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59" r:id="rId6"/>
    <p:sldId id="260" r:id="rId7"/>
    <p:sldId id="261" r:id="rId8"/>
    <p:sldId id="262" r:id="rId9"/>
    <p:sldId id="263" r:id="rId10"/>
  </p:sldIdLst>
  <p:sldSz cx="12192000" cy="6858000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6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25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5B21E-7893-4014-8E1A-CD496E75C258}" type="datetimeFigureOut">
              <a:rPr lang="en-US" smtClean="0"/>
              <a:t>13/07/2015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EDF8D-EF40-423C-A17D-6ACCC54C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72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7A926-2A52-4201-A14B-F933CE9BDB64}" type="datetimeFigureOut">
              <a:rPr lang="en-US" smtClean="0"/>
              <a:t>13/07/2015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69352-9285-4CF1-8AEC-80889BB30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16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13/07/2015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4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13/07/2015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19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13/07/2015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79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07963"/>
            <a:ext cx="10515600" cy="963111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726"/>
            <a:ext cx="10515600" cy="46223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00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13/07/2015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95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13/07/2015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54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13/07/2015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6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13/07/2015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4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13/07/2015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8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13/07/2015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920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13/07/2015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4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819" t="77725" r="2931" b="4433"/>
          <a:stretch/>
        </p:blipFill>
        <p:spPr>
          <a:xfrm>
            <a:off x="10771252" y="5707062"/>
            <a:ext cx="1332689" cy="10408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8" t="41540" r="73048" b="4600"/>
          <a:stretch/>
        </p:blipFill>
        <p:spPr>
          <a:xfrm>
            <a:off x="120498" y="3461510"/>
            <a:ext cx="2412460" cy="31420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5"/>
          <p:cNvSpPr txBox="1">
            <a:spLocks/>
          </p:cNvSpPr>
          <p:nvPr userDrawn="1"/>
        </p:nvSpPr>
        <p:spPr>
          <a:xfrm>
            <a:off x="88414" y="6491250"/>
            <a:ext cx="2906949" cy="37196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GSC-19 Meeting, 15-16 July 2015, Geneva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93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asok@tsdsi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129746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endParaRPr lang="en-US" sz="2800" b="1" dirty="0">
              <a:latin typeface="Calibri" panose="020F050202020403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40042" y="3107200"/>
            <a:ext cx="9144000" cy="128031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900" b="1" i="1" dirty="0">
                <a:solidFill>
                  <a:schemeClr val="accent1"/>
                </a:solidFill>
                <a:latin typeface="+mj-lt"/>
              </a:rPr>
              <a:t>TSDSI Priority Areas</a:t>
            </a:r>
            <a:endParaRPr lang="en-US" sz="3900" b="1" dirty="0" smtClean="0">
              <a:solidFill>
                <a:schemeClr val="accent1"/>
              </a:solidFill>
              <a:latin typeface="+mj-lt"/>
            </a:endParaRPr>
          </a:p>
          <a:p>
            <a:pPr marL="342900" indent="-342900" algn="r">
              <a:buFontTx/>
              <a:buChar char="-"/>
            </a:pPr>
            <a:r>
              <a:rPr lang="en-US" sz="2600" b="1" dirty="0">
                <a:solidFill>
                  <a:schemeClr val="accent1"/>
                </a:solidFill>
                <a:latin typeface="+mj-lt"/>
              </a:rPr>
              <a:t>Dr. </a:t>
            </a:r>
            <a:r>
              <a:rPr lang="en-US" sz="2600" b="1" dirty="0" err="1">
                <a:solidFill>
                  <a:schemeClr val="accent1"/>
                </a:solidFill>
                <a:latin typeface="+mj-lt"/>
              </a:rPr>
              <a:t>Asok</a:t>
            </a:r>
            <a:r>
              <a:rPr lang="en-US" sz="2600" b="1" dirty="0">
                <a:solidFill>
                  <a:schemeClr val="accent1"/>
                </a:solidFill>
                <a:latin typeface="+mj-lt"/>
              </a:rPr>
              <a:t> Chatterjee</a:t>
            </a:r>
          </a:p>
          <a:p>
            <a:pPr marL="0" indent="0" algn="r">
              <a:buNone/>
            </a:pPr>
            <a:r>
              <a:rPr lang="en-US" sz="2600" b="1" dirty="0">
                <a:solidFill>
                  <a:schemeClr val="accent1"/>
                </a:solidFill>
                <a:latin typeface="+mj-lt"/>
              </a:rPr>
              <a:t>Director General, TSDSI</a:t>
            </a:r>
          </a:p>
          <a:p>
            <a:pPr marL="0" indent="0" algn="ctr">
              <a:buNone/>
            </a:pPr>
            <a:endParaRPr lang="en-US" b="1" dirty="0">
              <a:latin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776979"/>
              </p:ext>
            </p:extLst>
          </p:nvPr>
        </p:nvGraphicFramePr>
        <p:xfrm>
          <a:off x="4019350" y="554555"/>
          <a:ext cx="7386587" cy="1485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/>
                <a:gridCol w="5755907"/>
              </a:tblGrid>
              <a:tr h="388531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 No: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GSC-19_017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Source: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Telecommunication</a:t>
                      </a:r>
                      <a:r>
                        <a:rPr lang="en-US" baseline="0" dirty="0" smtClean="0"/>
                        <a:t> Standards Development Society, India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Contact: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Asok</a:t>
                      </a:r>
                      <a:r>
                        <a:rPr lang="en-US" baseline="0" dirty="0" smtClean="0"/>
                        <a:t> Chatterjee</a:t>
                      </a:r>
                      <a:endParaRPr lang="en-US" dirty="0"/>
                    </a:p>
                  </a:txBody>
                  <a:tcPr/>
                </a:tc>
              </a:tr>
              <a:tr h="33879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Agenda Item: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2.8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83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705714" y="1362076"/>
            <a:ext cx="2489200" cy="151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72000" rIns="72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007B78"/>
                </a:solidFill>
              </a:rPr>
              <a:t>Large diversity of</a:t>
            </a:r>
          </a:p>
          <a:p>
            <a:pPr algn="ctr">
              <a:lnSpc>
                <a:spcPct val="90000"/>
              </a:lnSpc>
              <a:spcBef>
                <a:spcPct val="10000"/>
              </a:spcBef>
            </a:pPr>
            <a:r>
              <a:rPr lang="en-US" sz="2400" b="1" dirty="0">
                <a:solidFill>
                  <a:srgbClr val="007B78"/>
                </a:solidFill>
              </a:rPr>
              <a:t>Use cases </a:t>
            </a:r>
          </a:p>
          <a:p>
            <a:pPr algn="ctr">
              <a:lnSpc>
                <a:spcPct val="90000"/>
              </a:lnSpc>
              <a:spcBef>
                <a:spcPct val="10000"/>
              </a:spcBef>
            </a:pPr>
            <a:r>
              <a:rPr lang="en-US" sz="2400" b="1" dirty="0">
                <a:solidFill>
                  <a:srgbClr val="007B78"/>
                </a:solidFill>
              </a:rPr>
              <a:t>&amp; </a:t>
            </a:r>
          </a:p>
          <a:p>
            <a:pPr algn="ctr">
              <a:lnSpc>
                <a:spcPct val="90000"/>
              </a:lnSpc>
              <a:spcBef>
                <a:spcPct val="10000"/>
              </a:spcBef>
            </a:pPr>
            <a:r>
              <a:rPr lang="en-US" sz="2400" b="1" dirty="0">
                <a:solidFill>
                  <a:srgbClr val="007B78"/>
                </a:solidFill>
              </a:rPr>
              <a:t>Requirements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712065" y="3019426"/>
            <a:ext cx="2517775" cy="87788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72000" rIns="72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007B78"/>
                </a:solidFill>
              </a:rPr>
              <a:t>Device-to-Device Communications </a:t>
            </a:r>
          </a:p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007B78"/>
                </a:solidFill>
              </a:rPr>
              <a:t>Car-to-Car Comm.</a:t>
            </a:r>
          </a:p>
        </p:txBody>
      </p:sp>
      <p:sp>
        <p:nvSpPr>
          <p:cNvPr id="6" name="Freeform 18"/>
          <p:cNvSpPr>
            <a:spLocks noChangeAspect="1"/>
          </p:cNvSpPr>
          <p:nvPr/>
        </p:nvSpPr>
        <p:spPr bwMode="auto">
          <a:xfrm>
            <a:off x="7661265" y="1212850"/>
            <a:ext cx="2760663" cy="4392612"/>
          </a:xfrm>
          <a:custGeom>
            <a:avLst/>
            <a:gdLst>
              <a:gd name="T0" fmla="*/ 2147483647 w 733"/>
              <a:gd name="T1" fmla="*/ 2147483647 h 912"/>
              <a:gd name="T2" fmla="*/ 0 w 733"/>
              <a:gd name="T3" fmla="*/ 2147483647 h 912"/>
              <a:gd name="T4" fmla="*/ 0 w 733"/>
              <a:gd name="T5" fmla="*/ 2147483647 h 912"/>
              <a:gd name="T6" fmla="*/ 0 w 733"/>
              <a:gd name="T7" fmla="*/ 2147483647 h 912"/>
              <a:gd name="T8" fmla="*/ 2147483647 w 733"/>
              <a:gd name="T9" fmla="*/ 0 h 912"/>
              <a:gd name="T10" fmla="*/ 2147483647 w 733"/>
              <a:gd name="T11" fmla="*/ 0 h 912"/>
              <a:gd name="T12" fmla="*/ 2147483647 w 733"/>
              <a:gd name="T13" fmla="*/ 0 h 912"/>
              <a:gd name="T14" fmla="*/ 2147483647 w 733"/>
              <a:gd name="T15" fmla="*/ 2147483647 h 912"/>
              <a:gd name="T16" fmla="*/ 2147483647 w 733"/>
              <a:gd name="T17" fmla="*/ 2147483647 h 912"/>
              <a:gd name="T18" fmla="*/ 2147483647 w 733"/>
              <a:gd name="T19" fmla="*/ 2147483647 h 912"/>
              <a:gd name="T20" fmla="*/ 2147483647 w 733"/>
              <a:gd name="T21" fmla="*/ 2147483647 h 912"/>
              <a:gd name="T22" fmla="*/ 2147483647 w 733"/>
              <a:gd name="T23" fmla="*/ 2147483647 h 912"/>
              <a:gd name="T24" fmla="*/ 2147483647 w 733"/>
              <a:gd name="T25" fmla="*/ 2147483647 h 912"/>
              <a:gd name="T26" fmla="*/ 2147483647 w 733"/>
              <a:gd name="T27" fmla="*/ 2147483647 h 912"/>
              <a:gd name="T28" fmla="*/ 2147483647 w 733"/>
              <a:gd name="T29" fmla="*/ 2147483647 h 912"/>
              <a:gd name="T30" fmla="*/ 2147483647 w 733"/>
              <a:gd name="T31" fmla="*/ 2147483647 h 912"/>
              <a:gd name="T32" fmla="*/ 2147483647 w 733"/>
              <a:gd name="T33" fmla="*/ 2147483647 h 912"/>
              <a:gd name="T34" fmla="*/ 2147483647 w 733"/>
              <a:gd name="T35" fmla="*/ 2147483647 h 912"/>
              <a:gd name="T36" fmla="*/ 2147483647 w 733"/>
              <a:gd name="T37" fmla="*/ 2147483647 h 912"/>
              <a:gd name="T38" fmla="*/ 2147483647 w 733"/>
              <a:gd name="T39" fmla="*/ 2147483647 h 912"/>
              <a:gd name="T40" fmla="*/ 2147483647 w 733"/>
              <a:gd name="T41" fmla="*/ 2147483647 h 912"/>
              <a:gd name="T42" fmla="*/ 2147483647 w 733"/>
              <a:gd name="T43" fmla="*/ 2147483647 h 912"/>
              <a:gd name="T44" fmla="*/ 2147483647 w 733"/>
              <a:gd name="T45" fmla="*/ 2147483647 h 912"/>
              <a:gd name="T46" fmla="*/ 2147483647 w 733"/>
              <a:gd name="T47" fmla="*/ 2147483647 h 912"/>
              <a:gd name="T48" fmla="*/ 2147483647 w 733"/>
              <a:gd name="T49" fmla="*/ 2147483647 h 912"/>
              <a:gd name="T50" fmla="*/ 2147483647 w 733"/>
              <a:gd name="T51" fmla="*/ 2147483647 h 912"/>
              <a:gd name="T52" fmla="*/ 2147483647 w 733"/>
              <a:gd name="T53" fmla="*/ 2147483647 h 912"/>
              <a:gd name="T54" fmla="*/ 2147483647 w 733"/>
              <a:gd name="T55" fmla="*/ 2147483647 h 912"/>
              <a:gd name="T56" fmla="*/ 2147483647 w 733"/>
              <a:gd name="T57" fmla="*/ 2147483647 h 912"/>
              <a:gd name="T58" fmla="*/ 2147483647 w 733"/>
              <a:gd name="T59" fmla="*/ 2147483647 h 912"/>
              <a:gd name="T60" fmla="*/ 2147483647 w 733"/>
              <a:gd name="T61" fmla="*/ 2147483647 h 912"/>
              <a:gd name="T62" fmla="*/ 2147483647 w 733"/>
              <a:gd name="T63" fmla="*/ 2147483647 h 912"/>
              <a:gd name="T64" fmla="*/ 2147483647 w 733"/>
              <a:gd name="T65" fmla="*/ 2147483647 h 912"/>
              <a:gd name="T66" fmla="*/ 2147483647 w 733"/>
              <a:gd name="T67" fmla="*/ 2147483647 h 912"/>
              <a:gd name="T68" fmla="*/ 2147483647 w 733"/>
              <a:gd name="T69" fmla="*/ 2147483647 h 91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733"/>
              <a:gd name="T106" fmla="*/ 0 h 912"/>
              <a:gd name="T107" fmla="*/ 733 w 733"/>
              <a:gd name="T108" fmla="*/ 912 h 91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733" h="912">
                <a:moveTo>
                  <a:pt x="30" y="912"/>
                </a:moveTo>
                <a:cubicBezTo>
                  <a:pt x="13" y="912"/>
                  <a:pt x="0" y="898"/>
                  <a:pt x="0" y="881"/>
                </a:cubicBezTo>
                <a:cubicBezTo>
                  <a:pt x="0" y="881"/>
                  <a:pt x="0" y="881"/>
                  <a:pt x="0" y="881"/>
                </a:cubicBezTo>
                <a:cubicBezTo>
                  <a:pt x="0" y="31"/>
                  <a:pt x="0" y="31"/>
                  <a:pt x="0" y="31"/>
                </a:cubicBezTo>
                <a:cubicBezTo>
                  <a:pt x="0" y="14"/>
                  <a:pt x="13" y="0"/>
                  <a:pt x="30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702" y="0"/>
                  <a:pt x="702" y="0"/>
                  <a:pt x="702" y="0"/>
                </a:cubicBezTo>
                <a:cubicBezTo>
                  <a:pt x="719" y="0"/>
                  <a:pt x="733" y="14"/>
                  <a:pt x="733" y="31"/>
                </a:cubicBezTo>
                <a:cubicBezTo>
                  <a:pt x="733" y="31"/>
                  <a:pt x="733" y="31"/>
                  <a:pt x="733" y="31"/>
                </a:cubicBezTo>
                <a:cubicBezTo>
                  <a:pt x="733" y="53"/>
                  <a:pt x="733" y="53"/>
                  <a:pt x="733" y="53"/>
                </a:cubicBezTo>
                <a:cubicBezTo>
                  <a:pt x="733" y="57"/>
                  <a:pt x="729" y="61"/>
                  <a:pt x="725" y="61"/>
                </a:cubicBezTo>
                <a:cubicBezTo>
                  <a:pt x="725" y="61"/>
                  <a:pt x="725" y="61"/>
                  <a:pt x="725" y="61"/>
                </a:cubicBezTo>
                <a:cubicBezTo>
                  <a:pt x="720" y="61"/>
                  <a:pt x="717" y="57"/>
                  <a:pt x="717" y="53"/>
                </a:cubicBezTo>
                <a:cubicBezTo>
                  <a:pt x="717" y="53"/>
                  <a:pt x="717" y="53"/>
                  <a:pt x="717" y="53"/>
                </a:cubicBezTo>
                <a:cubicBezTo>
                  <a:pt x="717" y="31"/>
                  <a:pt x="717" y="31"/>
                  <a:pt x="717" y="31"/>
                </a:cubicBezTo>
                <a:cubicBezTo>
                  <a:pt x="716" y="23"/>
                  <a:pt x="710" y="16"/>
                  <a:pt x="702" y="16"/>
                </a:cubicBezTo>
                <a:cubicBezTo>
                  <a:pt x="702" y="16"/>
                  <a:pt x="702" y="16"/>
                  <a:pt x="702" y="16"/>
                </a:cubicBezTo>
                <a:cubicBezTo>
                  <a:pt x="30" y="16"/>
                  <a:pt x="30" y="16"/>
                  <a:pt x="30" y="16"/>
                </a:cubicBezTo>
                <a:cubicBezTo>
                  <a:pt x="22" y="16"/>
                  <a:pt x="16" y="23"/>
                  <a:pt x="16" y="31"/>
                </a:cubicBezTo>
                <a:cubicBezTo>
                  <a:pt x="16" y="31"/>
                  <a:pt x="16" y="31"/>
                  <a:pt x="16" y="31"/>
                </a:cubicBezTo>
                <a:cubicBezTo>
                  <a:pt x="16" y="881"/>
                  <a:pt x="16" y="881"/>
                  <a:pt x="16" y="881"/>
                </a:cubicBezTo>
                <a:cubicBezTo>
                  <a:pt x="16" y="889"/>
                  <a:pt x="22" y="896"/>
                  <a:pt x="30" y="896"/>
                </a:cubicBezTo>
                <a:cubicBezTo>
                  <a:pt x="30" y="896"/>
                  <a:pt x="30" y="896"/>
                  <a:pt x="30" y="896"/>
                </a:cubicBezTo>
                <a:cubicBezTo>
                  <a:pt x="702" y="896"/>
                  <a:pt x="702" y="896"/>
                  <a:pt x="702" y="896"/>
                </a:cubicBezTo>
                <a:cubicBezTo>
                  <a:pt x="710" y="896"/>
                  <a:pt x="716" y="889"/>
                  <a:pt x="717" y="881"/>
                </a:cubicBezTo>
                <a:cubicBezTo>
                  <a:pt x="717" y="881"/>
                  <a:pt x="717" y="881"/>
                  <a:pt x="717" y="881"/>
                </a:cubicBezTo>
                <a:cubicBezTo>
                  <a:pt x="717" y="82"/>
                  <a:pt x="717" y="82"/>
                  <a:pt x="717" y="82"/>
                </a:cubicBezTo>
                <a:cubicBezTo>
                  <a:pt x="717" y="78"/>
                  <a:pt x="720" y="74"/>
                  <a:pt x="725" y="74"/>
                </a:cubicBezTo>
                <a:cubicBezTo>
                  <a:pt x="725" y="74"/>
                  <a:pt x="725" y="74"/>
                  <a:pt x="725" y="74"/>
                </a:cubicBezTo>
                <a:cubicBezTo>
                  <a:pt x="729" y="74"/>
                  <a:pt x="733" y="78"/>
                  <a:pt x="733" y="82"/>
                </a:cubicBezTo>
                <a:cubicBezTo>
                  <a:pt x="733" y="82"/>
                  <a:pt x="733" y="82"/>
                  <a:pt x="733" y="82"/>
                </a:cubicBezTo>
                <a:cubicBezTo>
                  <a:pt x="733" y="881"/>
                  <a:pt x="733" y="881"/>
                  <a:pt x="733" y="881"/>
                </a:cubicBezTo>
                <a:cubicBezTo>
                  <a:pt x="733" y="898"/>
                  <a:pt x="719" y="912"/>
                  <a:pt x="702" y="912"/>
                </a:cubicBezTo>
                <a:cubicBezTo>
                  <a:pt x="702" y="912"/>
                  <a:pt x="702" y="912"/>
                  <a:pt x="702" y="912"/>
                </a:cubicBezTo>
                <a:cubicBezTo>
                  <a:pt x="30" y="912"/>
                  <a:pt x="30" y="912"/>
                  <a:pt x="30" y="912"/>
                </a:cubicBezTo>
                <a:close/>
              </a:path>
            </a:pathLst>
          </a:custGeom>
          <a:solidFill>
            <a:srgbClr val="007B78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7" name="Text Box 36"/>
          <p:cNvSpPr txBox="1">
            <a:spLocks noChangeArrowheads="1"/>
          </p:cNvSpPr>
          <p:nvPr/>
        </p:nvSpPr>
        <p:spPr bwMode="auto">
          <a:xfrm>
            <a:off x="7677140" y="4487863"/>
            <a:ext cx="2517775" cy="777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72000" rIns="72000">
            <a:spAutoFit/>
          </a:bodyPr>
          <a:lstStyle/>
          <a:p>
            <a:pPr algn="ctr">
              <a:spcBef>
                <a:spcPct val="80000"/>
              </a:spcBef>
            </a:pPr>
            <a:r>
              <a:rPr lang="en-US" sz="1500" b="1">
                <a:solidFill>
                  <a:srgbClr val="007B78"/>
                </a:solidFill>
              </a:rPr>
              <a:t>New requirements and characteristics due to communicating machines</a:t>
            </a:r>
          </a:p>
        </p:txBody>
      </p:sp>
      <p:sp>
        <p:nvSpPr>
          <p:cNvPr id="8" name="Line 37"/>
          <p:cNvSpPr>
            <a:spLocks noChangeShapeType="1"/>
          </p:cNvSpPr>
          <p:nvPr/>
        </p:nvSpPr>
        <p:spPr bwMode="auto">
          <a:xfrm>
            <a:off x="8010515" y="4256087"/>
            <a:ext cx="1922463" cy="0"/>
          </a:xfrm>
          <a:prstGeom prst="line">
            <a:avLst/>
          </a:prstGeom>
          <a:noFill/>
          <a:ln w="9525">
            <a:solidFill>
              <a:srgbClr val="007B78"/>
            </a:solidFill>
            <a:prstDash val="dash"/>
            <a:round/>
            <a:headEnd/>
            <a:tailEnd/>
          </a:ln>
          <a:effectLst>
            <a:prstShdw prst="shdw17" dist="17961" dir="2700000">
              <a:srgbClr val="004A48"/>
            </a:prstShdw>
          </a:effectLst>
        </p:spPr>
        <p:txBody>
          <a:bodyPr wrap="none" anchor="ctr"/>
          <a:lstStyle/>
          <a:p>
            <a:endParaRPr lang="en-IN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809740" y="1374775"/>
            <a:ext cx="2430463" cy="7620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72000" rIns="72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8F3F7B"/>
                </a:solidFill>
              </a:rPr>
              <a:t>Avalanche of</a:t>
            </a:r>
            <a:endParaRPr lang="en-US" sz="2400" dirty="0">
              <a:solidFill>
                <a:srgbClr val="8F3F7B"/>
              </a:solidFill>
            </a:endParaRPr>
          </a:p>
          <a:p>
            <a:pPr algn="ctr"/>
            <a:r>
              <a:rPr lang="en-US" sz="2400" b="1" dirty="0">
                <a:solidFill>
                  <a:srgbClr val="8F3F7B"/>
                </a:solidFill>
              </a:rPr>
              <a:t>Traffic Volume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766877" y="2332037"/>
            <a:ext cx="2660650" cy="15509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72000" rIns="72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 dirty="0">
                <a:solidFill>
                  <a:srgbClr val="8F3F7B"/>
                </a:solidFill>
              </a:rPr>
              <a:t>Further expansion of </a:t>
            </a:r>
            <a:br>
              <a:rPr lang="en-US" sz="1500" b="1" dirty="0">
                <a:solidFill>
                  <a:srgbClr val="8F3F7B"/>
                </a:solidFill>
              </a:rPr>
            </a:br>
            <a:r>
              <a:rPr lang="en-US" sz="1500" b="1" dirty="0">
                <a:solidFill>
                  <a:srgbClr val="8F3F7B"/>
                </a:solidFill>
              </a:rPr>
              <a:t>mobile broadband</a:t>
            </a:r>
            <a:r>
              <a:rPr lang="en-US" sz="1500" dirty="0">
                <a:solidFill>
                  <a:srgbClr val="8F3F7B"/>
                </a:solidFill>
              </a:rPr>
              <a:t> </a:t>
            </a:r>
          </a:p>
          <a:p>
            <a:pPr algn="ctr">
              <a:spcBef>
                <a:spcPct val="20000"/>
              </a:spcBef>
            </a:pPr>
            <a:endParaRPr lang="en-US" sz="1900" b="1" dirty="0">
              <a:solidFill>
                <a:srgbClr val="8F3F7B"/>
              </a:solidFill>
            </a:endParaRPr>
          </a:p>
          <a:p>
            <a:pPr algn="ctr">
              <a:spcBef>
                <a:spcPct val="80000"/>
              </a:spcBef>
            </a:pPr>
            <a:r>
              <a:rPr lang="en-US" sz="1500" b="1" dirty="0">
                <a:solidFill>
                  <a:srgbClr val="8F3F7B"/>
                </a:solidFill>
              </a:rPr>
              <a:t>Additional traffic due to communicating machines</a:t>
            </a:r>
            <a:endParaRPr lang="en-US" sz="1700" dirty="0">
              <a:solidFill>
                <a:srgbClr val="8F3F7B"/>
              </a:solidFill>
            </a:endParaRPr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2708265" y="4151313"/>
            <a:ext cx="606425" cy="441325"/>
          </a:xfrm>
          <a:custGeom>
            <a:avLst/>
            <a:gdLst>
              <a:gd name="T0" fmla="*/ 0 w 382"/>
              <a:gd name="T1" fmla="*/ 2147483647 h 278"/>
              <a:gd name="T2" fmla="*/ 2147483647 w 382"/>
              <a:gd name="T3" fmla="*/ 2147483647 h 278"/>
              <a:gd name="T4" fmla="*/ 2147483647 w 382"/>
              <a:gd name="T5" fmla="*/ 2147483647 h 278"/>
              <a:gd name="T6" fmla="*/ 2147483647 w 382"/>
              <a:gd name="T7" fmla="*/ 2147483647 h 278"/>
              <a:gd name="T8" fmla="*/ 2147483647 w 382"/>
              <a:gd name="T9" fmla="*/ 2147483647 h 278"/>
              <a:gd name="T10" fmla="*/ 2147483647 w 382"/>
              <a:gd name="T11" fmla="*/ 2147483647 h 278"/>
              <a:gd name="T12" fmla="*/ 2147483647 w 382"/>
              <a:gd name="T13" fmla="*/ 0 h 2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82"/>
              <a:gd name="T22" fmla="*/ 0 h 278"/>
              <a:gd name="T23" fmla="*/ 382 w 382"/>
              <a:gd name="T24" fmla="*/ 278 h 2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82" h="278">
                <a:moveTo>
                  <a:pt x="0" y="278"/>
                </a:moveTo>
                <a:cubicBezTo>
                  <a:pt x="28" y="278"/>
                  <a:pt x="57" y="278"/>
                  <a:pt x="84" y="276"/>
                </a:cubicBezTo>
                <a:cubicBezTo>
                  <a:pt x="111" y="274"/>
                  <a:pt x="136" y="271"/>
                  <a:pt x="162" y="264"/>
                </a:cubicBezTo>
                <a:cubicBezTo>
                  <a:pt x="188" y="257"/>
                  <a:pt x="212" y="251"/>
                  <a:pt x="238" y="232"/>
                </a:cubicBezTo>
                <a:cubicBezTo>
                  <a:pt x="264" y="213"/>
                  <a:pt x="296" y="178"/>
                  <a:pt x="316" y="150"/>
                </a:cubicBezTo>
                <a:cubicBezTo>
                  <a:pt x="336" y="122"/>
                  <a:pt x="347" y="91"/>
                  <a:pt x="358" y="66"/>
                </a:cubicBezTo>
                <a:cubicBezTo>
                  <a:pt x="369" y="41"/>
                  <a:pt x="375" y="20"/>
                  <a:pt x="382" y="0"/>
                </a:cubicBezTo>
              </a:path>
            </a:pathLst>
          </a:custGeom>
          <a:noFill/>
          <a:ln w="12700">
            <a:solidFill>
              <a:srgbClr val="8F3F7B"/>
            </a:solidFill>
            <a:round/>
            <a:headEnd/>
            <a:tailEnd/>
          </a:ln>
        </p:spPr>
        <p:txBody>
          <a:bodyPr wrap="none" lIns="72000" rIns="72000"/>
          <a:lstStyle/>
          <a:p>
            <a:endParaRPr lang="en-IN"/>
          </a:p>
        </p:txBody>
      </p:sp>
      <p:sp>
        <p:nvSpPr>
          <p:cNvPr id="12" name="Freeform 7"/>
          <p:cNvSpPr>
            <a:spLocks/>
          </p:cNvSpPr>
          <p:nvPr/>
        </p:nvSpPr>
        <p:spPr bwMode="auto">
          <a:xfrm>
            <a:off x="2708264" y="4068762"/>
            <a:ext cx="635000" cy="590550"/>
          </a:xfrm>
          <a:custGeom>
            <a:avLst/>
            <a:gdLst>
              <a:gd name="T0" fmla="*/ 0 w 400"/>
              <a:gd name="T1" fmla="*/ 0 h 372"/>
              <a:gd name="T2" fmla="*/ 0 w 400"/>
              <a:gd name="T3" fmla="*/ 2147483647 h 372"/>
              <a:gd name="T4" fmla="*/ 2147483647 w 400"/>
              <a:gd name="T5" fmla="*/ 2147483647 h 372"/>
              <a:gd name="T6" fmla="*/ 0 60000 65536"/>
              <a:gd name="T7" fmla="*/ 0 60000 65536"/>
              <a:gd name="T8" fmla="*/ 0 60000 65536"/>
              <a:gd name="T9" fmla="*/ 0 w 400"/>
              <a:gd name="T10" fmla="*/ 0 h 372"/>
              <a:gd name="T11" fmla="*/ 400 w 400"/>
              <a:gd name="T12" fmla="*/ 372 h 3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0" h="372">
                <a:moveTo>
                  <a:pt x="0" y="0"/>
                </a:moveTo>
                <a:lnTo>
                  <a:pt x="0" y="372"/>
                </a:lnTo>
                <a:lnTo>
                  <a:pt x="400" y="372"/>
                </a:lnTo>
              </a:path>
            </a:pathLst>
          </a:custGeom>
          <a:noFill/>
          <a:ln w="38100">
            <a:solidFill>
              <a:srgbClr val="8F3F7B"/>
            </a:solidFill>
            <a:round/>
            <a:headEnd/>
            <a:tailEnd/>
          </a:ln>
        </p:spPr>
        <p:txBody>
          <a:bodyPr wrap="none" lIns="72000" rIns="72000"/>
          <a:lstStyle/>
          <a:p>
            <a:endParaRPr lang="en-IN"/>
          </a:p>
        </p:txBody>
      </p:sp>
      <p:sp>
        <p:nvSpPr>
          <p:cNvPr id="13" name="Freeform 8"/>
          <p:cNvSpPr>
            <a:spLocks/>
          </p:cNvSpPr>
          <p:nvPr/>
        </p:nvSpPr>
        <p:spPr bwMode="auto">
          <a:xfrm>
            <a:off x="1673214" y="1239838"/>
            <a:ext cx="2833688" cy="4391025"/>
          </a:xfrm>
          <a:custGeom>
            <a:avLst/>
            <a:gdLst>
              <a:gd name="T0" fmla="*/ 2147483647 w 733"/>
              <a:gd name="T1" fmla="*/ 2147483647 h 912"/>
              <a:gd name="T2" fmla="*/ 0 w 733"/>
              <a:gd name="T3" fmla="*/ 2147483647 h 912"/>
              <a:gd name="T4" fmla="*/ 0 w 733"/>
              <a:gd name="T5" fmla="*/ 2147483647 h 912"/>
              <a:gd name="T6" fmla="*/ 0 w 733"/>
              <a:gd name="T7" fmla="*/ 2147483647 h 912"/>
              <a:gd name="T8" fmla="*/ 2147483647 w 733"/>
              <a:gd name="T9" fmla="*/ 0 h 912"/>
              <a:gd name="T10" fmla="*/ 2147483647 w 733"/>
              <a:gd name="T11" fmla="*/ 0 h 912"/>
              <a:gd name="T12" fmla="*/ 2147483647 w 733"/>
              <a:gd name="T13" fmla="*/ 0 h 912"/>
              <a:gd name="T14" fmla="*/ 2147483647 w 733"/>
              <a:gd name="T15" fmla="*/ 2147483647 h 912"/>
              <a:gd name="T16" fmla="*/ 2147483647 w 733"/>
              <a:gd name="T17" fmla="*/ 2147483647 h 912"/>
              <a:gd name="T18" fmla="*/ 2147483647 w 733"/>
              <a:gd name="T19" fmla="*/ 2147483647 h 912"/>
              <a:gd name="T20" fmla="*/ 2147483647 w 733"/>
              <a:gd name="T21" fmla="*/ 2147483647 h 912"/>
              <a:gd name="T22" fmla="*/ 2147483647 w 733"/>
              <a:gd name="T23" fmla="*/ 2147483647 h 912"/>
              <a:gd name="T24" fmla="*/ 2147483647 w 733"/>
              <a:gd name="T25" fmla="*/ 2147483647 h 912"/>
              <a:gd name="T26" fmla="*/ 2147483647 w 733"/>
              <a:gd name="T27" fmla="*/ 2147483647 h 912"/>
              <a:gd name="T28" fmla="*/ 2147483647 w 733"/>
              <a:gd name="T29" fmla="*/ 2147483647 h 912"/>
              <a:gd name="T30" fmla="*/ 2147483647 w 733"/>
              <a:gd name="T31" fmla="*/ 2147483647 h 912"/>
              <a:gd name="T32" fmla="*/ 2147483647 w 733"/>
              <a:gd name="T33" fmla="*/ 2147483647 h 912"/>
              <a:gd name="T34" fmla="*/ 2147483647 w 733"/>
              <a:gd name="T35" fmla="*/ 2147483647 h 912"/>
              <a:gd name="T36" fmla="*/ 2147483647 w 733"/>
              <a:gd name="T37" fmla="*/ 2147483647 h 912"/>
              <a:gd name="T38" fmla="*/ 2147483647 w 733"/>
              <a:gd name="T39" fmla="*/ 2147483647 h 912"/>
              <a:gd name="T40" fmla="*/ 2147483647 w 733"/>
              <a:gd name="T41" fmla="*/ 2147483647 h 912"/>
              <a:gd name="T42" fmla="*/ 2147483647 w 733"/>
              <a:gd name="T43" fmla="*/ 2147483647 h 912"/>
              <a:gd name="T44" fmla="*/ 2147483647 w 733"/>
              <a:gd name="T45" fmla="*/ 2147483647 h 912"/>
              <a:gd name="T46" fmla="*/ 2147483647 w 733"/>
              <a:gd name="T47" fmla="*/ 2147483647 h 912"/>
              <a:gd name="T48" fmla="*/ 2147483647 w 733"/>
              <a:gd name="T49" fmla="*/ 2147483647 h 912"/>
              <a:gd name="T50" fmla="*/ 2147483647 w 733"/>
              <a:gd name="T51" fmla="*/ 2147483647 h 912"/>
              <a:gd name="T52" fmla="*/ 2147483647 w 733"/>
              <a:gd name="T53" fmla="*/ 2147483647 h 912"/>
              <a:gd name="T54" fmla="*/ 2147483647 w 733"/>
              <a:gd name="T55" fmla="*/ 2147483647 h 912"/>
              <a:gd name="T56" fmla="*/ 2147483647 w 733"/>
              <a:gd name="T57" fmla="*/ 2147483647 h 912"/>
              <a:gd name="T58" fmla="*/ 2147483647 w 733"/>
              <a:gd name="T59" fmla="*/ 2147483647 h 912"/>
              <a:gd name="T60" fmla="*/ 2147483647 w 733"/>
              <a:gd name="T61" fmla="*/ 2147483647 h 912"/>
              <a:gd name="T62" fmla="*/ 2147483647 w 733"/>
              <a:gd name="T63" fmla="*/ 2147483647 h 912"/>
              <a:gd name="T64" fmla="*/ 2147483647 w 733"/>
              <a:gd name="T65" fmla="*/ 2147483647 h 912"/>
              <a:gd name="T66" fmla="*/ 2147483647 w 733"/>
              <a:gd name="T67" fmla="*/ 2147483647 h 912"/>
              <a:gd name="T68" fmla="*/ 2147483647 w 733"/>
              <a:gd name="T69" fmla="*/ 2147483647 h 91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733"/>
              <a:gd name="T106" fmla="*/ 0 h 912"/>
              <a:gd name="T107" fmla="*/ 733 w 733"/>
              <a:gd name="T108" fmla="*/ 912 h 91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733" h="912">
                <a:moveTo>
                  <a:pt x="30" y="912"/>
                </a:moveTo>
                <a:cubicBezTo>
                  <a:pt x="13" y="912"/>
                  <a:pt x="0" y="898"/>
                  <a:pt x="0" y="881"/>
                </a:cubicBezTo>
                <a:cubicBezTo>
                  <a:pt x="0" y="881"/>
                  <a:pt x="0" y="881"/>
                  <a:pt x="0" y="881"/>
                </a:cubicBezTo>
                <a:cubicBezTo>
                  <a:pt x="0" y="31"/>
                  <a:pt x="0" y="31"/>
                  <a:pt x="0" y="31"/>
                </a:cubicBezTo>
                <a:cubicBezTo>
                  <a:pt x="0" y="14"/>
                  <a:pt x="13" y="0"/>
                  <a:pt x="30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702" y="0"/>
                  <a:pt x="702" y="0"/>
                  <a:pt x="702" y="0"/>
                </a:cubicBezTo>
                <a:cubicBezTo>
                  <a:pt x="719" y="0"/>
                  <a:pt x="733" y="14"/>
                  <a:pt x="733" y="31"/>
                </a:cubicBezTo>
                <a:cubicBezTo>
                  <a:pt x="733" y="31"/>
                  <a:pt x="733" y="31"/>
                  <a:pt x="733" y="31"/>
                </a:cubicBezTo>
                <a:cubicBezTo>
                  <a:pt x="733" y="53"/>
                  <a:pt x="733" y="53"/>
                  <a:pt x="733" y="53"/>
                </a:cubicBezTo>
                <a:cubicBezTo>
                  <a:pt x="733" y="57"/>
                  <a:pt x="729" y="61"/>
                  <a:pt x="725" y="61"/>
                </a:cubicBezTo>
                <a:cubicBezTo>
                  <a:pt x="725" y="61"/>
                  <a:pt x="725" y="61"/>
                  <a:pt x="725" y="61"/>
                </a:cubicBezTo>
                <a:cubicBezTo>
                  <a:pt x="720" y="61"/>
                  <a:pt x="717" y="57"/>
                  <a:pt x="717" y="53"/>
                </a:cubicBezTo>
                <a:cubicBezTo>
                  <a:pt x="717" y="53"/>
                  <a:pt x="717" y="53"/>
                  <a:pt x="717" y="53"/>
                </a:cubicBezTo>
                <a:cubicBezTo>
                  <a:pt x="717" y="31"/>
                  <a:pt x="717" y="31"/>
                  <a:pt x="717" y="31"/>
                </a:cubicBezTo>
                <a:cubicBezTo>
                  <a:pt x="716" y="23"/>
                  <a:pt x="710" y="16"/>
                  <a:pt x="702" y="16"/>
                </a:cubicBezTo>
                <a:cubicBezTo>
                  <a:pt x="702" y="16"/>
                  <a:pt x="702" y="16"/>
                  <a:pt x="702" y="16"/>
                </a:cubicBezTo>
                <a:cubicBezTo>
                  <a:pt x="30" y="16"/>
                  <a:pt x="30" y="16"/>
                  <a:pt x="30" y="16"/>
                </a:cubicBezTo>
                <a:cubicBezTo>
                  <a:pt x="22" y="16"/>
                  <a:pt x="16" y="23"/>
                  <a:pt x="16" y="31"/>
                </a:cubicBezTo>
                <a:cubicBezTo>
                  <a:pt x="16" y="31"/>
                  <a:pt x="16" y="31"/>
                  <a:pt x="16" y="31"/>
                </a:cubicBezTo>
                <a:cubicBezTo>
                  <a:pt x="16" y="881"/>
                  <a:pt x="16" y="881"/>
                  <a:pt x="16" y="881"/>
                </a:cubicBezTo>
                <a:cubicBezTo>
                  <a:pt x="16" y="889"/>
                  <a:pt x="22" y="896"/>
                  <a:pt x="30" y="896"/>
                </a:cubicBezTo>
                <a:cubicBezTo>
                  <a:pt x="30" y="896"/>
                  <a:pt x="30" y="896"/>
                  <a:pt x="30" y="896"/>
                </a:cubicBezTo>
                <a:cubicBezTo>
                  <a:pt x="702" y="896"/>
                  <a:pt x="702" y="896"/>
                  <a:pt x="702" y="896"/>
                </a:cubicBezTo>
                <a:cubicBezTo>
                  <a:pt x="710" y="896"/>
                  <a:pt x="716" y="889"/>
                  <a:pt x="717" y="881"/>
                </a:cubicBezTo>
                <a:cubicBezTo>
                  <a:pt x="717" y="881"/>
                  <a:pt x="717" y="881"/>
                  <a:pt x="717" y="881"/>
                </a:cubicBezTo>
                <a:cubicBezTo>
                  <a:pt x="717" y="82"/>
                  <a:pt x="717" y="82"/>
                  <a:pt x="717" y="82"/>
                </a:cubicBezTo>
                <a:cubicBezTo>
                  <a:pt x="717" y="78"/>
                  <a:pt x="720" y="74"/>
                  <a:pt x="725" y="74"/>
                </a:cubicBezTo>
                <a:cubicBezTo>
                  <a:pt x="725" y="74"/>
                  <a:pt x="725" y="74"/>
                  <a:pt x="725" y="74"/>
                </a:cubicBezTo>
                <a:cubicBezTo>
                  <a:pt x="729" y="74"/>
                  <a:pt x="733" y="78"/>
                  <a:pt x="733" y="82"/>
                </a:cubicBezTo>
                <a:cubicBezTo>
                  <a:pt x="733" y="82"/>
                  <a:pt x="733" y="82"/>
                  <a:pt x="733" y="82"/>
                </a:cubicBezTo>
                <a:cubicBezTo>
                  <a:pt x="733" y="881"/>
                  <a:pt x="733" y="881"/>
                  <a:pt x="733" y="881"/>
                </a:cubicBezTo>
                <a:cubicBezTo>
                  <a:pt x="733" y="898"/>
                  <a:pt x="719" y="912"/>
                  <a:pt x="702" y="912"/>
                </a:cubicBezTo>
                <a:cubicBezTo>
                  <a:pt x="702" y="912"/>
                  <a:pt x="702" y="912"/>
                  <a:pt x="702" y="912"/>
                </a:cubicBezTo>
                <a:cubicBezTo>
                  <a:pt x="30" y="912"/>
                  <a:pt x="30" y="912"/>
                  <a:pt x="30" y="912"/>
                </a:cubicBezTo>
                <a:close/>
              </a:path>
            </a:pathLst>
          </a:custGeom>
          <a:solidFill>
            <a:srgbClr val="8F3F7B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1752590" y="4757738"/>
            <a:ext cx="2659063" cy="3222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72000" rIns="72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 dirty="0">
                <a:solidFill>
                  <a:srgbClr val="8F3F7B"/>
                </a:solidFill>
              </a:rPr>
              <a:t>“1000x in ten years”</a:t>
            </a:r>
            <a:endParaRPr lang="en-US" sz="1700" dirty="0">
              <a:solidFill>
                <a:srgbClr val="8F3F7B"/>
              </a:solidFill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4730740" y="1423987"/>
            <a:ext cx="2519363" cy="11382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72000" rIns="72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00285F"/>
                </a:solidFill>
              </a:rPr>
              <a:t>Massive growth in</a:t>
            </a:r>
            <a:endParaRPr lang="en-US" sz="2400" dirty="0">
              <a:solidFill>
                <a:srgbClr val="00285F"/>
              </a:solidFill>
            </a:endParaRPr>
          </a:p>
          <a:p>
            <a:pPr algn="ctr"/>
            <a:r>
              <a:rPr lang="en-US" sz="2400" b="1" dirty="0">
                <a:solidFill>
                  <a:srgbClr val="00285F"/>
                </a:solidFill>
              </a:rPr>
              <a:t>Connected Devices</a:t>
            </a: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4595803" y="2397126"/>
            <a:ext cx="2744787" cy="3206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72000" rIns="72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 dirty="0">
                <a:solidFill>
                  <a:srgbClr val="00285F"/>
                </a:solidFill>
              </a:rPr>
              <a:t>“</a:t>
            </a:r>
            <a:r>
              <a:rPr lang="en-US" sz="1500" b="1" i="1" dirty="0">
                <a:solidFill>
                  <a:srgbClr val="00285F"/>
                </a:solidFill>
              </a:rPr>
              <a:t>Communicating machines</a:t>
            </a:r>
            <a:r>
              <a:rPr lang="en-US" sz="1500" b="1" dirty="0">
                <a:solidFill>
                  <a:srgbClr val="00285F"/>
                </a:solidFill>
              </a:rPr>
              <a:t>”</a:t>
            </a:r>
            <a:endParaRPr lang="en-US" sz="1600" b="1" dirty="0">
              <a:solidFill>
                <a:srgbClr val="00285F"/>
              </a:solidFill>
            </a:endParaRPr>
          </a:p>
        </p:txBody>
      </p:sp>
      <p:sp>
        <p:nvSpPr>
          <p:cNvPr id="17" name="AutoShape 11"/>
          <p:cNvSpPr>
            <a:spLocks noChangeAspect="1" noEditPoints="1"/>
          </p:cNvSpPr>
          <p:nvPr/>
        </p:nvSpPr>
        <p:spPr bwMode="auto">
          <a:xfrm>
            <a:off x="4848215" y="4090988"/>
            <a:ext cx="354013" cy="487363"/>
          </a:xfrm>
          <a:custGeom>
            <a:avLst/>
            <a:gdLst>
              <a:gd name="T0" fmla="*/ 2147483647 w 349"/>
              <a:gd name="T1" fmla="*/ 2147483647 h 482"/>
              <a:gd name="T2" fmla="*/ 2147483647 w 349"/>
              <a:gd name="T3" fmla="*/ 2147483647 h 482"/>
              <a:gd name="T4" fmla="*/ 2147483647 w 349"/>
              <a:gd name="T5" fmla="*/ 2147483647 h 482"/>
              <a:gd name="T6" fmla="*/ 2147483647 w 349"/>
              <a:gd name="T7" fmla="*/ 2147483647 h 482"/>
              <a:gd name="T8" fmla="*/ 2147483647 w 349"/>
              <a:gd name="T9" fmla="*/ 2147483647 h 482"/>
              <a:gd name="T10" fmla="*/ 2147483647 w 349"/>
              <a:gd name="T11" fmla="*/ 2147483647 h 482"/>
              <a:gd name="T12" fmla="*/ 2147483647 w 349"/>
              <a:gd name="T13" fmla="*/ 2147483647 h 482"/>
              <a:gd name="T14" fmla="*/ 2147483647 w 349"/>
              <a:gd name="T15" fmla="*/ 2147483647 h 482"/>
              <a:gd name="T16" fmla="*/ 2147483647 w 349"/>
              <a:gd name="T17" fmla="*/ 2147483647 h 482"/>
              <a:gd name="T18" fmla="*/ 2147483647 w 349"/>
              <a:gd name="T19" fmla="*/ 2147483647 h 482"/>
              <a:gd name="T20" fmla="*/ 2147483647 w 349"/>
              <a:gd name="T21" fmla="*/ 2147483647 h 482"/>
              <a:gd name="T22" fmla="*/ 2147483647 w 349"/>
              <a:gd name="T23" fmla="*/ 2147483647 h 482"/>
              <a:gd name="T24" fmla="*/ 2147483647 w 349"/>
              <a:gd name="T25" fmla="*/ 2147483647 h 482"/>
              <a:gd name="T26" fmla="*/ 2147483647 w 349"/>
              <a:gd name="T27" fmla="*/ 2147483647 h 482"/>
              <a:gd name="T28" fmla="*/ 2147483647 w 349"/>
              <a:gd name="T29" fmla="*/ 2147483647 h 482"/>
              <a:gd name="T30" fmla="*/ 2147483647 w 349"/>
              <a:gd name="T31" fmla="*/ 2147483647 h 482"/>
              <a:gd name="T32" fmla="*/ 2147483647 w 349"/>
              <a:gd name="T33" fmla="*/ 2147483647 h 482"/>
              <a:gd name="T34" fmla="*/ 2147483647 w 349"/>
              <a:gd name="T35" fmla="*/ 2147483647 h 482"/>
              <a:gd name="T36" fmla="*/ 2147483647 w 349"/>
              <a:gd name="T37" fmla="*/ 2147483647 h 482"/>
              <a:gd name="T38" fmla="*/ 2147483647 w 349"/>
              <a:gd name="T39" fmla="*/ 2147483647 h 482"/>
              <a:gd name="T40" fmla="*/ 2147483647 w 349"/>
              <a:gd name="T41" fmla="*/ 2147483647 h 482"/>
              <a:gd name="T42" fmla="*/ 2147483647 w 349"/>
              <a:gd name="T43" fmla="*/ 2147483647 h 482"/>
              <a:gd name="T44" fmla="*/ 2147483647 w 349"/>
              <a:gd name="T45" fmla="*/ 2147483647 h 482"/>
              <a:gd name="T46" fmla="*/ 2147483647 w 349"/>
              <a:gd name="T47" fmla="*/ 2147483647 h 482"/>
              <a:gd name="T48" fmla="*/ 2147483647 w 349"/>
              <a:gd name="T49" fmla="*/ 2147483647 h 482"/>
              <a:gd name="T50" fmla="*/ 2147483647 w 349"/>
              <a:gd name="T51" fmla="*/ 2147483647 h 482"/>
              <a:gd name="T52" fmla="*/ 2147483647 w 349"/>
              <a:gd name="T53" fmla="*/ 2147483647 h 482"/>
              <a:gd name="T54" fmla="*/ 2147483647 w 349"/>
              <a:gd name="T55" fmla="*/ 2147483647 h 482"/>
              <a:gd name="T56" fmla="*/ 2147483647 w 349"/>
              <a:gd name="T57" fmla="*/ 2147483647 h 482"/>
              <a:gd name="T58" fmla="*/ 2147483647 w 349"/>
              <a:gd name="T59" fmla="*/ 2147483647 h 482"/>
              <a:gd name="T60" fmla="*/ 2147483647 w 349"/>
              <a:gd name="T61" fmla="*/ 2147483647 h 482"/>
              <a:gd name="T62" fmla="*/ 2147483647 w 349"/>
              <a:gd name="T63" fmla="*/ 2147483647 h 482"/>
              <a:gd name="T64" fmla="*/ 2147483647 w 349"/>
              <a:gd name="T65" fmla="*/ 2147483647 h 482"/>
              <a:gd name="T66" fmla="*/ 2147483647 w 349"/>
              <a:gd name="T67" fmla="*/ 2147483647 h 482"/>
              <a:gd name="T68" fmla="*/ 2147483647 w 349"/>
              <a:gd name="T69" fmla="*/ 2147483647 h 482"/>
              <a:gd name="T70" fmla="*/ 2147483647 w 349"/>
              <a:gd name="T71" fmla="*/ 2147483647 h 482"/>
              <a:gd name="T72" fmla="*/ 2147483647 w 349"/>
              <a:gd name="T73" fmla="*/ 2147483647 h 482"/>
              <a:gd name="T74" fmla="*/ 2147483647 w 349"/>
              <a:gd name="T75" fmla="*/ 2147483647 h 482"/>
              <a:gd name="T76" fmla="*/ 2147483647 w 349"/>
              <a:gd name="T77" fmla="*/ 2147483647 h 482"/>
              <a:gd name="T78" fmla="*/ 2147483647 w 349"/>
              <a:gd name="T79" fmla="*/ 2147483647 h 482"/>
              <a:gd name="T80" fmla="*/ 2147483647 w 349"/>
              <a:gd name="T81" fmla="*/ 2147483647 h 482"/>
              <a:gd name="T82" fmla="*/ 2147483647 w 349"/>
              <a:gd name="T83" fmla="*/ 2147483647 h 482"/>
              <a:gd name="T84" fmla="*/ 2147483647 w 349"/>
              <a:gd name="T85" fmla="*/ 2147483647 h 482"/>
              <a:gd name="T86" fmla="*/ 2147483647 w 349"/>
              <a:gd name="T87" fmla="*/ 2147483647 h 482"/>
              <a:gd name="T88" fmla="*/ 2147483647 w 349"/>
              <a:gd name="T89" fmla="*/ 2147483647 h 482"/>
              <a:gd name="T90" fmla="*/ 2147483647 w 349"/>
              <a:gd name="T91" fmla="*/ 2147483647 h 482"/>
              <a:gd name="T92" fmla="*/ 2147483647 w 349"/>
              <a:gd name="T93" fmla="*/ 2147483647 h 482"/>
              <a:gd name="T94" fmla="*/ 2147483647 w 349"/>
              <a:gd name="T95" fmla="*/ 2147483647 h 482"/>
              <a:gd name="T96" fmla="*/ 2147483647 w 349"/>
              <a:gd name="T97" fmla="*/ 2147483647 h 482"/>
              <a:gd name="T98" fmla="*/ 2147483647 w 349"/>
              <a:gd name="T99" fmla="*/ 2147483647 h 482"/>
              <a:gd name="T100" fmla="*/ 2147483647 w 349"/>
              <a:gd name="T101" fmla="*/ 2147483647 h 482"/>
              <a:gd name="T102" fmla="*/ 2147483647 w 349"/>
              <a:gd name="T103" fmla="*/ 2147483647 h 482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349"/>
              <a:gd name="T157" fmla="*/ 0 h 482"/>
              <a:gd name="T158" fmla="*/ 349 w 349"/>
              <a:gd name="T159" fmla="*/ 482 h 482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349" h="482">
                <a:moveTo>
                  <a:pt x="278" y="147"/>
                </a:moveTo>
                <a:cubicBezTo>
                  <a:pt x="230" y="147"/>
                  <a:pt x="230" y="147"/>
                  <a:pt x="230" y="147"/>
                </a:cubicBezTo>
                <a:cubicBezTo>
                  <a:pt x="225" y="147"/>
                  <a:pt x="221" y="151"/>
                  <a:pt x="221" y="156"/>
                </a:cubicBezTo>
                <a:cubicBezTo>
                  <a:pt x="221" y="232"/>
                  <a:pt x="221" y="232"/>
                  <a:pt x="221" y="232"/>
                </a:cubicBezTo>
                <a:cubicBezTo>
                  <a:pt x="221" y="237"/>
                  <a:pt x="225" y="241"/>
                  <a:pt x="230" y="241"/>
                </a:cubicBezTo>
                <a:cubicBezTo>
                  <a:pt x="278" y="241"/>
                  <a:pt x="278" y="241"/>
                  <a:pt x="278" y="241"/>
                </a:cubicBezTo>
                <a:cubicBezTo>
                  <a:pt x="283" y="241"/>
                  <a:pt x="288" y="237"/>
                  <a:pt x="288" y="232"/>
                </a:cubicBezTo>
                <a:cubicBezTo>
                  <a:pt x="288" y="156"/>
                  <a:pt x="288" y="156"/>
                  <a:pt x="288" y="156"/>
                </a:cubicBezTo>
                <a:cubicBezTo>
                  <a:pt x="288" y="151"/>
                  <a:pt x="283" y="147"/>
                  <a:pt x="278" y="147"/>
                </a:cubicBezTo>
                <a:close/>
                <a:moveTo>
                  <a:pt x="276" y="193"/>
                </a:moveTo>
                <a:cubicBezTo>
                  <a:pt x="275" y="217"/>
                  <a:pt x="263" y="224"/>
                  <a:pt x="240" y="225"/>
                </a:cubicBezTo>
                <a:cubicBezTo>
                  <a:pt x="239" y="225"/>
                  <a:pt x="237" y="223"/>
                  <a:pt x="237" y="222"/>
                </a:cubicBezTo>
                <a:cubicBezTo>
                  <a:pt x="237" y="220"/>
                  <a:pt x="238" y="219"/>
                  <a:pt x="240" y="219"/>
                </a:cubicBezTo>
                <a:cubicBezTo>
                  <a:pt x="260" y="219"/>
                  <a:pt x="269" y="213"/>
                  <a:pt x="270" y="193"/>
                </a:cubicBezTo>
                <a:cubicBezTo>
                  <a:pt x="270" y="190"/>
                  <a:pt x="270" y="188"/>
                  <a:pt x="270" y="185"/>
                </a:cubicBezTo>
                <a:cubicBezTo>
                  <a:pt x="269" y="175"/>
                  <a:pt x="264" y="170"/>
                  <a:pt x="254" y="170"/>
                </a:cubicBezTo>
                <a:cubicBezTo>
                  <a:pt x="244" y="170"/>
                  <a:pt x="240" y="175"/>
                  <a:pt x="240" y="183"/>
                </a:cubicBezTo>
                <a:cubicBezTo>
                  <a:pt x="240" y="192"/>
                  <a:pt x="244" y="196"/>
                  <a:pt x="254" y="196"/>
                </a:cubicBezTo>
                <a:cubicBezTo>
                  <a:pt x="256" y="196"/>
                  <a:pt x="258" y="196"/>
                  <a:pt x="262" y="195"/>
                </a:cubicBezTo>
                <a:cubicBezTo>
                  <a:pt x="264" y="195"/>
                  <a:pt x="265" y="196"/>
                  <a:pt x="266" y="197"/>
                </a:cubicBezTo>
                <a:cubicBezTo>
                  <a:pt x="266" y="199"/>
                  <a:pt x="265" y="200"/>
                  <a:pt x="263" y="201"/>
                </a:cubicBezTo>
                <a:cubicBezTo>
                  <a:pt x="260" y="201"/>
                  <a:pt x="258" y="202"/>
                  <a:pt x="254" y="202"/>
                </a:cubicBezTo>
                <a:cubicBezTo>
                  <a:pt x="241" y="202"/>
                  <a:pt x="234" y="196"/>
                  <a:pt x="234" y="184"/>
                </a:cubicBezTo>
                <a:cubicBezTo>
                  <a:pt x="234" y="173"/>
                  <a:pt x="241" y="164"/>
                  <a:pt x="254" y="164"/>
                </a:cubicBezTo>
                <a:cubicBezTo>
                  <a:pt x="267" y="164"/>
                  <a:pt x="275" y="171"/>
                  <a:pt x="276" y="185"/>
                </a:cubicBezTo>
                <a:cubicBezTo>
                  <a:pt x="276" y="187"/>
                  <a:pt x="276" y="190"/>
                  <a:pt x="276" y="193"/>
                </a:cubicBezTo>
                <a:close/>
                <a:moveTo>
                  <a:pt x="281" y="115"/>
                </a:moveTo>
                <a:cubicBezTo>
                  <a:pt x="67" y="115"/>
                  <a:pt x="67" y="115"/>
                  <a:pt x="67" y="115"/>
                </a:cubicBezTo>
                <a:cubicBezTo>
                  <a:pt x="62" y="115"/>
                  <a:pt x="59" y="119"/>
                  <a:pt x="59" y="123"/>
                </a:cubicBezTo>
                <a:cubicBezTo>
                  <a:pt x="59" y="128"/>
                  <a:pt x="62" y="131"/>
                  <a:pt x="67" y="131"/>
                </a:cubicBezTo>
                <a:cubicBezTo>
                  <a:pt x="281" y="131"/>
                  <a:pt x="281" y="131"/>
                  <a:pt x="281" y="131"/>
                </a:cubicBezTo>
                <a:cubicBezTo>
                  <a:pt x="286" y="131"/>
                  <a:pt x="289" y="128"/>
                  <a:pt x="289" y="123"/>
                </a:cubicBezTo>
                <a:cubicBezTo>
                  <a:pt x="289" y="119"/>
                  <a:pt x="286" y="115"/>
                  <a:pt x="281" y="115"/>
                </a:cubicBezTo>
                <a:close/>
                <a:moveTo>
                  <a:pt x="150" y="147"/>
                </a:moveTo>
                <a:cubicBezTo>
                  <a:pt x="145" y="147"/>
                  <a:pt x="141" y="151"/>
                  <a:pt x="141" y="156"/>
                </a:cubicBezTo>
                <a:cubicBezTo>
                  <a:pt x="141" y="232"/>
                  <a:pt x="141" y="232"/>
                  <a:pt x="141" y="232"/>
                </a:cubicBezTo>
                <a:cubicBezTo>
                  <a:pt x="141" y="237"/>
                  <a:pt x="145" y="241"/>
                  <a:pt x="150" y="241"/>
                </a:cubicBezTo>
                <a:cubicBezTo>
                  <a:pt x="198" y="241"/>
                  <a:pt x="198" y="241"/>
                  <a:pt x="198" y="241"/>
                </a:cubicBezTo>
                <a:cubicBezTo>
                  <a:pt x="203" y="241"/>
                  <a:pt x="208" y="237"/>
                  <a:pt x="208" y="232"/>
                </a:cubicBezTo>
                <a:cubicBezTo>
                  <a:pt x="208" y="156"/>
                  <a:pt x="208" y="156"/>
                  <a:pt x="208" y="156"/>
                </a:cubicBezTo>
                <a:cubicBezTo>
                  <a:pt x="208" y="151"/>
                  <a:pt x="203" y="147"/>
                  <a:pt x="198" y="147"/>
                </a:cubicBezTo>
                <a:lnTo>
                  <a:pt x="150" y="147"/>
                </a:lnTo>
                <a:close/>
                <a:moveTo>
                  <a:pt x="181" y="224"/>
                </a:moveTo>
                <a:cubicBezTo>
                  <a:pt x="180" y="224"/>
                  <a:pt x="180" y="225"/>
                  <a:pt x="179" y="225"/>
                </a:cubicBezTo>
                <a:cubicBezTo>
                  <a:pt x="178" y="225"/>
                  <a:pt x="176" y="223"/>
                  <a:pt x="176" y="222"/>
                </a:cubicBezTo>
                <a:cubicBezTo>
                  <a:pt x="176" y="220"/>
                  <a:pt x="177" y="219"/>
                  <a:pt x="179" y="219"/>
                </a:cubicBezTo>
                <a:cubicBezTo>
                  <a:pt x="186" y="218"/>
                  <a:pt x="191" y="214"/>
                  <a:pt x="191" y="208"/>
                </a:cubicBezTo>
                <a:cubicBezTo>
                  <a:pt x="191" y="201"/>
                  <a:pt x="185" y="196"/>
                  <a:pt x="174" y="196"/>
                </a:cubicBezTo>
                <a:cubicBezTo>
                  <a:pt x="164" y="196"/>
                  <a:pt x="159" y="201"/>
                  <a:pt x="159" y="208"/>
                </a:cubicBezTo>
                <a:cubicBezTo>
                  <a:pt x="159" y="215"/>
                  <a:pt x="164" y="218"/>
                  <a:pt x="171" y="219"/>
                </a:cubicBezTo>
                <a:cubicBezTo>
                  <a:pt x="173" y="219"/>
                  <a:pt x="174" y="220"/>
                  <a:pt x="174" y="222"/>
                </a:cubicBezTo>
                <a:cubicBezTo>
                  <a:pt x="174" y="223"/>
                  <a:pt x="172" y="225"/>
                  <a:pt x="171" y="225"/>
                </a:cubicBezTo>
                <a:cubicBezTo>
                  <a:pt x="170" y="225"/>
                  <a:pt x="170" y="224"/>
                  <a:pt x="169" y="224"/>
                </a:cubicBezTo>
                <a:cubicBezTo>
                  <a:pt x="160" y="223"/>
                  <a:pt x="153" y="217"/>
                  <a:pt x="153" y="208"/>
                </a:cubicBezTo>
                <a:cubicBezTo>
                  <a:pt x="153" y="200"/>
                  <a:pt x="158" y="195"/>
                  <a:pt x="164" y="193"/>
                </a:cubicBezTo>
                <a:cubicBezTo>
                  <a:pt x="164" y="193"/>
                  <a:pt x="164" y="193"/>
                  <a:pt x="164" y="193"/>
                </a:cubicBezTo>
                <a:cubicBezTo>
                  <a:pt x="158" y="191"/>
                  <a:pt x="155" y="187"/>
                  <a:pt x="155" y="180"/>
                </a:cubicBezTo>
                <a:cubicBezTo>
                  <a:pt x="155" y="172"/>
                  <a:pt x="159" y="166"/>
                  <a:pt x="169" y="165"/>
                </a:cubicBezTo>
                <a:cubicBezTo>
                  <a:pt x="170" y="164"/>
                  <a:pt x="170" y="164"/>
                  <a:pt x="171" y="164"/>
                </a:cubicBezTo>
                <a:cubicBezTo>
                  <a:pt x="172" y="164"/>
                  <a:pt x="174" y="166"/>
                  <a:pt x="174" y="167"/>
                </a:cubicBezTo>
                <a:cubicBezTo>
                  <a:pt x="174" y="168"/>
                  <a:pt x="173" y="170"/>
                  <a:pt x="171" y="170"/>
                </a:cubicBezTo>
                <a:cubicBezTo>
                  <a:pt x="164" y="171"/>
                  <a:pt x="160" y="174"/>
                  <a:pt x="160" y="180"/>
                </a:cubicBezTo>
                <a:cubicBezTo>
                  <a:pt x="160" y="186"/>
                  <a:pt x="166" y="190"/>
                  <a:pt x="176" y="190"/>
                </a:cubicBezTo>
                <a:cubicBezTo>
                  <a:pt x="184" y="190"/>
                  <a:pt x="189" y="186"/>
                  <a:pt x="189" y="180"/>
                </a:cubicBezTo>
                <a:cubicBezTo>
                  <a:pt x="189" y="174"/>
                  <a:pt x="186" y="171"/>
                  <a:pt x="179" y="170"/>
                </a:cubicBezTo>
                <a:cubicBezTo>
                  <a:pt x="177" y="170"/>
                  <a:pt x="176" y="168"/>
                  <a:pt x="176" y="167"/>
                </a:cubicBezTo>
                <a:cubicBezTo>
                  <a:pt x="176" y="166"/>
                  <a:pt x="178" y="164"/>
                  <a:pt x="179" y="164"/>
                </a:cubicBezTo>
                <a:cubicBezTo>
                  <a:pt x="180" y="164"/>
                  <a:pt x="180" y="164"/>
                  <a:pt x="181" y="165"/>
                </a:cubicBezTo>
                <a:cubicBezTo>
                  <a:pt x="190" y="166"/>
                  <a:pt x="195" y="172"/>
                  <a:pt x="195" y="180"/>
                </a:cubicBezTo>
                <a:cubicBezTo>
                  <a:pt x="195" y="186"/>
                  <a:pt x="192" y="191"/>
                  <a:pt x="186" y="193"/>
                </a:cubicBezTo>
                <a:cubicBezTo>
                  <a:pt x="186" y="193"/>
                  <a:pt x="186" y="193"/>
                  <a:pt x="186" y="193"/>
                </a:cubicBezTo>
                <a:cubicBezTo>
                  <a:pt x="192" y="195"/>
                  <a:pt x="196" y="200"/>
                  <a:pt x="197" y="208"/>
                </a:cubicBezTo>
                <a:cubicBezTo>
                  <a:pt x="197" y="217"/>
                  <a:pt x="190" y="223"/>
                  <a:pt x="181" y="224"/>
                </a:cubicBezTo>
                <a:close/>
                <a:moveTo>
                  <a:pt x="143" y="368"/>
                </a:moveTo>
                <a:cubicBezTo>
                  <a:pt x="147" y="368"/>
                  <a:pt x="150" y="365"/>
                  <a:pt x="151" y="362"/>
                </a:cubicBezTo>
                <a:cubicBezTo>
                  <a:pt x="152" y="357"/>
                  <a:pt x="149" y="353"/>
                  <a:pt x="144" y="352"/>
                </a:cubicBezTo>
                <a:cubicBezTo>
                  <a:pt x="83" y="340"/>
                  <a:pt x="31" y="292"/>
                  <a:pt x="19" y="227"/>
                </a:cubicBezTo>
                <a:cubicBezTo>
                  <a:pt x="17" y="216"/>
                  <a:pt x="16" y="206"/>
                  <a:pt x="16" y="196"/>
                </a:cubicBezTo>
                <a:cubicBezTo>
                  <a:pt x="16" y="129"/>
                  <a:pt x="59" y="68"/>
                  <a:pt x="124" y="46"/>
                </a:cubicBezTo>
                <a:cubicBezTo>
                  <a:pt x="112" y="64"/>
                  <a:pt x="112" y="64"/>
                  <a:pt x="112" y="64"/>
                </a:cubicBezTo>
                <a:cubicBezTo>
                  <a:pt x="110" y="68"/>
                  <a:pt x="111" y="73"/>
                  <a:pt x="114" y="75"/>
                </a:cubicBezTo>
                <a:cubicBezTo>
                  <a:pt x="116" y="76"/>
                  <a:pt x="117" y="77"/>
                  <a:pt x="119" y="77"/>
                </a:cubicBezTo>
                <a:cubicBezTo>
                  <a:pt x="121" y="77"/>
                  <a:pt x="124" y="76"/>
                  <a:pt x="125" y="73"/>
                </a:cubicBezTo>
                <a:cubicBezTo>
                  <a:pt x="150" y="38"/>
                  <a:pt x="150" y="38"/>
                  <a:pt x="150" y="38"/>
                </a:cubicBezTo>
                <a:cubicBezTo>
                  <a:pt x="150" y="38"/>
                  <a:pt x="150" y="37"/>
                  <a:pt x="150" y="37"/>
                </a:cubicBezTo>
                <a:cubicBezTo>
                  <a:pt x="150" y="37"/>
                  <a:pt x="150" y="37"/>
                  <a:pt x="150" y="36"/>
                </a:cubicBezTo>
                <a:cubicBezTo>
                  <a:pt x="150" y="36"/>
                  <a:pt x="150" y="36"/>
                  <a:pt x="150" y="36"/>
                </a:cubicBezTo>
                <a:cubicBezTo>
                  <a:pt x="151" y="35"/>
                  <a:pt x="151" y="35"/>
                  <a:pt x="151" y="35"/>
                </a:cubicBezTo>
                <a:cubicBezTo>
                  <a:pt x="151" y="34"/>
                  <a:pt x="151" y="34"/>
                  <a:pt x="151" y="34"/>
                </a:cubicBezTo>
                <a:cubicBezTo>
                  <a:pt x="151" y="34"/>
                  <a:pt x="151" y="33"/>
                  <a:pt x="151" y="33"/>
                </a:cubicBezTo>
                <a:cubicBezTo>
                  <a:pt x="151" y="33"/>
                  <a:pt x="151" y="32"/>
                  <a:pt x="151" y="32"/>
                </a:cubicBezTo>
                <a:cubicBezTo>
                  <a:pt x="151" y="32"/>
                  <a:pt x="151" y="32"/>
                  <a:pt x="151" y="32"/>
                </a:cubicBezTo>
                <a:cubicBezTo>
                  <a:pt x="151" y="31"/>
                  <a:pt x="151" y="31"/>
                  <a:pt x="151" y="31"/>
                </a:cubicBezTo>
                <a:cubicBezTo>
                  <a:pt x="150" y="31"/>
                  <a:pt x="150" y="30"/>
                  <a:pt x="150" y="30"/>
                </a:cubicBezTo>
                <a:cubicBezTo>
                  <a:pt x="150" y="30"/>
                  <a:pt x="150" y="30"/>
                  <a:pt x="150" y="29"/>
                </a:cubicBezTo>
                <a:cubicBezTo>
                  <a:pt x="150" y="29"/>
                  <a:pt x="150" y="29"/>
                  <a:pt x="150" y="29"/>
                </a:cubicBezTo>
                <a:cubicBezTo>
                  <a:pt x="149" y="29"/>
                  <a:pt x="149" y="28"/>
                  <a:pt x="149" y="28"/>
                </a:cubicBezTo>
                <a:cubicBezTo>
                  <a:pt x="149" y="28"/>
                  <a:pt x="149" y="28"/>
                  <a:pt x="149" y="28"/>
                </a:cubicBezTo>
                <a:cubicBezTo>
                  <a:pt x="148" y="27"/>
                  <a:pt x="148" y="27"/>
                  <a:pt x="147" y="27"/>
                </a:cubicBezTo>
                <a:cubicBezTo>
                  <a:pt x="147" y="27"/>
                  <a:pt x="147" y="27"/>
                  <a:pt x="147" y="27"/>
                </a:cubicBezTo>
                <a:cubicBezTo>
                  <a:pt x="112" y="2"/>
                  <a:pt x="112" y="2"/>
                  <a:pt x="112" y="2"/>
                </a:cubicBezTo>
                <a:cubicBezTo>
                  <a:pt x="108" y="0"/>
                  <a:pt x="103" y="1"/>
                  <a:pt x="101" y="5"/>
                </a:cubicBezTo>
                <a:cubicBezTo>
                  <a:pt x="98" y="8"/>
                  <a:pt x="99" y="13"/>
                  <a:pt x="103" y="16"/>
                </a:cubicBezTo>
                <a:cubicBezTo>
                  <a:pt x="103" y="16"/>
                  <a:pt x="103" y="16"/>
                  <a:pt x="103" y="16"/>
                </a:cubicBezTo>
                <a:cubicBezTo>
                  <a:pt x="124" y="30"/>
                  <a:pt x="124" y="30"/>
                  <a:pt x="124" y="30"/>
                </a:cubicBezTo>
                <a:cubicBezTo>
                  <a:pt x="50" y="52"/>
                  <a:pt x="0" y="120"/>
                  <a:pt x="0" y="196"/>
                </a:cubicBezTo>
                <a:cubicBezTo>
                  <a:pt x="0" y="207"/>
                  <a:pt x="1" y="218"/>
                  <a:pt x="3" y="230"/>
                </a:cubicBezTo>
                <a:cubicBezTo>
                  <a:pt x="17" y="302"/>
                  <a:pt x="73" y="355"/>
                  <a:pt x="141" y="368"/>
                </a:cubicBezTo>
                <a:cubicBezTo>
                  <a:pt x="142" y="368"/>
                  <a:pt x="142" y="368"/>
                  <a:pt x="143" y="368"/>
                </a:cubicBezTo>
                <a:close/>
                <a:moveTo>
                  <a:pt x="349" y="197"/>
                </a:moveTo>
                <a:cubicBezTo>
                  <a:pt x="349" y="100"/>
                  <a:pt x="270" y="22"/>
                  <a:pt x="174" y="22"/>
                </a:cubicBezTo>
                <a:cubicBezTo>
                  <a:pt x="170" y="22"/>
                  <a:pt x="166" y="26"/>
                  <a:pt x="166" y="30"/>
                </a:cubicBezTo>
                <a:cubicBezTo>
                  <a:pt x="166" y="35"/>
                  <a:pt x="170" y="38"/>
                  <a:pt x="174" y="38"/>
                </a:cubicBezTo>
                <a:cubicBezTo>
                  <a:pt x="218" y="38"/>
                  <a:pt x="257" y="56"/>
                  <a:pt x="286" y="85"/>
                </a:cubicBezTo>
                <a:cubicBezTo>
                  <a:pt x="315" y="113"/>
                  <a:pt x="333" y="153"/>
                  <a:pt x="333" y="197"/>
                </a:cubicBezTo>
                <a:cubicBezTo>
                  <a:pt x="333" y="231"/>
                  <a:pt x="321" y="263"/>
                  <a:pt x="303" y="289"/>
                </a:cubicBezTo>
                <a:cubicBezTo>
                  <a:pt x="286" y="276"/>
                  <a:pt x="267" y="270"/>
                  <a:pt x="247" y="270"/>
                </a:cubicBezTo>
                <a:cubicBezTo>
                  <a:pt x="225" y="270"/>
                  <a:pt x="202" y="278"/>
                  <a:pt x="185" y="295"/>
                </a:cubicBezTo>
                <a:cubicBezTo>
                  <a:pt x="165" y="316"/>
                  <a:pt x="165" y="316"/>
                  <a:pt x="165" y="316"/>
                </a:cubicBezTo>
                <a:cubicBezTo>
                  <a:pt x="162" y="319"/>
                  <a:pt x="160" y="323"/>
                  <a:pt x="160" y="327"/>
                </a:cubicBezTo>
                <a:cubicBezTo>
                  <a:pt x="160" y="331"/>
                  <a:pt x="162" y="335"/>
                  <a:pt x="165" y="339"/>
                </a:cubicBezTo>
                <a:cubicBezTo>
                  <a:pt x="176" y="350"/>
                  <a:pt x="176" y="350"/>
                  <a:pt x="176" y="350"/>
                </a:cubicBezTo>
                <a:cubicBezTo>
                  <a:pt x="127" y="399"/>
                  <a:pt x="127" y="399"/>
                  <a:pt x="127" y="399"/>
                </a:cubicBezTo>
                <a:cubicBezTo>
                  <a:pt x="124" y="402"/>
                  <a:pt x="123" y="406"/>
                  <a:pt x="123" y="410"/>
                </a:cubicBezTo>
                <a:cubicBezTo>
                  <a:pt x="123" y="415"/>
                  <a:pt x="124" y="419"/>
                  <a:pt x="127" y="422"/>
                </a:cubicBezTo>
                <a:cubicBezTo>
                  <a:pt x="133" y="416"/>
                  <a:pt x="133" y="416"/>
                  <a:pt x="133" y="416"/>
                </a:cubicBezTo>
                <a:cubicBezTo>
                  <a:pt x="127" y="422"/>
                  <a:pt x="127" y="422"/>
                  <a:pt x="127" y="422"/>
                </a:cubicBezTo>
                <a:cubicBezTo>
                  <a:pt x="133" y="427"/>
                  <a:pt x="133" y="427"/>
                  <a:pt x="133" y="427"/>
                </a:cubicBezTo>
                <a:cubicBezTo>
                  <a:pt x="136" y="431"/>
                  <a:pt x="140" y="432"/>
                  <a:pt x="144" y="432"/>
                </a:cubicBezTo>
                <a:cubicBezTo>
                  <a:pt x="144" y="432"/>
                  <a:pt x="144" y="432"/>
                  <a:pt x="144" y="432"/>
                </a:cubicBezTo>
                <a:cubicBezTo>
                  <a:pt x="149" y="432"/>
                  <a:pt x="153" y="431"/>
                  <a:pt x="156" y="427"/>
                </a:cubicBezTo>
                <a:cubicBezTo>
                  <a:pt x="205" y="379"/>
                  <a:pt x="205" y="379"/>
                  <a:pt x="205" y="379"/>
                </a:cubicBezTo>
                <a:cubicBezTo>
                  <a:pt x="226" y="400"/>
                  <a:pt x="226" y="400"/>
                  <a:pt x="226" y="400"/>
                </a:cubicBezTo>
                <a:cubicBezTo>
                  <a:pt x="177" y="449"/>
                  <a:pt x="177" y="449"/>
                  <a:pt x="177" y="449"/>
                </a:cubicBezTo>
                <a:cubicBezTo>
                  <a:pt x="174" y="452"/>
                  <a:pt x="173" y="456"/>
                  <a:pt x="173" y="460"/>
                </a:cubicBezTo>
                <a:cubicBezTo>
                  <a:pt x="173" y="465"/>
                  <a:pt x="174" y="469"/>
                  <a:pt x="177" y="472"/>
                </a:cubicBezTo>
                <a:cubicBezTo>
                  <a:pt x="183" y="466"/>
                  <a:pt x="183" y="466"/>
                  <a:pt x="183" y="466"/>
                </a:cubicBezTo>
                <a:cubicBezTo>
                  <a:pt x="177" y="472"/>
                  <a:pt x="177" y="472"/>
                  <a:pt x="177" y="472"/>
                </a:cubicBezTo>
                <a:cubicBezTo>
                  <a:pt x="183" y="477"/>
                  <a:pt x="183" y="477"/>
                  <a:pt x="183" y="477"/>
                </a:cubicBezTo>
                <a:cubicBezTo>
                  <a:pt x="186" y="480"/>
                  <a:pt x="190" y="482"/>
                  <a:pt x="194" y="482"/>
                </a:cubicBezTo>
                <a:cubicBezTo>
                  <a:pt x="194" y="482"/>
                  <a:pt x="194" y="482"/>
                  <a:pt x="194" y="482"/>
                </a:cubicBezTo>
                <a:cubicBezTo>
                  <a:pt x="198" y="482"/>
                  <a:pt x="203" y="480"/>
                  <a:pt x="206" y="477"/>
                </a:cubicBezTo>
                <a:cubicBezTo>
                  <a:pt x="255" y="428"/>
                  <a:pt x="255" y="428"/>
                  <a:pt x="255" y="428"/>
                </a:cubicBezTo>
                <a:cubicBezTo>
                  <a:pt x="266" y="440"/>
                  <a:pt x="266" y="440"/>
                  <a:pt x="266" y="440"/>
                </a:cubicBezTo>
                <a:cubicBezTo>
                  <a:pt x="269" y="443"/>
                  <a:pt x="274" y="445"/>
                  <a:pt x="278" y="445"/>
                </a:cubicBezTo>
                <a:cubicBezTo>
                  <a:pt x="278" y="445"/>
                  <a:pt x="278" y="445"/>
                  <a:pt x="278" y="445"/>
                </a:cubicBezTo>
                <a:cubicBezTo>
                  <a:pt x="282" y="445"/>
                  <a:pt x="286" y="443"/>
                  <a:pt x="289" y="440"/>
                </a:cubicBezTo>
                <a:cubicBezTo>
                  <a:pt x="309" y="420"/>
                  <a:pt x="309" y="420"/>
                  <a:pt x="309" y="420"/>
                </a:cubicBezTo>
                <a:cubicBezTo>
                  <a:pt x="326" y="403"/>
                  <a:pt x="335" y="380"/>
                  <a:pt x="335" y="358"/>
                </a:cubicBezTo>
                <a:cubicBezTo>
                  <a:pt x="335" y="337"/>
                  <a:pt x="328" y="317"/>
                  <a:pt x="314" y="301"/>
                </a:cubicBezTo>
                <a:cubicBezTo>
                  <a:pt x="336" y="272"/>
                  <a:pt x="349" y="236"/>
                  <a:pt x="349" y="197"/>
                </a:cubicBezTo>
                <a:close/>
                <a:moveTo>
                  <a:pt x="145" y="416"/>
                </a:moveTo>
                <a:cubicBezTo>
                  <a:pt x="144" y="416"/>
                  <a:pt x="144" y="416"/>
                  <a:pt x="144" y="416"/>
                </a:cubicBezTo>
                <a:cubicBezTo>
                  <a:pt x="144" y="416"/>
                  <a:pt x="144" y="416"/>
                  <a:pt x="144" y="416"/>
                </a:cubicBezTo>
                <a:cubicBezTo>
                  <a:pt x="139" y="411"/>
                  <a:pt x="139" y="411"/>
                  <a:pt x="139" y="411"/>
                </a:cubicBezTo>
                <a:cubicBezTo>
                  <a:pt x="139" y="411"/>
                  <a:pt x="139" y="411"/>
                  <a:pt x="139" y="410"/>
                </a:cubicBezTo>
                <a:cubicBezTo>
                  <a:pt x="139" y="410"/>
                  <a:pt x="139" y="410"/>
                  <a:pt x="139" y="410"/>
                </a:cubicBezTo>
                <a:cubicBezTo>
                  <a:pt x="188" y="361"/>
                  <a:pt x="188" y="361"/>
                  <a:pt x="188" y="361"/>
                </a:cubicBezTo>
                <a:cubicBezTo>
                  <a:pt x="189" y="363"/>
                  <a:pt x="189" y="363"/>
                  <a:pt x="189" y="363"/>
                </a:cubicBezTo>
                <a:cubicBezTo>
                  <a:pt x="193" y="367"/>
                  <a:pt x="193" y="367"/>
                  <a:pt x="193" y="367"/>
                </a:cubicBezTo>
                <a:lnTo>
                  <a:pt x="145" y="416"/>
                </a:lnTo>
                <a:close/>
                <a:moveTo>
                  <a:pt x="194" y="466"/>
                </a:moveTo>
                <a:cubicBezTo>
                  <a:pt x="194" y="466"/>
                  <a:pt x="194" y="466"/>
                  <a:pt x="194" y="466"/>
                </a:cubicBezTo>
                <a:cubicBezTo>
                  <a:pt x="194" y="466"/>
                  <a:pt x="194" y="466"/>
                  <a:pt x="194" y="466"/>
                </a:cubicBezTo>
                <a:cubicBezTo>
                  <a:pt x="189" y="461"/>
                  <a:pt x="189" y="461"/>
                  <a:pt x="189" y="461"/>
                </a:cubicBezTo>
                <a:cubicBezTo>
                  <a:pt x="189" y="460"/>
                  <a:pt x="189" y="460"/>
                  <a:pt x="189" y="460"/>
                </a:cubicBezTo>
                <a:cubicBezTo>
                  <a:pt x="189" y="460"/>
                  <a:pt x="189" y="460"/>
                  <a:pt x="189" y="460"/>
                </a:cubicBezTo>
                <a:cubicBezTo>
                  <a:pt x="238" y="411"/>
                  <a:pt x="238" y="411"/>
                  <a:pt x="238" y="411"/>
                </a:cubicBezTo>
                <a:cubicBezTo>
                  <a:pt x="243" y="417"/>
                  <a:pt x="243" y="417"/>
                  <a:pt x="243" y="417"/>
                </a:cubicBezTo>
                <a:lnTo>
                  <a:pt x="194" y="466"/>
                </a:lnTo>
                <a:close/>
                <a:moveTo>
                  <a:pt x="319" y="358"/>
                </a:moveTo>
                <a:cubicBezTo>
                  <a:pt x="319" y="376"/>
                  <a:pt x="312" y="394"/>
                  <a:pt x="298" y="408"/>
                </a:cubicBezTo>
                <a:cubicBezTo>
                  <a:pt x="278" y="429"/>
                  <a:pt x="278" y="429"/>
                  <a:pt x="278" y="429"/>
                </a:cubicBezTo>
                <a:cubicBezTo>
                  <a:pt x="278" y="429"/>
                  <a:pt x="278" y="429"/>
                  <a:pt x="278" y="429"/>
                </a:cubicBezTo>
                <a:cubicBezTo>
                  <a:pt x="278" y="429"/>
                  <a:pt x="278" y="429"/>
                  <a:pt x="277" y="429"/>
                </a:cubicBezTo>
                <a:cubicBezTo>
                  <a:pt x="247" y="398"/>
                  <a:pt x="247" y="398"/>
                  <a:pt x="247" y="398"/>
                </a:cubicBezTo>
                <a:cubicBezTo>
                  <a:pt x="243" y="394"/>
                  <a:pt x="243" y="394"/>
                  <a:pt x="243" y="394"/>
                </a:cubicBezTo>
                <a:cubicBezTo>
                  <a:pt x="243" y="394"/>
                  <a:pt x="243" y="394"/>
                  <a:pt x="243" y="394"/>
                </a:cubicBezTo>
                <a:cubicBezTo>
                  <a:pt x="210" y="362"/>
                  <a:pt x="210" y="362"/>
                  <a:pt x="210" y="362"/>
                </a:cubicBezTo>
                <a:cubicBezTo>
                  <a:pt x="210" y="362"/>
                  <a:pt x="210" y="362"/>
                  <a:pt x="210" y="362"/>
                </a:cubicBezTo>
                <a:cubicBezTo>
                  <a:pt x="207" y="358"/>
                  <a:pt x="207" y="358"/>
                  <a:pt x="207" y="358"/>
                </a:cubicBezTo>
                <a:cubicBezTo>
                  <a:pt x="176" y="327"/>
                  <a:pt x="176" y="327"/>
                  <a:pt x="176" y="327"/>
                </a:cubicBezTo>
                <a:cubicBezTo>
                  <a:pt x="171" y="333"/>
                  <a:pt x="171" y="333"/>
                  <a:pt x="171" y="333"/>
                </a:cubicBezTo>
                <a:cubicBezTo>
                  <a:pt x="176" y="327"/>
                  <a:pt x="176" y="327"/>
                  <a:pt x="176" y="327"/>
                </a:cubicBezTo>
                <a:cubicBezTo>
                  <a:pt x="176" y="327"/>
                  <a:pt x="176" y="327"/>
                  <a:pt x="176" y="327"/>
                </a:cubicBezTo>
                <a:cubicBezTo>
                  <a:pt x="176" y="327"/>
                  <a:pt x="176" y="327"/>
                  <a:pt x="176" y="327"/>
                </a:cubicBezTo>
                <a:cubicBezTo>
                  <a:pt x="196" y="307"/>
                  <a:pt x="196" y="307"/>
                  <a:pt x="196" y="307"/>
                </a:cubicBezTo>
                <a:cubicBezTo>
                  <a:pt x="210" y="293"/>
                  <a:pt x="229" y="286"/>
                  <a:pt x="247" y="286"/>
                </a:cubicBezTo>
                <a:cubicBezTo>
                  <a:pt x="266" y="286"/>
                  <a:pt x="284" y="293"/>
                  <a:pt x="298" y="307"/>
                </a:cubicBezTo>
                <a:cubicBezTo>
                  <a:pt x="312" y="321"/>
                  <a:pt x="319" y="339"/>
                  <a:pt x="319" y="358"/>
                </a:cubicBezTo>
                <a:close/>
                <a:moveTo>
                  <a:pt x="70" y="147"/>
                </a:moveTo>
                <a:cubicBezTo>
                  <a:pt x="65" y="147"/>
                  <a:pt x="61" y="151"/>
                  <a:pt x="61" y="156"/>
                </a:cubicBezTo>
                <a:cubicBezTo>
                  <a:pt x="61" y="232"/>
                  <a:pt x="61" y="232"/>
                  <a:pt x="61" y="232"/>
                </a:cubicBezTo>
                <a:cubicBezTo>
                  <a:pt x="61" y="237"/>
                  <a:pt x="65" y="241"/>
                  <a:pt x="70" y="241"/>
                </a:cubicBezTo>
                <a:cubicBezTo>
                  <a:pt x="118" y="241"/>
                  <a:pt x="118" y="241"/>
                  <a:pt x="118" y="241"/>
                </a:cubicBezTo>
                <a:cubicBezTo>
                  <a:pt x="123" y="241"/>
                  <a:pt x="127" y="237"/>
                  <a:pt x="127" y="232"/>
                </a:cubicBezTo>
                <a:cubicBezTo>
                  <a:pt x="127" y="156"/>
                  <a:pt x="127" y="156"/>
                  <a:pt x="127" y="156"/>
                </a:cubicBezTo>
                <a:cubicBezTo>
                  <a:pt x="127" y="151"/>
                  <a:pt x="123" y="147"/>
                  <a:pt x="118" y="147"/>
                </a:cubicBezTo>
                <a:lnTo>
                  <a:pt x="70" y="147"/>
                </a:lnTo>
                <a:close/>
                <a:moveTo>
                  <a:pt x="114" y="172"/>
                </a:moveTo>
                <a:cubicBezTo>
                  <a:pt x="99" y="198"/>
                  <a:pt x="93" y="207"/>
                  <a:pt x="90" y="222"/>
                </a:cubicBezTo>
                <a:cubicBezTo>
                  <a:pt x="89" y="224"/>
                  <a:pt x="87" y="225"/>
                  <a:pt x="85" y="224"/>
                </a:cubicBezTo>
                <a:cubicBezTo>
                  <a:pt x="84" y="223"/>
                  <a:pt x="84" y="221"/>
                  <a:pt x="84" y="220"/>
                </a:cubicBezTo>
                <a:cubicBezTo>
                  <a:pt x="88" y="206"/>
                  <a:pt x="94" y="195"/>
                  <a:pt x="108" y="171"/>
                </a:cubicBezTo>
                <a:cubicBezTo>
                  <a:pt x="79" y="171"/>
                  <a:pt x="79" y="171"/>
                  <a:pt x="79" y="171"/>
                </a:cubicBezTo>
                <a:cubicBezTo>
                  <a:pt x="77" y="171"/>
                  <a:pt x="76" y="169"/>
                  <a:pt x="76" y="168"/>
                </a:cubicBezTo>
                <a:cubicBezTo>
                  <a:pt x="76" y="166"/>
                  <a:pt x="77" y="165"/>
                  <a:pt x="79" y="165"/>
                </a:cubicBezTo>
                <a:cubicBezTo>
                  <a:pt x="110" y="165"/>
                  <a:pt x="110" y="165"/>
                  <a:pt x="110" y="165"/>
                </a:cubicBezTo>
                <a:cubicBezTo>
                  <a:pt x="113" y="165"/>
                  <a:pt x="115" y="166"/>
                  <a:pt x="115" y="169"/>
                </a:cubicBezTo>
                <a:cubicBezTo>
                  <a:pt x="115" y="170"/>
                  <a:pt x="115" y="171"/>
                  <a:pt x="114" y="172"/>
                </a:cubicBezTo>
                <a:close/>
              </a:path>
            </a:pathLst>
          </a:custGeom>
          <a:solidFill>
            <a:srgbClr val="00285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8" name="AutoShape 12"/>
          <p:cNvSpPr>
            <a:spLocks noChangeAspect="1" noEditPoints="1"/>
          </p:cNvSpPr>
          <p:nvPr/>
        </p:nvSpPr>
        <p:spPr bwMode="auto">
          <a:xfrm>
            <a:off x="5208577" y="3467100"/>
            <a:ext cx="387350" cy="404812"/>
          </a:xfrm>
          <a:custGeom>
            <a:avLst/>
            <a:gdLst>
              <a:gd name="T0" fmla="*/ 2147483647 w 275"/>
              <a:gd name="T1" fmla="*/ 2147483647 h 288"/>
              <a:gd name="T2" fmla="*/ 2147483647 w 275"/>
              <a:gd name="T3" fmla="*/ 2147483647 h 288"/>
              <a:gd name="T4" fmla="*/ 2147483647 w 275"/>
              <a:gd name="T5" fmla="*/ 2147483647 h 288"/>
              <a:gd name="T6" fmla="*/ 2147483647 w 275"/>
              <a:gd name="T7" fmla="*/ 2147483647 h 288"/>
              <a:gd name="T8" fmla="*/ 2147483647 w 275"/>
              <a:gd name="T9" fmla="*/ 2147483647 h 288"/>
              <a:gd name="T10" fmla="*/ 2147483647 w 275"/>
              <a:gd name="T11" fmla="*/ 2147483647 h 288"/>
              <a:gd name="T12" fmla="*/ 2147483647 w 275"/>
              <a:gd name="T13" fmla="*/ 2147483647 h 288"/>
              <a:gd name="T14" fmla="*/ 2147483647 w 275"/>
              <a:gd name="T15" fmla="*/ 2147483647 h 288"/>
              <a:gd name="T16" fmla="*/ 2147483647 w 275"/>
              <a:gd name="T17" fmla="*/ 2147483647 h 288"/>
              <a:gd name="T18" fmla="*/ 2147483647 w 275"/>
              <a:gd name="T19" fmla="*/ 2147483647 h 288"/>
              <a:gd name="T20" fmla="*/ 2147483647 w 275"/>
              <a:gd name="T21" fmla="*/ 2147483647 h 288"/>
              <a:gd name="T22" fmla="*/ 2147483647 w 275"/>
              <a:gd name="T23" fmla="*/ 2147483647 h 288"/>
              <a:gd name="T24" fmla="*/ 2147483647 w 275"/>
              <a:gd name="T25" fmla="*/ 2147483647 h 288"/>
              <a:gd name="T26" fmla="*/ 2147483647 w 275"/>
              <a:gd name="T27" fmla="*/ 2147483647 h 288"/>
              <a:gd name="T28" fmla="*/ 2147483647 w 275"/>
              <a:gd name="T29" fmla="*/ 0 h 288"/>
              <a:gd name="T30" fmla="*/ 2147483647 w 275"/>
              <a:gd name="T31" fmla="*/ 2147483647 h 288"/>
              <a:gd name="T32" fmla="*/ 2147483647 w 275"/>
              <a:gd name="T33" fmla="*/ 2147483647 h 288"/>
              <a:gd name="T34" fmla="*/ 0 w 275"/>
              <a:gd name="T35" fmla="*/ 2147483647 h 288"/>
              <a:gd name="T36" fmla="*/ 2147483647 w 275"/>
              <a:gd name="T37" fmla="*/ 2147483647 h 288"/>
              <a:gd name="T38" fmla="*/ 2147483647 w 275"/>
              <a:gd name="T39" fmla="*/ 2147483647 h 288"/>
              <a:gd name="T40" fmla="*/ 2147483647 w 275"/>
              <a:gd name="T41" fmla="*/ 2147483647 h 288"/>
              <a:gd name="T42" fmla="*/ 2147483647 w 275"/>
              <a:gd name="T43" fmla="*/ 2147483647 h 288"/>
              <a:gd name="T44" fmla="*/ 2147483647 w 275"/>
              <a:gd name="T45" fmla="*/ 2147483647 h 288"/>
              <a:gd name="T46" fmla="*/ 2147483647 w 275"/>
              <a:gd name="T47" fmla="*/ 2147483647 h 288"/>
              <a:gd name="T48" fmla="*/ 2147483647 w 275"/>
              <a:gd name="T49" fmla="*/ 2147483647 h 288"/>
              <a:gd name="T50" fmla="*/ 2147483647 w 275"/>
              <a:gd name="T51" fmla="*/ 2147483647 h 288"/>
              <a:gd name="T52" fmla="*/ 2147483647 w 275"/>
              <a:gd name="T53" fmla="*/ 2147483647 h 288"/>
              <a:gd name="T54" fmla="*/ 2147483647 w 275"/>
              <a:gd name="T55" fmla="*/ 2147483647 h 288"/>
              <a:gd name="T56" fmla="*/ 2147483647 w 275"/>
              <a:gd name="T57" fmla="*/ 2147483647 h 288"/>
              <a:gd name="T58" fmla="*/ 2147483647 w 275"/>
              <a:gd name="T59" fmla="*/ 2147483647 h 288"/>
              <a:gd name="T60" fmla="*/ 2147483647 w 275"/>
              <a:gd name="T61" fmla="*/ 2147483647 h 288"/>
              <a:gd name="T62" fmla="*/ 2147483647 w 275"/>
              <a:gd name="T63" fmla="*/ 2147483647 h 288"/>
              <a:gd name="T64" fmla="*/ 2147483647 w 275"/>
              <a:gd name="T65" fmla="*/ 2147483647 h 288"/>
              <a:gd name="T66" fmla="*/ 2147483647 w 275"/>
              <a:gd name="T67" fmla="*/ 2147483647 h 288"/>
              <a:gd name="T68" fmla="*/ 2147483647 w 275"/>
              <a:gd name="T69" fmla="*/ 2147483647 h 288"/>
              <a:gd name="T70" fmla="*/ 2147483647 w 275"/>
              <a:gd name="T71" fmla="*/ 2147483647 h 288"/>
              <a:gd name="T72" fmla="*/ 2147483647 w 275"/>
              <a:gd name="T73" fmla="*/ 2147483647 h 288"/>
              <a:gd name="T74" fmla="*/ 2147483647 w 275"/>
              <a:gd name="T75" fmla="*/ 2147483647 h 288"/>
              <a:gd name="T76" fmla="*/ 2147483647 w 275"/>
              <a:gd name="T77" fmla="*/ 2147483647 h 288"/>
              <a:gd name="T78" fmla="*/ 2147483647 w 275"/>
              <a:gd name="T79" fmla="*/ 2147483647 h 28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275"/>
              <a:gd name="T121" fmla="*/ 0 h 288"/>
              <a:gd name="T122" fmla="*/ 275 w 275"/>
              <a:gd name="T123" fmla="*/ 288 h 288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275" h="288">
                <a:moveTo>
                  <a:pt x="267" y="155"/>
                </a:moveTo>
                <a:cubicBezTo>
                  <a:pt x="263" y="155"/>
                  <a:pt x="259" y="159"/>
                  <a:pt x="259" y="163"/>
                </a:cubicBezTo>
                <a:cubicBezTo>
                  <a:pt x="259" y="189"/>
                  <a:pt x="259" y="189"/>
                  <a:pt x="259" y="189"/>
                </a:cubicBezTo>
                <a:cubicBezTo>
                  <a:pt x="259" y="202"/>
                  <a:pt x="249" y="212"/>
                  <a:pt x="236" y="212"/>
                </a:cubicBezTo>
                <a:cubicBezTo>
                  <a:pt x="215" y="212"/>
                  <a:pt x="215" y="212"/>
                  <a:pt x="215" y="212"/>
                </a:cubicBezTo>
                <a:cubicBezTo>
                  <a:pt x="215" y="155"/>
                  <a:pt x="215" y="155"/>
                  <a:pt x="215" y="155"/>
                </a:cubicBezTo>
                <a:cubicBezTo>
                  <a:pt x="215" y="153"/>
                  <a:pt x="214" y="151"/>
                  <a:pt x="213" y="149"/>
                </a:cubicBezTo>
                <a:cubicBezTo>
                  <a:pt x="211" y="148"/>
                  <a:pt x="209" y="147"/>
                  <a:pt x="207" y="147"/>
                </a:cubicBezTo>
                <a:cubicBezTo>
                  <a:pt x="63" y="147"/>
                  <a:pt x="63" y="147"/>
                  <a:pt x="63" y="147"/>
                </a:cubicBezTo>
                <a:cubicBezTo>
                  <a:pt x="61" y="147"/>
                  <a:pt x="59" y="148"/>
                  <a:pt x="57" y="149"/>
                </a:cubicBezTo>
                <a:cubicBezTo>
                  <a:pt x="56" y="151"/>
                  <a:pt x="55" y="153"/>
                  <a:pt x="55" y="155"/>
                </a:cubicBezTo>
                <a:cubicBezTo>
                  <a:pt x="55" y="213"/>
                  <a:pt x="55" y="213"/>
                  <a:pt x="55" y="213"/>
                </a:cubicBezTo>
                <a:cubicBezTo>
                  <a:pt x="39" y="213"/>
                  <a:pt x="39" y="213"/>
                  <a:pt x="39" y="213"/>
                </a:cubicBezTo>
                <a:cubicBezTo>
                  <a:pt x="26" y="212"/>
                  <a:pt x="16" y="202"/>
                  <a:pt x="16" y="189"/>
                </a:cubicBezTo>
                <a:cubicBezTo>
                  <a:pt x="16" y="122"/>
                  <a:pt x="16" y="122"/>
                  <a:pt x="16" y="122"/>
                </a:cubicBezTo>
                <a:cubicBezTo>
                  <a:pt x="16" y="109"/>
                  <a:pt x="26" y="98"/>
                  <a:pt x="39" y="98"/>
                </a:cubicBezTo>
                <a:cubicBezTo>
                  <a:pt x="236" y="98"/>
                  <a:pt x="236" y="98"/>
                  <a:pt x="236" y="98"/>
                </a:cubicBezTo>
                <a:cubicBezTo>
                  <a:pt x="249" y="98"/>
                  <a:pt x="259" y="109"/>
                  <a:pt x="259" y="122"/>
                </a:cubicBezTo>
                <a:cubicBezTo>
                  <a:pt x="259" y="131"/>
                  <a:pt x="259" y="131"/>
                  <a:pt x="259" y="131"/>
                </a:cubicBezTo>
                <a:cubicBezTo>
                  <a:pt x="259" y="136"/>
                  <a:pt x="263" y="139"/>
                  <a:pt x="267" y="139"/>
                </a:cubicBezTo>
                <a:cubicBezTo>
                  <a:pt x="272" y="139"/>
                  <a:pt x="275" y="136"/>
                  <a:pt x="275" y="131"/>
                </a:cubicBezTo>
                <a:cubicBezTo>
                  <a:pt x="275" y="131"/>
                  <a:pt x="275" y="131"/>
                  <a:pt x="275" y="131"/>
                </a:cubicBezTo>
                <a:cubicBezTo>
                  <a:pt x="275" y="122"/>
                  <a:pt x="275" y="122"/>
                  <a:pt x="275" y="122"/>
                </a:cubicBezTo>
                <a:cubicBezTo>
                  <a:pt x="275" y="100"/>
                  <a:pt x="258" y="82"/>
                  <a:pt x="236" y="82"/>
                </a:cubicBezTo>
                <a:cubicBezTo>
                  <a:pt x="218" y="82"/>
                  <a:pt x="218" y="82"/>
                  <a:pt x="218" y="82"/>
                </a:cubicBezTo>
                <a:cubicBezTo>
                  <a:pt x="215" y="82"/>
                  <a:pt x="215" y="82"/>
                  <a:pt x="215" y="82"/>
                </a:cubicBezTo>
                <a:cubicBezTo>
                  <a:pt x="215" y="47"/>
                  <a:pt x="215" y="47"/>
                  <a:pt x="215" y="47"/>
                </a:cubicBezTo>
                <a:cubicBezTo>
                  <a:pt x="215" y="42"/>
                  <a:pt x="213" y="39"/>
                  <a:pt x="206" y="32"/>
                </a:cubicBezTo>
                <a:cubicBezTo>
                  <a:pt x="177" y="6"/>
                  <a:pt x="177" y="6"/>
                  <a:pt x="177" y="6"/>
                </a:cubicBezTo>
                <a:cubicBezTo>
                  <a:pt x="174" y="3"/>
                  <a:pt x="167" y="0"/>
                  <a:pt x="161" y="0"/>
                </a:cubicBezTo>
                <a:cubicBezTo>
                  <a:pt x="98" y="0"/>
                  <a:pt x="98" y="0"/>
                  <a:pt x="98" y="0"/>
                </a:cubicBezTo>
                <a:cubicBezTo>
                  <a:pt x="75" y="0"/>
                  <a:pt x="57" y="18"/>
                  <a:pt x="57" y="41"/>
                </a:cubicBezTo>
                <a:cubicBezTo>
                  <a:pt x="57" y="82"/>
                  <a:pt x="57" y="82"/>
                  <a:pt x="57" y="82"/>
                </a:cubicBezTo>
                <a:cubicBezTo>
                  <a:pt x="52" y="82"/>
                  <a:pt x="52" y="82"/>
                  <a:pt x="52" y="82"/>
                </a:cubicBezTo>
                <a:cubicBezTo>
                  <a:pt x="39" y="82"/>
                  <a:pt x="39" y="82"/>
                  <a:pt x="39" y="82"/>
                </a:cubicBezTo>
                <a:cubicBezTo>
                  <a:pt x="17" y="82"/>
                  <a:pt x="0" y="100"/>
                  <a:pt x="0" y="122"/>
                </a:cubicBezTo>
                <a:cubicBezTo>
                  <a:pt x="0" y="189"/>
                  <a:pt x="0" y="189"/>
                  <a:pt x="0" y="189"/>
                </a:cubicBezTo>
                <a:cubicBezTo>
                  <a:pt x="0" y="211"/>
                  <a:pt x="17" y="228"/>
                  <a:pt x="39" y="228"/>
                </a:cubicBezTo>
                <a:cubicBezTo>
                  <a:pt x="55" y="228"/>
                  <a:pt x="55" y="228"/>
                  <a:pt x="55" y="228"/>
                </a:cubicBezTo>
                <a:cubicBezTo>
                  <a:pt x="55" y="245"/>
                  <a:pt x="55" y="245"/>
                  <a:pt x="55" y="245"/>
                </a:cubicBezTo>
                <a:cubicBezTo>
                  <a:pt x="55" y="269"/>
                  <a:pt x="74" y="288"/>
                  <a:pt x="98" y="288"/>
                </a:cubicBezTo>
                <a:cubicBezTo>
                  <a:pt x="173" y="288"/>
                  <a:pt x="173" y="288"/>
                  <a:pt x="173" y="288"/>
                </a:cubicBezTo>
                <a:cubicBezTo>
                  <a:pt x="196" y="288"/>
                  <a:pt x="215" y="269"/>
                  <a:pt x="215" y="245"/>
                </a:cubicBezTo>
                <a:cubicBezTo>
                  <a:pt x="215" y="229"/>
                  <a:pt x="215" y="229"/>
                  <a:pt x="215" y="229"/>
                </a:cubicBezTo>
                <a:cubicBezTo>
                  <a:pt x="236" y="229"/>
                  <a:pt x="236" y="229"/>
                  <a:pt x="236" y="229"/>
                </a:cubicBezTo>
                <a:cubicBezTo>
                  <a:pt x="258" y="228"/>
                  <a:pt x="275" y="211"/>
                  <a:pt x="275" y="189"/>
                </a:cubicBezTo>
                <a:cubicBezTo>
                  <a:pt x="275" y="163"/>
                  <a:pt x="275" y="163"/>
                  <a:pt x="275" y="163"/>
                </a:cubicBezTo>
                <a:cubicBezTo>
                  <a:pt x="275" y="159"/>
                  <a:pt x="272" y="155"/>
                  <a:pt x="267" y="155"/>
                </a:cubicBezTo>
                <a:close/>
                <a:moveTo>
                  <a:pt x="73" y="41"/>
                </a:moveTo>
                <a:cubicBezTo>
                  <a:pt x="73" y="27"/>
                  <a:pt x="84" y="16"/>
                  <a:pt x="98" y="16"/>
                </a:cubicBezTo>
                <a:cubicBezTo>
                  <a:pt x="151" y="16"/>
                  <a:pt x="151" y="16"/>
                  <a:pt x="151" y="16"/>
                </a:cubicBezTo>
                <a:cubicBezTo>
                  <a:pt x="151" y="41"/>
                  <a:pt x="151" y="41"/>
                  <a:pt x="151" y="41"/>
                </a:cubicBezTo>
                <a:cubicBezTo>
                  <a:pt x="151" y="44"/>
                  <a:pt x="152" y="47"/>
                  <a:pt x="154" y="49"/>
                </a:cubicBezTo>
                <a:cubicBezTo>
                  <a:pt x="156" y="51"/>
                  <a:pt x="159" y="53"/>
                  <a:pt x="162" y="53"/>
                </a:cubicBezTo>
                <a:cubicBezTo>
                  <a:pt x="199" y="53"/>
                  <a:pt x="199" y="53"/>
                  <a:pt x="199" y="53"/>
                </a:cubicBezTo>
                <a:cubicBezTo>
                  <a:pt x="199" y="82"/>
                  <a:pt x="199" y="82"/>
                  <a:pt x="199" y="82"/>
                </a:cubicBezTo>
                <a:cubicBezTo>
                  <a:pt x="196" y="82"/>
                  <a:pt x="196" y="82"/>
                  <a:pt x="196" y="82"/>
                </a:cubicBezTo>
                <a:cubicBezTo>
                  <a:pt x="74" y="82"/>
                  <a:pt x="74" y="82"/>
                  <a:pt x="74" y="82"/>
                </a:cubicBezTo>
                <a:cubicBezTo>
                  <a:pt x="73" y="82"/>
                  <a:pt x="73" y="82"/>
                  <a:pt x="73" y="82"/>
                </a:cubicBezTo>
                <a:lnTo>
                  <a:pt x="73" y="41"/>
                </a:lnTo>
                <a:close/>
                <a:moveTo>
                  <a:pt x="199" y="245"/>
                </a:moveTo>
                <a:cubicBezTo>
                  <a:pt x="199" y="260"/>
                  <a:pt x="187" y="272"/>
                  <a:pt x="173" y="272"/>
                </a:cubicBezTo>
                <a:cubicBezTo>
                  <a:pt x="98" y="272"/>
                  <a:pt x="98" y="272"/>
                  <a:pt x="98" y="272"/>
                </a:cubicBezTo>
                <a:cubicBezTo>
                  <a:pt x="83" y="272"/>
                  <a:pt x="71" y="260"/>
                  <a:pt x="71" y="245"/>
                </a:cubicBezTo>
                <a:cubicBezTo>
                  <a:pt x="71" y="163"/>
                  <a:pt x="71" y="163"/>
                  <a:pt x="71" y="163"/>
                </a:cubicBezTo>
                <a:cubicBezTo>
                  <a:pt x="199" y="163"/>
                  <a:pt x="199" y="163"/>
                  <a:pt x="199" y="163"/>
                </a:cubicBezTo>
                <a:lnTo>
                  <a:pt x="199" y="245"/>
                </a:lnTo>
                <a:close/>
                <a:moveTo>
                  <a:pt x="98" y="206"/>
                </a:moveTo>
                <a:cubicBezTo>
                  <a:pt x="173" y="206"/>
                  <a:pt x="173" y="206"/>
                  <a:pt x="173" y="206"/>
                </a:cubicBezTo>
                <a:cubicBezTo>
                  <a:pt x="177" y="206"/>
                  <a:pt x="181" y="202"/>
                  <a:pt x="181" y="198"/>
                </a:cubicBezTo>
                <a:cubicBezTo>
                  <a:pt x="181" y="194"/>
                  <a:pt x="177" y="190"/>
                  <a:pt x="173" y="190"/>
                </a:cubicBezTo>
                <a:cubicBezTo>
                  <a:pt x="98" y="190"/>
                  <a:pt x="98" y="190"/>
                  <a:pt x="98" y="190"/>
                </a:cubicBezTo>
                <a:cubicBezTo>
                  <a:pt x="93" y="190"/>
                  <a:pt x="90" y="194"/>
                  <a:pt x="90" y="198"/>
                </a:cubicBezTo>
                <a:cubicBezTo>
                  <a:pt x="90" y="202"/>
                  <a:pt x="93" y="206"/>
                  <a:pt x="98" y="206"/>
                </a:cubicBezTo>
                <a:close/>
                <a:moveTo>
                  <a:pt x="98" y="244"/>
                </a:moveTo>
                <a:cubicBezTo>
                  <a:pt x="173" y="244"/>
                  <a:pt x="173" y="244"/>
                  <a:pt x="173" y="244"/>
                </a:cubicBezTo>
                <a:cubicBezTo>
                  <a:pt x="177" y="244"/>
                  <a:pt x="181" y="240"/>
                  <a:pt x="181" y="236"/>
                </a:cubicBezTo>
                <a:cubicBezTo>
                  <a:pt x="181" y="231"/>
                  <a:pt x="177" y="228"/>
                  <a:pt x="173" y="228"/>
                </a:cubicBezTo>
                <a:cubicBezTo>
                  <a:pt x="98" y="228"/>
                  <a:pt x="98" y="228"/>
                  <a:pt x="98" y="228"/>
                </a:cubicBezTo>
                <a:cubicBezTo>
                  <a:pt x="93" y="228"/>
                  <a:pt x="90" y="231"/>
                  <a:pt x="90" y="236"/>
                </a:cubicBezTo>
                <a:cubicBezTo>
                  <a:pt x="90" y="240"/>
                  <a:pt x="93" y="244"/>
                  <a:pt x="98" y="244"/>
                </a:cubicBezTo>
                <a:close/>
              </a:path>
            </a:pathLst>
          </a:custGeom>
          <a:solidFill>
            <a:srgbClr val="00285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" name="AutoShape 13"/>
          <p:cNvSpPr>
            <a:spLocks noChangeAspect="1" noEditPoints="1"/>
          </p:cNvSpPr>
          <p:nvPr/>
        </p:nvSpPr>
        <p:spPr bwMode="auto">
          <a:xfrm>
            <a:off x="6684953" y="4235450"/>
            <a:ext cx="420687" cy="431800"/>
          </a:xfrm>
          <a:custGeom>
            <a:avLst/>
            <a:gdLst>
              <a:gd name="T0" fmla="*/ 2147483647 w 417"/>
              <a:gd name="T1" fmla="*/ 2147483647 h 428"/>
              <a:gd name="T2" fmla="*/ 2147483647 w 417"/>
              <a:gd name="T3" fmla="*/ 2147483647 h 428"/>
              <a:gd name="T4" fmla="*/ 2147483647 w 417"/>
              <a:gd name="T5" fmla="*/ 2147483647 h 428"/>
              <a:gd name="T6" fmla="*/ 2147483647 w 417"/>
              <a:gd name="T7" fmla="*/ 2147483647 h 428"/>
              <a:gd name="T8" fmla="*/ 2147483647 w 417"/>
              <a:gd name="T9" fmla="*/ 2147483647 h 428"/>
              <a:gd name="T10" fmla="*/ 2147483647 w 417"/>
              <a:gd name="T11" fmla="*/ 2147483647 h 428"/>
              <a:gd name="T12" fmla="*/ 2147483647 w 417"/>
              <a:gd name="T13" fmla="*/ 2147483647 h 428"/>
              <a:gd name="T14" fmla="*/ 2147483647 w 417"/>
              <a:gd name="T15" fmla="*/ 0 h 428"/>
              <a:gd name="T16" fmla="*/ 2147483647 w 417"/>
              <a:gd name="T17" fmla="*/ 2147483647 h 428"/>
              <a:gd name="T18" fmla="*/ 2147483647 w 417"/>
              <a:gd name="T19" fmla="*/ 2147483647 h 428"/>
              <a:gd name="T20" fmla="*/ 2147483647 w 417"/>
              <a:gd name="T21" fmla="*/ 2147483647 h 428"/>
              <a:gd name="T22" fmla="*/ 2147483647 w 417"/>
              <a:gd name="T23" fmla="*/ 2147483647 h 428"/>
              <a:gd name="T24" fmla="*/ 2147483647 w 417"/>
              <a:gd name="T25" fmla="*/ 2147483647 h 428"/>
              <a:gd name="T26" fmla="*/ 0 w 417"/>
              <a:gd name="T27" fmla="*/ 2147483647 h 428"/>
              <a:gd name="T28" fmla="*/ 2147483647 w 417"/>
              <a:gd name="T29" fmla="*/ 2147483647 h 428"/>
              <a:gd name="T30" fmla="*/ 2147483647 w 417"/>
              <a:gd name="T31" fmla="*/ 2147483647 h 428"/>
              <a:gd name="T32" fmla="*/ 2147483647 w 417"/>
              <a:gd name="T33" fmla="*/ 2147483647 h 428"/>
              <a:gd name="T34" fmla="*/ 2147483647 w 417"/>
              <a:gd name="T35" fmla="*/ 2147483647 h 428"/>
              <a:gd name="T36" fmla="*/ 2147483647 w 417"/>
              <a:gd name="T37" fmla="*/ 2147483647 h 428"/>
              <a:gd name="T38" fmla="*/ 2147483647 w 417"/>
              <a:gd name="T39" fmla="*/ 2147483647 h 428"/>
              <a:gd name="T40" fmla="*/ 2147483647 w 417"/>
              <a:gd name="T41" fmla="*/ 2147483647 h 428"/>
              <a:gd name="T42" fmla="*/ 2147483647 w 417"/>
              <a:gd name="T43" fmla="*/ 2147483647 h 428"/>
              <a:gd name="T44" fmla="*/ 2147483647 w 417"/>
              <a:gd name="T45" fmla="*/ 2147483647 h 428"/>
              <a:gd name="T46" fmla="*/ 2147483647 w 417"/>
              <a:gd name="T47" fmla="*/ 2147483647 h 428"/>
              <a:gd name="T48" fmla="*/ 2147483647 w 417"/>
              <a:gd name="T49" fmla="*/ 2147483647 h 428"/>
              <a:gd name="T50" fmla="*/ 2147483647 w 417"/>
              <a:gd name="T51" fmla="*/ 2147483647 h 428"/>
              <a:gd name="T52" fmla="*/ 2147483647 w 417"/>
              <a:gd name="T53" fmla="*/ 2147483647 h 428"/>
              <a:gd name="T54" fmla="*/ 2147483647 w 417"/>
              <a:gd name="T55" fmla="*/ 2147483647 h 428"/>
              <a:gd name="T56" fmla="*/ 2147483647 w 417"/>
              <a:gd name="T57" fmla="*/ 2147483647 h 428"/>
              <a:gd name="T58" fmla="*/ 2147483647 w 417"/>
              <a:gd name="T59" fmla="*/ 2147483647 h 428"/>
              <a:gd name="T60" fmla="*/ 2147483647 w 417"/>
              <a:gd name="T61" fmla="*/ 2147483647 h 428"/>
              <a:gd name="T62" fmla="*/ 2147483647 w 417"/>
              <a:gd name="T63" fmla="*/ 2147483647 h 428"/>
              <a:gd name="T64" fmla="*/ 2147483647 w 417"/>
              <a:gd name="T65" fmla="*/ 2147483647 h 428"/>
              <a:gd name="T66" fmla="*/ 2147483647 w 417"/>
              <a:gd name="T67" fmla="*/ 2147483647 h 428"/>
              <a:gd name="T68" fmla="*/ 2147483647 w 417"/>
              <a:gd name="T69" fmla="*/ 2147483647 h 428"/>
              <a:gd name="T70" fmla="*/ 2147483647 w 417"/>
              <a:gd name="T71" fmla="*/ 2147483647 h 428"/>
              <a:gd name="T72" fmla="*/ 2147483647 w 417"/>
              <a:gd name="T73" fmla="*/ 2147483647 h 428"/>
              <a:gd name="T74" fmla="*/ 2147483647 w 417"/>
              <a:gd name="T75" fmla="*/ 2147483647 h 428"/>
              <a:gd name="T76" fmla="*/ 2147483647 w 417"/>
              <a:gd name="T77" fmla="*/ 2147483647 h 428"/>
              <a:gd name="T78" fmla="*/ 2147483647 w 417"/>
              <a:gd name="T79" fmla="*/ 2147483647 h 428"/>
              <a:gd name="T80" fmla="*/ 2147483647 w 417"/>
              <a:gd name="T81" fmla="*/ 2147483647 h 428"/>
              <a:gd name="T82" fmla="*/ 2147483647 w 417"/>
              <a:gd name="T83" fmla="*/ 2147483647 h 428"/>
              <a:gd name="T84" fmla="*/ 2147483647 w 417"/>
              <a:gd name="T85" fmla="*/ 2147483647 h 428"/>
              <a:gd name="T86" fmla="*/ 2147483647 w 417"/>
              <a:gd name="T87" fmla="*/ 2147483647 h 428"/>
              <a:gd name="T88" fmla="*/ 2147483647 w 417"/>
              <a:gd name="T89" fmla="*/ 2147483647 h 428"/>
              <a:gd name="T90" fmla="*/ 2147483647 w 417"/>
              <a:gd name="T91" fmla="*/ 2147483647 h 428"/>
              <a:gd name="T92" fmla="*/ 2147483647 w 417"/>
              <a:gd name="T93" fmla="*/ 2147483647 h 428"/>
              <a:gd name="T94" fmla="*/ 2147483647 w 417"/>
              <a:gd name="T95" fmla="*/ 2147483647 h 428"/>
              <a:gd name="T96" fmla="*/ 2147483647 w 417"/>
              <a:gd name="T97" fmla="*/ 2147483647 h 428"/>
              <a:gd name="T98" fmla="*/ 2147483647 w 417"/>
              <a:gd name="T99" fmla="*/ 2147483647 h 428"/>
              <a:gd name="T100" fmla="*/ 2147483647 w 417"/>
              <a:gd name="T101" fmla="*/ 2147483647 h 428"/>
              <a:gd name="T102" fmla="*/ 2147483647 w 417"/>
              <a:gd name="T103" fmla="*/ 2147483647 h 428"/>
              <a:gd name="T104" fmla="*/ 2147483647 w 417"/>
              <a:gd name="T105" fmla="*/ 2147483647 h 428"/>
              <a:gd name="T106" fmla="*/ 2147483647 w 417"/>
              <a:gd name="T107" fmla="*/ 2147483647 h 428"/>
              <a:gd name="T108" fmla="*/ 2147483647 w 417"/>
              <a:gd name="T109" fmla="*/ 2147483647 h 428"/>
              <a:gd name="T110" fmla="*/ 2147483647 w 417"/>
              <a:gd name="T111" fmla="*/ 2147483647 h 428"/>
              <a:gd name="T112" fmla="*/ 2147483647 w 417"/>
              <a:gd name="T113" fmla="*/ 2147483647 h 428"/>
              <a:gd name="T114" fmla="*/ 2147483647 w 417"/>
              <a:gd name="T115" fmla="*/ 2147483647 h 428"/>
              <a:gd name="T116" fmla="*/ 2147483647 w 417"/>
              <a:gd name="T117" fmla="*/ 2147483647 h 42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417"/>
              <a:gd name="T178" fmla="*/ 0 h 428"/>
              <a:gd name="T179" fmla="*/ 417 w 417"/>
              <a:gd name="T180" fmla="*/ 428 h 428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417" h="428">
                <a:moveTo>
                  <a:pt x="413" y="87"/>
                </a:moveTo>
                <a:cubicBezTo>
                  <a:pt x="415" y="80"/>
                  <a:pt x="417" y="73"/>
                  <a:pt x="417" y="66"/>
                </a:cubicBezTo>
                <a:cubicBezTo>
                  <a:pt x="417" y="54"/>
                  <a:pt x="413" y="42"/>
                  <a:pt x="407" y="32"/>
                </a:cubicBezTo>
                <a:cubicBezTo>
                  <a:pt x="405" y="28"/>
                  <a:pt x="400" y="27"/>
                  <a:pt x="396" y="29"/>
                </a:cubicBezTo>
                <a:cubicBezTo>
                  <a:pt x="392" y="31"/>
                  <a:pt x="391" y="36"/>
                  <a:pt x="393" y="40"/>
                </a:cubicBezTo>
                <a:cubicBezTo>
                  <a:pt x="393" y="40"/>
                  <a:pt x="393" y="40"/>
                  <a:pt x="393" y="40"/>
                </a:cubicBezTo>
                <a:cubicBezTo>
                  <a:pt x="401" y="52"/>
                  <a:pt x="403" y="67"/>
                  <a:pt x="398" y="82"/>
                </a:cubicBezTo>
                <a:cubicBezTo>
                  <a:pt x="389" y="108"/>
                  <a:pt x="361" y="122"/>
                  <a:pt x="335" y="114"/>
                </a:cubicBezTo>
                <a:cubicBezTo>
                  <a:pt x="309" y="105"/>
                  <a:pt x="294" y="77"/>
                  <a:pt x="303" y="50"/>
                </a:cubicBezTo>
                <a:cubicBezTo>
                  <a:pt x="312" y="24"/>
                  <a:pt x="340" y="10"/>
                  <a:pt x="366" y="19"/>
                </a:cubicBezTo>
                <a:cubicBezTo>
                  <a:pt x="369" y="19"/>
                  <a:pt x="371" y="21"/>
                  <a:pt x="374" y="22"/>
                </a:cubicBezTo>
                <a:cubicBezTo>
                  <a:pt x="374" y="22"/>
                  <a:pt x="374" y="22"/>
                  <a:pt x="374" y="22"/>
                </a:cubicBezTo>
                <a:cubicBezTo>
                  <a:pt x="378" y="24"/>
                  <a:pt x="383" y="22"/>
                  <a:pt x="385" y="18"/>
                </a:cubicBezTo>
                <a:cubicBezTo>
                  <a:pt x="387" y="15"/>
                  <a:pt x="385" y="10"/>
                  <a:pt x="381" y="8"/>
                </a:cubicBezTo>
                <a:cubicBezTo>
                  <a:pt x="378" y="6"/>
                  <a:pt x="375" y="5"/>
                  <a:pt x="371" y="3"/>
                </a:cubicBezTo>
                <a:cubicBezTo>
                  <a:pt x="364" y="1"/>
                  <a:pt x="357" y="0"/>
                  <a:pt x="351" y="0"/>
                </a:cubicBezTo>
                <a:cubicBezTo>
                  <a:pt x="323" y="0"/>
                  <a:pt x="297" y="18"/>
                  <a:pt x="288" y="45"/>
                </a:cubicBezTo>
                <a:cubicBezTo>
                  <a:pt x="287" y="49"/>
                  <a:pt x="286" y="52"/>
                  <a:pt x="286" y="55"/>
                </a:cubicBezTo>
                <a:cubicBezTo>
                  <a:pt x="189" y="81"/>
                  <a:pt x="189" y="81"/>
                  <a:pt x="189" y="81"/>
                </a:cubicBezTo>
                <a:cubicBezTo>
                  <a:pt x="180" y="74"/>
                  <a:pt x="170" y="70"/>
                  <a:pt x="159" y="70"/>
                </a:cubicBezTo>
                <a:cubicBezTo>
                  <a:pt x="154" y="70"/>
                  <a:pt x="150" y="71"/>
                  <a:pt x="146" y="72"/>
                </a:cubicBezTo>
                <a:cubicBezTo>
                  <a:pt x="143" y="73"/>
                  <a:pt x="141" y="74"/>
                  <a:pt x="139" y="75"/>
                </a:cubicBezTo>
                <a:cubicBezTo>
                  <a:pt x="115" y="59"/>
                  <a:pt x="115" y="59"/>
                  <a:pt x="115" y="59"/>
                </a:cubicBezTo>
                <a:cubicBezTo>
                  <a:pt x="113" y="58"/>
                  <a:pt x="112" y="58"/>
                  <a:pt x="110" y="58"/>
                </a:cubicBezTo>
                <a:cubicBezTo>
                  <a:pt x="47" y="58"/>
                  <a:pt x="47" y="58"/>
                  <a:pt x="47" y="58"/>
                </a:cubicBezTo>
                <a:cubicBezTo>
                  <a:pt x="45" y="58"/>
                  <a:pt x="43" y="59"/>
                  <a:pt x="41" y="60"/>
                </a:cubicBezTo>
                <a:cubicBezTo>
                  <a:pt x="2" y="99"/>
                  <a:pt x="2" y="99"/>
                  <a:pt x="2" y="99"/>
                </a:cubicBezTo>
                <a:cubicBezTo>
                  <a:pt x="1" y="100"/>
                  <a:pt x="0" y="102"/>
                  <a:pt x="0" y="105"/>
                </a:cubicBezTo>
                <a:cubicBezTo>
                  <a:pt x="0" y="107"/>
                  <a:pt x="1" y="109"/>
                  <a:pt x="3" y="110"/>
                </a:cubicBezTo>
                <a:cubicBezTo>
                  <a:pt x="22" y="127"/>
                  <a:pt x="22" y="127"/>
                  <a:pt x="22" y="127"/>
                </a:cubicBezTo>
                <a:cubicBezTo>
                  <a:pt x="25" y="130"/>
                  <a:pt x="30" y="130"/>
                  <a:pt x="33" y="127"/>
                </a:cubicBezTo>
                <a:cubicBezTo>
                  <a:pt x="53" y="107"/>
                  <a:pt x="53" y="107"/>
                  <a:pt x="53" y="107"/>
                </a:cubicBezTo>
                <a:cubicBezTo>
                  <a:pt x="84" y="108"/>
                  <a:pt x="84" y="108"/>
                  <a:pt x="84" y="108"/>
                </a:cubicBezTo>
                <a:cubicBezTo>
                  <a:pt x="111" y="131"/>
                  <a:pt x="111" y="131"/>
                  <a:pt x="111" y="131"/>
                </a:cubicBezTo>
                <a:cubicBezTo>
                  <a:pt x="100" y="165"/>
                  <a:pt x="100" y="165"/>
                  <a:pt x="100" y="165"/>
                </a:cubicBezTo>
                <a:cubicBezTo>
                  <a:pt x="73" y="182"/>
                  <a:pt x="73" y="182"/>
                  <a:pt x="73" y="182"/>
                </a:cubicBezTo>
                <a:cubicBezTo>
                  <a:pt x="46" y="175"/>
                  <a:pt x="46" y="175"/>
                  <a:pt x="46" y="175"/>
                </a:cubicBezTo>
                <a:cubicBezTo>
                  <a:pt x="42" y="174"/>
                  <a:pt x="38" y="176"/>
                  <a:pt x="37" y="180"/>
                </a:cubicBezTo>
                <a:cubicBezTo>
                  <a:pt x="28" y="204"/>
                  <a:pt x="28" y="204"/>
                  <a:pt x="28" y="204"/>
                </a:cubicBezTo>
                <a:cubicBezTo>
                  <a:pt x="28" y="206"/>
                  <a:pt x="28" y="209"/>
                  <a:pt x="29" y="211"/>
                </a:cubicBezTo>
                <a:cubicBezTo>
                  <a:pt x="30" y="213"/>
                  <a:pt x="32" y="214"/>
                  <a:pt x="34" y="215"/>
                </a:cubicBezTo>
                <a:cubicBezTo>
                  <a:pt x="87" y="228"/>
                  <a:pt x="87" y="228"/>
                  <a:pt x="87" y="228"/>
                </a:cubicBezTo>
                <a:cubicBezTo>
                  <a:pt x="87" y="228"/>
                  <a:pt x="88" y="228"/>
                  <a:pt x="89" y="228"/>
                </a:cubicBezTo>
                <a:cubicBezTo>
                  <a:pt x="90" y="228"/>
                  <a:pt x="92" y="228"/>
                  <a:pt x="93" y="227"/>
                </a:cubicBezTo>
                <a:cubicBezTo>
                  <a:pt x="148" y="195"/>
                  <a:pt x="148" y="195"/>
                  <a:pt x="148" y="195"/>
                </a:cubicBezTo>
                <a:cubicBezTo>
                  <a:pt x="149" y="194"/>
                  <a:pt x="150" y="193"/>
                  <a:pt x="151" y="192"/>
                </a:cubicBezTo>
                <a:cubicBezTo>
                  <a:pt x="164" y="166"/>
                  <a:pt x="164" y="166"/>
                  <a:pt x="164" y="166"/>
                </a:cubicBezTo>
                <a:cubicBezTo>
                  <a:pt x="166" y="166"/>
                  <a:pt x="169" y="165"/>
                  <a:pt x="171" y="165"/>
                </a:cubicBezTo>
                <a:cubicBezTo>
                  <a:pt x="187" y="161"/>
                  <a:pt x="198" y="149"/>
                  <a:pt x="203" y="135"/>
                </a:cubicBezTo>
                <a:cubicBezTo>
                  <a:pt x="295" y="110"/>
                  <a:pt x="295" y="110"/>
                  <a:pt x="295" y="110"/>
                </a:cubicBezTo>
                <a:cubicBezTo>
                  <a:pt x="257" y="224"/>
                  <a:pt x="257" y="224"/>
                  <a:pt x="257" y="224"/>
                </a:cubicBezTo>
                <a:cubicBezTo>
                  <a:pt x="231" y="232"/>
                  <a:pt x="212" y="257"/>
                  <a:pt x="212" y="286"/>
                </a:cubicBezTo>
                <a:cubicBezTo>
                  <a:pt x="212" y="294"/>
                  <a:pt x="213" y="302"/>
                  <a:pt x="216" y="309"/>
                </a:cubicBezTo>
                <a:cubicBezTo>
                  <a:pt x="151" y="415"/>
                  <a:pt x="151" y="415"/>
                  <a:pt x="151" y="415"/>
                </a:cubicBezTo>
                <a:cubicBezTo>
                  <a:pt x="150" y="418"/>
                  <a:pt x="150" y="421"/>
                  <a:pt x="151" y="423"/>
                </a:cubicBezTo>
                <a:cubicBezTo>
                  <a:pt x="153" y="426"/>
                  <a:pt x="155" y="428"/>
                  <a:pt x="158" y="428"/>
                </a:cubicBezTo>
                <a:cubicBezTo>
                  <a:pt x="402" y="428"/>
                  <a:pt x="402" y="428"/>
                  <a:pt x="402" y="428"/>
                </a:cubicBezTo>
                <a:cubicBezTo>
                  <a:pt x="405" y="428"/>
                  <a:pt x="408" y="426"/>
                  <a:pt x="409" y="423"/>
                </a:cubicBezTo>
                <a:cubicBezTo>
                  <a:pt x="411" y="421"/>
                  <a:pt x="411" y="418"/>
                  <a:pt x="409" y="415"/>
                </a:cubicBezTo>
                <a:cubicBezTo>
                  <a:pt x="341" y="304"/>
                  <a:pt x="341" y="304"/>
                  <a:pt x="341" y="304"/>
                </a:cubicBezTo>
                <a:cubicBezTo>
                  <a:pt x="343" y="298"/>
                  <a:pt x="344" y="292"/>
                  <a:pt x="344" y="286"/>
                </a:cubicBezTo>
                <a:cubicBezTo>
                  <a:pt x="344" y="272"/>
                  <a:pt x="339" y="259"/>
                  <a:pt x="331" y="248"/>
                </a:cubicBezTo>
                <a:cubicBezTo>
                  <a:pt x="371" y="129"/>
                  <a:pt x="371" y="129"/>
                  <a:pt x="371" y="129"/>
                </a:cubicBezTo>
                <a:cubicBezTo>
                  <a:pt x="390" y="123"/>
                  <a:pt x="406" y="108"/>
                  <a:pt x="413" y="87"/>
                </a:cubicBezTo>
                <a:close/>
                <a:moveTo>
                  <a:pt x="93" y="95"/>
                </a:moveTo>
                <a:cubicBezTo>
                  <a:pt x="91" y="93"/>
                  <a:pt x="90" y="93"/>
                  <a:pt x="88" y="93"/>
                </a:cubicBezTo>
                <a:cubicBezTo>
                  <a:pt x="50" y="91"/>
                  <a:pt x="50" y="91"/>
                  <a:pt x="50" y="91"/>
                </a:cubicBezTo>
                <a:cubicBezTo>
                  <a:pt x="50" y="91"/>
                  <a:pt x="49" y="91"/>
                  <a:pt x="49" y="91"/>
                </a:cubicBezTo>
                <a:cubicBezTo>
                  <a:pt x="47" y="91"/>
                  <a:pt x="45" y="92"/>
                  <a:pt x="44" y="93"/>
                </a:cubicBezTo>
                <a:cubicBezTo>
                  <a:pt x="27" y="110"/>
                  <a:pt x="27" y="110"/>
                  <a:pt x="27" y="110"/>
                </a:cubicBezTo>
                <a:cubicBezTo>
                  <a:pt x="20" y="104"/>
                  <a:pt x="20" y="104"/>
                  <a:pt x="20" y="104"/>
                </a:cubicBezTo>
                <a:cubicBezTo>
                  <a:pt x="50" y="74"/>
                  <a:pt x="50" y="74"/>
                  <a:pt x="50" y="74"/>
                </a:cubicBezTo>
                <a:cubicBezTo>
                  <a:pt x="108" y="74"/>
                  <a:pt x="108" y="74"/>
                  <a:pt x="108" y="74"/>
                </a:cubicBezTo>
                <a:cubicBezTo>
                  <a:pt x="125" y="84"/>
                  <a:pt x="125" y="84"/>
                  <a:pt x="125" y="84"/>
                </a:cubicBezTo>
                <a:cubicBezTo>
                  <a:pt x="118" y="92"/>
                  <a:pt x="113" y="101"/>
                  <a:pt x="111" y="111"/>
                </a:cubicBezTo>
                <a:lnTo>
                  <a:pt x="93" y="95"/>
                </a:lnTo>
                <a:close/>
                <a:moveTo>
                  <a:pt x="138" y="183"/>
                </a:moveTo>
                <a:cubicBezTo>
                  <a:pt x="88" y="212"/>
                  <a:pt x="88" y="212"/>
                  <a:pt x="88" y="212"/>
                </a:cubicBezTo>
                <a:cubicBezTo>
                  <a:pt x="46" y="201"/>
                  <a:pt x="46" y="201"/>
                  <a:pt x="46" y="201"/>
                </a:cubicBezTo>
                <a:cubicBezTo>
                  <a:pt x="49" y="192"/>
                  <a:pt x="49" y="192"/>
                  <a:pt x="49" y="192"/>
                </a:cubicBezTo>
                <a:cubicBezTo>
                  <a:pt x="72" y="198"/>
                  <a:pt x="72" y="198"/>
                  <a:pt x="72" y="198"/>
                </a:cubicBezTo>
                <a:cubicBezTo>
                  <a:pt x="74" y="199"/>
                  <a:pt x="77" y="199"/>
                  <a:pt x="79" y="197"/>
                </a:cubicBezTo>
                <a:cubicBezTo>
                  <a:pt x="111" y="177"/>
                  <a:pt x="111" y="177"/>
                  <a:pt x="111" y="177"/>
                </a:cubicBezTo>
                <a:cubicBezTo>
                  <a:pt x="112" y="176"/>
                  <a:pt x="113" y="174"/>
                  <a:pt x="114" y="173"/>
                </a:cubicBezTo>
                <a:cubicBezTo>
                  <a:pt x="122" y="149"/>
                  <a:pt x="122" y="149"/>
                  <a:pt x="122" y="149"/>
                </a:cubicBezTo>
                <a:cubicBezTo>
                  <a:pt x="128" y="157"/>
                  <a:pt x="137" y="162"/>
                  <a:pt x="147" y="165"/>
                </a:cubicBezTo>
                <a:lnTo>
                  <a:pt x="138" y="183"/>
                </a:lnTo>
                <a:close/>
                <a:moveTo>
                  <a:pt x="167" y="149"/>
                </a:moveTo>
                <a:cubicBezTo>
                  <a:pt x="150" y="154"/>
                  <a:pt x="132" y="144"/>
                  <a:pt x="128" y="127"/>
                </a:cubicBezTo>
                <a:cubicBezTo>
                  <a:pt x="123" y="110"/>
                  <a:pt x="133" y="92"/>
                  <a:pt x="150" y="88"/>
                </a:cubicBezTo>
                <a:cubicBezTo>
                  <a:pt x="167" y="83"/>
                  <a:pt x="185" y="93"/>
                  <a:pt x="189" y="110"/>
                </a:cubicBezTo>
                <a:cubicBezTo>
                  <a:pt x="194" y="127"/>
                  <a:pt x="184" y="145"/>
                  <a:pt x="167" y="149"/>
                </a:cubicBezTo>
                <a:close/>
                <a:moveTo>
                  <a:pt x="206" y="118"/>
                </a:moveTo>
                <a:cubicBezTo>
                  <a:pt x="206" y="114"/>
                  <a:pt x="206" y="110"/>
                  <a:pt x="205" y="106"/>
                </a:cubicBezTo>
                <a:cubicBezTo>
                  <a:pt x="205" y="106"/>
                  <a:pt x="205" y="106"/>
                  <a:pt x="205" y="106"/>
                </a:cubicBezTo>
                <a:cubicBezTo>
                  <a:pt x="204" y="102"/>
                  <a:pt x="202" y="98"/>
                  <a:pt x="200" y="95"/>
                </a:cubicBezTo>
                <a:cubicBezTo>
                  <a:pt x="285" y="72"/>
                  <a:pt x="285" y="72"/>
                  <a:pt x="285" y="72"/>
                </a:cubicBezTo>
                <a:cubicBezTo>
                  <a:pt x="285" y="80"/>
                  <a:pt x="288" y="88"/>
                  <a:pt x="291" y="95"/>
                </a:cubicBezTo>
                <a:lnTo>
                  <a:pt x="206" y="118"/>
                </a:lnTo>
                <a:close/>
                <a:moveTo>
                  <a:pt x="278" y="236"/>
                </a:moveTo>
                <a:cubicBezTo>
                  <a:pt x="305" y="236"/>
                  <a:pt x="328" y="259"/>
                  <a:pt x="328" y="286"/>
                </a:cubicBezTo>
                <a:cubicBezTo>
                  <a:pt x="328" y="314"/>
                  <a:pt x="305" y="337"/>
                  <a:pt x="278" y="337"/>
                </a:cubicBezTo>
                <a:cubicBezTo>
                  <a:pt x="250" y="337"/>
                  <a:pt x="227" y="314"/>
                  <a:pt x="227" y="286"/>
                </a:cubicBezTo>
                <a:cubicBezTo>
                  <a:pt x="227" y="259"/>
                  <a:pt x="250" y="236"/>
                  <a:pt x="278" y="236"/>
                </a:cubicBezTo>
                <a:close/>
                <a:moveTo>
                  <a:pt x="333" y="322"/>
                </a:moveTo>
                <a:cubicBezTo>
                  <a:pt x="388" y="412"/>
                  <a:pt x="388" y="412"/>
                  <a:pt x="388" y="412"/>
                </a:cubicBezTo>
                <a:cubicBezTo>
                  <a:pt x="172" y="412"/>
                  <a:pt x="172" y="412"/>
                  <a:pt x="172" y="412"/>
                </a:cubicBezTo>
                <a:cubicBezTo>
                  <a:pt x="225" y="326"/>
                  <a:pt x="225" y="326"/>
                  <a:pt x="225" y="326"/>
                </a:cubicBezTo>
                <a:cubicBezTo>
                  <a:pt x="237" y="342"/>
                  <a:pt x="256" y="352"/>
                  <a:pt x="278" y="352"/>
                </a:cubicBezTo>
                <a:cubicBezTo>
                  <a:pt x="301" y="352"/>
                  <a:pt x="322" y="340"/>
                  <a:pt x="333" y="322"/>
                </a:cubicBezTo>
                <a:close/>
                <a:moveTo>
                  <a:pt x="319" y="235"/>
                </a:moveTo>
                <a:cubicBezTo>
                  <a:pt x="308" y="226"/>
                  <a:pt x="293" y="220"/>
                  <a:pt x="278" y="220"/>
                </a:cubicBezTo>
                <a:cubicBezTo>
                  <a:pt x="277" y="220"/>
                  <a:pt x="276" y="220"/>
                  <a:pt x="275" y="220"/>
                </a:cubicBezTo>
                <a:cubicBezTo>
                  <a:pt x="309" y="118"/>
                  <a:pt x="309" y="118"/>
                  <a:pt x="309" y="118"/>
                </a:cubicBezTo>
                <a:cubicBezTo>
                  <a:pt x="315" y="122"/>
                  <a:pt x="322" y="126"/>
                  <a:pt x="330" y="129"/>
                </a:cubicBezTo>
                <a:cubicBezTo>
                  <a:pt x="337" y="131"/>
                  <a:pt x="344" y="132"/>
                  <a:pt x="351" y="132"/>
                </a:cubicBezTo>
                <a:cubicBezTo>
                  <a:pt x="351" y="132"/>
                  <a:pt x="351" y="132"/>
                  <a:pt x="351" y="132"/>
                </a:cubicBezTo>
                <a:cubicBezTo>
                  <a:pt x="351" y="132"/>
                  <a:pt x="352" y="132"/>
                  <a:pt x="353" y="132"/>
                </a:cubicBezTo>
                <a:lnTo>
                  <a:pt x="319" y="235"/>
                </a:lnTo>
                <a:close/>
              </a:path>
            </a:pathLst>
          </a:custGeom>
          <a:solidFill>
            <a:srgbClr val="00285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0" name="AutoShape 14"/>
          <p:cNvSpPr>
            <a:spLocks noChangeAspect="1" noEditPoints="1"/>
          </p:cNvSpPr>
          <p:nvPr/>
        </p:nvSpPr>
        <p:spPr bwMode="auto">
          <a:xfrm>
            <a:off x="5892790" y="3575051"/>
            <a:ext cx="404813" cy="358775"/>
          </a:xfrm>
          <a:custGeom>
            <a:avLst/>
            <a:gdLst>
              <a:gd name="T0" fmla="*/ 2147483647 w 372"/>
              <a:gd name="T1" fmla="*/ 2147483647 h 330"/>
              <a:gd name="T2" fmla="*/ 2147483647 w 372"/>
              <a:gd name="T3" fmla="*/ 2147483647 h 330"/>
              <a:gd name="T4" fmla="*/ 2147483647 w 372"/>
              <a:gd name="T5" fmla="*/ 2147483647 h 330"/>
              <a:gd name="T6" fmla="*/ 2147483647 w 372"/>
              <a:gd name="T7" fmla="*/ 2147483647 h 330"/>
              <a:gd name="T8" fmla="*/ 2147483647 w 372"/>
              <a:gd name="T9" fmla="*/ 2147483647 h 330"/>
              <a:gd name="T10" fmla="*/ 2147483647 w 372"/>
              <a:gd name="T11" fmla="*/ 2147483647 h 330"/>
              <a:gd name="T12" fmla="*/ 2147483647 w 372"/>
              <a:gd name="T13" fmla="*/ 2147483647 h 330"/>
              <a:gd name="T14" fmla="*/ 2147483647 w 372"/>
              <a:gd name="T15" fmla="*/ 2147483647 h 330"/>
              <a:gd name="T16" fmla="*/ 2147483647 w 372"/>
              <a:gd name="T17" fmla="*/ 2147483647 h 330"/>
              <a:gd name="T18" fmla="*/ 2147483647 w 372"/>
              <a:gd name="T19" fmla="*/ 2147483647 h 330"/>
              <a:gd name="T20" fmla="*/ 2147483647 w 372"/>
              <a:gd name="T21" fmla="*/ 2147483647 h 330"/>
              <a:gd name="T22" fmla="*/ 2147483647 w 372"/>
              <a:gd name="T23" fmla="*/ 2147483647 h 330"/>
              <a:gd name="T24" fmla="*/ 2147483647 w 372"/>
              <a:gd name="T25" fmla="*/ 2147483647 h 330"/>
              <a:gd name="T26" fmla="*/ 2147483647 w 372"/>
              <a:gd name="T27" fmla="*/ 2147483647 h 330"/>
              <a:gd name="T28" fmla="*/ 2147483647 w 372"/>
              <a:gd name="T29" fmla="*/ 2147483647 h 330"/>
              <a:gd name="T30" fmla="*/ 2147483647 w 372"/>
              <a:gd name="T31" fmla="*/ 2147483647 h 330"/>
              <a:gd name="T32" fmla="*/ 2147483647 w 372"/>
              <a:gd name="T33" fmla="*/ 2147483647 h 330"/>
              <a:gd name="T34" fmla="*/ 2147483647 w 372"/>
              <a:gd name="T35" fmla="*/ 2147483647 h 330"/>
              <a:gd name="T36" fmla="*/ 2147483647 w 372"/>
              <a:gd name="T37" fmla="*/ 2147483647 h 330"/>
              <a:gd name="T38" fmla="*/ 2147483647 w 372"/>
              <a:gd name="T39" fmla="*/ 2147483647 h 330"/>
              <a:gd name="T40" fmla="*/ 2147483647 w 372"/>
              <a:gd name="T41" fmla="*/ 2147483647 h 330"/>
              <a:gd name="T42" fmla="*/ 2147483647 w 372"/>
              <a:gd name="T43" fmla="*/ 2147483647 h 330"/>
              <a:gd name="T44" fmla="*/ 2147483647 w 372"/>
              <a:gd name="T45" fmla="*/ 2147483647 h 330"/>
              <a:gd name="T46" fmla="*/ 2147483647 w 372"/>
              <a:gd name="T47" fmla="*/ 2147483647 h 330"/>
              <a:gd name="T48" fmla="*/ 2147483647 w 372"/>
              <a:gd name="T49" fmla="*/ 2147483647 h 330"/>
              <a:gd name="T50" fmla="*/ 2147483647 w 372"/>
              <a:gd name="T51" fmla="*/ 2147483647 h 330"/>
              <a:gd name="T52" fmla="*/ 2147483647 w 372"/>
              <a:gd name="T53" fmla="*/ 0 h 330"/>
              <a:gd name="T54" fmla="*/ 2147483647 w 372"/>
              <a:gd name="T55" fmla="*/ 2147483647 h 330"/>
              <a:gd name="T56" fmla="*/ 2147483647 w 372"/>
              <a:gd name="T57" fmla="*/ 2147483647 h 330"/>
              <a:gd name="T58" fmla="*/ 2147483647 w 372"/>
              <a:gd name="T59" fmla="*/ 2147483647 h 330"/>
              <a:gd name="T60" fmla="*/ 2147483647 w 372"/>
              <a:gd name="T61" fmla="*/ 2147483647 h 330"/>
              <a:gd name="T62" fmla="*/ 2147483647 w 372"/>
              <a:gd name="T63" fmla="*/ 2147483647 h 330"/>
              <a:gd name="T64" fmla="*/ 2147483647 w 372"/>
              <a:gd name="T65" fmla="*/ 2147483647 h 330"/>
              <a:gd name="T66" fmla="*/ 2147483647 w 372"/>
              <a:gd name="T67" fmla="*/ 2147483647 h 330"/>
              <a:gd name="T68" fmla="*/ 2147483647 w 372"/>
              <a:gd name="T69" fmla="*/ 2147483647 h 330"/>
              <a:gd name="T70" fmla="*/ 2147483647 w 372"/>
              <a:gd name="T71" fmla="*/ 2147483647 h 330"/>
              <a:gd name="T72" fmla="*/ 2147483647 w 372"/>
              <a:gd name="T73" fmla="*/ 2147483647 h 330"/>
              <a:gd name="T74" fmla="*/ 2147483647 w 372"/>
              <a:gd name="T75" fmla="*/ 2147483647 h 330"/>
              <a:gd name="T76" fmla="*/ 2147483647 w 372"/>
              <a:gd name="T77" fmla="*/ 2147483647 h 330"/>
              <a:gd name="T78" fmla="*/ 2147483647 w 372"/>
              <a:gd name="T79" fmla="*/ 2147483647 h 330"/>
              <a:gd name="T80" fmla="*/ 2147483647 w 372"/>
              <a:gd name="T81" fmla="*/ 2147483647 h 330"/>
              <a:gd name="T82" fmla="*/ 2147483647 w 372"/>
              <a:gd name="T83" fmla="*/ 2147483647 h 330"/>
              <a:gd name="T84" fmla="*/ 2147483647 w 372"/>
              <a:gd name="T85" fmla="*/ 2147483647 h 330"/>
              <a:gd name="T86" fmla="*/ 2147483647 w 372"/>
              <a:gd name="T87" fmla="*/ 2147483647 h 330"/>
              <a:gd name="T88" fmla="*/ 2147483647 w 372"/>
              <a:gd name="T89" fmla="*/ 2147483647 h 330"/>
              <a:gd name="T90" fmla="*/ 2147483647 w 372"/>
              <a:gd name="T91" fmla="*/ 2147483647 h 330"/>
              <a:gd name="T92" fmla="*/ 2147483647 w 372"/>
              <a:gd name="T93" fmla="*/ 2147483647 h 330"/>
              <a:gd name="T94" fmla="*/ 2147483647 w 372"/>
              <a:gd name="T95" fmla="*/ 2147483647 h 330"/>
              <a:gd name="T96" fmla="*/ 2147483647 w 372"/>
              <a:gd name="T97" fmla="*/ 2147483647 h 330"/>
              <a:gd name="T98" fmla="*/ 2147483647 w 372"/>
              <a:gd name="T99" fmla="*/ 2147483647 h 330"/>
              <a:gd name="T100" fmla="*/ 2147483647 w 372"/>
              <a:gd name="T101" fmla="*/ 2147483647 h 330"/>
              <a:gd name="T102" fmla="*/ 2147483647 w 372"/>
              <a:gd name="T103" fmla="*/ 2147483647 h 330"/>
              <a:gd name="T104" fmla="*/ 2147483647 w 372"/>
              <a:gd name="T105" fmla="*/ 2147483647 h 330"/>
              <a:gd name="T106" fmla="*/ 2147483647 w 372"/>
              <a:gd name="T107" fmla="*/ 2147483647 h 330"/>
              <a:gd name="T108" fmla="*/ 2147483647 w 372"/>
              <a:gd name="T109" fmla="*/ 2147483647 h 330"/>
              <a:gd name="T110" fmla="*/ 2147483647 w 372"/>
              <a:gd name="T111" fmla="*/ 2147483647 h 330"/>
              <a:gd name="T112" fmla="*/ 2147483647 w 372"/>
              <a:gd name="T113" fmla="*/ 2147483647 h 33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372"/>
              <a:gd name="T172" fmla="*/ 0 h 330"/>
              <a:gd name="T173" fmla="*/ 372 w 372"/>
              <a:gd name="T174" fmla="*/ 330 h 33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372" h="330">
                <a:moveTo>
                  <a:pt x="307" y="33"/>
                </a:moveTo>
                <a:cubicBezTo>
                  <a:pt x="305" y="29"/>
                  <a:pt x="300" y="27"/>
                  <a:pt x="296" y="29"/>
                </a:cubicBezTo>
                <a:cubicBezTo>
                  <a:pt x="108" y="116"/>
                  <a:pt x="108" y="116"/>
                  <a:pt x="108" y="116"/>
                </a:cubicBezTo>
                <a:cubicBezTo>
                  <a:pt x="104" y="118"/>
                  <a:pt x="103" y="123"/>
                  <a:pt x="104" y="127"/>
                </a:cubicBezTo>
                <a:cubicBezTo>
                  <a:pt x="106" y="130"/>
                  <a:pt x="109" y="131"/>
                  <a:pt x="112" y="131"/>
                </a:cubicBezTo>
                <a:cubicBezTo>
                  <a:pt x="113" y="131"/>
                  <a:pt x="114" y="131"/>
                  <a:pt x="115" y="130"/>
                </a:cubicBezTo>
                <a:cubicBezTo>
                  <a:pt x="303" y="44"/>
                  <a:pt x="303" y="44"/>
                  <a:pt x="303" y="44"/>
                </a:cubicBezTo>
                <a:cubicBezTo>
                  <a:pt x="307" y="42"/>
                  <a:pt x="309" y="37"/>
                  <a:pt x="307" y="33"/>
                </a:cubicBezTo>
                <a:close/>
                <a:moveTo>
                  <a:pt x="144" y="209"/>
                </a:moveTo>
                <a:cubicBezTo>
                  <a:pt x="146" y="209"/>
                  <a:pt x="147" y="209"/>
                  <a:pt x="148" y="208"/>
                </a:cubicBezTo>
                <a:cubicBezTo>
                  <a:pt x="336" y="121"/>
                  <a:pt x="336" y="121"/>
                  <a:pt x="336" y="121"/>
                </a:cubicBezTo>
                <a:cubicBezTo>
                  <a:pt x="340" y="120"/>
                  <a:pt x="341" y="115"/>
                  <a:pt x="340" y="111"/>
                </a:cubicBezTo>
                <a:cubicBezTo>
                  <a:pt x="338" y="107"/>
                  <a:pt x="333" y="105"/>
                  <a:pt x="329" y="107"/>
                </a:cubicBezTo>
                <a:cubicBezTo>
                  <a:pt x="141" y="194"/>
                  <a:pt x="141" y="194"/>
                  <a:pt x="141" y="194"/>
                </a:cubicBezTo>
                <a:cubicBezTo>
                  <a:pt x="137" y="196"/>
                  <a:pt x="135" y="200"/>
                  <a:pt x="137" y="204"/>
                </a:cubicBezTo>
                <a:cubicBezTo>
                  <a:pt x="139" y="207"/>
                  <a:pt x="141" y="209"/>
                  <a:pt x="144" y="209"/>
                </a:cubicBezTo>
                <a:close/>
                <a:moveTo>
                  <a:pt x="360" y="284"/>
                </a:moveTo>
                <a:cubicBezTo>
                  <a:pt x="265" y="284"/>
                  <a:pt x="265" y="284"/>
                  <a:pt x="265" y="284"/>
                </a:cubicBezTo>
                <a:cubicBezTo>
                  <a:pt x="262" y="284"/>
                  <a:pt x="260" y="284"/>
                  <a:pt x="258" y="284"/>
                </a:cubicBezTo>
                <a:cubicBezTo>
                  <a:pt x="256" y="283"/>
                  <a:pt x="257" y="283"/>
                  <a:pt x="257" y="283"/>
                </a:cubicBezTo>
                <a:cubicBezTo>
                  <a:pt x="257" y="283"/>
                  <a:pt x="256" y="281"/>
                  <a:pt x="256" y="277"/>
                </a:cubicBezTo>
                <a:cubicBezTo>
                  <a:pt x="256" y="251"/>
                  <a:pt x="256" y="251"/>
                  <a:pt x="256" y="251"/>
                </a:cubicBezTo>
                <a:cubicBezTo>
                  <a:pt x="269" y="251"/>
                  <a:pt x="269" y="251"/>
                  <a:pt x="269" y="251"/>
                </a:cubicBezTo>
                <a:cubicBezTo>
                  <a:pt x="271" y="251"/>
                  <a:pt x="273" y="250"/>
                  <a:pt x="275" y="249"/>
                </a:cubicBezTo>
                <a:cubicBezTo>
                  <a:pt x="276" y="248"/>
                  <a:pt x="277" y="245"/>
                  <a:pt x="277" y="243"/>
                </a:cubicBezTo>
                <a:cubicBezTo>
                  <a:pt x="277" y="177"/>
                  <a:pt x="277" y="177"/>
                  <a:pt x="277" y="177"/>
                </a:cubicBezTo>
                <a:cubicBezTo>
                  <a:pt x="355" y="141"/>
                  <a:pt x="355" y="141"/>
                  <a:pt x="355" y="141"/>
                </a:cubicBezTo>
                <a:cubicBezTo>
                  <a:pt x="366" y="136"/>
                  <a:pt x="372" y="125"/>
                  <a:pt x="372" y="114"/>
                </a:cubicBezTo>
                <a:cubicBezTo>
                  <a:pt x="372" y="110"/>
                  <a:pt x="371" y="106"/>
                  <a:pt x="370" y="102"/>
                </a:cubicBezTo>
                <a:cubicBezTo>
                  <a:pt x="345" y="49"/>
                  <a:pt x="345" y="49"/>
                  <a:pt x="345" y="49"/>
                </a:cubicBezTo>
                <a:cubicBezTo>
                  <a:pt x="343" y="45"/>
                  <a:pt x="339" y="43"/>
                  <a:pt x="335" y="45"/>
                </a:cubicBezTo>
                <a:cubicBezTo>
                  <a:pt x="331" y="47"/>
                  <a:pt x="329" y="52"/>
                  <a:pt x="331" y="56"/>
                </a:cubicBezTo>
                <a:cubicBezTo>
                  <a:pt x="331" y="56"/>
                  <a:pt x="331" y="56"/>
                  <a:pt x="331" y="56"/>
                </a:cubicBezTo>
                <a:cubicBezTo>
                  <a:pt x="355" y="109"/>
                  <a:pt x="355" y="109"/>
                  <a:pt x="355" y="109"/>
                </a:cubicBezTo>
                <a:cubicBezTo>
                  <a:pt x="356" y="111"/>
                  <a:pt x="356" y="113"/>
                  <a:pt x="356" y="114"/>
                </a:cubicBezTo>
                <a:cubicBezTo>
                  <a:pt x="356" y="119"/>
                  <a:pt x="354" y="124"/>
                  <a:pt x="349" y="126"/>
                </a:cubicBezTo>
                <a:cubicBezTo>
                  <a:pt x="147" y="220"/>
                  <a:pt x="147" y="220"/>
                  <a:pt x="147" y="220"/>
                </a:cubicBezTo>
                <a:cubicBezTo>
                  <a:pt x="145" y="221"/>
                  <a:pt x="143" y="221"/>
                  <a:pt x="141" y="221"/>
                </a:cubicBezTo>
                <a:cubicBezTo>
                  <a:pt x="136" y="221"/>
                  <a:pt x="131" y="218"/>
                  <a:pt x="129" y="213"/>
                </a:cubicBezTo>
                <a:cubicBezTo>
                  <a:pt x="122" y="198"/>
                  <a:pt x="122" y="198"/>
                  <a:pt x="122" y="198"/>
                </a:cubicBezTo>
                <a:cubicBezTo>
                  <a:pt x="122" y="198"/>
                  <a:pt x="122" y="198"/>
                  <a:pt x="122" y="198"/>
                </a:cubicBezTo>
                <a:cubicBezTo>
                  <a:pt x="122" y="198"/>
                  <a:pt x="122" y="198"/>
                  <a:pt x="122" y="198"/>
                </a:cubicBezTo>
                <a:cubicBezTo>
                  <a:pt x="96" y="141"/>
                  <a:pt x="96" y="141"/>
                  <a:pt x="96" y="141"/>
                </a:cubicBezTo>
                <a:cubicBezTo>
                  <a:pt x="96" y="141"/>
                  <a:pt x="96" y="141"/>
                  <a:pt x="96" y="141"/>
                </a:cubicBezTo>
                <a:cubicBezTo>
                  <a:pt x="96" y="141"/>
                  <a:pt x="96" y="141"/>
                  <a:pt x="96" y="141"/>
                </a:cubicBezTo>
                <a:cubicBezTo>
                  <a:pt x="90" y="128"/>
                  <a:pt x="90" y="128"/>
                  <a:pt x="90" y="128"/>
                </a:cubicBezTo>
                <a:cubicBezTo>
                  <a:pt x="89" y="126"/>
                  <a:pt x="89" y="124"/>
                  <a:pt x="89" y="123"/>
                </a:cubicBezTo>
                <a:cubicBezTo>
                  <a:pt x="89" y="118"/>
                  <a:pt x="91" y="113"/>
                  <a:pt x="96" y="111"/>
                </a:cubicBezTo>
                <a:cubicBezTo>
                  <a:pt x="298" y="17"/>
                  <a:pt x="298" y="17"/>
                  <a:pt x="298" y="17"/>
                </a:cubicBezTo>
                <a:cubicBezTo>
                  <a:pt x="300" y="16"/>
                  <a:pt x="302" y="16"/>
                  <a:pt x="304" y="16"/>
                </a:cubicBezTo>
                <a:cubicBezTo>
                  <a:pt x="309" y="16"/>
                  <a:pt x="314" y="19"/>
                  <a:pt x="316" y="24"/>
                </a:cubicBezTo>
                <a:cubicBezTo>
                  <a:pt x="318" y="28"/>
                  <a:pt x="322" y="29"/>
                  <a:pt x="326" y="28"/>
                </a:cubicBezTo>
                <a:cubicBezTo>
                  <a:pt x="330" y="26"/>
                  <a:pt x="332" y="21"/>
                  <a:pt x="330" y="17"/>
                </a:cubicBezTo>
                <a:cubicBezTo>
                  <a:pt x="325" y="6"/>
                  <a:pt x="315" y="0"/>
                  <a:pt x="304" y="0"/>
                </a:cubicBezTo>
                <a:cubicBezTo>
                  <a:pt x="300" y="0"/>
                  <a:pt x="296" y="1"/>
                  <a:pt x="292" y="3"/>
                </a:cubicBezTo>
                <a:cubicBezTo>
                  <a:pt x="90" y="96"/>
                  <a:pt x="90" y="96"/>
                  <a:pt x="90" y="96"/>
                </a:cubicBezTo>
                <a:cubicBezTo>
                  <a:pt x="79" y="101"/>
                  <a:pt x="73" y="112"/>
                  <a:pt x="73" y="123"/>
                </a:cubicBezTo>
                <a:cubicBezTo>
                  <a:pt x="73" y="127"/>
                  <a:pt x="73" y="131"/>
                  <a:pt x="75" y="135"/>
                </a:cubicBezTo>
                <a:cubicBezTo>
                  <a:pt x="78" y="140"/>
                  <a:pt x="78" y="140"/>
                  <a:pt x="78" y="140"/>
                </a:cubicBezTo>
                <a:cubicBezTo>
                  <a:pt x="67" y="146"/>
                  <a:pt x="67" y="146"/>
                  <a:pt x="67" y="146"/>
                </a:cubicBezTo>
                <a:cubicBezTo>
                  <a:pt x="42" y="136"/>
                  <a:pt x="42" y="136"/>
                  <a:pt x="42" y="136"/>
                </a:cubicBezTo>
                <a:cubicBezTo>
                  <a:pt x="40" y="135"/>
                  <a:pt x="37" y="136"/>
                  <a:pt x="36" y="136"/>
                </a:cubicBezTo>
                <a:cubicBezTo>
                  <a:pt x="6" y="150"/>
                  <a:pt x="6" y="150"/>
                  <a:pt x="6" y="150"/>
                </a:cubicBezTo>
                <a:cubicBezTo>
                  <a:pt x="2" y="152"/>
                  <a:pt x="0" y="157"/>
                  <a:pt x="2" y="161"/>
                </a:cubicBezTo>
                <a:cubicBezTo>
                  <a:pt x="46" y="257"/>
                  <a:pt x="46" y="257"/>
                  <a:pt x="46" y="257"/>
                </a:cubicBezTo>
                <a:cubicBezTo>
                  <a:pt x="47" y="259"/>
                  <a:pt x="49" y="260"/>
                  <a:pt x="51" y="261"/>
                </a:cubicBezTo>
                <a:cubicBezTo>
                  <a:pt x="52" y="261"/>
                  <a:pt x="53" y="262"/>
                  <a:pt x="54" y="262"/>
                </a:cubicBezTo>
                <a:cubicBezTo>
                  <a:pt x="55" y="262"/>
                  <a:pt x="56" y="261"/>
                  <a:pt x="57" y="261"/>
                </a:cubicBezTo>
                <a:cubicBezTo>
                  <a:pt x="87" y="247"/>
                  <a:pt x="87" y="247"/>
                  <a:pt x="87" y="247"/>
                </a:cubicBezTo>
                <a:cubicBezTo>
                  <a:pt x="89" y="246"/>
                  <a:pt x="90" y="245"/>
                  <a:pt x="91" y="243"/>
                </a:cubicBezTo>
                <a:cubicBezTo>
                  <a:pt x="100" y="217"/>
                  <a:pt x="100" y="217"/>
                  <a:pt x="100" y="217"/>
                </a:cubicBezTo>
                <a:cubicBezTo>
                  <a:pt x="111" y="212"/>
                  <a:pt x="111" y="212"/>
                  <a:pt x="111" y="212"/>
                </a:cubicBezTo>
                <a:cubicBezTo>
                  <a:pt x="115" y="220"/>
                  <a:pt x="115" y="220"/>
                  <a:pt x="115" y="220"/>
                </a:cubicBezTo>
                <a:cubicBezTo>
                  <a:pt x="120" y="231"/>
                  <a:pt x="130" y="237"/>
                  <a:pt x="141" y="237"/>
                </a:cubicBezTo>
                <a:cubicBezTo>
                  <a:pt x="145" y="237"/>
                  <a:pt x="149" y="236"/>
                  <a:pt x="153" y="234"/>
                </a:cubicBezTo>
                <a:cubicBezTo>
                  <a:pt x="184" y="220"/>
                  <a:pt x="184" y="220"/>
                  <a:pt x="184" y="220"/>
                </a:cubicBezTo>
                <a:cubicBezTo>
                  <a:pt x="184" y="243"/>
                  <a:pt x="184" y="243"/>
                  <a:pt x="184" y="243"/>
                </a:cubicBezTo>
                <a:cubicBezTo>
                  <a:pt x="184" y="245"/>
                  <a:pt x="185" y="248"/>
                  <a:pt x="187" y="249"/>
                </a:cubicBezTo>
                <a:cubicBezTo>
                  <a:pt x="188" y="250"/>
                  <a:pt x="190" y="251"/>
                  <a:pt x="192" y="251"/>
                </a:cubicBezTo>
                <a:cubicBezTo>
                  <a:pt x="207" y="251"/>
                  <a:pt x="207" y="251"/>
                  <a:pt x="207" y="251"/>
                </a:cubicBezTo>
                <a:cubicBezTo>
                  <a:pt x="207" y="300"/>
                  <a:pt x="207" y="300"/>
                  <a:pt x="207" y="300"/>
                </a:cubicBezTo>
                <a:cubicBezTo>
                  <a:pt x="207" y="317"/>
                  <a:pt x="221" y="330"/>
                  <a:pt x="237" y="330"/>
                </a:cubicBezTo>
                <a:cubicBezTo>
                  <a:pt x="360" y="330"/>
                  <a:pt x="360" y="330"/>
                  <a:pt x="360" y="330"/>
                </a:cubicBezTo>
                <a:cubicBezTo>
                  <a:pt x="362" y="330"/>
                  <a:pt x="364" y="330"/>
                  <a:pt x="365" y="328"/>
                </a:cubicBezTo>
                <a:cubicBezTo>
                  <a:pt x="367" y="326"/>
                  <a:pt x="368" y="324"/>
                  <a:pt x="368" y="322"/>
                </a:cubicBezTo>
                <a:cubicBezTo>
                  <a:pt x="368" y="292"/>
                  <a:pt x="368" y="292"/>
                  <a:pt x="368" y="292"/>
                </a:cubicBezTo>
                <a:cubicBezTo>
                  <a:pt x="368" y="290"/>
                  <a:pt x="367" y="288"/>
                  <a:pt x="365" y="286"/>
                </a:cubicBezTo>
                <a:cubicBezTo>
                  <a:pt x="364" y="285"/>
                  <a:pt x="362" y="284"/>
                  <a:pt x="360" y="284"/>
                </a:cubicBezTo>
                <a:close/>
                <a:moveTo>
                  <a:pt x="90" y="204"/>
                </a:moveTo>
                <a:cubicBezTo>
                  <a:pt x="88" y="205"/>
                  <a:pt x="87" y="207"/>
                  <a:pt x="86" y="209"/>
                </a:cubicBezTo>
                <a:cubicBezTo>
                  <a:pt x="77" y="234"/>
                  <a:pt x="77" y="234"/>
                  <a:pt x="77" y="234"/>
                </a:cubicBezTo>
                <a:cubicBezTo>
                  <a:pt x="58" y="243"/>
                  <a:pt x="58" y="243"/>
                  <a:pt x="58" y="243"/>
                </a:cubicBezTo>
                <a:cubicBezTo>
                  <a:pt x="20" y="161"/>
                  <a:pt x="20" y="161"/>
                  <a:pt x="20" y="161"/>
                </a:cubicBezTo>
                <a:cubicBezTo>
                  <a:pt x="39" y="152"/>
                  <a:pt x="39" y="152"/>
                  <a:pt x="39" y="152"/>
                </a:cubicBezTo>
                <a:cubicBezTo>
                  <a:pt x="65" y="162"/>
                  <a:pt x="65" y="162"/>
                  <a:pt x="65" y="162"/>
                </a:cubicBezTo>
                <a:cubicBezTo>
                  <a:pt x="67" y="162"/>
                  <a:pt x="69" y="162"/>
                  <a:pt x="71" y="161"/>
                </a:cubicBezTo>
                <a:cubicBezTo>
                  <a:pt x="85" y="155"/>
                  <a:pt x="85" y="155"/>
                  <a:pt x="85" y="155"/>
                </a:cubicBezTo>
                <a:cubicBezTo>
                  <a:pt x="104" y="198"/>
                  <a:pt x="104" y="198"/>
                  <a:pt x="104" y="198"/>
                </a:cubicBezTo>
                <a:lnTo>
                  <a:pt x="90" y="204"/>
                </a:lnTo>
                <a:close/>
                <a:moveTo>
                  <a:pt x="200" y="235"/>
                </a:moveTo>
                <a:cubicBezTo>
                  <a:pt x="200" y="213"/>
                  <a:pt x="200" y="213"/>
                  <a:pt x="200" y="213"/>
                </a:cubicBezTo>
                <a:cubicBezTo>
                  <a:pt x="261" y="184"/>
                  <a:pt x="261" y="184"/>
                  <a:pt x="261" y="184"/>
                </a:cubicBezTo>
                <a:cubicBezTo>
                  <a:pt x="261" y="235"/>
                  <a:pt x="261" y="235"/>
                  <a:pt x="261" y="235"/>
                </a:cubicBezTo>
                <a:lnTo>
                  <a:pt x="200" y="235"/>
                </a:lnTo>
                <a:close/>
                <a:moveTo>
                  <a:pt x="352" y="314"/>
                </a:moveTo>
                <a:cubicBezTo>
                  <a:pt x="237" y="314"/>
                  <a:pt x="237" y="314"/>
                  <a:pt x="237" y="314"/>
                </a:cubicBezTo>
                <a:cubicBezTo>
                  <a:pt x="229" y="314"/>
                  <a:pt x="223" y="308"/>
                  <a:pt x="223" y="300"/>
                </a:cubicBezTo>
                <a:cubicBezTo>
                  <a:pt x="223" y="251"/>
                  <a:pt x="223" y="251"/>
                  <a:pt x="223" y="251"/>
                </a:cubicBezTo>
                <a:cubicBezTo>
                  <a:pt x="240" y="251"/>
                  <a:pt x="240" y="251"/>
                  <a:pt x="240" y="251"/>
                </a:cubicBezTo>
                <a:cubicBezTo>
                  <a:pt x="240" y="277"/>
                  <a:pt x="240" y="277"/>
                  <a:pt x="240" y="277"/>
                </a:cubicBezTo>
                <a:cubicBezTo>
                  <a:pt x="240" y="283"/>
                  <a:pt x="241" y="290"/>
                  <a:pt x="246" y="295"/>
                </a:cubicBezTo>
                <a:cubicBezTo>
                  <a:pt x="252" y="300"/>
                  <a:pt x="258" y="300"/>
                  <a:pt x="265" y="300"/>
                </a:cubicBezTo>
                <a:cubicBezTo>
                  <a:pt x="352" y="300"/>
                  <a:pt x="352" y="300"/>
                  <a:pt x="352" y="300"/>
                </a:cubicBezTo>
                <a:lnTo>
                  <a:pt x="352" y="314"/>
                </a:lnTo>
                <a:close/>
              </a:path>
            </a:pathLst>
          </a:custGeom>
          <a:solidFill>
            <a:srgbClr val="00285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1" name="Freeform 8"/>
          <p:cNvSpPr>
            <a:spLocks noChangeAspect="1" noEditPoints="1"/>
          </p:cNvSpPr>
          <p:nvPr/>
        </p:nvSpPr>
        <p:spPr bwMode="auto">
          <a:xfrm>
            <a:off x="5713403" y="4306887"/>
            <a:ext cx="541337" cy="293688"/>
          </a:xfrm>
          <a:custGeom>
            <a:avLst/>
            <a:gdLst>
              <a:gd name="T0" fmla="*/ 2147483647 w 502"/>
              <a:gd name="T1" fmla="*/ 2147483647 h 273"/>
              <a:gd name="T2" fmla="*/ 2147483647 w 502"/>
              <a:gd name="T3" fmla="*/ 2147483647 h 273"/>
              <a:gd name="T4" fmla="*/ 2147483647 w 502"/>
              <a:gd name="T5" fmla="*/ 2147483647 h 273"/>
              <a:gd name="T6" fmla="*/ 2147483647 w 502"/>
              <a:gd name="T7" fmla="*/ 0 h 273"/>
              <a:gd name="T8" fmla="*/ 2147483647 w 502"/>
              <a:gd name="T9" fmla="*/ 0 h 273"/>
              <a:gd name="T10" fmla="*/ 2147483647 w 502"/>
              <a:gd name="T11" fmla="*/ 0 h 273"/>
              <a:gd name="T12" fmla="*/ 2147483647 w 502"/>
              <a:gd name="T13" fmla="*/ 2147483647 h 273"/>
              <a:gd name="T14" fmla="*/ 2147483647 w 502"/>
              <a:gd name="T15" fmla="*/ 2147483647 h 273"/>
              <a:gd name="T16" fmla="*/ 2147483647 w 502"/>
              <a:gd name="T17" fmla="*/ 2147483647 h 273"/>
              <a:gd name="T18" fmla="*/ 2147483647 w 502"/>
              <a:gd name="T19" fmla="*/ 2147483647 h 273"/>
              <a:gd name="T20" fmla="*/ 2147483647 w 502"/>
              <a:gd name="T21" fmla="*/ 2147483647 h 273"/>
              <a:gd name="T22" fmla="*/ 2147483647 w 502"/>
              <a:gd name="T23" fmla="*/ 2147483647 h 273"/>
              <a:gd name="T24" fmla="*/ 0 w 502"/>
              <a:gd name="T25" fmla="*/ 2147483647 h 273"/>
              <a:gd name="T26" fmla="*/ 2147483647 w 502"/>
              <a:gd name="T27" fmla="*/ 2147483647 h 273"/>
              <a:gd name="T28" fmla="*/ 2147483647 w 502"/>
              <a:gd name="T29" fmla="*/ 2147483647 h 273"/>
              <a:gd name="T30" fmla="*/ 2147483647 w 502"/>
              <a:gd name="T31" fmla="*/ 2147483647 h 273"/>
              <a:gd name="T32" fmla="*/ 2147483647 w 502"/>
              <a:gd name="T33" fmla="*/ 2147483647 h 273"/>
              <a:gd name="T34" fmla="*/ 2147483647 w 502"/>
              <a:gd name="T35" fmla="*/ 2147483647 h 273"/>
              <a:gd name="T36" fmla="*/ 2147483647 w 502"/>
              <a:gd name="T37" fmla="*/ 2147483647 h 273"/>
              <a:gd name="T38" fmla="*/ 2147483647 w 502"/>
              <a:gd name="T39" fmla="*/ 2147483647 h 273"/>
              <a:gd name="T40" fmla="*/ 2147483647 w 502"/>
              <a:gd name="T41" fmla="*/ 2147483647 h 273"/>
              <a:gd name="T42" fmla="*/ 2147483647 w 502"/>
              <a:gd name="T43" fmla="*/ 2147483647 h 273"/>
              <a:gd name="T44" fmla="*/ 2147483647 w 502"/>
              <a:gd name="T45" fmla="*/ 2147483647 h 273"/>
              <a:gd name="T46" fmla="*/ 2147483647 w 502"/>
              <a:gd name="T47" fmla="*/ 2147483647 h 273"/>
              <a:gd name="T48" fmla="*/ 2147483647 w 502"/>
              <a:gd name="T49" fmla="*/ 2147483647 h 273"/>
              <a:gd name="T50" fmla="*/ 2147483647 w 502"/>
              <a:gd name="T51" fmla="*/ 2147483647 h 273"/>
              <a:gd name="T52" fmla="*/ 2147483647 w 502"/>
              <a:gd name="T53" fmla="*/ 2147483647 h 273"/>
              <a:gd name="T54" fmla="*/ 2147483647 w 502"/>
              <a:gd name="T55" fmla="*/ 2147483647 h 273"/>
              <a:gd name="T56" fmla="*/ 2147483647 w 502"/>
              <a:gd name="T57" fmla="*/ 2147483647 h 273"/>
              <a:gd name="T58" fmla="*/ 2147483647 w 502"/>
              <a:gd name="T59" fmla="*/ 2147483647 h 273"/>
              <a:gd name="T60" fmla="*/ 2147483647 w 502"/>
              <a:gd name="T61" fmla="*/ 2147483647 h 273"/>
              <a:gd name="T62" fmla="*/ 2147483647 w 502"/>
              <a:gd name="T63" fmla="*/ 2147483647 h 273"/>
              <a:gd name="T64" fmla="*/ 2147483647 w 502"/>
              <a:gd name="T65" fmla="*/ 2147483647 h 273"/>
              <a:gd name="T66" fmla="*/ 2147483647 w 502"/>
              <a:gd name="T67" fmla="*/ 2147483647 h 273"/>
              <a:gd name="T68" fmla="*/ 2147483647 w 502"/>
              <a:gd name="T69" fmla="*/ 2147483647 h 273"/>
              <a:gd name="T70" fmla="*/ 2147483647 w 502"/>
              <a:gd name="T71" fmla="*/ 2147483647 h 273"/>
              <a:gd name="T72" fmla="*/ 2147483647 w 502"/>
              <a:gd name="T73" fmla="*/ 2147483647 h 273"/>
              <a:gd name="T74" fmla="*/ 2147483647 w 502"/>
              <a:gd name="T75" fmla="*/ 2147483647 h 273"/>
              <a:gd name="T76" fmla="*/ 2147483647 w 502"/>
              <a:gd name="T77" fmla="*/ 2147483647 h 273"/>
              <a:gd name="T78" fmla="*/ 2147483647 w 502"/>
              <a:gd name="T79" fmla="*/ 2147483647 h 273"/>
              <a:gd name="T80" fmla="*/ 2147483647 w 502"/>
              <a:gd name="T81" fmla="*/ 2147483647 h 273"/>
              <a:gd name="T82" fmla="*/ 2147483647 w 502"/>
              <a:gd name="T83" fmla="*/ 2147483647 h 273"/>
              <a:gd name="T84" fmla="*/ 2147483647 w 502"/>
              <a:gd name="T85" fmla="*/ 2147483647 h 273"/>
              <a:gd name="T86" fmla="*/ 2147483647 w 502"/>
              <a:gd name="T87" fmla="*/ 2147483647 h 273"/>
              <a:gd name="T88" fmla="*/ 2147483647 w 502"/>
              <a:gd name="T89" fmla="*/ 2147483647 h 273"/>
              <a:gd name="T90" fmla="*/ 2147483647 w 502"/>
              <a:gd name="T91" fmla="*/ 2147483647 h 273"/>
              <a:gd name="T92" fmla="*/ 2147483647 w 502"/>
              <a:gd name="T93" fmla="*/ 2147483647 h 273"/>
              <a:gd name="T94" fmla="*/ 2147483647 w 502"/>
              <a:gd name="T95" fmla="*/ 2147483647 h 273"/>
              <a:gd name="T96" fmla="*/ 2147483647 w 502"/>
              <a:gd name="T97" fmla="*/ 2147483647 h 273"/>
              <a:gd name="T98" fmla="*/ 2147483647 w 502"/>
              <a:gd name="T99" fmla="*/ 2147483647 h 273"/>
              <a:gd name="T100" fmla="*/ 2147483647 w 502"/>
              <a:gd name="T101" fmla="*/ 2147483647 h 273"/>
              <a:gd name="T102" fmla="*/ 2147483647 w 502"/>
              <a:gd name="T103" fmla="*/ 2147483647 h 273"/>
              <a:gd name="T104" fmla="*/ 2147483647 w 502"/>
              <a:gd name="T105" fmla="*/ 2147483647 h 27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502"/>
              <a:gd name="T160" fmla="*/ 0 h 273"/>
              <a:gd name="T161" fmla="*/ 502 w 502"/>
              <a:gd name="T162" fmla="*/ 273 h 27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502" h="273">
                <a:moveTo>
                  <a:pt x="500" y="150"/>
                </a:moveTo>
                <a:cubicBezTo>
                  <a:pt x="498" y="148"/>
                  <a:pt x="496" y="147"/>
                  <a:pt x="494" y="147"/>
                </a:cubicBezTo>
                <a:cubicBezTo>
                  <a:pt x="467" y="147"/>
                  <a:pt x="467" y="147"/>
                  <a:pt x="467" y="147"/>
                </a:cubicBezTo>
                <a:cubicBezTo>
                  <a:pt x="467" y="114"/>
                  <a:pt x="467" y="114"/>
                  <a:pt x="467" y="114"/>
                </a:cubicBezTo>
                <a:cubicBezTo>
                  <a:pt x="467" y="111"/>
                  <a:pt x="466" y="109"/>
                  <a:pt x="465" y="106"/>
                </a:cubicBezTo>
                <a:cubicBezTo>
                  <a:pt x="466" y="104"/>
                  <a:pt x="467" y="101"/>
                  <a:pt x="467" y="98"/>
                </a:cubicBezTo>
                <a:cubicBezTo>
                  <a:pt x="467" y="98"/>
                  <a:pt x="467" y="98"/>
                  <a:pt x="467" y="98"/>
                </a:cubicBezTo>
                <a:cubicBezTo>
                  <a:pt x="467" y="65"/>
                  <a:pt x="467" y="65"/>
                  <a:pt x="467" y="65"/>
                </a:cubicBezTo>
                <a:cubicBezTo>
                  <a:pt x="467" y="56"/>
                  <a:pt x="460" y="49"/>
                  <a:pt x="451" y="49"/>
                </a:cubicBezTo>
                <a:cubicBezTo>
                  <a:pt x="418" y="49"/>
                  <a:pt x="418" y="49"/>
                  <a:pt x="418" y="49"/>
                </a:cubicBezTo>
                <a:cubicBezTo>
                  <a:pt x="418" y="16"/>
                  <a:pt x="418" y="16"/>
                  <a:pt x="418" y="16"/>
                </a:cubicBezTo>
                <a:cubicBezTo>
                  <a:pt x="418" y="7"/>
                  <a:pt x="411" y="0"/>
                  <a:pt x="402" y="0"/>
                </a:cubicBezTo>
                <a:cubicBezTo>
                  <a:pt x="369" y="0"/>
                  <a:pt x="369" y="0"/>
                  <a:pt x="369" y="0"/>
                </a:cubicBezTo>
                <a:cubicBezTo>
                  <a:pt x="366" y="0"/>
                  <a:pt x="364" y="1"/>
                  <a:pt x="361" y="2"/>
                </a:cubicBezTo>
                <a:cubicBezTo>
                  <a:pt x="359" y="1"/>
                  <a:pt x="356" y="0"/>
                  <a:pt x="353" y="0"/>
                </a:cubicBezTo>
                <a:cubicBezTo>
                  <a:pt x="320" y="0"/>
                  <a:pt x="320" y="0"/>
                  <a:pt x="320" y="0"/>
                </a:cubicBezTo>
                <a:cubicBezTo>
                  <a:pt x="317" y="0"/>
                  <a:pt x="314" y="1"/>
                  <a:pt x="312" y="2"/>
                </a:cubicBezTo>
                <a:cubicBezTo>
                  <a:pt x="310" y="1"/>
                  <a:pt x="307" y="0"/>
                  <a:pt x="304" y="0"/>
                </a:cubicBezTo>
                <a:cubicBezTo>
                  <a:pt x="271" y="0"/>
                  <a:pt x="271" y="0"/>
                  <a:pt x="271" y="0"/>
                </a:cubicBezTo>
                <a:cubicBezTo>
                  <a:pt x="262" y="0"/>
                  <a:pt x="255" y="7"/>
                  <a:pt x="255" y="16"/>
                </a:cubicBezTo>
                <a:cubicBezTo>
                  <a:pt x="255" y="49"/>
                  <a:pt x="255" y="49"/>
                  <a:pt x="255" y="49"/>
                </a:cubicBezTo>
                <a:cubicBezTo>
                  <a:pt x="222" y="49"/>
                  <a:pt x="222" y="49"/>
                  <a:pt x="222" y="49"/>
                </a:cubicBezTo>
                <a:cubicBezTo>
                  <a:pt x="213" y="49"/>
                  <a:pt x="206" y="56"/>
                  <a:pt x="206" y="65"/>
                </a:cubicBezTo>
                <a:cubicBezTo>
                  <a:pt x="206" y="98"/>
                  <a:pt x="206" y="98"/>
                  <a:pt x="206" y="98"/>
                </a:cubicBezTo>
                <a:cubicBezTo>
                  <a:pt x="206" y="101"/>
                  <a:pt x="207" y="104"/>
                  <a:pt x="208" y="106"/>
                </a:cubicBezTo>
                <a:cubicBezTo>
                  <a:pt x="207" y="109"/>
                  <a:pt x="206" y="111"/>
                  <a:pt x="206" y="114"/>
                </a:cubicBezTo>
                <a:cubicBezTo>
                  <a:pt x="206" y="147"/>
                  <a:pt x="206" y="147"/>
                  <a:pt x="206" y="147"/>
                </a:cubicBezTo>
                <a:cubicBezTo>
                  <a:pt x="166" y="147"/>
                  <a:pt x="166" y="147"/>
                  <a:pt x="166" y="147"/>
                </a:cubicBezTo>
                <a:cubicBezTo>
                  <a:pt x="166" y="88"/>
                  <a:pt x="166" y="88"/>
                  <a:pt x="166" y="88"/>
                </a:cubicBezTo>
                <a:cubicBezTo>
                  <a:pt x="166" y="79"/>
                  <a:pt x="159" y="72"/>
                  <a:pt x="150" y="72"/>
                </a:cubicBezTo>
                <a:cubicBezTo>
                  <a:pt x="92" y="72"/>
                  <a:pt x="92" y="72"/>
                  <a:pt x="92" y="72"/>
                </a:cubicBezTo>
                <a:cubicBezTo>
                  <a:pt x="92" y="37"/>
                  <a:pt x="92" y="37"/>
                  <a:pt x="92" y="37"/>
                </a:cubicBezTo>
                <a:cubicBezTo>
                  <a:pt x="92" y="29"/>
                  <a:pt x="86" y="23"/>
                  <a:pt x="78" y="23"/>
                </a:cubicBezTo>
                <a:cubicBezTo>
                  <a:pt x="37" y="23"/>
                  <a:pt x="37" y="23"/>
                  <a:pt x="37" y="23"/>
                </a:cubicBezTo>
                <a:cubicBezTo>
                  <a:pt x="28" y="23"/>
                  <a:pt x="22" y="29"/>
                  <a:pt x="22" y="37"/>
                </a:cubicBezTo>
                <a:cubicBezTo>
                  <a:pt x="22" y="147"/>
                  <a:pt x="22" y="147"/>
                  <a:pt x="22" y="147"/>
                </a:cubicBezTo>
                <a:cubicBezTo>
                  <a:pt x="8" y="147"/>
                  <a:pt x="8" y="147"/>
                  <a:pt x="8" y="147"/>
                </a:cubicBezTo>
                <a:cubicBezTo>
                  <a:pt x="6" y="147"/>
                  <a:pt x="4" y="148"/>
                  <a:pt x="2" y="150"/>
                </a:cubicBezTo>
                <a:cubicBezTo>
                  <a:pt x="1" y="151"/>
                  <a:pt x="0" y="153"/>
                  <a:pt x="0" y="155"/>
                </a:cubicBezTo>
                <a:cubicBezTo>
                  <a:pt x="0" y="190"/>
                  <a:pt x="13" y="219"/>
                  <a:pt x="29" y="239"/>
                </a:cubicBezTo>
                <a:cubicBezTo>
                  <a:pt x="37" y="250"/>
                  <a:pt x="46" y="258"/>
                  <a:pt x="54" y="264"/>
                </a:cubicBezTo>
                <a:cubicBezTo>
                  <a:pt x="62" y="269"/>
                  <a:pt x="70" y="273"/>
                  <a:pt x="78" y="273"/>
                </a:cubicBezTo>
                <a:cubicBezTo>
                  <a:pt x="94" y="273"/>
                  <a:pt x="277" y="273"/>
                  <a:pt x="369" y="273"/>
                </a:cubicBezTo>
                <a:cubicBezTo>
                  <a:pt x="373" y="273"/>
                  <a:pt x="377" y="270"/>
                  <a:pt x="377" y="265"/>
                </a:cubicBezTo>
                <a:cubicBezTo>
                  <a:pt x="377" y="261"/>
                  <a:pt x="373" y="257"/>
                  <a:pt x="369" y="257"/>
                </a:cubicBezTo>
                <a:cubicBezTo>
                  <a:pt x="277" y="257"/>
                  <a:pt x="94" y="257"/>
                  <a:pt x="78" y="257"/>
                </a:cubicBezTo>
                <a:cubicBezTo>
                  <a:pt x="76" y="257"/>
                  <a:pt x="70" y="255"/>
                  <a:pt x="63" y="251"/>
                </a:cubicBezTo>
                <a:cubicBezTo>
                  <a:pt x="44" y="237"/>
                  <a:pt x="19" y="204"/>
                  <a:pt x="16" y="163"/>
                </a:cubicBezTo>
                <a:cubicBezTo>
                  <a:pt x="296" y="163"/>
                  <a:pt x="296" y="163"/>
                  <a:pt x="296" y="163"/>
                </a:cubicBezTo>
                <a:cubicBezTo>
                  <a:pt x="304" y="163"/>
                  <a:pt x="304" y="163"/>
                  <a:pt x="304" y="163"/>
                </a:cubicBezTo>
                <a:cubicBezTo>
                  <a:pt x="304" y="163"/>
                  <a:pt x="304" y="163"/>
                  <a:pt x="304" y="163"/>
                </a:cubicBezTo>
                <a:cubicBezTo>
                  <a:pt x="486" y="163"/>
                  <a:pt x="486" y="163"/>
                  <a:pt x="486" y="163"/>
                </a:cubicBezTo>
                <a:cubicBezTo>
                  <a:pt x="484" y="191"/>
                  <a:pt x="473" y="213"/>
                  <a:pt x="459" y="230"/>
                </a:cubicBezTo>
                <a:cubicBezTo>
                  <a:pt x="445" y="248"/>
                  <a:pt x="427" y="258"/>
                  <a:pt x="418" y="257"/>
                </a:cubicBezTo>
                <a:cubicBezTo>
                  <a:pt x="415" y="257"/>
                  <a:pt x="407" y="257"/>
                  <a:pt x="397" y="257"/>
                </a:cubicBezTo>
                <a:cubicBezTo>
                  <a:pt x="392" y="257"/>
                  <a:pt x="389" y="261"/>
                  <a:pt x="389" y="265"/>
                </a:cubicBezTo>
                <a:cubicBezTo>
                  <a:pt x="389" y="270"/>
                  <a:pt x="392" y="273"/>
                  <a:pt x="397" y="273"/>
                </a:cubicBezTo>
                <a:cubicBezTo>
                  <a:pt x="407" y="273"/>
                  <a:pt x="415" y="273"/>
                  <a:pt x="418" y="273"/>
                </a:cubicBezTo>
                <a:cubicBezTo>
                  <a:pt x="435" y="273"/>
                  <a:pt x="455" y="260"/>
                  <a:pt x="472" y="240"/>
                </a:cubicBezTo>
                <a:cubicBezTo>
                  <a:pt x="489" y="220"/>
                  <a:pt x="502" y="190"/>
                  <a:pt x="502" y="155"/>
                </a:cubicBezTo>
                <a:cubicBezTo>
                  <a:pt x="502" y="153"/>
                  <a:pt x="501" y="151"/>
                  <a:pt x="500" y="150"/>
                </a:cubicBezTo>
                <a:close/>
                <a:moveTo>
                  <a:pt x="38" y="39"/>
                </a:moveTo>
                <a:cubicBezTo>
                  <a:pt x="76" y="39"/>
                  <a:pt x="76" y="39"/>
                  <a:pt x="76" y="39"/>
                </a:cubicBezTo>
                <a:cubicBezTo>
                  <a:pt x="76" y="80"/>
                  <a:pt x="76" y="80"/>
                  <a:pt x="76" y="80"/>
                </a:cubicBezTo>
                <a:cubicBezTo>
                  <a:pt x="76" y="82"/>
                  <a:pt x="77" y="84"/>
                  <a:pt x="79" y="85"/>
                </a:cubicBezTo>
                <a:cubicBezTo>
                  <a:pt x="80" y="87"/>
                  <a:pt x="82" y="88"/>
                  <a:pt x="84" y="88"/>
                </a:cubicBezTo>
                <a:cubicBezTo>
                  <a:pt x="150" y="88"/>
                  <a:pt x="150" y="88"/>
                  <a:pt x="150" y="88"/>
                </a:cubicBezTo>
                <a:cubicBezTo>
                  <a:pt x="150" y="147"/>
                  <a:pt x="150" y="147"/>
                  <a:pt x="150" y="147"/>
                </a:cubicBezTo>
                <a:cubicBezTo>
                  <a:pt x="38" y="147"/>
                  <a:pt x="38" y="147"/>
                  <a:pt x="38" y="147"/>
                </a:cubicBezTo>
                <a:lnTo>
                  <a:pt x="38" y="39"/>
                </a:lnTo>
                <a:close/>
                <a:moveTo>
                  <a:pt x="382" y="147"/>
                </a:moveTo>
                <a:cubicBezTo>
                  <a:pt x="369" y="147"/>
                  <a:pt x="369" y="147"/>
                  <a:pt x="369" y="147"/>
                </a:cubicBezTo>
                <a:cubicBezTo>
                  <a:pt x="369" y="114"/>
                  <a:pt x="369" y="114"/>
                  <a:pt x="369" y="114"/>
                </a:cubicBezTo>
                <a:cubicBezTo>
                  <a:pt x="369" y="114"/>
                  <a:pt x="369" y="114"/>
                  <a:pt x="369" y="114"/>
                </a:cubicBezTo>
                <a:cubicBezTo>
                  <a:pt x="369" y="114"/>
                  <a:pt x="369" y="114"/>
                  <a:pt x="369" y="114"/>
                </a:cubicBezTo>
                <a:cubicBezTo>
                  <a:pt x="402" y="114"/>
                  <a:pt x="402" y="114"/>
                  <a:pt x="402" y="114"/>
                </a:cubicBezTo>
                <a:cubicBezTo>
                  <a:pt x="402" y="147"/>
                  <a:pt x="402" y="147"/>
                  <a:pt x="402" y="147"/>
                </a:cubicBezTo>
                <a:lnTo>
                  <a:pt x="382" y="147"/>
                </a:lnTo>
                <a:close/>
                <a:moveTo>
                  <a:pt x="304" y="114"/>
                </a:moveTo>
                <a:cubicBezTo>
                  <a:pt x="304" y="147"/>
                  <a:pt x="304" y="147"/>
                  <a:pt x="304" y="147"/>
                </a:cubicBezTo>
                <a:cubicBezTo>
                  <a:pt x="271" y="147"/>
                  <a:pt x="271" y="147"/>
                  <a:pt x="271" y="147"/>
                </a:cubicBezTo>
                <a:cubicBezTo>
                  <a:pt x="271" y="114"/>
                  <a:pt x="271" y="114"/>
                  <a:pt x="271" y="114"/>
                </a:cubicBezTo>
                <a:cubicBezTo>
                  <a:pt x="271" y="114"/>
                  <a:pt x="271" y="114"/>
                  <a:pt x="271" y="114"/>
                </a:cubicBezTo>
                <a:cubicBezTo>
                  <a:pt x="304" y="114"/>
                  <a:pt x="304" y="114"/>
                  <a:pt x="304" y="114"/>
                </a:cubicBezTo>
                <a:close/>
                <a:moveTo>
                  <a:pt x="320" y="147"/>
                </a:moveTo>
                <a:cubicBezTo>
                  <a:pt x="320" y="147"/>
                  <a:pt x="320" y="147"/>
                  <a:pt x="320" y="147"/>
                </a:cubicBezTo>
                <a:cubicBezTo>
                  <a:pt x="320" y="114"/>
                  <a:pt x="320" y="114"/>
                  <a:pt x="320" y="114"/>
                </a:cubicBezTo>
                <a:cubicBezTo>
                  <a:pt x="320" y="114"/>
                  <a:pt x="320" y="114"/>
                  <a:pt x="320" y="114"/>
                </a:cubicBezTo>
                <a:cubicBezTo>
                  <a:pt x="320" y="114"/>
                  <a:pt x="320" y="114"/>
                  <a:pt x="320" y="114"/>
                </a:cubicBezTo>
                <a:cubicBezTo>
                  <a:pt x="353" y="114"/>
                  <a:pt x="353" y="114"/>
                  <a:pt x="353" y="114"/>
                </a:cubicBezTo>
                <a:cubicBezTo>
                  <a:pt x="353" y="147"/>
                  <a:pt x="353" y="147"/>
                  <a:pt x="353" y="147"/>
                </a:cubicBezTo>
                <a:cubicBezTo>
                  <a:pt x="320" y="147"/>
                  <a:pt x="320" y="147"/>
                  <a:pt x="320" y="147"/>
                </a:cubicBezTo>
                <a:close/>
                <a:moveTo>
                  <a:pt x="402" y="78"/>
                </a:moveTo>
                <a:cubicBezTo>
                  <a:pt x="402" y="98"/>
                  <a:pt x="402" y="98"/>
                  <a:pt x="402" y="98"/>
                </a:cubicBezTo>
                <a:cubicBezTo>
                  <a:pt x="402" y="98"/>
                  <a:pt x="402" y="98"/>
                  <a:pt x="402" y="98"/>
                </a:cubicBezTo>
                <a:cubicBezTo>
                  <a:pt x="402" y="98"/>
                  <a:pt x="402" y="98"/>
                  <a:pt x="402" y="98"/>
                </a:cubicBezTo>
                <a:cubicBezTo>
                  <a:pt x="369" y="98"/>
                  <a:pt x="369" y="98"/>
                  <a:pt x="369" y="98"/>
                </a:cubicBezTo>
                <a:cubicBezTo>
                  <a:pt x="369" y="65"/>
                  <a:pt x="369" y="65"/>
                  <a:pt x="369" y="65"/>
                </a:cubicBezTo>
                <a:cubicBezTo>
                  <a:pt x="369" y="65"/>
                  <a:pt x="369" y="65"/>
                  <a:pt x="369" y="65"/>
                </a:cubicBezTo>
                <a:cubicBezTo>
                  <a:pt x="369" y="65"/>
                  <a:pt x="369" y="65"/>
                  <a:pt x="369" y="65"/>
                </a:cubicBezTo>
                <a:cubicBezTo>
                  <a:pt x="402" y="65"/>
                  <a:pt x="402" y="65"/>
                  <a:pt x="402" y="65"/>
                </a:cubicBezTo>
                <a:lnTo>
                  <a:pt x="402" y="78"/>
                </a:lnTo>
                <a:close/>
                <a:moveTo>
                  <a:pt x="353" y="98"/>
                </a:moveTo>
                <a:cubicBezTo>
                  <a:pt x="320" y="98"/>
                  <a:pt x="320" y="98"/>
                  <a:pt x="320" y="98"/>
                </a:cubicBezTo>
                <a:cubicBezTo>
                  <a:pt x="320" y="65"/>
                  <a:pt x="320" y="65"/>
                  <a:pt x="320" y="65"/>
                </a:cubicBezTo>
                <a:cubicBezTo>
                  <a:pt x="320" y="65"/>
                  <a:pt x="320" y="65"/>
                  <a:pt x="320" y="65"/>
                </a:cubicBezTo>
                <a:cubicBezTo>
                  <a:pt x="320" y="65"/>
                  <a:pt x="320" y="65"/>
                  <a:pt x="320" y="65"/>
                </a:cubicBezTo>
                <a:cubicBezTo>
                  <a:pt x="353" y="65"/>
                  <a:pt x="353" y="65"/>
                  <a:pt x="353" y="65"/>
                </a:cubicBezTo>
                <a:lnTo>
                  <a:pt x="353" y="98"/>
                </a:lnTo>
                <a:close/>
                <a:moveTo>
                  <a:pt x="304" y="98"/>
                </a:moveTo>
                <a:cubicBezTo>
                  <a:pt x="304" y="98"/>
                  <a:pt x="304" y="98"/>
                  <a:pt x="304" y="98"/>
                </a:cubicBezTo>
                <a:cubicBezTo>
                  <a:pt x="271" y="98"/>
                  <a:pt x="271" y="98"/>
                  <a:pt x="271" y="98"/>
                </a:cubicBezTo>
                <a:cubicBezTo>
                  <a:pt x="271" y="98"/>
                  <a:pt x="271" y="98"/>
                  <a:pt x="271" y="98"/>
                </a:cubicBezTo>
                <a:cubicBezTo>
                  <a:pt x="271" y="98"/>
                  <a:pt x="271" y="98"/>
                  <a:pt x="271" y="98"/>
                </a:cubicBezTo>
                <a:cubicBezTo>
                  <a:pt x="271" y="65"/>
                  <a:pt x="271" y="65"/>
                  <a:pt x="271" y="65"/>
                </a:cubicBezTo>
                <a:cubicBezTo>
                  <a:pt x="271" y="65"/>
                  <a:pt x="271" y="65"/>
                  <a:pt x="271" y="65"/>
                </a:cubicBezTo>
                <a:cubicBezTo>
                  <a:pt x="304" y="65"/>
                  <a:pt x="304" y="65"/>
                  <a:pt x="304" y="65"/>
                </a:cubicBezTo>
                <a:lnTo>
                  <a:pt x="304" y="98"/>
                </a:lnTo>
                <a:close/>
                <a:moveTo>
                  <a:pt x="435" y="147"/>
                </a:moveTo>
                <a:cubicBezTo>
                  <a:pt x="418" y="147"/>
                  <a:pt x="418" y="147"/>
                  <a:pt x="418" y="147"/>
                </a:cubicBezTo>
                <a:cubicBezTo>
                  <a:pt x="418" y="114"/>
                  <a:pt x="418" y="114"/>
                  <a:pt x="418" y="114"/>
                </a:cubicBezTo>
                <a:cubicBezTo>
                  <a:pt x="451" y="114"/>
                  <a:pt x="451" y="114"/>
                  <a:pt x="451" y="114"/>
                </a:cubicBezTo>
                <a:cubicBezTo>
                  <a:pt x="451" y="147"/>
                  <a:pt x="451" y="147"/>
                  <a:pt x="451" y="147"/>
                </a:cubicBezTo>
                <a:lnTo>
                  <a:pt x="435" y="147"/>
                </a:lnTo>
                <a:close/>
                <a:moveTo>
                  <a:pt x="451" y="98"/>
                </a:moveTo>
                <a:cubicBezTo>
                  <a:pt x="418" y="98"/>
                  <a:pt x="418" y="98"/>
                  <a:pt x="418" y="98"/>
                </a:cubicBezTo>
                <a:cubicBezTo>
                  <a:pt x="418" y="65"/>
                  <a:pt x="418" y="65"/>
                  <a:pt x="418" y="65"/>
                </a:cubicBezTo>
                <a:cubicBezTo>
                  <a:pt x="451" y="65"/>
                  <a:pt x="451" y="65"/>
                  <a:pt x="451" y="65"/>
                </a:cubicBezTo>
                <a:lnTo>
                  <a:pt x="451" y="98"/>
                </a:lnTo>
                <a:close/>
                <a:moveTo>
                  <a:pt x="402" y="16"/>
                </a:moveTo>
                <a:cubicBezTo>
                  <a:pt x="402" y="49"/>
                  <a:pt x="402" y="49"/>
                  <a:pt x="402" y="49"/>
                </a:cubicBezTo>
                <a:cubicBezTo>
                  <a:pt x="369" y="49"/>
                  <a:pt x="369" y="49"/>
                  <a:pt x="369" y="49"/>
                </a:cubicBezTo>
                <a:cubicBezTo>
                  <a:pt x="369" y="16"/>
                  <a:pt x="369" y="16"/>
                  <a:pt x="369" y="16"/>
                </a:cubicBezTo>
                <a:cubicBezTo>
                  <a:pt x="369" y="16"/>
                  <a:pt x="369" y="16"/>
                  <a:pt x="369" y="16"/>
                </a:cubicBezTo>
                <a:cubicBezTo>
                  <a:pt x="369" y="16"/>
                  <a:pt x="369" y="16"/>
                  <a:pt x="369" y="16"/>
                </a:cubicBezTo>
                <a:lnTo>
                  <a:pt x="402" y="16"/>
                </a:lnTo>
                <a:close/>
                <a:moveTo>
                  <a:pt x="353" y="16"/>
                </a:moveTo>
                <a:cubicBezTo>
                  <a:pt x="353" y="49"/>
                  <a:pt x="353" y="49"/>
                  <a:pt x="353" y="49"/>
                </a:cubicBezTo>
                <a:cubicBezTo>
                  <a:pt x="320" y="49"/>
                  <a:pt x="320" y="49"/>
                  <a:pt x="320" y="49"/>
                </a:cubicBezTo>
                <a:cubicBezTo>
                  <a:pt x="320" y="16"/>
                  <a:pt x="320" y="16"/>
                  <a:pt x="320" y="16"/>
                </a:cubicBezTo>
                <a:lnTo>
                  <a:pt x="353" y="16"/>
                </a:lnTo>
                <a:close/>
                <a:moveTo>
                  <a:pt x="271" y="16"/>
                </a:moveTo>
                <a:cubicBezTo>
                  <a:pt x="304" y="16"/>
                  <a:pt x="304" y="16"/>
                  <a:pt x="304" y="16"/>
                </a:cubicBezTo>
                <a:cubicBezTo>
                  <a:pt x="304" y="49"/>
                  <a:pt x="304" y="49"/>
                  <a:pt x="304" y="49"/>
                </a:cubicBezTo>
                <a:cubicBezTo>
                  <a:pt x="271" y="49"/>
                  <a:pt x="271" y="49"/>
                  <a:pt x="271" y="49"/>
                </a:cubicBezTo>
                <a:lnTo>
                  <a:pt x="271" y="16"/>
                </a:lnTo>
                <a:close/>
                <a:moveTo>
                  <a:pt x="222" y="65"/>
                </a:moveTo>
                <a:cubicBezTo>
                  <a:pt x="222" y="65"/>
                  <a:pt x="222" y="65"/>
                  <a:pt x="222" y="65"/>
                </a:cubicBezTo>
                <a:cubicBezTo>
                  <a:pt x="255" y="65"/>
                  <a:pt x="255" y="65"/>
                  <a:pt x="255" y="65"/>
                </a:cubicBezTo>
                <a:cubicBezTo>
                  <a:pt x="255" y="82"/>
                  <a:pt x="255" y="82"/>
                  <a:pt x="255" y="82"/>
                </a:cubicBezTo>
                <a:cubicBezTo>
                  <a:pt x="255" y="98"/>
                  <a:pt x="255" y="98"/>
                  <a:pt x="255" y="98"/>
                </a:cubicBezTo>
                <a:cubicBezTo>
                  <a:pt x="222" y="98"/>
                  <a:pt x="222" y="98"/>
                  <a:pt x="222" y="98"/>
                </a:cubicBezTo>
                <a:lnTo>
                  <a:pt x="222" y="65"/>
                </a:lnTo>
                <a:close/>
                <a:moveTo>
                  <a:pt x="222" y="114"/>
                </a:moveTo>
                <a:cubicBezTo>
                  <a:pt x="255" y="114"/>
                  <a:pt x="255" y="114"/>
                  <a:pt x="255" y="114"/>
                </a:cubicBezTo>
                <a:cubicBezTo>
                  <a:pt x="255" y="131"/>
                  <a:pt x="255" y="131"/>
                  <a:pt x="255" y="131"/>
                </a:cubicBezTo>
                <a:cubicBezTo>
                  <a:pt x="255" y="147"/>
                  <a:pt x="255" y="147"/>
                  <a:pt x="255" y="147"/>
                </a:cubicBezTo>
                <a:cubicBezTo>
                  <a:pt x="255" y="147"/>
                  <a:pt x="255" y="147"/>
                  <a:pt x="255" y="147"/>
                </a:cubicBezTo>
                <a:cubicBezTo>
                  <a:pt x="222" y="147"/>
                  <a:pt x="222" y="147"/>
                  <a:pt x="222" y="147"/>
                </a:cubicBezTo>
                <a:lnTo>
                  <a:pt x="222" y="114"/>
                </a:lnTo>
                <a:close/>
              </a:path>
            </a:pathLst>
          </a:custGeom>
          <a:solidFill>
            <a:srgbClr val="00285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2" name="AutoShape 16"/>
          <p:cNvSpPr>
            <a:spLocks noChangeAspect="1" noEditPoints="1"/>
          </p:cNvSpPr>
          <p:nvPr/>
        </p:nvSpPr>
        <p:spPr bwMode="auto">
          <a:xfrm>
            <a:off x="4884727" y="2987676"/>
            <a:ext cx="398462" cy="369887"/>
          </a:xfrm>
          <a:custGeom>
            <a:avLst/>
            <a:gdLst>
              <a:gd name="T0" fmla="*/ 2147483647 w 370"/>
              <a:gd name="T1" fmla="*/ 2147483647 h 344"/>
              <a:gd name="T2" fmla="*/ 2147483647 w 370"/>
              <a:gd name="T3" fmla="*/ 2147483647 h 344"/>
              <a:gd name="T4" fmla="*/ 2147483647 w 370"/>
              <a:gd name="T5" fmla="*/ 2147483647 h 344"/>
              <a:gd name="T6" fmla="*/ 2147483647 w 370"/>
              <a:gd name="T7" fmla="*/ 2147483647 h 344"/>
              <a:gd name="T8" fmla="*/ 2147483647 w 370"/>
              <a:gd name="T9" fmla="*/ 2147483647 h 344"/>
              <a:gd name="T10" fmla="*/ 2147483647 w 370"/>
              <a:gd name="T11" fmla="*/ 2147483647 h 344"/>
              <a:gd name="T12" fmla="*/ 2147483647 w 370"/>
              <a:gd name="T13" fmla="*/ 2147483647 h 344"/>
              <a:gd name="T14" fmla="*/ 2147483647 w 370"/>
              <a:gd name="T15" fmla="*/ 2147483647 h 344"/>
              <a:gd name="T16" fmla="*/ 2147483647 w 370"/>
              <a:gd name="T17" fmla="*/ 2147483647 h 344"/>
              <a:gd name="T18" fmla="*/ 2147483647 w 370"/>
              <a:gd name="T19" fmla="*/ 2147483647 h 344"/>
              <a:gd name="T20" fmla="*/ 2147483647 w 370"/>
              <a:gd name="T21" fmla="*/ 2147483647 h 344"/>
              <a:gd name="T22" fmla="*/ 2147483647 w 370"/>
              <a:gd name="T23" fmla="*/ 2147483647 h 344"/>
              <a:gd name="T24" fmla="*/ 2147483647 w 370"/>
              <a:gd name="T25" fmla="*/ 2147483647 h 344"/>
              <a:gd name="T26" fmla="*/ 2147483647 w 370"/>
              <a:gd name="T27" fmla="*/ 2147483647 h 344"/>
              <a:gd name="T28" fmla="*/ 2147483647 w 370"/>
              <a:gd name="T29" fmla="*/ 0 h 344"/>
              <a:gd name="T30" fmla="*/ 0 w 370"/>
              <a:gd name="T31" fmla="*/ 2147483647 h 344"/>
              <a:gd name="T32" fmla="*/ 0 w 370"/>
              <a:gd name="T33" fmla="*/ 2147483647 h 344"/>
              <a:gd name="T34" fmla="*/ 2147483647 w 370"/>
              <a:gd name="T35" fmla="*/ 2147483647 h 344"/>
              <a:gd name="T36" fmla="*/ 2147483647 w 370"/>
              <a:gd name="T37" fmla="*/ 2147483647 h 344"/>
              <a:gd name="T38" fmla="*/ 2147483647 w 370"/>
              <a:gd name="T39" fmla="*/ 2147483647 h 344"/>
              <a:gd name="T40" fmla="*/ 2147483647 w 370"/>
              <a:gd name="T41" fmla="*/ 2147483647 h 344"/>
              <a:gd name="T42" fmla="*/ 2147483647 w 370"/>
              <a:gd name="T43" fmla="*/ 2147483647 h 344"/>
              <a:gd name="T44" fmla="*/ 2147483647 w 370"/>
              <a:gd name="T45" fmla="*/ 2147483647 h 344"/>
              <a:gd name="T46" fmla="*/ 2147483647 w 370"/>
              <a:gd name="T47" fmla="*/ 2147483647 h 344"/>
              <a:gd name="T48" fmla="*/ 2147483647 w 370"/>
              <a:gd name="T49" fmla="*/ 2147483647 h 344"/>
              <a:gd name="T50" fmla="*/ 2147483647 w 370"/>
              <a:gd name="T51" fmla="*/ 2147483647 h 344"/>
              <a:gd name="T52" fmla="*/ 2147483647 w 370"/>
              <a:gd name="T53" fmla="*/ 2147483647 h 344"/>
              <a:gd name="T54" fmla="*/ 2147483647 w 370"/>
              <a:gd name="T55" fmla="*/ 2147483647 h 344"/>
              <a:gd name="T56" fmla="*/ 2147483647 w 370"/>
              <a:gd name="T57" fmla="*/ 2147483647 h 344"/>
              <a:gd name="T58" fmla="*/ 2147483647 w 370"/>
              <a:gd name="T59" fmla="*/ 2147483647 h 344"/>
              <a:gd name="T60" fmla="*/ 2147483647 w 370"/>
              <a:gd name="T61" fmla="*/ 2147483647 h 344"/>
              <a:gd name="T62" fmla="*/ 2147483647 w 370"/>
              <a:gd name="T63" fmla="*/ 2147483647 h 344"/>
              <a:gd name="T64" fmla="*/ 2147483647 w 370"/>
              <a:gd name="T65" fmla="*/ 2147483647 h 344"/>
              <a:gd name="T66" fmla="*/ 2147483647 w 370"/>
              <a:gd name="T67" fmla="*/ 2147483647 h 344"/>
              <a:gd name="T68" fmla="*/ 2147483647 w 370"/>
              <a:gd name="T69" fmla="*/ 2147483647 h 344"/>
              <a:gd name="T70" fmla="*/ 2147483647 w 370"/>
              <a:gd name="T71" fmla="*/ 2147483647 h 344"/>
              <a:gd name="T72" fmla="*/ 2147483647 w 370"/>
              <a:gd name="T73" fmla="*/ 2147483647 h 344"/>
              <a:gd name="T74" fmla="*/ 2147483647 w 370"/>
              <a:gd name="T75" fmla="*/ 2147483647 h 344"/>
              <a:gd name="T76" fmla="*/ 2147483647 w 370"/>
              <a:gd name="T77" fmla="*/ 2147483647 h 344"/>
              <a:gd name="T78" fmla="*/ 2147483647 w 370"/>
              <a:gd name="T79" fmla="*/ 2147483647 h 344"/>
              <a:gd name="T80" fmla="*/ 2147483647 w 370"/>
              <a:gd name="T81" fmla="*/ 2147483647 h 344"/>
              <a:gd name="T82" fmla="*/ 2147483647 w 370"/>
              <a:gd name="T83" fmla="*/ 2147483647 h 344"/>
              <a:gd name="T84" fmla="*/ 2147483647 w 370"/>
              <a:gd name="T85" fmla="*/ 2147483647 h 344"/>
              <a:gd name="T86" fmla="*/ 2147483647 w 370"/>
              <a:gd name="T87" fmla="*/ 2147483647 h 344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370"/>
              <a:gd name="T133" fmla="*/ 0 h 344"/>
              <a:gd name="T134" fmla="*/ 370 w 370"/>
              <a:gd name="T135" fmla="*/ 344 h 344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370" h="344">
                <a:moveTo>
                  <a:pt x="185" y="319"/>
                </a:moveTo>
                <a:cubicBezTo>
                  <a:pt x="202" y="319"/>
                  <a:pt x="202" y="319"/>
                  <a:pt x="202" y="319"/>
                </a:cubicBezTo>
                <a:cubicBezTo>
                  <a:pt x="207" y="319"/>
                  <a:pt x="211" y="315"/>
                  <a:pt x="211" y="309"/>
                </a:cubicBezTo>
                <a:cubicBezTo>
                  <a:pt x="211" y="304"/>
                  <a:pt x="211" y="304"/>
                  <a:pt x="211" y="304"/>
                </a:cubicBezTo>
                <a:cubicBezTo>
                  <a:pt x="211" y="298"/>
                  <a:pt x="207" y="294"/>
                  <a:pt x="202" y="294"/>
                </a:cubicBezTo>
                <a:cubicBezTo>
                  <a:pt x="185" y="294"/>
                  <a:pt x="185" y="294"/>
                  <a:pt x="185" y="294"/>
                </a:cubicBezTo>
                <a:cubicBezTo>
                  <a:pt x="179" y="294"/>
                  <a:pt x="175" y="298"/>
                  <a:pt x="175" y="304"/>
                </a:cubicBezTo>
                <a:cubicBezTo>
                  <a:pt x="175" y="309"/>
                  <a:pt x="175" y="309"/>
                  <a:pt x="175" y="309"/>
                </a:cubicBezTo>
                <a:cubicBezTo>
                  <a:pt x="175" y="315"/>
                  <a:pt x="179" y="319"/>
                  <a:pt x="185" y="319"/>
                </a:cubicBezTo>
                <a:close/>
                <a:moveTo>
                  <a:pt x="89" y="319"/>
                </a:moveTo>
                <a:cubicBezTo>
                  <a:pt x="106" y="319"/>
                  <a:pt x="106" y="319"/>
                  <a:pt x="106" y="319"/>
                </a:cubicBezTo>
                <a:cubicBezTo>
                  <a:pt x="111" y="319"/>
                  <a:pt x="116" y="315"/>
                  <a:pt x="116" y="309"/>
                </a:cubicBezTo>
                <a:cubicBezTo>
                  <a:pt x="116" y="304"/>
                  <a:pt x="116" y="304"/>
                  <a:pt x="116" y="304"/>
                </a:cubicBezTo>
                <a:cubicBezTo>
                  <a:pt x="116" y="298"/>
                  <a:pt x="111" y="294"/>
                  <a:pt x="106" y="294"/>
                </a:cubicBezTo>
                <a:cubicBezTo>
                  <a:pt x="89" y="294"/>
                  <a:pt x="89" y="294"/>
                  <a:pt x="89" y="294"/>
                </a:cubicBezTo>
                <a:cubicBezTo>
                  <a:pt x="84" y="294"/>
                  <a:pt x="79" y="298"/>
                  <a:pt x="79" y="304"/>
                </a:cubicBezTo>
                <a:cubicBezTo>
                  <a:pt x="79" y="309"/>
                  <a:pt x="79" y="309"/>
                  <a:pt x="79" y="309"/>
                </a:cubicBezTo>
                <a:cubicBezTo>
                  <a:pt x="79" y="315"/>
                  <a:pt x="84" y="319"/>
                  <a:pt x="89" y="319"/>
                </a:cubicBezTo>
                <a:close/>
                <a:moveTo>
                  <a:pt x="137" y="319"/>
                </a:moveTo>
                <a:cubicBezTo>
                  <a:pt x="154" y="319"/>
                  <a:pt x="154" y="319"/>
                  <a:pt x="154" y="319"/>
                </a:cubicBezTo>
                <a:cubicBezTo>
                  <a:pt x="159" y="319"/>
                  <a:pt x="164" y="315"/>
                  <a:pt x="164" y="309"/>
                </a:cubicBezTo>
                <a:cubicBezTo>
                  <a:pt x="164" y="304"/>
                  <a:pt x="164" y="304"/>
                  <a:pt x="164" y="304"/>
                </a:cubicBezTo>
                <a:cubicBezTo>
                  <a:pt x="164" y="298"/>
                  <a:pt x="159" y="294"/>
                  <a:pt x="154" y="294"/>
                </a:cubicBezTo>
                <a:cubicBezTo>
                  <a:pt x="137" y="294"/>
                  <a:pt x="137" y="294"/>
                  <a:pt x="137" y="294"/>
                </a:cubicBezTo>
                <a:cubicBezTo>
                  <a:pt x="131" y="294"/>
                  <a:pt x="127" y="298"/>
                  <a:pt x="127" y="304"/>
                </a:cubicBezTo>
                <a:cubicBezTo>
                  <a:pt x="127" y="309"/>
                  <a:pt x="127" y="309"/>
                  <a:pt x="127" y="309"/>
                </a:cubicBezTo>
                <a:cubicBezTo>
                  <a:pt x="127" y="315"/>
                  <a:pt x="131" y="319"/>
                  <a:pt x="137" y="319"/>
                </a:cubicBezTo>
                <a:close/>
                <a:moveTo>
                  <a:pt x="41" y="319"/>
                </a:moveTo>
                <a:cubicBezTo>
                  <a:pt x="58" y="319"/>
                  <a:pt x="58" y="319"/>
                  <a:pt x="58" y="319"/>
                </a:cubicBezTo>
                <a:cubicBezTo>
                  <a:pt x="63" y="319"/>
                  <a:pt x="68" y="315"/>
                  <a:pt x="68" y="309"/>
                </a:cubicBezTo>
                <a:cubicBezTo>
                  <a:pt x="68" y="304"/>
                  <a:pt x="68" y="304"/>
                  <a:pt x="68" y="304"/>
                </a:cubicBezTo>
                <a:cubicBezTo>
                  <a:pt x="68" y="298"/>
                  <a:pt x="63" y="294"/>
                  <a:pt x="58" y="294"/>
                </a:cubicBezTo>
                <a:cubicBezTo>
                  <a:pt x="41" y="294"/>
                  <a:pt x="41" y="294"/>
                  <a:pt x="41" y="294"/>
                </a:cubicBezTo>
                <a:cubicBezTo>
                  <a:pt x="36" y="294"/>
                  <a:pt x="31" y="298"/>
                  <a:pt x="31" y="304"/>
                </a:cubicBezTo>
                <a:cubicBezTo>
                  <a:pt x="31" y="309"/>
                  <a:pt x="31" y="309"/>
                  <a:pt x="31" y="309"/>
                </a:cubicBezTo>
                <a:cubicBezTo>
                  <a:pt x="31" y="315"/>
                  <a:pt x="36" y="319"/>
                  <a:pt x="41" y="319"/>
                </a:cubicBezTo>
                <a:close/>
                <a:moveTo>
                  <a:pt x="342" y="8"/>
                </a:moveTo>
                <a:cubicBezTo>
                  <a:pt x="335" y="8"/>
                  <a:pt x="328" y="11"/>
                  <a:pt x="323" y="16"/>
                </a:cubicBezTo>
                <a:cubicBezTo>
                  <a:pt x="322" y="16"/>
                  <a:pt x="322" y="16"/>
                  <a:pt x="322" y="17"/>
                </a:cubicBezTo>
                <a:cubicBezTo>
                  <a:pt x="322" y="17"/>
                  <a:pt x="322" y="17"/>
                  <a:pt x="322" y="17"/>
                </a:cubicBezTo>
                <a:cubicBezTo>
                  <a:pt x="244" y="94"/>
                  <a:pt x="244" y="94"/>
                  <a:pt x="244" y="94"/>
                </a:cubicBezTo>
                <a:cubicBezTo>
                  <a:pt x="244" y="70"/>
                  <a:pt x="244" y="70"/>
                  <a:pt x="244" y="70"/>
                </a:cubicBezTo>
                <a:cubicBezTo>
                  <a:pt x="244" y="70"/>
                  <a:pt x="244" y="70"/>
                  <a:pt x="244" y="70"/>
                </a:cubicBezTo>
                <a:cubicBezTo>
                  <a:pt x="244" y="40"/>
                  <a:pt x="244" y="40"/>
                  <a:pt x="244" y="40"/>
                </a:cubicBezTo>
                <a:cubicBezTo>
                  <a:pt x="244" y="19"/>
                  <a:pt x="227" y="0"/>
                  <a:pt x="204" y="0"/>
                </a:cubicBezTo>
                <a:cubicBezTo>
                  <a:pt x="41" y="0"/>
                  <a:pt x="41" y="0"/>
                  <a:pt x="41" y="0"/>
                </a:cubicBezTo>
                <a:cubicBezTo>
                  <a:pt x="18" y="0"/>
                  <a:pt x="0" y="19"/>
                  <a:pt x="0" y="40"/>
                </a:cubicBezTo>
                <a:cubicBezTo>
                  <a:pt x="0" y="233"/>
                  <a:pt x="0" y="233"/>
                  <a:pt x="0" y="233"/>
                </a:cubicBezTo>
                <a:cubicBezTo>
                  <a:pt x="0" y="251"/>
                  <a:pt x="0" y="251"/>
                  <a:pt x="0" y="251"/>
                </a:cubicBezTo>
                <a:cubicBezTo>
                  <a:pt x="0" y="273"/>
                  <a:pt x="0" y="273"/>
                  <a:pt x="0" y="273"/>
                </a:cubicBezTo>
                <a:cubicBezTo>
                  <a:pt x="0" y="273"/>
                  <a:pt x="0" y="273"/>
                  <a:pt x="0" y="273"/>
                </a:cubicBezTo>
                <a:cubicBezTo>
                  <a:pt x="0" y="304"/>
                  <a:pt x="0" y="304"/>
                  <a:pt x="0" y="304"/>
                </a:cubicBezTo>
                <a:cubicBezTo>
                  <a:pt x="0" y="326"/>
                  <a:pt x="18" y="344"/>
                  <a:pt x="41" y="344"/>
                </a:cubicBezTo>
                <a:cubicBezTo>
                  <a:pt x="204" y="344"/>
                  <a:pt x="204" y="344"/>
                  <a:pt x="204" y="344"/>
                </a:cubicBezTo>
                <a:cubicBezTo>
                  <a:pt x="227" y="344"/>
                  <a:pt x="244" y="326"/>
                  <a:pt x="244" y="298"/>
                </a:cubicBezTo>
                <a:cubicBezTo>
                  <a:pt x="244" y="167"/>
                  <a:pt x="244" y="167"/>
                  <a:pt x="244" y="167"/>
                </a:cubicBezTo>
                <a:cubicBezTo>
                  <a:pt x="314" y="104"/>
                  <a:pt x="314" y="104"/>
                  <a:pt x="314" y="104"/>
                </a:cubicBezTo>
                <a:cubicBezTo>
                  <a:pt x="317" y="101"/>
                  <a:pt x="317" y="97"/>
                  <a:pt x="314" y="94"/>
                </a:cubicBezTo>
                <a:cubicBezTo>
                  <a:pt x="311" y="91"/>
                  <a:pt x="307" y="91"/>
                  <a:pt x="304" y="94"/>
                </a:cubicBezTo>
                <a:cubicBezTo>
                  <a:pt x="194" y="204"/>
                  <a:pt x="194" y="204"/>
                  <a:pt x="194" y="204"/>
                </a:cubicBezTo>
                <a:cubicBezTo>
                  <a:pt x="192" y="199"/>
                  <a:pt x="188" y="195"/>
                  <a:pt x="184" y="190"/>
                </a:cubicBezTo>
                <a:cubicBezTo>
                  <a:pt x="181" y="188"/>
                  <a:pt x="177" y="186"/>
                  <a:pt x="175" y="184"/>
                </a:cubicBezTo>
                <a:cubicBezTo>
                  <a:pt x="333" y="26"/>
                  <a:pt x="333" y="26"/>
                  <a:pt x="333" y="26"/>
                </a:cubicBezTo>
                <a:cubicBezTo>
                  <a:pt x="335" y="24"/>
                  <a:pt x="338" y="22"/>
                  <a:pt x="342" y="22"/>
                </a:cubicBezTo>
                <a:cubicBezTo>
                  <a:pt x="350" y="22"/>
                  <a:pt x="356" y="29"/>
                  <a:pt x="356" y="36"/>
                </a:cubicBezTo>
                <a:cubicBezTo>
                  <a:pt x="356" y="40"/>
                  <a:pt x="355" y="43"/>
                  <a:pt x="352" y="46"/>
                </a:cubicBezTo>
                <a:cubicBezTo>
                  <a:pt x="352" y="46"/>
                  <a:pt x="352" y="46"/>
                  <a:pt x="352" y="46"/>
                </a:cubicBezTo>
                <a:cubicBezTo>
                  <a:pt x="352" y="46"/>
                  <a:pt x="352" y="47"/>
                  <a:pt x="352" y="47"/>
                </a:cubicBezTo>
                <a:cubicBezTo>
                  <a:pt x="352" y="47"/>
                  <a:pt x="352" y="47"/>
                  <a:pt x="352" y="47"/>
                </a:cubicBezTo>
                <a:cubicBezTo>
                  <a:pt x="323" y="75"/>
                  <a:pt x="323" y="75"/>
                  <a:pt x="323" y="75"/>
                </a:cubicBezTo>
                <a:cubicBezTo>
                  <a:pt x="320" y="78"/>
                  <a:pt x="320" y="83"/>
                  <a:pt x="323" y="85"/>
                </a:cubicBezTo>
                <a:cubicBezTo>
                  <a:pt x="325" y="88"/>
                  <a:pt x="330" y="88"/>
                  <a:pt x="333" y="85"/>
                </a:cubicBezTo>
                <a:cubicBezTo>
                  <a:pt x="362" y="56"/>
                  <a:pt x="362" y="56"/>
                  <a:pt x="362" y="56"/>
                </a:cubicBezTo>
                <a:cubicBezTo>
                  <a:pt x="362" y="56"/>
                  <a:pt x="362" y="56"/>
                  <a:pt x="362" y="56"/>
                </a:cubicBezTo>
                <a:cubicBezTo>
                  <a:pt x="367" y="51"/>
                  <a:pt x="370" y="44"/>
                  <a:pt x="370" y="36"/>
                </a:cubicBezTo>
                <a:cubicBezTo>
                  <a:pt x="370" y="21"/>
                  <a:pt x="358" y="8"/>
                  <a:pt x="342" y="8"/>
                </a:cubicBezTo>
                <a:close/>
                <a:moveTo>
                  <a:pt x="231" y="304"/>
                </a:moveTo>
                <a:cubicBezTo>
                  <a:pt x="231" y="319"/>
                  <a:pt x="219" y="330"/>
                  <a:pt x="204" y="330"/>
                </a:cubicBezTo>
                <a:cubicBezTo>
                  <a:pt x="41" y="330"/>
                  <a:pt x="41" y="330"/>
                  <a:pt x="41" y="330"/>
                </a:cubicBezTo>
                <a:cubicBezTo>
                  <a:pt x="26" y="330"/>
                  <a:pt x="13" y="319"/>
                  <a:pt x="13" y="304"/>
                </a:cubicBezTo>
                <a:cubicBezTo>
                  <a:pt x="13" y="290"/>
                  <a:pt x="13" y="284"/>
                  <a:pt x="13" y="284"/>
                </a:cubicBezTo>
                <a:cubicBezTo>
                  <a:pt x="231" y="284"/>
                  <a:pt x="231" y="284"/>
                  <a:pt x="231" y="284"/>
                </a:cubicBezTo>
                <a:lnTo>
                  <a:pt x="231" y="304"/>
                </a:lnTo>
                <a:close/>
                <a:moveTo>
                  <a:pt x="175" y="202"/>
                </a:moveTo>
                <a:cubicBezTo>
                  <a:pt x="180" y="207"/>
                  <a:pt x="184" y="214"/>
                  <a:pt x="184" y="214"/>
                </a:cubicBezTo>
                <a:cubicBezTo>
                  <a:pt x="178" y="220"/>
                  <a:pt x="178" y="220"/>
                  <a:pt x="178" y="220"/>
                </a:cubicBezTo>
                <a:cubicBezTo>
                  <a:pt x="171" y="222"/>
                  <a:pt x="156" y="228"/>
                  <a:pt x="150" y="231"/>
                </a:cubicBezTo>
                <a:cubicBezTo>
                  <a:pt x="150" y="230"/>
                  <a:pt x="150" y="230"/>
                  <a:pt x="150" y="229"/>
                </a:cubicBezTo>
                <a:cubicBezTo>
                  <a:pt x="152" y="222"/>
                  <a:pt x="154" y="209"/>
                  <a:pt x="155" y="204"/>
                </a:cubicBezTo>
                <a:cubicBezTo>
                  <a:pt x="165" y="194"/>
                  <a:pt x="165" y="194"/>
                  <a:pt x="165" y="194"/>
                </a:cubicBezTo>
                <a:cubicBezTo>
                  <a:pt x="165" y="194"/>
                  <a:pt x="170" y="196"/>
                  <a:pt x="175" y="202"/>
                </a:cubicBezTo>
                <a:close/>
                <a:moveTo>
                  <a:pt x="231" y="62"/>
                </a:moveTo>
                <a:cubicBezTo>
                  <a:pt x="231" y="62"/>
                  <a:pt x="231" y="62"/>
                  <a:pt x="231" y="62"/>
                </a:cubicBezTo>
                <a:cubicBezTo>
                  <a:pt x="231" y="101"/>
                  <a:pt x="231" y="101"/>
                  <a:pt x="231" y="101"/>
                </a:cubicBezTo>
                <a:cubicBezTo>
                  <a:pt x="231" y="101"/>
                  <a:pt x="231" y="101"/>
                  <a:pt x="231" y="101"/>
                </a:cubicBezTo>
                <a:cubicBezTo>
                  <a:pt x="231" y="108"/>
                  <a:pt x="231" y="108"/>
                  <a:pt x="231" y="108"/>
                </a:cubicBezTo>
                <a:cubicBezTo>
                  <a:pt x="143" y="195"/>
                  <a:pt x="143" y="195"/>
                  <a:pt x="143" y="195"/>
                </a:cubicBezTo>
                <a:cubicBezTo>
                  <a:pt x="143" y="195"/>
                  <a:pt x="143" y="195"/>
                  <a:pt x="143" y="195"/>
                </a:cubicBezTo>
                <a:cubicBezTo>
                  <a:pt x="142" y="196"/>
                  <a:pt x="142" y="198"/>
                  <a:pt x="141" y="199"/>
                </a:cubicBezTo>
                <a:cubicBezTo>
                  <a:pt x="141" y="199"/>
                  <a:pt x="141" y="199"/>
                  <a:pt x="141" y="199"/>
                </a:cubicBezTo>
                <a:cubicBezTo>
                  <a:pt x="141" y="200"/>
                  <a:pt x="140" y="207"/>
                  <a:pt x="139" y="215"/>
                </a:cubicBezTo>
                <a:cubicBezTo>
                  <a:pt x="138" y="219"/>
                  <a:pt x="137" y="223"/>
                  <a:pt x="136" y="226"/>
                </a:cubicBezTo>
                <a:cubicBezTo>
                  <a:pt x="136" y="228"/>
                  <a:pt x="136" y="229"/>
                  <a:pt x="136" y="230"/>
                </a:cubicBezTo>
                <a:cubicBezTo>
                  <a:pt x="135" y="231"/>
                  <a:pt x="135" y="231"/>
                  <a:pt x="135" y="231"/>
                </a:cubicBezTo>
                <a:cubicBezTo>
                  <a:pt x="135" y="231"/>
                  <a:pt x="135" y="232"/>
                  <a:pt x="135" y="232"/>
                </a:cubicBezTo>
                <a:cubicBezTo>
                  <a:pt x="135" y="232"/>
                  <a:pt x="135" y="232"/>
                  <a:pt x="135" y="232"/>
                </a:cubicBezTo>
                <a:cubicBezTo>
                  <a:pt x="135" y="233"/>
                  <a:pt x="135" y="234"/>
                  <a:pt x="135" y="235"/>
                </a:cubicBezTo>
                <a:cubicBezTo>
                  <a:pt x="135" y="239"/>
                  <a:pt x="137" y="241"/>
                  <a:pt x="139" y="243"/>
                </a:cubicBezTo>
                <a:cubicBezTo>
                  <a:pt x="141" y="245"/>
                  <a:pt x="143" y="246"/>
                  <a:pt x="147" y="247"/>
                </a:cubicBezTo>
                <a:cubicBezTo>
                  <a:pt x="147" y="247"/>
                  <a:pt x="147" y="247"/>
                  <a:pt x="147" y="247"/>
                </a:cubicBezTo>
                <a:cubicBezTo>
                  <a:pt x="148" y="247"/>
                  <a:pt x="150" y="246"/>
                  <a:pt x="151" y="246"/>
                </a:cubicBezTo>
                <a:cubicBezTo>
                  <a:pt x="152" y="245"/>
                  <a:pt x="161" y="242"/>
                  <a:pt x="169" y="238"/>
                </a:cubicBezTo>
                <a:cubicBezTo>
                  <a:pt x="177" y="235"/>
                  <a:pt x="185" y="232"/>
                  <a:pt x="185" y="232"/>
                </a:cubicBezTo>
                <a:cubicBezTo>
                  <a:pt x="185" y="232"/>
                  <a:pt x="185" y="232"/>
                  <a:pt x="185" y="232"/>
                </a:cubicBezTo>
                <a:cubicBezTo>
                  <a:pt x="185" y="232"/>
                  <a:pt x="185" y="232"/>
                  <a:pt x="185" y="232"/>
                </a:cubicBezTo>
                <a:cubicBezTo>
                  <a:pt x="186" y="232"/>
                  <a:pt x="186" y="231"/>
                  <a:pt x="187" y="230"/>
                </a:cubicBezTo>
                <a:cubicBezTo>
                  <a:pt x="187" y="230"/>
                  <a:pt x="187" y="230"/>
                  <a:pt x="187" y="230"/>
                </a:cubicBezTo>
                <a:cubicBezTo>
                  <a:pt x="231" y="187"/>
                  <a:pt x="231" y="187"/>
                  <a:pt x="231" y="187"/>
                </a:cubicBezTo>
                <a:cubicBezTo>
                  <a:pt x="231" y="271"/>
                  <a:pt x="231" y="271"/>
                  <a:pt x="231" y="271"/>
                </a:cubicBezTo>
                <a:cubicBezTo>
                  <a:pt x="13" y="271"/>
                  <a:pt x="13" y="271"/>
                  <a:pt x="13" y="271"/>
                </a:cubicBezTo>
                <a:cubicBezTo>
                  <a:pt x="13" y="251"/>
                  <a:pt x="13" y="251"/>
                  <a:pt x="13" y="251"/>
                </a:cubicBezTo>
                <a:cubicBezTo>
                  <a:pt x="13" y="251"/>
                  <a:pt x="13" y="250"/>
                  <a:pt x="13" y="250"/>
                </a:cubicBezTo>
                <a:cubicBezTo>
                  <a:pt x="13" y="233"/>
                  <a:pt x="13" y="233"/>
                  <a:pt x="13" y="233"/>
                </a:cubicBezTo>
                <a:cubicBezTo>
                  <a:pt x="13" y="55"/>
                  <a:pt x="13" y="55"/>
                  <a:pt x="13" y="55"/>
                </a:cubicBezTo>
                <a:cubicBezTo>
                  <a:pt x="231" y="55"/>
                  <a:pt x="231" y="55"/>
                  <a:pt x="231" y="55"/>
                </a:cubicBezTo>
                <a:lnTo>
                  <a:pt x="231" y="62"/>
                </a:lnTo>
                <a:close/>
                <a:moveTo>
                  <a:pt x="231" y="41"/>
                </a:moveTo>
                <a:cubicBezTo>
                  <a:pt x="13" y="41"/>
                  <a:pt x="13" y="41"/>
                  <a:pt x="13" y="41"/>
                </a:cubicBezTo>
                <a:cubicBezTo>
                  <a:pt x="13" y="40"/>
                  <a:pt x="13" y="40"/>
                  <a:pt x="13" y="40"/>
                </a:cubicBezTo>
                <a:cubicBezTo>
                  <a:pt x="13" y="25"/>
                  <a:pt x="26" y="14"/>
                  <a:pt x="41" y="14"/>
                </a:cubicBezTo>
                <a:cubicBezTo>
                  <a:pt x="204" y="14"/>
                  <a:pt x="204" y="14"/>
                  <a:pt x="204" y="14"/>
                </a:cubicBezTo>
                <a:cubicBezTo>
                  <a:pt x="219" y="14"/>
                  <a:pt x="231" y="25"/>
                  <a:pt x="231" y="40"/>
                </a:cubicBezTo>
                <a:cubicBezTo>
                  <a:pt x="231" y="41"/>
                  <a:pt x="231" y="41"/>
                  <a:pt x="231" y="41"/>
                </a:cubicBezTo>
                <a:close/>
              </a:path>
            </a:pathLst>
          </a:custGeom>
          <a:solidFill>
            <a:srgbClr val="00285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3" name="Freeform 17"/>
          <p:cNvSpPr>
            <a:spLocks noChangeAspect="1"/>
          </p:cNvSpPr>
          <p:nvPr/>
        </p:nvSpPr>
        <p:spPr bwMode="auto">
          <a:xfrm>
            <a:off x="4595802" y="1212850"/>
            <a:ext cx="2760662" cy="4387850"/>
          </a:xfrm>
          <a:custGeom>
            <a:avLst/>
            <a:gdLst>
              <a:gd name="T0" fmla="*/ 2147483647 w 733"/>
              <a:gd name="T1" fmla="*/ 2147483647 h 912"/>
              <a:gd name="T2" fmla="*/ 0 w 733"/>
              <a:gd name="T3" fmla="*/ 2147483647 h 912"/>
              <a:gd name="T4" fmla="*/ 0 w 733"/>
              <a:gd name="T5" fmla="*/ 2147483647 h 912"/>
              <a:gd name="T6" fmla="*/ 0 w 733"/>
              <a:gd name="T7" fmla="*/ 2147483647 h 912"/>
              <a:gd name="T8" fmla="*/ 2147483647 w 733"/>
              <a:gd name="T9" fmla="*/ 0 h 912"/>
              <a:gd name="T10" fmla="*/ 2147483647 w 733"/>
              <a:gd name="T11" fmla="*/ 0 h 912"/>
              <a:gd name="T12" fmla="*/ 2147483647 w 733"/>
              <a:gd name="T13" fmla="*/ 0 h 912"/>
              <a:gd name="T14" fmla="*/ 2147483647 w 733"/>
              <a:gd name="T15" fmla="*/ 2147483647 h 912"/>
              <a:gd name="T16" fmla="*/ 2147483647 w 733"/>
              <a:gd name="T17" fmla="*/ 2147483647 h 912"/>
              <a:gd name="T18" fmla="*/ 2147483647 w 733"/>
              <a:gd name="T19" fmla="*/ 2147483647 h 912"/>
              <a:gd name="T20" fmla="*/ 2147483647 w 733"/>
              <a:gd name="T21" fmla="*/ 2147483647 h 912"/>
              <a:gd name="T22" fmla="*/ 2147483647 w 733"/>
              <a:gd name="T23" fmla="*/ 2147483647 h 912"/>
              <a:gd name="T24" fmla="*/ 2147483647 w 733"/>
              <a:gd name="T25" fmla="*/ 2147483647 h 912"/>
              <a:gd name="T26" fmla="*/ 2147483647 w 733"/>
              <a:gd name="T27" fmla="*/ 2147483647 h 912"/>
              <a:gd name="T28" fmla="*/ 2147483647 w 733"/>
              <a:gd name="T29" fmla="*/ 2147483647 h 912"/>
              <a:gd name="T30" fmla="*/ 2147483647 w 733"/>
              <a:gd name="T31" fmla="*/ 2147483647 h 912"/>
              <a:gd name="T32" fmla="*/ 2147483647 w 733"/>
              <a:gd name="T33" fmla="*/ 2147483647 h 912"/>
              <a:gd name="T34" fmla="*/ 2147483647 w 733"/>
              <a:gd name="T35" fmla="*/ 2147483647 h 912"/>
              <a:gd name="T36" fmla="*/ 2147483647 w 733"/>
              <a:gd name="T37" fmla="*/ 2147483647 h 912"/>
              <a:gd name="T38" fmla="*/ 2147483647 w 733"/>
              <a:gd name="T39" fmla="*/ 2147483647 h 912"/>
              <a:gd name="T40" fmla="*/ 2147483647 w 733"/>
              <a:gd name="T41" fmla="*/ 2147483647 h 912"/>
              <a:gd name="T42" fmla="*/ 2147483647 w 733"/>
              <a:gd name="T43" fmla="*/ 2147483647 h 912"/>
              <a:gd name="T44" fmla="*/ 2147483647 w 733"/>
              <a:gd name="T45" fmla="*/ 2147483647 h 912"/>
              <a:gd name="T46" fmla="*/ 2147483647 w 733"/>
              <a:gd name="T47" fmla="*/ 2147483647 h 912"/>
              <a:gd name="T48" fmla="*/ 2147483647 w 733"/>
              <a:gd name="T49" fmla="*/ 2147483647 h 912"/>
              <a:gd name="T50" fmla="*/ 2147483647 w 733"/>
              <a:gd name="T51" fmla="*/ 2147483647 h 912"/>
              <a:gd name="T52" fmla="*/ 2147483647 w 733"/>
              <a:gd name="T53" fmla="*/ 2147483647 h 912"/>
              <a:gd name="T54" fmla="*/ 2147483647 w 733"/>
              <a:gd name="T55" fmla="*/ 2147483647 h 912"/>
              <a:gd name="T56" fmla="*/ 2147483647 w 733"/>
              <a:gd name="T57" fmla="*/ 2147483647 h 912"/>
              <a:gd name="T58" fmla="*/ 2147483647 w 733"/>
              <a:gd name="T59" fmla="*/ 2147483647 h 912"/>
              <a:gd name="T60" fmla="*/ 2147483647 w 733"/>
              <a:gd name="T61" fmla="*/ 2147483647 h 912"/>
              <a:gd name="T62" fmla="*/ 2147483647 w 733"/>
              <a:gd name="T63" fmla="*/ 2147483647 h 912"/>
              <a:gd name="T64" fmla="*/ 2147483647 w 733"/>
              <a:gd name="T65" fmla="*/ 2147483647 h 912"/>
              <a:gd name="T66" fmla="*/ 2147483647 w 733"/>
              <a:gd name="T67" fmla="*/ 2147483647 h 912"/>
              <a:gd name="T68" fmla="*/ 2147483647 w 733"/>
              <a:gd name="T69" fmla="*/ 2147483647 h 91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733"/>
              <a:gd name="T106" fmla="*/ 0 h 912"/>
              <a:gd name="T107" fmla="*/ 733 w 733"/>
              <a:gd name="T108" fmla="*/ 912 h 91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733" h="912">
                <a:moveTo>
                  <a:pt x="30" y="912"/>
                </a:moveTo>
                <a:cubicBezTo>
                  <a:pt x="13" y="912"/>
                  <a:pt x="0" y="898"/>
                  <a:pt x="0" y="881"/>
                </a:cubicBezTo>
                <a:cubicBezTo>
                  <a:pt x="0" y="881"/>
                  <a:pt x="0" y="881"/>
                  <a:pt x="0" y="881"/>
                </a:cubicBezTo>
                <a:cubicBezTo>
                  <a:pt x="0" y="31"/>
                  <a:pt x="0" y="31"/>
                  <a:pt x="0" y="31"/>
                </a:cubicBezTo>
                <a:cubicBezTo>
                  <a:pt x="0" y="14"/>
                  <a:pt x="13" y="0"/>
                  <a:pt x="30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702" y="0"/>
                  <a:pt x="702" y="0"/>
                  <a:pt x="702" y="0"/>
                </a:cubicBezTo>
                <a:cubicBezTo>
                  <a:pt x="719" y="0"/>
                  <a:pt x="733" y="14"/>
                  <a:pt x="733" y="31"/>
                </a:cubicBezTo>
                <a:cubicBezTo>
                  <a:pt x="733" y="31"/>
                  <a:pt x="733" y="31"/>
                  <a:pt x="733" y="31"/>
                </a:cubicBezTo>
                <a:cubicBezTo>
                  <a:pt x="733" y="53"/>
                  <a:pt x="733" y="53"/>
                  <a:pt x="733" y="53"/>
                </a:cubicBezTo>
                <a:cubicBezTo>
                  <a:pt x="733" y="57"/>
                  <a:pt x="729" y="61"/>
                  <a:pt x="725" y="61"/>
                </a:cubicBezTo>
                <a:cubicBezTo>
                  <a:pt x="725" y="61"/>
                  <a:pt x="725" y="61"/>
                  <a:pt x="725" y="61"/>
                </a:cubicBezTo>
                <a:cubicBezTo>
                  <a:pt x="720" y="61"/>
                  <a:pt x="717" y="57"/>
                  <a:pt x="717" y="53"/>
                </a:cubicBezTo>
                <a:cubicBezTo>
                  <a:pt x="717" y="53"/>
                  <a:pt x="717" y="53"/>
                  <a:pt x="717" y="53"/>
                </a:cubicBezTo>
                <a:cubicBezTo>
                  <a:pt x="717" y="31"/>
                  <a:pt x="717" y="31"/>
                  <a:pt x="717" y="31"/>
                </a:cubicBezTo>
                <a:cubicBezTo>
                  <a:pt x="716" y="23"/>
                  <a:pt x="710" y="16"/>
                  <a:pt x="702" y="16"/>
                </a:cubicBezTo>
                <a:cubicBezTo>
                  <a:pt x="702" y="16"/>
                  <a:pt x="702" y="16"/>
                  <a:pt x="702" y="16"/>
                </a:cubicBezTo>
                <a:cubicBezTo>
                  <a:pt x="30" y="16"/>
                  <a:pt x="30" y="16"/>
                  <a:pt x="30" y="16"/>
                </a:cubicBezTo>
                <a:cubicBezTo>
                  <a:pt x="22" y="16"/>
                  <a:pt x="16" y="23"/>
                  <a:pt x="16" y="31"/>
                </a:cubicBezTo>
                <a:cubicBezTo>
                  <a:pt x="16" y="31"/>
                  <a:pt x="16" y="31"/>
                  <a:pt x="16" y="31"/>
                </a:cubicBezTo>
                <a:cubicBezTo>
                  <a:pt x="16" y="881"/>
                  <a:pt x="16" y="881"/>
                  <a:pt x="16" y="881"/>
                </a:cubicBezTo>
                <a:cubicBezTo>
                  <a:pt x="16" y="889"/>
                  <a:pt x="22" y="896"/>
                  <a:pt x="30" y="896"/>
                </a:cubicBezTo>
                <a:cubicBezTo>
                  <a:pt x="30" y="896"/>
                  <a:pt x="30" y="896"/>
                  <a:pt x="30" y="896"/>
                </a:cubicBezTo>
                <a:cubicBezTo>
                  <a:pt x="702" y="896"/>
                  <a:pt x="702" y="896"/>
                  <a:pt x="702" y="896"/>
                </a:cubicBezTo>
                <a:cubicBezTo>
                  <a:pt x="710" y="896"/>
                  <a:pt x="716" y="889"/>
                  <a:pt x="717" y="881"/>
                </a:cubicBezTo>
                <a:cubicBezTo>
                  <a:pt x="717" y="881"/>
                  <a:pt x="717" y="881"/>
                  <a:pt x="717" y="881"/>
                </a:cubicBezTo>
                <a:cubicBezTo>
                  <a:pt x="717" y="82"/>
                  <a:pt x="717" y="82"/>
                  <a:pt x="717" y="82"/>
                </a:cubicBezTo>
                <a:cubicBezTo>
                  <a:pt x="717" y="78"/>
                  <a:pt x="720" y="74"/>
                  <a:pt x="725" y="74"/>
                </a:cubicBezTo>
                <a:cubicBezTo>
                  <a:pt x="725" y="74"/>
                  <a:pt x="725" y="74"/>
                  <a:pt x="725" y="74"/>
                </a:cubicBezTo>
                <a:cubicBezTo>
                  <a:pt x="729" y="74"/>
                  <a:pt x="733" y="78"/>
                  <a:pt x="733" y="82"/>
                </a:cubicBezTo>
                <a:cubicBezTo>
                  <a:pt x="733" y="82"/>
                  <a:pt x="733" y="82"/>
                  <a:pt x="733" y="82"/>
                </a:cubicBezTo>
                <a:cubicBezTo>
                  <a:pt x="733" y="881"/>
                  <a:pt x="733" y="881"/>
                  <a:pt x="733" y="881"/>
                </a:cubicBezTo>
                <a:cubicBezTo>
                  <a:pt x="733" y="898"/>
                  <a:pt x="719" y="912"/>
                  <a:pt x="702" y="912"/>
                </a:cubicBezTo>
                <a:cubicBezTo>
                  <a:pt x="702" y="912"/>
                  <a:pt x="702" y="912"/>
                  <a:pt x="702" y="912"/>
                </a:cubicBezTo>
                <a:cubicBezTo>
                  <a:pt x="30" y="912"/>
                  <a:pt x="30" y="912"/>
                  <a:pt x="30" y="912"/>
                </a:cubicBezTo>
                <a:close/>
              </a:path>
            </a:pathLst>
          </a:custGeom>
          <a:solidFill>
            <a:srgbClr val="00285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4" name="Freeform 3"/>
          <p:cNvSpPr>
            <a:spLocks noChangeAspect="1" noEditPoints="1"/>
          </p:cNvSpPr>
          <p:nvPr/>
        </p:nvSpPr>
        <p:spPr bwMode="auto">
          <a:xfrm>
            <a:off x="5603865" y="2879725"/>
            <a:ext cx="366713" cy="309562"/>
          </a:xfrm>
          <a:custGeom>
            <a:avLst/>
            <a:gdLst>
              <a:gd name="T0" fmla="*/ 2147483647 w 338"/>
              <a:gd name="T1" fmla="*/ 2147483647 h 286"/>
              <a:gd name="T2" fmla="*/ 2147483647 w 338"/>
              <a:gd name="T3" fmla="*/ 2147483647 h 286"/>
              <a:gd name="T4" fmla="*/ 2147483647 w 338"/>
              <a:gd name="T5" fmla="*/ 2147483647 h 286"/>
              <a:gd name="T6" fmla="*/ 2147483647 w 338"/>
              <a:gd name="T7" fmla="*/ 2147483647 h 286"/>
              <a:gd name="T8" fmla="*/ 2147483647 w 338"/>
              <a:gd name="T9" fmla="*/ 2147483647 h 286"/>
              <a:gd name="T10" fmla="*/ 2147483647 w 338"/>
              <a:gd name="T11" fmla="*/ 2147483647 h 286"/>
              <a:gd name="T12" fmla="*/ 2147483647 w 338"/>
              <a:gd name="T13" fmla="*/ 2147483647 h 286"/>
              <a:gd name="T14" fmla="*/ 2147483647 w 338"/>
              <a:gd name="T15" fmla="*/ 2147483647 h 286"/>
              <a:gd name="T16" fmla="*/ 2147483647 w 338"/>
              <a:gd name="T17" fmla="*/ 2147483647 h 286"/>
              <a:gd name="T18" fmla="*/ 2147483647 w 338"/>
              <a:gd name="T19" fmla="*/ 2147483647 h 286"/>
              <a:gd name="T20" fmla="*/ 2147483647 w 338"/>
              <a:gd name="T21" fmla="*/ 2147483647 h 286"/>
              <a:gd name="T22" fmla="*/ 2147483647 w 338"/>
              <a:gd name="T23" fmla="*/ 2147483647 h 286"/>
              <a:gd name="T24" fmla="*/ 2147483647 w 338"/>
              <a:gd name="T25" fmla="*/ 2147483647 h 286"/>
              <a:gd name="T26" fmla="*/ 2147483647 w 338"/>
              <a:gd name="T27" fmla="*/ 2147483647 h 286"/>
              <a:gd name="T28" fmla="*/ 2147483647 w 338"/>
              <a:gd name="T29" fmla="*/ 2147483647 h 286"/>
              <a:gd name="T30" fmla="*/ 2147483647 w 338"/>
              <a:gd name="T31" fmla="*/ 2147483647 h 286"/>
              <a:gd name="T32" fmla="*/ 2147483647 w 338"/>
              <a:gd name="T33" fmla="*/ 2147483647 h 286"/>
              <a:gd name="T34" fmla="*/ 2147483647 w 338"/>
              <a:gd name="T35" fmla="*/ 2147483647 h 286"/>
              <a:gd name="T36" fmla="*/ 2147483647 w 338"/>
              <a:gd name="T37" fmla="*/ 2147483647 h 286"/>
              <a:gd name="T38" fmla="*/ 2147483647 w 338"/>
              <a:gd name="T39" fmla="*/ 2147483647 h 286"/>
              <a:gd name="T40" fmla="*/ 2147483647 w 338"/>
              <a:gd name="T41" fmla="*/ 2147483647 h 286"/>
              <a:gd name="T42" fmla="*/ 2147483647 w 338"/>
              <a:gd name="T43" fmla="*/ 2147483647 h 286"/>
              <a:gd name="T44" fmla="*/ 2147483647 w 338"/>
              <a:gd name="T45" fmla="*/ 2147483647 h 286"/>
              <a:gd name="T46" fmla="*/ 2147483647 w 338"/>
              <a:gd name="T47" fmla="*/ 2147483647 h 286"/>
              <a:gd name="T48" fmla="*/ 2147483647 w 338"/>
              <a:gd name="T49" fmla="*/ 2147483647 h 286"/>
              <a:gd name="T50" fmla="*/ 2147483647 w 338"/>
              <a:gd name="T51" fmla="*/ 2147483647 h 286"/>
              <a:gd name="T52" fmla="*/ 2147483647 w 338"/>
              <a:gd name="T53" fmla="*/ 2147483647 h 286"/>
              <a:gd name="T54" fmla="*/ 2147483647 w 338"/>
              <a:gd name="T55" fmla="*/ 2147483647 h 286"/>
              <a:gd name="T56" fmla="*/ 2147483647 w 338"/>
              <a:gd name="T57" fmla="*/ 0 h 286"/>
              <a:gd name="T58" fmla="*/ 2147483647 w 338"/>
              <a:gd name="T59" fmla="*/ 0 h 286"/>
              <a:gd name="T60" fmla="*/ 2147483647 w 338"/>
              <a:gd name="T61" fmla="*/ 2147483647 h 286"/>
              <a:gd name="T62" fmla="*/ 2147483647 w 338"/>
              <a:gd name="T63" fmla="*/ 2147483647 h 286"/>
              <a:gd name="T64" fmla="*/ 2147483647 w 338"/>
              <a:gd name="T65" fmla="*/ 2147483647 h 286"/>
              <a:gd name="T66" fmla="*/ 2147483647 w 338"/>
              <a:gd name="T67" fmla="*/ 2147483647 h 286"/>
              <a:gd name="T68" fmla="*/ 0 w 338"/>
              <a:gd name="T69" fmla="*/ 2147483647 h 286"/>
              <a:gd name="T70" fmla="*/ 0 w 338"/>
              <a:gd name="T71" fmla="*/ 2147483647 h 286"/>
              <a:gd name="T72" fmla="*/ 2147483647 w 338"/>
              <a:gd name="T73" fmla="*/ 2147483647 h 286"/>
              <a:gd name="T74" fmla="*/ 2147483647 w 338"/>
              <a:gd name="T75" fmla="*/ 2147483647 h 286"/>
              <a:gd name="T76" fmla="*/ 2147483647 w 338"/>
              <a:gd name="T77" fmla="*/ 2147483647 h 286"/>
              <a:gd name="T78" fmla="*/ 2147483647 w 338"/>
              <a:gd name="T79" fmla="*/ 2147483647 h 286"/>
              <a:gd name="T80" fmla="*/ 2147483647 w 338"/>
              <a:gd name="T81" fmla="*/ 2147483647 h 28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338"/>
              <a:gd name="T124" fmla="*/ 0 h 286"/>
              <a:gd name="T125" fmla="*/ 338 w 338"/>
              <a:gd name="T126" fmla="*/ 286 h 28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338" h="286">
                <a:moveTo>
                  <a:pt x="84" y="162"/>
                </a:moveTo>
                <a:cubicBezTo>
                  <a:pt x="84" y="208"/>
                  <a:pt x="122" y="246"/>
                  <a:pt x="169" y="246"/>
                </a:cubicBezTo>
                <a:cubicBezTo>
                  <a:pt x="216" y="246"/>
                  <a:pt x="254" y="208"/>
                  <a:pt x="254" y="162"/>
                </a:cubicBezTo>
                <a:cubicBezTo>
                  <a:pt x="254" y="115"/>
                  <a:pt x="216" y="77"/>
                  <a:pt x="169" y="77"/>
                </a:cubicBezTo>
                <a:cubicBezTo>
                  <a:pt x="122" y="77"/>
                  <a:pt x="84" y="115"/>
                  <a:pt x="84" y="162"/>
                </a:cubicBezTo>
                <a:close/>
                <a:moveTo>
                  <a:pt x="238" y="162"/>
                </a:moveTo>
                <a:cubicBezTo>
                  <a:pt x="238" y="200"/>
                  <a:pt x="207" y="230"/>
                  <a:pt x="169" y="230"/>
                </a:cubicBezTo>
                <a:cubicBezTo>
                  <a:pt x="131" y="230"/>
                  <a:pt x="100" y="200"/>
                  <a:pt x="100" y="162"/>
                </a:cubicBezTo>
                <a:cubicBezTo>
                  <a:pt x="100" y="124"/>
                  <a:pt x="131" y="93"/>
                  <a:pt x="169" y="93"/>
                </a:cubicBezTo>
                <a:cubicBezTo>
                  <a:pt x="207" y="93"/>
                  <a:pt x="238" y="124"/>
                  <a:pt x="238" y="162"/>
                </a:cubicBezTo>
                <a:close/>
                <a:moveTo>
                  <a:pt x="330" y="132"/>
                </a:moveTo>
                <a:cubicBezTo>
                  <a:pt x="326" y="132"/>
                  <a:pt x="322" y="136"/>
                  <a:pt x="322" y="140"/>
                </a:cubicBezTo>
                <a:cubicBezTo>
                  <a:pt x="322" y="239"/>
                  <a:pt x="322" y="239"/>
                  <a:pt x="322" y="239"/>
                </a:cubicBezTo>
                <a:cubicBezTo>
                  <a:pt x="322" y="257"/>
                  <a:pt x="309" y="270"/>
                  <a:pt x="291" y="270"/>
                </a:cubicBezTo>
                <a:cubicBezTo>
                  <a:pt x="47" y="270"/>
                  <a:pt x="47" y="270"/>
                  <a:pt x="47" y="270"/>
                </a:cubicBezTo>
                <a:cubicBezTo>
                  <a:pt x="30" y="270"/>
                  <a:pt x="16" y="256"/>
                  <a:pt x="16" y="239"/>
                </a:cubicBezTo>
                <a:cubicBezTo>
                  <a:pt x="16" y="84"/>
                  <a:pt x="16" y="84"/>
                  <a:pt x="16" y="84"/>
                </a:cubicBezTo>
                <a:cubicBezTo>
                  <a:pt x="16" y="67"/>
                  <a:pt x="30" y="53"/>
                  <a:pt x="47" y="53"/>
                </a:cubicBezTo>
                <a:cubicBezTo>
                  <a:pt x="291" y="53"/>
                  <a:pt x="291" y="53"/>
                  <a:pt x="291" y="53"/>
                </a:cubicBezTo>
                <a:cubicBezTo>
                  <a:pt x="309" y="53"/>
                  <a:pt x="322" y="67"/>
                  <a:pt x="322" y="84"/>
                </a:cubicBezTo>
                <a:cubicBezTo>
                  <a:pt x="322" y="109"/>
                  <a:pt x="322" y="109"/>
                  <a:pt x="322" y="109"/>
                </a:cubicBezTo>
                <a:cubicBezTo>
                  <a:pt x="322" y="114"/>
                  <a:pt x="326" y="117"/>
                  <a:pt x="330" y="117"/>
                </a:cubicBezTo>
                <a:cubicBezTo>
                  <a:pt x="335" y="117"/>
                  <a:pt x="338" y="114"/>
                  <a:pt x="338" y="109"/>
                </a:cubicBezTo>
                <a:cubicBezTo>
                  <a:pt x="338" y="84"/>
                  <a:pt x="338" y="84"/>
                  <a:pt x="338" y="84"/>
                </a:cubicBezTo>
                <a:cubicBezTo>
                  <a:pt x="338" y="58"/>
                  <a:pt x="317" y="37"/>
                  <a:pt x="291" y="37"/>
                </a:cubicBezTo>
                <a:cubicBezTo>
                  <a:pt x="96" y="37"/>
                  <a:pt x="96" y="37"/>
                  <a:pt x="96" y="37"/>
                </a:cubicBezTo>
                <a:cubicBezTo>
                  <a:pt x="97" y="35"/>
                  <a:pt x="98" y="32"/>
                  <a:pt x="98" y="29"/>
                </a:cubicBezTo>
                <a:cubicBezTo>
                  <a:pt x="98" y="15"/>
                  <a:pt x="98" y="15"/>
                  <a:pt x="98" y="15"/>
                </a:cubicBezTo>
                <a:cubicBezTo>
                  <a:pt x="98" y="7"/>
                  <a:pt x="91" y="0"/>
                  <a:pt x="82" y="0"/>
                </a:cubicBezTo>
                <a:cubicBezTo>
                  <a:pt x="62" y="0"/>
                  <a:pt x="62" y="0"/>
                  <a:pt x="62" y="0"/>
                </a:cubicBezTo>
                <a:cubicBezTo>
                  <a:pt x="53" y="0"/>
                  <a:pt x="46" y="7"/>
                  <a:pt x="46" y="15"/>
                </a:cubicBezTo>
                <a:cubicBezTo>
                  <a:pt x="46" y="29"/>
                  <a:pt x="46" y="29"/>
                  <a:pt x="46" y="29"/>
                </a:cubicBezTo>
                <a:cubicBezTo>
                  <a:pt x="46" y="32"/>
                  <a:pt x="47" y="35"/>
                  <a:pt x="48" y="37"/>
                </a:cubicBezTo>
                <a:cubicBezTo>
                  <a:pt x="47" y="37"/>
                  <a:pt x="47" y="37"/>
                  <a:pt x="47" y="37"/>
                </a:cubicBezTo>
                <a:cubicBezTo>
                  <a:pt x="21" y="37"/>
                  <a:pt x="0" y="58"/>
                  <a:pt x="0" y="84"/>
                </a:cubicBezTo>
                <a:cubicBezTo>
                  <a:pt x="0" y="239"/>
                  <a:pt x="0" y="239"/>
                  <a:pt x="0" y="239"/>
                </a:cubicBezTo>
                <a:cubicBezTo>
                  <a:pt x="0" y="265"/>
                  <a:pt x="21" y="286"/>
                  <a:pt x="47" y="286"/>
                </a:cubicBezTo>
                <a:cubicBezTo>
                  <a:pt x="291" y="286"/>
                  <a:pt x="291" y="286"/>
                  <a:pt x="291" y="286"/>
                </a:cubicBezTo>
                <a:cubicBezTo>
                  <a:pt x="317" y="286"/>
                  <a:pt x="338" y="265"/>
                  <a:pt x="338" y="239"/>
                </a:cubicBezTo>
                <a:cubicBezTo>
                  <a:pt x="338" y="140"/>
                  <a:pt x="338" y="140"/>
                  <a:pt x="338" y="140"/>
                </a:cubicBezTo>
                <a:cubicBezTo>
                  <a:pt x="338" y="136"/>
                  <a:pt x="335" y="132"/>
                  <a:pt x="330" y="132"/>
                </a:cubicBezTo>
                <a:close/>
              </a:path>
            </a:pathLst>
          </a:custGeom>
          <a:solidFill>
            <a:srgbClr val="00285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5" name="Freeform 3"/>
          <p:cNvSpPr>
            <a:spLocks noChangeAspect="1" noEditPoints="1"/>
          </p:cNvSpPr>
          <p:nvPr/>
        </p:nvSpPr>
        <p:spPr bwMode="auto">
          <a:xfrm>
            <a:off x="6445240" y="3024187"/>
            <a:ext cx="563563" cy="261938"/>
          </a:xfrm>
          <a:custGeom>
            <a:avLst/>
            <a:gdLst>
              <a:gd name="T0" fmla="*/ 2147483647 w 448"/>
              <a:gd name="T1" fmla="*/ 2147483647 h 208"/>
              <a:gd name="T2" fmla="*/ 2147483647 w 448"/>
              <a:gd name="T3" fmla="*/ 2147483647 h 208"/>
              <a:gd name="T4" fmla="*/ 2147483647 w 448"/>
              <a:gd name="T5" fmla="*/ 2147483647 h 208"/>
              <a:gd name="T6" fmla="*/ 2147483647 w 448"/>
              <a:gd name="T7" fmla="*/ 2147483647 h 208"/>
              <a:gd name="T8" fmla="*/ 2147483647 w 448"/>
              <a:gd name="T9" fmla="*/ 2147483647 h 208"/>
              <a:gd name="T10" fmla="*/ 2147483647 w 448"/>
              <a:gd name="T11" fmla="*/ 2147483647 h 208"/>
              <a:gd name="T12" fmla="*/ 2147483647 w 448"/>
              <a:gd name="T13" fmla="*/ 2147483647 h 208"/>
              <a:gd name="T14" fmla="*/ 2147483647 w 448"/>
              <a:gd name="T15" fmla="*/ 2147483647 h 208"/>
              <a:gd name="T16" fmla="*/ 2147483647 w 448"/>
              <a:gd name="T17" fmla="*/ 2147483647 h 208"/>
              <a:gd name="T18" fmla="*/ 2147483647 w 448"/>
              <a:gd name="T19" fmla="*/ 2147483647 h 208"/>
              <a:gd name="T20" fmla="*/ 2147483647 w 448"/>
              <a:gd name="T21" fmla="*/ 2147483647 h 208"/>
              <a:gd name="T22" fmla="*/ 2147483647 w 448"/>
              <a:gd name="T23" fmla="*/ 2147483647 h 208"/>
              <a:gd name="T24" fmla="*/ 2147483647 w 448"/>
              <a:gd name="T25" fmla="*/ 2147483647 h 208"/>
              <a:gd name="T26" fmla="*/ 2147483647 w 448"/>
              <a:gd name="T27" fmla="*/ 2147483647 h 208"/>
              <a:gd name="T28" fmla="*/ 2147483647 w 448"/>
              <a:gd name="T29" fmla="*/ 2147483647 h 208"/>
              <a:gd name="T30" fmla="*/ 2147483647 w 448"/>
              <a:gd name="T31" fmla="*/ 2147483647 h 208"/>
              <a:gd name="T32" fmla="*/ 2147483647 w 448"/>
              <a:gd name="T33" fmla="*/ 2147483647 h 208"/>
              <a:gd name="T34" fmla="*/ 2147483647 w 448"/>
              <a:gd name="T35" fmla="*/ 2147483647 h 208"/>
              <a:gd name="T36" fmla="*/ 2147483647 w 448"/>
              <a:gd name="T37" fmla="*/ 2147483647 h 208"/>
              <a:gd name="T38" fmla="*/ 2147483647 w 448"/>
              <a:gd name="T39" fmla="*/ 2147483647 h 208"/>
              <a:gd name="T40" fmla="*/ 2147483647 w 448"/>
              <a:gd name="T41" fmla="*/ 2147483647 h 208"/>
              <a:gd name="T42" fmla="*/ 2147483647 w 448"/>
              <a:gd name="T43" fmla="*/ 2147483647 h 208"/>
              <a:gd name="T44" fmla="*/ 2147483647 w 448"/>
              <a:gd name="T45" fmla="*/ 2147483647 h 208"/>
              <a:gd name="T46" fmla="*/ 2147483647 w 448"/>
              <a:gd name="T47" fmla="*/ 2147483647 h 208"/>
              <a:gd name="T48" fmla="*/ 2147483647 w 448"/>
              <a:gd name="T49" fmla="*/ 2147483647 h 208"/>
              <a:gd name="T50" fmla="*/ 2147483647 w 448"/>
              <a:gd name="T51" fmla="*/ 2147483647 h 208"/>
              <a:gd name="T52" fmla="*/ 2147483647 w 448"/>
              <a:gd name="T53" fmla="*/ 2147483647 h 208"/>
              <a:gd name="T54" fmla="*/ 2147483647 w 448"/>
              <a:gd name="T55" fmla="*/ 2147483647 h 208"/>
              <a:gd name="T56" fmla="*/ 2147483647 w 448"/>
              <a:gd name="T57" fmla="*/ 2147483647 h 208"/>
              <a:gd name="T58" fmla="*/ 2147483647 w 448"/>
              <a:gd name="T59" fmla="*/ 2147483647 h 208"/>
              <a:gd name="T60" fmla="*/ 2147483647 w 448"/>
              <a:gd name="T61" fmla="*/ 2147483647 h 208"/>
              <a:gd name="T62" fmla="*/ 2147483647 w 448"/>
              <a:gd name="T63" fmla="*/ 2147483647 h 208"/>
              <a:gd name="T64" fmla="*/ 2147483647 w 448"/>
              <a:gd name="T65" fmla="*/ 2147483647 h 208"/>
              <a:gd name="T66" fmla="*/ 2147483647 w 448"/>
              <a:gd name="T67" fmla="*/ 2147483647 h 20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448"/>
              <a:gd name="T103" fmla="*/ 0 h 208"/>
              <a:gd name="T104" fmla="*/ 448 w 448"/>
              <a:gd name="T105" fmla="*/ 208 h 20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448" h="208">
                <a:moveTo>
                  <a:pt x="447" y="114"/>
                </a:moveTo>
                <a:cubicBezTo>
                  <a:pt x="446" y="110"/>
                  <a:pt x="442" y="107"/>
                  <a:pt x="437" y="108"/>
                </a:cubicBezTo>
                <a:cubicBezTo>
                  <a:pt x="433" y="109"/>
                  <a:pt x="431" y="114"/>
                  <a:pt x="432" y="118"/>
                </a:cubicBezTo>
                <a:cubicBezTo>
                  <a:pt x="432" y="120"/>
                  <a:pt x="432" y="122"/>
                  <a:pt x="432" y="125"/>
                </a:cubicBezTo>
                <a:cubicBezTo>
                  <a:pt x="432" y="142"/>
                  <a:pt x="427" y="154"/>
                  <a:pt x="423" y="161"/>
                </a:cubicBezTo>
                <a:cubicBezTo>
                  <a:pt x="420" y="164"/>
                  <a:pt x="418" y="167"/>
                  <a:pt x="416" y="169"/>
                </a:cubicBezTo>
                <a:cubicBezTo>
                  <a:pt x="416" y="169"/>
                  <a:pt x="416" y="169"/>
                  <a:pt x="416" y="169"/>
                </a:cubicBezTo>
                <a:cubicBezTo>
                  <a:pt x="413" y="169"/>
                  <a:pt x="410" y="169"/>
                  <a:pt x="408" y="169"/>
                </a:cubicBezTo>
                <a:cubicBezTo>
                  <a:pt x="408" y="167"/>
                  <a:pt x="408" y="165"/>
                  <a:pt x="408" y="163"/>
                </a:cubicBezTo>
                <a:cubicBezTo>
                  <a:pt x="408" y="139"/>
                  <a:pt x="388" y="119"/>
                  <a:pt x="363" y="119"/>
                </a:cubicBezTo>
                <a:cubicBezTo>
                  <a:pt x="339" y="119"/>
                  <a:pt x="319" y="139"/>
                  <a:pt x="319" y="163"/>
                </a:cubicBezTo>
                <a:cubicBezTo>
                  <a:pt x="319" y="165"/>
                  <a:pt x="319" y="167"/>
                  <a:pt x="319" y="169"/>
                </a:cubicBezTo>
                <a:cubicBezTo>
                  <a:pt x="266" y="169"/>
                  <a:pt x="197" y="169"/>
                  <a:pt x="140" y="169"/>
                </a:cubicBezTo>
                <a:cubicBezTo>
                  <a:pt x="141" y="167"/>
                  <a:pt x="141" y="165"/>
                  <a:pt x="141" y="163"/>
                </a:cubicBezTo>
                <a:cubicBezTo>
                  <a:pt x="141" y="139"/>
                  <a:pt x="121" y="119"/>
                  <a:pt x="96" y="119"/>
                </a:cubicBezTo>
                <a:cubicBezTo>
                  <a:pt x="71" y="119"/>
                  <a:pt x="52" y="139"/>
                  <a:pt x="51" y="163"/>
                </a:cubicBezTo>
                <a:cubicBezTo>
                  <a:pt x="51" y="165"/>
                  <a:pt x="52" y="167"/>
                  <a:pt x="52" y="169"/>
                </a:cubicBezTo>
                <a:cubicBezTo>
                  <a:pt x="40" y="169"/>
                  <a:pt x="32" y="169"/>
                  <a:pt x="29" y="169"/>
                </a:cubicBezTo>
                <a:cubicBezTo>
                  <a:pt x="23" y="169"/>
                  <a:pt x="21" y="167"/>
                  <a:pt x="19" y="163"/>
                </a:cubicBezTo>
                <a:cubicBezTo>
                  <a:pt x="17" y="159"/>
                  <a:pt x="16" y="152"/>
                  <a:pt x="16" y="147"/>
                </a:cubicBezTo>
                <a:cubicBezTo>
                  <a:pt x="16" y="136"/>
                  <a:pt x="21" y="126"/>
                  <a:pt x="30" y="118"/>
                </a:cubicBezTo>
                <a:cubicBezTo>
                  <a:pt x="44" y="105"/>
                  <a:pt x="67" y="96"/>
                  <a:pt x="85" y="90"/>
                </a:cubicBezTo>
                <a:cubicBezTo>
                  <a:pt x="95" y="87"/>
                  <a:pt x="103" y="85"/>
                  <a:pt x="109" y="84"/>
                </a:cubicBezTo>
                <a:cubicBezTo>
                  <a:pt x="114" y="83"/>
                  <a:pt x="117" y="82"/>
                  <a:pt x="119" y="82"/>
                </a:cubicBezTo>
                <a:cubicBezTo>
                  <a:pt x="384" y="82"/>
                  <a:pt x="384" y="82"/>
                  <a:pt x="384" y="82"/>
                </a:cubicBezTo>
                <a:cubicBezTo>
                  <a:pt x="385" y="82"/>
                  <a:pt x="386" y="82"/>
                  <a:pt x="386" y="83"/>
                </a:cubicBezTo>
                <a:cubicBezTo>
                  <a:pt x="392" y="84"/>
                  <a:pt x="406" y="89"/>
                  <a:pt x="417" y="97"/>
                </a:cubicBezTo>
                <a:cubicBezTo>
                  <a:pt x="420" y="100"/>
                  <a:pt x="425" y="99"/>
                  <a:pt x="428" y="96"/>
                </a:cubicBezTo>
                <a:cubicBezTo>
                  <a:pt x="430" y="92"/>
                  <a:pt x="430" y="87"/>
                  <a:pt x="426" y="84"/>
                </a:cubicBezTo>
                <a:cubicBezTo>
                  <a:pt x="412" y="74"/>
                  <a:pt x="397" y="69"/>
                  <a:pt x="390" y="67"/>
                </a:cubicBezTo>
                <a:cubicBezTo>
                  <a:pt x="380" y="55"/>
                  <a:pt x="333" y="0"/>
                  <a:pt x="248" y="0"/>
                </a:cubicBezTo>
                <a:cubicBezTo>
                  <a:pt x="165" y="0"/>
                  <a:pt x="123" y="53"/>
                  <a:pt x="113" y="67"/>
                </a:cubicBezTo>
                <a:cubicBezTo>
                  <a:pt x="105" y="68"/>
                  <a:pt x="82" y="73"/>
                  <a:pt x="60" y="82"/>
                </a:cubicBezTo>
                <a:cubicBezTo>
                  <a:pt x="46" y="88"/>
                  <a:pt x="31" y="96"/>
                  <a:pt x="20" y="106"/>
                </a:cubicBezTo>
                <a:cubicBezTo>
                  <a:pt x="8" y="116"/>
                  <a:pt x="0" y="130"/>
                  <a:pt x="0" y="147"/>
                </a:cubicBezTo>
                <a:cubicBezTo>
                  <a:pt x="0" y="153"/>
                  <a:pt x="1" y="162"/>
                  <a:pt x="5" y="170"/>
                </a:cubicBezTo>
                <a:cubicBezTo>
                  <a:pt x="8" y="178"/>
                  <a:pt x="17" y="185"/>
                  <a:pt x="29" y="185"/>
                </a:cubicBezTo>
                <a:cubicBezTo>
                  <a:pt x="29" y="185"/>
                  <a:pt x="29" y="185"/>
                  <a:pt x="29" y="185"/>
                </a:cubicBezTo>
                <a:cubicBezTo>
                  <a:pt x="32" y="185"/>
                  <a:pt x="42" y="185"/>
                  <a:pt x="57" y="185"/>
                </a:cubicBezTo>
                <a:cubicBezTo>
                  <a:pt x="65" y="199"/>
                  <a:pt x="79" y="208"/>
                  <a:pt x="96" y="208"/>
                </a:cubicBezTo>
                <a:cubicBezTo>
                  <a:pt x="113" y="208"/>
                  <a:pt x="127" y="199"/>
                  <a:pt x="135" y="185"/>
                </a:cubicBezTo>
                <a:cubicBezTo>
                  <a:pt x="195" y="185"/>
                  <a:pt x="269" y="185"/>
                  <a:pt x="324" y="185"/>
                </a:cubicBezTo>
                <a:cubicBezTo>
                  <a:pt x="332" y="199"/>
                  <a:pt x="347" y="208"/>
                  <a:pt x="363" y="208"/>
                </a:cubicBezTo>
                <a:cubicBezTo>
                  <a:pt x="380" y="208"/>
                  <a:pt x="395" y="199"/>
                  <a:pt x="402" y="185"/>
                </a:cubicBezTo>
                <a:cubicBezTo>
                  <a:pt x="402" y="185"/>
                  <a:pt x="402" y="185"/>
                  <a:pt x="402" y="185"/>
                </a:cubicBezTo>
                <a:cubicBezTo>
                  <a:pt x="405" y="185"/>
                  <a:pt x="419" y="185"/>
                  <a:pt x="419" y="185"/>
                </a:cubicBezTo>
                <a:cubicBezTo>
                  <a:pt x="420" y="185"/>
                  <a:pt x="422" y="185"/>
                  <a:pt x="423" y="184"/>
                </a:cubicBezTo>
                <a:cubicBezTo>
                  <a:pt x="424" y="183"/>
                  <a:pt x="448" y="166"/>
                  <a:pt x="448" y="125"/>
                </a:cubicBezTo>
                <a:cubicBezTo>
                  <a:pt x="448" y="121"/>
                  <a:pt x="448" y="117"/>
                  <a:pt x="447" y="114"/>
                </a:cubicBezTo>
                <a:close/>
                <a:moveTo>
                  <a:pt x="368" y="66"/>
                </a:moveTo>
                <a:cubicBezTo>
                  <a:pt x="256" y="66"/>
                  <a:pt x="256" y="66"/>
                  <a:pt x="256" y="66"/>
                </a:cubicBezTo>
                <a:cubicBezTo>
                  <a:pt x="256" y="16"/>
                  <a:pt x="256" y="16"/>
                  <a:pt x="256" y="16"/>
                </a:cubicBezTo>
                <a:cubicBezTo>
                  <a:pt x="296" y="18"/>
                  <a:pt x="326" y="32"/>
                  <a:pt x="346" y="47"/>
                </a:cubicBezTo>
                <a:cubicBezTo>
                  <a:pt x="355" y="54"/>
                  <a:pt x="363" y="61"/>
                  <a:pt x="368" y="66"/>
                </a:cubicBezTo>
                <a:close/>
                <a:moveTo>
                  <a:pt x="240" y="16"/>
                </a:moveTo>
                <a:cubicBezTo>
                  <a:pt x="240" y="66"/>
                  <a:pt x="240" y="66"/>
                  <a:pt x="240" y="66"/>
                </a:cubicBezTo>
                <a:cubicBezTo>
                  <a:pt x="134" y="66"/>
                  <a:pt x="134" y="66"/>
                  <a:pt x="134" y="66"/>
                </a:cubicBezTo>
                <a:cubicBezTo>
                  <a:pt x="149" y="49"/>
                  <a:pt x="183" y="18"/>
                  <a:pt x="240" y="16"/>
                </a:cubicBezTo>
                <a:close/>
                <a:moveTo>
                  <a:pt x="96" y="192"/>
                </a:moveTo>
                <a:cubicBezTo>
                  <a:pt x="80" y="192"/>
                  <a:pt x="68" y="179"/>
                  <a:pt x="67" y="163"/>
                </a:cubicBezTo>
                <a:cubicBezTo>
                  <a:pt x="68" y="148"/>
                  <a:pt x="80" y="135"/>
                  <a:pt x="96" y="135"/>
                </a:cubicBezTo>
                <a:cubicBezTo>
                  <a:pt x="112" y="135"/>
                  <a:pt x="125" y="148"/>
                  <a:pt x="125" y="163"/>
                </a:cubicBezTo>
                <a:cubicBezTo>
                  <a:pt x="125" y="179"/>
                  <a:pt x="112" y="192"/>
                  <a:pt x="96" y="192"/>
                </a:cubicBezTo>
                <a:close/>
                <a:moveTo>
                  <a:pt x="363" y="192"/>
                </a:moveTo>
                <a:cubicBezTo>
                  <a:pt x="347" y="192"/>
                  <a:pt x="335" y="179"/>
                  <a:pt x="335" y="163"/>
                </a:cubicBezTo>
                <a:cubicBezTo>
                  <a:pt x="335" y="148"/>
                  <a:pt x="347" y="135"/>
                  <a:pt x="363" y="135"/>
                </a:cubicBezTo>
                <a:cubicBezTo>
                  <a:pt x="379" y="135"/>
                  <a:pt x="392" y="148"/>
                  <a:pt x="392" y="163"/>
                </a:cubicBezTo>
                <a:cubicBezTo>
                  <a:pt x="392" y="179"/>
                  <a:pt x="379" y="192"/>
                  <a:pt x="363" y="192"/>
                </a:cubicBezTo>
                <a:close/>
              </a:path>
            </a:pathLst>
          </a:custGeom>
          <a:solidFill>
            <a:srgbClr val="00285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6" name="Freeform 3"/>
          <p:cNvSpPr>
            <a:spLocks noChangeAspect="1" noEditPoints="1"/>
          </p:cNvSpPr>
          <p:nvPr/>
        </p:nvSpPr>
        <p:spPr bwMode="auto">
          <a:xfrm>
            <a:off x="4740265" y="2809875"/>
            <a:ext cx="206375" cy="177800"/>
          </a:xfrm>
          <a:custGeom>
            <a:avLst/>
            <a:gdLst>
              <a:gd name="T0" fmla="*/ 2147483647 w 339"/>
              <a:gd name="T1" fmla="*/ 2147483647 h 293"/>
              <a:gd name="T2" fmla="*/ 2147483647 w 339"/>
              <a:gd name="T3" fmla="*/ 0 h 293"/>
              <a:gd name="T4" fmla="*/ 2147483647 w 339"/>
              <a:gd name="T5" fmla="*/ 2147483647 h 293"/>
              <a:gd name="T6" fmla="*/ 2147483647 w 339"/>
              <a:gd name="T7" fmla="*/ 2147483647 h 293"/>
              <a:gd name="T8" fmla="*/ 2147483647 w 339"/>
              <a:gd name="T9" fmla="*/ 2147483647 h 293"/>
              <a:gd name="T10" fmla="*/ 2147483647 w 339"/>
              <a:gd name="T11" fmla="*/ 2147483647 h 293"/>
              <a:gd name="T12" fmla="*/ 2147483647 w 339"/>
              <a:gd name="T13" fmla="*/ 2147483647 h 293"/>
              <a:gd name="T14" fmla="*/ 2147483647 w 339"/>
              <a:gd name="T15" fmla="*/ 2147483647 h 293"/>
              <a:gd name="T16" fmla="*/ 2147483647 w 339"/>
              <a:gd name="T17" fmla="*/ 2147483647 h 293"/>
              <a:gd name="T18" fmla="*/ 2147483647 w 339"/>
              <a:gd name="T19" fmla="*/ 2147483647 h 293"/>
              <a:gd name="T20" fmla="*/ 2147483647 w 339"/>
              <a:gd name="T21" fmla="*/ 2147483647 h 293"/>
              <a:gd name="T22" fmla="*/ 2147483647 w 339"/>
              <a:gd name="T23" fmla="*/ 2147483647 h 293"/>
              <a:gd name="T24" fmla="*/ 2147483647 w 339"/>
              <a:gd name="T25" fmla="*/ 2147483647 h 293"/>
              <a:gd name="T26" fmla="*/ 2147483647 w 339"/>
              <a:gd name="T27" fmla="*/ 2147483647 h 293"/>
              <a:gd name="T28" fmla="*/ 2147483647 w 339"/>
              <a:gd name="T29" fmla="*/ 2147483647 h 293"/>
              <a:gd name="T30" fmla="*/ 2147483647 w 339"/>
              <a:gd name="T31" fmla="*/ 2147483647 h 293"/>
              <a:gd name="T32" fmla="*/ 2147483647 w 339"/>
              <a:gd name="T33" fmla="*/ 2147483647 h 293"/>
              <a:gd name="T34" fmla="*/ 2147483647 w 339"/>
              <a:gd name="T35" fmla="*/ 2147483647 h 293"/>
              <a:gd name="T36" fmla="*/ 2147483647 w 339"/>
              <a:gd name="T37" fmla="*/ 2147483647 h 293"/>
              <a:gd name="T38" fmla="*/ 2147483647 w 339"/>
              <a:gd name="T39" fmla="*/ 2147483647 h 293"/>
              <a:gd name="T40" fmla="*/ 2147483647 w 339"/>
              <a:gd name="T41" fmla="*/ 2147483647 h 293"/>
              <a:gd name="T42" fmla="*/ 2147483647 w 339"/>
              <a:gd name="T43" fmla="*/ 2147483647 h 293"/>
              <a:gd name="T44" fmla="*/ 2147483647 w 339"/>
              <a:gd name="T45" fmla="*/ 2147483647 h 293"/>
              <a:gd name="T46" fmla="*/ 2147483647 w 339"/>
              <a:gd name="T47" fmla="*/ 2147483647 h 293"/>
              <a:gd name="T48" fmla="*/ 2147483647 w 339"/>
              <a:gd name="T49" fmla="*/ 2147483647 h 293"/>
              <a:gd name="T50" fmla="*/ 2147483647 w 339"/>
              <a:gd name="T51" fmla="*/ 2147483647 h 293"/>
              <a:gd name="T52" fmla="*/ 2147483647 w 339"/>
              <a:gd name="T53" fmla="*/ 2147483647 h 293"/>
              <a:gd name="T54" fmla="*/ 2147483647 w 339"/>
              <a:gd name="T55" fmla="*/ 2147483647 h 293"/>
              <a:gd name="T56" fmla="*/ 2147483647 w 339"/>
              <a:gd name="T57" fmla="*/ 2147483647 h 293"/>
              <a:gd name="T58" fmla="*/ 2147483647 w 339"/>
              <a:gd name="T59" fmla="*/ 2147483647 h 293"/>
              <a:gd name="T60" fmla="*/ 2147483647 w 339"/>
              <a:gd name="T61" fmla="*/ 2147483647 h 293"/>
              <a:gd name="T62" fmla="*/ 2147483647 w 339"/>
              <a:gd name="T63" fmla="*/ 2147483647 h 293"/>
              <a:gd name="T64" fmla="*/ 2147483647 w 339"/>
              <a:gd name="T65" fmla="*/ 2147483647 h 293"/>
              <a:gd name="T66" fmla="*/ 2147483647 w 339"/>
              <a:gd name="T67" fmla="*/ 2147483647 h 293"/>
              <a:gd name="T68" fmla="*/ 2147483647 w 339"/>
              <a:gd name="T69" fmla="*/ 2147483647 h 293"/>
              <a:gd name="T70" fmla="*/ 2147483647 w 339"/>
              <a:gd name="T71" fmla="*/ 2147483647 h 293"/>
              <a:gd name="T72" fmla="*/ 2147483647 w 339"/>
              <a:gd name="T73" fmla="*/ 2147483647 h 29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339"/>
              <a:gd name="T112" fmla="*/ 0 h 293"/>
              <a:gd name="T113" fmla="*/ 339 w 339"/>
              <a:gd name="T114" fmla="*/ 293 h 293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339" h="293">
                <a:moveTo>
                  <a:pt x="335" y="69"/>
                </a:moveTo>
                <a:cubicBezTo>
                  <a:pt x="290" y="23"/>
                  <a:pt x="229" y="0"/>
                  <a:pt x="169" y="0"/>
                </a:cubicBezTo>
                <a:cubicBezTo>
                  <a:pt x="109" y="0"/>
                  <a:pt x="49" y="23"/>
                  <a:pt x="3" y="69"/>
                </a:cubicBezTo>
                <a:cubicBezTo>
                  <a:pt x="0" y="72"/>
                  <a:pt x="0" y="77"/>
                  <a:pt x="3" y="80"/>
                </a:cubicBezTo>
                <a:cubicBezTo>
                  <a:pt x="4" y="82"/>
                  <a:pt x="6" y="82"/>
                  <a:pt x="8" y="82"/>
                </a:cubicBezTo>
                <a:cubicBezTo>
                  <a:pt x="10" y="82"/>
                  <a:pt x="13" y="82"/>
                  <a:pt x="14" y="80"/>
                </a:cubicBezTo>
                <a:cubicBezTo>
                  <a:pt x="57" y="37"/>
                  <a:pt x="113" y="16"/>
                  <a:pt x="169" y="16"/>
                </a:cubicBezTo>
                <a:cubicBezTo>
                  <a:pt x="225" y="16"/>
                  <a:pt x="281" y="37"/>
                  <a:pt x="324" y="80"/>
                </a:cubicBezTo>
                <a:cubicBezTo>
                  <a:pt x="327" y="83"/>
                  <a:pt x="332" y="83"/>
                  <a:pt x="335" y="80"/>
                </a:cubicBezTo>
                <a:cubicBezTo>
                  <a:pt x="339" y="77"/>
                  <a:pt x="339" y="72"/>
                  <a:pt x="335" y="69"/>
                </a:cubicBezTo>
                <a:close/>
                <a:moveTo>
                  <a:pt x="169" y="68"/>
                </a:moveTo>
                <a:cubicBezTo>
                  <a:pt x="126" y="68"/>
                  <a:pt x="84" y="84"/>
                  <a:pt x="51" y="117"/>
                </a:cubicBezTo>
                <a:cubicBezTo>
                  <a:pt x="48" y="120"/>
                  <a:pt x="48" y="125"/>
                  <a:pt x="51" y="128"/>
                </a:cubicBezTo>
                <a:cubicBezTo>
                  <a:pt x="52" y="130"/>
                  <a:pt x="55" y="130"/>
                  <a:pt x="57" y="130"/>
                </a:cubicBezTo>
                <a:cubicBezTo>
                  <a:pt x="59" y="130"/>
                  <a:pt x="61" y="130"/>
                  <a:pt x="62" y="128"/>
                </a:cubicBezTo>
                <a:cubicBezTo>
                  <a:pt x="62" y="128"/>
                  <a:pt x="62" y="128"/>
                  <a:pt x="62" y="128"/>
                </a:cubicBezTo>
                <a:cubicBezTo>
                  <a:pt x="92" y="99"/>
                  <a:pt x="130" y="84"/>
                  <a:pt x="169" y="84"/>
                </a:cubicBezTo>
                <a:cubicBezTo>
                  <a:pt x="208" y="84"/>
                  <a:pt x="246" y="99"/>
                  <a:pt x="276" y="128"/>
                </a:cubicBezTo>
                <a:cubicBezTo>
                  <a:pt x="279" y="131"/>
                  <a:pt x="284" y="131"/>
                  <a:pt x="287" y="128"/>
                </a:cubicBezTo>
                <a:cubicBezTo>
                  <a:pt x="290" y="125"/>
                  <a:pt x="290" y="120"/>
                  <a:pt x="287" y="117"/>
                </a:cubicBezTo>
                <a:cubicBezTo>
                  <a:pt x="255" y="84"/>
                  <a:pt x="212" y="68"/>
                  <a:pt x="169" y="68"/>
                </a:cubicBezTo>
                <a:close/>
                <a:moveTo>
                  <a:pt x="169" y="136"/>
                </a:moveTo>
                <a:cubicBezTo>
                  <a:pt x="144" y="136"/>
                  <a:pt x="118" y="146"/>
                  <a:pt x="99" y="165"/>
                </a:cubicBezTo>
                <a:cubicBezTo>
                  <a:pt x="96" y="168"/>
                  <a:pt x="96" y="173"/>
                  <a:pt x="99" y="176"/>
                </a:cubicBezTo>
                <a:cubicBezTo>
                  <a:pt x="102" y="179"/>
                  <a:pt x="107" y="179"/>
                  <a:pt x="110" y="176"/>
                </a:cubicBezTo>
                <a:cubicBezTo>
                  <a:pt x="110" y="176"/>
                  <a:pt x="110" y="176"/>
                  <a:pt x="110" y="176"/>
                </a:cubicBezTo>
                <a:cubicBezTo>
                  <a:pt x="127" y="160"/>
                  <a:pt x="148" y="152"/>
                  <a:pt x="169" y="152"/>
                </a:cubicBezTo>
                <a:cubicBezTo>
                  <a:pt x="190" y="152"/>
                  <a:pt x="212" y="160"/>
                  <a:pt x="228" y="176"/>
                </a:cubicBezTo>
                <a:cubicBezTo>
                  <a:pt x="229" y="178"/>
                  <a:pt x="231" y="179"/>
                  <a:pt x="234" y="179"/>
                </a:cubicBezTo>
                <a:cubicBezTo>
                  <a:pt x="236" y="179"/>
                  <a:pt x="238" y="178"/>
                  <a:pt x="239" y="176"/>
                </a:cubicBezTo>
                <a:cubicBezTo>
                  <a:pt x="242" y="173"/>
                  <a:pt x="242" y="168"/>
                  <a:pt x="239" y="165"/>
                </a:cubicBezTo>
                <a:cubicBezTo>
                  <a:pt x="220" y="146"/>
                  <a:pt x="194" y="136"/>
                  <a:pt x="169" y="136"/>
                </a:cubicBezTo>
                <a:close/>
                <a:moveTo>
                  <a:pt x="139" y="217"/>
                </a:moveTo>
                <a:cubicBezTo>
                  <a:pt x="123" y="234"/>
                  <a:pt x="123" y="260"/>
                  <a:pt x="139" y="277"/>
                </a:cubicBezTo>
                <a:cubicBezTo>
                  <a:pt x="156" y="293"/>
                  <a:pt x="183" y="293"/>
                  <a:pt x="199" y="277"/>
                </a:cubicBezTo>
                <a:cubicBezTo>
                  <a:pt x="216" y="260"/>
                  <a:pt x="216" y="234"/>
                  <a:pt x="199" y="217"/>
                </a:cubicBezTo>
                <a:cubicBezTo>
                  <a:pt x="183" y="200"/>
                  <a:pt x="156" y="200"/>
                  <a:pt x="139" y="217"/>
                </a:cubicBezTo>
                <a:close/>
              </a:path>
            </a:pathLst>
          </a:custGeom>
          <a:solidFill>
            <a:srgbClr val="00285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7" name="Freeform 3"/>
          <p:cNvSpPr>
            <a:spLocks noChangeAspect="1" noEditPoints="1"/>
          </p:cNvSpPr>
          <p:nvPr/>
        </p:nvSpPr>
        <p:spPr bwMode="auto">
          <a:xfrm>
            <a:off x="5902315" y="2771775"/>
            <a:ext cx="206375" cy="177800"/>
          </a:xfrm>
          <a:custGeom>
            <a:avLst/>
            <a:gdLst>
              <a:gd name="T0" fmla="*/ 2147483647 w 339"/>
              <a:gd name="T1" fmla="*/ 2147483647 h 293"/>
              <a:gd name="T2" fmla="*/ 2147483647 w 339"/>
              <a:gd name="T3" fmla="*/ 0 h 293"/>
              <a:gd name="T4" fmla="*/ 2147483647 w 339"/>
              <a:gd name="T5" fmla="*/ 2147483647 h 293"/>
              <a:gd name="T6" fmla="*/ 2147483647 w 339"/>
              <a:gd name="T7" fmla="*/ 2147483647 h 293"/>
              <a:gd name="T8" fmla="*/ 2147483647 w 339"/>
              <a:gd name="T9" fmla="*/ 2147483647 h 293"/>
              <a:gd name="T10" fmla="*/ 2147483647 w 339"/>
              <a:gd name="T11" fmla="*/ 2147483647 h 293"/>
              <a:gd name="T12" fmla="*/ 2147483647 w 339"/>
              <a:gd name="T13" fmla="*/ 2147483647 h 293"/>
              <a:gd name="T14" fmla="*/ 2147483647 w 339"/>
              <a:gd name="T15" fmla="*/ 2147483647 h 293"/>
              <a:gd name="T16" fmla="*/ 2147483647 w 339"/>
              <a:gd name="T17" fmla="*/ 2147483647 h 293"/>
              <a:gd name="T18" fmla="*/ 2147483647 w 339"/>
              <a:gd name="T19" fmla="*/ 2147483647 h 293"/>
              <a:gd name="T20" fmla="*/ 2147483647 w 339"/>
              <a:gd name="T21" fmla="*/ 2147483647 h 293"/>
              <a:gd name="T22" fmla="*/ 2147483647 w 339"/>
              <a:gd name="T23" fmla="*/ 2147483647 h 293"/>
              <a:gd name="T24" fmla="*/ 2147483647 w 339"/>
              <a:gd name="T25" fmla="*/ 2147483647 h 293"/>
              <a:gd name="T26" fmla="*/ 2147483647 w 339"/>
              <a:gd name="T27" fmla="*/ 2147483647 h 293"/>
              <a:gd name="T28" fmla="*/ 2147483647 w 339"/>
              <a:gd name="T29" fmla="*/ 2147483647 h 293"/>
              <a:gd name="T30" fmla="*/ 2147483647 w 339"/>
              <a:gd name="T31" fmla="*/ 2147483647 h 293"/>
              <a:gd name="T32" fmla="*/ 2147483647 w 339"/>
              <a:gd name="T33" fmla="*/ 2147483647 h 293"/>
              <a:gd name="T34" fmla="*/ 2147483647 w 339"/>
              <a:gd name="T35" fmla="*/ 2147483647 h 293"/>
              <a:gd name="T36" fmla="*/ 2147483647 w 339"/>
              <a:gd name="T37" fmla="*/ 2147483647 h 293"/>
              <a:gd name="T38" fmla="*/ 2147483647 w 339"/>
              <a:gd name="T39" fmla="*/ 2147483647 h 293"/>
              <a:gd name="T40" fmla="*/ 2147483647 w 339"/>
              <a:gd name="T41" fmla="*/ 2147483647 h 293"/>
              <a:gd name="T42" fmla="*/ 2147483647 w 339"/>
              <a:gd name="T43" fmla="*/ 2147483647 h 293"/>
              <a:gd name="T44" fmla="*/ 2147483647 w 339"/>
              <a:gd name="T45" fmla="*/ 2147483647 h 293"/>
              <a:gd name="T46" fmla="*/ 2147483647 w 339"/>
              <a:gd name="T47" fmla="*/ 2147483647 h 293"/>
              <a:gd name="T48" fmla="*/ 2147483647 w 339"/>
              <a:gd name="T49" fmla="*/ 2147483647 h 293"/>
              <a:gd name="T50" fmla="*/ 2147483647 w 339"/>
              <a:gd name="T51" fmla="*/ 2147483647 h 293"/>
              <a:gd name="T52" fmla="*/ 2147483647 w 339"/>
              <a:gd name="T53" fmla="*/ 2147483647 h 293"/>
              <a:gd name="T54" fmla="*/ 2147483647 w 339"/>
              <a:gd name="T55" fmla="*/ 2147483647 h 293"/>
              <a:gd name="T56" fmla="*/ 2147483647 w 339"/>
              <a:gd name="T57" fmla="*/ 2147483647 h 293"/>
              <a:gd name="T58" fmla="*/ 2147483647 w 339"/>
              <a:gd name="T59" fmla="*/ 2147483647 h 293"/>
              <a:gd name="T60" fmla="*/ 2147483647 w 339"/>
              <a:gd name="T61" fmla="*/ 2147483647 h 293"/>
              <a:gd name="T62" fmla="*/ 2147483647 w 339"/>
              <a:gd name="T63" fmla="*/ 2147483647 h 293"/>
              <a:gd name="T64" fmla="*/ 2147483647 w 339"/>
              <a:gd name="T65" fmla="*/ 2147483647 h 293"/>
              <a:gd name="T66" fmla="*/ 2147483647 w 339"/>
              <a:gd name="T67" fmla="*/ 2147483647 h 293"/>
              <a:gd name="T68" fmla="*/ 2147483647 w 339"/>
              <a:gd name="T69" fmla="*/ 2147483647 h 293"/>
              <a:gd name="T70" fmla="*/ 2147483647 w 339"/>
              <a:gd name="T71" fmla="*/ 2147483647 h 293"/>
              <a:gd name="T72" fmla="*/ 2147483647 w 339"/>
              <a:gd name="T73" fmla="*/ 2147483647 h 29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339"/>
              <a:gd name="T112" fmla="*/ 0 h 293"/>
              <a:gd name="T113" fmla="*/ 339 w 339"/>
              <a:gd name="T114" fmla="*/ 293 h 293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339" h="293">
                <a:moveTo>
                  <a:pt x="335" y="69"/>
                </a:moveTo>
                <a:cubicBezTo>
                  <a:pt x="290" y="23"/>
                  <a:pt x="229" y="0"/>
                  <a:pt x="169" y="0"/>
                </a:cubicBezTo>
                <a:cubicBezTo>
                  <a:pt x="109" y="0"/>
                  <a:pt x="49" y="23"/>
                  <a:pt x="3" y="69"/>
                </a:cubicBezTo>
                <a:cubicBezTo>
                  <a:pt x="0" y="72"/>
                  <a:pt x="0" y="77"/>
                  <a:pt x="3" y="80"/>
                </a:cubicBezTo>
                <a:cubicBezTo>
                  <a:pt x="4" y="82"/>
                  <a:pt x="6" y="82"/>
                  <a:pt x="8" y="82"/>
                </a:cubicBezTo>
                <a:cubicBezTo>
                  <a:pt x="10" y="82"/>
                  <a:pt x="13" y="82"/>
                  <a:pt x="14" y="80"/>
                </a:cubicBezTo>
                <a:cubicBezTo>
                  <a:pt x="57" y="37"/>
                  <a:pt x="113" y="16"/>
                  <a:pt x="169" y="16"/>
                </a:cubicBezTo>
                <a:cubicBezTo>
                  <a:pt x="225" y="16"/>
                  <a:pt x="281" y="37"/>
                  <a:pt x="324" y="80"/>
                </a:cubicBezTo>
                <a:cubicBezTo>
                  <a:pt x="327" y="83"/>
                  <a:pt x="332" y="83"/>
                  <a:pt x="335" y="80"/>
                </a:cubicBezTo>
                <a:cubicBezTo>
                  <a:pt x="339" y="77"/>
                  <a:pt x="339" y="72"/>
                  <a:pt x="335" y="69"/>
                </a:cubicBezTo>
                <a:close/>
                <a:moveTo>
                  <a:pt x="169" y="68"/>
                </a:moveTo>
                <a:cubicBezTo>
                  <a:pt x="126" y="68"/>
                  <a:pt x="84" y="84"/>
                  <a:pt x="51" y="117"/>
                </a:cubicBezTo>
                <a:cubicBezTo>
                  <a:pt x="48" y="120"/>
                  <a:pt x="48" y="125"/>
                  <a:pt x="51" y="128"/>
                </a:cubicBezTo>
                <a:cubicBezTo>
                  <a:pt x="52" y="130"/>
                  <a:pt x="55" y="130"/>
                  <a:pt x="57" y="130"/>
                </a:cubicBezTo>
                <a:cubicBezTo>
                  <a:pt x="59" y="130"/>
                  <a:pt x="61" y="130"/>
                  <a:pt x="62" y="128"/>
                </a:cubicBezTo>
                <a:cubicBezTo>
                  <a:pt x="62" y="128"/>
                  <a:pt x="62" y="128"/>
                  <a:pt x="62" y="128"/>
                </a:cubicBezTo>
                <a:cubicBezTo>
                  <a:pt x="92" y="99"/>
                  <a:pt x="130" y="84"/>
                  <a:pt x="169" y="84"/>
                </a:cubicBezTo>
                <a:cubicBezTo>
                  <a:pt x="208" y="84"/>
                  <a:pt x="246" y="99"/>
                  <a:pt x="276" y="128"/>
                </a:cubicBezTo>
                <a:cubicBezTo>
                  <a:pt x="279" y="131"/>
                  <a:pt x="284" y="131"/>
                  <a:pt x="287" y="128"/>
                </a:cubicBezTo>
                <a:cubicBezTo>
                  <a:pt x="290" y="125"/>
                  <a:pt x="290" y="120"/>
                  <a:pt x="287" y="117"/>
                </a:cubicBezTo>
                <a:cubicBezTo>
                  <a:pt x="255" y="84"/>
                  <a:pt x="212" y="68"/>
                  <a:pt x="169" y="68"/>
                </a:cubicBezTo>
                <a:close/>
                <a:moveTo>
                  <a:pt x="169" y="136"/>
                </a:moveTo>
                <a:cubicBezTo>
                  <a:pt x="144" y="136"/>
                  <a:pt x="118" y="146"/>
                  <a:pt x="99" y="165"/>
                </a:cubicBezTo>
                <a:cubicBezTo>
                  <a:pt x="96" y="168"/>
                  <a:pt x="96" y="173"/>
                  <a:pt x="99" y="176"/>
                </a:cubicBezTo>
                <a:cubicBezTo>
                  <a:pt x="102" y="179"/>
                  <a:pt x="107" y="179"/>
                  <a:pt x="110" y="176"/>
                </a:cubicBezTo>
                <a:cubicBezTo>
                  <a:pt x="110" y="176"/>
                  <a:pt x="110" y="176"/>
                  <a:pt x="110" y="176"/>
                </a:cubicBezTo>
                <a:cubicBezTo>
                  <a:pt x="127" y="160"/>
                  <a:pt x="148" y="152"/>
                  <a:pt x="169" y="152"/>
                </a:cubicBezTo>
                <a:cubicBezTo>
                  <a:pt x="190" y="152"/>
                  <a:pt x="212" y="160"/>
                  <a:pt x="228" y="176"/>
                </a:cubicBezTo>
                <a:cubicBezTo>
                  <a:pt x="229" y="178"/>
                  <a:pt x="231" y="179"/>
                  <a:pt x="234" y="179"/>
                </a:cubicBezTo>
                <a:cubicBezTo>
                  <a:pt x="236" y="179"/>
                  <a:pt x="238" y="178"/>
                  <a:pt x="239" y="176"/>
                </a:cubicBezTo>
                <a:cubicBezTo>
                  <a:pt x="242" y="173"/>
                  <a:pt x="242" y="168"/>
                  <a:pt x="239" y="165"/>
                </a:cubicBezTo>
                <a:cubicBezTo>
                  <a:pt x="220" y="146"/>
                  <a:pt x="194" y="136"/>
                  <a:pt x="169" y="136"/>
                </a:cubicBezTo>
                <a:close/>
                <a:moveTo>
                  <a:pt x="139" y="217"/>
                </a:moveTo>
                <a:cubicBezTo>
                  <a:pt x="123" y="234"/>
                  <a:pt x="123" y="260"/>
                  <a:pt x="139" y="277"/>
                </a:cubicBezTo>
                <a:cubicBezTo>
                  <a:pt x="156" y="293"/>
                  <a:pt x="183" y="293"/>
                  <a:pt x="199" y="277"/>
                </a:cubicBezTo>
                <a:cubicBezTo>
                  <a:pt x="216" y="260"/>
                  <a:pt x="216" y="234"/>
                  <a:pt x="199" y="217"/>
                </a:cubicBezTo>
                <a:cubicBezTo>
                  <a:pt x="183" y="200"/>
                  <a:pt x="156" y="200"/>
                  <a:pt x="139" y="217"/>
                </a:cubicBezTo>
                <a:close/>
              </a:path>
            </a:pathLst>
          </a:custGeom>
          <a:solidFill>
            <a:srgbClr val="00285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8" name="Freeform 3"/>
          <p:cNvSpPr>
            <a:spLocks noChangeAspect="1" noEditPoints="1"/>
          </p:cNvSpPr>
          <p:nvPr/>
        </p:nvSpPr>
        <p:spPr bwMode="auto">
          <a:xfrm>
            <a:off x="6900853" y="2951162"/>
            <a:ext cx="206375" cy="177800"/>
          </a:xfrm>
          <a:custGeom>
            <a:avLst/>
            <a:gdLst>
              <a:gd name="T0" fmla="*/ 2147483647 w 339"/>
              <a:gd name="T1" fmla="*/ 2147483647 h 293"/>
              <a:gd name="T2" fmla="*/ 2147483647 w 339"/>
              <a:gd name="T3" fmla="*/ 0 h 293"/>
              <a:gd name="T4" fmla="*/ 2147483647 w 339"/>
              <a:gd name="T5" fmla="*/ 2147483647 h 293"/>
              <a:gd name="T6" fmla="*/ 2147483647 w 339"/>
              <a:gd name="T7" fmla="*/ 2147483647 h 293"/>
              <a:gd name="T8" fmla="*/ 2147483647 w 339"/>
              <a:gd name="T9" fmla="*/ 2147483647 h 293"/>
              <a:gd name="T10" fmla="*/ 2147483647 w 339"/>
              <a:gd name="T11" fmla="*/ 2147483647 h 293"/>
              <a:gd name="T12" fmla="*/ 2147483647 w 339"/>
              <a:gd name="T13" fmla="*/ 2147483647 h 293"/>
              <a:gd name="T14" fmla="*/ 2147483647 w 339"/>
              <a:gd name="T15" fmla="*/ 2147483647 h 293"/>
              <a:gd name="T16" fmla="*/ 2147483647 w 339"/>
              <a:gd name="T17" fmla="*/ 2147483647 h 293"/>
              <a:gd name="T18" fmla="*/ 2147483647 w 339"/>
              <a:gd name="T19" fmla="*/ 2147483647 h 293"/>
              <a:gd name="T20" fmla="*/ 2147483647 w 339"/>
              <a:gd name="T21" fmla="*/ 2147483647 h 293"/>
              <a:gd name="T22" fmla="*/ 2147483647 w 339"/>
              <a:gd name="T23" fmla="*/ 2147483647 h 293"/>
              <a:gd name="T24" fmla="*/ 2147483647 w 339"/>
              <a:gd name="T25" fmla="*/ 2147483647 h 293"/>
              <a:gd name="T26" fmla="*/ 2147483647 w 339"/>
              <a:gd name="T27" fmla="*/ 2147483647 h 293"/>
              <a:gd name="T28" fmla="*/ 2147483647 w 339"/>
              <a:gd name="T29" fmla="*/ 2147483647 h 293"/>
              <a:gd name="T30" fmla="*/ 2147483647 w 339"/>
              <a:gd name="T31" fmla="*/ 2147483647 h 293"/>
              <a:gd name="T32" fmla="*/ 2147483647 w 339"/>
              <a:gd name="T33" fmla="*/ 2147483647 h 293"/>
              <a:gd name="T34" fmla="*/ 2147483647 w 339"/>
              <a:gd name="T35" fmla="*/ 2147483647 h 293"/>
              <a:gd name="T36" fmla="*/ 2147483647 w 339"/>
              <a:gd name="T37" fmla="*/ 2147483647 h 293"/>
              <a:gd name="T38" fmla="*/ 2147483647 w 339"/>
              <a:gd name="T39" fmla="*/ 2147483647 h 293"/>
              <a:gd name="T40" fmla="*/ 2147483647 w 339"/>
              <a:gd name="T41" fmla="*/ 2147483647 h 293"/>
              <a:gd name="T42" fmla="*/ 2147483647 w 339"/>
              <a:gd name="T43" fmla="*/ 2147483647 h 293"/>
              <a:gd name="T44" fmla="*/ 2147483647 w 339"/>
              <a:gd name="T45" fmla="*/ 2147483647 h 293"/>
              <a:gd name="T46" fmla="*/ 2147483647 w 339"/>
              <a:gd name="T47" fmla="*/ 2147483647 h 293"/>
              <a:gd name="T48" fmla="*/ 2147483647 w 339"/>
              <a:gd name="T49" fmla="*/ 2147483647 h 293"/>
              <a:gd name="T50" fmla="*/ 2147483647 w 339"/>
              <a:gd name="T51" fmla="*/ 2147483647 h 293"/>
              <a:gd name="T52" fmla="*/ 2147483647 w 339"/>
              <a:gd name="T53" fmla="*/ 2147483647 h 293"/>
              <a:gd name="T54" fmla="*/ 2147483647 w 339"/>
              <a:gd name="T55" fmla="*/ 2147483647 h 293"/>
              <a:gd name="T56" fmla="*/ 2147483647 w 339"/>
              <a:gd name="T57" fmla="*/ 2147483647 h 293"/>
              <a:gd name="T58" fmla="*/ 2147483647 w 339"/>
              <a:gd name="T59" fmla="*/ 2147483647 h 293"/>
              <a:gd name="T60" fmla="*/ 2147483647 w 339"/>
              <a:gd name="T61" fmla="*/ 2147483647 h 293"/>
              <a:gd name="T62" fmla="*/ 2147483647 w 339"/>
              <a:gd name="T63" fmla="*/ 2147483647 h 293"/>
              <a:gd name="T64" fmla="*/ 2147483647 w 339"/>
              <a:gd name="T65" fmla="*/ 2147483647 h 293"/>
              <a:gd name="T66" fmla="*/ 2147483647 w 339"/>
              <a:gd name="T67" fmla="*/ 2147483647 h 293"/>
              <a:gd name="T68" fmla="*/ 2147483647 w 339"/>
              <a:gd name="T69" fmla="*/ 2147483647 h 293"/>
              <a:gd name="T70" fmla="*/ 2147483647 w 339"/>
              <a:gd name="T71" fmla="*/ 2147483647 h 293"/>
              <a:gd name="T72" fmla="*/ 2147483647 w 339"/>
              <a:gd name="T73" fmla="*/ 2147483647 h 29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339"/>
              <a:gd name="T112" fmla="*/ 0 h 293"/>
              <a:gd name="T113" fmla="*/ 339 w 339"/>
              <a:gd name="T114" fmla="*/ 293 h 293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339" h="293">
                <a:moveTo>
                  <a:pt x="335" y="69"/>
                </a:moveTo>
                <a:cubicBezTo>
                  <a:pt x="290" y="23"/>
                  <a:pt x="229" y="0"/>
                  <a:pt x="169" y="0"/>
                </a:cubicBezTo>
                <a:cubicBezTo>
                  <a:pt x="109" y="0"/>
                  <a:pt x="49" y="23"/>
                  <a:pt x="3" y="69"/>
                </a:cubicBezTo>
                <a:cubicBezTo>
                  <a:pt x="0" y="72"/>
                  <a:pt x="0" y="77"/>
                  <a:pt x="3" y="80"/>
                </a:cubicBezTo>
                <a:cubicBezTo>
                  <a:pt x="4" y="82"/>
                  <a:pt x="6" y="82"/>
                  <a:pt x="8" y="82"/>
                </a:cubicBezTo>
                <a:cubicBezTo>
                  <a:pt x="10" y="82"/>
                  <a:pt x="13" y="82"/>
                  <a:pt x="14" y="80"/>
                </a:cubicBezTo>
                <a:cubicBezTo>
                  <a:pt x="57" y="37"/>
                  <a:pt x="113" y="16"/>
                  <a:pt x="169" y="16"/>
                </a:cubicBezTo>
                <a:cubicBezTo>
                  <a:pt x="225" y="16"/>
                  <a:pt x="281" y="37"/>
                  <a:pt x="324" y="80"/>
                </a:cubicBezTo>
                <a:cubicBezTo>
                  <a:pt x="327" y="83"/>
                  <a:pt x="332" y="83"/>
                  <a:pt x="335" y="80"/>
                </a:cubicBezTo>
                <a:cubicBezTo>
                  <a:pt x="339" y="77"/>
                  <a:pt x="339" y="72"/>
                  <a:pt x="335" y="69"/>
                </a:cubicBezTo>
                <a:close/>
                <a:moveTo>
                  <a:pt x="169" y="68"/>
                </a:moveTo>
                <a:cubicBezTo>
                  <a:pt x="126" y="68"/>
                  <a:pt x="84" y="84"/>
                  <a:pt x="51" y="117"/>
                </a:cubicBezTo>
                <a:cubicBezTo>
                  <a:pt x="48" y="120"/>
                  <a:pt x="48" y="125"/>
                  <a:pt x="51" y="128"/>
                </a:cubicBezTo>
                <a:cubicBezTo>
                  <a:pt x="52" y="130"/>
                  <a:pt x="55" y="130"/>
                  <a:pt x="57" y="130"/>
                </a:cubicBezTo>
                <a:cubicBezTo>
                  <a:pt x="59" y="130"/>
                  <a:pt x="61" y="130"/>
                  <a:pt x="62" y="128"/>
                </a:cubicBezTo>
                <a:cubicBezTo>
                  <a:pt x="62" y="128"/>
                  <a:pt x="62" y="128"/>
                  <a:pt x="62" y="128"/>
                </a:cubicBezTo>
                <a:cubicBezTo>
                  <a:pt x="92" y="99"/>
                  <a:pt x="130" y="84"/>
                  <a:pt x="169" y="84"/>
                </a:cubicBezTo>
                <a:cubicBezTo>
                  <a:pt x="208" y="84"/>
                  <a:pt x="246" y="99"/>
                  <a:pt x="276" y="128"/>
                </a:cubicBezTo>
                <a:cubicBezTo>
                  <a:pt x="279" y="131"/>
                  <a:pt x="284" y="131"/>
                  <a:pt x="287" y="128"/>
                </a:cubicBezTo>
                <a:cubicBezTo>
                  <a:pt x="290" y="125"/>
                  <a:pt x="290" y="120"/>
                  <a:pt x="287" y="117"/>
                </a:cubicBezTo>
                <a:cubicBezTo>
                  <a:pt x="255" y="84"/>
                  <a:pt x="212" y="68"/>
                  <a:pt x="169" y="68"/>
                </a:cubicBezTo>
                <a:close/>
                <a:moveTo>
                  <a:pt x="169" y="136"/>
                </a:moveTo>
                <a:cubicBezTo>
                  <a:pt x="144" y="136"/>
                  <a:pt x="118" y="146"/>
                  <a:pt x="99" y="165"/>
                </a:cubicBezTo>
                <a:cubicBezTo>
                  <a:pt x="96" y="168"/>
                  <a:pt x="96" y="173"/>
                  <a:pt x="99" y="176"/>
                </a:cubicBezTo>
                <a:cubicBezTo>
                  <a:pt x="102" y="179"/>
                  <a:pt x="107" y="179"/>
                  <a:pt x="110" y="176"/>
                </a:cubicBezTo>
                <a:cubicBezTo>
                  <a:pt x="110" y="176"/>
                  <a:pt x="110" y="176"/>
                  <a:pt x="110" y="176"/>
                </a:cubicBezTo>
                <a:cubicBezTo>
                  <a:pt x="127" y="160"/>
                  <a:pt x="148" y="152"/>
                  <a:pt x="169" y="152"/>
                </a:cubicBezTo>
                <a:cubicBezTo>
                  <a:pt x="190" y="152"/>
                  <a:pt x="212" y="160"/>
                  <a:pt x="228" y="176"/>
                </a:cubicBezTo>
                <a:cubicBezTo>
                  <a:pt x="229" y="178"/>
                  <a:pt x="231" y="179"/>
                  <a:pt x="234" y="179"/>
                </a:cubicBezTo>
                <a:cubicBezTo>
                  <a:pt x="236" y="179"/>
                  <a:pt x="238" y="178"/>
                  <a:pt x="239" y="176"/>
                </a:cubicBezTo>
                <a:cubicBezTo>
                  <a:pt x="242" y="173"/>
                  <a:pt x="242" y="168"/>
                  <a:pt x="239" y="165"/>
                </a:cubicBezTo>
                <a:cubicBezTo>
                  <a:pt x="220" y="146"/>
                  <a:pt x="194" y="136"/>
                  <a:pt x="169" y="136"/>
                </a:cubicBezTo>
                <a:close/>
                <a:moveTo>
                  <a:pt x="139" y="217"/>
                </a:moveTo>
                <a:cubicBezTo>
                  <a:pt x="123" y="234"/>
                  <a:pt x="123" y="260"/>
                  <a:pt x="139" y="277"/>
                </a:cubicBezTo>
                <a:cubicBezTo>
                  <a:pt x="156" y="293"/>
                  <a:pt x="183" y="293"/>
                  <a:pt x="199" y="277"/>
                </a:cubicBezTo>
                <a:cubicBezTo>
                  <a:pt x="216" y="260"/>
                  <a:pt x="216" y="234"/>
                  <a:pt x="199" y="217"/>
                </a:cubicBezTo>
                <a:cubicBezTo>
                  <a:pt x="183" y="200"/>
                  <a:pt x="156" y="200"/>
                  <a:pt x="139" y="217"/>
                </a:cubicBezTo>
                <a:close/>
              </a:path>
            </a:pathLst>
          </a:custGeom>
          <a:solidFill>
            <a:srgbClr val="00285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9" name="Freeform 3"/>
          <p:cNvSpPr>
            <a:spLocks noChangeAspect="1" noEditPoints="1"/>
          </p:cNvSpPr>
          <p:nvPr/>
        </p:nvSpPr>
        <p:spPr bwMode="auto">
          <a:xfrm>
            <a:off x="6108690" y="4165600"/>
            <a:ext cx="206375" cy="177800"/>
          </a:xfrm>
          <a:custGeom>
            <a:avLst/>
            <a:gdLst>
              <a:gd name="T0" fmla="*/ 2147483647 w 339"/>
              <a:gd name="T1" fmla="*/ 2147483647 h 293"/>
              <a:gd name="T2" fmla="*/ 2147483647 w 339"/>
              <a:gd name="T3" fmla="*/ 0 h 293"/>
              <a:gd name="T4" fmla="*/ 2147483647 w 339"/>
              <a:gd name="T5" fmla="*/ 2147483647 h 293"/>
              <a:gd name="T6" fmla="*/ 2147483647 w 339"/>
              <a:gd name="T7" fmla="*/ 2147483647 h 293"/>
              <a:gd name="T8" fmla="*/ 2147483647 w 339"/>
              <a:gd name="T9" fmla="*/ 2147483647 h 293"/>
              <a:gd name="T10" fmla="*/ 2147483647 w 339"/>
              <a:gd name="T11" fmla="*/ 2147483647 h 293"/>
              <a:gd name="T12" fmla="*/ 2147483647 w 339"/>
              <a:gd name="T13" fmla="*/ 2147483647 h 293"/>
              <a:gd name="T14" fmla="*/ 2147483647 w 339"/>
              <a:gd name="T15" fmla="*/ 2147483647 h 293"/>
              <a:gd name="T16" fmla="*/ 2147483647 w 339"/>
              <a:gd name="T17" fmla="*/ 2147483647 h 293"/>
              <a:gd name="T18" fmla="*/ 2147483647 w 339"/>
              <a:gd name="T19" fmla="*/ 2147483647 h 293"/>
              <a:gd name="T20" fmla="*/ 2147483647 w 339"/>
              <a:gd name="T21" fmla="*/ 2147483647 h 293"/>
              <a:gd name="T22" fmla="*/ 2147483647 w 339"/>
              <a:gd name="T23" fmla="*/ 2147483647 h 293"/>
              <a:gd name="T24" fmla="*/ 2147483647 w 339"/>
              <a:gd name="T25" fmla="*/ 2147483647 h 293"/>
              <a:gd name="T26" fmla="*/ 2147483647 w 339"/>
              <a:gd name="T27" fmla="*/ 2147483647 h 293"/>
              <a:gd name="T28" fmla="*/ 2147483647 w 339"/>
              <a:gd name="T29" fmla="*/ 2147483647 h 293"/>
              <a:gd name="T30" fmla="*/ 2147483647 w 339"/>
              <a:gd name="T31" fmla="*/ 2147483647 h 293"/>
              <a:gd name="T32" fmla="*/ 2147483647 w 339"/>
              <a:gd name="T33" fmla="*/ 2147483647 h 293"/>
              <a:gd name="T34" fmla="*/ 2147483647 w 339"/>
              <a:gd name="T35" fmla="*/ 2147483647 h 293"/>
              <a:gd name="T36" fmla="*/ 2147483647 w 339"/>
              <a:gd name="T37" fmla="*/ 2147483647 h 293"/>
              <a:gd name="T38" fmla="*/ 2147483647 w 339"/>
              <a:gd name="T39" fmla="*/ 2147483647 h 293"/>
              <a:gd name="T40" fmla="*/ 2147483647 w 339"/>
              <a:gd name="T41" fmla="*/ 2147483647 h 293"/>
              <a:gd name="T42" fmla="*/ 2147483647 w 339"/>
              <a:gd name="T43" fmla="*/ 2147483647 h 293"/>
              <a:gd name="T44" fmla="*/ 2147483647 w 339"/>
              <a:gd name="T45" fmla="*/ 2147483647 h 293"/>
              <a:gd name="T46" fmla="*/ 2147483647 w 339"/>
              <a:gd name="T47" fmla="*/ 2147483647 h 293"/>
              <a:gd name="T48" fmla="*/ 2147483647 w 339"/>
              <a:gd name="T49" fmla="*/ 2147483647 h 293"/>
              <a:gd name="T50" fmla="*/ 2147483647 w 339"/>
              <a:gd name="T51" fmla="*/ 2147483647 h 293"/>
              <a:gd name="T52" fmla="*/ 2147483647 w 339"/>
              <a:gd name="T53" fmla="*/ 2147483647 h 293"/>
              <a:gd name="T54" fmla="*/ 2147483647 w 339"/>
              <a:gd name="T55" fmla="*/ 2147483647 h 293"/>
              <a:gd name="T56" fmla="*/ 2147483647 w 339"/>
              <a:gd name="T57" fmla="*/ 2147483647 h 293"/>
              <a:gd name="T58" fmla="*/ 2147483647 w 339"/>
              <a:gd name="T59" fmla="*/ 2147483647 h 293"/>
              <a:gd name="T60" fmla="*/ 2147483647 w 339"/>
              <a:gd name="T61" fmla="*/ 2147483647 h 293"/>
              <a:gd name="T62" fmla="*/ 2147483647 w 339"/>
              <a:gd name="T63" fmla="*/ 2147483647 h 293"/>
              <a:gd name="T64" fmla="*/ 2147483647 w 339"/>
              <a:gd name="T65" fmla="*/ 2147483647 h 293"/>
              <a:gd name="T66" fmla="*/ 2147483647 w 339"/>
              <a:gd name="T67" fmla="*/ 2147483647 h 293"/>
              <a:gd name="T68" fmla="*/ 2147483647 w 339"/>
              <a:gd name="T69" fmla="*/ 2147483647 h 293"/>
              <a:gd name="T70" fmla="*/ 2147483647 w 339"/>
              <a:gd name="T71" fmla="*/ 2147483647 h 293"/>
              <a:gd name="T72" fmla="*/ 2147483647 w 339"/>
              <a:gd name="T73" fmla="*/ 2147483647 h 29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339"/>
              <a:gd name="T112" fmla="*/ 0 h 293"/>
              <a:gd name="T113" fmla="*/ 339 w 339"/>
              <a:gd name="T114" fmla="*/ 293 h 293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339" h="293">
                <a:moveTo>
                  <a:pt x="335" y="69"/>
                </a:moveTo>
                <a:cubicBezTo>
                  <a:pt x="290" y="23"/>
                  <a:pt x="229" y="0"/>
                  <a:pt x="169" y="0"/>
                </a:cubicBezTo>
                <a:cubicBezTo>
                  <a:pt x="109" y="0"/>
                  <a:pt x="49" y="23"/>
                  <a:pt x="3" y="69"/>
                </a:cubicBezTo>
                <a:cubicBezTo>
                  <a:pt x="0" y="72"/>
                  <a:pt x="0" y="77"/>
                  <a:pt x="3" y="80"/>
                </a:cubicBezTo>
                <a:cubicBezTo>
                  <a:pt x="4" y="82"/>
                  <a:pt x="6" y="82"/>
                  <a:pt x="8" y="82"/>
                </a:cubicBezTo>
                <a:cubicBezTo>
                  <a:pt x="10" y="82"/>
                  <a:pt x="13" y="82"/>
                  <a:pt x="14" y="80"/>
                </a:cubicBezTo>
                <a:cubicBezTo>
                  <a:pt x="57" y="37"/>
                  <a:pt x="113" y="16"/>
                  <a:pt x="169" y="16"/>
                </a:cubicBezTo>
                <a:cubicBezTo>
                  <a:pt x="225" y="16"/>
                  <a:pt x="281" y="37"/>
                  <a:pt x="324" y="80"/>
                </a:cubicBezTo>
                <a:cubicBezTo>
                  <a:pt x="327" y="83"/>
                  <a:pt x="332" y="83"/>
                  <a:pt x="335" y="80"/>
                </a:cubicBezTo>
                <a:cubicBezTo>
                  <a:pt x="339" y="77"/>
                  <a:pt x="339" y="72"/>
                  <a:pt x="335" y="69"/>
                </a:cubicBezTo>
                <a:close/>
                <a:moveTo>
                  <a:pt x="169" y="68"/>
                </a:moveTo>
                <a:cubicBezTo>
                  <a:pt x="126" y="68"/>
                  <a:pt x="84" y="84"/>
                  <a:pt x="51" y="117"/>
                </a:cubicBezTo>
                <a:cubicBezTo>
                  <a:pt x="48" y="120"/>
                  <a:pt x="48" y="125"/>
                  <a:pt x="51" y="128"/>
                </a:cubicBezTo>
                <a:cubicBezTo>
                  <a:pt x="52" y="130"/>
                  <a:pt x="55" y="130"/>
                  <a:pt x="57" y="130"/>
                </a:cubicBezTo>
                <a:cubicBezTo>
                  <a:pt x="59" y="130"/>
                  <a:pt x="61" y="130"/>
                  <a:pt x="62" y="128"/>
                </a:cubicBezTo>
                <a:cubicBezTo>
                  <a:pt x="62" y="128"/>
                  <a:pt x="62" y="128"/>
                  <a:pt x="62" y="128"/>
                </a:cubicBezTo>
                <a:cubicBezTo>
                  <a:pt x="92" y="99"/>
                  <a:pt x="130" y="84"/>
                  <a:pt x="169" y="84"/>
                </a:cubicBezTo>
                <a:cubicBezTo>
                  <a:pt x="208" y="84"/>
                  <a:pt x="246" y="99"/>
                  <a:pt x="276" y="128"/>
                </a:cubicBezTo>
                <a:cubicBezTo>
                  <a:pt x="279" y="131"/>
                  <a:pt x="284" y="131"/>
                  <a:pt x="287" y="128"/>
                </a:cubicBezTo>
                <a:cubicBezTo>
                  <a:pt x="290" y="125"/>
                  <a:pt x="290" y="120"/>
                  <a:pt x="287" y="117"/>
                </a:cubicBezTo>
                <a:cubicBezTo>
                  <a:pt x="255" y="84"/>
                  <a:pt x="212" y="68"/>
                  <a:pt x="169" y="68"/>
                </a:cubicBezTo>
                <a:close/>
                <a:moveTo>
                  <a:pt x="169" y="136"/>
                </a:moveTo>
                <a:cubicBezTo>
                  <a:pt x="144" y="136"/>
                  <a:pt x="118" y="146"/>
                  <a:pt x="99" y="165"/>
                </a:cubicBezTo>
                <a:cubicBezTo>
                  <a:pt x="96" y="168"/>
                  <a:pt x="96" y="173"/>
                  <a:pt x="99" y="176"/>
                </a:cubicBezTo>
                <a:cubicBezTo>
                  <a:pt x="102" y="179"/>
                  <a:pt x="107" y="179"/>
                  <a:pt x="110" y="176"/>
                </a:cubicBezTo>
                <a:cubicBezTo>
                  <a:pt x="110" y="176"/>
                  <a:pt x="110" y="176"/>
                  <a:pt x="110" y="176"/>
                </a:cubicBezTo>
                <a:cubicBezTo>
                  <a:pt x="127" y="160"/>
                  <a:pt x="148" y="152"/>
                  <a:pt x="169" y="152"/>
                </a:cubicBezTo>
                <a:cubicBezTo>
                  <a:pt x="190" y="152"/>
                  <a:pt x="212" y="160"/>
                  <a:pt x="228" y="176"/>
                </a:cubicBezTo>
                <a:cubicBezTo>
                  <a:pt x="229" y="178"/>
                  <a:pt x="231" y="179"/>
                  <a:pt x="234" y="179"/>
                </a:cubicBezTo>
                <a:cubicBezTo>
                  <a:pt x="236" y="179"/>
                  <a:pt x="238" y="178"/>
                  <a:pt x="239" y="176"/>
                </a:cubicBezTo>
                <a:cubicBezTo>
                  <a:pt x="242" y="173"/>
                  <a:pt x="242" y="168"/>
                  <a:pt x="239" y="165"/>
                </a:cubicBezTo>
                <a:cubicBezTo>
                  <a:pt x="220" y="146"/>
                  <a:pt x="194" y="136"/>
                  <a:pt x="169" y="136"/>
                </a:cubicBezTo>
                <a:close/>
                <a:moveTo>
                  <a:pt x="139" y="217"/>
                </a:moveTo>
                <a:cubicBezTo>
                  <a:pt x="123" y="234"/>
                  <a:pt x="123" y="260"/>
                  <a:pt x="139" y="277"/>
                </a:cubicBezTo>
                <a:cubicBezTo>
                  <a:pt x="156" y="293"/>
                  <a:pt x="183" y="293"/>
                  <a:pt x="199" y="277"/>
                </a:cubicBezTo>
                <a:cubicBezTo>
                  <a:pt x="216" y="260"/>
                  <a:pt x="216" y="234"/>
                  <a:pt x="199" y="217"/>
                </a:cubicBezTo>
                <a:cubicBezTo>
                  <a:pt x="183" y="200"/>
                  <a:pt x="156" y="200"/>
                  <a:pt x="139" y="217"/>
                </a:cubicBezTo>
                <a:close/>
              </a:path>
            </a:pathLst>
          </a:custGeom>
          <a:solidFill>
            <a:srgbClr val="00285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30" name="Freeform 3"/>
          <p:cNvSpPr>
            <a:spLocks noChangeAspect="1" noEditPoints="1"/>
          </p:cNvSpPr>
          <p:nvPr/>
        </p:nvSpPr>
        <p:spPr bwMode="auto">
          <a:xfrm>
            <a:off x="5507028" y="3433762"/>
            <a:ext cx="206375" cy="177800"/>
          </a:xfrm>
          <a:custGeom>
            <a:avLst/>
            <a:gdLst>
              <a:gd name="T0" fmla="*/ 2147483647 w 339"/>
              <a:gd name="T1" fmla="*/ 2147483647 h 293"/>
              <a:gd name="T2" fmla="*/ 2147483647 w 339"/>
              <a:gd name="T3" fmla="*/ 0 h 293"/>
              <a:gd name="T4" fmla="*/ 2147483647 w 339"/>
              <a:gd name="T5" fmla="*/ 2147483647 h 293"/>
              <a:gd name="T6" fmla="*/ 2147483647 w 339"/>
              <a:gd name="T7" fmla="*/ 2147483647 h 293"/>
              <a:gd name="T8" fmla="*/ 2147483647 w 339"/>
              <a:gd name="T9" fmla="*/ 2147483647 h 293"/>
              <a:gd name="T10" fmla="*/ 2147483647 w 339"/>
              <a:gd name="T11" fmla="*/ 2147483647 h 293"/>
              <a:gd name="T12" fmla="*/ 2147483647 w 339"/>
              <a:gd name="T13" fmla="*/ 2147483647 h 293"/>
              <a:gd name="T14" fmla="*/ 2147483647 w 339"/>
              <a:gd name="T15" fmla="*/ 2147483647 h 293"/>
              <a:gd name="T16" fmla="*/ 2147483647 w 339"/>
              <a:gd name="T17" fmla="*/ 2147483647 h 293"/>
              <a:gd name="T18" fmla="*/ 2147483647 w 339"/>
              <a:gd name="T19" fmla="*/ 2147483647 h 293"/>
              <a:gd name="T20" fmla="*/ 2147483647 w 339"/>
              <a:gd name="T21" fmla="*/ 2147483647 h 293"/>
              <a:gd name="T22" fmla="*/ 2147483647 w 339"/>
              <a:gd name="T23" fmla="*/ 2147483647 h 293"/>
              <a:gd name="T24" fmla="*/ 2147483647 w 339"/>
              <a:gd name="T25" fmla="*/ 2147483647 h 293"/>
              <a:gd name="T26" fmla="*/ 2147483647 w 339"/>
              <a:gd name="T27" fmla="*/ 2147483647 h 293"/>
              <a:gd name="T28" fmla="*/ 2147483647 w 339"/>
              <a:gd name="T29" fmla="*/ 2147483647 h 293"/>
              <a:gd name="T30" fmla="*/ 2147483647 w 339"/>
              <a:gd name="T31" fmla="*/ 2147483647 h 293"/>
              <a:gd name="T32" fmla="*/ 2147483647 w 339"/>
              <a:gd name="T33" fmla="*/ 2147483647 h 293"/>
              <a:gd name="T34" fmla="*/ 2147483647 w 339"/>
              <a:gd name="T35" fmla="*/ 2147483647 h 293"/>
              <a:gd name="T36" fmla="*/ 2147483647 w 339"/>
              <a:gd name="T37" fmla="*/ 2147483647 h 293"/>
              <a:gd name="T38" fmla="*/ 2147483647 w 339"/>
              <a:gd name="T39" fmla="*/ 2147483647 h 293"/>
              <a:gd name="T40" fmla="*/ 2147483647 w 339"/>
              <a:gd name="T41" fmla="*/ 2147483647 h 293"/>
              <a:gd name="T42" fmla="*/ 2147483647 w 339"/>
              <a:gd name="T43" fmla="*/ 2147483647 h 293"/>
              <a:gd name="T44" fmla="*/ 2147483647 w 339"/>
              <a:gd name="T45" fmla="*/ 2147483647 h 293"/>
              <a:gd name="T46" fmla="*/ 2147483647 w 339"/>
              <a:gd name="T47" fmla="*/ 2147483647 h 293"/>
              <a:gd name="T48" fmla="*/ 2147483647 w 339"/>
              <a:gd name="T49" fmla="*/ 2147483647 h 293"/>
              <a:gd name="T50" fmla="*/ 2147483647 w 339"/>
              <a:gd name="T51" fmla="*/ 2147483647 h 293"/>
              <a:gd name="T52" fmla="*/ 2147483647 w 339"/>
              <a:gd name="T53" fmla="*/ 2147483647 h 293"/>
              <a:gd name="T54" fmla="*/ 2147483647 w 339"/>
              <a:gd name="T55" fmla="*/ 2147483647 h 293"/>
              <a:gd name="T56" fmla="*/ 2147483647 w 339"/>
              <a:gd name="T57" fmla="*/ 2147483647 h 293"/>
              <a:gd name="T58" fmla="*/ 2147483647 w 339"/>
              <a:gd name="T59" fmla="*/ 2147483647 h 293"/>
              <a:gd name="T60" fmla="*/ 2147483647 w 339"/>
              <a:gd name="T61" fmla="*/ 2147483647 h 293"/>
              <a:gd name="T62" fmla="*/ 2147483647 w 339"/>
              <a:gd name="T63" fmla="*/ 2147483647 h 293"/>
              <a:gd name="T64" fmla="*/ 2147483647 w 339"/>
              <a:gd name="T65" fmla="*/ 2147483647 h 293"/>
              <a:gd name="T66" fmla="*/ 2147483647 w 339"/>
              <a:gd name="T67" fmla="*/ 2147483647 h 293"/>
              <a:gd name="T68" fmla="*/ 2147483647 w 339"/>
              <a:gd name="T69" fmla="*/ 2147483647 h 293"/>
              <a:gd name="T70" fmla="*/ 2147483647 w 339"/>
              <a:gd name="T71" fmla="*/ 2147483647 h 293"/>
              <a:gd name="T72" fmla="*/ 2147483647 w 339"/>
              <a:gd name="T73" fmla="*/ 2147483647 h 29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339"/>
              <a:gd name="T112" fmla="*/ 0 h 293"/>
              <a:gd name="T113" fmla="*/ 339 w 339"/>
              <a:gd name="T114" fmla="*/ 293 h 293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339" h="293">
                <a:moveTo>
                  <a:pt x="335" y="69"/>
                </a:moveTo>
                <a:cubicBezTo>
                  <a:pt x="290" y="23"/>
                  <a:pt x="229" y="0"/>
                  <a:pt x="169" y="0"/>
                </a:cubicBezTo>
                <a:cubicBezTo>
                  <a:pt x="109" y="0"/>
                  <a:pt x="49" y="23"/>
                  <a:pt x="3" y="69"/>
                </a:cubicBezTo>
                <a:cubicBezTo>
                  <a:pt x="0" y="72"/>
                  <a:pt x="0" y="77"/>
                  <a:pt x="3" y="80"/>
                </a:cubicBezTo>
                <a:cubicBezTo>
                  <a:pt x="4" y="82"/>
                  <a:pt x="6" y="82"/>
                  <a:pt x="8" y="82"/>
                </a:cubicBezTo>
                <a:cubicBezTo>
                  <a:pt x="10" y="82"/>
                  <a:pt x="13" y="82"/>
                  <a:pt x="14" y="80"/>
                </a:cubicBezTo>
                <a:cubicBezTo>
                  <a:pt x="57" y="37"/>
                  <a:pt x="113" y="16"/>
                  <a:pt x="169" y="16"/>
                </a:cubicBezTo>
                <a:cubicBezTo>
                  <a:pt x="225" y="16"/>
                  <a:pt x="281" y="37"/>
                  <a:pt x="324" y="80"/>
                </a:cubicBezTo>
                <a:cubicBezTo>
                  <a:pt x="327" y="83"/>
                  <a:pt x="332" y="83"/>
                  <a:pt x="335" y="80"/>
                </a:cubicBezTo>
                <a:cubicBezTo>
                  <a:pt x="339" y="77"/>
                  <a:pt x="339" y="72"/>
                  <a:pt x="335" y="69"/>
                </a:cubicBezTo>
                <a:close/>
                <a:moveTo>
                  <a:pt x="169" y="68"/>
                </a:moveTo>
                <a:cubicBezTo>
                  <a:pt x="126" y="68"/>
                  <a:pt x="84" y="84"/>
                  <a:pt x="51" y="117"/>
                </a:cubicBezTo>
                <a:cubicBezTo>
                  <a:pt x="48" y="120"/>
                  <a:pt x="48" y="125"/>
                  <a:pt x="51" y="128"/>
                </a:cubicBezTo>
                <a:cubicBezTo>
                  <a:pt x="52" y="130"/>
                  <a:pt x="55" y="130"/>
                  <a:pt x="57" y="130"/>
                </a:cubicBezTo>
                <a:cubicBezTo>
                  <a:pt x="59" y="130"/>
                  <a:pt x="61" y="130"/>
                  <a:pt x="62" y="128"/>
                </a:cubicBezTo>
                <a:cubicBezTo>
                  <a:pt x="62" y="128"/>
                  <a:pt x="62" y="128"/>
                  <a:pt x="62" y="128"/>
                </a:cubicBezTo>
                <a:cubicBezTo>
                  <a:pt x="92" y="99"/>
                  <a:pt x="130" y="84"/>
                  <a:pt x="169" y="84"/>
                </a:cubicBezTo>
                <a:cubicBezTo>
                  <a:pt x="208" y="84"/>
                  <a:pt x="246" y="99"/>
                  <a:pt x="276" y="128"/>
                </a:cubicBezTo>
                <a:cubicBezTo>
                  <a:pt x="279" y="131"/>
                  <a:pt x="284" y="131"/>
                  <a:pt x="287" y="128"/>
                </a:cubicBezTo>
                <a:cubicBezTo>
                  <a:pt x="290" y="125"/>
                  <a:pt x="290" y="120"/>
                  <a:pt x="287" y="117"/>
                </a:cubicBezTo>
                <a:cubicBezTo>
                  <a:pt x="255" y="84"/>
                  <a:pt x="212" y="68"/>
                  <a:pt x="169" y="68"/>
                </a:cubicBezTo>
                <a:close/>
                <a:moveTo>
                  <a:pt x="169" y="136"/>
                </a:moveTo>
                <a:cubicBezTo>
                  <a:pt x="144" y="136"/>
                  <a:pt x="118" y="146"/>
                  <a:pt x="99" y="165"/>
                </a:cubicBezTo>
                <a:cubicBezTo>
                  <a:pt x="96" y="168"/>
                  <a:pt x="96" y="173"/>
                  <a:pt x="99" y="176"/>
                </a:cubicBezTo>
                <a:cubicBezTo>
                  <a:pt x="102" y="179"/>
                  <a:pt x="107" y="179"/>
                  <a:pt x="110" y="176"/>
                </a:cubicBezTo>
                <a:cubicBezTo>
                  <a:pt x="110" y="176"/>
                  <a:pt x="110" y="176"/>
                  <a:pt x="110" y="176"/>
                </a:cubicBezTo>
                <a:cubicBezTo>
                  <a:pt x="127" y="160"/>
                  <a:pt x="148" y="152"/>
                  <a:pt x="169" y="152"/>
                </a:cubicBezTo>
                <a:cubicBezTo>
                  <a:pt x="190" y="152"/>
                  <a:pt x="212" y="160"/>
                  <a:pt x="228" y="176"/>
                </a:cubicBezTo>
                <a:cubicBezTo>
                  <a:pt x="229" y="178"/>
                  <a:pt x="231" y="179"/>
                  <a:pt x="234" y="179"/>
                </a:cubicBezTo>
                <a:cubicBezTo>
                  <a:pt x="236" y="179"/>
                  <a:pt x="238" y="178"/>
                  <a:pt x="239" y="176"/>
                </a:cubicBezTo>
                <a:cubicBezTo>
                  <a:pt x="242" y="173"/>
                  <a:pt x="242" y="168"/>
                  <a:pt x="239" y="165"/>
                </a:cubicBezTo>
                <a:cubicBezTo>
                  <a:pt x="220" y="146"/>
                  <a:pt x="194" y="136"/>
                  <a:pt x="169" y="136"/>
                </a:cubicBezTo>
                <a:close/>
                <a:moveTo>
                  <a:pt x="139" y="217"/>
                </a:moveTo>
                <a:cubicBezTo>
                  <a:pt x="123" y="234"/>
                  <a:pt x="123" y="260"/>
                  <a:pt x="139" y="277"/>
                </a:cubicBezTo>
                <a:cubicBezTo>
                  <a:pt x="156" y="293"/>
                  <a:pt x="183" y="293"/>
                  <a:pt x="199" y="277"/>
                </a:cubicBezTo>
                <a:cubicBezTo>
                  <a:pt x="216" y="260"/>
                  <a:pt x="216" y="234"/>
                  <a:pt x="199" y="217"/>
                </a:cubicBezTo>
                <a:cubicBezTo>
                  <a:pt x="183" y="200"/>
                  <a:pt x="156" y="200"/>
                  <a:pt x="139" y="217"/>
                </a:cubicBezTo>
                <a:close/>
              </a:path>
            </a:pathLst>
          </a:custGeom>
          <a:solidFill>
            <a:srgbClr val="00285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31" name="Freeform 3"/>
          <p:cNvSpPr>
            <a:spLocks noChangeAspect="1" noEditPoints="1"/>
          </p:cNvSpPr>
          <p:nvPr/>
        </p:nvSpPr>
        <p:spPr bwMode="auto">
          <a:xfrm>
            <a:off x="6189653" y="3432175"/>
            <a:ext cx="206375" cy="177800"/>
          </a:xfrm>
          <a:custGeom>
            <a:avLst/>
            <a:gdLst>
              <a:gd name="T0" fmla="*/ 2147483647 w 339"/>
              <a:gd name="T1" fmla="*/ 2147483647 h 293"/>
              <a:gd name="T2" fmla="*/ 2147483647 w 339"/>
              <a:gd name="T3" fmla="*/ 0 h 293"/>
              <a:gd name="T4" fmla="*/ 2147483647 w 339"/>
              <a:gd name="T5" fmla="*/ 2147483647 h 293"/>
              <a:gd name="T6" fmla="*/ 2147483647 w 339"/>
              <a:gd name="T7" fmla="*/ 2147483647 h 293"/>
              <a:gd name="T8" fmla="*/ 2147483647 w 339"/>
              <a:gd name="T9" fmla="*/ 2147483647 h 293"/>
              <a:gd name="T10" fmla="*/ 2147483647 w 339"/>
              <a:gd name="T11" fmla="*/ 2147483647 h 293"/>
              <a:gd name="T12" fmla="*/ 2147483647 w 339"/>
              <a:gd name="T13" fmla="*/ 2147483647 h 293"/>
              <a:gd name="T14" fmla="*/ 2147483647 w 339"/>
              <a:gd name="T15" fmla="*/ 2147483647 h 293"/>
              <a:gd name="T16" fmla="*/ 2147483647 w 339"/>
              <a:gd name="T17" fmla="*/ 2147483647 h 293"/>
              <a:gd name="T18" fmla="*/ 2147483647 w 339"/>
              <a:gd name="T19" fmla="*/ 2147483647 h 293"/>
              <a:gd name="T20" fmla="*/ 2147483647 w 339"/>
              <a:gd name="T21" fmla="*/ 2147483647 h 293"/>
              <a:gd name="T22" fmla="*/ 2147483647 w 339"/>
              <a:gd name="T23" fmla="*/ 2147483647 h 293"/>
              <a:gd name="T24" fmla="*/ 2147483647 w 339"/>
              <a:gd name="T25" fmla="*/ 2147483647 h 293"/>
              <a:gd name="T26" fmla="*/ 2147483647 w 339"/>
              <a:gd name="T27" fmla="*/ 2147483647 h 293"/>
              <a:gd name="T28" fmla="*/ 2147483647 w 339"/>
              <a:gd name="T29" fmla="*/ 2147483647 h 293"/>
              <a:gd name="T30" fmla="*/ 2147483647 w 339"/>
              <a:gd name="T31" fmla="*/ 2147483647 h 293"/>
              <a:gd name="T32" fmla="*/ 2147483647 w 339"/>
              <a:gd name="T33" fmla="*/ 2147483647 h 293"/>
              <a:gd name="T34" fmla="*/ 2147483647 w 339"/>
              <a:gd name="T35" fmla="*/ 2147483647 h 293"/>
              <a:gd name="T36" fmla="*/ 2147483647 w 339"/>
              <a:gd name="T37" fmla="*/ 2147483647 h 293"/>
              <a:gd name="T38" fmla="*/ 2147483647 w 339"/>
              <a:gd name="T39" fmla="*/ 2147483647 h 293"/>
              <a:gd name="T40" fmla="*/ 2147483647 w 339"/>
              <a:gd name="T41" fmla="*/ 2147483647 h 293"/>
              <a:gd name="T42" fmla="*/ 2147483647 w 339"/>
              <a:gd name="T43" fmla="*/ 2147483647 h 293"/>
              <a:gd name="T44" fmla="*/ 2147483647 w 339"/>
              <a:gd name="T45" fmla="*/ 2147483647 h 293"/>
              <a:gd name="T46" fmla="*/ 2147483647 w 339"/>
              <a:gd name="T47" fmla="*/ 2147483647 h 293"/>
              <a:gd name="T48" fmla="*/ 2147483647 w 339"/>
              <a:gd name="T49" fmla="*/ 2147483647 h 293"/>
              <a:gd name="T50" fmla="*/ 2147483647 w 339"/>
              <a:gd name="T51" fmla="*/ 2147483647 h 293"/>
              <a:gd name="T52" fmla="*/ 2147483647 w 339"/>
              <a:gd name="T53" fmla="*/ 2147483647 h 293"/>
              <a:gd name="T54" fmla="*/ 2147483647 w 339"/>
              <a:gd name="T55" fmla="*/ 2147483647 h 293"/>
              <a:gd name="T56" fmla="*/ 2147483647 w 339"/>
              <a:gd name="T57" fmla="*/ 2147483647 h 293"/>
              <a:gd name="T58" fmla="*/ 2147483647 w 339"/>
              <a:gd name="T59" fmla="*/ 2147483647 h 293"/>
              <a:gd name="T60" fmla="*/ 2147483647 w 339"/>
              <a:gd name="T61" fmla="*/ 2147483647 h 293"/>
              <a:gd name="T62" fmla="*/ 2147483647 w 339"/>
              <a:gd name="T63" fmla="*/ 2147483647 h 293"/>
              <a:gd name="T64" fmla="*/ 2147483647 w 339"/>
              <a:gd name="T65" fmla="*/ 2147483647 h 293"/>
              <a:gd name="T66" fmla="*/ 2147483647 w 339"/>
              <a:gd name="T67" fmla="*/ 2147483647 h 293"/>
              <a:gd name="T68" fmla="*/ 2147483647 w 339"/>
              <a:gd name="T69" fmla="*/ 2147483647 h 293"/>
              <a:gd name="T70" fmla="*/ 2147483647 w 339"/>
              <a:gd name="T71" fmla="*/ 2147483647 h 293"/>
              <a:gd name="T72" fmla="*/ 2147483647 w 339"/>
              <a:gd name="T73" fmla="*/ 2147483647 h 29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339"/>
              <a:gd name="T112" fmla="*/ 0 h 293"/>
              <a:gd name="T113" fmla="*/ 339 w 339"/>
              <a:gd name="T114" fmla="*/ 293 h 293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339" h="293">
                <a:moveTo>
                  <a:pt x="335" y="69"/>
                </a:moveTo>
                <a:cubicBezTo>
                  <a:pt x="290" y="23"/>
                  <a:pt x="229" y="0"/>
                  <a:pt x="169" y="0"/>
                </a:cubicBezTo>
                <a:cubicBezTo>
                  <a:pt x="109" y="0"/>
                  <a:pt x="49" y="23"/>
                  <a:pt x="3" y="69"/>
                </a:cubicBezTo>
                <a:cubicBezTo>
                  <a:pt x="0" y="72"/>
                  <a:pt x="0" y="77"/>
                  <a:pt x="3" y="80"/>
                </a:cubicBezTo>
                <a:cubicBezTo>
                  <a:pt x="4" y="82"/>
                  <a:pt x="6" y="82"/>
                  <a:pt x="8" y="82"/>
                </a:cubicBezTo>
                <a:cubicBezTo>
                  <a:pt x="10" y="82"/>
                  <a:pt x="13" y="82"/>
                  <a:pt x="14" y="80"/>
                </a:cubicBezTo>
                <a:cubicBezTo>
                  <a:pt x="57" y="37"/>
                  <a:pt x="113" y="16"/>
                  <a:pt x="169" y="16"/>
                </a:cubicBezTo>
                <a:cubicBezTo>
                  <a:pt x="225" y="16"/>
                  <a:pt x="281" y="37"/>
                  <a:pt x="324" y="80"/>
                </a:cubicBezTo>
                <a:cubicBezTo>
                  <a:pt x="327" y="83"/>
                  <a:pt x="332" y="83"/>
                  <a:pt x="335" y="80"/>
                </a:cubicBezTo>
                <a:cubicBezTo>
                  <a:pt x="339" y="77"/>
                  <a:pt x="339" y="72"/>
                  <a:pt x="335" y="69"/>
                </a:cubicBezTo>
                <a:close/>
                <a:moveTo>
                  <a:pt x="169" y="68"/>
                </a:moveTo>
                <a:cubicBezTo>
                  <a:pt x="126" y="68"/>
                  <a:pt x="84" y="84"/>
                  <a:pt x="51" y="117"/>
                </a:cubicBezTo>
                <a:cubicBezTo>
                  <a:pt x="48" y="120"/>
                  <a:pt x="48" y="125"/>
                  <a:pt x="51" y="128"/>
                </a:cubicBezTo>
                <a:cubicBezTo>
                  <a:pt x="52" y="130"/>
                  <a:pt x="55" y="130"/>
                  <a:pt x="57" y="130"/>
                </a:cubicBezTo>
                <a:cubicBezTo>
                  <a:pt x="59" y="130"/>
                  <a:pt x="61" y="130"/>
                  <a:pt x="62" y="128"/>
                </a:cubicBezTo>
                <a:cubicBezTo>
                  <a:pt x="62" y="128"/>
                  <a:pt x="62" y="128"/>
                  <a:pt x="62" y="128"/>
                </a:cubicBezTo>
                <a:cubicBezTo>
                  <a:pt x="92" y="99"/>
                  <a:pt x="130" y="84"/>
                  <a:pt x="169" y="84"/>
                </a:cubicBezTo>
                <a:cubicBezTo>
                  <a:pt x="208" y="84"/>
                  <a:pt x="246" y="99"/>
                  <a:pt x="276" y="128"/>
                </a:cubicBezTo>
                <a:cubicBezTo>
                  <a:pt x="279" y="131"/>
                  <a:pt x="284" y="131"/>
                  <a:pt x="287" y="128"/>
                </a:cubicBezTo>
                <a:cubicBezTo>
                  <a:pt x="290" y="125"/>
                  <a:pt x="290" y="120"/>
                  <a:pt x="287" y="117"/>
                </a:cubicBezTo>
                <a:cubicBezTo>
                  <a:pt x="255" y="84"/>
                  <a:pt x="212" y="68"/>
                  <a:pt x="169" y="68"/>
                </a:cubicBezTo>
                <a:close/>
                <a:moveTo>
                  <a:pt x="169" y="136"/>
                </a:moveTo>
                <a:cubicBezTo>
                  <a:pt x="144" y="136"/>
                  <a:pt x="118" y="146"/>
                  <a:pt x="99" y="165"/>
                </a:cubicBezTo>
                <a:cubicBezTo>
                  <a:pt x="96" y="168"/>
                  <a:pt x="96" y="173"/>
                  <a:pt x="99" y="176"/>
                </a:cubicBezTo>
                <a:cubicBezTo>
                  <a:pt x="102" y="179"/>
                  <a:pt x="107" y="179"/>
                  <a:pt x="110" y="176"/>
                </a:cubicBezTo>
                <a:cubicBezTo>
                  <a:pt x="110" y="176"/>
                  <a:pt x="110" y="176"/>
                  <a:pt x="110" y="176"/>
                </a:cubicBezTo>
                <a:cubicBezTo>
                  <a:pt x="127" y="160"/>
                  <a:pt x="148" y="152"/>
                  <a:pt x="169" y="152"/>
                </a:cubicBezTo>
                <a:cubicBezTo>
                  <a:pt x="190" y="152"/>
                  <a:pt x="212" y="160"/>
                  <a:pt x="228" y="176"/>
                </a:cubicBezTo>
                <a:cubicBezTo>
                  <a:pt x="229" y="178"/>
                  <a:pt x="231" y="179"/>
                  <a:pt x="234" y="179"/>
                </a:cubicBezTo>
                <a:cubicBezTo>
                  <a:pt x="236" y="179"/>
                  <a:pt x="238" y="178"/>
                  <a:pt x="239" y="176"/>
                </a:cubicBezTo>
                <a:cubicBezTo>
                  <a:pt x="242" y="173"/>
                  <a:pt x="242" y="168"/>
                  <a:pt x="239" y="165"/>
                </a:cubicBezTo>
                <a:cubicBezTo>
                  <a:pt x="220" y="146"/>
                  <a:pt x="194" y="136"/>
                  <a:pt x="169" y="136"/>
                </a:cubicBezTo>
                <a:close/>
                <a:moveTo>
                  <a:pt x="139" y="217"/>
                </a:moveTo>
                <a:cubicBezTo>
                  <a:pt x="123" y="234"/>
                  <a:pt x="123" y="260"/>
                  <a:pt x="139" y="277"/>
                </a:cubicBezTo>
                <a:cubicBezTo>
                  <a:pt x="156" y="293"/>
                  <a:pt x="183" y="293"/>
                  <a:pt x="199" y="277"/>
                </a:cubicBezTo>
                <a:cubicBezTo>
                  <a:pt x="216" y="260"/>
                  <a:pt x="216" y="234"/>
                  <a:pt x="199" y="217"/>
                </a:cubicBezTo>
                <a:cubicBezTo>
                  <a:pt x="183" y="200"/>
                  <a:pt x="156" y="200"/>
                  <a:pt x="139" y="217"/>
                </a:cubicBezTo>
                <a:close/>
              </a:path>
            </a:pathLst>
          </a:custGeom>
          <a:solidFill>
            <a:srgbClr val="00285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32" name="Freeform 3"/>
          <p:cNvSpPr>
            <a:spLocks noChangeAspect="1" noEditPoints="1"/>
          </p:cNvSpPr>
          <p:nvPr/>
        </p:nvSpPr>
        <p:spPr bwMode="auto">
          <a:xfrm>
            <a:off x="5100628" y="4021137"/>
            <a:ext cx="206375" cy="177800"/>
          </a:xfrm>
          <a:custGeom>
            <a:avLst/>
            <a:gdLst>
              <a:gd name="T0" fmla="*/ 2147483647 w 339"/>
              <a:gd name="T1" fmla="*/ 2147483647 h 293"/>
              <a:gd name="T2" fmla="*/ 2147483647 w 339"/>
              <a:gd name="T3" fmla="*/ 0 h 293"/>
              <a:gd name="T4" fmla="*/ 2147483647 w 339"/>
              <a:gd name="T5" fmla="*/ 2147483647 h 293"/>
              <a:gd name="T6" fmla="*/ 2147483647 w 339"/>
              <a:gd name="T7" fmla="*/ 2147483647 h 293"/>
              <a:gd name="T8" fmla="*/ 2147483647 w 339"/>
              <a:gd name="T9" fmla="*/ 2147483647 h 293"/>
              <a:gd name="T10" fmla="*/ 2147483647 w 339"/>
              <a:gd name="T11" fmla="*/ 2147483647 h 293"/>
              <a:gd name="T12" fmla="*/ 2147483647 w 339"/>
              <a:gd name="T13" fmla="*/ 2147483647 h 293"/>
              <a:gd name="T14" fmla="*/ 2147483647 w 339"/>
              <a:gd name="T15" fmla="*/ 2147483647 h 293"/>
              <a:gd name="T16" fmla="*/ 2147483647 w 339"/>
              <a:gd name="T17" fmla="*/ 2147483647 h 293"/>
              <a:gd name="T18" fmla="*/ 2147483647 w 339"/>
              <a:gd name="T19" fmla="*/ 2147483647 h 293"/>
              <a:gd name="T20" fmla="*/ 2147483647 w 339"/>
              <a:gd name="T21" fmla="*/ 2147483647 h 293"/>
              <a:gd name="T22" fmla="*/ 2147483647 w 339"/>
              <a:gd name="T23" fmla="*/ 2147483647 h 293"/>
              <a:gd name="T24" fmla="*/ 2147483647 w 339"/>
              <a:gd name="T25" fmla="*/ 2147483647 h 293"/>
              <a:gd name="T26" fmla="*/ 2147483647 w 339"/>
              <a:gd name="T27" fmla="*/ 2147483647 h 293"/>
              <a:gd name="T28" fmla="*/ 2147483647 w 339"/>
              <a:gd name="T29" fmla="*/ 2147483647 h 293"/>
              <a:gd name="T30" fmla="*/ 2147483647 w 339"/>
              <a:gd name="T31" fmla="*/ 2147483647 h 293"/>
              <a:gd name="T32" fmla="*/ 2147483647 w 339"/>
              <a:gd name="T33" fmla="*/ 2147483647 h 293"/>
              <a:gd name="T34" fmla="*/ 2147483647 w 339"/>
              <a:gd name="T35" fmla="*/ 2147483647 h 293"/>
              <a:gd name="T36" fmla="*/ 2147483647 w 339"/>
              <a:gd name="T37" fmla="*/ 2147483647 h 293"/>
              <a:gd name="T38" fmla="*/ 2147483647 w 339"/>
              <a:gd name="T39" fmla="*/ 2147483647 h 293"/>
              <a:gd name="T40" fmla="*/ 2147483647 w 339"/>
              <a:gd name="T41" fmla="*/ 2147483647 h 293"/>
              <a:gd name="T42" fmla="*/ 2147483647 w 339"/>
              <a:gd name="T43" fmla="*/ 2147483647 h 293"/>
              <a:gd name="T44" fmla="*/ 2147483647 w 339"/>
              <a:gd name="T45" fmla="*/ 2147483647 h 293"/>
              <a:gd name="T46" fmla="*/ 2147483647 w 339"/>
              <a:gd name="T47" fmla="*/ 2147483647 h 293"/>
              <a:gd name="T48" fmla="*/ 2147483647 w 339"/>
              <a:gd name="T49" fmla="*/ 2147483647 h 293"/>
              <a:gd name="T50" fmla="*/ 2147483647 w 339"/>
              <a:gd name="T51" fmla="*/ 2147483647 h 293"/>
              <a:gd name="T52" fmla="*/ 2147483647 w 339"/>
              <a:gd name="T53" fmla="*/ 2147483647 h 293"/>
              <a:gd name="T54" fmla="*/ 2147483647 w 339"/>
              <a:gd name="T55" fmla="*/ 2147483647 h 293"/>
              <a:gd name="T56" fmla="*/ 2147483647 w 339"/>
              <a:gd name="T57" fmla="*/ 2147483647 h 293"/>
              <a:gd name="T58" fmla="*/ 2147483647 w 339"/>
              <a:gd name="T59" fmla="*/ 2147483647 h 293"/>
              <a:gd name="T60" fmla="*/ 2147483647 w 339"/>
              <a:gd name="T61" fmla="*/ 2147483647 h 293"/>
              <a:gd name="T62" fmla="*/ 2147483647 w 339"/>
              <a:gd name="T63" fmla="*/ 2147483647 h 293"/>
              <a:gd name="T64" fmla="*/ 2147483647 w 339"/>
              <a:gd name="T65" fmla="*/ 2147483647 h 293"/>
              <a:gd name="T66" fmla="*/ 2147483647 w 339"/>
              <a:gd name="T67" fmla="*/ 2147483647 h 293"/>
              <a:gd name="T68" fmla="*/ 2147483647 w 339"/>
              <a:gd name="T69" fmla="*/ 2147483647 h 293"/>
              <a:gd name="T70" fmla="*/ 2147483647 w 339"/>
              <a:gd name="T71" fmla="*/ 2147483647 h 293"/>
              <a:gd name="T72" fmla="*/ 2147483647 w 339"/>
              <a:gd name="T73" fmla="*/ 2147483647 h 29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339"/>
              <a:gd name="T112" fmla="*/ 0 h 293"/>
              <a:gd name="T113" fmla="*/ 339 w 339"/>
              <a:gd name="T114" fmla="*/ 293 h 293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339" h="293">
                <a:moveTo>
                  <a:pt x="335" y="69"/>
                </a:moveTo>
                <a:cubicBezTo>
                  <a:pt x="290" y="23"/>
                  <a:pt x="229" y="0"/>
                  <a:pt x="169" y="0"/>
                </a:cubicBezTo>
                <a:cubicBezTo>
                  <a:pt x="109" y="0"/>
                  <a:pt x="49" y="23"/>
                  <a:pt x="3" y="69"/>
                </a:cubicBezTo>
                <a:cubicBezTo>
                  <a:pt x="0" y="72"/>
                  <a:pt x="0" y="77"/>
                  <a:pt x="3" y="80"/>
                </a:cubicBezTo>
                <a:cubicBezTo>
                  <a:pt x="4" y="82"/>
                  <a:pt x="6" y="82"/>
                  <a:pt x="8" y="82"/>
                </a:cubicBezTo>
                <a:cubicBezTo>
                  <a:pt x="10" y="82"/>
                  <a:pt x="13" y="82"/>
                  <a:pt x="14" y="80"/>
                </a:cubicBezTo>
                <a:cubicBezTo>
                  <a:pt x="57" y="37"/>
                  <a:pt x="113" y="16"/>
                  <a:pt x="169" y="16"/>
                </a:cubicBezTo>
                <a:cubicBezTo>
                  <a:pt x="225" y="16"/>
                  <a:pt x="281" y="37"/>
                  <a:pt x="324" y="80"/>
                </a:cubicBezTo>
                <a:cubicBezTo>
                  <a:pt x="327" y="83"/>
                  <a:pt x="332" y="83"/>
                  <a:pt x="335" y="80"/>
                </a:cubicBezTo>
                <a:cubicBezTo>
                  <a:pt x="339" y="77"/>
                  <a:pt x="339" y="72"/>
                  <a:pt x="335" y="69"/>
                </a:cubicBezTo>
                <a:close/>
                <a:moveTo>
                  <a:pt x="169" y="68"/>
                </a:moveTo>
                <a:cubicBezTo>
                  <a:pt x="126" y="68"/>
                  <a:pt x="84" y="84"/>
                  <a:pt x="51" y="117"/>
                </a:cubicBezTo>
                <a:cubicBezTo>
                  <a:pt x="48" y="120"/>
                  <a:pt x="48" y="125"/>
                  <a:pt x="51" y="128"/>
                </a:cubicBezTo>
                <a:cubicBezTo>
                  <a:pt x="52" y="130"/>
                  <a:pt x="55" y="130"/>
                  <a:pt x="57" y="130"/>
                </a:cubicBezTo>
                <a:cubicBezTo>
                  <a:pt x="59" y="130"/>
                  <a:pt x="61" y="130"/>
                  <a:pt x="62" y="128"/>
                </a:cubicBezTo>
                <a:cubicBezTo>
                  <a:pt x="62" y="128"/>
                  <a:pt x="62" y="128"/>
                  <a:pt x="62" y="128"/>
                </a:cubicBezTo>
                <a:cubicBezTo>
                  <a:pt x="92" y="99"/>
                  <a:pt x="130" y="84"/>
                  <a:pt x="169" y="84"/>
                </a:cubicBezTo>
                <a:cubicBezTo>
                  <a:pt x="208" y="84"/>
                  <a:pt x="246" y="99"/>
                  <a:pt x="276" y="128"/>
                </a:cubicBezTo>
                <a:cubicBezTo>
                  <a:pt x="279" y="131"/>
                  <a:pt x="284" y="131"/>
                  <a:pt x="287" y="128"/>
                </a:cubicBezTo>
                <a:cubicBezTo>
                  <a:pt x="290" y="125"/>
                  <a:pt x="290" y="120"/>
                  <a:pt x="287" y="117"/>
                </a:cubicBezTo>
                <a:cubicBezTo>
                  <a:pt x="255" y="84"/>
                  <a:pt x="212" y="68"/>
                  <a:pt x="169" y="68"/>
                </a:cubicBezTo>
                <a:close/>
                <a:moveTo>
                  <a:pt x="169" y="136"/>
                </a:moveTo>
                <a:cubicBezTo>
                  <a:pt x="144" y="136"/>
                  <a:pt x="118" y="146"/>
                  <a:pt x="99" y="165"/>
                </a:cubicBezTo>
                <a:cubicBezTo>
                  <a:pt x="96" y="168"/>
                  <a:pt x="96" y="173"/>
                  <a:pt x="99" y="176"/>
                </a:cubicBezTo>
                <a:cubicBezTo>
                  <a:pt x="102" y="179"/>
                  <a:pt x="107" y="179"/>
                  <a:pt x="110" y="176"/>
                </a:cubicBezTo>
                <a:cubicBezTo>
                  <a:pt x="110" y="176"/>
                  <a:pt x="110" y="176"/>
                  <a:pt x="110" y="176"/>
                </a:cubicBezTo>
                <a:cubicBezTo>
                  <a:pt x="127" y="160"/>
                  <a:pt x="148" y="152"/>
                  <a:pt x="169" y="152"/>
                </a:cubicBezTo>
                <a:cubicBezTo>
                  <a:pt x="190" y="152"/>
                  <a:pt x="212" y="160"/>
                  <a:pt x="228" y="176"/>
                </a:cubicBezTo>
                <a:cubicBezTo>
                  <a:pt x="229" y="178"/>
                  <a:pt x="231" y="179"/>
                  <a:pt x="234" y="179"/>
                </a:cubicBezTo>
                <a:cubicBezTo>
                  <a:pt x="236" y="179"/>
                  <a:pt x="238" y="178"/>
                  <a:pt x="239" y="176"/>
                </a:cubicBezTo>
                <a:cubicBezTo>
                  <a:pt x="242" y="173"/>
                  <a:pt x="242" y="168"/>
                  <a:pt x="239" y="165"/>
                </a:cubicBezTo>
                <a:cubicBezTo>
                  <a:pt x="220" y="146"/>
                  <a:pt x="194" y="136"/>
                  <a:pt x="169" y="136"/>
                </a:cubicBezTo>
                <a:close/>
                <a:moveTo>
                  <a:pt x="139" y="217"/>
                </a:moveTo>
                <a:cubicBezTo>
                  <a:pt x="123" y="234"/>
                  <a:pt x="123" y="260"/>
                  <a:pt x="139" y="277"/>
                </a:cubicBezTo>
                <a:cubicBezTo>
                  <a:pt x="156" y="293"/>
                  <a:pt x="183" y="293"/>
                  <a:pt x="199" y="277"/>
                </a:cubicBezTo>
                <a:cubicBezTo>
                  <a:pt x="216" y="260"/>
                  <a:pt x="216" y="234"/>
                  <a:pt x="199" y="217"/>
                </a:cubicBezTo>
                <a:cubicBezTo>
                  <a:pt x="183" y="200"/>
                  <a:pt x="156" y="200"/>
                  <a:pt x="139" y="217"/>
                </a:cubicBezTo>
                <a:close/>
              </a:path>
            </a:pathLst>
          </a:custGeom>
          <a:solidFill>
            <a:srgbClr val="00285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33" name="Freeform 3"/>
          <p:cNvSpPr>
            <a:spLocks noChangeAspect="1" noEditPoints="1"/>
          </p:cNvSpPr>
          <p:nvPr/>
        </p:nvSpPr>
        <p:spPr bwMode="auto">
          <a:xfrm>
            <a:off x="7018328" y="4090987"/>
            <a:ext cx="206375" cy="177800"/>
          </a:xfrm>
          <a:custGeom>
            <a:avLst/>
            <a:gdLst>
              <a:gd name="T0" fmla="*/ 2147483647 w 339"/>
              <a:gd name="T1" fmla="*/ 2147483647 h 293"/>
              <a:gd name="T2" fmla="*/ 2147483647 w 339"/>
              <a:gd name="T3" fmla="*/ 0 h 293"/>
              <a:gd name="T4" fmla="*/ 2147483647 w 339"/>
              <a:gd name="T5" fmla="*/ 2147483647 h 293"/>
              <a:gd name="T6" fmla="*/ 2147483647 w 339"/>
              <a:gd name="T7" fmla="*/ 2147483647 h 293"/>
              <a:gd name="T8" fmla="*/ 2147483647 w 339"/>
              <a:gd name="T9" fmla="*/ 2147483647 h 293"/>
              <a:gd name="T10" fmla="*/ 2147483647 w 339"/>
              <a:gd name="T11" fmla="*/ 2147483647 h 293"/>
              <a:gd name="T12" fmla="*/ 2147483647 w 339"/>
              <a:gd name="T13" fmla="*/ 2147483647 h 293"/>
              <a:gd name="T14" fmla="*/ 2147483647 w 339"/>
              <a:gd name="T15" fmla="*/ 2147483647 h 293"/>
              <a:gd name="T16" fmla="*/ 2147483647 w 339"/>
              <a:gd name="T17" fmla="*/ 2147483647 h 293"/>
              <a:gd name="T18" fmla="*/ 2147483647 w 339"/>
              <a:gd name="T19" fmla="*/ 2147483647 h 293"/>
              <a:gd name="T20" fmla="*/ 2147483647 w 339"/>
              <a:gd name="T21" fmla="*/ 2147483647 h 293"/>
              <a:gd name="T22" fmla="*/ 2147483647 w 339"/>
              <a:gd name="T23" fmla="*/ 2147483647 h 293"/>
              <a:gd name="T24" fmla="*/ 2147483647 w 339"/>
              <a:gd name="T25" fmla="*/ 2147483647 h 293"/>
              <a:gd name="T26" fmla="*/ 2147483647 w 339"/>
              <a:gd name="T27" fmla="*/ 2147483647 h 293"/>
              <a:gd name="T28" fmla="*/ 2147483647 w 339"/>
              <a:gd name="T29" fmla="*/ 2147483647 h 293"/>
              <a:gd name="T30" fmla="*/ 2147483647 w 339"/>
              <a:gd name="T31" fmla="*/ 2147483647 h 293"/>
              <a:gd name="T32" fmla="*/ 2147483647 w 339"/>
              <a:gd name="T33" fmla="*/ 2147483647 h 293"/>
              <a:gd name="T34" fmla="*/ 2147483647 w 339"/>
              <a:gd name="T35" fmla="*/ 2147483647 h 293"/>
              <a:gd name="T36" fmla="*/ 2147483647 w 339"/>
              <a:gd name="T37" fmla="*/ 2147483647 h 293"/>
              <a:gd name="T38" fmla="*/ 2147483647 w 339"/>
              <a:gd name="T39" fmla="*/ 2147483647 h 293"/>
              <a:gd name="T40" fmla="*/ 2147483647 w 339"/>
              <a:gd name="T41" fmla="*/ 2147483647 h 293"/>
              <a:gd name="T42" fmla="*/ 2147483647 w 339"/>
              <a:gd name="T43" fmla="*/ 2147483647 h 293"/>
              <a:gd name="T44" fmla="*/ 2147483647 w 339"/>
              <a:gd name="T45" fmla="*/ 2147483647 h 293"/>
              <a:gd name="T46" fmla="*/ 2147483647 w 339"/>
              <a:gd name="T47" fmla="*/ 2147483647 h 293"/>
              <a:gd name="T48" fmla="*/ 2147483647 w 339"/>
              <a:gd name="T49" fmla="*/ 2147483647 h 293"/>
              <a:gd name="T50" fmla="*/ 2147483647 w 339"/>
              <a:gd name="T51" fmla="*/ 2147483647 h 293"/>
              <a:gd name="T52" fmla="*/ 2147483647 w 339"/>
              <a:gd name="T53" fmla="*/ 2147483647 h 293"/>
              <a:gd name="T54" fmla="*/ 2147483647 w 339"/>
              <a:gd name="T55" fmla="*/ 2147483647 h 293"/>
              <a:gd name="T56" fmla="*/ 2147483647 w 339"/>
              <a:gd name="T57" fmla="*/ 2147483647 h 293"/>
              <a:gd name="T58" fmla="*/ 2147483647 w 339"/>
              <a:gd name="T59" fmla="*/ 2147483647 h 293"/>
              <a:gd name="T60" fmla="*/ 2147483647 w 339"/>
              <a:gd name="T61" fmla="*/ 2147483647 h 293"/>
              <a:gd name="T62" fmla="*/ 2147483647 w 339"/>
              <a:gd name="T63" fmla="*/ 2147483647 h 293"/>
              <a:gd name="T64" fmla="*/ 2147483647 w 339"/>
              <a:gd name="T65" fmla="*/ 2147483647 h 293"/>
              <a:gd name="T66" fmla="*/ 2147483647 w 339"/>
              <a:gd name="T67" fmla="*/ 2147483647 h 293"/>
              <a:gd name="T68" fmla="*/ 2147483647 w 339"/>
              <a:gd name="T69" fmla="*/ 2147483647 h 293"/>
              <a:gd name="T70" fmla="*/ 2147483647 w 339"/>
              <a:gd name="T71" fmla="*/ 2147483647 h 293"/>
              <a:gd name="T72" fmla="*/ 2147483647 w 339"/>
              <a:gd name="T73" fmla="*/ 2147483647 h 29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339"/>
              <a:gd name="T112" fmla="*/ 0 h 293"/>
              <a:gd name="T113" fmla="*/ 339 w 339"/>
              <a:gd name="T114" fmla="*/ 293 h 293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339" h="293">
                <a:moveTo>
                  <a:pt x="335" y="69"/>
                </a:moveTo>
                <a:cubicBezTo>
                  <a:pt x="290" y="23"/>
                  <a:pt x="229" y="0"/>
                  <a:pt x="169" y="0"/>
                </a:cubicBezTo>
                <a:cubicBezTo>
                  <a:pt x="109" y="0"/>
                  <a:pt x="49" y="23"/>
                  <a:pt x="3" y="69"/>
                </a:cubicBezTo>
                <a:cubicBezTo>
                  <a:pt x="0" y="72"/>
                  <a:pt x="0" y="77"/>
                  <a:pt x="3" y="80"/>
                </a:cubicBezTo>
                <a:cubicBezTo>
                  <a:pt x="4" y="82"/>
                  <a:pt x="6" y="82"/>
                  <a:pt x="8" y="82"/>
                </a:cubicBezTo>
                <a:cubicBezTo>
                  <a:pt x="10" y="82"/>
                  <a:pt x="13" y="82"/>
                  <a:pt x="14" y="80"/>
                </a:cubicBezTo>
                <a:cubicBezTo>
                  <a:pt x="57" y="37"/>
                  <a:pt x="113" y="16"/>
                  <a:pt x="169" y="16"/>
                </a:cubicBezTo>
                <a:cubicBezTo>
                  <a:pt x="225" y="16"/>
                  <a:pt x="281" y="37"/>
                  <a:pt x="324" y="80"/>
                </a:cubicBezTo>
                <a:cubicBezTo>
                  <a:pt x="327" y="83"/>
                  <a:pt x="332" y="83"/>
                  <a:pt x="335" y="80"/>
                </a:cubicBezTo>
                <a:cubicBezTo>
                  <a:pt x="339" y="77"/>
                  <a:pt x="339" y="72"/>
                  <a:pt x="335" y="69"/>
                </a:cubicBezTo>
                <a:close/>
                <a:moveTo>
                  <a:pt x="169" y="68"/>
                </a:moveTo>
                <a:cubicBezTo>
                  <a:pt x="126" y="68"/>
                  <a:pt x="84" y="84"/>
                  <a:pt x="51" y="117"/>
                </a:cubicBezTo>
                <a:cubicBezTo>
                  <a:pt x="48" y="120"/>
                  <a:pt x="48" y="125"/>
                  <a:pt x="51" y="128"/>
                </a:cubicBezTo>
                <a:cubicBezTo>
                  <a:pt x="52" y="130"/>
                  <a:pt x="55" y="130"/>
                  <a:pt x="57" y="130"/>
                </a:cubicBezTo>
                <a:cubicBezTo>
                  <a:pt x="59" y="130"/>
                  <a:pt x="61" y="130"/>
                  <a:pt x="62" y="128"/>
                </a:cubicBezTo>
                <a:cubicBezTo>
                  <a:pt x="62" y="128"/>
                  <a:pt x="62" y="128"/>
                  <a:pt x="62" y="128"/>
                </a:cubicBezTo>
                <a:cubicBezTo>
                  <a:pt x="92" y="99"/>
                  <a:pt x="130" y="84"/>
                  <a:pt x="169" y="84"/>
                </a:cubicBezTo>
                <a:cubicBezTo>
                  <a:pt x="208" y="84"/>
                  <a:pt x="246" y="99"/>
                  <a:pt x="276" y="128"/>
                </a:cubicBezTo>
                <a:cubicBezTo>
                  <a:pt x="279" y="131"/>
                  <a:pt x="284" y="131"/>
                  <a:pt x="287" y="128"/>
                </a:cubicBezTo>
                <a:cubicBezTo>
                  <a:pt x="290" y="125"/>
                  <a:pt x="290" y="120"/>
                  <a:pt x="287" y="117"/>
                </a:cubicBezTo>
                <a:cubicBezTo>
                  <a:pt x="255" y="84"/>
                  <a:pt x="212" y="68"/>
                  <a:pt x="169" y="68"/>
                </a:cubicBezTo>
                <a:close/>
                <a:moveTo>
                  <a:pt x="169" y="136"/>
                </a:moveTo>
                <a:cubicBezTo>
                  <a:pt x="144" y="136"/>
                  <a:pt x="118" y="146"/>
                  <a:pt x="99" y="165"/>
                </a:cubicBezTo>
                <a:cubicBezTo>
                  <a:pt x="96" y="168"/>
                  <a:pt x="96" y="173"/>
                  <a:pt x="99" y="176"/>
                </a:cubicBezTo>
                <a:cubicBezTo>
                  <a:pt x="102" y="179"/>
                  <a:pt x="107" y="179"/>
                  <a:pt x="110" y="176"/>
                </a:cubicBezTo>
                <a:cubicBezTo>
                  <a:pt x="110" y="176"/>
                  <a:pt x="110" y="176"/>
                  <a:pt x="110" y="176"/>
                </a:cubicBezTo>
                <a:cubicBezTo>
                  <a:pt x="127" y="160"/>
                  <a:pt x="148" y="152"/>
                  <a:pt x="169" y="152"/>
                </a:cubicBezTo>
                <a:cubicBezTo>
                  <a:pt x="190" y="152"/>
                  <a:pt x="212" y="160"/>
                  <a:pt x="228" y="176"/>
                </a:cubicBezTo>
                <a:cubicBezTo>
                  <a:pt x="229" y="178"/>
                  <a:pt x="231" y="179"/>
                  <a:pt x="234" y="179"/>
                </a:cubicBezTo>
                <a:cubicBezTo>
                  <a:pt x="236" y="179"/>
                  <a:pt x="238" y="178"/>
                  <a:pt x="239" y="176"/>
                </a:cubicBezTo>
                <a:cubicBezTo>
                  <a:pt x="242" y="173"/>
                  <a:pt x="242" y="168"/>
                  <a:pt x="239" y="165"/>
                </a:cubicBezTo>
                <a:cubicBezTo>
                  <a:pt x="220" y="146"/>
                  <a:pt x="194" y="136"/>
                  <a:pt x="169" y="136"/>
                </a:cubicBezTo>
                <a:close/>
                <a:moveTo>
                  <a:pt x="139" y="217"/>
                </a:moveTo>
                <a:cubicBezTo>
                  <a:pt x="123" y="234"/>
                  <a:pt x="123" y="260"/>
                  <a:pt x="139" y="277"/>
                </a:cubicBezTo>
                <a:cubicBezTo>
                  <a:pt x="156" y="293"/>
                  <a:pt x="183" y="293"/>
                  <a:pt x="199" y="277"/>
                </a:cubicBezTo>
                <a:cubicBezTo>
                  <a:pt x="216" y="260"/>
                  <a:pt x="216" y="234"/>
                  <a:pt x="199" y="217"/>
                </a:cubicBezTo>
                <a:cubicBezTo>
                  <a:pt x="183" y="200"/>
                  <a:pt x="156" y="200"/>
                  <a:pt x="139" y="217"/>
                </a:cubicBezTo>
                <a:close/>
              </a:path>
            </a:pathLst>
          </a:custGeom>
          <a:solidFill>
            <a:srgbClr val="00285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34" name="Freeform 3"/>
          <p:cNvSpPr>
            <a:spLocks noChangeAspect="1" noEditPoints="1"/>
          </p:cNvSpPr>
          <p:nvPr/>
        </p:nvSpPr>
        <p:spPr bwMode="auto">
          <a:xfrm>
            <a:off x="6684952" y="3575051"/>
            <a:ext cx="342900" cy="276225"/>
          </a:xfrm>
          <a:custGeom>
            <a:avLst/>
            <a:gdLst>
              <a:gd name="T0" fmla="*/ 2147483647 w 418"/>
              <a:gd name="T1" fmla="*/ 2147483647 h 336"/>
              <a:gd name="T2" fmla="*/ 2147483647 w 418"/>
              <a:gd name="T3" fmla="*/ 2147483647 h 336"/>
              <a:gd name="T4" fmla="*/ 2147483647 w 418"/>
              <a:gd name="T5" fmla="*/ 2147483647 h 336"/>
              <a:gd name="T6" fmla="*/ 2147483647 w 418"/>
              <a:gd name="T7" fmla="*/ 2147483647 h 336"/>
              <a:gd name="T8" fmla="*/ 2147483647 w 418"/>
              <a:gd name="T9" fmla="*/ 2147483647 h 336"/>
              <a:gd name="T10" fmla="*/ 2147483647 w 418"/>
              <a:gd name="T11" fmla="*/ 2147483647 h 336"/>
              <a:gd name="T12" fmla="*/ 2147483647 w 418"/>
              <a:gd name="T13" fmla="*/ 2147483647 h 336"/>
              <a:gd name="T14" fmla="*/ 2147483647 w 418"/>
              <a:gd name="T15" fmla="*/ 2147483647 h 336"/>
              <a:gd name="T16" fmla="*/ 2147483647 w 418"/>
              <a:gd name="T17" fmla="*/ 2147483647 h 336"/>
              <a:gd name="T18" fmla="*/ 2147483647 w 418"/>
              <a:gd name="T19" fmla="*/ 2147483647 h 336"/>
              <a:gd name="T20" fmla="*/ 2147483647 w 418"/>
              <a:gd name="T21" fmla="*/ 2147483647 h 336"/>
              <a:gd name="T22" fmla="*/ 2147483647 w 418"/>
              <a:gd name="T23" fmla="*/ 2147483647 h 336"/>
              <a:gd name="T24" fmla="*/ 2147483647 w 418"/>
              <a:gd name="T25" fmla="*/ 2147483647 h 336"/>
              <a:gd name="T26" fmla="*/ 2147483647 w 418"/>
              <a:gd name="T27" fmla="*/ 2147483647 h 336"/>
              <a:gd name="T28" fmla="*/ 2147483647 w 418"/>
              <a:gd name="T29" fmla="*/ 2147483647 h 336"/>
              <a:gd name="T30" fmla="*/ 2147483647 w 418"/>
              <a:gd name="T31" fmla="*/ 2147483647 h 336"/>
              <a:gd name="T32" fmla="*/ 2147483647 w 418"/>
              <a:gd name="T33" fmla="*/ 2147483647 h 336"/>
              <a:gd name="T34" fmla="*/ 2147483647 w 418"/>
              <a:gd name="T35" fmla="*/ 2147483647 h 336"/>
              <a:gd name="T36" fmla="*/ 2147483647 w 418"/>
              <a:gd name="T37" fmla="*/ 2147483647 h 336"/>
              <a:gd name="T38" fmla="*/ 2147483647 w 418"/>
              <a:gd name="T39" fmla="*/ 2147483647 h 336"/>
              <a:gd name="T40" fmla="*/ 2147483647 w 418"/>
              <a:gd name="T41" fmla="*/ 2147483647 h 336"/>
              <a:gd name="T42" fmla="*/ 2147483647 w 418"/>
              <a:gd name="T43" fmla="*/ 2147483647 h 336"/>
              <a:gd name="T44" fmla="*/ 2147483647 w 418"/>
              <a:gd name="T45" fmla="*/ 2147483647 h 336"/>
              <a:gd name="T46" fmla="*/ 2147483647 w 418"/>
              <a:gd name="T47" fmla="*/ 2147483647 h 336"/>
              <a:gd name="T48" fmla="*/ 2147483647 w 418"/>
              <a:gd name="T49" fmla="*/ 2147483647 h 336"/>
              <a:gd name="T50" fmla="*/ 2147483647 w 418"/>
              <a:gd name="T51" fmla="*/ 2147483647 h 336"/>
              <a:gd name="T52" fmla="*/ 2147483647 w 418"/>
              <a:gd name="T53" fmla="*/ 2147483647 h 336"/>
              <a:gd name="T54" fmla="*/ 2147483647 w 418"/>
              <a:gd name="T55" fmla="*/ 2147483647 h 336"/>
              <a:gd name="T56" fmla="*/ 2147483647 w 418"/>
              <a:gd name="T57" fmla="*/ 2147483647 h 336"/>
              <a:gd name="T58" fmla="*/ 2147483647 w 418"/>
              <a:gd name="T59" fmla="*/ 2147483647 h 336"/>
              <a:gd name="T60" fmla="*/ 2147483647 w 418"/>
              <a:gd name="T61" fmla="*/ 2147483647 h 336"/>
              <a:gd name="T62" fmla="*/ 2147483647 w 418"/>
              <a:gd name="T63" fmla="*/ 2147483647 h 336"/>
              <a:gd name="T64" fmla="*/ 2147483647 w 418"/>
              <a:gd name="T65" fmla="*/ 2147483647 h 336"/>
              <a:gd name="T66" fmla="*/ 2147483647 w 418"/>
              <a:gd name="T67" fmla="*/ 2147483647 h 336"/>
              <a:gd name="T68" fmla="*/ 2147483647 w 418"/>
              <a:gd name="T69" fmla="*/ 2147483647 h 336"/>
              <a:gd name="T70" fmla="*/ 2147483647 w 418"/>
              <a:gd name="T71" fmla="*/ 2147483647 h 336"/>
              <a:gd name="T72" fmla="*/ 2147483647 w 418"/>
              <a:gd name="T73" fmla="*/ 2147483647 h 336"/>
              <a:gd name="T74" fmla="*/ 2147483647 w 418"/>
              <a:gd name="T75" fmla="*/ 2147483647 h 336"/>
              <a:gd name="T76" fmla="*/ 2147483647 w 418"/>
              <a:gd name="T77" fmla="*/ 2147483647 h 336"/>
              <a:gd name="T78" fmla="*/ 2147483647 w 418"/>
              <a:gd name="T79" fmla="*/ 2147483647 h 336"/>
              <a:gd name="T80" fmla="*/ 2147483647 w 418"/>
              <a:gd name="T81" fmla="*/ 2147483647 h 336"/>
              <a:gd name="T82" fmla="*/ 2147483647 w 418"/>
              <a:gd name="T83" fmla="*/ 2147483647 h 336"/>
              <a:gd name="T84" fmla="*/ 2147483647 w 418"/>
              <a:gd name="T85" fmla="*/ 2147483647 h 336"/>
              <a:gd name="T86" fmla="*/ 2147483647 w 418"/>
              <a:gd name="T87" fmla="*/ 2147483647 h 336"/>
              <a:gd name="T88" fmla="*/ 2147483647 w 418"/>
              <a:gd name="T89" fmla="*/ 0 h 336"/>
              <a:gd name="T90" fmla="*/ 2147483647 w 418"/>
              <a:gd name="T91" fmla="*/ 0 h 336"/>
              <a:gd name="T92" fmla="*/ 2147483647 w 418"/>
              <a:gd name="T93" fmla="*/ 2147483647 h 336"/>
              <a:gd name="T94" fmla="*/ 2147483647 w 418"/>
              <a:gd name="T95" fmla="*/ 2147483647 h 336"/>
              <a:gd name="T96" fmla="*/ 2147483647 w 418"/>
              <a:gd name="T97" fmla="*/ 2147483647 h 336"/>
              <a:gd name="T98" fmla="*/ 0 w 418"/>
              <a:gd name="T99" fmla="*/ 2147483647 h 336"/>
              <a:gd name="T100" fmla="*/ 0 w 418"/>
              <a:gd name="T101" fmla="*/ 2147483647 h 336"/>
              <a:gd name="T102" fmla="*/ 2147483647 w 418"/>
              <a:gd name="T103" fmla="*/ 2147483647 h 336"/>
              <a:gd name="T104" fmla="*/ 2147483647 w 418"/>
              <a:gd name="T105" fmla="*/ 2147483647 h 336"/>
              <a:gd name="T106" fmla="*/ 2147483647 w 418"/>
              <a:gd name="T107" fmla="*/ 2147483647 h 336"/>
              <a:gd name="T108" fmla="*/ 2147483647 w 418"/>
              <a:gd name="T109" fmla="*/ 2147483647 h 336"/>
              <a:gd name="T110" fmla="*/ 2147483647 w 418"/>
              <a:gd name="T111" fmla="*/ 2147483647 h 336"/>
              <a:gd name="T112" fmla="*/ 2147483647 w 418"/>
              <a:gd name="T113" fmla="*/ 2147483647 h 336"/>
              <a:gd name="T114" fmla="*/ 2147483647 w 418"/>
              <a:gd name="T115" fmla="*/ 2147483647 h 336"/>
              <a:gd name="T116" fmla="*/ 2147483647 w 418"/>
              <a:gd name="T117" fmla="*/ 2147483647 h 336"/>
              <a:gd name="T118" fmla="*/ 2147483647 w 418"/>
              <a:gd name="T119" fmla="*/ 2147483647 h 336"/>
              <a:gd name="T120" fmla="*/ 2147483647 w 418"/>
              <a:gd name="T121" fmla="*/ 2147483647 h 336"/>
              <a:gd name="T122" fmla="*/ 2147483647 w 418"/>
              <a:gd name="T123" fmla="*/ 2147483647 h 336"/>
              <a:gd name="T124" fmla="*/ 2147483647 w 418"/>
              <a:gd name="T125" fmla="*/ 2147483647 h 3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418"/>
              <a:gd name="T190" fmla="*/ 0 h 336"/>
              <a:gd name="T191" fmla="*/ 418 w 418"/>
              <a:gd name="T192" fmla="*/ 336 h 3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418" h="336">
                <a:moveTo>
                  <a:pt x="103" y="187"/>
                </a:moveTo>
                <a:cubicBezTo>
                  <a:pt x="103" y="246"/>
                  <a:pt x="150" y="293"/>
                  <a:pt x="209" y="293"/>
                </a:cubicBezTo>
                <a:cubicBezTo>
                  <a:pt x="267" y="293"/>
                  <a:pt x="315" y="246"/>
                  <a:pt x="315" y="187"/>
                </a:cubicBezTo>
                <a:cubicBezTo>
                  <a:pt x="315" y="129"/>
                  <a:pt x="267" y="82"/>
                  <a:pt x="209" y="82"/>
                </a:cubicBezTo>
                <a:cubicBezTo>
                  <a:pt x="150" y="82"/>
                  <a:pt x="103" y="129"/>
                  <a:pt x="103" y="187"/>
                </a:cubicBezTo>
                <a:close/>
                <a:moveTo>
                  <a:pt x="235" y="130"/>
                </a:moveTo>
                <a:cubicBezTo>
                  <a:pt x="235" y="161"/>
                  <a:pt x="235" y="161"/>
                  <a:pt x="235" y="161"/>
                </a:cubicBezTo>
                <a:cubicBezTo>
                  <a:pt x="266" y="161"/>
                  <a:pt x="266" y="161"/>
                  <a:pt x="266" y="161"/>
                </a:cubicBezTo>
                <a:cubicBezTo>
                  <a:pt x="275" y="161"/>
                  <a:pt x="282" y="168"/>
                  <a:pt x="282" y="177"/>
                </a:cubicBezTo>
                <a:cubicBezTo>
                  <a:pt x="282" y="198"/>
                  <a:pt x="282" y="198"/>
                  <a:pt x="282" y="198"/>
                </a:cubicBezTo>
                <a:cubicBezTo>
                  <a:pt x="282" y="207"/>
                  <a:pt x="275" y="214"/>
                  <a:pt x="266" y="214"/>
                </a:cubicBezTo>
                <a:cubicBezTo>
                  <a:pt x="235" y="214"/>
                  <a:pt x="235" y="214"/>
                  <a:pt x="235" y="214"/>
                </a:cubicBezTo>
                <a:cubicBezTo>
                  <a:pt x="235" y="245"/>
                  <a:pt x="235" y="245"/>
                  <a:pt x="235" y="245"/>
                </a:cubicBezTo>
                <a:cubicBezTo>
                  <a:pt x="235" y="254"/>
                  <a:pt x="228" y="261"/>
                  <a:pt x="219" y="261"/>
                </a:cubicBezTo>
                <a:cubicBezTo>
                  <a:pt x="198" y="261"/>
                  <a:pt x="198" y="261"/>
                  <a:pt x="198" y="261"/>
                </a:cubicBezTo>
                <a:cubicBezTo>
                  <a:pt x="189" y="261"/>
                  <a:pt x="182" y="254"/>
                  <a:pt x="182" y="245"/>
                </a:cubicBezTo>
                <a:cubicBezTo>
                  <a:pt x="182" y="214"/>
                  <a:pt x="182" y="214"/>
                  <a:pt x="182" y="214"/>
                </a:cubicBezTo>
                <a:cubicBezTo>
                  <a:pt x="152" y="214"/>
                  <a:pt x="152" y="214"/>
                  <a:pt x="152" y="214"/>
                </a:cubicBezTo>
                <a:cubicBezTo>
                  <a:pt x="143" y="214"/>
                  <a:pt x="136" y="207"/>
                  <a:pt x="136" y="198"/>
                </a:cubicBezTo>
                <a:cubicBezTo>
                  <a:pt x="136" y="177"/>
                  <a:pt x="136" y="177"/>
                  <a:pt x="136" y="177"/>
                </a:cubicBezTo>
                <a:cubicBezTo>
                  <a:pt x="136" y="168"/>
                  <a:pt x="143" y="161"/>
                  <a:pt x="152" y="161"/>
                </a:cubicBezTo>
                <a:cubicBezTo>
                  <a:pt x="182" y="161"/>
                  <a:pt x="182" y="161"/>
                  <a:pt x="182" y="161"/>
                </a:cubicBezTo>
                <a:cubicBezTo>
                  <a:pt x="182" y="130"/>
                  <a:pt x="182" y="130"/>
                  <a:pt x="182" y="130"/>
                </a:cubicBezTo>
                <a:cubicBezTo>
                  <a:pt x="182" y="121"/>
                  <a:pt x="189" y="114"/>
                  <a:pt x="198" y="114"/>
                </a:cubicBezTo>
                <a:cubicBezTo>
                  <a:pt x="219" y="114"/>
                  <a:pt x="219" y="114"/>
                  <a:pt x="219" y="114"/>
                </a:cubicBezTo>
                <a:cubicBezTo>
                  <a:pt x="228" y="114"/>
                  <a:pt x="235" y="121"/>
                  <a:pt x="235" y="130"/>
                </a:cubicBezTo>
                <a:close/>
                <a:moveTo>
                  <a:pt x="410" y="102"/>
                </a:moveTo>
                <a:cubicBezTo>
                  <a:pt x="405" y="102"/>
                  <a:pt x="402" y="106"/>
                  <a:pt x="402" y="110"/>
                </a:cubicBezTo>
                <a:cubicBezTo>
                  <a:pt x="402" y="110"/>
                  <a:pt x="402" y="110"/>
                  <a:pt x="402" y="110"/>
                </a:cubicBezTo>
                <a:cubicBezTo>
                  <a:pt x="402" y="311"/>
                  <a:pt x="402" y="311"/>
                  <a:pt x="402" y="311"/>
                </a:cubicBezTo>
                <a:cubicBezTo>
                  <a:pt x="402" y="316"/>
                  <a:pt x="397" y="320"/>
                  <a:pt x="392" y="320"/>
                </a:cubicBezTo>
                <a:cubicBezTo>
                  <a:pt x="25" y="320"/>
                  <a:pt x="25" y="320"/>
                  <a:pt x="25" y="320"/>
                </a:cubicBezTo>
                <a:cubicBezTo>
                  <a:pt x="20" y="320"/>
                  <a:pt x="16" y="316"/>
                  <a:pt x="16" y="311"/>
                </a:cubicBezTo>
                <a:cubicBezTo>
                  <a:pt x="16" y="64"/>
                  <a:pt x="16" y="64"/>
                  <a:pt x="16" y="64"/>
                </a:cubicBezTo>
                <a:cubicBezTo>
                  <a:pt x="16" y="59"/>
                  <a:pt x="20" y="55"/>
                  <a:pt x="25" y="55"/>
                </a:cubicBezTo>
                <a:cubicBezTo>
                  <a:pt x="392" y="55"/>
                  <a:pt x="392" y="55"/>
                  <a:pt x="392" y="55"/>
                </a:cubicBezTo>
                <a:cubicBezTo>
                  <a:pt x="397" y="55"/>
                  <a:pt x="402" y="59"/>
                  <a:pt x="402" y="64"/>
                </a:cubicBezTo>
                <a:cubicBezTo>
                  <a:pt x="402" y="78"/>
                  <a:pt x="402" y="78"/>
                  <a:pt x="402" y="78"/>
                </a:cubicBezTo>
                <a:cubicBezTo>
                  <a:pt x="402" y="82"/>
                  <a:pt x="405" y="86"/>
                  <a:pt x="410" y="86"/>
                </a:cubicBezTo>
                <a:cubicBezTo>
                  <a:pt x="414" y="86"/>
                  <a:pt x="418" y="82"/>
                  <a:pt x="418" y="78"/>
                </a:cubicBezTo>
                <a:cubicBezTo>
                  <a:pt x="418" y="64"/>
                  <a:pt x="418" y="64"/>
                  <a:pt x="418" y="64"/>
                </a:cubicBezTo>
                <a:cubicBezTo>
                  <a:pt x="418" y="50"/>
                  <a:pt x="406" y="39"/>
                  <a:pt x="392" y="39"/>
                </a:cubicBezTo>
                <a:cubicBezTo>
                  <a:pt x="286" y="39"/>
                  <a:pt x="286" y="39"/>
                  <a:pt x="286" y="39"/>
                </a:cubicBezTo>
                <a:cubicBezTo>
                  <a:pt x="286" y="24"/>
                  <a:pt x="286" y="24"/>
                  <a:pt x="286" y="24"/>
                </a:cubicBezTo>
                <a:cubicBezTo>
                  <a:pt x="286" y="11"/>
                  <a:pt x="275" y="0"/>
                  <a:pt x="262" y="0"/>
                </a:cubicBezTo>
                <a:cubicBezTo>
                  <a:pt x="156" y="0"/>
                  <a:pt x="156" y="0"/>
                  <a:pt x="156" y="0"/>
                </a:cubicBezTo>
                <a:cubicBezTo>
                  <a:pt x="143" y="0"/>
                  <a:pt x="132" y="11"/>
                  <a:pt x="132" y="24"/>
                </a:cubicBezTo>
                <a:cubicBezTo>
                  <a:pt x="132" y="39"/>
                  <a:pt x="132" y="39"/>
                  <a:pt x="132" y="39"/>
                </a:cubicBezTo>
                <a:cubicBezTo>
                  <a:pt x="25" y="39"/>
                  <a:pt x="25" y="39"/>
                  <a:pt x="25" y="39"/>
                </a:cubicBezTo>
                <a:cubicBezTo>
                  <a:pt x="11" y="39"/>
                  <a:pt x="0" y="50"/>
                  <a:pt x="0" y="64"/>
                </a:cubicBezTo>
                <a:cubicBezTo>
                  <a:pt x="0" y="311"/>
                  <a:pt x="0" y="311"/>
                  <a:pt x="0" y="311"/>
                </a:cubicBezTo>
                <a:cubicBezTo>
                  <a:pt x="0" y="325"/>
                  <a:pt x="11" y="336"/>
                  <a:pt x="25" y="336"/>
                </a:cubicBezTo>
                <a:cubicBezTo>
                  <a:pt x="392" y="336"/>
                  <a:pt x="392" y="336"/>
                  <a:pt x="392" y="336"/>
                </a:cubicBezTo>
                <a:cubicBezTo>
                  <a:pt x="406" y="336"/>
                  <a:pt x="418" y="325"/>
                  <a:pt x="418" y="311"/>
                </a:cubicBezTo>
                <a:cubicBezTo>
                  <a:pt x="418" y="110"/>
                  <a:pt x="418" y="110"/>
                  <a:pt x="418" y="110"/>
                </a:cubicBezTo>
                <a:cubicBezTo>
                  <a:pt x="418" y="106"/>
                  <a:pt x="414" y="102"/>
                  <a:pt x="410" y="102"/>
                </a:cubicBezTo>
                <a:close/>
                <a:moveTo>
                  <a:pt x="156" y="16"/>
                </a:moveTo>
                <a:cubicBezTo>
                  <a:pt x="262" y="16"/>
                  <a:pt x="262" y="16"/>
                  <a:pt x="262" y="16"/>
                </a:cubicBezTo>
                <a:cubicBezTo>
                  <a:pt x="266" y="16"/>
                  <a:pt x="270" y="19"/>
                  <a:pt x="270" y="24"/>
                </a:cubicBezTo>
                <a:cubicBezTo>
                  <a:pt x="270" y="39"/>
                  <a:pt x="270" y="39"/>
                  <a:pt x="270" y="39"/>
                </a:cubicBezTo>
                <a:cubicBezTo>
                  <a:pt x="148" y="39"/>
                  <a:pt x="148" y="39"/>
                  <a:pt x="148" y="39"/>
                </a:cubicBezTo>
                <a:cubicBezTo>
                  <a:pt x="148" y="24"/>
                  <a:pt x="148" y="24"/>
                  <a:pt x="148" y="24"/>
                </a:cubicBezTo>
                <a:cubicBezTo>
                  <a:pt x="148" y="19"/>
                  <a:pt x="151" y="16"/>
                  <a:pt x="156" y="16"/>
                </a:cubicBezTo>
                <a:close/>
              </a:path>
            </a:pathLst>
          </a:custGeom>
          <a:solidFill>
            <a:srgbClr val="00285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35" name="Freeform 3"/>
          <p:cNvSpPr>
            <a:spLocks noChangeAspect="1" noEditPoints="1"/>
          </p:cNvSpPr>
          <p:nvPr/>
        </p:nvSpPr>
        <p:spPr bwMode="auto">
          <a:xfrm>
            <a:off x="6969115" y="3467100"/>
            <a:ext cx="206375" cy="177800"/>
          </a:xfrm>
          <a:custGeom>
            <a:avLst/>
            <a:gdLst>
              <a:gd name="T0" fmla="*/ 2147483647 w 339"/>
              <a:gd name="T1" fmla="*/ 2147483647 h 293"/>
              <a:gd name="T2" fmla="*/ 2147483647 w 339"/>
              <a:gd name="T3" fmla="*/ 0 h 293"/>
              <a:gd name="T4" fmla="*/ 2147483647 w 339"/>
              <a:gd name="T5" fmla="*/ 2147483647 h 293"/>
              <a:gd name="T6" fmla="*/ 2147483647 w 339"/>
              <a:gd name="T7" fmla="*/ 2147483647 h 293"/>
              <a:gd name="T8" fmla="*/ 2147483647 w 339"/>
              <a:gd name="T9" fmla="*/ 2147483647 h 293"/>
              <a:gd name="T10" fmla="*/ 2147483647 w 339"/>
              <a:gd name="T11" fmla="*/ 2147483647 h 293"/>
              <a:gd name="T12" fmla="*/ 2147483647 w 339"/>
              <a:gd name="T13" fmla="*/ 2147483647 h 293"/>
              <a:gd name="T14" fmla="*/ 2147483647 w 339"/>
              <a:gd name="T15" fmla="*/ 2147483647 h 293"/>
              <a:gd name="T16" fmla="*/ 2147483647 w 339"/>
              <a:gd name="T17" fmla="*/ 2147483647 h 293"/>
              <a:gd name="T18" fmla="*/ 2147483647 w 339"/>
              <a:gd name="T19" fmla="*/ 2147483647 h 293"/>
              <a:gd name="T20" fmla="*/ 2147483647 w 339"/>
              <a:gd name="T21" fmla="*/ 2147483647 h 293"/>
              <a:gd name="T22" fmla="*/ 2147483647 w 339"/>
              <a:gd name="T23" fmla="*/ 2147483647 h 293"/>
              <a:gd name="T24" fmla="*/ 2147483647 w 339"/>
              <a:gd name="T25" fmla="*/ 2147483647 h 293"/>
              <a:gd name="T26" fmla="*/ 2147483647 w 339"/>
              <a:gd name="T27" fmla="*/ 2147483647 h 293"/>
              <a:gd name="T28" fmla="*/ 2147483647 w 339"/>
              <a:gd name="T29" fmla="*/ 2147483647 h 293"/>
              <a:gd name="T30" fmla="*/ 2147483647 w 339"/>
              <a:gd name="T31" fmla="*/ 2147483647 h 293"/>
              <a:gd name="T32" fmla="*/ 2147483647 w 339"/>
              <a:gd name="T33" fmla="*/ 2147483647 h 293"/>
              <a:gd name="T34" fmla="*/ 2147483647 w 339"/>
              <a:gd name="T35" fmla="*/ 2147483647 h 293"/>
              <a:gd name="T36" fmla="*/ 2147483647 w 339"/>
              <a:gd name="T37" fmla="*/ 2147483647 h 293"/>
              <a:gd name="T38" fmla="*/ 2147483647 w 339"/>
              <a:gd name="T39" fmla="*/ 2147483647 h 293"/>
              <a:gd name="T40" fmla="*/ 2147483647 w 339"/>
              <a:gd name="T41" fmla="*/ 2147483647 h 293"/>
              <a:gd name="T42" fmla="*/ 2147483647 w 339"/>
              <a:gd name="T43" fmla="*/ 2147483647 h 293"/>
              <a:gd name="T44" fmla="*/ 2147483647 w 339"/>
              <a:gd name="T45" fmla="*/ 2147483647 h 293"/>
              <a:gd name="T46" fmla="*/ 2147483647 w 339"/>
              <a:gd name="T47" fmla="*/ 2147483647 h 293"/>
              <a:gd name="T48" fmla="*/ 2147483647 w 339"/>
              <a:gd name="T49" fmla="*/ 2147483647 h 293"/>
              <a:gd name="T50" fmla="*/ 2147483647 w 339"/>
              <a:gd name="T51" fmla="*/ 2147483647 h 293"/>
              <a:gd name="T52" fmla="*/ 2147483647 w 339"/>
              <a:gd name="T53" fmla="*/ 2147483647 h 293"/>
              <a:gd name="T54" fmla="*/ 2147483647 w 339"/>
              <a:gd name="T55" fmla="*/ 2147483647 h 293"/>
              <a:gd name="T56" fmla="*/ 2147483647 w 339"/>
              <a:gd name="T57" fmla="*/ 2147483647 h 293"/>
              <a:gd name="T58" fmla="*/ 2147483647 w 339"/>
              <a:gd name="T59" fmla="*/ 2147483647 h 293"/>
              <a:gd name="T60" fmla="*/ 2147483647 w 339"/>
              <a:gd name="T61" fmla="*/ 2147483647 h 293"/>
              <a:gd name="T62" fmla="*/ 2147483647 w 339"/>
              <a:gd name="T63" fmla="*/ 2147483647 h 293"/>
              <a:gd name="T64" fmla="*/ 2147483647 w 339"/>
              <a:gd name="T65" fmla="*/ 2147483647 h 293"/>
              <a:gd name="T66" fmla="*/ 2147483647 w 339"/>
              <a:gd name="T67" fmla="*/ 2147483647 h 293"/>
              <a:gd name="T68" fmla="*/ 2147483647 w 339"/>
              <a:gd name="T69" fmla="*/ 2147483647 h 293"/>
              <a:gd name="T70" fmla="*/ 2147483647 w 339"/>
              <a:gd name="T71" fmla="*/ 2147483647 h 293"/>
              <a:gd name="T72" fmla="*/ 2147483647 w 339"/>
              <a:gd name="T73" fmla="*/ 2147483647 h 29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339"/>
              <a:gd name="T112" fmla="*/ 0 h 293"/>
              <a:gd name="T113" fmla="*/ 339 w 339"/>
              <a:gd name="T114" fmla="*/ 293 h 293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339" h="293">
                <a:moveTo>
                  <a:pt x="335" y="69"/>
                </a:moveTo>
                <a:cubicBezTo>
                  <a:pt x="290" y="23"/>
                  <a:pt x="229" y="0"/>
                  <a:pt x="169" y="0"/>
                </a:cubicBezTo>
                <a:cubicBezTo>
                  <a:pt x="109" y="0"/>
                  <a:pt x="49" y="23"/>
                  <a:pt x="3" y="69"/>
                </a:cubicBezTo>
                <a:cubicBezTo>
                  <a:pt x="0" y="72"/>
                  <a:pt x="0" y="77"/>
                  <a:pt x="3" y="80"/>
                </a:cubicBezTo>
                <a:cubicBezTo>
                  <a:pt x="4" y="82"/>
                  <a:pt x="6" y="82"/>
                  <a:pt x="8" y="82"/>
                </a:cubicBezTo>
                <a:cubicBezTo>
                  <a:pt x="10" y="82"/>
                  <a:pt x="13" y="82"/>
                  <a:pt x="14" y="80"/>
                </a:cubicBezTo>
                <a:cubicBezTo>
                  <a:pt x="57" y="37"/>
                  <a:pt x="113" y="16"/>
                  <a:pt x="169" y="16"/>
                </a:cubicBezTo>
                <a:cubicBezTo>
                  <a:pt x="225" y="16"/>
                  <a:pt x="281" y="37"/>
                  <a:pt x="324" y="80"/>
                </a:cubicBezTo>
                <a:cubicBezTo>
                  <a:pt x="327" y="83"/>
                  <a:pt x="332" y="83"/>
                  <a:pt x="335" y="80"/>
                </a:cubicBezTo>
                <a:cubicBezTo>
                  <a:pt x="339" y="77"/>
                  <a:pt x="339" y="72"/>
                  <a:pt x="335" y="69"/>
                </a:cubicBezTo>
                <a:close/>
                <a:moveTo>
                  <a:pt x="169" y="68"/>
                </a:moveTo>
                <a:cubicBezTo>
                  <a:pt x="126" y="68"/>
                  <a:pt x="84" y="84"/>
                  <a:pt x="51" y="117"/>
                </a:cubicBezTo>
                <a:cubicBezTo>
                  <a:pt x="48" y="120"/>
                  <a:pt x="48" y="125"/>
                  <a:pt x="51" y="128"/>
                </a:cubicBezTo>
                <a:cubicBezTo>
                  <a:pt x="52" y="130"/>
                  <a:pt x="55" y="130"/>
                  <a:pt x="57" y="130"/>
                </a:cubicBezTo>
                <a:cubicBezTo>
                  <a:pt x="59" y="130"/>
                  <a:pt x="61" y="130"/>
                  <a:pt x="62" y="128"/>
                </a:cubicBezTo>
                <a:cubicBezTo>
                  <a:pt x="62" y="128"/>
                  <a:pt x="62" y="128"/>
                  <a:pt x="62" y="128"/>
                </a:cubicBezTo>
                <a:cubicBezTo>
                  <a:pt x="92" y="99"/>
                  <a:pt x="130" y="84"/>
                  <a:pt x="169" y="84"/>
                </a:cubicBezTo>
                <a:cubicBezTo>
                  <a:pt x="208" y="84"/>
                  <a:pt x="246" y="99"/>
                  <a:pt x="276" y="128"/>
                </a:cubicBezTo>
                <a:cubicBezTo>
                  <a:pt x="279" y="131"/>
                  <a:pt x="284" y="131"/>
                  <a:pt x="287" y="128"/>
                </a:cubicBezTo>
                <a:cubicBezTo>
                  <a:pt x="290" y="125"/>
                  <a:pt x="290" y="120"/>
                  <a:pt x="287" y="117"/>
                </a:cubicBezTo>
                <a:cubicBezTo>
                  <a:pt x="255" y="84"/>
                  <a:pt x="212" y="68"/>
                  <a:pt x="169" y="68"/>
                </a:cubicBezTo>
                <a:close/>
                <a:moveTo>
                  <a:pt x="169" y="136"/>
                </a:moveTo>
                <a:cubicBezTo>
                  <a:pt x="144" y="136"/>
                  <a:pt x="118" y="146"/>
                  <a:pt x="99" y="165"/>
                </a:cubicBezTo>
                <a:cubicBezTo>
                  <a:pt x="96" y="168"/>
                  <a:pt x="96" y="173"/>
                  <a:pt x="99" y="176"/>
                </a:cubicBezTo>
                <a:cubicBezTo>
                  <a:pt x="102" y="179"/>
                  <a:pt x="107" y="179"/>
                  <a:pt x="110" y="176"/>
                </a:cubicBezTo>
                <a:cubicBezTo>
                  <a:pt x="110" y="176"/>
                  <a:pt x="110" y="176"/>
                  <a:pt x="110" y="176"/>
                </a:cubicBezTo>
                <a:cubicBezTo>
                  <a:pt x="127" y="160"/>
                  <a:pt x="148" y="152"/>
                  <a:pt x="169" y="152"/>
                </a:cubicBezTo>
                <a:cubicBezTo>
                  <a:pt x="190" y="152"/>
                  <a:pt x="212" y="160"/>
                  <a:pt x="228" y="176"/>
                </a:cubicBezTo>
                <a:cubicBezTo>
                  <a:pt x="229" y="178"/>
                  <a:pt x="231" y="179"/>
                  <a:pt x="234" y="179"/>
                </a:cubicBezTo>
                <a:cubicBezTo>
                  <a:pt x="236" y="179"/>
                  <a:pt x="238" y="178"/>
                  <a:pt x="239" y="176"/>
                </a:cubicBezTo>
                <a:cubicBezTo>
                  <a:pt x="242" y="173"/>
                  <a:pt x="242" y="168"/>
                  <a:pt x="239" y="165"/>
                </a:cubicBezTo>
                <a:cubicBezTo>
                  <a:pt x="220" y="146"/>
                  <a:pt x="194" y="136"/>
                  <a:pt x="169" y="136"/>
                </a:cubicBezTo>
                <a:close/>
                <a:moveTo>
                  <a:pt x="139" y="217"/>
                </a:moveTo>
                <a:cubicBezTo>
                  <a:pt x="123" y="234"/>
                  <a:pt x="123" y="260"/>
                  <a:pt x="139" y="277"/>
                </a:cubicBezTo>
                <a:cubicBezTo>
                  <a:pt x="156" y="293"/>
                  <a:pt x="183" y="293"/>
                  <a:pt x="199" y="277"/>
                </a:cubicBezTo>
                <a:cubicBezTo>
                  <a:pt x="216" y="260"/>
                  <a:pt x="216" y="234"/>
                  <a:pt x="199" y="217"/>
                </a:cubicBezTo>
                <a:cubicBezTo>
                  <a:pt x="183" y="200"/>
                  <a:pt x="156" y="200"/>
                  <a:pt x="139" y="217"/>
                </a:cubicBezTo>
                <a:close/>
              </a:path>
            </a:pathLst>
          </a:custGeom>
          <a:solidFill>
            <a:srgbClr val="00285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4638665" y="4826001"/>
            <a:ext cx="2659063" cy="3206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72000" rIns="72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00285F"/>
                </a:solidFill>
              </a:rPr>
              <a:t>“50 billion devices in 2020”</a:t>
            </a:r>
            <a:endParaRPr lang="en-US" sz="1700">
              <a:solidFill>
                <a:srgbClr val="00285F"/>
              </a:solidFill>
            </a:endParaRPr>
          </a:p>
        </p:txBody>
      </p:sp>
      <p:sp>
        <p:nvSpPr>
          <p:cNvPr id="37" name="Rectangle 2"/>
          <p:cNvSpPr>
            <a:spLocks noChangeArrowheads="1"/>
          </p:cNvSpPr>
          <p:nvPr/>
        </p:nvSpPr>
        <p:spPr bwMode="auto">
          <a:xfrm>
            <a:off x="4305122" y="488049"/>
            <a:ext cx="10055069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2000" tIns="0" rIns="72000" bIns="0" anchor="b">
            <a:spAutoFit/>
          </a:bodyPr>
          <a:lstStyle/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GB" sz="2800" b="1" i="1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Forthcoming Challenges</a:t>
            </a:r>
            <a:endParaRPr lang="en-GB" sz="2800" b="1" i="1" dirty="0">
              <a:solidFill>
                <a:schemeClr val="accent6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8" name="Freeform 8"/>
          <p:cNvSpPr>
            <a:spLocks/>
          </p:cNvSpPr>
          <p:nvPr/>
        </p:nvSpPr>
        <p:spPr bwMode="auto">
          <a:xfrm>
            <a:off x="1673214" y="1239838"/>
            <a:ext cx="2833688" cy="4391025"/>
          </a:xfrm>
          <a:custGeom>
            <a:avLst/>
            <a:gdLst>
              <a:gd name="T0" fmla="*/ 2147483647 w 733"/>
              <a:gd name="T1" fmla="*/ 2147483647 h 912"/>
              <a:gd name="T2" fmla="*/ 0 w 733"/>
              <a:gd name="T3" fmla="*/ 2147483647 h 912"/>
              <a:gd name="T4" fmla="*/ 0 w 733"/>
              <a:gd name="T5" fmla="*/ 2147483647 h 912"/>
              <a:gd name="T6" fmla="*/ 0 w 733"/>
              <a:gd name="T7" fmla="*/ 2147483647 h 912"/>
              <a:gd name="T8" fmla="*/ 2147483647 w 733"/>
              <a:gd name="T9" fmla="*/ 0 h 912"/>
              <a:gd name="T10" fmla="*/ 2147483647 w 733"/>
              <a:gd name="T11" fmla="*/ 0 h 912"/>
              <a:gd name="T12" fmla="*/ 2147483647 w 733"/>
              <a:gd name="T13" fmla="*/ 0 h 912"/>
              <a:gd name="T14" fmla="*/ 2147483647 w 733"/>
              <a:gd name="T15" fmla="*/ 2147483647 h 912"/>
              <a:gd name="T16" fmla="*/ 2147483647 w 733"/>
              <a:gd name="T17" fmla="*/ 2147483647 h 912"/>
              <a:gd name="T18" fmla="*/ 2147483647 w 733"/>
              <a:gd name="T19" fmla="*/ 2147483647 h 912"/>
              <a:gd name="T20" fmla="*/ 2147483647 w 733"/>
              <a:gd name="T21" fmla="*/ 2147483647 h 912"/>
              <a:gd name="T22" fmla="*/ 2147483647 w 733"/>
              <a:gd name="T23" fmla="*/ 2147483647 h 912"/>
              <a:gd name="T24" fmla="*/ 2147483647 w 733"/>
              <a:gd name="T25" fmla="*/ 2147483647 h 912"/>
              <a:gd name="T26" fmla="*/ 2147483647 w 733"/>
              <a:gd name="T27" fmla="*/ 2147483647 h 912"/>
              <a:gd name="T28" fmla="*/ 2147483647 w 733"/>
              <a:gd name="T29" fmla="*/ 2147483647 h 912"/>
              <a:gd name="T30" fmla="*/ 2147483647 w 733"/>
              <a:gd name="T31" fmla="*/ 2147483647 h 912"/>
              <a:gd name="T32" fmla="*/ 2147483647 w 733"/>
              <a:gd name="T33" fmla="*/ 2147483647 h 912"/>
              <a:gd name="T34" fmla="*/ 2147483647 w 733"/>
              <a:gd name="T35" fmla="*/ 2147483647 h 912"/>
              <a:gd name="T36" fmla="*/ 2147483647 w 733"/>
              <a:gd name="T37" fmla="*/ 2147483647 h 912"/>
              <a:gd name="T38" fmla="*/ 2147483647 w 733"/>
              <a:gd name="T39" fmla="*/ 2147483647 h 912"/>
              <a:gd name="T40" fmla="*/ 2147483647 w 733"/>
              <a:gd name="T41" fmla="*/ 2147483647 h 912"/>
              <a:gd name="T42" fmla="*/ 2147483647 w 733"/>
              <a:gd name="T43" fmla="*/ 2147483647 h 912"/>
              <a:gd name="T44" fmla="*/ 2147483647 w 733"/>
              <a:gd name="T45" fmla="*/ 2147483647 h 912"/>
              <a:gd name="T46" fmla="*/ 2147483647 w 733"/>
              <a:gd name="T47" fmla="*/ 2147483647 h 912"/>
              <a:gd name="T48" fmla="*/ 2147483647 w 733"/>
              <a:gd name="T49" fmla="*/ 2147483647 h 912"/>
              <a:gd name="T50" fmla="*/ 2147483647 w 733"/>
              <a:gd name="T51" fmla="*/ 2147483647 h 912"/>
              <a:gd name="T52" fmla="*/ 2147483647 w 733"/>
              <a:gd name="T53" fmla="*/ 2147483647 h 912"/>
              <a:gd name="T54" fmla="*/ 2147483647 w 733"/>
              <a:gd name="T55" fmla="*/ 2147483647 h 912"/>
              <a:gd name="T56" fmla="*/ 2147483647 w 733"/>
              <a:gd name="T57" fmla="*/ 2147483647 h 912"/>
              <a:gd name="T58" fmla="*/ 2147483647 w 733"/>
              <a:gd name="T59" fmla="*/ 2147483647 h 912"/>
              <a:gd name="T60" fmla="*/ 2147483647 w 733"/>
              <a:gd name="T61" fmla="*/ 2147483647 h 912"/>
              <a:gd name="T62" fmla="*/ 2147483647 w 733"/>
              <a:gd name="T63" fmla="*/ 2147483647 h 912"/>
              <a:gd name="T64" fmla="*/ 2147483647 w 733"/>
              <a:gd name="T65" fmla="*/ 2147483647 h 912"/>
              <a:gd name="T66" fmla="*/ 2147483647 w 733"/>
              <a:gd name="T67" fmla="*/ 2147483647 h 912"/>
              <a:gd name="T68" fmla="*/ 2147483647 w 733"/>
              <a:gd name="T69" fmla="*/ 2147483647 h 91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733"/>
              <a:gd name="T106" fmla="*/ 0 h 912"/>
              <a:gd name="T107" fmla="*/ 733 w 733"/>
              <a:gd name="T108" fmla="*/ 912 h 91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733" h="912">
                <a:moveTo>
                  <a:pt x="30" y="912"/>
                </a:moveTo>
                <a:cubicBezTo>
                  <a:pt x="13" y="912"/>
                  <a:pt x="0" y="898"/>
                  <a:pt x="0" y="881"/>
                </a:cubicBezTo>
                <a:cubicBezTo>
                  <a:pt x="0" y="881"/>
                  <a:pt x="0" y="881"/>
                  <a:pt x="0" y="881"/>
                </a:cubicBezTo>
                <a:cubicBezTo>
                  <a:pt x="0" y="31"/>
                  <a:pt x="0" y="31"/>
                  <a:pt x="0" y="31"/>
                </a:cubicBezTo>
                <a:cubicBezTo>
                  <a:pt x="0" y="14"/>
                  <a:pt x="13" y="0"/>
                  <a:pt x="30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702" y="0"/>
                  <a:pt x="702" y="0"/>
                  <a:pt x="702" y="0"/>
                </a:cubicBezTo>
                <a:cubicBezTo>
                  <a:pt x="719" y="0"/>
                  <a:pt x="733" y="14"/>
                  <a:pt x="733" y="31"/>
                </a:cubicBezTo>
                <a:cubicBezTo>
                  <a:pt x="733" y="31"/>
                  <a:pt x="733" y="31"/>
                  <a:pt x="733" y="31"/>
                </a:cubicBezTo>
                <a:cubicBezTo>
                  <a:pt x="733" y="53"/>
                  <a:pt x="733" y="53"/>
                  <a:pt x="733" y="53"/>
                </a:cubicBezTo>
                <a:cubicBezTo>
                  <a:pt x="733" y="57"/>
                  <a:pt x="729" y="61"/>
                  <a:pt x="725" y="61"/>
                </a:cubicBezTo>
                <a:cubicBezTo>
                  <a:pt x="725" y="61"/>
                  <a:pt x="725" y="61"/>
                  <a:pt x="725" y="61"/>
                </a:cubicBezTo>
                <a:cubicBezTo>
                  <a:pt x="720" y="61"/>
                  <a:pt x="717" y="57"/>
                  <a:pt x="717" y="53"/>
                </a:cubicBezTo>
                <a:cubicBezTo>
                  <a:pt x="717" y="53"/>
                  <a:pt x="717" y="53"/>
                  <a:pt x="717" y="53"/>
                </a:cubicBezTo>
                <a:cubicBezTo>
                  <a:pt x="717" y="31"/>
                  <a:pt x="717" y="31"/>
                  <a:pt x="717" y="31"/>
                </a:cubicBezTo>
                <a:cubicBezTo>
                  <a:pt x="716" y="23"/>
                  <a:pt x="710" y="16"/>
                  <a:pt x="702" y="16"/>
                </a:cubicBezTo>
                <a:cubicBezTo>
                  <a:pt x="702" y="16"/>
                  <a:pt x="702" y="16"/>
                  <a:pt x="702" y="16"/>
                </a:cubicBezTo>
                <a:cubicBezTo>
                  <a:pt x="30" y="16"/>
                  <a:pt x="30" y="16"/>
                  <a:pt x="30" y="16"/>
                </a:cubicBezTo>
                <a:cubicBezTo>
                  <a:pt x="22" y="16"/>
                  <a:pt x="16" y="23"/>
                  <a:pt x="16" y="31"/>
                </a:cubicBezTo>
                <a:cubicBezTo>
                  <a:pt x="16" y="31"/>
                  <a:pt x="16" y="31"/>
                  <a:pt x="16" y="31"/>
                </a:cubicBezTo>
                <a:cubicBezTo>
                  <a:pt x="16" y="881"/>
                  <a:pt x="16" y="881"/>
                  <a:pt x="16" y="881"/>
                </a:cubicBezTo>
                <a:cubicBezTo>
                  <a:pt x="16" y="889"/>
                  <a:pt x="22" y="896"/>
                  <a:pt x="30" y="896"/>
                </a:cubicBezTo>
                <a:cubicBezTo>
                  <a:pt x="30" y="896"/>
                  <a:pt x="30" y="896"/>
                  <a:pt x="30" y="896"/>
                </a:cubicBezTo>
                <a:cubicBezTo>
                  <a:pt x="702" y="896"/>
                  <a:pt x="702" y="896"/>
                  <a:pt x="702" y="896"/>
                </a:cubicBezTo>
                <a:cubicBezTo>
                  <a:pt x="710" y="896"/>
                  <a:pt x="716" y="889"/>
                  <a:pt x="717" y="881"/>
                </a:cubicBezTo>
                <a:cubicBezTo>
                  <a:pt x="717" y="881"/>
                  <a:pt x="717" y="881"/>
                  <a:pt x="717" y="881"/>
                </a:cubicBezTo>
                <a:cubicBezTo>
                  <a:pt x="717" y="82"/>
                  <a:pt x="717" y="82"/>
                  <a:pt x="717" y="82"/>
                </a:cubicBezTo>
                <a:cubicBezTo>
                  <a:pt x="717" y="78"/>
                  <a:pt x="720" y="74"/>
                  <a:pt x="725" y="74"/>
                </a:cubicBezTo>
                <a:cubicBezTo>
                  <a:pt x="725" y="74"/>
                  <a:pt x="725" y="74"/>
                  <a:pt x="725" y="74"/>
                </a:cubicBezTo>
                <a:cubicBezTo>
                  <a:pt x="729" y="74"/>
                  <a:pt x="733" y="78"/>
                  <a:pt x="733" y="82"/>
                </a:cubicBezTo>
                <a:cubicBezTo>
                  <a:pt x="733" y="82"/>
                  <a:pt x="733" y="82"/>
                  <a:pt x="733" y="82"/>
                </a:cubicBezTo>
                <a:cubicBezTo>
                  <a:pt x="733" y="881"/>
                  <a:pt x="733" y="881"/>
                  <a:pt x="733" y="881"/>
                </a:cubicBezTo>
                <a:cubicBezTo>
                  <a:pt x="733" y="898"/>
                  <a:pt x="719" y="912"/>
                  <a:pt x="702" y="912"/>
                </a:cubicBezTo>
                <a:cubicBezTo>
                  <a:pt x="702" y="912"/>
                  <a:pt x="702" y="912"/>
                  <a:pt x="702" y="912"/>
                </a:cubicBezTo>
                <a:cubicBezTo>
                  <a:pt x="30" y="912"/>
                  <a:pt x="30" y="912"/>
                  <a:pt x="30" y="912"/>
                </a:cubicBezTo>
                <a:close/>
              </a:path>
            </a:pathLst>
          </a:custGeom>
          <a:solidFill>
            <a:srgbClr val="8F3F7B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39" name="Freeform 17"/>
          <p:cNvSpPr>
            <a:spLocks noChangeAspect="1"/>
          </p:cNvSpPr>
          <p:nvPr/>
        </p:nvSpPr>
        <p:spPr bwMode="auto">
          <a:xfrm>
            <a:off x="4595802" y="1212850"/>
            <a:ext cx="2760662" cy="4387850"/>
          </a:xfrm>
          <a:custGeom>
            <a:avLst/>
            <a:gdLst>
              <a:gd name="T0" fmla="*/ 2147483647 w 733"/>
              <a:gd name="T1" fmla="*/ 2147483647 h 912"/>
              <a:gd name="T2" fmla="*/ 0 w 733"/>
              <a:gd name="T3" fmla="*/ 2147483647 h 912"/>
              <a:gd name="T4" fmla="*/ 0 w 733"/>
              <a:gd name="T5" fmla="*/ 2147483647 h 912"/>
              <a:gd name="T6" fmla="*/ 0 w 733"/>
              <a:gd name="T7" fmla="*/ 2147483647 h 912"/>
              <a:gd name="T8" fmla="*/ 2147483647 w 733"/>
              <a:gd name="T9" fmla="*/ 0 h 912"/>
              <a:gd name="T10" fmla="*/ 2147483647 w 733"/>
              <a:gd name="T11" fmla="*/ 0 h 912"/>
              <a:gd name="T12" fmla="*/ 2147483647 w 733"/>
              <a:gd name="T13" fmla="*/ 0 h 912"/>
              <a:gd name="T14" fmla="*/ 2147483647 w 733"/>
              <a:gd name="T15" fmla="*/ 2147483647 h 912"/>
              <a:gd name="T16" fmla="*/ 2147483647 w 733"/>
              <a:gd name="T17" fmla="*/ 2147483647 h 912"/>
              <a:gd name="T18" fmla="*/ 2147483647 w 733"/>
              <a:gd name="T19" fmla="*/ 2147483647 h 912"/>
              <a:gd name="T20" fmla="*/ 2147483647 w 733"/>
              <a:gd name="T21" fmla="*/ 2147483647 h 912"/>
              <a:gd name="T22" fmla="*/ 2147483647 w 733"/>
              <a:gd name="T23" fmla="*/ 2147483647 h 912"/>
              <a:gd name="T24" fmla="*/ 2147483647 w 733"/>
              <a:gd name="T25" fmla="*/ 2147483647 h 912"/>
              <a:gd name="T26" fmla="*/ 2147483647 w 733"/>
              <a:gd name="T27" fmla="*/ 2147483647 h 912"/>
              <a:gd name="T28" fmla="*/ 2147483647 w 733"/>
              <a:gd name="T29" fmla="*/ 2147483647 h 912"/>
              <a:gd name="T30" fmla="*/ 2147483647 w 733"/>
              <a:gd name="T31" fmla="*/ 2147483647 h 912"/>
              <a:gd name="T32" fmla="*/ 2147483647 w 733"/>
              <a:gd name="T33" fmla="*/ 2147483647 h 912"/>
              <a:gd name="T34" fmla="*/ 2147483647 w 733"/>
              <a:gd name="T35" fmla="*/ 2147483647 h 912"/>
              <a:gd name="T36" fmla="*/ 2147483647 w 733"/>
              <a:gd name="T37" fmla="*/ 2147483647 h 912"/>
              <a:gd name="T38" fmla="*/ 2147483647 w 733"/>
              <a:gd name="T39" fmla="*/ 2147483647 h 912"/>
              <a:gd name="T40" fmla="*/ 2147483647 w 733"/>
              <a:gd name="T41" fmla="*/ 2147483647 h 912"/>
              <a:gd name="T42" fmla="*/ 2147483647 w 733"/>
              <a:gd name="T43" fmla="*/ 2147483647 h 912"/>
              <a:gd name="T44" fmla="*/ 2147483647 w 733"/>
              <a:gd name="T45" fmla="*/ 2147483647 h 912"/>
              <a:gd name="T46" fmla="*/ 2147483647 w 733"/>
              <a:gd name="T47" fmla="*/ 2147483647 h 912"/>
              <a:gd name="T48" fmla="*/ 2147483647 w 733"/>
              <a:gd name="T49" fmla="*/ 2147483647 h 912"/>
              <a:gd name="T50" fmla="*/ 2147483647 w 733"/>
              <a:gd name="T51" fmla="*/ 2147483647 h 912"/>
              <a:gd name="T52" fmla="*/ 2147483647 w 733"/>
              <a:gd name="T53" fmla="*/ 2147483647 h 912"/>
              <a:gd name="T54" fmla="*/ 2147483647 w 733"/>
              <a:gd name="T55" fmla="*/ 2147483647 h 912"/>
              <a:gd name="T56" fmla="*/ 2147483647 w 733"/>
              <a:gd name="T57" fmla="*/ 2147483647 h 912"/>
              <a:gd name="T58" fmla="*/ 2147483647 w 733"/>
              <a:gd name="T59" fmla="*/ 2147483647 h 912"/>
              <a:gd name="T60" fmla="*/ 2147483647 w 733"/>
              <a:gd name="T61" fmla="*/ 2147483647 h 912"/>
              <a:gd name="T62" fmla="*/ 2147483647 w 733"/>
              <a:gd name="T63" fmla="*/ 2147483647 h 912"/>
              <a:gd name="T64" fmla="*/ 2147483647 w 733"/>
              <a:gd name="T65" fmla="*/ 2147483647 h 912"/>
              <a:gd name="T66" fmla="*/ 2147483647 w 733"/>
              <a:gd name="T67" fmla="*/ 2147483647 h 912"/>
              <a:gd name="T68" fmla="*/ 2147483647 w 733"/>
              <a:gd name="T69" fmla="*/ 2147483647 h 91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733"/>
              <a:gd name="T106" fmla="*/ 0 h 912"/>
              <a:gd name="T107" fmla="*/ 733 w 733"/>
              <a:gd name="T108" fmla="*/ 912 h 91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733" h="912">
                <a:moveTo>
                  <a:pt x="30" y="912"/>
                </a:moveTo>
                <a:cubicBezTo>
                  <a:pt x="13" y="912"/>
                  <a:pt x="0" y="898"/>
                  <a:pt x="0" y="881"/>
                </a:cubicBezTo>
                <a:cubicBezTo>
                  <a:pt x="0" y="881"/>
                  <a:pt x="0" y="881"/>
                  <a:pt x="0" y="881"/>
                </a:cubicBezTo>
                <a:cubicBezTo>
                  <a:pt x="0" y="31"/>
                  <a:pt x="0" y="31"/>
                  <a:pt x="0" y="31"/>
                </a:cubicBezTo>
                <a:cubicBezTo>
                  <a:pt x="0" y="14"/>
                  <a:pt x="13" y="0"/>
                  <a:pt x="30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702" y="0"/>
                  <a:pt x="702" y="0"/>
                  <a:pt x="702" y="0"/>
                </a:cubicBezTo>
                <a:cubicBezTo>
                  <a:pt x="719" y="0"/>
                  <a:pt x="733" y="14"/>
                  <a:pt x="733" y="31"/>
                </a:cubicBezTo>
                <a:cubicBezTo>
                  <a:pt x="733" y="31"/>
                  <a:pt x="733" y="31"/>
                  <a:pt x="733" y="31"/>
                </a:cubicBezTo>
                <a:cubicBezTo>
                  <a:pt x="733" y="53"/>
                  <a:pt x="733" y="53"/>
                  <a:pt x="733" y="53"/>
                </a:cubicBezTo>
                <a:cubicBezTo>
                  <a:pt x="733" y="57"/>
                  <a:pt x="729" y="61"/>
                  <a:pt x="725" y="61"/>
                </a:cubicBezTo>
                <a:cubicBezTo>
                  <a:pt x="725" y="61"/>
                  <a:pt x="725" y="61"/>
                  <a:pt x="725" y="61"/>
                </a:cubicBezTo>
                <a:cubicBezTo>
                  <a:pt x="720" y="61"/>
                  <a:pt x="717" y="57"/>
                  <a:pt x="717" y="53"/>
                </a:cubicBezTo>
                <a:cubicBezTo>
                  <a:pt x="717" y="53"/>
                  <a:pt x="717" y="53"/>
                  <a:pt x="717" y="53"/>
                </a:cubicBezTo>
                <a:cubicBezTo>
                  <a:pt x="717" y="31"/>
                  <a:pt x="717" y="31"/>
                  <a:pt x="717" y="31"/>
                </a:cubicBezTo>
                <a:cubicBezTo>
                  <a:pt x="716" y="23"/>
                  <a:pt x="710" y="16"/>
                  <a:pt x="702" y="16"/>
                </a:cubicBezTo>
                <a:cubicBezTo>
                  <a:pt x="702" y="16"/>
                  <a:pt x="702" y="16"/>
                  <a:pt x="702" y="16"/>
                </a:cubicBezTo>
                <a:cubicBezTo>
                  <a:pt x="30" y="16"/>
                  <a:pt x="30" y="16"/>
                  <a:pt x="30" y="16"/>
                </a:cubicBezTo>
                <a:cubicBezTo>
                  <a:pt x="22" y="16"/>
                  <a:pt x="16" y="23"/>
                  <a:pt x="16" y="31"/>
                </a:cubicBezTo>
                <a:cubicBezTo>
                  <a:pt x="16" y="31"/>
                  <a:pt x="16" y="31"/>
                  <a:pt x="16" y="31"/>
                </a:cubicBezTo>
                <a:cubicBezTo>
                  <a:pt x="16" y="881"/>
                  <a:pt x="16" y="881"/>
                  <a:pt x="16" y="881"/>
                </a:cubicBezTo>
                <a:cubicBezTo>
                  <a:pt x="16" y="889"/>
                  <a:pt x="22" y="896"/>
                  <a:pt x="30" y="896"/>
                </a:cubicBezTo>
                <a:cubicBezTo>
                  <a:pt x="30" y="896"/>
                  <a:pt x="30" y="896"/>
                  <a:pt x="30" y="896"/>
                </a:cubicBezTo>
                <a:cubicBezTo>
                  <a:pt x="702" y="896"/>
                  <a:pt x="702" y="896"/>
                  <a:pt x="702" y="896"/>
                </a:cubicBezTo>
                <a:cubicBezTo>
                  <a:pt x="710" y="896"/>
                  <a:pt x="716" y="889"/>
                  <a:pt x="717" y="881"/>
                </a:cubicBezTo>
                <a:cubicBezTo>
                  <a:pt x="717" y="881"/>
                  <a:pt x="717" y="881"/>
                  <a:pt x="717" y="881"/>
                </a:cubicBezTo>
                <a:cubicBezTo>
                  <a:pt x="717" y="82"/>
                  <a:pt x="717" y="82"/>
                  <a:pt x="717" y="82"/>
                </a:cubicBezTo>
                <a:cubicBezTo>
                  <a:pt x="717" y="78"/>
                  <a:pt x="720" y="74"/>
                  <a:pt x="725" y="74"/>
                </a:cubicBezTo>
                <a:cubicBezTo>
                  <a:pt x="725" y="74"/>
                  <a:pt x="725" y="74"/>
                  <a:pt x="725" y="74"/>
                </a:cubicBezTo>
                <a:cubicBezTo>
                  <a:pt x="729" y="74"/>
                  <a:pt x="733" y="78"/>
                  <a:pt x="733" y="82"/>
                </a:cubicBezTo>
                <a:cubicBezTo>
                  <a:pt x="733" y="82"/>
                  <a:pt x="733" y="82"/>
                  <a:pt x="733" y="82"/>
                </a:cubicBezTo>
                <a:cubicBezTo>
                  <a:pt x="733" y="881"/>
                  <a:pt x="733" y="881"/>
                  <a:pt x="733" y="881"/>
                </a:cubicBezTo>
                <a:cubicBezTo>
                  <a:pt x="733" y="898"/>
                  <a:pt x="719" y="912"/>
                  <a:pt x="702" y="912"/>
                </a:cubicBezTo>
                <a:cubicBezTo>
                  <a:pt x="702" y="912"/>
                  <a:pt x="702" y="912"/>
                  <a:pt x="702" y="912"/>
                </a:cubicBezTo>
                <a:cubicBezTo>
                  <a:pt x="30" y="912"/>
                  <a:pt x="30" y="912"/>
                  <a:pt x="30" y="912"/>
                </a:cubicBezTo>
                <a:close/>
              </a:path>
            </a:pathLst>
          </a:custGeom>
          <a:solidFill>
            <a:srgbClr val="00285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40" name="Freeform 8"/>
          <p:cNvSpPr>
            <a:spLocks/>
          </p:cNvSpPr>
          <p:nvPr/>
        </p:nvSpPr>
        <p:spPr bwMode="auto">
          <a:xfrm>
            <a:off x="1673214" y="1239838"/>
            <a:ext cx="2833688" cy="4391025"/>
          </a:xfrm>
          <a:custGeom>
            <a:avLst/>
            <a:gdLst>
              <a:gd name="T0" fmla="*/ 2147483647 w 733"/>
              <a:gd name="T1" fmla="*/ 2147483647 h 912"/>
              <a:gd name="T2" fmla="*/ 0 w 733"/>
              <a:gd name="T3" fmla="*/ 2147483647 h 912"/>
              <a:gd name="T4" fmla="*/ 0 w 733"/>
              <a:gd name="T5" fmla="*/ 2147483647 h 912"/>
              <a:gd name="T6" fmla="*/ 0 w 733"/>
              <a:gd name="T7" fmla="*/ 2147483647 h 912"/>
              <a:gd name="T8" fmla="*/ 2147483647 w 733"/>
              <a:gd name="T9" fmla="*/ 0 h 912"/>
              <a:gd name="T10" fmla="*/ 2147483647 w 733"/>
              <a:gd name="T11" fmla="*/ 0 h 912"/>
              <a:gd name="T12" fmla="*/ 2147483647 w 733"/>
              <a:gd name="T13" fmla="*/ 0 h 912"/>
              <a:gd name="T14" fmla="*/ 2147483647 w 733"/>
              <a:gd name="T15" fmla="*/ 2147483647 h 912"/>
              <a:gd name="T16" fmla="*/ 2147483647 w 733"/>
              <a:gd name="T17" fmla="*/ 2147483647 h 912"/>
              <a:gd name="T18" fmla="*/ 2147483647 w 733"/>
              <a:gd name="T19" fmla="*/ 2147483647 h 912"/>
              <a:gd name="T20" fmla="*/ 2147483647 w 733"/>
              <a:gd name="T21" fmla="*/ 2147483647 h 912"/>
              <a:gd name="T22" fmla="*/ 2147483647 w 733"/>
              <a:gd name="T23" fmla="*/ 2147483647 h 912"/>
              <a:gd name="T24" fmla="*/ 2147483647 w 733"/>
              <a:gd name="T25" fmla="*/ 2147483647 h 912"/>
              <a:gd name="T26" fmla="*/ 2147483647 w 733"/>
              <a:gd name="T27" fmla="*/ 2147483647 h 912"/>
              <a:gd name="T28" fmla="*/ 2147483647 w 733"/>
              <a:gd name="T29" fmla="*/ 2147483647 h 912"/>
              <a:gd name="T30" fmla="*/ 2147483647 w 733"/>
              <a:gd name="T31" fmla="*/ 2147483647 h 912"/>
              <a:gd name="T32" fmla="*/ 2147483647 w 733"/>
              <a:gd name="T33" fmla="*/ 2147483647 h 912"/>
              <a:gd name="T34" fmla="*/ 2147483647 w 733"/>
              <a:gd name="T35" fmla="*/ 2147483647 h 912"/>
              <a:gd name="T36" fmla="*/ 2147483647 w 733"/>
              <a:gd name="T37" fmla="*/ 2147483647 h 912"/>
              <a:gd name="T38" fmla="*/ 2147483647 w 733"/>
              <a:gd name="T39" fmla="*/ 2147483647 h 912"/>
              <a:gd name="T40" fmla="*/ 2147483647 w 733"/>
              <a:gd name="T41" fmla="*/ 2147483647 h 912"/>
              <a:gd name="T42" fmla="*/ 2147483647 w 733"/>
              <a:gd name="T43" fmla="*/ 2147483647 h 912"/>
              <a:gd name="T44" fmla="*/ 2147483647 w 733"/>
              <a:gd name="T45" fmla="*/ 2147483647 h 912"/>
              <a:gd name="T46" fmla="*/ 2147483647 w 733"/>
              <a:gd name="T47" fmla="*/ 2147483647 h 912"/>
              <a:gd name="T48" fmla="*/ 2147483647 w 733"/>
              <a:gd name="T49" fmla="*/ 2147483647 h 912"/>
              <a:gd name="T50" fmla="*/ 2147483647 w 733"/>
              <a:gd name="T51" fmla="*/ 2147483647 h 912"/>
              <a:gd name="T52" fmla="*/ 2147483647 w 733"/>
              <a:gd name="T53" fmla="*/ 2147483647 h 912"/>
              <a:gd name="T54" fmla="*/ 2147483647 w 733"/>
              <a:gd name="T55" fmla="*/ 2147483647 h 912"/>
              <a:gd name="T56" fmla="*/ 2147483647 w 733"/>
              <a:gd name="T57" fmla="*/ 2147483647 h 912"/>
              <a:gd name="T58" fmla="*/ 2147483647 w 733"/>
              <a:gd name="T59" fmla="*/ 2147483647 h 912"/>
              <a:gd name="T60" fmla="*/ 2147483647 w 733"/>
              <a:gd name="T61" fmla="*/ 2147483647 h 912"/>
              <a:gd name="T62" fmla="*/ 2147483647 w 733"/>
              <a:gd name="T63" fmla="*/ 2147483647 h 912"/>
              <a:gd name="T64" fmla="*/ 2147483647 w 733"/>
              <a:gd name="T65" fmla="*/ 2147483647 h 912"/>
              <a:gd name="T66" fmla="*/ 2147483647 w 733"/>
              <a:gd name="T67" fmla="*/ 2147483647 h 912"/>
              <a:gd name="T68" fmla="*/ 2147483647 w 733"/>
              <a:gd name="T69" fmla="*/ 2147483647 h 91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733"/>
              <a:gd name="T106" fmla="*/ 0 h 912"/>
              <a:gd name="T107" fmla="*/ 733 w 733"/>
              <a:gd name="T108" fmla="*/ 912 h 91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733" h="912">
                <a:moveTo>
                  <a:pt x="30" y="912"/>
                </a:moveTo>
                <a:cubicBezTo>
                  <a:pt x="13" y="912"/>
                  <a:pt x="0" y="898"/>
                  <a:pt x="0" y="881"/>
                </a:cubicBezTo>
                <a:cubicBezTo>
                  <a:pt x="0" y="881"/>
                  <a:pt x="0" y="881"/>
                  <a:pt x="0" y="881"/>
                </a:cubicBezTo>
                <a:cubicBezTo>
                  <a:pt x="0" y="31"/>
                  <a:pt x="0" y="31"/>
                  <a:pt x="0" y="31"/>
                </a:cubicBezTo>
                <a:cubicBezTo>
                  <a:pt x="0" y="14"/>
                  <a:pt x="13" y="0"/>
                  <a:pt x="30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702" y="0"/>
                  <a:pt x="702" y="0"/>
                  <a:pt x="702" y="0"/>
                </a:cubicBezTo>
                <a:cubicBezTo>
                  <a:pt x="719" y="0"/>
                  <a:pt x="733" y="14"/>
                  <a:pt x="733" y="31"/>
                </a:cubicBezTo>
                <a:cubicBezTo>
                  <a:pt x="733" y="31"/>
                  <a:pt x="733" y="31"/>
                  <a:pt x="733" y="31"/>
                </a:cubicBezTo>
                <a:cubicBezTo>
                  <a:pt x="733" y="53"/>
                  <a:pt x="733" y="53"/>
                  <a:pt x="733" y="53"/>
                </a:cubicBezTo>
                <a:cubicBezTo>
                  <a:pt x="733" y="57"/>
                  <a:pt x="729" y="61"/>
                  <a:pt x="725" y="61"/>
                </a:cubicBezTo>
                <a:cubicBezTo>
                  <a:pt x="725" y="61"/>
                  <a:pt x="725" y="61"/>
                  <a:pt x="725" y="61"/>
                </a:cubicBezTo>
                <a:cubicBezTo>
                  <a:pt x="720" y="61"/>
                  <a:pt x="717" y="57"/>
                  <a:pt x="717" y="53"/>
                </a:cubicBezTo>
                <a:cubicBezTo>
                  <a:pt x="717" y="53"/>
                  <a:pt x="717" y="53"/>
                  <a:pt x="717" y="53"/>
                </a:cubicBezTo>
                <a:cubicBezTo>
                  <a:pt x="717" y="31"/>
                  <a:pt x="717" y="31"/>
                  <a:pt x="717" y="31"/>
                </a:cubicBezTo>
                <a:cubicBezTo>
                  <a:pt x="716" y="23"/>
                  <a:pt x="710" y="16"/>
                  <a:pt x="702" y="16"/>
                </a:cubicBezTo>
                <a:cubicBezTo>
                  <a:pt x="702" y="16"/>
                  <a:pt x="702" y="16"/>
                  <a:pt x="702" y="16"/>
                </a:cubicBezTo>
                <a:cubicBezTo>
                  <a:pt x="30" y="16"/>
                  <a:pt x="30" y="16"/>
                  <a:pt x="30" y="16"/>
                </a:cubicBezTo>
                <a:cubicBezTo>
                  <a:pt x="22" y="16"/>
                  <a:pt x="16" y="23"/>
                  <a:pt x="16" y="31"/>
                </a:cubicBezTo>
                <a:cubicBezTo>
                  <a:pt x="16" y="31"/>
                  <a:pt x="16" y="31"/>
                  <a:pt x="16" y="31"/>
                </a:cubicBezTo>
                <a:cubicBezTo>
                  <a:pt x="16" y="881"/>
                  <a:pt x="16" y="881"/>
                  <a:pt x="16" y="881"/>
                </a:cubicBezTo>
                <a:cubicBezTo>
                  <a:pt x="16" y="889"/>
                  <a:pt x="22" y="896"/>
                  <a:pt x="30" y="896"/>
                </a:cubicBezTo>
                <a:cubicBezTo>
                  <a:pt x="30" y="896"/>
                  <a:pt x="30" y="896"/>
                  <a:pt x="30" y="896"/>
                </a:cubicBezTo>
                <a:cubicBezTo>
                  <a:pt x="702" y="896"/>
                  <a:pt x="702" y="896"/>
                  <a:pt x="702" y="896"/>
                </a:cubicBezTo>
                <a:cubicBezTo>
                  <a:pt x="710" y="896"/>
                  <a:pt x="716" y="889"/>
                  <a:pt x="717" y="881"/>
                </a:cubicBezTo>
                <a:cubicBezTo>
                  <a:pt x="717" y="881"/>
                  <a:pt x="717" y="881"/>
                  <a:pt x="717" y="881"/>
                </a:cubicBezTo>
                <a:cubicBezTo>
                  <a:pt x="717" y="82"/>
                  <a:pt x="717" y="82"/>
                  <a:pt x="717" y="82"/>
                </a:cubicBezTo>
                <a:cubicBezTo>
                  <a:pt x="717" y="78"/>
                  <a:pt x="720" y="74"/>
                  <a:pt x="725" y="74"/>
                </a:cubicBezTo>
                <a:cubicBezTo>
                  <a:pt x="725" y="74"/>
                  <a:pt x="725" y="74"/>
                  <a:pt x="725" y="74"/>
                </a:cubicBezTo>
                <a:cubicBezTo>
                  <a:pt x="729" y="74"/>
                  <a:pt x="733" y="78"/>
                  <a:pt x="733" y="82"/>
                </a:cubicBezTo>
                <a:cubicBezTo>
                  <a:pt x="733" y="82"/>
                  <a:pt x="733" y="82"/>
                  <a:pt x="733" y="82"/>
                </a:cubicBezTo>
                <a:cubicBezTo>
                  <a:pt x="733" y="881"/>
                  <a:pt x="733" y="881"/>
                  <a:pt x="733" y="881"/>
                </a:cubicBezTo>
                <a:cubicBezTo>
                  <a:pt x="733" y="898"/>
                  <a:pt x="719" y="912"/>
                  <a:pt x="702" y="912"/>
                </a:cubicBezTo>
                <a:cubicBezTo>
                  <a:pt x="702" y="912"/>
                  <a:pt x="702" y="912"/>
                  <a:pt x="702" y="912"/>
                </a:cubicBezTo>
                <a:cubicBezTo>
                  <a:pt x="30" y="912"/>
                  <a:pt x="30" y="912"/>
                  <a:pt x="30" y="912"/>
                </a:cubicBezTo>
                <a:close/>
              </a:path>
            </a:pathLst>
          </a:custGeom>
          <a:solidFill>
            <a:srgbClr val="8F3F7B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41" name="Footer Placeholder 40"/>
          <p:cNvSpPr>
            <a:spLocks noGrp="1"/>
          </p:cNvSpPr>
          <p:nvPr>
            <p:ph type="ftr" sz="quarter" idx="11"/>
          </p:nvPr>
        </p:nvSpPr>
        <p:spPr>
          <a:xfrm>
            <a:off x="4381488" y="6420826"/>
            <a:ext cx="3505200" cy="365760"/>
          </a:xfrm>
        </p:spPr>
        <p:txBody>
          <a:bodyPr/>
          <a:lstStyle/>
          <a:p>
            <a:r>
              <a:rPr lang="en-IN" dirty="0" smtClean="0"/>
              <a:t>TSDSI</a:t>
            </a:r>
            <a:endParaRPr lang="en-IN" dirty="0"/>
          </a:p>
        </p:txBody>
      </p:sp>
      <p:sp>
        <p:nvSpPr>
          <p:cNvPr id="42" name="Footer Placeholder 40"/>
          <p:cNvSpPr txBox="1">
            <a:spLocks/>
          </p:cNvSpPr>
          <p:nvPr/>
        </p:nvSpPr>
        <p:spPr>
          <a:xfrm>
            <a:off x="5024430" y="5857892"/>
            <a:ext cx="5286412" cy="508636"/>
          </a:xfrm>
          <a:prstGeom prst="rect">
            <a:avLst/>
          </a:prstGeom>
        </p:spPr>
        <p:txBody>
          <a:bodyPr vert="horz"/>
          <a:lstStyle/>
          <a:p>
            <a:pPr algn="r"/>
            <a:r>
              <a:rPr lang="en-US" sz="1400" dirty="0">
                <a:solidFill>
                  <a:schemeClr val="tx2"/>
                </a:solidFill>
              </a:rPr>
              <a:t>Source: Prof.  </a:t>
            </a:r>
            <a:r>
              <a:rPr lang="en-US" sz="1400" dirty="0" err="1">
                <a:solidFill>
                  <a:schemeClr val="tx2"/>
                </a:solidFill>
              </a:rPr>
              <a:t>Alonistioti</a:t>
            </a:r>
            <a:r>
              <a:rPr lang="en-US" sz="1400" dirty="0">
                <a:solidFill>
                  <a:srgbClr val="8BC5FF"/>
                </a:solidFill>
              </a:rPr>
              <a:t> ,</a:t>
            </a:r>
            <a:r>
              <a:rPr lang="en-US" sz="1400" dirty="0" err="1">
                <a:solidFill>
                  <a:schemeClr val="tx2"/>
                </a:solidFill>
              </a:rPr>
              <a:t>Metis</a:t>
            </a:r>
            <a:r>
              <a:rPr lang="en-US" sz="1400" dirty="0">
                <a:solidFill>
                  <a:schemeClr val="tx2"/>
                </a:solidFill>
              </a:rPr>
              <a:t>,</a:t>
            </a:r>
            <a:r>
              <a:rPr lang="en-US" sz="1400" dirty="0">
                <a:solidFill>
                  <a:srgbClr val="8BC5FF"/>
                </a:solidFill>
              </a:rPr>
              <a:t> </a:t>
            </a:r>
            <a:r>
              <a:rPr lang="en-US" sz="1400" dirty="0">
                <a:solidFill>
                  <a:schemeClr val="tx2"/>
                </a:solidFill>
              </a:rPr>
              <a:t>Radio Access and Spectrum innovations for 5G;17th March 2014, Athens</a:t>
            </a:r>
          </a:p>
          <a:p>
            <a:pPr algn="r">
              <a:defRPr/>
            </a:pPr>
            <a:r>
              <a:rPr lang="en-US" sz="1400" dirty="0">
                <a:solidFill>
                  <a:schemeClr val="tx2"/>
                </a:solidFill>
              </a:rPr>
              <a:t> </a:t>
            </a:r>
            <a:endParaRPr lang="en-IN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78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ChangeArrowheads="1"/>
          </p:cNvSpPr>
          <p:nvPr/>
        </p:nvSpPr>
        <p:spPr bwMode="auto">
          <a:xfrm>
            <a:off x="1524000" y="5761038"/>
            <a:ext cx="9144000" cy="1096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sv-SE">
              <a:latin typeface="Arial" charset="0"/>
              <a:cs typeface="Arial" charset="0"/>
            </a:endParaRPr>
          </a:p>
        </p:txBody>
      </p:sp>
      <p:sp>
        <p:nvSpPr>
          <p:cNvPr id="6" name="Right Arrow 11"/>
          <p:cNvSpPr>
            <a:spLocks noChangeArrowheads="1"/>
          </p:cNvSpPr>
          <p:nvPr/>
        </p:nvSpPr>
        <p:spPr bwMode="auto">
          <a:xfrm rot="14305556">
            <a:off x="3008314" y="3179764"/>
            <a:ext cx="3532187" cy="1474787"/>
          </a:xfrm>
          <a:prstGeom prst="rightArrow">
            <a:avLst>
              <a:gd name="adj1" fmla="val 66824"/>
              <a:gd name="adj2" fmla="val 73415"/>
            </a:avLst>
          </a:prstGeom>
          <a:gradFill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0" scaled="0"/>
          </a:gradFill>
          <a:ln w="28575" algn="ctr">
            <a:noFill/>
            <a:round/>
            <a:headEnd/>
            <a:tailEnd/>
          </a:ln>
        </p:spPr>
        <p:txBody>
          <a:bodyPr rot="10800000" lIns="95782" tIns="47891" rIns="95782" bIns="47891" anchor="ctr"/>
          <a:lstStyle/>
          <a:p>
            <a:pPr algn="ctr" defTabSz="798513" eaLnBrk="0" hangingPunct="0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</a:pPr>
            <a:endParaRPr lang="sv-SE" sz="1300">
              <a:solidFill>
                <a:schemeClr val="bg1"/>
              </a:solidFill>
            </a:endParaRPr>
          </a:p>
        </p:txBody>
      </p:sp>
      <p:sp>
        <p:nvSpPr>
          <p:cNvPr id="7" name="Right Arrow 11"/>
          <p:cNvSpPr>
            <a:spLocks noChangeArrowheads="1"/>
          </p:cNvSpPr>
          <p:nvPr/>
        </p:nvSpPr>
        <p:spPr bwMode="auto">
          <a:xfrm rot="17947648">
            <a:off x="5362576" y="3154363"/>
            <a:ext cx="3532187" cy="1474788"/>
          </a:xfrm>
          <a:prstGeom prst="rightArrow">
            <a:avLst>
              <a:gd name="adj1" fmla="val 66824"/>
              <a:gd name="adj2" fmla="val 74169"/>
            </a:avLst>
          </a:prstGeom>
          <a:gradFill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0" scaled="0"/>
          </a:gradFill>
          <a:ln w="28575" algn="ctr">
            <a:noFill/>
            <a:round/>
            <a:headEnd/>
            <a:tailEnd/>
          </a:ln>
        </p:spPr>
        <p:txBody>
          <a:bodyPr rot="10800000" lIns="95782" tIns="47891" rIns="95782" bIns="47891" anchor="ctr"/>
          <a:lstStyle/>
          <a:p>
            <a:pPr algn="ctr" defTabSz="798513" eaLnBrk="0" hangingPunct="0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</a:pPr>
            <a:endParaRPr lang="sv-SE" sz="1300">
              <a:solidFill>
                <a:schemeClr val="bg1"/>
              </a:solidFill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auto">
          <a:xfrm>
            <a:off x="3808943" y="455614"/>
            <a:ext cx="5786477" cy="337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75000"/>
              </a:lnSpc>
              <a:spcBef>
                <a:spcPct val="0"/>
              </a:spcBef>
              <a:defRPr/>
            </a:pPr>
            <a:r>
              <a:rPr lang="en-US" sz="2800" b="1" i="1" dirty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5G Paradigm: Key Enablers</a:t>
            </a:r>
          </a:p>
        </p:txBody>
      </p:sp>
      <p:sp>
        <p:nvSpPr>
          <p:cNvPr id="10" name="Rechteck 82"/>
          <p:cNvSpPr>
            <a:spLocks noChangeArrowheads="1"/>
          </p:cNvSpPr>
          <p:nvPr/>
        </p:nvSpPr>
        <p:spPr bwMode="auto">
          <a:xfrm>
            <a:off x="6524628" y="2857496"/>
            <a:ext cx="2516188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>
            <a:spAutoFit/>
          </a:bodyPr>
          <a:lstStyle/>
          <a:p>
            <a:pPr algn="ctr" defTabSz="798513" eaLnBrk="0" hangingPunct="0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</a:pPr>
            <a:r>
              <a:rPr lang="en-US" sz="1500" b="1" dirty="0"/>
              <a:t>Complementary New Technologies </a:t>
            </a:r>
          </a:p>
        </p:txBody>
      </p:sp>
      <p:sp>
        <p:nvSpPr>
          <p:cNvPr id="11" name="Textfeld 86"/>
          <p:cNvSpPr txBox="1">
            <a:spLocks noChangeArrowheads="1"/>
          </p:cNvSpPr>
          <p:nvPr/>
        </p:nvSpPr>
        <p:spPr bwMode="auto">
          <a:xfrm>
            <a:off x="8382016" y="1500174"/>
            <a:ext cx="2074862" cy="296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>
            <a:spAutoFit/>
          </a:bodyPr>
          <a:lstStyle/>
          <a:p>
            <a:pPr marL="379413" indent="-379413" defTabSz="957263">
              <a:buFont typeface="Wingdings" pitchFamily="2" charset="2"/>
              <a:buChar char="Ø"/>
            </a:pPr>
            <a:r>
              <a:rPr lang="de-DE" sz="1300" b="1" dirty="0"/>
              <a:t>D2D Communications</a:t>
            </a:r>
          </a:p>
        </p:txBody>
      </p:sp>
      <p:sp>
        <p:nvSpPr>
          <p:cNvPr id="12" name="Textfeld 88"/>
          <p:cNvSpPr txBox="1">
            <a:spLocks noChangeArrowheads="1"/>
          </p:cNvSpPr>
          <p:nvPr/>
        </p:nvSpPr>
        <p:spPr bwMode="auto">
          <a:xfrm>
            <a:off x="8382016" y="3357563"/>
            <a:ext cx="2108200" cy="496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>
            <a:spAutoFit/>
          </a:bodyPr>
          <a:lstStyle/>
          <a:p>
            <a:pPr marL="379413" indent="-379413" defTabSz="957263">
              <a:buFont typeface="Wingdings" pitchFamily="2" charset="2"/>
              <a:buChar char="Ø"/>
            </a:pPr>
            <a:r>
              <a:rPr lang="de-DE" sz="1300" b="1" dirty="0"/>
              <a:t> Machine-2-Machine</a:t>
            </a:r>
            <a:br>
              <a:rPr lang="de-DE" sz="1300" b="1" dirty="0"/>
            </a:br>
            <a:r>
              <a:rPr lang="de-DE" sz="1300" b="1" dirty="0"/>
              <a:t>Communications</a:t>
            </a:r>
          </a:p>
        </p:txBody>
      </p:sp>
      <p:sp>
        <p:nvSpPr>
          <p:cNvPr id="13" name="Textfeld 89"/>
          <p:cNvSpPr txBox="1">
            <a:spLocks noChangeArrowheads="1"/>
          </p:cNvSpPr>
          <p:nvPr/>
        </p:nvSpPr>
        <p:spPr bwMode="auto">
          <a:xfrm>
            <a:off x="8382016" y="2000241"/>
            <a:ext cx="2285984" cy="496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5782" tIns="47891" rIns="95782" bIns="47891">
            <a:spAutoFit/>
          </a:bodyPr>
          <a:lstStyle/>
          <a:p>
            <a:pPr marL="379413" indent="-379413" defTabSz="957263">
              <a:buFont typeface="Wingdings" pitchFamily="2" charset="2"/>
              <a:buChar char="Ø"/>
            </a:pPr>
            <a:r>
              <a:rPr lang="de-DE" sz="1300" b="1" dirty="0"/>
              <a:t>Network Functions Virtualization</a:t>
            </a:r>
          </a:p>
        </p:txBody>
      </p:sp>
      <p:sp>
        <p:nvSpPr>
          <p:cNvPr id="14" name="Right Arrow 11"/>
          <p:cNvSpPr>
            <a:spLocks noChangeArrowheads="1"/>
          </p:cNvSpPr>
          <p:nvPr/>
        </p:nvSpPr>
        <p:spPr bwMode="auto">
          <a:xfrm rot="16200000">
            <a:off x="4164013" y="2725738"/>
            <a:ext cx="3533775" cy="1670050"/>
          </a:xfrm>
          <a:prstGeom prst="rightArrow">
            <a:avLst>
              <a:gd name="adj1" fmla="val 66824"/>
              <a:gd name="adj2" fmla="val 64860"/>
            </a:avLst>
          </a:prstGeom>
          <a:gradFill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0" scaled="0"/>
          </a:gradFill>
          <a:ln w="28575" algn="ctr">
            <a:noFill/>
            <a:round/>
            <a:headEnd/>
            <a:tailEnd/>
          </a:ln>
        </p:spPr>
        <p:txBody>
          <a:bodyPr rot="10800000" lIns="95782" tIns="47891" rIns="95782" bIns="47891" anchor="ctr"/>
          <a:lstStyle/>
          <a:p>
            <a:pPr algn="ctr" defTabSz="798513" eaLnBrk="0" hangingPunct="0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</a:pPr>
            <a:endParaRPr lang="sv-SE" sz="1300">
              <a:solidFill>
                <a:schemeClr val="bg1"/>
              </a:solidFill>
            </a:endParaRPr>
          </a:p>
        </p:txBody>
      </p:sp>
      <p:sp>
        <p:nvSpPr>
          <p:cNvPr id="15" name="TextBox 31"/>
          <p:cNvSpPr txBox="1">
            <a:spLocks noChangeArrowheads="1"/>
          </p:cNvSpPr>
          <p:nvPr/>
        </p:nvSpPr>
        <p:spPr bwMode="auto">
          <a:xfrm>
            <a:off x="3498850" y="3709988"/>
            <a:ext cx="277495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>
            <a:spAutoFit/>
          </a:bodyPr>
          <a:lstStyle/>
          <a:p>
            <a:pPr algn="ctr" defTabSz="798513" eaLnBrk="0" hangingPunct="0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</a:pPr>
            <a:r>
              <a:rPr lang="en-US" sz="1300" b="1" dirty="0"/>
              <a:t>Respond to traffic growth</a:t>
            </a:r>
          </a:p>
        </p:txBody>
      </p:sp>
      <p:sp>
        <p:nvSpPr>
          <p:cNvPr id="16" name="Rechteck 79"/>
          <p:cNvSpPr>
            <a:spLocks noChangeArrowheads="1"/>
          </p:cNvSpPr>
          <p:nvPr/>
        </p:nvSpPr>
        <p:spPr bwMode="auto">
          <a:xfrm>
            <a:off x="4014789" y="4140201"/>
            <a:ext cx="2262187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>
            <a:spAutoFit/>
          </a:bodyPr>
          <a:lstStyle/>
          <a:p>
            <a:pPr marL="184150" indent="-184150" defTabSz="957263" eaLnBrk="0" hangingPunct="0">
              <a:spcBef>
                <a:spcPct val="20000"/>
              </a:spcBef>
            </a:pPr>
            <a:r>
              <a:rPr lang="en-US" sz="1000" dirty="0"/>
              <a:t>10 -100 x higher typical user rate</a:t>
            </a:r>
          </a:p>
        </p:txBody>
      </p:sp>
      <p:sp>
        <p:nvSpPr>
          <p:cNvPr id="17" name="Rechteck 81"/>
          <p:cNvSpPr>
            <a:spLocks noChangeArrowheads="1"/>
          </p:cNvSpPr>
          <p:nvPr/>
        </p:nvSpPr>
        <p:spPr bwMode="auto">
          <a:xfrm>
            <a:off x="4878388" y="2419351"/>
            <a:ext cx="208915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>
            <a:spAutoFit/>
          </a:bodyPr>
          <a:lstStyle/>
          <a:p>
            <a:pPr algn="ctr" defTabSz="957263"/>
            <a:r>
              <a:rPr lang="en-US" sz="1500" b="1" dirty="0"/>
              <a:t>Evolution</a:t>
            </a:r>
            <a:endParaRPr lang="de-DE" sz="1500" dirty="0"/>
          </a:p>
        </p:txBody>
      </p:sp>
      <p:sp>
        <p:nvSpPr>
          <p:cNvPr id="18" name="Textfeld 83"/>
          <p:cNvSpPr txBox="1">
            <a:spLocks noChangeArrowheads="1"/>
          </p:cNvSpPr>
          <p:nvPr/>
        </p:nvSpPr>
        <p:spPr bwMode="auto">
          <a:xfrm>
            <a:off x="1666844" y="2428869"/>
            <a:ext cx="2668576" cy="496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5782" tIns="47891" rIns="95782" bIns="47891">
            <a:spAutoFit/>
          </a:bodyPr>
          <a:lstStyle/>
          <a:p>
            <a:pPr marL="379413" indent="-379413" defTabSz="957263">
              <a:buFont typeface="Wingdings" pitchFamily="2" charset="2"/>
              <a:buChar char="Ø"/>
            </a:pPr>
            <a:r>
              <a:rPr lang="en-IN" sz="1300" b="1" dirty="0"/>
              <a:t>New Frequency </a:t>
            </a:r>
          </a:p>
          <a:p>
            <a:pPr marL="379413" indent="-379413" defTabSz="957263"/>
            <a:r>
              <a:rPr lang="en-IN" sz="1300" b="1" dirty="0"/>
              <a:t>	Bands:  Including mm‐Wave</a:t>
            </a:r>
            <a:endParaRPr lang="de-DE" sz="1300" b="1" dirty="0"/>
          </a:p>
        </p:txBody>
      </p:sp>
      <p:sp>
        <p:nvSpPr>
          <p:cNvPr id="19" name="Textfeld 84"/>
          <p:cNvSpPr txBox="1">
            <a:spLocks noChangeArrowheads="1"/>
          </p:cNvSpPr>
          <p:nvPr/>
        </p:nvSpPr>
        <p:spPr bwMode="auto">
          <a:xfrm>
            <a:off x="1655746" y="1428737"/>
            <a:ext cx="2154238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>
            <a:spAutoFit/>
          </a:bodyPr>
          <a:lstStyle/>
          <a:p>
            <a:pPr marL="379413" indent="-379413" defTabSz="957263">
              <a:buFont typeface="Wingdings" pitchFamily="2" charset="2"/>
              <a:buChar char="Ø"/>
            </a:pPr>
            <a:r>
              <a:rPr lang="de-DE" sz="1300" b="1" dirty="0"/>
              <a:t>Massive MIMO</a:t>
            </a:r>
          </a:p>
        </p:txBody>
      </p:sp>
      <p:sp>
        <p:nvSpPr>
          <p:cNvPr id="20" name="Textfeld 85"/>
          <p:cNvSpPr txBox="1">
            <a:spLocks noChangeArrowheads="1"/>
          </p:cNvSpPr>
          <p:nvPr/>
        </p:nvSpPr>
        <p:spPr bwMode="auto">
          <a:xfrm>
            <a:off x="1666845" y="1857365"/>
            <a:ext cx="21542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>
            <a:spAutoFit/>
          </a:bodyPr>
          <a:lstStyle/>
          <a:p>
            <a:pPr marL="379413" indent="-379413" defTabSz="957263">
              <a:buFont typeface="Wingdings" pitchFamily="2" charset="2"/>
              <a:buChar char="Ø"/>
            </a:pPr>
            <a:r>
              <a:rPr lang="de-DE" sz="1300" b="1" dirty="0"/>
              <a:t>Ultra-Dense</a:t>
            </a:r>
            <a:br>
              <a:rPr lang="de-DE" sz="1300" b="1" dirty="0"/>
            </a:br>
            <a:r>
              <a:rPr lang="de-DE" sz="1300" b="1" dirty="0"/>
              <a:t>Networks</a:t>
            </a:r>
          </a:p>
        </p:txBody>
      </p:sp>
      <p:sp>
        <p:nvSpPr>
          <p:cNvPr id="22" name="Rechteck 80"/>
          <p:cNvSpPr>
            <a:spLocks noChangeArrowheads="1"/>
          </p:cNvSpPr>
          <p:nvPr/>
        </p:nvSpPr>
        <p:spPr bwMode="auto">
          <a:xfrm>
            <a:off x="4225925" y="4379913"/>
            <a:ext cx="20383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>
            <a:spAutoFit/>
          </a:bodyPr>
          <a:lstStyle/>
          <a:p>
            <a:pPr marL="184150" indent="-184150" defTabSz="957263" eaLnBrk="0" hangingPunct="0">
              <a:spcBef>
                <a:spcPct val="20000"/>
              </a:spcBef>
            </a:pPr>
            <a:r>
              <a:rPr lang="en-US" sz="1000"/>
              <a:t>1000 x higher mobile data volume per area</a:t>
            </a:r>
          </a:p>
        </p:txBody>
      </p:sp>
      <p:sp>
        <p:nvSpPr>
          <p:cNvPr id="23" name="Rechteck 77"/>
          <p:cNvSpPr>
            <a:spLocks noChangeArrowheads="1"/>
          </p:cNvSpPr>
          <p:nvPr/>
        </p:nvSpPr>
        <p:spPr bwMode="auto">
          <a:xfrm>
            <a:off x="6391275" y="4316413"/>
            <a:ext cx="1963738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>
            <a:spAutoFit/>
          </a:bodyPr>
          <a:lstStyle/>
          <a:p>
            <a:pPr marL="184150" indent="-184150" defTabSz="957263" eaLnBrk="0" hangingPunct="0">
              <a:spcBef>
                <a:spcPct val="20000"/>
              </a:spcBef>
            </a:pPr>
            <a:r>
              <a:rPr lang="en-US" sz="1000" dirty="0"/>
              <a:t>10 -100 x higher number of connected devices</a:t>
            </a:r>
          </a:p>
        </p:txBody>
      </p:sp>
      <p:sp>
        <p:nvSpPr>
          <p:cNvPr id="24" name="Rechteck 78"/>
          <p:cNvSpPr>
            <a:spLocks noChangeArrowheads="1"/>
          </p:cNvSpPr>
          <p:nvPr/>
        </p:nvSpPr>
        <p:spPr bwMode="auto">
          <a:xfrm>
            <a:off x="6288089" y="4678364"/>
            <a:ext cx="24796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>
            <a:spAutoFit/>
          </a:bodyPr>
          <a:lstStyle/>
          <a:p>
            <a:pPr marL="184150" indent="-184150" defTabSz="957263" eaLnBrk="0" hangingPunct="0">
              <a:spcBef>
                <a:spcPct val="20000"/>
              </a:spcBef>
            </a:pPr>
            <a:r>
              <a:rPr lang="en-US" sz="1000" dirty="0"/>
              <a:t>5 x reduced E2E latency</a:t>
            </a: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6580189" y="3973514"/>
            <a:ext cx="1976437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5419" tIns="0" rIns="75419" bIns="0"/>
          <a:lstStyle/>
          <a:p>
            <a:pPr marL="184150" indent="-184150" defTabSz="957263" eaLnBrk="0" hangingPunct="0">
              <a:spcBef>
                <a:spcPct val="20000"/>
              </a:spcBef>
            </a:pPr>
            <a:r>
              <a:rPr lang="en-US" sz="1000" dirty="0"/>
              <a:t>10 x longer battery life </a:t>
            </a:r>
          </a:p>
          <a:p>
            <a:pPr marL="184150" indent="-184150" defTabSz="957263" eaLnBrk="0" hangingPunct="0">
              <a:spcBef>
                <a:spcPct val="20000"/>
              </a:spcBef>
            </a:pPr>
            <a:r>
              <a:rPr lang="en-US" sz="1000" dirty="0"/>
              <a:t>for low power M2M</a:t>
            </a:r>
          </a:p>
        </p:txBody>
      </p:sp>
      <p:sp>
        <p:nvSpPr>
          <p:cNvPr id="26" name="Rechteck 81"/>
          <p:cNvSpPr>
            <a:spLocks noChangeArrowheads="1"/>
          </p:cNvSpPr>
          <p:nvPr/>
        </p:nvSpPr>
        <p:spPr bwMode="auto">
          <a:xfrm>
            <a:off x="3667108" y="2714621"/>
            <a:ext cx="1427156" cy="789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5782" tIns="47891" rIns="95782" bIns="47891">
            <a:spAutoFit/>
          </a:bodyPr>
          <a:lstStyle/>
          <a:p>
            <a:pPr algn="ctr" defTabSz="957263"/>
            <a:r>
              <a:rPr lang="en-US" sz="1500" b="1" dirty="0"/>
              <a:t>Improvise Existing Technologies</a:t>
            </a:r>
            <a:endParaRPr lang="de-DE" sz="1500" dirty="0"/>
          </a:p>
        </p:txBody>
      </p:sp>
      <p:sp>
        <p:nvSpPr>
          <p:cNvPr id="27" name="Rectangle 31"/>
          <p:cNvSpPr>
            <a:spLocks noChangeArrowheads="1"/>
          </p:cNvSpPr>
          <p:nvPr/>
        </p:nvSpPr>
        <p:spPr bwMode="auto">
          <a:xfrm>
            <a:off x="3986214" y="3968751"/>
            <a:ext cx="4124325" cy="1058863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sv-SE" sz="2100">
              <a:latin typeface="Arial" charset="0"/>
              <a:cs typeface="Arial" charset="0"/>
            </a:endParaRPr>
          </a:p>
        </p:txBody>
      </p:sp>
      <p:sp>
        <p:nvSpPr>
          <p:cNvPr id="28" name="Oval 90"/>
          <p:cNvSpPr>
            <a:spLocks noChangeArrowheads="1"/>
          </p:cNvSpPr>
          <p:nvPr/>
        </p:nvSpPr>
        <p:spPr bwMode="auto">
          <a:xfrm>
            <a:off x="2733676" y="4911726"/>
            <a:ext cx="6588125" cy="1406525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5400" algn="ctr">
            <a:noFill/>
            <a:prstDash val="sysDash"/>
            <a:round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spcBef>
                <a:spcPct val="50000"/>
              </a:spcBef>
            </a:pPr>
            <a:endParaRPr lang="sv-SE" sz="5400"/>
          </a:p>
        </p:txBody>
      </p:sp>
      <p:sp>
        <p:nvSpPr>
          <p:cNvPr id="29" name="TextBox 93"/>
          <p:cNvSpPr txBox="1">
            <a:spLocks noChangeArrowheads="1"/>
          </p:cNvSpPr>
          <p:nvPr/>
        </p:nvSpPr>
        <p:spPr bwMode="auto">
          <a:xfrm>
            <a:off x="4171950" y="5207001"/>
            <a:ext cx="3646488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>
            <a:spAutoFit/>
          </a:bodyPr>
          <a:lstStyle/>
          <a:p>
            <a:pPr algn="ctr" defTabSz="957263">
              <a:spcBef>
                <a:spcPct val="50000"/>
              </a:spcBef>
            </a:pPr>
            <a:r>
              <a:rPr lang="en-US" sz="1500" b="1" dirty="0"/>
              <a:t>Existing technologies </a:t>
            </a:r>
          </a:p>
        </p:txBody>
      </p:sp>
      <p:sp>
        <p:nvSpPr>
          <p:cNvPr id="30" name="Oval 31"/>
          <p:cNvSpPr>
            <a:spLocks noChangeArrowheads="1"/>
          </p:cNvSpPr>
          <p:nvPr/>
        </p:nvSpPr>
        <p:spPr bwMode="auto">
          <a:xfrm>
            <a:off x="3287713" y="5437188"/>
            <a:ext cx="1598612" cy="39211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5782" tIns="47891" rIns="95782" bIns="47891" anchor="ctr"/>
          <a:lstStyle/>
          <a:p>
            <a:pPr algn="ctr" defTabSz="957263">
              <a:defRPr/>
            </a:pPr>
            <a:r>
              <a:rPr lang="en-US" sz="15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3G</a:t>
            </a:r>
          </a:p>
        </p:txBody>
      </p:sp>
      <p:sp>
        <p:nvSpPr>
          <p:cNvPr id="31" name="Oval 31"/>
          <p:cNvSpPr>
            <a:spLocks noChangeArrowheads="1"/>
          </p:cNvSpPr>
          <p:nvPr/>
        </p:nvSpPr>
        <p:spPr bwMode="auto">
          <a:xfrm>
            <a:off x="5257800" y="5570538"/>
            <a:ext cx="1543050" cy="39211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5782" tIns="47891" rIns="95782" bIns="47891" anchor="ctr"/>
          <a:lstStyle/>
          <a:p>
            <a:pPr algn="ctr" defTabSz="957263">
              <a:defRPr/>
            </a:pPr>
            <a:r>
              <a:rPr lang="en-US" sz="15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4G</a:t>
            </a: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7123113" y="5407026"/>
            <a:ext cx="1433512" cy="38417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5782" tIns="47891" rIns="95782" bIns="47891" anchor="ctr"/>
          <a:lstStyle/>
          <a:p>
            <a:pPr algn="ctr" defTabSz="957263">
              <a:defRPr/>
            </a:pPr>
            <a:r>
              <a:rPr lang="en-US" sz="15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Wi-fi</a:t>
            </a:r>
            <a:endParaRPr lang="en-US" sz="1500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3" name="WordArt 34"/>
          <p:cNvSpPr>
            <a:spLocks noChangeArrowheads="1" noChangeShapeType="1" noTextEdit="1"/>
          </p:cNvSpPr>
          <p:nvPr/>
        </p:nvSpPr>
        <p:spPr bwMode="auto">
          <a:xfrm rot="20539052">
            <a:off x="4908551" y="2620963"/>
            <a:ext cx="354013" cy="1651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5"/>
              </a:avLst>
            </a:prstTxWarp>
          </a:bodyPr>
          <a:lstStyle/>
          <a:p>
            <a:pPr algn="ctr"/>
            <a:r>
              <a:rPr lang="en-IN" sz="1000" kern="10" spc="20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and / or</a:t>
            </a:r>
          </a:p>
        </p:txBody>
      </p:sp>
      <p:sp>
        <p:nvSpPr>
          <p:cNvPr id="34" name="WordArt 36"/>
          <p:cNvSpPr>
            <a:spLocks noChangeArrowheads="1" noChangeShapeType="1" noTextEdit="1"/>
          </p:cNvSpPr>
          <p:nvPr/>
        </p:nvSpPr>
        <p:spPr bwMode="auto">
          <a:xfrm rot="1281183">
            <a:off x="6608763" y="2606675"/>
            <a:ext cx="354012" cy="166688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5"/>
              </a:avLst>
            </a:prstTxWarp>
          </a:bodyPr>
          <a:lstStyle/>
          <a:p>
            <a:pPr algn="ctr"/>
            <a:r>
              <a:rPr lang="en-IN" sz="1000" kern="10" spc="20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and / or</a:t>
            </a:r>
          </a:p>
        </p:txBody>
      </p:sp>
      <p:sp>
        <p:nvSpPr>
          <p:cNvPr id="35" name="TextBox 30"/>
          <p:cNvSpPr txBox="1">
            <a:spLocks noChangeArrowheads="1"/>
          </p:cNvSpPr>
          <p:nvPr/>
        </p:nvSpPr>
        <p:spPr bwMode="auto">
          <a:xfrm>
            <a:off x="5865813" y="3709988"/>
            <a:ext cx="268605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>
            <a:spAutoFit/>
          </a:bodyPr>
          <a:lstStyle/>
          <a:p>
            <a:pPr algn="ctr" defTabSz="798513" eaLnBrk="0" hangingPunct="0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</a:pPr>
            <a:r>
              <a:rPr lang="en-US" sz="1300" b="1" dirty="0"/>
              <a:t>Extend to novel applications</a:t>
            </a:r>
          </a:p>
        </p:txBody>
      </p:sp>
      <p:sp>
        <p:nvSpPr>
          <p:cNvPr id="36" name="Textfeld 34"/>
          <p:cNvSpPr txBox="1">
            <a:spLocks noChangeArrowheads="1"/>
          </p:cNvSpPr>
          <p:nvPr/>
        </p:nvSpPr>
        <p:spPr bwMode="auto">
          <a:xfrm>
            <a:off x="8382017" y="4000505"/>
            <a:ext cx="2154237" cy="496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>
            <a:spAutoFit/>
          </a:bodyPr>
          <a:lstStyle/>
          <a:p>
            <a:pPr marL="379413" indent="-379413" defTabSz="957263">
              <a:buFont typeface="Wingdings" pitchFamily="2" charset="2"/>
              <a:buChar char="Ø"/>
            </a:pPr>
            <a:r>
              <a:rPr lang="en-IN" sz="1300" b="1" dirty="0"/>
              <a:t>Software-Defined Networks </a:t>
            </a:r>
            <a:endParaRPr lang="de-DE" sz="1300" b="1" dirty="0"/>
          </a:p>
        </p:txBody>
      </p:sp>
      <p:sp>
        <p:nvSpPr>
          <p:cNvPr id="37" name="Textfeld 85"/>
          <p:cNvSpPr txBox="1">
            <a:spLocks noChangeArrowheads="1"/>
          </p:cNvSpPr>
          <p:nvPr/>
        </p:nvSpPr>
        <p:spPr bwMode="auto">
          <a:xfrm>
            <a:off x="1666845" y="3286124"/>
            <a:ext cx="2154237" cy="696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>
            <a:spAutoFit/>
          </a:bodyPr>
          <a:lstStyle/>
          <a:p>
            <a:pPr marL="379413" indent="-379413" defTabSz="957263">
              <a:buFont typeface="Wingdings" pitchFamily="2" charset="2"/>
              <a:buChar char="Ø"/>
            </a:pPr>
            <a:r>
              <a:rPr lang="de-DE" sz="1300" b="1" dirty="0"/>
              <a:t>HetNets:  </a:t>
            </a:r>
          </a:p>
          <a:p>
            <a:pPr marL="379413" indent="-379413" defTabSz="957263"/>
            <a:r>
              <a:rPr lang="de-DE" sz="1300" b="1" dirty="0"/>
              <a:t>	Co-operative Communication</a:t>
            </a:r>
          </a:p>
        </p:txBody>
      </p:sp>
      <p:sp>
        <p:nvSpPr>
          <p:cNvPr id="38" name="Textfeld 85"/>
          <p:cNvSpPr txBox="1">
            <a:spLocks noChangeArrowheads="1"/>
          </p:cNvSpPr>
          <p:nvPr/>
        </p:nvSpPr>
        <p:spPr bwMode="auto">
          <a:xfrm>
            <a:off x="1666845" y="4071942"/>
            <a:ext cx="2154237" cy="296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>
            <a:spAutoFit/>
          </a:bodyPr>
          <a:lstStyle/>
          <a:p>
            <a:pPr marL="379413" indent="-379413" defTabSz="957263">
              <a:buFont typeface="Wingdings" pitchFamily="2" charset="2"/>
              <a:buChar char="Ø"/>
            </a:pPr>
            <a:r>
              <a:rPr lang="en-IN" sz="1300" b="1" dirty="0"/>
              <a:t>Spectrum Sensing</a:t>
            </a:r>
            <a:endParaRPr lang="de-DE" sz="1300" b="1" dirty="0"/>
          </a:p>
        </p:txBody>
      </p:sp>
      <p:sp>
        <p:nvSpPr>
          <p:cNvPr id="40" name="Textfeld 85"/>
          <p:cNvSpPr txBox="1">
            <a:spLocks noChangeArrowheads="1"/>
          </p:cNvSpPr>
          <p:nvPr/>
        </p:nvSpPr>
        <p:spPr bwMode="auto">
          <a:xfrm>
            <a:off x="1666845" y="4500571"/>
            <a:ext cx="2154237" cy="496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>
            <a:spAutoFit/>
          </a:bodyPr>
          <a:lstStyle/>
          <a:p>
            <a:pPr marL="379413" indent="-379413" defTabSz="957263">
              <a:buFont typeface="Wingdings" pitchFamily="2" charset="2"/>
              <a:buChar char="Ø"/>
            </a:pPr>
            <a:r>
              <a:rPr lang="en-IN" sz="1300" b="1" dirty="0"/>
              <a:t>Utilization of licensed and unlicensed band</a:t>
            </a:r>
            <a:endParaRPr lang="de-DE" sz="1300" b="1" dirty="0"/>
          </a:p>
        </p:txBody>
      </p:sp>
      <p:sp>
        <p:nvSpPr>
          <p:cNvPr id="42" name="Textfeld 84"/>
          <p:cNvSpPr txBox="1">
            <a:spLocks noChangeArrowheads="1"/>
          </p:cNvSpPr>
          <p:nvPr/>
        </p:nvSpPr>
        <p:spPr bwMode="auto">
          <a:xfrm>
            <a:off x="4095736" y="1071546"/>
            <a:ext cx="3786214" cy="296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5782" tIns="47891" rIns="95782" bIns="47891">
            <a:spAutoFit/>
          </a:bodyPr>
          <a:lstStyle/>
          <a:p>
            <a:pPr marL="379413" indent="-379413" defTabSz="957263">
              <a:buFont typeface="Wingdings" pitchFamily="2" charset="2"/>
              <a:buChar char="Ø"/>
            </a:pPr>
            <a:r>
              <a:rPr lang="en-IN" sz="1300" b="1" dirty="0"/>
              <a:t>Utilisation of Telecom and </a:t>
            </a:r>
            <a:r>
              <a:rPr lang="en-IN" sz="1300" b="1" dirty="0" err="1"/>
              <a:t>IoT</a:t>
            </a:r>
            <a:r>
              <a:rPr lang="en-IN" sz="1300" b="1" dirty="0"/>
              <a:t>,  Big Data</a:t>
            </a:r>
            <a:endParaRPr lang="de-DE" sz="1300" b="1" dirty="0"/>
          </a:p>
        </p:txBody>
      </p:sp>
      <p:sp>
        <p:nvSpPr>
          <p:cNvPr id="43" name="Footer Placeholder 4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TSDSI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652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5881686" y="2500306"/>
            <a:ext cx="2000264" cy="50006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Enterprise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Communication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381356" y="1857364"/>
            <a:ext cx="2000264" cy="50006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Telecom and ICT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524496" y="1857364"/>
            <a:ext cx="2000264" cy="500066"/>
          </a:xfrm>
          <a:prstGeom prst="round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Healthcare Services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81554" y="3857628"/>
            <a:ext cx="2000264" cy="500066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Industry Automation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881686" y="3214686"/>
            <a:ext cx="2000264" cy="50006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Govt. Services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238480" y="2500306"/>
            <a:ext cx="2500330" cy="50006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Food/Water/Electricity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238480" y="3214686"/>
            <a:ext cx="2500330" cy="500066"/>
          </a:xfrm>
          <a:prstGeom prst="round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Transportation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095604" y="1357298"/>
            <a:ext cx="5072098" cy="3214710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95868" y="1416594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Services</a:t>
            </a:r>
            <a:endParaRPr lang="en-IN" dirty="0"/>
          </a:p>
        </p:txBody>
      </p:sp>
      <p:sp>
        <p:nvSpPr>
          <p:cNvPr id="15" name="Rounded Rectangle 14"/>
          <p:cNvSpPr/>
          <p:nvPr/>
        </p:nvSpPr>
        <p:spPr>
          <a:xfrm>
            <a:off x="3238480" y="5284800"/>
            <a:ext cx="4929221" cy="128746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34527" y="5464183"/>
            <a:ext cx="857256" cy="9286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Radio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Access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560215" y="5357838"/>
            <a:ext cx="2000264" cy="50006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Cloud Infrastructure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5560215" y="6000804"/>
            <a:ext cx="2000264" cy="50004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IP Infrastructure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809984" y="642918"/>
            <a:ext cx="1714512" cy="50006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User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Applications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5595934" y="642918"/>
            <a:ext cx="785818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595934" y="785794"/>
            <a:ext cx="785818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595934" y="928670"/>
            <a:ext cx="785818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595934" y="1071546"/>
            <a:ext cx="785818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6453190" y="642918"/>
            <a:ext cx="1714512" cy="50006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User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Device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0084873" y="954929"/>
            <a:ext cx="15001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Network Service </a:t>
            </a:r>
          </a:p>
          <a:p>
            <a:r>
              <a:rPr lang="en-US" dirty="0"/>
              <a:t>Orchestration</a:t>
            </a:r>
            <a:endParaRPr lang="en-IN" dirty="0"/>
          </a:p>
        </p:txBody>
      </p:sp>
      <p:sp>
        <p:nvSpPr>
          <p:cNvPr id="36" name="TextBox 35"/>
          <p:cNvSpPr txBox="1"/>
          <p:nvPr/>
        </p:nvSpPr>
        <p:spPr>
          <a:xfrm>
            <a:off x="4769274" y="4766910"/>
            <a:ext cx="2727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Service </a:t>
            </a:r>
            <a:r>
              <a:rPr lang="en-US" dirty="0" smtClean="0"/>
              <a:t>Composition</a:t>
            </a:r>
            <a:endParaRPr lang="en-IN" dirty="0"/>
          </a:p>
        </p:txBody>
      </p:sp>
      <p:sp>
        <p:nvSpPr>
          <p:cNvPr id="37" name="TextBox 36"/>
          <p:cNvSpPr txBox="1"/>
          <p:nvPr/>
        </p:nvSpPr>
        <p:spPr>
          <a:xfrm>
            <a:off x="516835" y="150462"/>
            <a:ext cx="10976958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lnSpc>
                <a:spcPct val="75000"/>
              </a:lnSpc>
              <a:spcBef>
                <a:spcPct val="0"/>
              </a:spcBef>
              <a:defRPr sz="2800" b="1" i="1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/>
              <a:t>Services using Network Slices: A Network Function Virtualization Platform </a:t>
            </a:r>
          </a:p>
        </p:txBody>
      </p:sp>
      <p:sp>
        <p:nvSpPr>
          <p:cNvPr id="28" name="Curved Left Arrow 27"/>
          <p:cNvSpPr/>
          <p:nvPr/>
        </p:nvSpPr>
        <p:spPr>
          <a:xfrm>
            <a:off x="8191766" y="913380"/>
            <a:ext cx="1714512" cy="1357322"/>
          </a:xfrm>
          <a:prstGeom prst="curvedLeftArrow">
            <a:avLst>
              <a:gd name="adj1" fmla="val 7587"/>
              <a:gd name="adj2" fmla="val 50000"/>
              <a:gd name="adj3" fmla="val 21062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4753231" y="4714883"/>
            <a:ext cx="2128587" cy="46357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6765015" y="5018084"/>
            <a:ext cx="0" cy="266716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878790" y="4535500"/>
            <a:ext cx="0" cy="294543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6765015" y="4551644"/>
            <a:ext cx="10014" cy="26957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4881554" y="5058602"/>
            <a:ext cx="7250" cy="2440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899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V="1">
            <a:off x="1187117" y="4523874"/>
            <a:ext cx="9140370" cy="320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3160246" y="1798911"/>
            <a:ext cx="5072098" cy="42862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n w="0"/>
                <a:solidFill>
                  <a:schemeClr val="accent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Devices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3173125" y="1109346"/>
            <a:ext cx="5072098" cy="42862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accent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User Applications</a:t>
            </a:r>
            <a:endParaRPr lang="en-IN" dirty="0">
              <a:ln w="0"/>
              <a:solidFill>
                <a:schemeClr val="accent6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3173125" y="2356407"/>
            <a:ext cx="5072098" cy="42862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n w="0"/>
                <a:solidFill>
                  <a:schemeClr val="accent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Network Management &amp; Orchestration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3181147" y="2974025"/>
            <a:ext cx="5072098" cy="42862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accent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Network Applications and Infrastructure</a:t>
            </a:r>
            <a:endParaRPr lang="en-IN" dirty="0">
              <a:ln w="0"/>
              <a:solidFill>
                <a:schemeClr val="accent6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160246" y="3591643"/>
            <a:ext cx="5072098" cy="42862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accent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Radio Access</a:t>
            </a:r>
            <a:endParaRPr lang="en-IN" dirty="0">
              <a:ln w="0"/>
              <a:solidFill>
                <a:schemeClr val="accent6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673768" y="3112167"/>
            <a:ext cx="2149643" cy="9081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Energy Efficiency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8610981" y="3256545"/>
            <a:ext cx="1828800" cy="69378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Security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277979" y="4766757"/>
            <a:ext cx="76681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Scope of Standardization in TSDSI for Future Communication Networks 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499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800" dirty="0" smtClean="0"/>
              <a:t>Thank You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asok@tsdsi.org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+91 85 27 79 54 64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754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EA5E92C6EE1243B079AB20ED224A18" ma:contentTypeVersion="1" ma:contentTypeDescription="Create a new document." ma:contentTypeScope="" ma:versionID="31ff32be69e0f8345351ffd07a333aa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F4C0CF4-EF5B-4385-8A26-D04324EBDD35}"/>
</file>

<file path=customXml/itemProps2.xml><?xml version="1.0" encoding="utf-8"?>
<ds:datastoreItem xmlns:ds="http://schemas.openxmlformats.org/officeDocument/2006/customXml" ds:itemID="{0025E2F0-A537-4337-A3E3-32201B88F6E3}"/>
</file>

<file path=customXml/itemProps3.xml><?xml version="1.0" encoding="utf-8"?>
<ds:datastoreItem xmlns:ds="http://schemas.openxmlformats.org/officeDocument/2006/customXml" ds:itemID="{BBE9B659-C4AC-4937-97CD-B8624FBBF4D2}"/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283</Words>
  <Application>Microsoft Office PowerPoint</Application>
  <PresentationFormat>Widescreen</PresentationFormat>
  <Paragraphs>100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Daily, Honora</dc:creator>
  <cp:lastModifiedBy>Reinhard Scholl</cp:lastModifiedBy>
  <cp:revision>43</cp:revision>
  <cp:lastPrinted>2015-06-10T09:33:51Z</cp:lastPrinted>
  <dcterms:created xsi:type="dcterms:W3CDTF">2015-04-30T14:38:43Z</dcterms:created>
  <dcterms:modified xsi:type="dcterms:W3CDTF">2015-07-13T16:01:16Z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0x010100F0EA5E92C6EE1243B079AB20ED224A18</vt:lpwstr>
  </property>
</Properties>
</file>