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7" r:id="rId5"/>
    <p:sldId id="260" r:id="rId6"/>
    <p:sldId id="261" r:id="rId7"/>
    <p:sldId id="262" r:id="rId8"/>
    <p:sldId id="263" r:id="rId9"/>
    <p:sldId id="274" r:id="rId10"/>
    <p:sldId id="264" r:id="rId11"/>
    <p:sldId id="275" r:id="rId12"/>
    <p:sldId id="267" r:id="rId13"/>
    <p:sldId id="268" r:id="rId14"/>
    <p:sldId id="269" r:id="rId15"/>
    <p:sldId id="271" r:id="rId16"/>
    <p:sldId id="272" r:id="rId17"/>
    <p:sldId id="273" r:id="rId18"/>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60"/>
  </p:normalViewPr>
  <p:slideViewPr>
    <p:cSldViewPr snapToGrid="0">
      <p:cViewPr varScale="1">
        <p:scale>
          <a:sx n="49" d="100"/>
          <a:sy n="49" d="100"/>
        </p:scale>
        <p:origin x="60" y="672"/>
      </p:cViewPr>
      <p:guideLst>
        <p:guide orient="horz" pos="2160"/>
        <p:guide pos="3840"/>
      </p:guideLst>
    </p:cSldViewPr>
  </p:slideViewPr>
  <p:notesTextViewPr>
    <p:cViewPr>
      <p:scale>
        <a:sx n="1" d="1"/>
        <a:sy n="1" d="1"/>
      </p:scale>
      <p:origin x="0" y="0"/>
    </p:cViewPr>
  </p:notesTextViewPr>
  <p:notesViewPr>
    <p:cSldViewPr snapToGrid="0">
      <p:cViewPr varScale="1">
        <p:scale>
          <a:sx n="101" d="100"/>
          <a:sy n="101" d="100"/>
        </p:scale>
        <p:origin x="25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D:\&#24037;&#20316;\&#22269;&#38469;&#26631;&#20934;&#21270;&#37096;\2014&#24180;&#20250;&#35758;\2014&#24180;4&#26376;&#38889;&#22269;CJK&#20250;&#35758;\PPT\&#20250;&#21592;&#21457;&#23637;&#26609;&#22270;&#65288;&#33521;&#25991;&#65289;.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D:\&#24037;&#20316;\&#22269;&#38469;&#26631;&#20934;&#21270;&#37096;\2014&#24180;&#20250;&#35758;\2014&#24180;4&#26376;&#38889;&#22269;CJK&#20250;&#35758;\PPT\&#20250;&#21592;&#21457;&#23637;&#26609;&#22270;&#65288;&#33521;&#25991;&#65289;.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75"/>
      <c:rotY val="0"/>
      <c:rAngAx val="0"/>
    </c:view3D>
    <c:floor>
      <c:thickness val="0"/>
    </c:floor>
    <c:sideWall>
      <c:thickness val="0"/>
    </c:sideWall>
    <c:backWall>
      <c:thickness val="0"/>
    </c:backWall>
    <c:plotArea>
      <c:layout>
        <c:manualLayout>
          <c:layoutTarget val="inner"/>
          <c:xMode val="edge"/>
          <c:yMode val="edge"/>
          <c:x val="0.14402394659697004"/>
          <c:y val="0.12027614747786672"/>
          <c:w val="0.59748871248778535"/>
          <c:h val="0.7776928042478064"/>
        </c:manualLayout>
      </c:layout>
      <c:pie3DChart>
        <c:varyColors val="1"/>
        <c:ser>
          <c:idx val="0"/>
          <c:order val="0"/>
          <c:tx>
            <c:strRef>
              <c:f>Sheet3!$B$1</c:f>
              <c:strCache>
                <c:ptCount val="1"/>
                <c:pt idx="0">
                  <c:v>所占比例</c:v>
                </c:pt>
              </c:strCache>
            </c:strRef>
          </c:tx>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Sheet3!$A$2:$A$4</c:f>
              <c:strCache>
                <c:ptCount val="3"/>
                <c:pt idx="0">
                  <c:v>Full Member</c:v>
                </c:pt>
                <c:pt idx="1">
                  <c:v>Associate Member</c:v>
                </c:pt>
                <c:pt idx="2">
                  <c:v>Oberserver</c:v>
                </c:pt>
              </c:strCache>
            </c:strRef>
          </c:cat>
          <c:val>
            <c:numRef>
              <c:f>Sheet3!$B$2:$B$4</c:f>
              <c:numCache>
                <c:formatCode>0.00%</c:formatCode>
                <c:ptCount val="3"/>
                <c:pt idx="0" formatCode="0%">
                  <c:v>0.89</c:v>
                </c:pt>
                <c:pt idx="1">
                  <c:v>8.4000000000000047E-2</c:v>
                </c:pt>
                <c:pt idx="2">
                  <c:v>2.5999999999999999E-2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1713268977830749"/>
          <c:y val="3.4078357473021598E-2"/>
          <c:w val="0.34159224614181183"/>
          <c:h val="0.45163963356836873"/>
        </c:manualLayout>
      </c:layout>
      <c:overlay val="0"/>
    </c:legend>
    <c:plotVisOnly val="1"/>
    <c:dispBlanksAs val="zero"/>
    <c:showDLblsOverMax val="0"/>
  </c:chart>
  <c:txPr>
    <a:bodyPr/>
    <a:lstStyle/>
    <a:p>
      <a:pPr>
        <a:defRPr sz="1400">
          <a:latin typeface="+mj-lt"/>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1865968621198215E-2"/>
          <c:y val="2.3095435625295032E-2"/>
          <c:w val="0.74344106458430204"/>
          <c:h val="0.8631718661345652"/>
        </c:manualLayout>
      </c:layout>
      <c:barChart>
        <c:barDir val="col"/>
        <c:grouping val="clustered"/>
        <c:varyColors val="0"/>
        <c:ser>
          <c:idx val="0"/>
          <c:order val="0"/>
          <c:tx>
            <c:strRef>
              <c:f>Sheet2!$A$2</c:f>
              <c:strCache>
                <c:ptCount val="1"/>
                <c:pt idx="0">
                  <c:v>Full Member</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Sheet2!$B$1:$N$1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Sheet2!$B$2:$N$2</c:f>
              <c:numCache>
                <c:formatCode>General</c:formatCode>
                <c:ptCount val="13"/>
                <c:pt idx="0">
                  <c:v>109</c:v>
                </c:pt>
                <c:pt idx="1">
                  <c:v>126</c:v>
                </c:pt>
                <c:pt idx="2">
                  <c:v>140</c:v>
                </c:pt>
                <c:pt idx="3">
                  <c:v>146</c:v>
                </c:pt>
                <c:pt idx="4">
                  <c:v>147</c:v>
                </c:pt>
                <c:pt idx="5">
                  <c:v>158</c:v>
                </c:pt>
                <c:pt idx="6">
                  <c:v>174</c:v>
                </c:pt>
                <c:pt idx="7">
                  <c:v>241</c:v>
                </c:pt>
                <c:pt idx="8">
                  <c:v>266</c:v>
                </c:pt>
                <c:pt idx="9">
                  <c:v>280</c:v>
                </c:pt>
                <c:pt idx="10">
                  <c:v>296</c:v>
                </c:pt>
                <c:pt idx="11">
                  <c:v>309</c:v>
                </c:pt>
                <c:pt idx="12">
                  <c:v>338</c:v>
                </c:pt>
              </c:numCache>
            </c:numRef>
          </c:val>
        </c:ser>
        <c:ser>
          <c:idx val="1"/>
          <c:order val="1"/>
          <c:tx>
            <c:strRef>
              <c:f>Sheet2!$A$3</c:f>
              <c:strCache>
                <c:ptCount val="1"/>
                <c:pt idx="0">
                  <c:v>Associate Member</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Sheet2!$B$1:$N$1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Sheet2!$B$3:$N$3</c:f>
              <c:numCache>
                <c:formatCode>General</c:formatCode>
                <c:ptCount val="13"/>
                <c:pt idx="1">
                  <c:v>19</c:v>
                </c:pt>
                <c:pt idx="2">
                  <c:v>12</c:v>
                </c:pt>
                <c:pt idx="3">
                  <c:v>13</c:v>
                </c:pt>
                <c:pt idx="4">
                  <c:v>11</c:v>
                </c:pt>
                <c:pt idx="5">
                  <c:v>8</c:v>
                </c:pt>
                <c:pt idx="6">
                  <c:v>11</c:v>
                </c:pt>
                <c:pt idx="7">
                  <c:v>10</c:v>
                </c:pt>
                <c:pt idx="8">
                  <c:v>10</c:v>
                </c:pt>
                <c:pt idx="9">
                  <c:v>7</c:v>
                </c:pt>
                <c:pt idx="10">
                  <c:v>9</c:v>
                </c:pt>
                <c:pt idx="11">
                  <c:v>11</c:v>
                </c:pt>
                <c:pt idx="12">
                  <c:v>10</c:v>
                </c:pt>
              </c:numCache>
            </c:numRef>
          </c:val>
        </c:ser>
        <c:ser>
          <c:idx val="2"/>
          <c:order val="2"/>
          <c:tx>
            <c:strRef>
              <c:f>Sheet2!$A$4</c:f>
              <c:strCache>
                <c:ptCount val="1"/>
                <c:pt idx="0">
                  <c:v>Observer</c:v>
                </c:pt>
              </c:strCache>
            </c:strRef>
          </c:tx>
          <c:invertIfNegative val="0"/>
          <c:dLbls>
            <c:dLbl>
              <c:idx val="1"/>
              <c:layout>
                <c:manualLayout>
                  <c:x val="1.306515063672895E-2"/>
                  <c:y val="-2.9893100389975619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8067336163239724E-3"/>
                  <c:y val="0"/>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6213376536344709E-3"/>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Sheet2!$B$1:$N$1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Sheet2!$B$4:$N$4</c:f>
              <c:numCache>
                <c:formatCode>General</c:formatCode>
                <c:ptCount val="13"/>
                <c:pt idx="1">
                  <c:v>19</c:v>
                </c:pt>
                <c:pt idx="2">
                  <c:v>22</c:v>
                </c:pt>
                <c:pt idx="3">
                  <c:v>22</c:v>
                </c:pt>
                <c:pt idx="4">
                  <c:v>26</c:v>
                </c:pt>
                <c:pt idx="5">
                  <c:v>28</c:v>
                </c:pt>
                <c:pt idx="6">
                  <c:v>33</c:v>
                </c:pt>
                <c:pt idx="7">
                  <c:v>30</c:v>
                </c:pt>
                <c:pt idx="8">
                  <c:v>31</c:v>
                </c:pt>
                <c:pt idx="9">
                  <c:v>35</c:v>
                </c:pt>
                <c:pt idx="10">
                  <c:v>31</c:v>
                </c:pt>
                <c:pt idx="11">
                  <c:v>32</c:v>
                </c:pt>
                <c:pt idx="12">
                  <c:v>32</c:v>
                </c:pt>
              </c:numCache>
            </c:numRef>
          </c:val>
        </c:ser>
        <c:dLbls>
          <c:showLegendKey val="0"/>
          <c:showVal val="0"/>
          <c:showCatName val="0"/>
          <c:showSerName val="0"/>
          <c:showPercent val="0"/>
          <c:showBubbleSize val="0"/>
        </c:dLbls>
        <c:gapWidth val="150"/>
        <c:axId val="217709520"/>
        <c:axId val="217709912"/>
      </c:barChart>
      <c:catAx>
        <c:axId val="217709520"/>
        <c:scaling>
          <c:orientation val="minMax"/>
        </c:scaling>
        <c:delete val="0"/>
        <c:axPos val="b"/>
        <c:numFmt formatCode="General" sourceLinked="1"/>
        <c:majorTickMark val="out"/>
        <c:minorTickMark val="none"/>
        <c:tickLblPos val="nextTo"/>
        <c:crossAx val="217709912"/>
        <c:crosses val="autoZero"/>
        <c:auto val="1"/>
        <c:lblAlgn val="ctr"/>
        <c:lblOffset val="100"/>
        <c:noMultiLvlLbl val="0"/>
      </c:catAx>
      <c:valAx>
        <c:axId val="217709912"/>
        <c:scaling>
          <c:orientation val="minMax"/>
        </c:scaling>
        <c:delete val="0"/>
        <c:axPos val="l"/>
        <c:majorGridlines/>
        <c:numFmt formatCode="General" sourceLinked="1"/>
        <c:majorTickMark val="out"/>
        <c:minorTickMark val="none"/>
        <c:tickLblPos val="nextTo"/>
        <c:crossAx val="217709520"/>
        <c:crosses val="autoZero"/>
        <c:crossBetween val="between"/>
      </c:valAx>
    </c:plotArea>
    <c:legend>
      <c:legendPos val="r"/>
      <c:layout>
        <c:manualLayout>
          <c:xMode val="edge"/>
          <c:yMode val="edge"/>
          <c:x val="0.83250511175447484"/>
          <c:y val="0.28383098676418311"/>
          <c:w val="0.16749488824552541"/>
          <c:h val="0.38450906584767558"/>
        </c:manualLayout>
      </c:layout>
      <c:overlay val="0"/>
    </c:legend>
    <c:plotVisOnly val="1"/>
    <c:dispBlanksAs val="gap"/>
    <c:showDLblsOverMax val="0"/>
  </c:chart>
  <c:txPr>
    <a:bodyPr/>
    <a:lstStyle/>
    <a:p>
      <a:pPr>
        <a:defRPr sz="1600">
          <a:latin typeface="+mn-lt"/>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482415-063E-4480-8751-B19C9F334EAB}" type="doc">
      <dgm:prSet loTypeId="urn:microsoft.com/office/officeart/2008/layout/PictureAccentList" loCatId="list" qsTypeId="urn:microsoft.com/office/officeart/2005/8/quickstyle/simple1" qsCatId="simple" csTypeId="urn:microsoft.com/office/officeart/2005/8/colors/accent2_2" csCatId="accent2" phldr="1"/>
      <dgm:spPr/>
      <dgm:t>
        <a:bodyPr/>
        <a:lstStyle/>
        <a:p>
          <a:endParaRPr lang="zh-CN" altLang="en-US"/>
        </a:p>
      </dgm:t>
    </dgm:pt>
    <dgm:pt modelId="{758F766F-8ED4-420A-9BF7-328CFD83BF01}">
      <dgm:prSet phldrT="[文本]" custT="1"/>
      <dgm:spPr>
        <a:solidFill>
          <a:srgbClr val="C0504D"/>
        </a:solidFill>
      </dgm:spPr>
      <dgm:t>
        <a:bodyPr/>
        <a:lstStyle/>
        <a:p>
          <a:r>
            <a:rPr lang="en-US" altLang="zh-CN" sz="2600" dirty="0" smtClean="0"/>
            <a:t>Mandatory Standards</a:t>
          </a:r>
          <a:endParaRPr lang="zh-CN" altLang="en-US" sz="2600" dirty="0"/>
        </a:p>
      </dgm:t>
    </dgm:pt>
    <dgm:pt modelId="{01ED28E3-0E83-4E65-B146-19897F60ACB8}" type="parTrans" cxnId="{1EE3E633-510E-426D-8E8B-839632B1E1FE}">
      <dgm:prSet/>
      <dgm:spPr/>
      <dgm:t>
        <a:bodyPr/>
        <a:lstStyle/>
        <a:p>
          <a:endParaRPr lang="zh-CN" altLang="en-US"/>
        </a:p>
      </dgm:t>
    </dgm:pt>
    <dgm:pt modelId="{00F944C9-A21A-430D-9CB7-FFA68970F5AA}" type="sibTrans" cxnId="{1EE3E633-510E-426D-8E8B-839632B1E1FE}">
      <dgm:prSet/>
      <dgm:spPr/>
      <dgm:t>
        <a:bodyPr/>
        <a:lstStyle/>
        <a:p>
          <a:endParaRPr lang="zh-CN" altLang="en-US"/>
        </a:p>
      </dgm:t>
    </dgm:pt>
    <dgm:pt modelId="{1F617F2B-D179-4D56-8C04-617987B06290}">
      <dgm:prSet phldrT="[文本]" custT="1"/>
      <dgm:spPr>
        <a:solidFill>
          <a:srgbClr val="C0504D"/>
        </a:solidFill>
      </dgm:spPr>
      <dgm:t>
        <a:bodyPr/>
        <a:lstStyle/>
        <a:p>
          <a:r>
            <a:rPr lang="en-US" altLang="zh-CN" sz="1800" dirty="0" smtClean="0"/>
            <a:t>National Standard</a:t>
          </a:r>
          <a:endParaRPr lang="zh-CN" altLang="en-US" sz="1800" dirty="0"/>
        </a:p>
      </dgm:t>
    </dgm:pt>
    <dgm:pt modelId="{C65A64D3-1C1C-4474-8977-D388946ED8F3}" type="parTrans" cxnId="{79C77FFA-FC3F-489D-9C83-F607250A3CFA}">
      <dgm:prSet/>
      <dgm:spPr/>
      <dgm:t>
        <a:bodyPr/>
        <a:lstStyle/>
        <a:p>
          <a:endParaRPr lang="zh-CN" altLang="en-US"/>
        </a:p>
      </dgm:t>
    </dgm:pt>
    <dgm:pt modelId="{80A68390-C9B2-4186-AD39-DA9360C5251E}" type="sibTrans" cxnId="{79C77FFA-FC3F-489D-9C83-F607250A3CFA}">
      <dgm:prSet/>
      <dgm:spPr/>
      <dgm:t>
        <a:bodyPr/>
        <a:lstStyle/>
        <a:p>
          <a:endParaRPr lang="zh-CN" altLang="en-US"/>
        </a:p>
      </dgm:t>
    </dgm:pt>
    <dgm:pt modelId="{B6626A42-4798-4380-A9FF-EB890410798A}">
      <dgm:prSet phldrT="[文本]" custT="1"/>
      <dgm:spPr>
        <a:solidFill>
          <a:srgbClr val="C0504D"/>
        </a:solidFill>
      </dgm:spPr>
      <dgm:t>
        <a:bodyPr/>
        <a:lstStyle/>
        <a:p>
          <a:r>
            <a:rPr lang="en-US" altLang="zh-CN" sz="1800" dirty="0" smtClean="0"/>
            <a:t>Industry Standard</a:t>
          </a:r>
          <a:endParaRPr lang="zh-CN" altLang="en-US" sz="1800" dirty="0"/>
        </a:p>
      </dgm:t>
    </dgm:pt>
    <dgm:pt modelId="{AC554F98-750F-4C10-8276-FFAD4C540FC5}" type="parTrans" cxnId="{4E48807D-7E5D-4017-B65D-FC3E7851B899}">
      <dgm:prSet/>
      <dgm:spPr/>
      <dgm:t>
        <a:bodyPr/>
        <a:lstStyle/>
        <a:p>
          <a:endParaRPr lang="zh-CN" altLang="en-US"/>
        </a:p>
      </dgm:t>
    </dgm:pt>
    <dgm:pt modelId="{5B3EC3B6-0B1F-40C0-AF44-8F8BF332BF56}" type="sibTrans" cxnId="{4E48807D-7E5D-4017-B65D-FC3E7851B899}">
      <dgm:prSet/>
      <dgm:spPr/>
      <dgm:t>
        <a:bodyPr/>
        <a:lstStyle/>
        <a:p>
          <a:endParaRPr lang="zh-CN" altLang="en-US"/>
        </a:p>
      </dgm:t>
    </dgm:pt>
    <dgm:pt modelId="{4EDC8C14-E829-4F62-BFA0-2CF85705E4CB}">
      <dgm:prSet custT="1"/>
      <dgm:spPr>
        <a:solidFill>
          <a:srgbClr val="C0504D"/>
        </a:solidFill>
      </dgm:spPr>
      <dgm:t>
        <a:bodyPr/>
        <a:lstStyle/>
        <a:p>
          <a:r>
            <a:rPr lang="en-US" altLang="zh-CN" sz="1800" dirty="0" smtClean="0"/>
            <a:t>Local Standard  </a:t>
          </a:r>
          <a:endParaRPr lang="zh-CN" altLang="en-US" sz="1800" dirty="0"/>
        </a:p>
      </dgm:t>
    </dgm:pt>
    <dgm:pt modelId="{F6CAF793-266C-430A-93C7-E93C18D79175}" type="parTrans" cxnId="{6E4FC7F9-CC6D-461E-BD75-95E8A3F53360}">
      <dgm:prSet/>
      <dgm:spPr/>
      <dgm:t>
        <a:bodyPr/>
        <a:lstStyle/>
        <a:p>
          <a:endParaRPr lang="zh-CN" altLang="en-US"/>
        </a:p>
      </dgm:t>
    </dgm:pt>
    <dgm:pt modelId="{1F0DFD75-4D8F-4A20-994A-607589D069D3}" type="sibTrans" cxnId="{6E4FC7F9-CC6D-461E-BD75-95E8A3F53360}">
      <dgm:prSet/>
      <dgm:spPr/>
      <dgm:t>
        <a:bodyPr/>
        <a:lstStyle/>
        <a:p>
          <a:endParaRPr lang="zh-CN" altLang="en-US"/>
        </a:p>
      </dgm:t>
    </dgm:pt>
    <dgm:pt modelId="{1111D308-5219-4C8D-84FE-DF5E5C3B39D5}" type="pres">
      <dgm:prSet presAssocID="{6F482415-063E-4480-8751-B19C9F334EAB}" presName="layout" presStyleCnt="0">
        <dgm:presLayoutVars>
          <dgm:chMax/>
          <dgm:chPref/>
          <dgm:dir/>
          <dgm:animOne val="branch"/>
          <dgm:animLvl val="lvl"/>
          <dgm:resizeHandles/>
        </dgm:presLayoutVars>
      </dgm:prSet>
      <dgm:spPr/>
      <dgm:t>
        <a:bodyPr/>
        <a:lstStyle/>
        <a:p>
          <a:endParaRPr lang="zh-CN" altLang="en-US"/>
        </a:p>
      </dgm:t>
    </dgm:pt>
    <dgm:pt modelId="{732CD50F-6441-42F9-86DC-686CF7E9A1A5}" type="pres">
      <dgm:prSet presAssocID="{758F766F-8ED4-420A-9BF7-328CFD83BF01}" presName="root" presStyleCnt="0">
        <dgm:presLayoutVars>
          <dgm:chMax/>
          <dgm:chPref val="4"/>
        </dgm:presLayoutVars>
      </dgm:prSet>
      <dgm:spPr/>
    </dgm:pt>
    <dgm:pt modelId="{F0BB4397-5F2E-4DA4-96D8-07F132E161DD}" type="pres">
      <dgm:prSet presAssocID="{758F766F-8ED4-420A-9BF7-328CFD83BF01}" presName="rootComposite" presStyleCnt="0">
        <dgm:presLayoutVars/>
      </dgm:prSet>
      <dgm:spPr/>
    </dgm:pt>
    <dgm:pt modelId="{375DF63C-671B-4BE2-A631-56B563507A10}" type="pres">
      <dgm:prSet presAssocID="{758F766F-8ED4-420A-9BF7-328CFD83BF01}" presName="rootText" presStyleLbl="node0" presStyleIdx="0" presStyleCnt="1">
        <dgm:presLayoutVars>
          <dgm:chMax/>
          <dgm:chPref val="4"/>
        </dgm:presLayoutVars>
      </dgm:prSet>
      <dgm:spPr/>
      <dgm:t>
        <a:bodyPr/>
        <a:lstStyle/>
        <a:p>
          <a:endParaRPr lang="zh-CN" altLang="en-US"/>
        </a:p>
      </dgm:t>
    </dgm:pt>
    <dgm:pt modelId="{BF16AD09-DC2A-4D7F-A1F7-A3CB336F4900}" type="pres">
      <dgm:prSet presAssocID="{758F766F-8ED4-420A-9BF7-328CFD83BF01}" presName="childShape" presStyleCnt="0">
        <dgm:presLayoutVars>
          <dgm:chMax val="0"/>
          <dgm:chPref val="0"/>
        </dgm:presLayoutVars>
      </dgm:prSet>
      <dgm:spPr/>
    </dgm:pt>
    <dgm:pt modelId="{9D421F7C-258A-407A-9C94-BA90329DA6B6}" type="pres">
      <dgm:prSet presAssocID="{1F617F2B-D179-4D56-8C04-617987B06290}" presName="childComposite" presStyleCnt="0">
        <dgm:presLayoutVars>
          <dgm:chMax val="0"/>
          <dgm:chPref val="0"/>
        </dgm:presLayoutVars>
      </dgm:prSet>
      <dgm:spPr/>
    </dgm:pt>
    <dgm:pt modelId="{75CB6233-C5EA-4591-A977-CCE62F0A26D0}" type="pres">
      <dgm:prSet presAssocID="{1F617F2B-D179-4D56-8C04-617987B06290}" presName="Image" presStyleLbl="node1" presStyleIdx="0" presStyleCnt="3"/>
      <dgm:spPr>
        <a:solidFill>
          <a:srgbClr val="C0504D"/>
        </a:solidFill>
      </dgm:spPr>
      <dgm:t>
        <a:bodyPr/>
        <a:lstStyle/>
        <a:p>
          <a:endParaRPr lang="zh-CN" altLang="en-US"/>
        </a:p>
      </dgm:t>
    </dgm:pt>
    <dgm:pt modelId="{EB8AFE75-4818-4FFA-AC54-0C28F563FE92}" type="pres">
      <dgm:prSet presAssocID="{1F617F2B-D179-4D56-8C04-617987B06290}" presName="childText" presStyleLbl="lnNode1" presStyleIdx="0" presStyleCnt="3">
        <dgm:presLayoutVars>
          <dgm:chMax val="0"/>
          <dgm:chPref val="0"/>
          <dgm:bulletEnabled val="1"/>
        </dgm:presLayoutVars>
      </dgm:prSet>
      <dgm:spPr/>
      <dgm:t>
        <a:bodyPr/>
        <a:lstStyle/>
        <a:p>
          <a:endParaRPr lang="zh-CN" altLang="en-US"/>
        </a:p>
      </dgm:t>
    </dgm:pt>
    <dgm:pt modelId="{56840037-9E5B-4EB0-8C8F-B422DFB2CB99}" type="pres">
      <dgm:prSet presAssocID="{B6626A42-4798-4380-A9FF-EB890410798A}" presName="childComposite" presStyleCnt="0">
        <dgm:presLayoutVars>
          <dgm:chMax val="0"/>
          <dgm:chPref val="0"/>
        </dgm:presLayoutVars>
      </dgm:prSet>
      <dgm:spPr/>
    </dgm:pt>
    <dgm:pt modelId="{3A648F72-10F4-42FA-8BD3-2ADBF8365F89}" type="pres">
      <dgm:prSet presAssocID="{B6626A42-4798-4380-A9FF-EB890410798A}" presName="Image" presStyleLbl="node1" presStyleIdx="1" presStyleCnt="3"/>
      <dgm:spPr>
        <a:solidFill>
          <a:srgbClr val="C0504D"/>
        </a:solidFill>
      </dgm:spPr>
      <dgm:t>
        <a:bodyPr/>
        <a:lstStyle/>
        <a:p>
          <a:endParaRPr lang="zh-CN" altLang="en-US"/>
        </a:p>
      </dgm:t>
    </dgm:pt>
    <dgm:pt modelId="{35F87065-2FD1-4281-BFB0-3E02AB1EF27B}" type="pres">
      <dgm:prSet presAssocID="{B6626A42-4798-4380-A9FF-EB890410798A}" presName="childText" presStyleLbl="lnNode1" presStyleIdx="1" presStyleCnt="3">
        <dgm:presLayoutVars>
          <dgm:chMax val="0"/>
          <dgm:chPref val="0"/>
          <dgm:bulletEnabled val="1"/>
        </dgm:presLayoutVars>
      </dgm:prSet>
      <dgm:spPr/>
      <dgm:t>
        <a:bodyPr/>
        <a:lstStyle/>
        <a:p>
          <a:endParaRPr lang="zh-CN" altLang="en-US"/>
        </a:p>
      </dgm:t>
    </dgm:pt>
    <dgm:pt modelId="{3BA54D0F-AC5C-452D-9521-07F1E3BDB003}" type="pres">
      <dgm:prSet presAssocID="{4EDC8C14-E829-4F62-BFA0-2CF85705E4CB}" presName="childComposite" presStyleCnt="0">
        <dgm:presLayoutVars>
          <dgm:chMax val="0"/>
          <dgm:chPref val="0"/>
        </dgm:presLayoutVars>
      </dgm:prSet>
      <dgm:spPr/>
    </dgm:pt>
    <dgm:pt modelId="{545CE292-9052-4CB0-98F3-B968DD4527D7}" type="pres">
      <dgm:prSet presAssocID="{4EDC8C14-E829-4F62-BFA0-2CF85705E4CB}" presName="Image" presStyleLbl="node1" presStyleIdx="2" presStyleCnt="3"/>
      <dgm:spPr>
        <a:solidFill>
          <a:srgbClr val="C0504D"/>
        </a:solidFill>
      </dgm:spPr>
      <dgm:t>
        <a:bodyPr/>
        <a:lstStyle/>
        <a:p>
          <a:endParaRPr lang="zh-CN" altLang="en-US"/>
        </a:p>
      </dgm:t>
    </dgm:pt>
    <dgm:pt modelId="{884768CD-D305-4F12-BEE5-68DB19988E94}" type="pres">
      <dgm:prSet presAssocID="{4EDC8C14-E829-4F62-BFA0-2CF85705E4CB}" presName="childText" presStyleLbl="lnNode1" presStyleIdx="2" presStyleCnt="3">
        <dgm:presLayoutVars>
          <dgm:chMax val="0"/>
          <dgm:chPref val="0"/>
          <dgm:bulletEnabled val="1"/>
        </dgm:presLayoutVars>
      </dgm:prSet>
      <dgm:spPr/>
      <dgm:t>
        <a:bodyPr/>
        <a:lstStyle/>
        <a:p>
          <a:endParaRPr lang="zh-CN" altLang="en-US"/>
        </a:p>
      </dgm:t>
    </dgm:pt>
  </dgm:ptLst>
  <dgm:cxnLst>
    <dgm:cxn modelId="{1EE3E633-510E-426D-8E8B-839632B1E1FE}" srcId="{6F482415-063E-4480-8751-B19C9F334EAB}" destId="{758F766F-8ED4-420A-9BF7-328CFD83BF01}" srcOrd="0" destOrd="0" parTransId="{01ED28E3-0E83-4E65-B146-19897F60ACB8}" sibTransId="{00F944C9-A21A-430D-9CB7-FFA68970F5AA}"/>
    <dgm:cxn modelId="{4E48807D-7E5D-4017-B65D-FC3E7851B899}" srcId="{758F766F-8ED4-420A-9BF7-328CFD83BF01}" destId="{B6626A42-4798-4380-A9FF-EB890410798A}" srcOrd="1" destOrd="0" parTransId="{AC554F98-750F-4C10-8276-FFAD4C540FC5}" sibTransId="{5B3EC3B6-0B1F-40C0-AF44-8F8BF332BF56}"/>
    <dgm:cxn modelId="{4F1F8E48-A7A7-47E0-80AD-B5CE73AC0B61}" type="presOf" srcId="{758F766F-8ED4-420A-9BF7-328CFD83BF01}" destId="{375DF63C-671B-4BE2-A631-56B563507A10}" srcOrd="0" destOrd="0" presId="urn:microsoft.com/office/officeart/2008/layout/PictureAccentList"/>
    <dgm:cxn modelId="{6E4FC7F9-CC6D-461E-BD75-95E8A3F53360}" srcId="{758F766F-8ED4-420A-9BF7-328CFD83BF01}" destId="{4EDC8C14-E829-4F62-BFA0-2CF85705E4CB}" srcOrd="2" destOrd="0" parTransId="{F6CAF793-266C-430A-93C7-E93C18D79175}" sibTransId="{1F0DFD75-4D8F-4A20-994A-607589D069D3}"/>
    <dgm:cxn modelId="{6BCA510E-7EAF-489B-8D63-B6B43782280D}" type="presOf" srcId="{1F617F2B-D179-4D56-8C04-617987B06290}" destId="{EB8AFE75-4818-4FFA-AC54-0C28F563FE92}" srcOrd="0" destOrd="0" presId="urn:microsoft.com/office/officeart/2008/layout/PictureAccentList"/>
    <dgm:cxn modelId="{AAB48F0A-3CCE-4C49-8F88-A5406A1DB5A2}" type="presOf" srcId="{4EDC8C14-E829-4F62-BFA0-2CF85705E4CB}" destId="{884768CD-D305-4F12-BEE5-68DB19988E94}" srcOrd="0" destOrd="0" presId="urn:microsoft.com/office/officeart/2008/layout/PictureAccentList"/>
    <dgm:cxn modelId="{469968E6-EEA0-4071-8A58-32C284B449F3}" type="presOf" srcId="{B6626A42-4798-4380-A9FF-EB890410798A}" destId="{35F87065-2FD1-4281-BFB0-3E02AB1EF27B}" srcOrd="0" destOrd="0" presId="urn:microsoft.com/office/officeart/2008/layout/PictureAccentList"/>
    <dgm:cxn modelId="{79C77FFA-FC3F-489D-9C83-F607250A3CFA}" srcId="{758F766F-8ED4-420A-9BF7-328CFD83BF01}" destId="{1F617F2B-D179-4D56-8C04-617987B06290}" srcOrd="0" destOrd="0" parTransId="{C65A64D3-1C1C-4474-8977-D388946ED8F3}" sibTransId="{80A68390-C9B2-4186-AD39-DA9360C5251E}"/>
    <dgm:cxn modelId="{491F58CA-AFF4-4E3B-8CA4-9606F38368B0}" type="presOf" srcId="{6F482415-063E-4480-8751-B19C9F334EAB}" destId="{1111D308-5219-4C8D-84FE-DF5E5C3B39D5}" srcOrd="0" destOrd="0" presId="urn:microsoft.com/office/officeart/2008/layout/PictureAccentList"/>
    <dgm:cxn modelId="{A5D58B38-38D7-44C5-9F51-59F537897D32}" type="presParOf" srcId="{1111D308-5219-4C8D-84FE-DF5E5C3B39D5}" destId="{732CD50F-6441-42F9-86DC-686CF7E9A1A5}" srcOrd="0" destOrd="0" presId="urn:microsoft.com/office/officeart/2008/layout/PictureAccentList"/>
    <dgm:cxn modelId="{35C03AE8-5160-408A-90B2-C0B1DB7DB96A}" type="presParOf" srcId="{732CD50F-6441-42F9-86DC-686CF7E9A1A5}" destId="{F0BB4397-5F2E-4DA4-96D8-07F132E161DD}" srcOrd="0" destOrd="0" presId="urn:microsoft.com/office/officeart/2008/layout/PictureAccentList"/>
    <dgm:cxn modelId="{CD642394-7022-4E69-ABEE-BEA532007495}" type="presParOf" srcId="{F0BB4397-5F2E-4DA4-96D8-07F132E161DD}" destId="{375DF63C-671B-4BE2-A631-56B563507A10}" srcOrd="0" destOrd="0" presId="urn:microsoft.com/office/officeart/2008/layout/PictureAccentList"/>
    <dgm:cxn modelId="{C9A2C27B-8E98-4F64-83A7-8E031137877E}" type="presParOf" srcId="{732CD50F-6441-42F9-86DC-686CF7E9A1A5}" destId="{BF16AD09-DC2A-4D7F-A1F7-A3CB336F4900}" srcOrd="1" destOrd="0" presId="urn:microsoft.com/office/officeart/2008/layout/PictureAccentList"/>
    <dgm:cxn modelId="{8F7A1ADB-FD2F-4805-803E-A1C72C77FB1D}" type="presParOf" srcId="{BF16AD09-DC2A-4D7F-A1F7-A3CB336F4900}" destId="{9D421F7C-258A-407A-9C94-BA90329DA6B6}" srcOrd="0" destOrd="0" presId="urn:microsoft.com/office/officeart/2008/layout/PictureAccentList"/>
    <dgm:cxn modelId="{41E21533-D61F-4D65-9987-7245D48E802E}" type="presParOf" srcId="{9D421F7C-258A-407A-9C94-BA90329DA6B6}" destId="{75CB6233-C5EA-4591-A977-CCE62F0A26D0}" srcOrd="0" destOrd="0" presId="urn:microsoft.com/office/officeart/2008/layout/PictureAccentList"/>
    <dgm:cxn modelId="{F23DBEEF-99F2-4BC2-AD98-42D575CA680A}" type="presParOf" srcId="{9D421F7C-258A-407A-9C94-BA90329DA6B6}" destId="{EB8AFE75-4818-4FFA-AC54-0C28F563FE92}" srcOrd="1" destOrd="0" presId="urn:microsoft.com/office/officeart/2008/layout/PictureAccentList"/>
    <dgm:cxn modelId="{F7642FD6-FABE-4320-B17F-95F9516D9B45}" type="presParOf" srcId="{BF16AD09-DC2A-4D7F-A1F7-A3CB336F4900}" destId="{56840037-9E5B-4EB0-8C8F-B422DFB2CB99}" srcOrd="1" destOrd="0" presId="urn:microsoft.com/office/officeart/2008/layout/PictureAccentList"/>
    <dgm:cxn modelId="{73531A5F-BB49-449B-8D00-B6D1CC69FAF2}" type="presParOf" srcId="{56840037-9E5B-4EB0-8C8F-B422DFB2CB99}" destId="{3A648F72-10F4-42FA-8BD3-2ADBF8365F89}" srcOrd="0" destOrd="0" presId="urn:microsoft.com/office/officeart/2008/layout/PictureAccentList"/>
    <dgm:cxn modelId="{BB53FDAA-D7C2-4FAA-9ADF-5FDA6ADC8058}" type="presParOf" srcId="{56840037-9E5B-4EB0-8C8F-B422DFB2CB99}" destId="{35F87065-2FD1-4281-BFB0-3E02AB1EF27B}" srcOrd="1" destOrd="0" presId="urn:microsoft.com/office/officeart/2008/layout/PictureAccentList"/>
    <dgm:cxn modelId="{EDF68DBA-485D-4ABF-8C03-D61EEF721CDD}" type="presParOf" srcId="{BF16AD09-DC2A-4D7F-A1F7-A3CB336F4900}" destId="{3BA54D0F-AC5C-452D-9521-07F1E3BDB003}" srcOrd="2" destOrd="0" presId="urn:microsoft.com/office/officeart/2008/layout/PictureAccentList"/>
    <dgm:cxn modelId="{54A44B7A-2543-442B-A43D-9DB6AC87DB7C}" type="presParOf" srcId="{3BA54D0F-AC5C-452D-9521-07F1E3BDB003}" destId="{545CE292-9052-4CB0-98F3-B968DD4527D7}" srcOrd="0" destOrd="0" presId="urn:microsoft.com/office/officeart/2008/layout/PictureAccentList"/>
    <dgm:cxn modelId="{EF1F9946-39E4-4ABC-82BF-E55F3AD3526E}" type="presParOf" srcId="{3BA54D0F-AC5C-452D-9521-07F1E3BDB003}" destId="{884768CD-D305-4F12-BEE5-68DB19988E94}" srcOrd="1" destOrd="0" presId="urn:microsoft.com/office/officeart/2008/layout/PictureAccent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482415-063E-4480-8751-B19C9F334EAB}" type="doc">
      <dgm:prSet loTypeId="urn:microsoft.com/office/officeart/2008/layout/PictureAccentList" loCatId="list" qsTypeId="urn:microsoft.com/office/officeart/2005/8/quickstyle/simple1" qsCatId="simple" csTypeId="urn:microsoft.com/office/officeart/2005/8/colors/accent3_2" csCatId="accent3" phldr="1"/>
      <dgm:spPr/>
      <dgm:t>
        <a:bodyPr/>
        <a:lstStyle/>
        <a:p>
          <a:endParaRPr lang="zh-CN" altLang="en-US"/>
        </a:p>
      </dgm:t>
    </dgm:pt>
    <dgm:pt modelId="{758F766F-8ED4-420A-9BF7-328CFD83BF01}">
      <dgm:prSet phldrT="[文本]" custT="1"/>
      <dgm:spPr>
        <a:solidFill>
          <a:srgbClr val="9BBB59"/>
        </a:solidFill>
      </dgm:spPr>
      <dgm:t>
        <a:bodyPr/>
        <a:lstStyle/>
        <a:p>
          <a:r>
            <a:rPr lang="en-US" altLang="zh-CN" sz="2500" dirty="0" smtClean="0"/>
            <a:t>Voluntary Standard</a:t>
          </a:r>
          <a:endParaRPr lang="zh-CN" altLang="en-US" sz="2500" dirty="0"/>
        </a:p>
      </dgm:t>
    </dgm:pt>
    <dgm:pt modelId="{01ED28E3-0E83-4E65-B146-19897F60ACB8}" type="parTrans" cxnId="{1EE3E633-510E-426D-8E8B-839632B1E1FE}">
      <dgm:prSet/>
      <dgm:spPr/>
      <dgm:t>
        <a:bodyPr/>
        <a:lstStyle/>
        <a:p>
          <a:endParaRPr lang="zh-CN" altLang="en-US"/>
        </a:p>
      </dgm:t>
    </dgm:pt>
    <dgm:pt modelId="{00F944C9-A21A-430D-9CB7-FFA68970F5AA}" type="sibTrans" cxnId="{1EE3E633-510E-426D-8E8B-839632B1E1FE}">
      <dgm:prSet/>
      <dgm:spPr/>
      <dgm:t>
        <a:bodyPr/>
        <a:lstStyle/>
        <a:p>
          <a:endParaRPr lang="zh-CN" altLang="en-US"/>
        </a:p>
      </dgm:t>
    </dgm:pt>
    <dgm:pt modelId="{623D0812-E181-4B55-9B75-17E54EC0704E}">
      <dgm:prSet phldrT="[文本]" custT="1"/>
      <dgm:spPr>
        <a:solidFill>
          <a:srgbClr val="9BBB59"/>
        </a:solidFill>
      </dgm:spPr>
      <dgm:t>
        <a:bodyPr/>
        <a:lstStyle/>
        <a:p>
          <a:r>
            <a:rPr lang="en-US" altLang="zh-CN" sz="1800" dirty="0" smtClean="0"/>
            <a:t>National Standard</a:t>
          </a:r>
          <a:endParaRPr lang="zh-CN" altLang="en-US" sz="1800" dirty="0"/>
        </a:p>
      </dgm:t>
    </dgm:pt>
    <dgm:pt modelId="{BEA1AD8B-CF30-40A3-A8A6-6F8064DF35BA}" type="parTrans" cxnId="{4052BEA3-6D9B-4566-8471-9B0AC26D6743}">
      <dgm:prSet/>
      <dgm:spPr/>
      <dgm:t>
        <a:bodyPr/>
        <a:lstStyle/>
        <a:p>
          <a:endParaRPr lang="zh-CN" altLang="en-US"/>
        </a:p>
      </dgm:t>
    </dgm:pt>
    <dgm:pt modelId="{1446C5DF-E25A-4960-B854-8EC47E476527}" type="sibTrans" cxnId="{4052BEA3-6D9B-4566-8471-9B0AC26D6743}">
      <dgm:prSet/>
      <dgm:spPr/>
      <dgm:t>
        <a:bodyPr/>
        <a:lstStyle/>
        <a:p>
          <a:endParaRPr lang="zh-CN" altLang="en-US"/>
        </a:p>
      </dgm:t>
    </dgm:pt>
    <dgm:pt modelId="{C244285A-5F53-41F1-A50A-A26F3409137B}">
      <dgm:prSet custT="1"/>
      <dgm:spPr>
        <a:solidFill>
          <a:srgbClr val="9BBB59"/>
        </a:solidFill>
      </dgm:spPr>
      <dgm:t>
        <a:bodyPr/>
        <a:lstStyle/>
        <a:p>
          <a:r>
            <a:rPr lang="en-US" altLang="zh-CN" sz="1800" dirty="0" smtClean="0"/>
            <a:t>Industry Standard</a:t>
          </a:r>
          <a:endParaRPr lang="zh-CN" altLang="en-US" sz="1800" dirty="0"/>
        </a:p>
      </dgm:t>
    </dgm:pt>
    <dgm:pt modelId="{CD7CBB57-41FC-4E1C-819C-70FCFC8365D8}" type="parTrans" cxnId="{85E5F1CE-03A3-4E38-A09F-F202FC2AFFDA}">
      <dgm:prSet/>
      <dgm:spPr/>
      <dgm:t>
        <a:bodyPr/>
        <a:lstStyle/>
        <a:p>
          <a:endParaRPr lang="zh-CN" altLang="en-US"/>
        </a:p>
      </dgm:t>
    </dgm:pt>
    <dgm:pt modelId="{9A6AC49E-E8BF-4B3E-8963-5629E3059B09}" type="sibTrans" cxnId="{85E5F1CE-03A3-4E38-A09F-F202FC2AFFDA}">
      <dgm:prSet/>
      <dgm:spPr/>
      <dgm:t>
        <a:bodyPr/>
        <a:lstStyle/>
        <a:p>
          <a:endParaRPr lang="zh-CN" altLang="en-US"/>
        </a:p>
      </dgm:t>
    </dgm:pt>
    <dgm:pt modelId="{83769B19-0961-4C4C-97E7-3021EA5984DF}">
      <dgm:prSet custT="1"/>
      <dgm:spPr>
        <a:solidFill>
          <a:srgbClr val="9BBB59"/>
        </a:solidFill>
      </dgm:spPr>
      <dgm:t>
        <a:bodyPr/>
        <a:lstStyle/>
        <a:p>
          <a:r>
            <a:rPr lang="en-US" altLang="zh-CN" sz="1800" dirty="0" smtClean="0"/>
            <a:t>Local Standard</a:t>
          </a:r>
          <a:endParaRPr lang="zh-CN" altLang="en-US" sz="1800" dirty="0"/>
        </a:p>
      </dgm:t>
    </dgm:pt>
    <dgm:pt modelId="{1F1F499D-F752-4CFB-9F49-FC922B9C63BE}" type="parTrans" cxnId="{F0388B56-CA60-45B7-93B2-BDC7A13EB5DD}">
      <dgm:prSet/>
      <dgm:spPr/>
      <dgm:t>
        <a:bodyPr/>
        <a:lstStyle/>
        <a:p>
          <a:endParaRPr lang="zh-CN" altLang="en-US"/>
        </a:p>
      </dgm:t>
    </dgm:pt>
    <dgm:pt modelId="{7109DF9F-0C0F-487C-A1D8-A74588BAFA54}" type="sibTrans" cxnId="{F0388B56-CA60-45B7-93B2-BDC7A13EB5DD}">
      <dgm:prSet/>
      <dgm:spPr/>
      <dgm:t>
        <a:bodyPr/>
        <a:lstStyle/>
        <a:p>
          <a:endParaRPr lang="zh-CN" altLang="en-US"/>
        </a:p>
      </dgm:t>
    </dgm:pt>
    <dgm:pt modelId="{1111D308-5219-4C8D-84FE-DF5E5C3B39D5}" type="pres">
      <dgm:prSet presAssocID="{6F482415-063E-4480-8751-B19C9F334EAB}" presName="layout" presStyleCnt="0">
        <dgm:presLayoutVars>
          <dgm:chMax/>
          <dgm:chPref/>
          <dgm:dir/>
          <dgm:animOne val="branch"/>
          <dgm:animLvl val="lvl"/>
          <dgm:resizeHandles/>
        </dgm:presLayoutVars>
      </dgm:prSet>
      <dgm:spPr/>
      <dgm:t>
        <a:bodyPr/>
        <a:lstStyle/>
        <a:p>
          <a:endParaRPr lang="zh-CN" altLang="en-US"/>
        </a:p>
      </dgm:t>
    </dgm:pt>
    <dgm:pt modelId="{732CD50F-6441-42F9-86DC-686CF7E9A1A5}" type="pres">
      <dgm:prSet presAssocID="{758F766F-8ED4-420A-9BF7-328CFD83BF01}" presName="root" presStyleCnt="0">
        <dgm:presLayoutVars>
          <dgm:chMax/>
          <dgm:chPref val="4"/>
        </dgm:presLayoutVars>
      </dgm:prSet>
      <dgm:spPr/>
    </dgm:pt>
    <dgm:pt modelId="{F0BB4397-5F2E-4DA4-96D8-07F132E161DD}" type="pres">
      <dgm:prSet presAssocID="{758F766F-8ED4-420A-9BF7-328CFD83BF01}" presName="rootComposite" presStyleCnt="0">
        <dgm:presLayoutVars/>
      </dgm:prSet>
      <dgm:spPr/>
    </dgm:pt>
    <dgm:pt modelId="{375DF63C-671B-4BE2-A631-56B563507A10}" type="pres">
      <dgm:prSet presAssocID="{758F766F-8ED4-420A-9BF7-328CFD83BF01}" presName="rootText" presStyleLbl="node0" presStyleIdx="0" presStyleCnt="1">
        <dgm:presLayoutVars>
          <dgm:chMax/>
          <dgm:chPref val="4"/>
        </dgm:presLayoutVars>
      </dgm:prSet>
      <dgm:spPr/>
      <dgm:t>
        <a:bodyPr/>
        <a:lstStyle/>
        <a:p>
          <a:endParaRPr lang="zh-CN" altLang="en-US"/>
        </a:p>
      </dgm:t>
    </dgm:pt>
    <dgm:pt modelId="{BF16AD09-DC2A-4D7F-A1F7-A3CB336F4900}" type="pres">
      <dgm:prSet presAssocID="{758F766F-8ED4-420A-9BF7-328CFD83BF01}" presName="childShape" presStyleCnt="0">
        <dgm:presLayoutVars>
          <dgm:chMax val="0"/>
          <dgm:chPref val="0"/>
        </dgm:presLayoutVars>
      </dgm:prSet>
      <dgm:spPr/>
    </dgm:pt>
    <dgm:pt modelId="{73896A40-6052-418A-B83D-9FF2CDFC55D6}" type="pres">
      <dgm:prSet presAssocID="{623D0812-E181-4B55-9B75-17E54EC0704E}" presName="childComposite" presStyleCnt="0">
        <dgm:presLayoutVars>
          <dgm:chMax val="0"/>
          <dgm:chPref val="0"/>
        </dgm:presLayoutVars>
      </dgm:prSet>
      <dgm:spPr/>
    </dgm:pt>
    <dgm:pt modelId="{CAE6F9DA-2451-4A34-A1A4-4F9BCC482DF6}" type="pres">
      <dgm:prSet presAssocID="{623D0812-E181-4B55-9B75-17E54EC0704E}" presName="Image" presStyleLbl="node1" presStyleIdx="0" presStyleCnt="3"/>
      <dgm:spPr>
        <a:solidFill>
          <a:srgbClr val="9BBB59"/>
        </a:solidFill>
      </dgm:spPr>
      <dgm:t>
        <a:bodyPr/>
        <a:lstStyle/>
        <a:p>
          <a:endParaRPr lang="zh-CN" altLang="en-US"/>
        </a:p>
      </dgm:t>
    </dgm:pt>
    <dgm:pt modelId="{B213E4CC-9512-4A59-B09E-4AAD1F89C573}" type="pres">
      <dgm:prSet presAssocID="{623D0812-E181-4B55-9B75-17E54EC0704E}" presName="childText" presStyleLbl="lnNode1" presStyleIdx="0" presStyleCnt="3">
        <dgm:presLayoutVars>
          <dgm:chMax val="0"/>
          <dgm:chPref val="0"/>
          <dgm:bulletEnabled val="1"/>
        </dgm:presLayoutVars>
      </dgm:prSet>
      <dgm:spPr/>
      <dgm:t>
        <a:bodyPr/>
        <a:lstStyle/>
        <a:p>
          <a:endParaRPr lang="zh-CN" altLang="en-US"/>
        </a:p>
      </dgm:t>
    </dgm:pt>
    <dgm:pt modelId="{183DDF5A-13EF-4034-B92D-D1C463BFAB6F}" type="pres">
      <dgm:prSet presAssocID="{C244285A-5F53-41F1-A50A-A26F3409137B}" presName="childComposite" presStyleCnt="0">
        <dgm:presLayoutVars>
          <dgm:chMax val="0"/>
          <dgm:chPref val="0"/>
        </dgm:presLayoutVars>
      </dgm:prSet>
      <dgm:spPr/>
    </dgm:pt>
    <dgm:pt modelId="{2BB291C8-68AD-4BAD-A595-B402B350A633}" type="pres">
      <dgm:prSet presAssocID="{C244285A-5F53-41F1-A50A-A26F3409137B}" presName="Image" presStyleLbl="node1" presStyleIdx="1" presStyleCnt="3"/>
      <dgm:spPr>
        <a:solidFill>
          <a:srgbClr val="9BBB59"/>
        </a:solidFill>
      </dgm:spPr>
      <dgm:t>
        <a:bodyPr/>
        <a:lstStyle/>
        <a:p>
          <a:endParaRPr lang="zh-CN" altLang="en-US"/>
        </a:p>
      </dgm:t>
    </dgm:pt>
    <dgm:pt modelId="{DD897FA4-6E1B-41A3-A7CD-BA0F828D3425}" type="pres">
      <dgm:prSet presAssocID="{C244285A-5F53-41F1-A50A-A26F3409137B}" presName="childText" presStyleLbl="lnNode1" presStyleIdx="1" presStyleCnt="3">
        <dgm:presLayoutVars>
          <dgm:chMax val="0"/>
          <dgm:chPref val="0"/>
          <dgm:bulletEnabled val="1"/>
        </dgm:presLayoutVars>
      </dgm:prSet>
      <dgm:spPr/>
      <dgm:t>
        <a:bodyPr/>
        <a:lstStyle/>
        <a:p>
          <a:endParaRPr lang="zh-CN" altLang="en-US"/>
        </a:p>
      </dgm:t>
    </dgm:pt>
    <dgm:pt modelId="{9EE1FDD6-4B3B-4C63-B2C0-26A98B10C016}" type="pres">
      <dgm:prSet presAssocID="{83769B19-0961-4C4C-97E7-3021EA5984DF}" presName="childComposite" presStyleCnt="0">
        <dgm:presLayoutVars>
          <dgm:chMax val="0"/>
          <dgm:chPref val="0"/>
        </dgm:presLayoutVars>
      </dgm:prSet>
      <dgm:spPr/>
    </dgm:pt>
    <dgm:pt modelId="{A433247F-2F97-4A56-9DDA-25432CF39707}" type="pres">
      <dgm:prSet presAssocID="{83769B19-0961-4C4C-97E7-3021EA5984DF}" presName="Image" presStyleLbl="node1" presStyleIdx="2" presStyleCnt="3"/>
      <dgm:spPr>
        <a:solidFill>
          <a:srgbClr val="9BBB59"/>
        </a:solidFill>
      </dgm:spPr>
      <dgm:t>
        <a:bodyPr/>
        <a:lstStyle/>
        <a:p>
          <a:endParaRPr lang="zh-CN" altLang="en-US"/>
        </a:p>
      </dgm:t>
    </dgm:pt>
    <dgm:pt modelId="{5352EAB5-DC06-4DF1-A287-5515D542B67F}" type="pres">
      <dgm:prSet presAssocID="{83769B19-0961-4C4C-97E7-3021EA5984DF}" presName="childText" presStyleLbl="lnNode1" presStyleIdx="2" presStyleCnt="3">
        <dgm:presLayoutVars>
          <dgm:chMax val="0"/>
          <dgm:chPref val="0"/>
          <dgm:bulletEnabled val="1"/>
        </dgm:presLayoutVars>
      </dgm:prSet>
      <dgm:spPr/>
      <dgm:t>
        <a:bodyPr/>
        <a:lstStyle/>
        <a:p>
          <a:endParaRPr lang="zh-CN" altLang="en-US"/>
        </a:p>
      </dgm:t>
    </dgm:pt>
  </dgm:ptLst>
  <dgm:cxnLst>
    <dgm:cxn modelId="{1EE3E633-510E-426D-8E8B-839632B1E1FE}" srcId="{6F482415-063E-4480-8751-B19C9F334EAB}" destId="{758F766F-8ED4-420A-9BF7-328CFD83BF01}" srcOrd="0" destOrd="0" parTransId="{01ED28E3-0E83-4E65-B146-19897F60ACB8}" sibTransId="{00F944C9-A21A-430D-9CB7-FFA68970F5AA}"/>
    <dgm:cxn modelId="{FAF5659A-B956-4BC3-BFF9-BC68F9FCC98C}" type="presOf" srcId="{83769B19-0961-4C4C-97E7-3021EA5984DF}" destId="{5352EAB5-DC06-4DF1-A287-5515D542B67F}" srcOrd="0" destOrd="0" presId="urn:microsoft.com/office/officeart/2008/layout/PictureAccentList"/>
    <dgm:cxn modelId="{4052BEA3-6D9B-4566-8471-9B0AC26D6743}" srcId="{758F766F-8ED4-420A-9BF7-328CFD83BF01}" destId="{623D0812-E181-4B55-9B75-17E54EC0704E}" srcOrd="0" destOrd="0" parTransId="{BEA1AD8B-CF30-40A3-A8A6-6F8064DF35BA}" sibTransId="{1446C5DF-E25A-4960-B854-8EC47E476527}"/>
    <dgm:cxn modelId="{85E5F1CE-03A3-4E38-A09F-F202FC2AFFDA}" srcId="{758F766F-8ED4-420A-9BF7-328CFD83BF01}" destId="{C244285A-5F53-41F1-A50A-A26F3409137B}" srcOrd="1" destOrd="0" parTransId="{CD7CBB57-41FC-4E1C-819C-70FCFC8365D8}" sibTransId="{9A6AC49E-E8BF-4B3E-8963-5629E3059B09}"/>
    <dgm:cxn modelId="{2F0A1957-06BC-41F6-A498-E1DE97B4DE84}" type="presOf" srcId="{6F482415-063E-4480-8751-B19C9F334EAB}" destId="{1111D308-5219-4C8D-84FE-DF5E5C3B39D5}" srcOrd="0" destOrd="0" presId="urn:microsoft.com/office/officeart/2008/layout/PictureAccentList"/>
    <dgm:cxn modelId="{0EA3876F-CED9-479C-9498-5DDCBB59CFF5}" type="presOf" srcId="{623D0812-E181-4B55-9B75-17E54EC0704E}" destId="{B213E4CC-9512-4A59-B09E-4AAD1F89C573}" srcOrd="0" destOrd="0" presId="urn:microsoft.com/office/officeart/2008/layout/PictureAccentList"/>
    <dgm:cxn modelId="{F0388B56-CA60-45B7-93B2-BDC7A13EB5DD}" srcId="{758F766F-8ED4-420A-9BF7-328CFD83BF01}" destId="{83769B19-0961-4C4C-97E7-3021EA5984DF}" srcOrd="2" destOrd="0" parTransId="{1F1F499D-F752-4CFB-9F49-FC922B9C63BE}" sibTransId="{7109DF9F-0C0F-487C-A1D8-A74588BAFA54}"/>
    <dgm:cxn modelId="{DD70FDBB-BB1A-4522-A819-CE740190EDF8}" type="presOf" srcId="{758F766F-8ED4-420A-9BF7-328CFD83BF01}" destId="{375DF63C-671B-4BE2-A631-56B563507A10}" srcOrd="0" destOrd="0" presId="urn:microsoft.com/office/officeart/2008/layout/PictureAccentList"/>
    <dgm:cxn modelId="{C24BA75F-F526-483B-9868-9C2F71883241}" type="presOf" srcId="{C244285A-5F53-41F1-A50A-A26F3409137B}" destId="{DD897FA4-6E1B-41A3-A7CD-BA0F828D3425}" srcOrd="0" destOrd="0" presId="urn:microsoft.com/office/officeart/2008/layout/PictureAccentList"/>
    <dgm:cxn modelId="{4D139827-5D02-45C0-825D-1F01486A95F0}" type="presParOf" srcId="{1111D308-5219-4C8D-84FE-DF5E5C3B39D5}" destId="{732CD50F-6441-42F9-86DC-686CF7E9A1A5}" srcOrd="0" destOrd="0" presId="urn:microsoft.com/office/officeart/2008/layout/PictureAccentList"/>
    <dgm:cxn modelId="{CDD6B257-9B7A-4123-85B7-793BC228B4C2}" type="presParOf" srcId="{732CD50F-6441-42F9-86DC-686CF7E9A1A5}" destId="{F0BB4397-5F2E-4DA4-96D8-07F132E161DD}" srcOrd="0" destOrd="0" presId="urn:microsoft.com/office/officeart/2008/layout/PictureAccentList"/>
    <dgm:cxn modelId="{A9FA5B5E-E19C-4AE7-A4B7-90B0363398D9}" type="presParOf" srcId="{F0BB4397-5F2E-4DA4-96D8-07F132E161DD}" destId="{375DF63C-671B-4BE2-A631-56B563507A10}" srcOrd="0" destOrd="0" presId="urn:microsoft.com/office/officeart/2008/layout/PictureAccentList"/>
    <dgm:cxn modelId="{8D43FEF8-470C-4868-9193-AD71231B9EC2}" type="presParOf" srcId="{732CD50F-6441-42F9-86DC-686CF7E9A1A5}" destId="{BF16AD09-DC2A-4D7F-A1F7-A3CB336F4900}" srcOrd="1" destOrd="0" presId="urn:microsoft.com/office/officeart/2008/layout/PictureAccentList"/>
    <dgm:cxn modelId="{8B37E766-CD0D-4958-8BF7-C821702C1408}" type="presParOf" srcId="{BF16AD09-DC2A-4D7F-A1F7-A3CB336F4900}" destId="{73896A40-6052-418A-B83D-9FF2CDFC55D6}" srcOrd="0" destOrd="0" presId="urn:microsoft.com/office/officeart/2008/layout/PictureAccentList"/>
    <dgm:cxn modelId="{70029F8F-F087-4A0A-81F7-C0BCB057D0D6}" type="presParOf" srcId="{73896A40-6052-418A-B83D-9FF2CDFC55D6}" destId="{CAE6F9DA-2451-4A34-A1A4-4F9BCC482DF6}" srcOrd="0" destOrd="0" presId="urn:microsoft.com/office/officeart/2008/layout/PictureAccentList"/>
    <dgm:cxn modelId="{1E83C938-B565-41DE-9FBC-C9D76A5EF6B1}" type="presParOf" srcId="{73896A40-6052-418A-B83D-9FF2CDFC55D6}" destId="{B213E4CC-9512-4A59-B09E-4AAD1F89C573}" srcOrd="1" destOrd="0" presId="urn:microsoft.com/office/officeart/2008/layout/PictureAccentList"/>
    <dgm:cxn modelId="{20D3E9E6-0DAD-48ED-9877-2F897B583C72}" type="presParOf" srcId="{BF16AD09-DC2A-4D7F-A1F7-A3CB336F4900}" destId="{183DDF5A-13EF-4034-B92D-D1C463BFAB6F}" srcOrd="1" destOrd="0" presId="urn:microsoft.com/office/officeart/2008/layout/PictureAccentList"/>
    <dgm:cxn modelId="{6B406C6D-0D46-4967-85D9-FC545C558C62}" type="presParOf" srcId="{183DDF5A-13EF-4034-B92D-D1C463BFAB6F}" destId="{2BB291C8-68AD-4BAD-A595-B402B350A633}" srcOrd="0" destOrd="0" presId="urn:microsoft.com/office/officeart/2008/layout/PictureAccentList"/>
    <dgm:cxn modelId="{AB959F62-D53A-4CDE-BE25-72A1AA2E467A}" type="presParOf" srcId="{183DDF5A-13EF-4034-B92D-D1C463BFAB6F}" destId="{DD897FA4-6E1B-41A3-A7CD-BA0F828D3425}" srcOrd="1" destOrd="0" presId="urn:microsoft.com/office/officeart/2008/layout/PictureAccentList"/>
    <dgm:cxn modelId="{839C7078-5019-418D-B81B-40AC4B4E533E}" type="presParOf" srcId="{BF16AD09-DC2A-4D7F-A1F7-A3CB336F4900}" destId="{9EE1FDD6-4B3B-4C63-B2C0-26A98B10C016}" srcOrd="2" destOrd="0" presId="urn:microsoft.com/office/officeart/2008/layout/PictureAccentList"/>
    <dgm:cxn modelId="{E555C0AD-59D2-4A06-A512-596F70A277C0}" type="presParOf" srcId="{9EE1FDD6-4B3B-4C63-B2C0-26A98B10C016}" destId="{A433247F-2F97-4A56-9DDA-25432CF39707}" srcOrd="0" destOrd="0" presId="urn:microsoft.com/office/officeart/2008/layout/PictureAccentList"/>
    <dgm:cxn modelId="{5D7813DC-D248-4DE0-8386-8E5370AA6FB1}" type="presParOf" srcId="{9EE1FDD6-4B3B-4C63-B2C0-26A98B10C016}" destId="{5352EAB5-DC06-4DF1-A287-5515D542B67F}" srcOrd="1" destOrd="0" presId="urn:microsoft.com/office/officeart/2008/layout/PictureAccent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482415-063E-4480-8751-B19C9F334EAB}" type="doc">
      <dgm:prSet loTypeId="urn:microsoft.com/office/officeart/2008/layout/PictureAccentList" loCatId="list" qsTypeId="urn:microsoft.com/office/officeart/2005/8/quickstyle/simple1" qsCatId="simple" csTypeId="urn:microsoft.com/office/officeart/2005/8/colors/accent2_2" csCatId="accent2" phldr="1"/>
      <dgm:spPr/>
      <dgm:t>
        <a:bodyPr/>
        <a:lstStyle/>
        <a:p>
          <a:endParaRPr lang="zh-CN" altLang="en-US"/>
        </a:p>
      </dgm:t>
    </dgm:pt>
    <dgm:pt modelId="{758F766F-8ED4-420A-9BF7-328CFD83BF01}">
      <dgm:prSet phldrT="[文本]" custT="1"/>
      <dgm:spPr>
        <a:solidFill>
          <a:srgbClr val="C0504D"/>
        </a:solidFill>
      </dgm:spPr>
      <dgm:t>
        <a:bodyPr/>
        <a:lstStyle/>
        <a:p>
          <a:r>
            <a:rPr lang="en-US" altLang="zh-CN" sz="2600" dirty="0" smtClean="0"/>
            <a:t>Mandatory Standard</a:t>
          </a:r>
          <a:endParaRPr lang="zh-CN" altLang="en-US" sz="2600" dirty="0"/>
        </a:p>
      </dgm:t>
    </dgm:pt>
    <dgm:pt modelId="{01ED28E3-0E83-4E65-B146-19897F60ACB8}" type="parTrans" cxnId="{1EE3E633-510E-426D-8E8B-839632B1E1FE}">
      <dgm:prSet/>
      <dgm:spPr/>
      <dgm:t>
        <a:bodyPr/>
        <a:lstStyle/>
        <a:p>
          <a:endParaRPr lang="zh-CN" altLang="en-US"/>
        </a:p>
      </dgm:t>
    </dgm:pt>
    <dgm:pt modelId="{00F944C9-A21A-430D-9CB7-FFA68970F5AA}" type="sibTrans" cxnId="{1EE3E633-510E-426D-8E8B-839632B1E1FE}">
      <dgm:prSet/>
      <dgm:spPr/>
      <dgm:t>
        <a:bodyPr/>
        <a:lstStyle/>
        <a:p>
          <a:endParaRPr lang="zh-CN" altLang="en-US"/>
        </a:p>
      </dgm:t>
    </dgm:pt>
    <dgm:pt modelId="{63417A28-0C26-4B00-BE2D-6E40A3975CC9}">
      <dgm:prSet phldrT="[文本]" custT="1"/>
      <dgm:spPr>
        <a:solidFill>
          <a:srgbClr val="C0504D"/>
        </a:solidFill>
      </dgm:spPr>
      <dgm:t>
        <a:bodyPr/>
        <a:lstStyle/>
        <a:p>
          <a:r>
            <a:rPr lang="en-US" altLang="zh-CN" sz="1800" dirty="0" smtClean="0"/>
            <a:t>National Standard</a:t>
          </a:r>
          <a:endParaRPr lang="zh-CN" altLang="en-US" sz="1800" dirty="0"/>
        </a:p>
      </dgm:t>
    </dgm:pt>
    <dgm:pt modelId="{EE845967-AE51-47ED-9B95-E9FE0D9E0800}" type="parTrans" cxnId="{F80D1BF2-DD7D-4C64-9CBE-06BAF478420A}">
      <dgm:prSet/>
      <dgm:spPr/>
      <dgm:t>
        <a:bodyPr/>
        <a:lstStyle/>
        <a:p>
          <a:endParaRPr lang="zh-CN" altLang="en-US"/>
        </a:p>
      </dgm:t>
    </dgm:pt>
    <dgm:pt modelId="{7B64C698-C283-4BCD-B86C-8C6495DA2CC9}" type="sibTrans" cxnId="{F80D1BF2-DD7D-4C64-9CBE-06BAF478420A}">
      <dgm:prSet/>
      <dgm:spPr/>
      <dgm:t>
        <a:bodyPr/>
        <a:lstStyle/>
        <a:p>
          <a:endParaRPr lang="zh-CN" altLang="en-US"/>
        </a:p>
      </dgm:t>
    </dgm:pt>
    <dgm:pt modelId="{1111D308-5219-4C8D-84FE-DF5E5C3B39D5}" type="pres">
      <dgm:prSet presAssocID="{6F482415-063E-4480-8751-B19C9F334EAB}" presName="layout" presStyleCnt="0">
        <dgm:presLayoutVars>
          <dgm:chMax/>
          <dgm:chPref/>
          <dgm:dir/>
          <dgm:animOne val="branch"/>
          <dgm:animLvl val="lvl"/>
          <dgm:resizeHandles/>
        </dgm:presLayoutVars>
      </dgm:prSet>
      <dgm:spPr/>
      <dgm:t>
        <a:bodyPr/>
        <a:lstStyle/>
        <a:p>
          <a:endParaRPr lang="zh-CN" altLang="en-US"/>
        </a:p>
      </dgm:t>
    </dgm:pt>
    <dgm:pt modelId="{732CD50F-6441-42F9-86DC-686CF7E9A1A5}" type="pres">
      <dgm:prSet presAssocID="{758F766F-8ED4-420A-9BF7-328CFD83BF01}" presName="root" presStyleCnt="0">
        <dgm:presLayoutVars>
          <dgm:chMax/>
          <dgm:chPref val="4"/>
        </dgm:presLayoutVars>
      </dgm:prSet>
      <dgm:spPr/>
    </dgm:pt>
    <dgm:pt modelId="{F0BB4397-5F2E-4DA4-96D8-07F132E161DD}" type="pres">
      <dgm:prSet presAssocID="{758F766F-8ED4-420A-9BF7-328CFD83BF01}" presName="rootComposite" presStyleCnt="0">
        <dgm:presLayoutVars/>
      </dgm:prSet>
      <dgm:spPr/>
    </dgm:pt>
    <dgm:pt modelId="{375DF63C-671B-4BE2-A631-56B563507A10}" type="pres">
      <dgm:prSet presAssocID="{758F766F-8ED4-420A-9BF7-328CFD83BF01}" presName="rootText" presStyleLbl="node0" presStyleIdx="0" presStyleCnt="1">
        <dgm:presLayoutVars>
          <dgm:chMax/>
          <dgm:chPref val="4"/>
        </dgm:presLayoutVars>
      </dgm:prSet>
      <dgm:spPr/>
      <dgm:t>
        <a:bodyPr/>
        <a:lstStyle/>
        <a:p>
          <a:endParaRPr lang="zh-CN" altLang="en-US"/>
        </a:p>
      </dgm:t>
    </dgm:pt>
    <dgm:pt modelId="{BF16AD09-DC2A-4D7F-A1F7-A3CB336F4900}" type="pres">
      <dgm:prSet presAssocID="{758F766F-8ED4-420A-9BF7-328CFD83BF01}" presName="childShape" presStyleCnt="0">
        <dgm:presLayoutVars>
          <dgm:chMax val="0"/>
          <dgm:chPref val="0"/>
        </dgm:presLayoutVars>
      </dgm:prSet>
      <dgm:spPr/>
    </dgm:pt>
    <dgm:pt modelId="{F5B36182-F097-451F-8FD4-4368215B2831}" type="pres">
      <dgm:prSet presAssocID="{63417A28-0C26-4B00-BE2D-6E40A3975CC9}" presName="childComposite" presStyleCnt="0">
        <dgm:presLayoutVars>
          <dgm:chMax val="0"/>
          <dgm:chPref val="0"/>
        </dgm:presLayoutVars>
      </dgm:prSet>
      <dgm:spPr/>
    </dgm:pt>
    <dgm:pt modelId="{DB971AE4-9484-40F6-9400-1782EECADC16}" type="pres">
      <dgm:prSet presAssocID="{63417A28-0C26-4B00-BE2D-6E40A3975CC9}" presName="Image" presStyleLbl="node1" presStyleIdx="0" presStyleCnt="1"/>
      <dgm:spPr>
        <a:solidFill>
          <a:srgbClr val="C0504D"/>
        </a:solidFill>
      </dgm:spPr>
      <dgm:t>
        <a:bodyPr/>
        <a:lstStyle/>
        <a:p>
          <a:endParaRPr lang="zh-CN" altLang="en-US"/>
        </a:p>
      </dgm:t>
    </dgm:pt>
    <dgm:pt modelId="{94E9D75B-0472-4CF9-BC63-01697F81390A}" type="pres">
      <dgm:prSet presAssocID="{63417A28-0C26-4B00-BE2D-6E40A3975CC9}" presName="childText" presStyleLbl="lnNode1" presStyleIdx="0" presStyleCnt="1">
        <dgm:presLayoutVars>
          <dgm:chMax val="0"/>
          <dgm:chPref val="0"/>
          <dgm:bulletEnabled val="1"/>
        </dgm:presLayoutVars>
      </dgm:prSet>
      <dgm:spPr/>
      <dgm:t>
        <a:bodyPr/>
        <a:lstStyle/>
        <a:p>
          <a:endParaRPr lang="zh-CN" altLang="en-US"/>
        </a:p>
      </dgm:t>
    </dgm:pt>
  </dgm:ptLst>
  <dgm:cxnLst>
    <dgm:cxn modelId="{F80D1BF2-DD7D-4C64-9CBE-06BAF478420A}" srcId="{758F766F-8ED4-420A-9BF7-328CFD83BF01}" destId="{63417A28-0C26-4B00-BE2D-6E40A3975CC9}" srcOrd="0" destOrd="0" parTransId="{EE845967-AE51-47ED-9B95-E9FE0D9E0800}" sibTransId="{7B64C698-C283-4BCD-B86C-8C6495DA2CC9}"/>
    <dgm:cxn modelId="{CB1BE2B1-5A36-4018-B518-5D7217AF8262}" type="presOf" srcId="{63417A28-0C26-4B00-BE2D-6E40A3975CC9}" destId="{94E9D75B-0472-4CF9-BC63-01697F81390A}" srcOrd="0" destOrd="0" presId="urn:microsoft.com/office/officeart/2008/layout/PictureAccentList"/>
    <dgm:cxn modelId="{D416F2C7-2397-4C21-A1FD-79C26771B6F0}" type="presOf" srcId="{6F482415-063E-4480-8751-B19C9F334EAB}" destId="{1111D308-5219-4C8D-84FE-DF5E5C3B39D5}" srcOrd="0" destOrd="0" presId="urn:microsoft.com/office/officeart/2008/layout/PictureAccentList"/>
    <dgm:cxn modelId="{1E0FF8B7-8F10-4D0C-9632-E1ED98B30B62}" type="presOf" srcId="{758F766F-8ED4-420A-9BF7-328CFD83BF01}" destId="{375DF63C-671B-4BE2-A631-56B563507A10}" srcOrd="0" destOrd="0" presId="urn:microsoft.com/office/officeart/2008/layout/PictureAccentList"/>
    <dgm:cxn modelId="{1EE3E633-510E-426D-8E8B-839632B1E1FE}" srcId="{6F482415-063E-4480-8751-B19C9F334EAB}" destId="{758F766F-8ED4-420A-9BF7-328CFD83BF01}" srcOrd="0" destOrd="0" parTransId="{01ED28E3-0E83-4E65-B146-19897F60ACB8}" sibTransId="{00F944C9-A21A-430D-9CB7-FFA68970F5AA}"/>
    <dgm:cxn modelId="{967EEF6D-7B59-4A51-8EBC-7B7D3A18C18D}" type="presParOf" srcId="{1111D308-5219-4C8D-84FE-DF5E5C3B39D5}" destId="{732CD50F-6441-42F9-86DC-686CF7E9A1A5}" srcOrd="0" destOrd="0" presId="urn:microsoft.com/office/officeart/2008/layout/PictureAccentList"/>
    <dgm:cxn modelId="{0A73F353-C745-483A-852C-B60FCBB663C6}" type="presParOf" srcId="{732CD50F-6441-42F9-86DC-686CF7E9A1A5}" destId="{F0BB4397-5F2E-4DA4-96D8-07F132E161DD}" srcOrd="0" destOrd="0" presId="urn:microsoft.com/office/officeart/2008/layout/PictureAccentList"/>
    <dgm:cxn modelId="{5C084840-0451-43A3-9DAB-BD97F8F0D57D}" type="presParOf" srcId="{F0BB4397-5F2E-4DA4-96D8-07F132E161DD}" destId="{375DF63C-671B-4BE2-A631-56B563507A10}" srcOrd="0" destOrd="0" presId="urn:microsoft.com/office/officeart/2008/layout/PictureAccentList"/>
    <dgm:cxn modelId="{5A6A6501-692C-42DA-9FEB-32D3592BDDD8}" type="presParOf" srcId="{732CD50F-6441-42F9-86DC-686CF7E9A1A5}" destId="{BF16AD09-DC2A-4D7F-A1F7-A3CB336F4900}" srcOrd="1" destOrd="0" presId="urn:microsoft.com/office/officeart/2008/layout/PictureAccentList"/>
    <dgm:cxn modelId="{F5053FBF-2F65-4850-B0BF-840E97C1F30C}" type="presParOf" srcId="{BF16AD09-DC2A-4D7F-A1F7-A3CB336F4900}" destId="{F5B36182-F097-451F-8FD4-4368215B2831}" srcOrd="0" destOrd="0" presId="urn:microsoft.com/office/officeart/2008/layout/PictureAccentList"/>
    <dgm:cxn modelId="{4BC68520-D17D-4E26-9512-A1D597C95385}" type="presParOf" srcId="{F5B36182-F097-451F-8FD4-4368215B2831}" destId="{DB971AE4-9484-40F6-9400-1782EECADC16}" srcOrd="0" destOrd="0" presId="urn:microsoft.com/office/officeart/2008/layout/PictureAccentList"/>
    <dgm:cxn modelId="{4B6BF43F-21B9-4408-8156-BF7FDE12903B}" type="presParOf" srcId="{F5B36182-F097-451F-8FD4-4368215B2831}" destId="{94E9D75B-0472-4CF9-BC63-01697F81390A}" srcOrd="1" destOrd="0" presId="urn:microsoft.com/office/officeart/2008/layout/PictureAccent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1898F5-C790-474A-B279-AEA969E97CBB}" type="doc">
      <dgm:prSet loTypeId="urn:microsoft.com/office/officeart/2008/layout/PictureAccentList" loCatId="list" qsTypeId="urn:microsoft.com/office/officeart/2005/8/quickstyle/simple1" qsCatId="simple" csTypeId="urn:microsoft.com/office/officeart/2005/8/colors/accent3_2" csCatId="accent3" phldr="1"/>
      <dgm:spPr/>
      <dgm:t>
        <a:bodyPr/>
        <a:lstStyle/>
        <a:p>
          <a:endParaRPr lang="zh-CN" altLang="en-US"/>
        </a:p>
      </dgm:t>
    </dgm:pt>
    <dgm:pt modelId="{FBD35790-149B-4F88-8019-098A8F1F796B}">
      <dgm:prSet phldrT="[文本]"/>
      <dgm:spPr>
        <a:solidFill>
          <a:srgbClr val="9BBB59"/>
        </a:solidFill>
      </dgm:spPr>
      <dgm:t>
        <a:bodyPr/>
        <a:lstStyle/>
        <a:p>
          <a:r>
            <a:rPr lang="en-US" altLang="zh-CN" dirty="0" smtClean="0"/>
            <a:t>Voluntary Standard</a:t>
          </a:r>
          <a:endParaRPr lang="zh-CN" altLang="en-US" dirty="0"/>
        </a:p>
      </dgm:t>
    </dgm:pt>
    <dgm:pt modelId="{AA064729-E8BC-4E6C-B2AA-8280A0C1803B}" type="parTrans" cxnId="{9FAC542B-682E-41AD-8725-86850A156661}">
      <dgm:prSet/>
      <dgm:spPr/>
      <dgm:t>
        <a:bodyPr/>
        <a:lstStyle/>
        <a:p>
          <a:endParaRPr lang="zh-CN" altLang="en-US"/>
        </a:p>
      </dgm:t>
    </dgm:pt>
    <dgm:pt modelId="{2C5EE811-CE58-45A0-8CDC-7B67789DAA49}" type="sibTrans" cxnId="{9FAC542B-682E-41AD-8725-86850A156661}">
      <dgm:prSet/>
      <dgm:spPr/>
      <dgm:t>
        <a:bodyPr/>
        <a:lstStyle/>
        <a:p>
          <a:endParaRPr lang="zh-CN" altLang="en-US"/>
        </a:p>
      </dgm:t>
    </dgm:pt>
    <dgm:pt modelId="{F7B21E50-D3BC-47E6-92F4-CDCD392767BA}">
      <dgm:prSet phldrT="[文本]" custT="1"/>
      <dgm:spPr>
        <a:solidFill>
          <a:srgbClr val="9BBB59"/>
        </a:solidFill>
      </dgm:spPr>
      <dgm:t>
        <a:bodyPr/>
        <a:lstStyle/>
        <a:p>
          <a:r>
            <a:rPr lang="en-US" altLang="zh-CN" sz="1800" dirty="0" smtClean="0"/>
            <a:t>National Standard</a:t>
          </a:r>
          <a:endParaRPr lang="zh-CN" altLang="en-US" sz="1800" dirty="0"/>
        </a:p>
      </dgm:t>
    </dgm:pt>
    <dgm:pt modelId="{6D77E6AE-E89A-4BE0-A135-92513A002A18}" type="parTrans" cxnId="{7A49D566-50AC-483F-826D-C1F4D5FB397E}">
      <dgm:prSet/>
      <dgm:spPr/>
      <dgm:t>
        <a:bodyPr/>
        <a:lstStyle/>
        <a:p>
          <a:endParaRPr lang="zh-CN" altLang="en-US"/>
        </a:p>
      </dgm:t>
    </dgm:pt>
    <dgm:pt modelId="{C7DD06B4-3B5E-44E0-B3EC-4E0D63612C2B}" type="sibTrans" cxnId="{7A49D566-50AC-483F-826D-C1F4D5FB397E}">
      <dgm:prSet/>
      <dgm:spPr/>
      <dgm:t>
        <a:bodyPr/>
        <a:lstStyle/>
        <a:p>
          <a:endParaRPr lang="zh-CN" altLang="en-US"/>
        </a:p>
      </dgm:t>
    </dgm:pt>
    <dgm:pt modelId="{8DF1E3C1-90F2-41C3-BA25-CDB3F6A3E164}">
      <dgm:prSet phldrT="[文本]" custT="1"/>
      <dgm:spPr>
        <a:solidFill>
          <a:srgbClr val="9BBB59"/>
        </a:solidFill>
      </dgm:spPr>
      <dgm:t>
        <a:bodyPr/>
        <a:lstStyle/>
        <a:p>
          <a:r>
            <a:rPr lang="en-US" altLang="zh-CN" sz="1800" dirty="0" smtClean="0"/>
            <a:t>Industry Standard</a:t>
          </a:r>
          <a:endParaRPr lang="zh-CN" altLang="en-US" sz="1800" dirty="0"/>
        </a:p>
      </dgm:t>
    </dgm:pt>
    <dgm:pt modelId="{44972F26-EE68-4525-AEEE-1A589E7C0E1F}" type="parTrans" cxnId="{A36DF4D5-F047-4409-BF03-72A0631E639F}">
      <dgm:prSet/>
      <dgm:spPr/>
      <dgm:t>
        <a:bodyPr/>
        <a:lstStyle/>
        <a:p>
          <a:endParaRPr lang="zh-CN" altLang="en-US"/>
        </a:p>
      </dgm:t>
    </dgm:pt>
    <dgm:pt modelId="{41332DDE-2520-46C4-8A25-260536BE6851}" type="sibTrans" cxnId="{A36DF4D5-F047-4409-BF03-72A0631E639F}">
      <dgm:prSet/>
      <dgm:spPr/>
      <dgm:t>
        <a:bodyPr/>
        <a:lstStyle/>
        <a:p>
          <a:endParaRPr lang="zh-CN" altLang="en-US"/>
        </a:p>
      </dgm:t>
    </dgm:pt>
    <dgm:pt modelId="{75FB68E3-FBA7-4D44-B580-0DFC59A7C466}">
      <dgm:prSet custT="1"/>
      <dgm:spPr>
        <a:solidFill>
          <a:srgbClr val="9BBB59"/>
        </a:solidFill>
      </dgm:spPr>
      <dgm:t>
        <a:bodyPr/>
        <a:lstStyle/>
        <a:p>
          <a:r>
            <a:rPr lang="en-US" altLang="zh-CN" sz="1800" dirty="0" smtClean="0"/>
            <a:t>Local Standard</a:t>
          </a:r>
          <a:endParaRPr lang="zh-CN" altLang="en-US" sz="1800" dirty="0"/>
        </a:p>
      </dgm:t>
    </dgm:pt>
    <dgm:pt modelId="{3D8EF0F0-AC6A-4931-B2F5-64B1FA46EE37}" type="parTrans" cxnId="{395187B8-2916-4D51-A028-13D305303966}">
      <dgm:prSet/>
      <dgm:spPr/>
      <dgm:t>
        <a:bodyPr/>
        <a:lstStyle/>
        <a:p>
          <a:endParaRPr lang="zh-CN" altLang="en-US"/>
        </a:p>
      </dgm:t>
    </dgm:pt>
    <dgm:pt modelId="{13E06B87-FE73-4BA4-BF47-8D48A2D98C11}" type="sibTrans" cxnId="{395187B8-2916-4D51-A028-13D305303966}">
      <dgm:prSet/>
      <dgm:spPr/>
      <dgm:t>
        <a:bodyPr/>
        <a:lstStyle/>
        <a:p>
          <a:endParaRPr lang="zh-CN" altLang="en-US"/>
        </a:p>
      </dgm:t>
    </dgm:pt>
    <dgm:pt modelId="{EE18CDA4-DA9D-40B4-9874-367C0A3CC702}">
      <dgm:prSet custT="1"/>
      <dgm:spPr>
        <a:solidFill>
          <a:srgbClr val="00B050"/>
        </a:solidFill>
      </dgm:spPr>
      <dgm:t>
        <a:bodyPr/>
        <a:lstStyle/>
        <a:p>
          <a:r>
            <a:rPr lang="en-US" altLang="zh-CN" sz="1800" dirty="0" smtClean="0"/>
            <a:t>Consortia Standard</a:t>
          </a:r>
          <a:endParaRPr lang="zh-CN" altLang="en-US" sz="1800" dirty="0"/>
        </a:p>
      </dgm:t>
    </dgm:pt>
    <dgm:pt modelId="{2C1F0D15-6BB4-4018-A15C-8C02B91FDCE7}" type="parTrans" cxnId="{3E26AFAD-2E0D-46CE-904C-2EAFB68D3546}">
      <dgm:prSet/>
      <dgm:spPr/>
      <dgm:t>
        <a:bodyPr/>
        <a:lstStyle/>
        <a:p>
          <a:endParaRPr lang="zh-CN" altLang="en-US"/>
        </a:p>
      </dgm:t>
    </dgm:pt>
    <dgm:pt modelId="{8C64FA0D-8809-4C06-9D44-9B480EC1D830}" type="sibTrans" cxnId="{3E26AFAD-2E0D-46CE-904C-2EAFB68D3546}">
      <dgm:prSet/>
      <dgm:spPr/>
      <dgm:t>
        <a:bodyPr/>
        <a:lstStyle/>
        <a:p>
          <a:endParaRPr lang="zh-CN" altLang="en-US"/>
        </a:p>
      </dgm:t>
    </dgm:pt>
    <dgm:pt modelId="{A280C156-5C27-4C7E-BC32-717E3E04AFF2}" type="pres">
      <dgm:prSet presAssocID="{641898F5-C790-474A-B279-AEA969E97CBB}" presName="layout" presStyleCnt="0">
        <dgm:presLayoutVars>
          <dgm:chMax/>
          <dgm:chPref/>
          <dgm:dir/>
          <dgm:animOne val="branch"/>
          <dgm:animLvl val="lvl"/>
          <dgm:resizeHandles/>
        </dgm:presLayoutVars>
      </dgm:prSet>
      <dgm:spPr/>
      <dgm:t>
        <a:bodyPr/>
        <a:lstStyle/>
        <a:p>
          <a:endParaRPr lang="zh-CN" altLang="en-US"/>
        </a:p>
      </dgm:t>
    </dgm:pt>
    <dgm:pt modelId="{41FBE8E7-DAC4-433F-B58F-E9CD99342449}" type="pres">
      <dgm:prSet presAssocID="{FBD35790-149B-4F88-8019-098A8F1F796B}" presName="root" presStyleCnt="0">
        <dgm:presLayoutVars>
          <dgm:chMax/>
          <dgm:chPref val="4"/>
        </dgm:presLayoutVars>
      </dgm:prSet>
      <dgm:spPr/>
    </dgm:pt>
    <dgm:pt modelId="{24BF3019-D1A4-436A-B5ED-82474E1F14E0}" type="pres">
      <dgm:prSet presAssocID="{FBD35790-149B-4F88-8019-098A8F1F796B}" presName="rootComposite" presStyleCnt="0">
        <dgm:presLayoutVars/>
      </dgm:prSet>
      <dgm:spPr/>
    </dgm:pt>
    <dgm:pt modelId="{40E2A4CD-AE85-489E-A8DA-3559790C93C3}" type="pres">
      <dgm:prSet presAssocID="{FBD35790-149B-4F88-8019-098A8F1F796B}" presName="rootText" presStyleLbl="node0" presStyleIdx="0" presStyleCnt="1">
        <dgm:presLayoutVars>
          <dgm:chMax/>
          <dgm:chPref val="4"/>
        </dgm:presLayoutVars>
      </dgm:prSet>
      <dgm:spPr/>
      <dgm:t>
        <a:bodyPr/>
        <a:lstStyle/>
        <a:p>
          <a:endParaRPr lang="zh-CN" altLang="en-US"/>
        </a:p>
      </dgm:t>
    </dgm:pt>
    <dgm:pt modelId="{AB7A106B-0DB4-45DB-91F9-0AE3D81E396B}" type="pres">
      <dgm:prSet presAssocID="{FBD35790-149B-4F88-8019-098A8F1F796B}" presName="childShape" presStyleCnt="0">
        <dgm:presLayoutVars>
          <dgm:chMax val="0"/>
          <dgm:chPref val="0"/>
        </dgm:presLayoutVars>
      </dgm:prSet>
      <dgm:spPr/>
    </dgm:pt>
    <dgm:pt modelId="{32524471-01EB-4B64-89BF-EAA8C54829DD}" type="pres">
      <dgm:prSet presAssocID="{F7B21E50-D3BC-47E6-92F4-CDCD392767BA}" presName="childComposite" presStyleCnt="0">
        <dgm:presLayoutVars>
          <dgm:chMax val="0"/>
          <dgm:chPref val="0"/>
        </dgm:presLayoutVars>
      </dgm:prSet>
      <dgm:spPr/>
    </dgm:pt>
    <dgm:pt modelId="{3FDDFEC3-6A22-43CA-BD95-0A9618B9015D}" type="pres">
      <dgm:prSet presAssocID="{F7B21E50-D3BC-47E6-92F4-CDCD392767BA}" presName="Image" presStyleLbl="node1" presStyleIdx="0" presStyleCnt="4"/>
      <dgm:spPr>
        <a:solidFill>
          <a:srgbClr val="9BBB59"/>
        </a:solidFill>
      </dgm:spPr>
      <dgm:t>
        <a:bodyPr/>
        <a:lstStyle/>
        <a:p>
          <a:endParaRPr lang="zh-CN" altLang="en-US"/>
        </a:p>
      </dgm:t>
    </dgm:pt>
    <dgm:pt modelId="{5807AE31-8D00-45E1-A0F0-9FC1EDF7A8DC}" type="pres">
      <dgm:prSet presAssocID="{F7B21E50-D3BC-47E6-92F4-CDCD392767BA}" presName="childText" presStyleLbl="lnNode1" presStyleIdx="0" presStyleCnt="4">
        <dgm:presLayoutVars>
          <dgm:chMax val="0"/>
          <dgm:chPref val="0"/>
          <dgm:bulletEnabled val="1"/>
        </dgm:presLayoutVars>
      </dgm:prSet>
      <dgm:spPr/>
      <dgm:t>
        <a:bodyPr/>
        <a:lstStyle/>
        <a:p>
          <a:endParaRPr lang="zh-CN" altLang="en-US"/>
        </a:p>
      </dgm:t>
    </dgm:pt>
    <dgm:pt modelId="{5B844BDC-C4D7-4622-ABFB-8555C3CA95E9}" type="pres">
      <dgm:prSet presAssocID="{8DF1E3C1-90F2-41C3-BA25-CDB3F6A3E164}" presName="childComposite" presStyleCnt="0">
        <dgm:presLayoutVars>
          <dgm:chMax val="0"/>
          <dgm:chPref val="0"/>
        </dgm:presLayoutVars>
      </dgm:prSet>
      <dgm:spPr/>
    </dgm:pt>
    <dgm:pt modelId="{3E4E53A8-9440-4579-AB1D-319690979529}" type="pres">
      <dgm:prSet presAssocID="{8DF1E3C1-90F2-41C3-BA25-CDB3F6A3E164}" presName="Image" presStyleLbl="node1" presStyleIdx="1" presStyleCnt="4"/>
      <dgm:spPr>
        <a:solidFill>
          <a:srgbClr val="9BBB59"/>
        </a:solidFill>
      </dgm:spPr>
      <dgm:t>
        <a:bodyPr/>
        <a:lstStyle/>
        <a:p>
          <a:endParaRPr lang="zh-CN" altLang="en-US"/>
        </a:p>
      </dgm:t>
    </dgm:pt>
    <dgm:pt modelId="{9518785A-EC84-4E42-AE0D-10BEC9AB60FC}" type="pres">
      <dgm:prSet presAssocID="{8DF1E3C1-90F2-41C3-BA25-CDB3F6A3E164}" presName="childText" presStyleLbl="lnNode1" presStyleIdx="1" presStyleCnt="4">
        <dgm:presLayoutVars>
          <dgm:chMax val="0"/>
          <dgm:chPref val="0"/>
          <dgm:bulletEnabled val="1"/>
        </dgm:presLayoutVars>
      </dgm:prSet>
      <dgm:spPr/>
      <dgm:t>
        <a:bodyPr/>
        <a:lstStyle/>
        <a:p>
          <a:endParaRPr lang="zh-CN" altLang="en-US"/>
        </a:p>
      </dgm:t>
    </dgm:pt>
    <dgm:pt modelId="{5269E082-70F8-4396-B335-C4C7A6D1110B}" type="pres">
      <dgm:prSet presAssocID="{75FB68E3-FBA7-4D44-B580-0DFC59A7C466}" presName="childComposite" presStyleCnt="0">
        <dgm:presLayoutVars>
          <dgm:chMax val="0"/>
          <dgm:chPref val="0"/>
        </dgm:presLayoutVars>
      </dgm:prSet>
      <dgm:spPr/>
    </dgm:pt>
    <dgm:pt modelId="{7E595816-E22F-49B8-A391-1B829FA566E8}" type="pres">
      <dgm:prSet presAssocID="{75FB68E3-FBA7-4D44-B580-0DFC59A7C466}" presName="Image" presStyleLbl="node1" presStyleIdx="2" presStyleCnt="4"/>
      <dgm:spPr>
        <a:solidFill>
          <a:srgbClr val="9BBB59"/>
        </a:solidFill>
      </dgm:spPr>
      <dgm:t>
        <a:bodyPr/>
        <a:lstStyle/>
        <a:p>
          <a:endParaRPr lang="zh-CN" altLang="en-US"/>
        </a:p>
      </dgm:t>
    </dgm:pt>
    <dgm:pt modelId="{FE1B7E2D-325C-48E7-8A14-20B689E8A775}" type="pres">
      <dgm:prSet presAssocID="{75FB68E3-FBA7-4D44-B580-0DFC59A7C466}" presName="childText" presStyleLbl="lnNode1" presStyleIdx="2" presStyleCnt="4">
        <dgm:presLayoutVars>
          <dgm:chMax val="0"/>
          <dgm:chPref val="0"/>
          <dgm:bulletEnabled val="1"/>
        </dgm:presLayoutVars>
      </dgm:prSet>
      <dgm:spPr/>
      <dgm:t>
        <a:bodyPr/>
        <a:lstStyle/>
        <a:p>
          <a:endParaRPr lang="zh-CN" altLang="en-US"/>
        </a:p>
      </dgm:t>
    </dgm:pt>
    <dgm:pt modelId="{4DF28222-E307-4593-B5D5-595C287DFECA}" type="pres">
      <dgm:prSet presAssocID="{EE18CDA4-DA9D-40B4-9874-367C0A3CC702}" presName="childComposite" presStyleCnt="0">
        <dgm:presLayoutVars>
          <dgm:chMax val="0"/>
          <dgm:chPref val="0"/>
        </dgm:presLayoutVars>
      </dgm:prSet>
      <dgm:spPr/>
    </dgm:pt>
    <dgm:pt modelId="{427ED070-31B6-4B4F-8DEC-A98E73A6FCF1}" type="pres">
      <dgm:prSet presAssocID="{EE18CDA4-DA9D-40B4-9874-367C0A3CC702}" presName="Image" presStyleLbl="node1" presStyleIdx="3" presStyleCnt="4"/>
      <dgm:spPr>
        <a:solidFill>
          <a:srgbClr val="9BBB59"/>
        </a:solidFill>
      </dgm:spPr>
      <dgm:t>
        <a:bodyPr/>
        <a:lstStyle/>
        <a:p>
          <a:endParaRPr lang="zh-CN" altLang="en-US"/>
        </a:p>
      </dgm:t>
    </dgm:pt>
    <dgm:pt modelId="{B05F09B0-5F44-4982-8263-326AD012956C}" type="pres">
      <dgm:prSet presAssocID="{EE18CDA4-DA9D-40B4-9874-367C0A3CC702}" presName="childText" presStyleLbl="lnNode1" presStyleIdx="3" presStyleCnt="4">
        <dgm:presLayoutVars>
          <dgm:chMax val="0"/>
          <dgm:chPref val="0"/>
          <dgm:bulletEnabled val="1"/>
        </dgm:presLayoutVars>
      </dgm:prSet>
      <dgm:spPr/>
      <dgm:t>
        <a:bodyPr/>
        <a:lstStyle/>
        <a:p>
          <a:endParaRPr lang="zh-CN" altLang="en-US"/>
        </a:p>
      </dgm:t>
    </dgm:pt>
  </dgm:ptLst>
  <dgm:cxnLst>
    <dgm:cxn modelId="{D5865E21-48A8-48F8-A6B0-7E069C640850}" type="presOf" srcId="{641898F5-C790-474A-B279-AEA969E97CBB}" destId="{A280C156-5C27-4C7E-BC32-717E3E04AFF2}" srcOrd="0" destOrd="0" presId="urn:microsoft.com/office/officeart/2008/layout/PictureAccentList"/>
    <dgm:cxn modelId="{A36DF4D5-F047-4409-BF03-72A0631E639F}" srcId="{FBD35790-149B-4F88-8019-098A8F1F796B}" destId="{8DF1E3C1-90F2-41C3-BA25-CDB3F6A3E164}" srcOrd="1" destOrd="0" parTransId="{44972F26-EE68-4525-AEEE-1A589E7C0E1F}" sibTransId="{41332DDE-2520-46C4-8A25-260536BE6851}"/>
    <dgm:cxn modelId="{9FAC542B-682E-41AD-8725-86850A156661}" srcId="{641898F5-C790-474A-B279-AEA969E97CBB}" destId="{FBD35790-149B-4F88-8019-098A8F1F796B}" srcOrd="0" destOrd="0" parTransId="{AA064729-E8BC-4E6C-B2AA-8280A0C1803B}" sibTransId="{2C5EE811-CE58-45A0-8CDC-7B67789DAA49}"/>
    <dgm:cxn modelId="{42288A98-77F9-4FE8-88B8-3D709D675443}" type="presOf" srcId="{EE18CDA4-DA9D-40B4-9874-367C0A3CC702}" destId="{B05F09B0-5F44-4982-8263-326AD012956C}" srcOrd="0" destOrd="0" presId="urn:microsoft.com/office/officeart/2008/layout/PictureAccentList"/>
    <dgm:cxn modelId="{7A49D566-50AC-483F-826D-C1F4D5FB397E}" srcId="{FBD35790-149B-4F88-8019-098A8F1F796B}" destId="{F7B21E50-D3BC-47E6-92F4-CDCD392767BA}" srcOrd="0" destOrd="0" parTransId="{6D77E6AE-E89A-4BE0-A135-92513A002A18}" sibTransId="{C7DD06B4-3B5E-44E0-B3EC-4E0D63612C2B}"/>
    <dgm:cxn modelId="{09F11751-6DBD-4361-8F72-344B4A977AF7}" type="presOf" srcId="{75FB68E3-FBA7-4D44-B580-0DFC59A7C466}" destId="{FE1B7E2D-325C-48E7-8A14-20B689E8A775}" srcOrd="0" destOrd="0" presId="urn:microsoft.com/office/officeart/2008/layout/PictureAccentList"/>
    <dgm:cxn modelId="{9B221560-AE81-4564-8701-67E55C6C0532}" type="presOf" srcId="{FBD35790-149B-4F88-8019-098A8F1F796B}" destId="{40E2A4CD-AE85-489E-A8DA-3559790C93C3}" srcOrd="0" destOrd="0" presId="urn:microsoft.com/office/officeart/2008/layout/PictureAccentList"/>
    <dgm:cxn modelId="{AEA474BB-FB30-4C90-BCA2-9A5C3CFBCB6A}" type="presOf" srcId="{F7B21E50-D3BC-47E6-92F4-CDCD392767BA}" destId="{5807AE31-8D00-45E1-A0F0-9FC1EDF7A8DC}" srcOrd="0" destOrd="0" presId="urn:microsoft.com/office/officeart/2008/layout/PictureAccentList"/>
    <dgm:cxn modelId="{3E26AFAD-2E0D-46CE-904C-2EAFB68D3546}" srcId="{FBD35790-149B-4F88-8019-098A8F1F796B}" destId="{EE18CDA4-DA9D-40B4-9874-367C0A3CC702}" srcOrd="3" destOrd="0" parTransId="{2C1F0D15-6BB4-4018-A15C-8C02B91FDCE7}" sibTransId="{8C64FA0D-8809-4C06-9D44-9B480EC1D830}"/>
    <dgm:cxn modelId="{395187B8-2916-4D51-A028-13D305303966}" srcId="{FBD35790-149B-4F88-8019-098A8F1F796B}" destId="{75FB68E3-FBA7-4D44-B580-0DFC59A7C466}" srcOrd="2" destOrd="0" parTransId="{3D8EF0F0-AC6A-4931-B2F5-64B1FA46EE37}" sibTransId="{13E06B87-FE73-4BA4-BF47-8D48A2D98C11}"/>
    <dgm:cxn modelId="{A85C946E-1564-427B-9575-6D3E39AA102E}" type="presOf" srcId="{8DF1E3C1-90F2-41C3-BA25-CDB3F6A3E164}" destId="{9518785A-EC84-4E42-AE0D-10BEC9AB60FC}" srcOrd="0" destOrd="0" presId="urn:microsoft.com/office/officeart/2008/layout/PictureAccentList"/>
    <dgm:cxn modelId="{F68BC7F5-40D0-472E-BB1B-E25B4CD70EFA}" type="presParOf" srcId="{A280C156-5C27-4C7E-BC32-717E3E04AFF2}" destId="{41FBE8E7-DAC4-433F-B58F-E9CD99342449}" srcOrd="0" destOrd="0" presId="urn:microsoft.com/office/officeart/2008/layout/PictureAccentList"/>
    <dgm:cxn modelId="{8FDAC49A-5647-483E-8775-58354BC85545}" type="presParOf" srcId="{41FBE8E7-DAC4-433F-B58F-E9CD99342449}" destId="{24BF3019-D1A4-436A-B5ED-82474E1F14E0}" srcOrd="0" destOrd="0" presId="urn:microsoft.com/office/officeart/2008/layout/PictureAccentList"/>
    <dgm:cxn modelId="{7124A6F0-EEBD-44D9-A6AB-0B102F43CAA2}" type="presParOf" srcId="{24BF3019-D1A4-436A-B5ED-82474E1F14E0}" destId="{40E2A4CD-AE85-489E-A8DA-3559790C93C3}" srcOrd="0" destOrd="0" presId="urn:microsoft.com/office/officeart/2008/layout/PictureAccentList"/>
    <dgm:cxn modelId="{F2A792F1-556A-4F6D-A3A9-CFC99076446A}" type="presParOf" srcId="{41FBE8E7-DAC4-433F-B58F-E9CD99342449}" destId="{AB7A106B-0DB4-45DB-91F9-0AE3D81E396B}" srcOrd="1" destOrd="0" presId="urn:microsoft.com/office/officeart/2008/layout/PictureAccentList"/>
    <dgm:cxn modelId="{2CE4B60D-CF0E-4E0E-8AAC-BB32835252BF}" type="presParOf" srcId="{AB7A106B-0DB4-45DB-91F9-0AE3D81E396B}" destId="{32524471-01EB-4B64-89BF-EAA8C54829DD}" srcOrd="0" destOrd="0" presId="urn:microsoft.com/office/officeart/2008/layout/PictureAccentList"/>
    <dgm:cxn modelId="{2F208F53-C458-4F8C-A0E7-8617107AD320}" type="presParOf" srcId="{32524471-01EB-4B64-89BF-EAA8C54829DD}" destId="{3FDDFEC3-6A22-43CA-BD95-0A9618B9015D}" srcOrd="0" destOrd="0" presId="urn:microsoft.com/office/officeart/2008/layout/PictureAccentList"/>
    <dgm:cxn modelId="{716D230A-7539-4F4E-8833-A3BD9F369B52}" type="presParOf" srcId="{32524471-01EB-4B64-89BF-EAA8C54829DD}" destId="{5807AE31-8D00-45E1-A0F0-9FC1EDF7A8DC}" srcOrd="1" destOrd="0" presId="urn:microsoft.com/office/officeart/2008/layout/PictureAccentList"/>
    <dgm:cxn modelId="{60CEAD92-F542-48AB-8C37-F0FC817992E1}" type="presParOf" srcId="{AB7A106B-0DB4-45DB-91F9-0AE3D81E396B}" destId="{5B844BDC-C4D7-4622-ABFB-8555C3CA95E9}" srcOrd="1" destOrd="0" presId="urn:microsoft.com/office/officeart/2008/layout/PictureAccentList"/>
    <dgm:cxn modelId="{080E6443-34F3-4111-9471-A389B82283E7}" type="presParOf" srcId="{5B844BDC-C4D7-4622-ABFB-8555C3CA95E9}" destId="{3E4E53A8-9440-4579-AB1D-319690979529}" srcOrd="0" destOrd="0" presId="urn:microsoft.com/office/officeart/2008/layout/PictureAccentList"/>
    <dgm:cxn modelId="{5EECD927-7B14-4B17-9E9F-06BD4A719270}" type="presParOf" srcId="{5B844BDC-C4D7-4622-ABFB-8555C3CA95E9}" destId="{9518785A-EC84-4E42-AE0D-10BEC9AB60FC}" srcOrd="1" destOrd="0" presId="urn:microsoft.com/office/officeart/2008/layout/PictureAccentList"/>
    <dgm:cxn modelId="{2863E625-017E-4BE3-8769-7B567BD46C14}" type="presParOf" srcId="{AB7A106B-0DB4-45DB-91F9-0AE3D81E396B}" destId="{5269E082-70F8-4396-B335-C4C7A6D1110B}" srcOrd="2" destOrd="0" presId="urn:microsoft.com/office/officeart/2008/layout/PictureAccentList"/>
    <dgm:cxn modelId="{A4BAF2CF-6772-464E-820E-BA52A85C0450}" type="presParOf" srcId="{5269E082-70F8-4396-B335-C4C7A6D1110B}" destId="{7E595816-E22F-49B8-A391-1B829FA566E8}" srcOrd="0" destOrd="0" presId="urn:microsoft.com/office/officeart/2008/layout/PictureAccentList"/>
    <dgm:cxn modelId="{E057CF22-CA93-4245-8FAD-9403F6A69ACC}" type="presParOf" srcId="{5269E082-70F8-4396-B335-C4C7A6D1110B}" destId="{FE1B7E2D-325C-48E7-8A14-20B689E8A775}" srcOrd="1" destOrd="0" presId="urn:microsoft.com/office/officeart/2008/layout/PictureAccentList"/>
    <dgm:cxn modelId="{E3E337E0-0230-4D87-B58A-06A3C0A0E665}" type="presParOf" srcId="{AB7A106B-0DB4-45DB-91F9-0AE3D81E396B}" destId="{4DF28222-E307-4593-B5D5-595C287DFECA}" srcOrd="3" destOrd="0" presId="urn:microsoft.com/office/officeart/2008/layout/PictureAccentList"/>
    <dgm:cxn modelId="{FB5FD9E5-8ABD-42B6-A6EC-67F2489367D6}" type="presParOf" srcId="{4DF28222-E307-4593-B5D5-595C287DFECA}" destId="{427ED070-31B6-4B4F-8DEC-A98E73A6FCF1}" srcOrd="0" destOrd="0" presId="urn:microsoft.com/office/officeart/2008/layout/PictureAccentList"/>
    <dgm:cxn modelId="{62B975D7-AB1E-45E4-8E26-C6C347335E50}" type="presParOf" srcId="{4DF28222-E307-4593-B5D5-595C287DFECA}" destId="{B05F09B0-5F44-4982-8263-326AD012956C}" srcOrd="1" destOrd="0" presId="urn:microsoft.com/office/officeart/2008/layout/PictureAccentLis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D06470-C6B2-4A1F-A2E4-4CDD1D1D402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7BFDFDB9-2D5C-4B81-B206-795907F270FF}">
      <dgm:prSet phldrT="[文本]" custT="1"/>
      <dgm:spPr/>
      <dgm:t>
        <a:bodyPr/>
        <a:lstStyle/>
        <a:p>
          <a:pPr marL="0" indent="0"/>
          <a:r>
            <a:rPr lang="en-US" altLang="zh-CN" sz="2200" dirty="0" smtClean="0">
              <a:latin typeface="+mn-lt"/>
            </a:rPr>
            <a:t>Standardization Reform: To become a major SDO in ICT industry and a </a:t>
          </a:r>
          <a:r>
            <a:rPr lang="en-US" sz="2200" b="0" i="0" dirty="0" smtClean="0">
              <a:latin typeface="+mn-lt"/>
            </a:rPr>
            <a:t>centralized </a:t>
          </a:r>
          <a:r>
            <a:rPr lang="en-US" altLang="zh-CN" sz="2200" dirty="0" smtClean="0">
              <a:latin typeface="+mn-lt"/>
            </a:rPr>
            <a:t>platform</a:t>
          </a:r>
          <a:endParaRPr lang="zh-CN" altLang="en-US" sz="2200" dirty="0">
            <a:latin typeface="+mn-lt"/>
          </a:endParaRPr>
        </a:p>
      </dgm:t>
    </dgm:pt>
    <dgm:pt modelId="{C6A44C55-E106-4C62-BDFC-A0D8328856DB}" type="parTrans" cxnId="{0588BF5A-3108-4A7F-9205-D2CD993BFF83}">
      <dgm:prSet/>
      <dgm:spPr/>
      <dgm:t>
        <a:bodyPr/>
        <a:lstStyle/>
        <a:p>
          <a:endParaRPr lang="zh-CN" altLang="en-US"/>
        </a:p>
      </dgm:t>
    </dgm:pt>
    <dgm:pt modelId="{1756E014-802F-45D3-A57B-9E8CDA11F965}" type="sibTrans" cxnId="{0588BF5A-3108-4A7F-9205-D2CD993BFF83}">
      <dgm:prSet/>
      <dgm:spPr/>
      <dgm:t>
        <a:bodyPr/>
        <a:lstStyle/>
        <a:p>
          <a:endParaRPr lang="zh-CN" altLang="en-US"/>
        </a:p>
      </dgm:t>
    </dgm:pt>
    <dgm:pt modelId="{FB4571BD-8B15-4E0E-A431-AF47E48793E9}">
      <dgm:prSet custT="1"/>
      <dgm:spPr/>
      <dgm:t>
        <a:bodyPr/>
        <a:lstStyle/>
        <a:p>
          <a:r>
            <a:rPr lang="en-US" altLang="zh-CN" sz="2200" dirty="0" smtClean="0">
              <a:latin typeface="+mn-lt"/>
            </a:rPr>
            <a:t>Cooperation with Professional International Fora and Alliances</a:t>
          </a:r>
        </a:p>
      </dgm:t>
    </dgm:pt>
    <dgm:pt modelId="{8050A4B9-8CC8-4440-8041-8AB1D1D50571}" type="parTrans" cxnId="{72A4494F-81D6-4DC8-A4C5-1BEA005ADAD5}">
      <dgm:prSet/>
      <dgm:spPr/>
      <dgm:t>
        <a:bodyPr/>
        <a:lstStyle/>
        <a:p>
          <a:endParaRPr lang="zh-CN" altLang="en-US"/>
        </a:p>
      </dgm:t>
    </dgm:pt>
    <dgm:pt modelId="{357EACC6-D35E-4BB4-A211-CE12A78032C6}" type="sibTrans" cxnId="{72A4494F-81D6-4DC8-A4C5-1BEA005ADAD5}">
      <dgm:prSet/>
      <dgm:spPr/>
      <dgm:t>
        <a:bodyPr/>
        <a:lstStyle/>
        <a:p>
          <a:endParaRPr lang="zh-CN" altLang="en-US"/>
        </a:p>
      </dgm:t>
    </dgm:pt>
    <dgm:pt modelId="{83D9D768-0F45-4394-9B97-59F4154B6A4C}">
      <dgm:prSet custT="1"/>
      <dgm:spPr/>
      <dgm:t>
        <a:bodyPr/>
        <a:lstStyle/>
        <a:p>
          <a:r>
            <a:rPr lang="en-US" altLang="zh-CN" sz="1800" dirty="0" smtClean="0"/>
            <a:t>Regional limitations of CCSA  </a:t>
          </a:r>
          <a:r>
            <a:rPr lang="en-US" altLang="zh-CN" sz="1800" i="1" dirty="0" smtClean="0"/>
            <a:t>vs</a:t>
          </a:r>
          <a:r>
            <a:rPr lang="en-US" altLang="zh-CN" sz="1800" dirty="0" smtClean="0"/>
            <a:t>. Pan-regional advantages of international fora and alliances</a:t>
          </a:r>
        </a:p>
      </dgm:t>
    </dgm:pt>
    <dgm:pt modelId="{CDE4692E-4450-4EC4-902E-F8F33BF8938C}" type="parTrans" cxnId="{58A13EEF-9CF3-47D5-AC6F-AB831FCF0B75}">
      <dgm:prSet/>
      <dgm:spPr/>
      <dgm:t>
        <a:bodyPr/>
        <a:lstStyle/>
        <a:p>
          <a:endParaRPr lang="zh-CN" altLang="en-US"/>
        </a:p>
      </dgm:t>
    </dgm:pt>
    <dgm:pt modelId="{818E705D-E688-4D31-99D5-B28DCFE0988C}" type="sibTrans" cxnId="{58A13EEF-9CF3-47D5-AC6F-AB831FCF0B75}">
      <dgm:prSet/>
      <dgm:spPr/>
      <dgm:t>
        <a:bodyPr/>
        <a:lstStyle/>
        <a:p>
          <a:endParaRPr lang="zh-CN" altLang="en-US"/>
        </a:p>
      </dgm:t>
    </dgm:pt>
    <dgm:pt modelId="{E38BD356-5C22-4745-8438-2EA0F58226EA}">
      <dgm:prSet custT="1"/>
      <dgm:spPr/>
      <dgm:t>
        <a:bodyPr/>
        <a:lstStyle/>
        <a:p>
          <a:r>
            <a:rPr lang="en-US" altLang="zh-CN" sz="1800" dirty="0" smtClean="0"/>
            <a:t>Direction: To penetrate into the working fields of fora and alliances in other industries step by step</a:t>
          </a:r>
        </a:p>
      </dgm:t>
    </dgm:pt>
    <dgm:pt modelId="{6007FE48-7D68-4F79-A980-292AA7D6E224}" type="parTrans" cxnId="{2273BBB3-4E71-4EA5-BE36-9070DF4A95C6}">
      <dgm:prSet/>
      <dgm:spPr/>
      <dgm:t>
        <a:bodyPr/>
        <a:lstStyle/>
        <a:p>
          <a:endParaRPr lang="zh-CN" altLang="en-US"/>
        </a:p>
      </dgm:t>
    </dgm:pt>
    <dgm:pt modelId="{DFA388B4-112C-4DA7-A8AE-2BD0C5A8449D}" type="sibTrans" cxnId="{2273BBB3-4E71-4EA5-BE36-9070DF4A95C6}">
      <dgm:prSet/>
      <dgm:spPr/>
      <dgm:t>
        <a:bodyPr/>
        <a:lstStyle/>
        <a:p>
          <a:endParaRPr lang="zh-CN" altLang="en-US"/>
        </a:p>
      </dgm:t>
    </dgm:pt>
    <dgm:pt modelId="{299B72D0-B83E-48D4-855D-56F65213C5B5}">
      <dgm:prSet custT="1"/>
      <dgm:spPr/>
      <dgm:t>
        <a:bodyPr/>
        <a:lstStyle/>
        <a:p>
          <a:r>
            <a:rPr lang="en-US" altLang="zh-CN" sz="2200" dirty="0" smtClean="0">
              <a:latin typeface="+mn-lt"/>
            </a:rPr>
            <a:t>IPR</a:t>
          </a:r>
          <a:r>
            <a:rPr lang="zh-CN" altLang="en-US" sz="2200" dirty="0" smtClean="0">
              <a:latin typeface="+mn-lt"/>
            </a:rPr>
            <a:t> </a:t>
          </a:r>
          <a:r>
            <a:rPr lang="en-US" altLang="zh-CN" sz="2200" dirty="0" smtClean="0">
              <a:latin typeface="+mn-lt"/>
            </a:rPr>
            <a:t>Policy</a:t>
          </a:r>
        </a:p>
      </dgm:t>
    </dgm:pt>
    <dgm:pt modelId="{6EAD1B87-FCA7-47BA-A2F2-418112C1D5F3}" type="parTrans" cxnId="{04760B49-FCEB-4330-9D21-B3DB3F3CD19F}">
      <dgm:prSet/>
      <dgm:spPr/>
      <dgm:t>
        <a:bodyPr/>
        <a:lstStyle/>
        <a:p>
          <a:endParaRPr lang="zh-CN" altLang="en-US"/>
        </a:p>
      </dgm:t>
    </dgm:pt>
    <dgm:pt modelId="{0686F631-9718-40C8-89D9-C33AC9636E2C}" type="sibTrans" cxnId="{04760B49-FCEB-4330-9D21-B3DB3F3CD19F}">
      <dgm:prSet/>
      <dgm:spPr/>
      <dgm:t>
        <a:bodyPr/>
        <a:lstStyle/>
        <a:p>
          <a:endParaRPr lang="zh-CN" altLang="en-US"/>
        </a:p>
      </dgm:t>
    </dgm:pt>
    <dgm:pt modelId="{50CF21C1-3E8E-40F7-BC39-9DA1417499B9}">
      <dgm:prSet custT="1"/>
      <dgm:spPr/>
      <dgm:t>
        <a:bodyPr/>
        <a:lstStyle/>
        <a:p>
          <a:r>
            <a:rPr lang="en-US" altLang="zh-CN" sz="1800" dirty="0" smtClean="0"/>
            <a:t>Diversified membership and stances of them on IPR issues;</a:t>
          </a:r>
        </a:p>
      </dgm:t>
    </dgm:pt>
    <dgm:pt modelId="{03F8C8CD-2459-475D-89CD-6CA928C8AE72}" type="parTrans" cxnId="{F1ABDC50-7879-4A89-9901-F298832C8CBA}">
      <dgm:prSet/>
      <dgm:spPr/>
      <dgm:t>
        <a:bodyPr/>
        <a:lstStyle/>
        <a:p>
          <a:endParaRPr lang="zh-CN" altLang="en-US"/>
        </a:p>
      </dgm:t>
    </dgm:pt>
    <dgm:pt modelId="{499E1B0E-FE68-426A-88FC-E91D12C8CA94}" type="sibTrans" cxnId="{F1ABDC50-7879-4A89-9901-F298832C8CBA}">
      <dgm:prSet/>
      <dgm:spPr/>
      <dgm:t>
        <a:bodyPr/>
        <a:lstStyle/>
        <a:p>
          <a:endParaRPr lang="zh-CN" altLang="en-US"/>
        </a:p>
      </dgm:t>
    </dgm:pt>
    <dgm:pt modelId="{4A2262E2-F3BD-4734-9475-6A9728927752}">
      <dgm:prSet custT="1"/>
      <dgm:spPr/>
      <dgm:t>
        <a:bodyPr/>
        <a:lstStyle/>
        <a:p>
          <a:r>
            <a:rPr lang="en-US" altLang="zh-CN" sz="2200" dirty="0" smtClean="0">
              <a:latin typeface="+mn-lt"/>
            </a:rPr>
            <a:t>More attention to open source standards as well as other forms of open standards</a:t>
          </a:r>
        </a:p>
      </dgm:t>
    </dgm:pt>
    <dgm:pt modelId="{E1AB60C8-D765-45A7-BC92-36496E4F17E7}" type="parTrans" cxnId="{83185797-1EF1-4E0D-A4F1-290D3117B2AA}">
      <dgm:prSet/>
      <dgm:spPr/>
      <dgm:t>
        <a:bodyPr/>
        <a:lstStyle/>
        <a:p>
          <a:endParaRPr lang="zh-CN" altLang="en-US"/>
        </a:p>
      </dgm:t>
    </dgm:pt>
    <dgm:pt modelId="{CCD00175-FA31-4191-BBC3-AADABEABC409}" type="sibTrans" cxnId="{83185797-1EF1-4E0D-A4F1-290D3117B2AA}">
      <dgm:prSet/>
      <dgm:spPr/>
      <dgm:t>
        <a:bodyPr/>
        <a:lstStyle/>
        <a:p>
          <a:endParaRPr lang="zh-CN" altLang="en-US"/>
        </a:p>
      </dgm:t>
    </dgm:pt>
    <dgm:pt modelId="{0BAAD0F4-7653-4509-B4BD-35619724A96B}">
      <dgm:prSet custT="1"/>
      <dgm:spPr/>
      <dgm:t>
        <a:bodyPr/>
        <a:lstStyle/>
        <a:p>
          <a:r>
            <a:rPr lang="en-US" altLang="zh-CN" sz="2200" dirty="0" smtClean="0">
              <a:latin typeface="+mn-lt"/>
            </a:rPr>
            <a:t>Cross-sector Cooperation</a:t>
          </a:r>
        </a:p>
      </dgm:t>
    </dgm:pt>
    <dgm:pt modelId="{8B61A062-0338-4905-A697-8AE9B7D55A16}" type="sibTrans" cxnId="{587F5A8C-F277-424F-ACC7-295017037FD8}">
      <dgm:prSet/>
      <dgm:spPr/>
      <dgm:t>
        <a:bodyPr/>
        <a:lstStyle/>
        <a:p>
          <a:endParaRPr lang="zh-CN" altLang="en-US"/>
        </a:p>
      </dgm:t>
    </dgm:pt>
    <dgm:pt modelId="{6A5CA90E-44D5-43DB-A652-C04ABC6CB7CB}" type="parTrans" cxnId="{587F5A8C-F277-424F-ACC7-295017037FD8}">
      <dgm:prSet/>
      <dgm:spPr/>
      <dgm:t>
        <a:bodyPr/>
        <a:lstStyle/>
        <a:p>
          <a:endParaRPr lang="zh-CN" altLang="en-US"/>
        </a:p>
      </dgm:t>
    </dgm:pt>
    <dgm:pt modelId="{77151510-C960-4BBF-B439-C4632A3CC314}">
      <dgm:prSet custT="1"/>
      <dgm:spPr/>
      <dgm:t>
        <a:bodyPr/>
        <a:lstStyle/>
        <a:p>
          <a:r>
            <a:rPr lang="en-US" altLang="zh-CN" sz="1800" dirty="0" smtClean="0"/>
            <a:t>Limitations of CCSA in application practice </a:t>
          </a:r>
          <a:r>
            <a:rPr lang="en-US" altLang="zh-CN" sz="1800" i="1" dirty="0" smtClean="0"/>
            <a:t>vs</a:t>
          </a:r>
          <a:r>
            <a:rPr lang="en-US" altLang="zh-CN" sz="1800" dirty="0" smtClean="0"/>
            <a:t>. </a:t>
          </a:r>
          <a:r>
            <a:rPr lang="en-US" sz="1800" dirty="0" smtClean="0"/>
            <a:t>Concentration</a:t>
          </a:r>
          <a:r>
            <a:rPr lang="en-US" altLang="zh-CN" sz="1800" dirty="0" smtClean="0"/>
            <a:t> advantages of international fora and alliances</a:t>
          </a:r>
        </a:p>
      </dgm:t>
    </dgm:pt>
    <dgm:pt modelId="{4E3A27B9-7EEC-499D-B277-331C4A690949}" type="parTrans" cxnId="{BFD42D20-C75B-48D1-A359-75C57572ECEF}">
      <dgm:prSet/>
      <dgm:spPr/>
      <dgm:t>
        <a:bodyPr/>
        <a:lstStyle/>
        <a:p>
          <a:endParaRPr lang="zh-CN" altLang="en-US"/>
        </a:p>
      </dgm:t>
    </dgm:pt>
    <dgm:pt modelId="{D8C8E7FF-485D-46C9-AA81-C8FEF2069827}" type="sibTrans" cxnId="{BFD42D20-C75B-48D1-A359-75C57572ECEF}">
      <dgm:prSet/>
      <dgm:spPr/>
      <dgm:t>
        <a:bodyPr/>
        <a:lstStyle/>
        <a:p>
          <a:endParaRPr lang="zh-CN" altLang="en-US"/>
        </a:p>
      </dgm:t>
    </dgm:pt>
    <dgm:pt modelId="{798A2391-A8D9-4486-9E0E-DB995EAC1F07}">
      <dgm:prSet custT="1"/>
      <dgm:spPr/>
      <dgm:t>
        <a:bodyPr/>
        <a:lstStyle/>
        <a:p>
          <a:r>
            <a:rPr lang="en-US" altLang="zh-CN" sz="1800" dirty="0" smtClean="0"/>
            <a:t>CCSA takes a very cautious stance on further interpretation of IPR policy and the adjust of operational procedures;</a:t>
          </a:r>
        </a:p>
      </dgm:t>
    </dgm:pt>
    <dgm:pt modelId="{F9599A61-5BF6-4975-8D3A-B8F92B243AB3}" type="parTrans" cxnId="{D48CAD6E-C2EF-4E7F-8CF9-E6968112A9D8}">
      <dgm:prSet/>
      <dgm:spPr/>
      <dgm:t>
        <a:bodyPr/>
        <a:lstStyle/>
        <a:p>
          <a:endParaRPr lang="zh-CN" altLang="en-US"/>
        </a:p>
      </dgm:t>
    </dgm:pt>
    <dgm:pt modelId="{2D0EE581-2779-4AF6-ADEF-90AB9F9296C6}" type="sibTrans" cxnId="{D48CAD6E-C2EF-4E7F-8CF9-E6968112A9D8}">
      <dgm:prSet/>
      <dgm:spPr/>
      <dgm:t>
        <a:bodyPr/>
        <a:lstStyle/>
        <a:p>
          <a:endParaRPr lang="zh-CN" altLang="en-US"/>
        </a:p>
      </dgm:t>
    </dgm:pt>
    <dgm:pt modelId="{BB199014-0A73-4D0A-A9AC-95F881912795}">
      <dgm:prSet custT="1"/>
      <dgm:spPr/>
      <dgm:t>
        <a:bodyPr/>
        <a:lstStyle/>
        <a:p>
          <a:r>
            <a:rPr lang="en-US" altLang="zh-CN" sz="1800" dirty="0" smtClean="0"/>
            <a:t>No consensus on requirement or direction of CCSA’s adjusting the elements of its current IPR policy;</a:t>
          </a:r>
        </a:p>
      </dgm:t>
    </dgm:pt>
    <dgm:pt modelId="{E831BB54-7B9D-4F6A-B4C9-D59514F70752}" type="parTrans" cxnId="{32644FD0-08D0-4FD6-A2DF-0D6CB1D7F97B}">
      <dgm:prSet/>
      <dgm:spPr/>
      <dgm:t>
        <a:bodyPr/>
        <a:lstStyle/>
        <a:p>
          <a:endParaRPr lang="zh-CN" altLang="en-US"/>
        </a:p>
      </dgm:t>
    </dgm:pt>
    <dgm:pt modelId="{E58BA74E-B34C-4328-936C-3AE67DEB0F23}" type="sibTrans" cxnId="{32644FD0-08D0-4FD6-A2DF-0D6CB1D7F97B}">
      <dgm:prSet/>
      <dgm:spPr/>
      <dgm:t>
        <a:bodyPr/>
        <a:lstStyle/>
        <a:p>
          <a:endParaRPr lang="zh-CN" altLang="en-US"/>
        </a:p>
      </dgm:t>
    </dgm:pt>
    <dgm:pt modelId="{4C0EE913-9104-4EF1-BEF8-95FAAAD760FF}" type="pres">
      <dgm:prSet presAssocID="{23D06470-C6B2-4A1F-A2E4-4CDD1D1D4029}" presName="linear" presStyleCnt="0">
        <dgm:presLayoutVars>
          <dgm:animLvl val="lvl"/>
          <dgm:resizeHandles val="exact"/>
        </dgm:presLayoutVars>
      </dgm:prSet>
      <dgm:spPr/>
      <dgm:t>
        <a:bodyPr/>
        <a:lstStyle/>
        <a:p>
          <a:endParaRPr lang="zh-CN" altLang="en-US"/>
        </a:p>
      </dgm:t>
    </dgm:pt>
    <dgm:pt modelId="{36E8EA38-8C35-4AC5-AB6A-94DB875152A4}" type="pres">
      <dgm:prSet presAssocID="{7BFDFDB9-2D5C-4B81-B206-795907F270FF}" presName="parentText" presStyleLbl="node1" presStyleIdx="0" presStyleCnt="5" custScaleY="41420" custLinFactY="-2493" custLinFactNeighborY="-100000">
        <dgm:presLayoutVars>
          <dgm:chMax val="0"/>
          <dgm:bulletEnabled val="1"/>
        </dgm:presLayoutVars>
      </dgm:prSet>
      <dgm:spPr/>
      <dgm:t>
        <a:bodyPr/>
        <a:lstStyle/>
        <a:p>
          <a:endParaRPr lang="zh-CN" altLang="en-US"/>
        </a:p>
      </dgm:t>
    </dgm:pt>
    <dgm:pt modelId="{31A3AE8B-12A4-4744-9E56-098D90A80777}" type="pres">
      <dgm:prSet presAssocID="{1756E014-802F-45D3-A57B-9E8CDA11F965}" presName="spacer" presStyleCnt="0"/>
      <dgm:spPr/>
    </dgm:pt>
    <dgm:pt modelId="{3A726E8E-372E-43A9-80F5-38A4323F7166}" type="pres">
      <dgm:prSet presAssocID="{FB4571BD-8B15-4E0E-A431-AF47E48793E9}" presName="parentText" presStyleLbl="node1" presStyleIdx="1" presStyleCnt="5" custScaleY="41420" custLinFactNeighborY="-27762">
        <dgm:presLayoutVars>
          <dgm:chMax val="0"/>
          <dgm:bulletEnabled val="1"/>
        </dgm:presLayoutVars>
      </dgm:prSet>
      <dgm:spPr/>
      <dgm:t>
        <a:bodyPr/>
        <a:lstStyle/>
        <a:p>
          <a:endParaRPr lang="zh-CN" altLang="en-US"/>
        </a:p>
      </dgm:t>
    </dgm:pt>
    <dgm:pt modelId="{2365D738-5575-4D7D-859A-46D752F89329}" type="pres">
      <dgm:prSet presAssocID="{FB4571BD-8B15-4E0E-A431-AF47E48793E9}" presName="childText" presStyleLbl="revTx" presStyleIdx="0" presStyleCnt="3" custScaleY="62643" custLinFactNeighborY="-18944">
        <dgm:presLayoutVars>
          <dgm:bulletEnabled val="1"/>
        </dgm:presLayoutVars>
      </dgm:prSet>
      <dgm:spPr/>
      <dgm:t>
        <a:bodyPr/>
        <a:lstStyle/>
        <a:p>
          <a:endParaRPr lang="zh-CN" altLang="en-US"/>
        </a:p>
      </dgm:t>
    </dgm:pt>
    <dgm:pt modelId="{5DC4B1D1-2F89-4699-99D6-16460494AF35}" type="pres">
      <dgm:prSet presAssocID="{0BAAD0F4-7653-4509-B4BD-35619724A96B}" presName="parentText" presStyleLbl="node1" presStyleIdx="2" presStyleCnt="5" custScaleY="41420" custLinFactNeighborY="-19153">
        <dgm:presLayoutVars>
          <dgm:chMax val="0"/>
          <dgm:bulletEnabled val="1"/>
        </dgm:presLayoutVars>
      </dgm:prSet>
      <dgm:spPr/>
      <dgm:t>
        <a:bodyPr/>
        <a:lstStyle/>
        <a:p>
          <a:endParaRPr lang="zh-CN" altLang="en-US"/>
        </a:p>
      </dgm:t>
    </dgm:pt>
    <dgm:pt modelId="{881B1125-9492-4F94-B47A-A943D624E8C5}" type="pres">
      <dgm:prSet presAssocID="{0BAAD0F4-7653-4509-B4BD-35619724A96B}" presName="childText" presStyleLbl="revTx" presStyleIdx="1" presStyleCnt="3" custScaleY="42677" custLinFactNeighborY="-11536">
        <dgm:presLayoutVars>
          <dgm:bulletEnabled val="1"/>
        </dgm:presLayoutVars>
      </dgm:prSet>
      <dgm:spPr/>
      <dgm:t>
        <a:bodyPr/>
        <a:lstStyle/>
        <a:p>
          <a:endParaRPr lang="zh-CN" altLang="en-US"/>
        </a:p>
      </dgm:t>
    </dgm:pt>
    <dgm:pt modelId="{1DAFB08A-1127-4EEE-A04D-FD655CC9584C}" type="pres">
      <dgm:prSet presAssocID="{299B72D0-B83E-48D4-855D-56F65213C5B5}" presName="parentText" presStyleLbl="node1" presStyleIdx="3" presStyleCnt="5" custScaleY="41420" custLinFactNeighborY="-19120">
        <dgm:presLayoutVars>
          <dgm:chMax val="0"/>
          <dgm:bulletEnabled val="1"/>
        </dgm:presLayoutVars>
      </dgm:prSet>
      <dgm:spPr/>
      <dgm:t>
        <a:bodyPr/>
        <a:lstStyle/>
        <a:p>
          <a:endParaRPr lang="zh-CN" altLang="en-US"/>
        </a:p>
      </dgm:t>
    </dgm:pt>
    <dgm:pt modelId="{638E7563-B0FB-4A35-B1DB-8BBD3400E93D}" type="pres">
      <dgm:prSet presAssocID="{299B72D0-B83E-48D4-855D-56F65213C5B5}" presName="childText" presStyleLbl="revTx" presStyleIdx="2" presStyleCnt="3" custScaleX="96014" custLinFactNeighborX="1993" custLinFactNeighborY="-18041">
        <dgm:presLayoutVars>
          <dgm:bulletEnabled val="1"/>
        </dgm:presLayoutVars>
      </dgm:prSet>
      <dgm:spPr/>
      <dgm:t>
        <a:bodyPr/>
        <a:lstStyle/>
        <a:p>
          <a:endParaRPr lang="zh-CN" altLang="en-US"/>
        </a:p>
      </dgm:t>
    </dgm:pt>
    <dgm:pt modelId="{DD66B185-4C2C-456D-9663-3E5D9B82DEDE}" type="pres">
      <dgm:prSet presAssocID="{4A2262E2-F3BD-4734-9475-6A9728927752}" presName="parentText" presStyleLbl="node1" presStyleIdx="4" presStyleCnt="5" custScaleY="41420" custLinFactNeighborX="114" custLinFactNeighborY="-11421">
        <dgm:presLayoutVars>
          <dgm:chMax val="0"/>
          <dgm:bulletEnabled val="1"/>
        </dgm:presLayoutVars>
      </dgm:prSet>
      <dgm:spPr/>
      <dgm:t>
        <a:bodyPr/>
        <a:lstStyle/>
        <a:p>
          <a:endParaRPr lang="zh-CN" altLang="en-US"/>
        </a:p>
      </dgm:t>
    </dgm:pt>
  </dgm:ptLst>
  <dgm:cxnLst>
    <dgm:cxn modelId="{78EB66B7-4CCF-4021-8CBA-7E4777D76C0C}" type="presOf" srcId="{BB199014-0A73-4D0A-A9AC-95F881912795}" destId="{638E7563-B0FB-4A35-B1DB-8BBD3400E93D}" srcOrd="0" destOrd="1" presId="urn:microsoft.com/office/officeart/2005/8/layout/vList2"/>
    <dgm:cxn modelId="{8BFD2F43-F726-427D-968D-44E3BCB5BF34}" type="presOf" srcId="{299B72D0-B83E-48D4-855D-56F65213C5B5}" destId="{1DAFB08A-1127-4EEE-A04D-FD655CC9584C}" srcOrd="0" destOrd="0" presId="urn:microsoft.com/office/officeart/2005/8/layout/vList2"/>
    <dgm:cxn modelId="{84570E8A-1EFF-4649-8054-243B6AE78ABB}" type="presOf" srcId="{FB4571BD-8B15-4E0E-A431-AF47E48793E9}" destId="{3A726E8E-372E-43A9-80F5-38A4323F7166}" srcOrd="0" destOrd="0" presId="urn:microsoft.com/office/officeart/2005/8/layout/vList2"/>
    <dgm:cxn modelId="{D48CAD6E-C2EF-4E7F-8CF9-E6968112A9D8}" srcId="{299B72D0-B83E-48D4-855D-56F65213C5B5}" destId="{798A2391-A8D9-4486-9E0E-DB995EAC1F07}" srcOrd="2" destOrd="0" parTransId="{F9599A61-5BF6-4975-8D3A-B8F92B243AB3}" sibTransId="{2D0EE581-2779-4AF6-ADEF-90AB9F9296C6}"/>
    <dgm:cxn modelId="{32644FD0-08D0-4FD6-A2DF-0D6CB1D7F97B}" srcId="{299B72D0-B83E-48D4-855D-56F65213C5B5}" destId="{BB199014-0A73-4D0A-A9AC-95F881912795}" srcOrd="1" destOrd="0" parTransId="{E831BB54-7B9D-4F6A-B4C9-D59514F70752}" sibTransId="{E58BA74E-B34C-4328-936C-3AE67DEB0F23}"/>
    <dgm:cxn modelId="{66941B1F-4CCA-4415-A529-663F56C74C20}" type="presOf" srcId="{798A2391-A8D9-4486-9E0E-DB995EAC1F07}" destId="{638E7563-B0FB-4A35-B1DB-8BBD3400E93D}" srcOrd="0" destOrd="2" presId="urn:microsoft.com/office/officeart/2005/8/layout/vList2"/>
    <dgm:cxn modelId="{58A13EEF-9CF3-47D5-AC6F-AB831FCF0B75}" srcId="{FB4571BD-8B15-4E0E-A431-AF47E48793E9}" destId="{83D9D768-0F45-4394-9B97-59F4154B6A4C}" srcOrd="0" destOrd="0" parTransId="{CDE4692E-4450-4EC4-902E-F8F33BF8938C}" sibTransId="{818E705D-E688-4D31-99D5-B28DCFE0988C}"/>
    <dgm:cxn modelId="{3EE4DCA6-CE16-4A61-B9B9-09AD0D2726A0}" type="presOf" srcId="{50CF21C1-3E8E-40F7-BC39-9DA1417499B9}" destId="{638E7563-B0FB-4A35-B1DB-8BBD3400E93D}" srcOrd="0" destOrd="0" presId="urn:microsoft.com/office/officeart/2005/8/layout/vList2"/>
    <dgm:cxn modelId="{83185797-1EF1-4E0D-A4F1-290D3117B2AA}" srcId="{23D06470-C6B2-4A1F-A2E4-4CDD1D1D4029}" destId="{4A2262E2-F3BD-4734-9475-6A9728927752}" srcOrd="4" destOrd="0" parTransId="{E1AB60C8-D765-45A7-BC92-36496E4F17E7}" sibTransId="{CCD00175-FA31-4191-BBC3-AADABEABC409}"/>
    <dgm:cxn modelId="{E8081474-09DA-47A9-BDAD-3A1A11E5B7EA}" type="presOf" srcId="{E38BD356-5C22-4745-8438-2EA0F58226EA}" destId="{881B1125-9492-4F94-B47A-A943D624E8C5}" srcOrd="0" destOrd="0" presId="urn:microsoft.com/office/officeart/2005/8/layout/vList2"/>
    <dgm:cxn modelId="{04760B49-FCEB-4330-9D21-B3DB3F3CD19F}" srcId="{23D06470-C6B2-4A1F-A2E4-4CDD1D1D4029}" destId="{299B72D0-B83E-48D4-855D-56F65213C5B5}" srcOrd="3" destOrd="0" parTransId="{6EAD1B87-FCA7-47BA-A2F2-418112C1D5F3}" sibTransId="{0686F631-9718-40C8-89D9-C33AC9636E2C}"/>
    <dgm:cxn modelId="{D21A3B23-57F3-4DD9-AC92-00A11A13E5C2}" type="presOf" srcId="{7BFDFDB9-2D5C-4B81-B206-795907F270FF}" destId="{36E8EA38-8C35-4AC5-AB6A-94DB875152A4}" srcOrd="0" destOrd="0" presId="urn:microsoft.com/office/officeart/2005/8/layout/vList2"/>
    <dgm:cxn modelId="{72A4494F-81D6-4DC8-A4C5-1BEA005ADAD5}" srcId="{23D06470-C6B2-4A1F-A2E4-4CDD1D1D4029}" destId="{FB4571BD-8B15-4E0E-A431-AF47E48793E9}" srcOrd="1" destOrd="0" parTransId="{8050A4B9-8CC8-4440-8041-8AB1D1D50571}" sibTransId="{357EACC6-D35E-4BB4-A211-CE12A78032C6}"/>
    <dgm:cxn modelId="{587F5A8C-F277-424F-ACC7-295017037FD8}" srcId="{23D06470-C6B2-4A1F-A2E4-4CDD1D1D4029}" destId="{0BAAD0F4-7653-4509-B4BD-35619724A96B}" srcOrd="2" destOrd="0" parTransId="{6A5CA90E-44D5-43DB-A652-C04ABC6CB7CB}" sibTransId="{8B61A062-0338-4905-A697-8AE9B7D55A16}"/>
    <dgm:cxn modelId="{33D4F7F8-A9B9-4092-8644-2F75D56FE46D}" type="presOf" srcId="{0BAAD0F4-7653-4509-B4BD-35619724A96B}" destId="{5DC4B1D1-2F89-4699-99D6-16460494AF35}" srcOrd="0" destOrd="0" presId="urn:microsoft.com/office/officeart/2005/8/layout/vList2"/>
    <dgm:cxn modelId="{39AF39C6-EF5B-4799-B9D6-66759A5619DE}" type="presOf" srcId="{4A2262E2-F3BD-4734-9475-6A9728927752}" destId="{DD66B185-4C2C-456D-9663-3E5D9B82DEDE}" srcOrd="0" destOrd="0" presId="urn:microsoft.com/office/officeart/2005/8/layout/vList2"/>
    <dgm:cxn modelId="{C7E4FC33-7726-47FD-8613-DF5811A11D65}" type="presOf" srcId="{83D9D768-0F45-4394-9B97-59F4154B6A4C}" destId="{2365D738-5575-4D7D-859A-46D752F89329}" srcOrd="0" destOrd="0" presId="urn:microsoft.com/office/officeart/2005/8/layout/vList2"/>
    <dgm:cxn modelId="{A732E2C6-D90F-412C-980B-2259C5F4C57B}" type="presOf" srcId="{77151510-C960-4BBF-B439-C4632A3CC314}" destId="{2365D738-5575-4D7D-859A-46D752F89329}" srcOrd="0" destOrd="1" presId="urn:microsoft.com/office/officeart/2005/8/layout/vList2"/>
    <dgm:cxn modelId="{F1ABDC50-7879-4A89-9901-F298832C8CBA}" srcId="{299B72D0-B83E-48D4-855D-56F65213C5B5}" destId="{50CF21C1-3E8E-40F7-BC39-9DA1417499B9}" srcOrd="0" destOrd="0" parTransId="{03F8C8CD-2459-475D-89CD-6CA928C8AE72}" sibTransId="{499E1B0E-FE68-426A-88FC-E91D12C8CA94}"/>
    <dgm:cxn modelId="{1CAA0AF2-1558-473D-BE25-580BDA96268C}" type="presOf" srcId="{23D06470-C6B2-4A1F-A2E4-4CDD1D1D4029}" destId="{4C0EE913-9104-4EF1-BEF8-95FAAAD760FF}" srcOrd="0" destOrd="0" presId="urn:microsoft.com/office/officeart/2005/8/layout/vList2"/>
    <dgm:cxn modelId="{2273BBB3-4E71-4EA5-BE36-9070DF4A95C6}" srcId="{0BAAD0F4-7653-4509-B4BD-35619724A96B}" destId="{E38BD356-5C22-4745-8438-2EA0F58226EA}" srcOrd="0" destOrd="0" parTransId="{6007FE48-7D68-4F79-A980-292AA7D6E224}" sibTransId="{DFA388B4-112C-4DA7-A8AE-2BD0C5A8449D}"/>
    <dgm:cxn modelId="{BFD42D20-C75B-48D1-A359-75C57572ECEF}" srcId="{FB4571BD-8B15-4E0E-A431-AF47E48793E9}" destId="{77151510-C960-4BBF-B439-C4632A3CC314}" srcOrd="1" destOrd="0" parTransId="{4E3A27B9-7EEC-499D-B277-331C4A690949}" sibTransId="{D8C8E7FF-485D-46C9-AA81-C8FEF2069827}"/>
    <dgm:cxn modelId="{0588BF5A-3108-4A7F-9205-D2CD993BFF83}" srcId="{23D06470-C6B2-4A1F-A2E4-4CDD1D1D4029}" destId="{7BFDFDB9-2D5C-4B81-B206-795907F270FF}" srcOrd="0" destOrd="0" parTransId="{C6A44C55-E106-4C62-BDFC-A0D8328856DB}" sibTransId="{1756E014-802F-45D3-A57B-9E8CDA11F965}"/>
    <dgm:cxn modelId="{80345F4D-06CE-4684-84CB-A4D2250716A2}" type="presParOf" srcId="{4C0EE913-9104-4EF1-BEF8-95FAAAD760FF}" destId="{36E8EA38-8C35-4AC5-AB6A-94DB875152A4}" srcOrd="0" destOrd="0" presId="urn:microsoft.com/office/officeart/2005/8/layout/vList2"/>
    <dgm:cxn modelId="{2089FE5F-F5B6-4AF9-822E-98EC1ADC6BA5}" type="presParOf" srcId="{4C0EE913-9104-4EF1-BEF8-95FAAAD760FF}" destId="{31A3AE8B-12A4-4744-9E56-098D90A80777}" srcOrd="1" destOrd="0" presId="urn:microsoft.com/office/officeart/2005/8/layout/vList2"/>
    <dgm:cxn modelId="{82DCBE52-8AFA-4990-BBEC-30FA58C51E1A}" type="presParOf" srcId="{4C0EE913-9104-4EF1-BEF8-95FAAAD760FF}" destId="{3A726E8E-372E-43A9-80F5-38A4323F7166}" srcOrd="2" destOrd="0" presId="urn:microsoft.com/office/officeart/2005/8/layout/vList2"/>
    <dgm:cxn modelId="{5AC78938-BB54-4DFB-AE36-593AC56A1991}" type="presParOf" srcId="{4C0EE913-9104-4EF1-BEF8-95FAAAD760FF}" destId="{2365D738-5575-4D7D-859A-46D752F89329}" srcOrd="3" destOrd="0" presId="urn:microsoft.com/office/officeart/2005/8/layout/vList2"/>
    <dgm:cxn modelId="{4319CC8B-06B6-43CC-801D-83186247CD08}" type="presParOf" srcId="{4C0EE913-9104-4EF1-BEF8-95FAAAD760FF}" destId="{5DC4B1D1-2F89-4699-99D6-16460494AF35}" srcOrd="4" destOrd="0" presId="urn:microsoft.com/office/officeart/2005/8/layout/vList2"/>
    <dgm:cxn modelId="{4315ADC4-6DC7-4A84-B423-47C2805E31CF}" type="presParOf" srcId="{4C0EE913-9104-4EF1-BEF8-95FAAAD760FF}" destId="{881B1125-9492-4F94-B47A-A943D624E8C5}" srcOrd="5" destOrd="0" presId="urn:microsoft.com/office/officeart/2005/8/layout/vList2"/>
    <dgm:cxn modelId="{834657ED-197A-4C99-831E-AB8613F21F74}" type="presParOf" srcId="{4C0EE913-9104-4EF1-BEF8-95FAAAD760FF}" destId="{1DAFB08A-1127-4EEE-A04D-FD655CC9584C}" srcOrd="6" destOrd="0" presId="urn:microsoft.com/office/officeart/2005/8/layout/vList2"/>
    <dgm:cxn modelId="{4011112F-2E5A-425F-80DF-2BC91CB9E2B8}" type="presParOf" srcId="{4C0EE913-9104-4EF1-BEF8-95FAAAD760FF}" destId="{638E7563-B0FB-4A35-B1DB-8BBD3400E93D}" srcOrd="7" destOrd="0" presId="urn:microsoft.com/office/officeart/2005/8/layout/vList2"/>
    <dgm:cxn modelId="{30D8F188-71F8-49E1-AFB8-E5D6D7BDCAE9}" type="presParOf" srcId="{4C0EE913-9104-4EF1-BEF8-95FAAAD760FF}" destId="{DD66B185-4C2C-456D-9663-3E5D9B82DED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0635B21E-7893-4014-8E1A-CD496E75C258}" type="datetimeFigureOut">
              <a:rPr lang="en-US" smtClean="0"/>
              <a:pPr/>
              <a:t>09/07/2015</a:t>
            </a:fld>
            <a:endParaRPr lang="en-US"/>
          </a:p>
        </p:txBody>
      </p:sp>
      <p:sp>
        <p:nvSpPr>
          <p:cNvPr id="4" name="Footer Placehold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07DEDF8D-EF40-423C-A17D-6ACCC54CA1D4}" type="slidenum">
              <a:rPr lang="en-US" smtClean="0"/>
              <a:pPr/>
              <a:t>‹#›</a:t>
            </a:fld>
            <a:endParaRPr lang="en-US"/>
          </a:p>
        </p:txBody>
      </p:sp>
    </p:spTree>
    <p:extLst>
      <p:ext uri="{BB962C8B-B14F-4D97-AF65-F5344CB8AC3E}">
        <p14:creationId xmlns:p14="http://schemas.microsoft.com/office/powerpoint/2010/main" val="2101172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9127A926-2A52-4201-A14B-F933CE9BDB64}" type="datetimeFigureOut">
              <a:rPr lang="en-US" smtClean="0"/>
              <a:pPr/>
              <a:t>09/07/2015</a:t>
            </a:fld>
            <a:endParaRPr lang="en-US"/>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A969352-9285-4CF1-8AEC-80889BB30D9E}" type="slidenum">
              <a:rPr lang="en-US" smtClean="0"/>
              <a:pPr/>
              <a:t>‹#›</a:t>
            </a:fld>
            <a:endParaRPr lang="en-US"/>
          </a:p>
        </p:txBody>
      </p:sp>
    </p:spTree>
    <p:extLst>
      <p:ext uri="{BB962C8B-B14F-4D97-AF65-F5344CB8AC3E}">
        <p14:creationId xmlns:p14="http://schemas.microsoft.com/office/powerpoint/2010/main" val="324161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969352-9285-4CF1-8AEC-80889BB30D9E}" type="slidenum">
              <a:rPr lang="en-US" smtClean="0"/>
              <a:pPr/>
              <a:t>2</a:t>
            </a:fld>
            <a:endParaRPr lang="en-US"/>
          </a:p>
        </p:txBody>
      </p:sp>
    </p:spTree>
    <p:extLst>
      <p:ext uri="{BB962C8B-B14F-4D97-AF65-F5344CB8AC3E}">
        <p14:creationId xmlns:p14="http://schemas.microsoft.com/office/powerpoint/2010/main" val="2147791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ln/>
        </p:spPr>
      </p:sp>
      <p:sp>
        <p:nvSpPr>
          <p:cNvPr id="22531" name="备注占位符 2"/>
          <p:cNvSpPr>
            <a:spLocks noGrp="1"/>
          </p:cNvSpPr>
          <p:nvPr>
            <p:ph type="body" idx="1"/>
          </p:nvPr>
        </p:nvSpPr>
        <p:spPr>
          <a:noFill/>
          <a:ln/>
        </p:spPr>
        <p:txBody>
          <a:bodyPr/>
          <a:lstStyle/>
          <a:p>
            <a:endParaRPr lang="zh-CN" altLang="en-US" smtClean="0"/>
          </a:p>
        </p:txBody>
      </p:sp>
      <p:sp>
        <p:nvSpPr>
          <p:cNvPr id="22532" name="灯片编号占位符 3"/>
          <p:cNvSpPr>
            <a:spLocks noGrp="1"/>
          </p:cNvSpPr>
          <p:nvPr>
            <p:ph type="sldNum" sz="quarter" idx="5"/>
          </p:nvPr>
        </p:nvSpPr>
        <p:spPr>
          <a:noFill/>
        </p:spPr>
        <p:txBody>
          <a:bodyPr/>
          <a:lstStyle/>
          <a:p>
            <a:fld id="{1AB98FF9-C315-40B6-8E41-BE99772D4418}" type="slidenum">
              <a:rPr lang="en-US" altLang="zh-CN" smtClean="0">
                <a:ea typeface="宋体" charset="-122"/>
              </a:rPr>
              <a:pPr/>
              <a:t>6</a:t>
            </a:fld>
            <a:endParaRPr lang="en-US" altLang="zh-CN" smtClean="0">
              <a:ea typeface="宋体" charset="-122"/>
            </a:endParaRPr>
          </a:p>
        </p:txBody>
      </p:sp>
    </p:spTree>
    <p:extLst>
      <p:ext uri="{BB962C8B-B14F-4D97-AF65-F5344CB8AC3E}">
        <p14:creationId xmlns:p14="http://schemas.microsoft.com/office/powerpoint/2010/main" val="2155110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p:spPr>
      </p:sp>
      <p:sp>
        <p:nvSpPr>
          <p:cNvPr id="3" name="备注占位符 2"/>
          <p:cNvSpPr>
            <a:spLocks noGrp="1"/>
          </p:cNvSpPr>
          <p:nvPr>
            <p:ph type="body" idx="1"/>
          </p:nvPr>
        </p:nvSpPr>
        <p:spPr/>
        <p:txBody>
          <a:bodyPr/>
          <a:lstStyle/>
          <a:p>
            <a:pPr marL="285750" indent="-285750">
              <a:lnSpc>
                <a:spcPct val="90000"/>
              </a:lnSpc>
              <a:buFont typeface="Arial" charset="0"/>
              <a:buChar char="•"/>
              <a:defRPr/>
            </a:pPr>
            <a:r>
              <a:rPr lang="en-US" altLang="zh-CN" dirty="0" smtClean="0">
                <a:solidFill>
                  <a:schemeClr val="tx2"/>
                </a:solidFill>
                <a:ea typeface="微软雅黑" pitchFamily="34" charset="-122"/>
                <a:cs typeface="Arial" charset="0"/>
              </a:rPr>
              <a:t>The total number of members and observers increased from </a:t>
            </a:r>
            <a:r>
              <a:rPr lang="en-US" altLang="zh-CN" u="sng" dirty="0" smtClean="0">
                <a:solidFill>
                  <a:srgbClr val="FF0000"/>
                </a:solidFill>
                <a:ea typeface="微软雅黑" pitchFamily="34" charset="-122"/>
                <a:cs typeface="Arial" charset="0"/>
              </a:rPr>
              <a:t>352</a:t>
            </a:r>
            <a:r>
              <a:rPr lang="en-US" altLang="zh-CN" dirty="0" smtClean="0">
                <a:solidFill>
                  <a:schemeClr val="tx2"/>
                </a:solidFill>
                <a:ea typeface="微软雅黑" pitchFamily="34" charset="-122"/>
                <a:cs typeface="Arial" charset="0"/>
              </a:rPr>
              <a:t> in 2013 to </a:t>
            </a:r>
            <a:r>
              <a:rPr lang="en-US" altLang="zh-CN" u="sng" dirty="0" smtClean="0">
                <a:solidFill>
                  <a:srgbClr val="FF0000"/>
                </a:solidFill>
                <a:ea typeface="微软雅黑" pitchFamily="34" charset="-122"/>
                <a:cs typeface="Arial" charset="0"/>
              </a:rPr>
              <a:t>380</a:t>
            </a:r>
            <a:r>
              <a:rPr lang="en-US" altLang="zh-CN" dirty="0" smtClean="0">
                <a:solidFill>
                  <a:schemeClr val="tx2"/>
                </a:solidFill>
                <a:ea typeface="微软雅黑" pitchFamily="34" charset="-122"/>
                <a:cs typeface="Arial" charset="0"/>
              </a:rPr>
              <a:t> in 2014;</a:t>
            </a:r>
          </a:p>
          <a:p>
            <a:pPr marL="285750" indent="-285750">
              <a:lnSpc>
                <a:spcPct val="90000"/>
              </a:lnSpc>
              <a:buFont typeface="Arial" charset="0"/>
              <a:buChar char="•"/>
              <a:defRPr/>
            </a:pPr>
            <a:r>
              <a:rPr lang="en-US" altLang="zh-CN" dirty="0" smtClean="0">
                <a:solidFill>
                  <a:schemeClr val="tx2"/>
                </a:solidFill>
                <a:ea typeface="微软雅黑" pitchFamily="34" charset="-122"/>
                <a:cs typeface="Arial" charset="0"/>
              </a:rPr>
              <a:t>At the end of 2014, CCSA had </a:t>
            </a:r>
            <a:r>
              <a:rPr lang="en-US" altLang="zh-CN" u="sng" dirty="0" smtClean="0">
                <a:solidFill>
                  <a:srgbClr val="FF0000"/>
                </a:solidFill>
                <a:ea typeface="微软雅黑" pitchFamily="34" charset="-122"/>
                <a:cs typeface="Arial" charset="0"/>
              </a:rPr>
              <a:t>348</a:t>
            </a:r>
            <a:r>
              <a:rPr lang="en-US" altLang="zh-CN" dirty="0" smtClean="0">
                <a:solidFill>
                  <a:schemeClr val="tx2"/>
                </a:solidFill>
                <a:ea typeface="微软雅黑" pitchFamily="34" charset="-122"/>
                <a:cs typeface="Arial" charset="0"/>
              </a:rPr>
              <a:t> members and </a:t>
            </a:r>
            <a:r>
              <a:rPr lang="en-US" altLang="zh-CN" u="sng" dirty="0" smtClean="0">
                <a:solidFill>
                  <a:srgbClr val="FF0000"/>
                </a:solidFill>
                <a:ea typeface="微软雅黑" pitchFamily="34" charset="-122"/>
                <a:cs typeface="Arial" charset="0"/>
              </a:rPr>
              <a:t>32</a:t>
            </a:r>
            <a:r>
              <a:rPr lang="en-US" altLang="zh-CN" dirty="0" smtClean="0">
                <a:solidFill>
                  <a:schemeClr val="tx2"/>
                </a:solidFill>
                <a:ea typeface="微软雅黑" pitchFamily="34" charset="-122"/>
                <a:cs typeface="Arial" charset="0"/>
              </a:rPr>
              <a:t> observers</a:t>
            </a:r>
            <a:r>
              <a:rPr lang="en-US" altLang="zh-CN" dirty="0" smtClean="0">
                <a:ea typeface="微软雅黑" pitchFamily="34" charset="-122"/>
                <a:cs typeface="Arial" charset="0"/>
              </a:rPr>
              <a:t>.</a:t>
            </a:r>
          </a:p>
          <a:p>
            <a:pPr>
              <a:defRPr/>
            </a:pPr>
            <a:endParaRPr lang="zh-CN" altLang="en-US" dirty="0"/>
          </a:p>
        </p:txBody>
      </p:sp>
      <p:sp>
        <p:nvSpPr>
          <p:cNvPr id="23556" name="灯片编号占位符 3"/>
          <p:cNvSpPr>
            <a:spLocks noGrp="1"/>
          </p:cNvSpPr>
          <p:nvPr>
            <p:ph type="sldNum" sz="quarter" idx="5"/>
          </p:nvPr>
        </p:nvSpPr>
        <p:spPr>
          <a:noFill/>
        </p:spPr>
        <p:txBody>
          <a:bodyPr/>
          <a:lstStyle/>
          <a:p>
            <a:fld id="{2AF0CFE6-EA75-4DDD-BB0B-889503D2C804}" type="slidenum">
              <a:rPr lang="zh-CN" altLang="en-US" smtClean="0">
                <a:ea typeface="宋体" charset="-122"/>
              </a:rPr>
              <a:pPr/>
              <a:t>13</a:t>
            </a:fld>
            <a:endParaRPr lang="zh-CN" altLang="en-US" smtClean="0">
              <a:ea typeface="宋体" charset="-122"/>
            </a:endParaRPr>
          </a:p>
        </p:txBody>
      </p:sp>
    </p:spTree>
    <p:extLst>
      <p:ext uri="{BB962C8B-B14F-4D97-AF65-F5344CB8AC3E}">
        <p14:creationId xmlns:p14="http://schemas.microsoft.com/office/powerpoint/2010/main" val="43762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a:ln/>
        </p:spPr>
      </p:sp>
      <p:sp>
        <p:nvSpPr>
          <p:cNvPr id="3" name="备注占位符 2"/>
          <p:cNvSpPr>
            <a:spLocks noGrp="1"/>
          </p:cNvSpPr>
          <p:nvPr>
            <p:ph type="body" idx="1"/>
          </p:nvPr>
        </p:nvSpPr>
        <p:spPr/>
        <p:txBody>
          <a:bodyPr>
            <a:normAutofit fontScale="77500" lnSpcReduction="20000"/>
          </a:bodyPr>
          <a:lstStyle/>
          <a:p>
            <a:pPr>
              <a:defRPr/>
            </a:pPr>
            <a:r>
              <a:rPr lang="en-US" altLang="zh-CN" sz="1800" b="1" dirty="0" smtClean="0">
                <a:latin typeface="Arial" charset="0"/>
                <a:cs typeface="Arial" charset="0"/>
              </a:rPr>
              <a:t>New National Technical Committee </a:t>
            </a:r>
            <a:r>
              <a:rPr lang="en-US" altLang="zh-CN" sz="1800" dirty="0" smtClean="0">
                <a:latin typeface="Arial" charset="0"/>
                <a:cs typeface="Arial" charset="0"/>
              </a:rPr>
              <a:t>(</a:t>
            </a:r>
            <a:r>
              <a:rPr lang="en-US" altLang="zh-CN" sz="1800" dirty="0" smtClean="0">
                <a:solidFill>
                  <a:srgbClr val="FF0000"/>
                </a:solidFill>
                <a:latin typeface="Arial" charset="0"/>
                <a:cs typeface="Arial" charset="0"/>
              </a:rPr>
              <a:t>CCSA services as secretariat for 2 national technical committees</a:t>
            </a:r>
            <a:r>
              <a:rPr lang="en-US" altLang="zh-CN" sz="1800" dirty="0" smtClean="0">
                <a:latin typeface="Arial" charset="0"/>
                <a:cs typeface="Arial" charset="0"/>
              </a:rPr>
              <a:t>)</a:t>
            </a:r>
          </a:p>
          <a:p>
            <a:pPr marL="400050" lvl="1">
              <a:defRPr/>
            </a:pPr>
            <a:r>
              <a:rPr lang="en-US" altLang="zh-CN" sz="1800" dirty="0" smtClean="0">
                <a:latin typeface="Arial" charset="0"/>
                <a:cs typeface="Arial" charset="0"/>
              </a:rPr>
              <a:t>SAC/TC543 (National Technical Committee 543 on Communication Service of Standardization Administration of China) launched on March 19, 2015. </a:t>
            </a:r>
            <a:r>
              <a:rPr lang="en-US" altLang="zh-CN" sz="1800" dirty="0" smtClean="0">
                <a:solidFill>
                  <a:srgbClr val="FF0000"/>
                </a:solidFill>
                <a:latin typeface="Arial" charset="0"/>
                <a:cs typeface="Arial" charset="0"/>
              </a:rPr>
              <a:t>CCSA serviced as secretariat.</a:t>
            </a:r>
          </a:p>
          <a:p>
            <a:pPr marL="400050" lvl="1">
              <a:defRPr/>
            </a:pPr>
            <a:r>
              <a:rPr lang="en-US" altLang="zh-CN" sz="1800" dirty="0" smtClean="0">
                <a:latin typeface="Arial" charset="0"/>
                <a:cs typeface="Arial" charset="0"/>
              </a:rPr>
              <a:t>SAC/TC543 main focus areas: fixed and mobile voice service, video and multimedia service, Internet access and application service, data communication service, IP telephone, satellite communications, information service, etc.</a:t>
            </a:r>
          </a:p>
          <a:p>
            <a:pPr>
              <a:defRPr/>
            </a:pPr>
            <a:r>
              <a:rPr lang="en-US" altLang="zh-CN" sz="1800" b="1" dirty="0" smtClean="0">
                <a:latin typeface="Arial" charset="0"/>
                <a:cs typeface="Arial" charset="0"/>
              </a:rPr>
              <a:t>New attached alliance </a:t>
            </a:r>
            <a:r>
              <a:rPr lang="en-US" altLang="zh-CN" sz="1800" dirty="0" smtClean="0">
                <a:latin typeface="Arial" charset="0"/>
                <a:cs typeface="Arial" charset="0"/>
              </a:rPr>
              <a:t>(So far, </a:t>
            </a:r>
            <a:r>
              <a:rPr lang="en-US" altLang="zh-CN" sz="1800" dirty="0" smtClean="0">
                <a:solidFill>
                  <a:srgbClr val="FF0000"/>
                </a:solidFill>
                <a:latin typeface="Arial" charset="0"/>
                <a:cs typeface="Arial" charset="0"/>
              </a:rPr>
              <a:t>there are 8 alliances or </a:t>
            </a:r>
            <a:r>
              <a:rPr lang="en-US" altLang="zh-CN" sz="1800" dirty="0" err="1" smtClean="0">
                <a:solidFill>
                  <a:srgbClr val="FF0000"/>
                </a:solidFill>
                <a:latin typeface="Arial" charset="0"/>
                <a:cs typeface="Arial" charset="0"/>
              </a:rPr>
              <a:t>fora</a:t>
            </a:r>
            <a:r>
              <a:rPr lang="en-US" altLang="zh-CN" sz="1800" dirty="0" smtClean="0">
                <a:solidFill>
                  <a:srgbClr val="FF0000"/>
                </a:solidFill>
                <a:latin typeface="Arial" charset="0"/>
                <a:cs typeface="Arial" charset="0"/>
              </a:rPr>
              <a:t> affiliated to CCSA</a:t>
            </a:r>
            <a:r>
              <a:rPr lang="en-US" altLang="zh-CN" sz="1800" dirty="0" smtClean="0">
                <a:latin typeface="Arial" charset="0"/>
                <a:cs typeface="Arial" charset="0"/>
              </a:rPr>
              <a:t>) </a:t>
            </a:r>
          </a:p>
          <a:p>
            <a:pPr marL="400050" lvl="1">
              <a:defRPr/>
            </a:pPr>
            <a:r>
              <a:rPr lang="en-US" altLang="zh-CN" sz="1800" dirty="0" smtClean="0">
                <a:latin typeface="Arial" charset="0"/>
                <a:cs typeface="Arial" charset="0"/>
              </a:rPr>
              <a:t>SDN Industry Alliance was founded on November 4, 2014 by China Academy of Information and Communications Technology (CAICT) together with 15 organizations in the industry. </a:t>
            </a:r>
          </a:p>
          <a:p>
            <a:pPr marL="400050" lvl="1">
              <a:defRPr/>
            </a:pPr>
            <a:r>
              <a:rPr lang="en-US" altLang="zh-CN" sz="1800" dirty="0" smtClean="0">
                <a:latin typeface="Arial" charset="0"/>
                <a:cs typeface="Arial" charset="0"/>
              </a:rPr>
              <a:t>The alliance aims to consolidate the industry chain, by building eco strength of the SDN industry, accelerating SDN commercial process, solving problems of the existing network migration to SDN network, supporting new business innovation and flexible deployment, as well as solving key problems of large scale network operation and maintenance.</a:t>
            </a:r>
          </a:p>
        </p:txBody>
      </p:sp>
      <p:sp>
        <p:nvSpPr>
          <p:cNvPr id="24580" name="灯片编号占位符 3"/>
          <p:cNvSpPr>
            <a:spLocks noGrp="1"/>
          </p:cNvSpPr>
          <p:nvPr>
            <p:ph type="sldNum" sz="quarter" idx="5"/>
          </p:nvPr>
        </p:nvSpPr>
        <p:spPr>
          <a:noFill/>
        </p:spPr>
        <p:txBody>
          <a:bodyPr/>
          <a:lstStyle/>
          <a:p>
            <a:fld id="{F54BBABD-6C59-4313-8420-2FC77B99F33A}" type="slidenum">
              <a:rPr lang="zh-CN" altLang="en-US" smtClean="0">
                <a:ea typeface="宋体" charset="-122"/>
              </a:rPr>
              <a:pPr/>
              <a:t>14</a:t>
            </a:fld>
            <a:endParaRPr lang="zh-CN" altLang="en-US" smtClean="0">
              <a:ea typeface="宋体" charset="-122"/>
            </a:endParaRPr>
          </a:p>
        </p:txBody>
      </p:sp>
    </p:spTree>
    <p:extLst>
      <p:ext uri="{BB962C8B-B14F-4D97-AF65-F5344CB8AC3E}">
        <p14:creationId xmlns:p14="http://schemas.microsoft.com/office/powerpoint/2010/main" val="2279411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GSC-18, 22-23 July 2014, Sophia Antipolis</a:t>
            </a:r>
            <a:endParaRPr lang="en-US"/>
          </a:p>
        </p:txBody>
      </p:sp>
      <p:sp>
        <p:nvSpPr>
          <p:cNvPr id="6" name="Slide Number Placeholder 5"/>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12913480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GSC-18, 22-23 July 2014, Sophia Antipolis</a:t>
            </a:r>
            <a:endParaRPr lang="en-US"/>
          </a:p>
        </p:txBody>
      </p:sp>
      <p:sp>
        <p:nvSpPr>
          <p:cNvPr id="6" name="Slide Number Placeholder 5"/>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369081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GSC-18, 22-23 July 2014, Sophia Antipolis</a:t>
            </a:r>
            <a:endParaRPr lang="en-US"/>
          </a:p>
        </p:txBody>
      </p:sp>
      <p:sp>
        <p:nvSpPr>
          <p:cNvPr id="6" name="Slide Number Placeholder 5"/>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199717985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Title 1"/>
          <p:cNvSpPr>
            <a:spLocks noGrp="1"/>
          </p:cNvSpPr>
          <p:nvPr>
            <p:ph type="title"/>
          </p:nvPr>
        </p:nvSpPr>
        <p:spPr>
          <a:xfrm>
            <a:off x="311870" y="333779"/>
            <a:ext cx="8511619" cy="532639"/>
          </a:xfrm>
          <a:prstGeom prst="rect">
            <a:avLst/>
          </a:prstGeom>
        </p:spPr>
        <p:txBody>
          <a:bodyPr anchor="t"/>
          <a:lstStyle>
            <a:lvl1pPr algn="l">
              <a:defRPr sz="2800" b="1" cap="all"/>
            </a:lvl1pPr>
          </a:lstStyle>
          <a:p>
            <a:r>
              <a:rPr lang="en-US" smtClean="0"/>
              <a:t>Click to edit Master title style</a:t>
            </a:r>
            <a:endParaRPr lang="en-GB" dirty="0"/>
          </a:p>
        </p:txBody>
      </p:sp>
      <p:sp>
        <p:nvSpPr>
          <p:cNvPr id="9" name="מציין מיקום תוכן 2"/>
          <p:cNvSpPr>
            <a:spLocks noGrp="1"/>
          </p:cNvSpPr>
          <p:nvPr>
            <p:ph idx="1"/>
          </p:nvPr>
        </p:nvSpPr>
        <p:spPr>
          <a:xfrm>
            <a:off x="600766" y="1404731"/>
            <a:ext cx="10718247" cy="4903305"/>
          </a:xfrm>
          <a:prstGeom prst="rect">
            <a:avLst/>
          </a:prstGeom>
        </p:spPr>
        <p:txBody>
          <a:bodyPr/>
          <a:lstStyle>
            <a:lvl1pPr>
              <a:buFont typeface="Arial" pitchFamily="34" charset="0"/>
              <a:buChar char="•"/>
              <a:defRPr/>
            </a:lvl1pPr>
          </a:lstStyle>
          <a:p>
            <a:r>
              <a:rPr lang="en-GB" dirty="0" smtClean="0"/>
              <a:t>This is the 1st level text</a:t>
            </a:r>
          </a:p>
          <a:p>
            <a:pPr lvl="1"/>
            <a:r>
              <a:rPr lang="en-GB" dirty="0" smtClean="0"/>
              <a:t>This is the 2nd level text</a:t>
            </a:r>
          </a:p>
          <a:p>
            <a:pPr lvl="2"/>
            <a:r>
              <a:rPr lang="en-GB" dirty="0" smtClean="0"/>
              <a:t>This is the 3rd level text</a:t>
            </a:r>
          </a:p>
          <a:p>
            <a:pPr lvl="3"/>
            <a:r>
              <a:rPr lang="en-GB" dirty="0" smtClean="0"/>
              <a:t>This is the 4th level text</a:t>
            </a:r>
          </a:p>
          <a:p>
            <a:pPr lvl="4"/>
            <a:r>
              <a:rPr lang="en-GB" dirty="0" smtClean="0"/>
              <a:t>This is the 5th level text</a:t>
            </a:r>
          </a:p>
          <a:p>
            <a:pPr lvl="4"/>
            <a:endParaRPr lang="en-GB" dirty="0" smtClean="0"/>
          </a:p>
        </p:txBody>
      </p:sp>
      <p:sp>
        <p:nvSpPr>
          <p:cNvPr id="4" name="Date Placeholder 3"/>
          <p:cNvSpPr>
            <a:spLocks noGrp="1"/>
          </p:cNvSpPr>
          <p:nvPr>
            <p:ph type="dt" sz="half" idx="10"/>
          </p:nvPr>
        </p:nvSpPr>
        <p:spPr>
          <a:xfrm>
            <a:off x="609600" y="6356351"/>
            <a:ext cx="2844800" cy="365125"/>
          </a:xfrm>
          <a:prstGeom prst="rect">
            <a:avLst/>
          </a:prstGeom>
        </p:spPr>
        <p:txBody>
          <a:bodyPr wrap="square" numCol="1" anchorCtr="0" compatLnSpc="1">
            <a:prstTxWarp prst="textNoShape">
              <a:avLst/>
            </a:prstTxWarp>
          </a:bodyPr>
          <a:lstStyle>
            <a:lvl1pPr eaLnBrk="0" hangingPunct="0">
              <a:defRPr sz="1200">
                <a:solidFill>
                  <a:srgbClr val="898989"/>
                </a:solidFill>
                <a:ea typeface="宋体" charset="-122"/>
                <a:cs typeface="Arial" charset="0"/>
              </a:defRPr>
            </a:lvl1pPr>
          </a:lstStyle>
          <a:p>
            <a:pPr>
              <a:defRPr/>
            </a:pPr>
            <a:endParaRPr lang="en-US" altLang="zh-CN"/>
          </a:p>
        </p:txBody>
      </p:sp>
      <p:sp>
        <p:nvSpPr>
          <p:cNvPr id="5" name="Footer Placeholder 4"/>
          <p:cNvSpPr>
            <a:spLocks noGrp="1"/>
          </p:cNvSpPr>
          <p:nvPr>
            <p:ph type="ftr" sz="quarter" idx="11"/>
          </p:nvPr>
        </p:nvSpPr>
        <p:spPr>
          <a:xfrm>
            <a:off x="3905251" y="6356351"/>
            <a:ext cx="4559300" cy="365125"/>
          </a:xfrm>
        </p:spPr>
        <p:txBody>
          <a:bodyPr/>
          <a:lstStyle>
            <a:lvl1pPr algn="ctr" eaLnBrk="0" hangingPunct="0">
              <a:defRPr sz="1200">
                <a:solidFill>
                  <a:schemeClr val="tx1">
                    <a:tint val="75000"/>
                  </a:schemeClr>
                </a:solidFill>
                <a:ea typeface="+mn-ea"/>
                <a:cs typeface="Arial" charset="0"/>
              </a:defRPr>
            </a:lvl1pPr>
          </a:lstStyle>
          <a:p>
            <a:pPr>
              <a:defRPr/>
            </a:pPr>
            <a:r>
              <a:rPr lang="en-US"/>
              <a:t>GSC-18, 22-23 July 2014, Sophia Antipolis</a:t>
            </a:r>
          </a:p>
        </p:txBody>
      </p:sp>
      <p:sp>
        <p:nvSpPr>
          <p:cNvPr id="6" name="Slide Number Placeholder 5"/>
          <p:cNvSpPr>
            <a:spLocks noGrp="1"/>
          </p:cNvSpPr>
          <p:nvPr>
            <p:ph type="sldNum" sz="quarter" idx="12"/>
          </p:nvPr>
        </p:nvSpPr>
        <p:spPr/>
        <p:txBody>
          <a:bodyPr/>
          <a:lstStyle>
            <a:lvl1pPr eaLnBrk="0" hangingPunct="0">
              <a:defRPr/>
            </a:lvl1pPr>
          </a:lstStyle>
          <a:p>
            <a:pPr>
              <a:defRPr/>
            </a:pPr>
            <a:fld id="{7EDB974A-F78C-401C-8BE6-306D6602DB71}" type="slidenum">
              <a:rPr lang="en-US" altLang="zh-CN"/>
              <a:pPr>
                <a:defRPr/>
              </a:pPr>
              <a:t>‹#›</a:t>
            </a:fld>
            <a:endParaRPr lang="en-US" altLang="zh-CN"/>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07963"/>
            <a:ext cx="10515600" cy="963111"/>
          </a:xfrm>
        </p:spPr>
        <p:txBody>
          <a:bodyPr>
            <a:normAutofit/>
          </a:bodyPr>
          <a:lstStyle>
            <a:lvl1pPr algn="ctr">
              <a:defRPr sz="4000">
                <a:solidFill>
                  <a:schemeClr val="accent6">
                    <a:lumMod val="75000"/>
                  </a:schemeClr>
                </a:solidFill>
              </a:defRPr>
            </a:lvl1pPr>
          </a:lstStyle>
          <a:p>
            <a:r>
              <a:rPr lang="en-US" dirty="0" smtClean="0"/>
              <a:t>Title</a:t>
            </a:r>
            <a:endParaRPr lang="en-US" dirty="0"/>
          </a:p>
        </p:txBody>
      </p:sp>
      <p:sp>
        <p:nvSpPr>
          <p:cNvPr id="3" name="Content Placeholder 2"/>
          <p:cNvSpPr>
            <a:spLocks noGrp="1"/>
          </p:cNvSpPr>
          <p:nvPr>
            <p:ph idx="1"/>
          </p:nvPr>
        </p:nvSpPr>
        <p:spPr>
          <a:xfrm>
            <a:off x="838200" y="1419726"/>
            <a:ext cx="10515600" cy="46223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smtClean="0"/>
              <a:t>GSC-18, 22-23 July 2014, Sophia Antipolis</a:t>
            </a:r>
            <a:endParaRPr lang="en-US"/>
          </a:p>
        </p:txBody>
      </p:sp>
      <p:sp>
        <p:nvSpPr>
          <p:cNvPr id="6" name="Slide Number Placeholder 5"/>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10146004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GSC-18, 22-23 July 2014, Sophia Antipolis</a:t>
            </a:r>
            <a:endParaRPr lang="en-US"/>
          </a:p>
        </p:txBody>
      </p:sp>
      <p:sp>
        <p:nvSpPr>
          <p:cNvPr id="6" name="Slide Number Placeholder 5"/>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35937958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GSC-18, 22-23 July 2014, Sophia Antipolis</a:t>
            </a:r>
            <a:endParaRPr lang="en-US"/>
          </a:p>
        </p:txBody>
      </p:sp>
      <p:sp>
        <p:nvSpPr>
          <p:cNvPr id="7" name="Slide Number Placeholder 6"/>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774854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GSC-18, 22-23 July 2014, Sophia Antipolis</a:t>
            </a:r>
            <a:endParaRPr lang="en-US"/>
          </a:p>
        </p:txBody>
      </p:sp>
      <p:sp>
        <p:nvSpPr>
          <p:cNvPr id="9" name="Slide Number Placeholder 8"/>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38186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GSC-18, 22-23 July 2014, Sophia Antipolis</a:t>
            </a:r>
            <a:endParaRPr lang="en-US"/>
          </a:p>
        </p:txBody>
      </p:sp>
      <p:sp>
        <p:nvSpPr>
          <p:cNvPr id="5" name="Slide Number Placeholder 4"/>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29709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GSC-18, 22-23 July 2014, Sophia Antipolis</a:t>
            </a:r>
            <a:endParaRPr lang="en-US"/>
          </a:p>
        </p:txBody>
      </p:sp>
      <p:sp>
        <p:nvSpPr>
          <p:cNvPr id="4" name="Slide Number Placeholder 3"/>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296798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GSC-18, 22-23 July 2014, Sophia Antipolis</a:t>
            </a:r>
            <a:endParaRPr lang="en-US"/>
          </a:p>
        </p:txBody>
      </p:sp>
      <p:sp>
        <p:nvSpPr>
          <p:cNvPr id="7" name="Slide Number Placeholder 6"/>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406092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GSC-18, 22-23 July 2014, Sophia Antipolis</a:t>
            </a:r>
            <a:endParaRPr lang="en-US"/>
          </a:p>
        </p:txBody>
      </p:sp>
      <p:sp>
        <p:nvSpPr>
          <p:cNvPr id="7" name="Slide Number Placeholder 6"/>
          <p:cNvSpPr>
            <a:spLocks noGrp="1"/>
          </p:cNvSpPr>
          <p:nvPr>
            <p:ph type="sldNum" sz="quarter" idx="12"/>
          </p:nvPr>
        </p:nvSpPr>
        <p:spPr/>
        <p:txBody>
          <a:bodyPr/>
          <a:lstStyle/>
          <a:p>
            <a:fld id="{C9663B07-8D71-4D6F-88CD-68FEDB672AD4}" type="slidenum">
              <a:rPr lang="en-US" smtClean="0"/>
              <a:pPr/>
              <a:t>‹#›</a:t>
            </a:fld>
            <a:endParaRPr lang="en-US"/>
          </a:p>
        </p:txBody>
      </p:sp>
    </p:spTree>
    <p:extLst>
      <p:ext uri="{BB962C8B-B14F-4D97-AF65-F5344CB8AC3E}">
        <p14:creationId xmlns:p14="http://schemas.microsoft.com/office/powerpoint/2010/main" val="57544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14">
            <a:extLst>
              <a:ext uri="{28A0092B-C50C-407E-A947-70E740481C1C}">
                <a14:useLocalDpi xmlns:a14="http://schemas.microsoft.com/office/drawing/2010/main" val="0"/>
              </a:ext>
            </a:extLst>
          </a:blip>
          <a:srcRect l="83819" t="77725" r="2931" b="4433"/>
          <a:stretch/>
        </p:blipFill>
        <p:spPr>
          <a:xfrm>
            <a:off x="10771252" y="5707062"/>
            <a:ext cx="1332689" cy="1040860"/>
          </a:xfrm>
          <a:prstGeom prst="rect">
            <a:avLst/>
          </a:prstGeom>
        </p:spPr>
      </p:pic>
      <p:pic>
        <p:nvPicPr>
          <p:cNvPr id="10" name="Picture 9"/>
          <p:cNvPicPr>
            <a:picLocks noChangeAspect="1"/>
          </p:cNvPicPr>
          <p:nvPr userDrawn="1"/>
        </p:nvPicPr>
        <p:blipFill rotWithShape="1">
          <a:blip r:embed="rId14">
            <a:extLst>
              <a:ext uri="{28A0092B-C50C-407E-A947-70E740481C1C}">
                <a14:useLocalDpi xmlns:a14="http://schemas.microsoft.com/office/drawing/2010/main" val="0"/>
              </a:ext>
            </a:extLst>
          </a:blip>
          <a:srcRect l="2968" t="41540" r="73048" b="4600"/>
          <a:stretch/>
        </p:blipFill>
        <p:spPr>
          <a:xfrm>
            <a:off x="120498" y="3461510"/>
            <a:ext cx="2412460" cy="3142034"/>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GSC-18, 22-23 July 2014, Sophia Antipolis</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63B07-8D71-4D6F-88CD-68FEDB672AD4}" type="slidenum">
              <a:rPr lang="en-US" smtClean="0"/>
              <a:pPr/>
              <a:t>‹#›</a:t>
            </a:fld>
            <a:endParaRPr lang="en-US"/>
          </a:p>
        </p:txBody>
      </p:sp>
      <p:sp>
        <p:nvSpPr>
          <p:cNvPr id="8" name="Footer Placeholder 5"/>
          <p:cNvSpPr txBox="1">
            <a:spLocks/>
          </p:cNvSpPr>
          <p:nvPr userDrawn="1"/>
        </p:nvSpPr>
        <p:spPr>
          <a:xfrm>
            <a:off x="88414" y="6491250"/>
            <a:ext cx="2906949" cy="37196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smtClean="0">
                <a:solidFill>
                  <a:schemeClr val="bg1">
                    <a:lumMod val="65000"/>
                  </a:schemeClr>
                </a:solidFill>
              </a:rPr>
              <a:t>GSC-19 Meeting, 15-16 July 2015, Geneva</a:t>
            </a:r>
            <a:endParaRPr lang="en-US" sz="1200" dirty="0">
              <a:solidFill>
                <a:schemeClr val="bg1">
                  <a:lumMod val="65000"/>
                </a:schemeClr>
              </a:solidFill>
            </a:endParaRPr>
          </a:p>
        </p:txBody>
      </p:sp>
    </p:spTree>
    <p:extLst>
      <p:ext uri="{BB962C8B-B14F-4D97-AF65-F5344CB8AC3E}">
        <p14:creationId xmlns:p14="http://schemas.microsoft.com/office/powerpoint/2010/main" val="3951938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2.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1297461"/>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
            </a:r>
            <a:br>
              <a:rPr lang="en-US" sz="2800" b="1" dirty="0" smtClean="0">
                <a:latin typeface="Calibri" panose="020F0502020204030204" pitchFamily="34" charset="0"/>
              </a:rPr>
            </a:br>
            <a:endParaRPr lang="en-US" sz="2800" b="1" dirty="0">
              <a:latin typeface="Calibri" panose="020F0502020204030204" pitchFamily="34" charset="0"/>
            </a:endParaRPr>
          </a:p>
        </p:txBody>
      </p:sp>
      <p:sp>
        <p:nvSpPr>
          <p:cNvPr id="5" name="Subtitle 2"/>
          <p:cNvSpPr txBox="1">
            <a:spLocks/>
          </p:cNvSpPr>
          <p:nvPr/>
        </p:nvSpPr>
        <p:spPr>
          <a:xfrm>
            <a:off x="1389917" y="2834244"/>
            <a:ext cx="9144000" cy="21492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b="1" dirty="0" smtClean="0">
                <a:latin typeface="Calibri" panose="020F0502020204030204" pitchFamily="34" charset="0"/>
              </a:rPr>
              <a:t>CCSA Report</a:t>
            </a:r>
          </a:p>
          <a:p>
            <a:pPr marL="0" indent="0" algn="ctr">
              <a:buNone/>
            </a:pPr>
            <a:r>
              <a:rPr lang="en-US" b="1" dirty="0" smtClean="0">
                <a:latin typeface="Calibri" panose="020F0502020204030204" pitchFamily="34" charset="0"/>
              </a:rPr>
              <a:t>Zemin Yang</a:t>
            </a:r>
          </a:p>
          <a:p>
            <a:pPr marL="0" indent="0" algn="ctr">
              <a:buNone/>
            </a:pPr>
            <a:r>
              <a:rPr lang="en-US" b="1" dirty="0" smtClean="0">
                <a:latin typeface="Calibri" panose="020F0502020204030204" pitchFamily="34" charset="0"/>
              </a:rPr>
              <a:t>CCSA Secretary-General</a:t>
            </a:r>
          </a:p>
        </p:txBody>
      </p:sp>
      <p:graphicFrame>
        <p:nvGraphicFramePr>
          <p:cNvPr id="6" name="Table 5"/>
          <p:cNvGraphicFramePr>
            <a:graphicFrameLocks noGrp="1"/>
          </p:cNvGraphicFramePr>
          <p:nvPr>
            <p:extLst>
              <p:ext uri="{D42A27DB-BD31-4B8C-83A1-F6EECF244321}">
                <p14:modId xmlns:p14="http://schemas.microsoft.com/office/powerpoint/2010/main" val="4103259653"/>
              </p:ext>
            </p:extLst>
          </p:nvPr>
        </p:nvGraphicFramePr>
        <p:xfrm>
          <a:off x="4456078" y="281600"/>
          <a:ext cx="7386587" cy="1485811"/>
        </p:xfrm>
        <a:graphic>
          <a:graphicData uri="http://schemas.openxmlformats.org/drawingml/2006/table">
            <a:tbl>
              <a:tblPr firstRow="1" bandRow="1">
                <a:tableStyleId>{5C22544A-7EE6-4342-B048-85BDC9FD1C3A}</a:tableStyleId>
              </a:tblPr>
              <a:tblGrid>
                <a:gridCol w="1630680"/>
                <a:gridCol w="5755907"/>
              </a:tblGrid>
              <a:tr h="388531">
                <a:tc>
                  <a:txBody>
                    <a:bodyPr/>
                    <a:lstStyle/>
                    <a:p>
                      <a:r>
                        <a:rPr lang="en-US" dirty="0" smtClean="0"/>
                        <a:t>Document No:</a:t>
                      </a:r>
                      <a:endParaRPr lang="en-US" dirty="0"/>
                    </a:p>
                  </a:txBody>
                  <a:tcPr/>
                </a:tc>
                <a:tc>
                  <a:txBody>
                    <a:bodyPr/>
                    <a:lstStyle/>
                    <a:p>
                      <a:r>
                        <a:rPr lang="en-US" dirty="0" smtClean="0"/>
                        <a:t>GSC-19_012</a:t>
                      </a:r>
                      <a:endParaRPr lang="en-US" dirty="0"/>
                    </a:p>
                  </a:txBody>
                  <a:tcPr/>
                </a:tc>
              </a:tr>
              <a:tr h="336335">
                <a:tc>
                  <a:txBody>
                    <a:bodyPr/>
                    <a:lstStyle/>
                    <a:p>
                      <a:r>
                        <a:rPr lang="en-US" b="1" dirty="0" smtClean="0"/>
                        <a:t>Source:</a:t>
                      </a:r>
                      <a:endParaRPr lang="en-US" b="1" dirty="0"/>
                    </a:p>
                  </a:txBody>
                  <a:tcPr/>
                </a:tc>
                <a:tc>
                  <a:txBody>
                    <a:bodyPr/>
                    <a:lstStyle/>
                    <a:p>
                      <a:r>
                        <a:rPr lang="en-US" dirty="0" smtClean="0"/>
                        <a:t>CCSA</a:t>
                      </a:r>
                      <a:endParaRPr lang="en-US" dirty="0"/>
                    </a:p>
                  </a:txBody>
                  <a:tcPr/>
                </a:tc>
              </a:tr>
              <a:tr h="336335">
                <a:tc>
                  <a:txBody>
                    <a:bodyPr/>
                    <a:lstStyle/>
                    <a:p>
                      <a:r>
                        <a:rPr lang="en-US" b="1" dirty="0" smtClean="0"/>
                        <a:t>Contact:</a:t>
                      </a:r>
                      <a:endParaRPr lang="en-US" b="1" dirty="0"/>
                    </a:p>
                  </a:txBody>
                  <a:tcPr/>
                </a:tc>
                <a:tc>
                  <a:txBody>
                    <a:bodyPr/>
                    <a:lstStyle/>
                    <a:p>
                      <a:r>
                        <a:rPr lang="en-US" dirty="0" smtClean="0"/>
                        <a:t>Zemin Yang</a:t>
                      </a:r>
                      <a:endParaRPr lang="en-US" dirty="0"/>
                    </a:p>
                  </a:txBody>
                  <a:tcPr/>
                </a:tc>
              </a:tr>
              <a:tr h="338791">
                <a:tc>
                  <a:txBody>
                    <a:bodyPr/>
                    <a:lstStyle/>
                    <a:p>
                      <a:r>
                        <a:rPr lang="en-US" b="1" dirty="0" smtClean="0"/>
                        <a:t>Agenda Item:</a:t>
                      </a:r>
                      <a:endParaRPr lang="en-US" b="1" dirty="0"/>
                    </a:p>
                  </a:txBody>
                  <a:tcPr/>
                </a:tc>
                <a:tc>
                  <a:txBody>
                    <a:bodyPr/>
                    <a:lstStyle/>
                    <a:p>
                      <a:r>
                        <a:rPr lang="en-US" dirty="0" smtClean="0"/>
                        <a:t>2.3</a:t>
                      </a:r>
                      <a:endParaRPr lang="en-US" dirty="0"/>
                    </a:p>
                  </a:txBody>
                  <a:tcPr/>
                </a:tc>
              </a:tr>
            </a:tbl>
          </a:graphicData>
        </a:graphic>
      </p:graphicFrame>
      <p:sp>
        <p:nvSpPr>
          <p:cNvPr id="2" name="Slide Number Placeholder 1"/>
          <p:cNvSpPr>
            <a:spLocks noGrp="1"/>
          </p:cNvSpPr>
          <p:nvPr>
            <p:ph type="sldNum" sz="quarter" idx="12"/>
          </p:nvPr>
        </p:nvSpPr>
        <p:spPr/>
        <p:txBody>
          <a:bodyPr/>
          <a:lstStyle/>
          <a:p>
            <a:fld id="{C9663B07-8D71-4D6F-88CD-68FEDB672AD4}" type="slidenum">
              <a:rPr lang="en-US" smtClean="0"/>
              <a:pPr/>
              <a:t>1</a:t>
            </a:fld>
            <a:endParaRPr lang="en-US"/>
          </a:p>
        </p:txBody>
      </p:sp>
    </p:spTree>
    <p:extLst>
      <p:ext uri="{BB962C8B-B14F-4D97-AF65-F5344CB8AC3E}">
        <p14:creationId xmlns:p14="http://schemas.microsoft.com/office/powerpoint/2010/main" val="3514838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1133" y="2473752"/>
            <a:ext cx="11063153" cy="3521075"/>
          </a:xfrm>
        </p:spPr>
        <p:txBody>
          <a:bodyPr/>
          <a:lstStyle/>
          <a:p>
            <a:pPr marL="0" indent="0" algn="ctr" eaLnBrk="1" hangingPunct="1">
              <a:buFont typeface="Arial" pitchFamily="34" charset="0"/>
              <a:buNone/>
              <a:defRPr/>
            </a:pPr>
            <a:r>
              <a:rPr lang="en-US" altLang="zh-CN" sz="6000" b="1" dirty="0" smtClean="0">
                <a:solidFill>
                  <a:schemeClr val="accent4">
                    <a:lumMod val="60000"/>
                    <a:lumOff val="40000"/>
                  </a:schemeClr>
                </a:solidFill>
              </a:rPr>
              <a:t>Thank</a:t>
            </a:r>
            <a:r>
              <a:rPr lang="zh-CN" altLang="en-US" sz="6000" b="1" dirty="0">
                <a:solidFill>
                  <a:schemeClr val="accent4">
                    <a:lumMod val="60000"/>
                    <a:lumOff val="40000"/>
                  </a:schemeClr>
                </a:solidFill>
              </a:rPr>
              <a:t> </a:t>
            </a:r>
            <a:r>
              <a:rPr lang="en-US" altLang="zh-CN" sz="6000" b="1" dirty="0" smtClean="0">
                <a:solidFill>
                  <a:schemeClr val="accent4">
                    <a:lumMod val="60000"/>
                    <a:lumOff val="40000"/>
                  </a:schemeClr>
                </a:solidFill>
              </a:rPr>
              <a:t>you for your attention!</a:t>
            </a:r>
            <a:endParaRPr lang="zh-CN" altLang="en-US" sz="6000" b="1" dirty="0">
              <a:solidFill>
                <a:schemeClr val="accent4">
                  <a:lumMod val="60000"/>
                  <a:lumOff val="40000"/>
                </a:schemeClr>
              </a:solidFill>
            </a:endParaRPr>
          </a:p>
        </p:txBody>
      </p:sp>
      <p:sp>
        <p:nvSpPr>
          <p:cNvPr id="16388" name="灯片编号占位符 4"/>
          <p:cNvSpPr>
            <a:spLocks noGrp="1"/>
          </p:cNvSpPr>
          <p:nvPr>
            <p:ph type="sldNum" sz="quarter" idx="12"/>
          </p:nvPr>
        </p:nvSpPr>
        <p:spPr bwMode="auto">
          <a:noFill/>
          <a:ln>
            <a:miter lim="800000"/>
            <a:headEnd/>
            <a:tailEnd/>
          </a:ln>
        </p:spPr>
        <p:txBody>
          <a:bodyPr/>
          <a:lstStyle/>
          <a:p>
            <a:fld id="{07751E8D-5792-48A8-B436-6C5CA9FFF1B4}" type="slidenum">
              <a:rPr lang="en-US" altLang="zh-CN" smtClean="0">
                <a:ea typeface="宋体" charset="-122"/>
              </a:rPr>
              <a:pPr/>
              <a:t>10</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Grp="1" noChangeArrowheads="1"/>
          </p:cNvSpPr>
          <p:nvPr>
            <p:ph idx="1"/>
          </p:nvPr>
        </p:nvSpPr>
        <p:spPr>
          <a:xfrm>
            <a:off x="715433" y="3262313"/>
            <a:ext cx="10718800" cy="701731"/>
          </a:xfrm>
          <a:ln>
            <a:solidFill>
              <a:srgbClr val="C68803"/>
            </a:solidFill>
          </a:ln>
        </p:spPr>
        <p:txBody>
          <a:bodyPr>
            <a:spAutoFit/>
          </a:bodyPr>
          <a:lstStyle/>
          <a:p>
            <a:pPr algn="ctr" eaLnBrk="1" hangingPunct="1">
              <a:buFontTx/>
              <a:buNone/>
              <a:defRPr/>
            </a:pPr>
            <a:r>
              <a:rPr lang="en-US" altLang="ko-KR" sz="4400" b="1" dirty="0" smtClean="0">
                <a:solidFill>
                  <a:srgbClr val="09244D"/>
                </a:solidFill>
                <a:effectLst>
                  <a:outerShdw blurRad="38100" dist="38100" dir="2700000" algn="tl">
                    <a:srgbClr val="C0C0C0"/>
                  </a:outerShdw>
                </a:effectLst>
              </a:rPr>
              <a:t>Supplementary Slides</a:t>
            </a:r>
            <a:endParaRPr lang="en-CA" altLang="ko-KR" sz="4400" b="1" dirty="0" smtClean="0">
              <a:solidFill>
                <a:srgbClr val="09244D"/>
              </a:solidFill>
              <a:effectLst>
                <a:outerShdw blurRad="38100" dist="38100" dir="2700000" algn="tl">
                  <a:srgbClr val="C0C0C0"/>
                </a:outerShdw>
              </a:effectLst>
            </a:endParaRPr>
          </a:p>
        </p:txBody>
      </p:sp>
      <p:sp>
        <p:nvSpPr>
          <p:cNvPr id="17412" name="Slide Number Placeholder 5"/>
          <p:cNvSpPr>
            <a:spLocks noGrp="1"/>
          </p:cNvSpPr>
          <p:nvPr>
            <p:ph type="sldNum" sz="quarter" idx="12"/>
          </p:nvPr>
        </p:nvSpPr>
        <p:spPr bwMode="auto">
          <a:noFill/>
          <a:ln>
            <a:miter lim="800000"/>
            <a:headEnd/>
            <a:tailEnd/>
          </a:ln>
        </p:spPr>
        <p:txBody>
          <a:bodyPr/>
          <a:lstStyle/>
          <a:p>
            <a:fld id="{DC9A947A-251B-4429-B819-093F1C49F4BF}" type="slidenum">
              <a:rPr lang="en-US" altLang="zh-CN" smtClean="0">
                <a:ea typeface="宋体" charset="-122"/>
              </a:rPr>
              <a:pPr/>
              <a:t>11</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311151" y="333375"/>
            <a:ext cx="8513233" cy="533400"/>
          </a:xfrm>
        </p:spPr>
        <p:txBody>
          <a:bodyPr/>
          <a:lstStyle/>
          <a:p>
            <a:pPr>
              <a:defRPr/>
            </a:pPr>
            <a:r>
              <a:rPr lang="en-US" altLang="zh-CN" dirty="0" smtClean="0">
                <a:latin typeface="+mn-lt"/>
                <a:cs typeface="Arial" charset="0"/>
              </a:rPr>
              <a:t>Members and Observers (2014)</a:t>
            </a:r>
            <a:endParaRPr lang="zh-CN" altLang="en-US" dirty="0" smtClean="0">
              <a:latin typeface="+mn-lt"/>
              <a:cs typeface="Arial" charset="0"/>
            </a:endParaRPr>
          </a:p>
        </p:txBody>
      </p:sp>
      <p:sp>
        <p:nvSpPr>
          <p:cNvPr id="1028" name="内容占位符 3"/>
          <p:cNvSpPr>
            <a:spLocks noGrp="1"/>
          </p:cNvSpPr>
          <p:nvPr>
            <p:ph idx="1"/>
          </p:nvPr>
        </p:nvSpPr>
        <p:spPr>
          <a:xfrm>
            <a:off x="527051" y="1177925"/>
            <a:ext cx="11218333" cy="4902200"/>
          </a:xfrm>
        </p:spPr>
        <p:txBody>
          <a:bodyPr/>
          <a:lstStyle/>
          <a:p>
            <a:pPr>
              <a:buFont typeface="Arial" charset="0"/>
              <a:buChar char="•"/>
            </a:pPr>
            <a:r>
              <a:rPr lang="en-US" altLang="zh-CN" sz="2800" dirty="0" smtClean="0">
                <a:ea typeface="微软雅黑" pitchFamily="34" charset="-122"/>
                <a:cs typeface="Arial" charset="0"/>
              </a:rPr>
              <a:t>The membership of CCSA is only open to corporate bodies, including R&amp;D institutes, design institutes, manufacturers, operators, universities and other societies.</a:t>
            </a:r>
            <a:endParaRPr lang="zh-CN" altLang="en-US" sz="2800" b="1" dirty="0" smtClean="0">
              <a:ea typeface="微软雅黑" pitchFamily="34" charset="-122"/>
              <a:cs typeface="Arial" charset="0"/>
            </a:endParaRPr>
          </a:p>
          <a:p>
            <a:pPr>
              <a:buFont typeface="Arial" charset="0"/>
              <a:buChar char="•"/>
            </a:pPr>
            <a:endParaRPr lang="zh-CN" altLang="en-US" sz="2600" dirty="0" smtClean="0">
              <a:cs typeface="Arial" charset="0"/>
            </a:endParaRPr>
          </a:p>
        </p:txBody>
      </p:sp>
      <p:graphicFrame>
        <p:nvGraphicFramePr>
          <p:cNvPr id="7" name="图表 6"/>
          <p:cNvGraphicFramePr>
            <a:graphicFrameLocks/>
          </p:cNvGraphicFramePr>
          <p:nvPr/>
        </p:nvGraphicFramePr>
        <p:xfrm>
          <a:off x="5887486" y="2410668"/>
          <a:ext cx="6045861" cy="37671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6" name="图表 5"/>
          <p:cNvGraphicFramePr>
            <a:graphicFrameLocks/>
          </p:cNvGraphicFramePr>
          <p:nvPr/>
        </p:nvGraphicFramePr>
        <p:xfrm>
          <a:off x="1374033" y="2287873"/>
          <a:ext cx="5492749" cy="4665663"/>
        </p:xfrm>
        <a:graphic>
          <a:graphicData uri="http://schemas.openxmlformats.org/presentationml/2006/ole">
            <mc:AlternateContent xmlns:mc="http://schemas.openxmlformats.org/markup-compatibility/2006">
              <mc:Choice xmlns:v="urn:schemas-microsoft-com:vml" Requires="v">
                <p:oleObj spid="_x0000_s1057" name="图表" r:id="rId5" imgW="4115157" imgH="4663844" progId="Excel.Chart.8">
                  <p:embed/>
                </p:oleObj>
              </mc:Choice>
              <mc:Fallback>
                <p:oleObj name="图表" r:id="rId5" imgW="4115157" imgH="4663844" progId="Excel.Chart.8">
                  <p:embed/>
                  <p:pic>
                    <p:nvPicPr>
                      <p:cNvPr id="0" name="图表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4033" y="2287873"/>
                        <a:ext cx="5492749" cy="466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7EDB974A-F78C-401C-8BE6-306D6602DB71}" type="slidenum">
              <a:rPr lang="en-US" altLang="zh-CN" smtClean="0"/>
              <a:pPr>
                <a:defRPr/>
              </a:pPr>
              <a:t>12</a:t>
            </a:fld>
            <a:endParaRPr lang="en-US" altLang="zh-CN"/>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a:xfrm>
            <a:off x="311151" y="333375"/>
            <a:ext cx="8513233" cy="533400"/>
          </a:xfrm>
        </p:spPr>
        <p:txBody>
          <a:bodyPr/>
          <a:lstStyle/>
          <a:p>
            <a:pPr>
              <a:defRPr/>
            </a:pPr>
            <a:r>
              <a:rPr lang="en-US" altLang="zh-CN" dirty="0" smtClean="0">
                <a:latin typeface="+mn-lt"/>
                <a:cs typeface="Arial" charset="0"/>
              </a:rPr>
              <a:t>Members and Observers </a:t>
            </a:r>
            <a:endParaRPr lang="zh-CN" altLang="en-US" dirty="0" smtClean="0">
              <a:latin typeface="+mn-lt"/>
              <a:cs typeface="Arial" charset="0"/>
            </a:endParaRPr>
          </a:p>
        </p:txBody>
      </p:sp>
      <p:sp>
        <p:nvSpPr>
          <p:cNvPr id="19459" name="内容占位符 4"/>
          <p:cNvSpPr>
            <a:spLocks noGrp="1"/>
          </p:cNvSpPr>
          <p:nvPr>
            <p:ph idx="1"/>
          </p:nvPr>
        </p:nvSpPr>
        <p:spPr>
          <a:xfrm>
            <a:off x="969623" y="818084"/>
            <a:ext cx="10718800" cy="4903787"/>
          </a:xfrm>
        </p:spPr>
        <p:txBody>
          <a:bodyPr/>
          <a:lstStyle/>
          <a:p>
            <a:pPr>
              <a:spcBef>
                <a:spcPct val="0"/>
              </a:spcBef>
              <a:buFont typeface="Arial" charset="0"/>
              <a:buNone/>
            </a:pPr>
            <a:r>
              <a:rPr lang="en-US" altLang="zh-CN" sz="2800" smtClean="0">
                <a:cs typeface="Arial" charset="0"/>
              </a:rPr>
              <a:t>Chart of membership (2002 – 2014)</a:t>
            </a:r>
            <a:endParaRPr lang="zh-CN" altLang="en-US" sz="2800" smtClean="0">
              <a:cs typeface="Arial" charset="0"/>
            </a:endParaRPr>
          </a:p>
        </p:txBody>
      </p:sp>
      <p:sp>
        <p:nvSpPr>
          <p:cNvPr id="19460" name="Text Box 5"/>
          <p:cNvSpPr txBox="1">
            <a:spLocks noChangeArrowheads="1"/>
          </p:cNvSpPr>
          <p:nvPr/>
        </p:nvSpPr>
        <p:spPr bwMode="auto">
          <a:xfrm>
            <a:off x="3024717" y="4508501"/>
            <a:ext cx="863600" cy="366713"/>
          </a:xfrm>
          <a:prstGeom prst="rect">
            <a:avLst/>
          </a:prstGeom>
          <a:noFill/>
          <a:ln w="9525">
            <a:noFill/>
            <a:miter lim="800000"/>
            <a:headEnd/>
            <a:tailEnd/>
          </a:ln>
        </p:spPr>
        <p:txBody>
          <a:bodyPr>
            <a:spAutoFit/>
          </a:bodyPr>
          <a:lstStyle/>
          <a:p>
            <a:pPr>
              <a:spcBef>
                <a:spcPct val="50000"/>
              </a:spcBef>
            </a:pPr>
            <a:r>
              <a:rPr lang="en-US" altLang="zh-CN">
                <a:solidFill>
                  <a:schemeClr val="bg2"/>
                </a:solidFill>
                <a:cs typeface="Arial" charset="0"/>
              </a:rPr>
              <a:t>35</a:t>
            </a:r>
          </a:p>
        </p:txBody>
      </p:sp>
      <p:graphicFrame>
        <p:nvGraphicFramePr>
          <p:cNvPr id="10" name="图表 9"/>
          <p:cNvGraphicFramePr>
            <a:graphicFrameLocks/>
          </p:cNvGraphicFramePr>
          <p:nvPr/>
        </p:nvGraphicFramePr>
        <p:xfrm>
          <a:off x="527381" y="1342487"/>
          <a:ext cx="11664619"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p:txBody>
          <a:bodyPr/>
          <a:lstStyle/>
          <a:p>
            <a:pPr>
              <a:defRPr/>
            </a:pPr>
            <a:fld id="{7EDB974A-F78C-401C-8BE6-306D6602DB71}" type="slidenum">
              <a:rPr lang="en-US" altLang="zh-CN" smtClean="0"/>
              <a:pPr>
                <a:defRPr/>
              </a:pPr>
              <a:t>13</a:t>
            </a:fld>
            <a:endParaRPr lang="en-US" altLang="zh-CN"/>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直接连接符 21"/>
          <p:cNvSpPr>
            <a:spLocks noChangeShapeType="1"/>
          </p:cNvSpPr>
          <p:nvPr/>
        </p:nvSpPr>
        <p:spPr bwMode="auto">
          <a:xfrm>
            <a:off x="5852585" y="1939925"/>
            <a:ext cx="10583" cy="139700"/>
          </a:xfrm>
          <a:prstGeom prst="line">
            <a:avLst/>
          </a:prstGeom>
          <a:noFill/>
          <a:ln w="9525">
            <a:solidFill>
              <a:srgbClr val="4579B8"/>
            </a:solidFill>
            <a:round/>
            <a:headEnd/>
            <a:tailEnd/>
          </a:ln>
        </p:spPr>
        <p:txBody>
          <a:bodyPr/>
          <a:lstStyle/>
          <a:p>
            <a:endParaRPr lang="zh-CN" altLang="en-US"/>
          </a:p>
        </p:txBody>
      </p:sp>
      <p:sp>
        <p:nvSpPr>
          <p:cNvPr id="7" name="标题 6"/>
          <p:cNvSpPr>
            <a:spLocks noGrp="1"/>
          </p:cNvSpPr>
          <p:nvPr>
            <p:ph type="title"/>
          </p:nvPr>
        </p:nvSpPr>
        <p:spPr>
          <a:xfrm>
            <a:off x="249767" y="115888"/>
            <a:ext cx="8511117" cy="531812"/>
          </a:xfrm>
        </p:spPr>
        <p:txBody>
          <a:bodyPr/>
          <a:lstStyle/>
          <a:p>
            <a:pPr>
              <a:defRPr/>
            </a:pPr>
            <a:r>
              <a:rPr lang="en-US" altLang="zh-CN" dirty="0">
                <a:cs typeface="Arial" charset="0"/>
              </a:rPr>
              <a:t>Organizational </a:t>
            </a:r>
            <a:r>
              <a:rPr lang="en-US" altLang="zh-CN" dirty="0" smtClean="0">
                <a:cs typeface="Arial" charset="0"/>
              </a:rPr>
              <a:t>Structure</a:t>
            </a:r>
            <a:endParaRPr lang="zh-CN" altLang="en-US" dirty="0"/>
          </a:p>
        </p:txBody>
      </p:sp>
      <p:sp>
        <p:nvSpPr>
          <p:cNvPr id="20484" name="内容占位符 7"/>
          <p:cNvSpPr>
            <a:spLocks noGrp="1"/>
          </p:cNvSpPr>
          <p:nvPr>
            <p:ph idx="1"/>
          </p:nvPr>
        </p:nvSpPr>
        <p:spPr>
          <a:xfrm>
            <a:off x="601133" y="1404938"/>
            <a:ext cx="10718800" cy="4903787"/>
          </a:xfrm>
        </p:spPr>
        <p:txBody>
          <a:bodyPr/>
          <a:lstStyle/>
          <a:p>
            <a:pPr>
              <a:buFont typeface="Arial" charset="0"/>
              <a:buChar char="•"/>
            </a:pPr>
            <a:endParaRPr lang="zh-CN" altLang="en-US" sz="1200" smtClean="0"/>
          </a:p>
        </p:txBody>
      </p:sp>
      <p:sp>
        <p:nvSpPr>
          <p:cNvPr id="20485" name="文本框 114"/>
          <p:cNvSpPr txBox="1">
            <a:spLocks/>
          </p:cNvSpPr>
          <p:nvPr/>
        </p:nvSpPr>
        <p:spPr bwMode="auto">
          <a:xfrm rot="-1104997">
            <a:off x="6686552" y="595313"/>
            <a:ext cx="1502833" cy="519112"/>
          </a:xfrm>
          <a:prstGeom prst="rect">
            <a:avLst/>
          </a:prstGeom>
          <a:noFill/>
          <a:ln w="6350">
            <a:noFill/>
            <a:miter lim="800000"/>
            <a:headEnd/>
            <a:tailEnd/>
          </a:ln>
        </p:spPr>
        <p:txBody>
          <a:bodyPr/>
          <a:lstStyle/>
          <a:p>
            <a:r>
              <a:rPr lang="en-US" altLang="zh-CN" sz="1600" b="1">
                <a:ea typeface="微软雅黑" pitchFamily="34" charset="-122"/>
                <a:cs typeface="Times New Roman" pitchFamily="18" charset="0"/>
              </a:rPr>
              <a:t>National Standards</a:t>
            </a:r>
            <a:endParaRPr lang="zh-CN" altLang="zh-CN" sz="1600" b="1">
              <a:ea typeface="微软雅黑" pitchFamily="34" charset="-122"/>
              <a:cs typeface="Times New Roman" pitchFamily="18" charset="0"/>
            </a:endParaRPr>
          </a:p>
        </p:txBody>
      </p:sp>
      <p:sp>
        <p:nvSpPr>
          <p:cNvPr id="20486" name="文本框 113"/>
          <p:cNvSpPr txBox="1">
            <a:spLocks/>
          </p:cNvSpPr>
          <p:nvPr/>
        </p:nvSpPr>
        <p:spPr bwMode="auto">
          <a:xfrm rot="810305">
            <a:off x="3625851" y="731839"/>
            <a:ext cx="1583267" cy="515937"/>
          </a:xfrm>
          <a:prstGeom prst="rect">
            <a:avLst/>
          </a:prstGeom>
          <a:noFill/>
          <a:ln w="6350">
            <a:noFill/>
            <a:miter lim="800000"/>
            <a:headEnd/>
            <a:tailEnd/>
          </a:ln>
        </p:spPr>
        <p:txBody>
          <a:bodyPr/>
          <a:lstStyle/>
          <a:p>
            <a:r>
              <a:rPr lang="en-US" altLang="zh-CN" sz="1600" b="1">
                <a:ea typeface="微软雅黑" pitchFamily="34" charset="-122"/>
                <a:cs typeface="Times New Roman" pitchFamily="18" charset="0"/>
              </a:rPr>
              <a:t>Industry Standards</a:t>
            </a:r>
            <a:endParaRPr lang="zh-CN" altLang="zh-CN" sz="1600" b="1">
              <a:ea typeface="微软雅黑" pitchFamily="34" charset="-122"/>
              <a:cs typeface="Times New Roman" pitchFamily="18" charset="0"/>
            </a:endParaRPr>
          </a:p>
        </p:txBody>
      </p:sp>
      <p:sp>
        <p:nvSpPr>
          <p:cNvPr id="10" name="椭圆 1"/>
          <p:cNvSpPr>
            <a:spLocks/>
          </p:cNvSpPr>
          <p:nvPr/>
        </p:nvSpPr>
        <p:spPr bwMode="auto">
          <a:xfrm>
            <a:off x="1809751" y="614363"/>
            <a:ext cx="1769533" cy="646112"/>
          </a:xfrm>
          <a:prstGeom prst="ellipse">
            <a:avLst/>
          </a:prstGeom>
          <a:solidFill>
            <a:schemeClr val="tx2">
              <a:lumMod val="75000"/>
            </a:schemeClr>
          </a:solidFill>
          <a:ln w="25400">
            <a:solidFill>
              <a:srgbClr val="385D8A"/>
            </a:solidFill>
            <a:round/>
            <a:headEnd/>
            <a:tailEnd/>
          </a:ln>
        </p:spPr>
        <p:txBody>
          <a:bodyPr anchor="ctr"/>
          <a:lstStyle/>
          <a:p>
            <a:pPr algn="ctr">
              <a:defRPr/>
            </a:pPr>
            <a:r>
              <a:rPr lang="en-US" altLang="zh-CN" sz="2000" b="1" dirty="0">
                <a:solidFill>
                  <a:schemeClr val="bg1"/>
                </a:solidFill>
                <a:latin typeface="微软雅黑" panose="020B0503020204020204" pitchFamily="34" charset="-122"/>
                <a:ea typeface="微软雅黑" panose="020B0503020204020204" pitchFamily="34" charset="-122"/>
                <a:cs typeface="Times New Roman" pitchFamily="18" charset="0"/>
              </a:rPr>
              <a:t>MIIT</a:t>
            </a:r>
            <a:endParaRPr lang="zh-CN" sz="2000" dirty="0">
              <a:solidFill>
                <a:schemeClr val="bg1"/>
              </a:solidFill>
              <a:latin typeface="微软雅黑" panose="020B0503020204020204" pitchFamily="34" charset="-122"/>
              <a:ea typeface="微软雅黑" panose="020B0503020204020204" pitchFamily="34" charset="-122"/>
            </a:endParaRPr>
          </a:p>
        </p:txBody>
      </p:sp>
      <p:sp>
        <p:nvSpPr>
          <p:cNvPr id="11" name="椭圆 2"/>
          <p:cNvSpPr>
            <a:spLocks/>
          </p:cNvSpPr>
          <p:nvPr/>
        </p:nvSpPr>
        <p:spPr bwMode="auto">
          <a:xfrm>
            <a:off x="8147051" y="396876"/>
            <a:ext cx="1778000" cy="646113"/>
          </a:xfrm>
          <a:prstGeom prst="ellipse">
            <a:avLst/>
          </a:prstGeom>
          <a:solidFill>
            <a:schemeClr val="accent2">
              <a:lumMod val="50000"/>
            </a:schemeClr>
          </a:solidFill>
          <a:ln w="25400">
            <a:solidFill>
              <a:srgbClr val="385D8A"/>
            </a:solidFill>
            <a:round/>
            <a:headEnd/>
            <a:tailEnd/>
          </a:ln>
        </p:spPr>
        <p:txBody>
          <a:bodyPr anchor="ctr"/>
          <a:lstStyle/>
          <a:p>
            <a:pPr algn="ctr">
              <a:defRPr/>
            </a:pPr>
            <a:r>
              <a:rPr lang="en-US" altLang="zh-CN" sz="2000" b="1" dirty="0">
                <a:solidFill>
                  <a:schemeClr val="bg1"/>
                </a:solidFill>
                <a:latin typeface="微软雅黑" panose="020B0503020204020204" pitchFamily="34" charset="-122"/>
                <a:ea typeface="微软雅黑" panose="020B0503020204020204" pitchFamily="34" charset="-122"/>
                <a:cs typeface="Times New Roman" pitchFamily="18" charset="0"/>
              </a:rPr>
              <a:t>SAC</a:t>
            </a:r>
            <a:endParaRPr lang="zh-CN" sz="2000" dirty="0">
              <a:solidFill>
                <a:schemeClr val="bg1"/>
              </a:solidFill>
              <a:latin typeface="微软雅黑" panose="020B0503020204020204" pitchFamily="34" charset="-122"/>
              <a:ea typeface="微软雅黑" panose="020B0503020204020204" pitchFamily="34" charset="-122"/>
            </a:endParaRPr>
          </a:p>
        </p:txBody>
      </p:sp>
      <p:sp>
        <p:nvSpPr>
          <p:cNvPr id="20489" name="直接连接符 22"/>
          <p:cNvSpPr>
            <a:spLocks noChangeShapeType="1"/>
          </p:cNvSpPr>
          <p:nvPr/>
        </p:nvSpPr>
        <p:spPr bwMode="auto">
          <a:xfrm>
            <a:off x="3481918" y="1098550"/>
            <a:ext cx="1257300" cy="222250"/>
          </a:xfrm>
          <a:prstGeom prst="line">
            <a:avLst/>
          </a:prstGeom>
          <a:noFill/>
          <a:ln w="22225">
            <a:solidFill>
              <a:srgbClr val="000000"/>
            </a:solidFill>
            <a:round/>
            <a:headEnd/>
            <a:tailEnd/>
          </a:ln>
        </p:spPr>
        <p:txBody>
          <a:bodyPr/>
          <a:lstStyle/>
          <a:p>
            <a:endParaRPr lang="zh-CN" altLang="en-US"/>
          </a:p>
        </p:txBody>
      </p:sp>
      <p:sp>
        <p:nvSpPr>
          <p:cNvPr id="20490" name="直接连接符 23"/>
          <p:cNvSpPr>
            <a:spLocks noChangeShapeType="1"/>
          </p:cNvSpPr>
          <p:nvPr/>
        </p:nvSpPr>
        <p:spPr bwMode="auto">
          <a:xfrm flipV="1">
            <a:off x="6860118" y="954088"/>
            <a:ext cx="1475316" cy="347662"/>
          </a:xfrm>
          <a:prstGeom prst="line">
            <a:avLst/>
          </a:prstGeom>
          <a:noFill/>
          <a:ln w="22225">
            <a:solidFill>
              <a:srgbClr val="000000"/>
            </a:solidFill>
            <a:round/>
            <a:headEnd/>
            <a:tailEnd/>
          </a:ln>
        </p:spPr>
        <p:txBody>
          <a:bodyPr/>
          <a:lstStyle/>
          <a:p>
            <a:endParaRPr lang="zh-CN" altLang="en-US"/>
          </a:p>
        </p:txBody>
      </p:sp>
      <p:sp>
        <p:nvSpPr>
          <p:cNvPr id="20491" name="矩形 3"/>
          <p:cNvSpPr>
            <a:spLocks noChangeArrowheads="1"/>
          </p:cNvSpPr>
          <p:nvPr/>
        </p:nvSpPr>
        <p:spPr bwMode="auto">
          <a:xfrm>
            <a:off x="351367" y="1123950"/>
            <a:ext cx="11487151" cy="5692775"/>
          </a:xfrm>
          <a:prstGeom prst="rect">
            <a:avLst/>
          </a:prstGeom>
          <a:noFill/>
          <a:ln w="25400">
            <a:noFill/>
            <a:prstDash val="sysDash"/>
            <a:miter lim="800000"/>
            <a:headEnd/>
            <a:tailEnd/>
          </a:ln>
        </p:spPr>
        <p:txBody>
          <a:bodyPr anchor="ctr"/>
          <a:lstStyle/>
          <a:p>
            <a:endParaRPr lang="zh-CN" altLang="en-US">
              <a:cs typeface="Arial" charset="0"/>
            </a:endParaRPr>
          </a:p>
        </p:txBody>
      </p:sp>
      <p:sp>
        <p:nvSpPr>
          <p:cNvPr id="20492" name="直接连接符 14"/>
          <p:cNvSpPr>
            <a:spLocks noChangeShapeType="1"/>
          </p:cNvSpPr>
          <p:nvPr/>
        </p:nvSpPr>
        <p:spPr bwMode="auto">
          <a:xfrm>
            <a:off x="4754034" y="3205163"/>
            <a:ext cx="2326217" cy="0"/>
          </a:xfrm>
          <a:prstGeom prst="line">
            <a:avLst/>
          </a:prstGeom>
          <a:noFill/>
          <a:ln w="9525">
            <a:solidFill>
              <a:srgbClr val="4579B8"/>
            </a:solidFill>
            <a:round/>
            <a:headEnd/>
            <a:tailEnd/>
          </a:ln>
        </p:spPr>
        <p:txBody>
          <a:bodyPr/>
          <a:lstStyle/>
          <a:p>
            <a:endParaRPr lang="zh-CN" altLang="en-US"/>
          </a:p>
        </p:txBody>
      </p:sp>
      <p:sp>
        <p:nvSpPr>
          <p:cNvPr id="20493" name="直接连接符 16"/>
          <p:cNvSpPr>
            <a:spLocks noChangeShapeType="1"/>
          </p:cNvSpPr>
          <p:nvPr/>
        </p:nvSpPr>
        <p:spPr bwMode="auto">
          <a:xfrm>
            <a:off x="5842000" y="3024188"/>
            <a:ext cx="19051" cy="952500"/>
          </a:xfrm>
          <a:prstGeom prst="line">
            <a:avLst/>
          </a:prstGeom>
          <a:noFill/>
          <a:ln w="9525">
            <a:solidFill>
              <a:srgbClr val="4579B8"/>
            </a:solidFill>
            <a:round/>
            <a:headEnd/>
            <a:tailEnd/>
          </a:ln>
        </p:spPr>
        <p:txBody>
          <a:bodyPr/>
          <a:lstStyle/>
          <a:p>
            <a:endParaRPr lang="zh-CN" altLang="en-US"/>
          </a:p>
        </p:txBody>
      </p:sp>
      <p:sp>
        <p:nvSpPr>
          <p:cNvPr id="20494" name="直接连接符 17"/>
          <p:cNvSpPr>
            <a:spLocks noChangeShapeType="1"/>
          </p:cNvSpPr>
          <p:nvPr/>
        </p:nvSpPr>
        <p:spPr bwMode="auto">
          <a:xfrm>
            <a:off x="4754033" y="3205163"/>
            <a:ext cx="0" cy="266700"/>
          </a:xfrm>
          <a:prstGeom prst="line">
            <a:avLst/>
          </a:prstGeom>
          <a:noFill/>
          <a:ln w="9525">
            <a:solidFill>
              <a:srgbClr val="4579B8"/>
            </a:solidFill>
            <a:round/>
            <a:headEnd/>
            <a:tailEnd/>
          </a:ln>
        </p:spPr>
        <p:txBody>
          <a:bodyPr/>
          <a:lstStyle/>
          <a:p>
            <a:endParaRPr lang="zh-CN" altLang="en-US"/>
          </a:p>
        </p:txBody>
      </p:sp>
      <p:sp>
        <p:nvSpPr>
          <p:cNvPr id="20495" name="直接连接符 18"/>
          <p:cNvSpPr>
            <a:spLocks noChangeShapeType="1"/>
          </p:cNvSpPr>
          <p:nvPr/>
        </p:nvSpPr>
        <p:spPr bwMode="auto">
          <a:xfrm>
            <a:off x="7065433" y="3205163"/>
            <a:ext cx="0" cy="266700"/>
          </a:xfrm>
          <a:prstGeom prst="line">
            <a:avLst/>
          </a:prstGeom>
          <a:noFill/>
          <a:ln w="9525">
            <a:solidFill>
              <a:srgbClr val="4579B8"/>
            </a:solidFill>
            <a:round/>
            <a:headEnd/>
            <a:tailEnd/>
          </a:ln>
        </p:spPr>
        <p:txBody>
          <a:bodyPr/>
          <a:lstStyle/>
          <a:p>
            <a:endParaRPr lang="zh-CN" altLang="en-US"/>
          </a:p>
        </p:txBody>
      </p:sp>
      <p:sp>
        <p:nvSpPr>
          <p:cNvPr id="20496" name="直接连接符 19"/>
          <p:cNvSpPr>
            <a:spLocks noChangeShapeType="1"/>
          </p:cNvSpPr>
          <p:nvPr/>
        </p:nvSpPr>
        <p:spPr bwMode="auto">
          <a:xfrm>
            <a:off x="4470401" y="2865438"/>
            <a:ext cx="596900" cy="0"/>
          </a:xfrm>
          <a:prstGeom prst="line">
            <a:avLst/>
          </a:prstGeom>
          <a:noFill/>
          <a:ln w="9525">
            <a:solidFill>
              <a:srgbClr val="4579B8"/>
            </a:solidFill>
            <a:round/>
            <a:headEnd/>
            <a:tailEnd/>
          </a:ln>
        </p:spPr>
        <p:txBody>
          <a:bodyPr/>
          <a:lstStyle/>
          <a:p>
            <a:endParaRPr lang="zh-CN" altLang="en-US"/>
          </a:p>
        </p:txBody>
      </p:sp>
      <p:sp>
        <p:nvSpPr>
          <p:cNvPr id="20497" name="直接连接符 20"/>
          <p:cNvSpPr>
            <a:spLocks noChangeShapeType="1"/>
          </p:cNvSpPr>
          <p:nvPr/>
        </p:nvSpPr>
        <p:spPr bwMode="auto">
          <a:xfrm>
            <a:off x="6754285" y="2865438"/>
            <a:ext cx="594783" cy="0"/>
          </a:xfrm>
          <a:prstGeom prst="line">
            <a:avLst/>
          </a:prstGeom>
          <a:noFill/>
          <a:ln w="9525">
            <a:solidFill>
              <a:srgbClr val="4579B8"/>
            </a:solidFill>
            <a:round/>
            <a:headEnd/>
            <a:tailEnd/>
          </a:ln>
        </p:spPr>
        <p:txBody>
          <a:bodyPr/>
          <a:lstStyle/>
          <a:p>
            <a:endParaRPr lang="zh-CN" altLang="en-US"/>
          </a:p>
        </p:txBody>
      </p:sp>
      <p:sp>
        <p:nvSpPr>
          <p:cNvPr id="20498" name="直接连接符 18"/>
          <p:cNvSpPr>
            <a:spLocks noChangeShapeType="1"/>
          </p:cNvSpPr>
          <p:nvPr/>
        </p:nvSpPr>
        <p:spPr bwMode="auto">
          <a:xfrm>
            <a:off x="5858933" y="2079626"/>
            <a:ext cx="0" cy="950913"/>
          </a:xfrm>
          <a:prstGeom prst="line">
            <a:avLst/>
          </a:prstGeom>
          <a:noFill/>
          <a:ln w="9525">
            <a:solidFill>
              <a:srgbClr val="000000"/>
            </a:solidFill>
            <a:round/>
            <a:headEnd/>
            <a:tailEnd/>
          </a:ln>
        </p:spPr>
        <p:txBody>
          <a:bodyPr/>
          <a:lstStyle/>
          <a:p>
            <a:endParaRPr lang="zh-CN" altLang="en-US"/>
          </a:p>
        </p:txBody>
      </p:sp>
      <p:sp>
        <p:nvSpPr>
          <p:cNvPr id="24594" name="矩形 8"/>
          <p:cNvSpPr>
            <a:spLocks noChangeArrowheads="1"/>
          </p:cNvSpPr>
          <p:nvPr/>
        </p:nvSpPr>
        <p:spPr bwMode="auto">
          <a:xfrm>
            <a:off x="5065185" y="2708275"/>
            <a:ext cx="1663700" cy="323850"/>
          </a:xfrm>
          <a:prstGeom prst="rect">
            <a:avLst/>
          </a:prstGeom>
          <a:solidFill>
            <a:srgbClr val="FF0000"/>
          </a:solidFill>
          <a:ln w="25400">
            <a:solidFill>
              <a:srgbClr val="385D8A"/>
            </a:solidFill>
            <a:miter lim="800000"/>
            <a:headEnd/>
            <a:tailEnd/>
          </a:ln>
        </p:spPr>
        <p:txBody>
          <a:bodyPr anchor="ctr"/>
          <a:lstStyle/>
          <a:p>
            <a:pPr algn="ctr">
              <a:defRPr/>
            </a:pPr>
            <a:r>
              <a:rPr lang="en-US" altLang="zh-CN" sz="1400" b="1" dirty="0">
                <a:solidFill>
                  <a:schemeClr val="bg1"/>
                </a:solidFill>
                <a:latin typeface="+mn-lt"/>
                <a:ea typeface="微软雅黑" pitchFamily="34" charset="-122"/>
                <a:cs typeface="Arial" charset="0"/>
              </a:rPr>
              <a:t>Council</a:t>
            </a:r>
            <a:endParaRPr lang="zh-CN" altLang="zh-CN" sz="1400" dirty="0">
              <a:solidFill>
                <a:schemeClr val="bg1"/>
              </a:solidFill>
              <a:latin typeface="+mn-lt"/>
              <a:ea typeface="微软雅黑" pitchFamily="34" charset="-122"/>
              <a:cs typeface="Arial" charset="0"/>
            </a:endParaRPr>
          </a:p>
        </p:txBody>
      </p:sp>
      <p:sp>
        <p:nvSpPr>
          <p:cNvPr id="24595" name="矩形 11"/>
          <p:cNvSpPr>
            <a:spLocks noChangeArrowheads="1"/>
          </p:cNvSpPr>
          <p:nvPr/>
        </p:nvSpPr>
        <p:spPr bwMode="auto">
          <a:xfrm>
            <a:off x="4677834" y="2079625"/>
            <a:ext cx="2400300" cy="323850"/>
          </a:xfrm>
          <a:prstGeom prst="rect">
            <a:avLst/>
          </a:prstGeom>
          <a:solidFill>
            <a:srgbClr val="FF0000"/>
          </a:solidFill>
          <a:ln w="25400">
            <a:solidFill>
              <a:srgbClr val="385D8A"/>
            </a:solidFill>
            <a:miter lim="800000"/>
            <a:headEnd/>
            <a:tailEnd/>
          </a:ln>
        </p:spPr>
        <p:txBody>
          <a:bodyPr anchor="ctr"/>
          <a:lstStyle/>
          <a:p>
            <a:pPr algn="ctr">
              <a:defRPr/>
            </a:pPr>
            <a:r>
              <a:rPr lang="en-US" altLang="zh-CN" sz="1400" b="1" dirty="0">
                <a:solidFill>
                  <a:schemeClr val="bg1"/>
                </a:solidFill>
                <a:latin typeface="+mn-lt"/>
                <a:ea typeface="微软雅黑" pitchFamily="34" charset="-122"/>
                <a:cs typeface="Arial" charset="0"/>
              </a:rPr>
              <a:t>General Assembly</a:t>
            </a:r>
            <a:endParaRPr lang="zh-CN" altLang="zh-CN" sz="1400" dirty="0">
              <a:solidFill>
                <a:schemeClr val="bg1"/>
              </a:solidFill>
              <a:latin typeface="+mn-lt"/>
              <a:ea typeface="微软雅黑" pitchFamily="34" charset="-122"/>
              <a:cs typeface="Arial" charset="0"/>
            </a:endParaRPr>
          </a:p>
        </p:txBody>
      </p:sp>
      <p:sp>
        <p:nvSpPr>
          <p:cNvPr id="24596" name="矩形 24"/>
          <p:cNvSpPr>
            <a:spLocks/>
          </p:cNvSpPr>
          <p:nvPr/>
        </p:nvSpPr>
        <p:spPr bwMode="auto">
          <a:xfrm>
            <a:off x="5975351" y="3471863"/>
            <a:ext cx="2159000" cy="387350"/>
          </a:xfrm>
          <a:prstGeom prst="rect">
            <a:avLst/>
          </a:prstGeom>
          <a:solidFill>
            <a:srgbClr val="7030A0"/>
          </a:solidFill>
          <a:ln w="25400">
            <a:solidFill>
              <a:srgbClr val="385D8A"/>
            </a:solidFill>
            <a:miter lim="800000"/>
            <a:headEnd/>
            <a:tailEnd/>
          </a:ln>
        </p:spPr>
        <p:txBody>
          <a:bodyPr anchor="ctr"/>
          <a:lstStyle/>
          <a:p>
            <a:pPr algn="ctr">
              <a:defRPr/>
            </a:pPr>
            <a:r>
              <a:rPr lang="en-US" altLang="zh-CN" sz="1200" dirty="0">
                <a:solidFill>
                  <a:schemeClr val="bg1"/>
                </a:solidFill>
                <a:latin typeface="+mn-lt"/>
                <a:ea typeface="微软雅黑" pitchFamily="34" charset="-122"/>
                <a:cs typeface="Arial" charset="0"/>
              </a:rPr>
              <a:t>Technical management Committee</a:t>
            </a:r>
            <a:endParaRPr lang="zh-CN" altLang="zh-CN" sz="1200" dirty="0">
              <a:solidFill>
                <a:schemeClr val="bg1"/>
              </a:solidFill>
              <a:latin typeface="+mn-lt"/>
              <a:ea typeface="微软雅黑" pitchFamily="34" charset="-122"/>
              <a:cs typeface="Arial" charset="0"/>
            </a:endParaRPr>
          </a:p>
        </p:txBody>
      </p:sp>
      <p:sp>
        <p:nvSpPr>
          <p:cNvPr id="24597" name="矩形 21"/>
          <p:cNvSpPr>
            <a:spLocks/>
          </p:cNvSpPr>
          <p:nvPr/>
        </p:nvSpPr>
        <p:spPr bwMode="auto">
          <a:xfrm>
            <a:off x="3579284" y="3482975"/>
            <a:ext cx="2159000" cy="387350"/>
          </a:xfrm>
          <a:prstGeom prst="rect">
            <a:avLst/>
          </a:prstGeom>
          <a:solidFill>
            <a:srgbClr val="7030A0"/>
          </a:solidFill>
          <a:ln w="25400">
            <a:solidFill>
              <a:srgbClr val="385D8A"/>
            </a:solidFill>
            <a:miter lim="800000"/>
            <a:headEnd/>
            <a:tailEnd/>
          </a:ln>
        </p:spPr>
        <p:txBody>
          <a:bodyPr anchor="ctr"/>
          <a:lstStyle/>
          <a:p>
            <a:pPr algn="ctr">
              <a:defRPr/>
            </a:pPr>
            <a:r>
              <a:rPr lang="en-US" altLang="zh-CN" sz="1400">
                <a:solidFill>
                  <a:schemeClr val="bg1"/>
                </a:solidFill>
                <a:latin typeface="+mn-lt"/>
                <a:ea typeface="微软雅黑" pitchFamily="34" charset="-122"/>
                <a:cs typeface="Arial" charset="0"/>
              </a:rPr>
              <a:t>Advisory Committee</a:t>
            </a:r>
            <a:endParaRPr lang="zh-CN" altLang="zh-CN" sz="1400">
              <a:solidFill>
                <a:schemeClr val="bg1"/>
              </a:solidFill>
              <a:latin typeface="+mn-lt"/>
              <a:ea typeface="微软雅黑" pitchFamily="34" charset="-122"/>
              <a:cs typeface="Arial" charset="0"/>
            </a:endParaRPr>
          </a:p>
        </p:txBody>
      </p:sp>
      <p:sp>
        <p:nvSpPr>
          <p:cNvPr id="27" name="矩形 43"/>
          <p:cNvSpPr>
            <a:spLocks noChangeArrowheads="1"/>
          </p:cNvSpPr>
          <p:nvPr/>
        </p:nvSpPr>
        <p:spPr bwMode="auto">
          <a:xfrm>
            <a:off x="3822700" y="2220913"/>
            <a:ext cx="628651" cy="1204912"/>
          </a:xfrm>
          <a:prstGeom prst="rect">
            <a:avLst/>
          </a:prstGeom>
          <a:solidFill>
            <a:srgbClr val="F79646"/>
          </a:solidFill>
          <a:ln w="25400">
            <a:solidFill>
              <a:srgbClr val="385D8A"/>
            </a:solidFill>
            <a:miter lim="800000"/>
            <a:headEnd/>
            <a:tailEnd/>
          </a:ln>
        </p:spPr>
        <p:txBody>
          <a:bodyPr vert="vert" anchor="ctr"/>
          <a:lstStyle/>
          <a:p>
            <a:pPr algn="ctr">
              <a:defRPr/>
            </a:pPr>
            <a:r>
              <a:rPr lang="en-US" altLang="zh-CN" sz="1400" b="1" dirty="0">
                <a:solidFill>
                  <a:schemeClr val="bg1"/>
                </a:solidFill>
                <a:latin typeface="+mn-lt"/>
                <a:ea typeface="微软雅黑" panose="020B0503020204020204" pitchFamily="34" charset="-122"/>
                <a:cs typeface="Arial" panose="020B0604020202020204" pitchFamily="34" charset="0"/>
              </a:rPr>
              <a:t>Secretariat</a:t>
            </a:r>
            <a:endParaRPr lang="zh-CN" sz="1400" b="1" dirty="0">
              <a:solidFill>
                <a:schemeClr val="bg1"/>
              </a:solidFill>
              <a:latin typeface="+mn-lt"/>
              <a:ea typeface="微软雅黑" panose="020B0503020204020204" pitchFamily="34" charset="-122"/>
              <a:cs typeface="Arial" panose="020B0604020202020204" pitchFamily="34" charset="0"/>
            </a:endParaRPr>
          </a:p>
        </p:txBody>
      </p:sp>
      <p:sp>
        <p:nvSpPr>
          <p:cNvPr id="28" name="矩形 44"/>
          <p:cNvSpPr>
            <a:spLocks noChangeArrowheads="1"/>
          </p:cNvSpPr>
          <p:nvPr/>
        </p:nvSpPr>
        <p:spPr bwMode="auto">
          <a:xfrm>
            <a:off x="567267" y="1377951"/>
            <a:ext cx="2592917" cy="473075"/>
          </a:xfrm>
          <a:prstGeom prst="rect">
            <a:avLst/>
          </a:prstGeom>
          <a:solidFill>
            <a:srgbClr val="F79646"/>
          </a:solidFill>
          <a:ln w="25400">
            <a:solidFill>
              <a:srgbClr val="385D8A"/>
            </a:solidFill>
            <a:miter lim="800000"/>
            <a:headEnd/>
            <a:tailEnd/>
          </a:ln>
        </p:spPr>
        <p:txBody>
          <a:bodyPr anchor="ctr"/>
          <a:lstStyle/>
          <a:p>
            <a:pPr algn="ctr">
              <a:defRPr/>
            </a:pPr>
            <a:r>
              <a:rPr lang="en-US" altLang="zh-CN" sz="1600" dirty="0">
                <a:solidFill>
                  <a:schemeClr val="bg1"/>
                </a:solidFill>
                <a:latin typeface="+mn-lt"/>
                <a:ea typeface="微软雅黑" panose="020B0503020204020204" pitchFamily="34" charset="-122"/>
              </a:rPr>
              <a:t>General Office</a:t>
            </a:r>
            <a:endParaRPr lang="zh-CN" sz="1600" dirty="0">
              <a:solidFill>
                <a:schemeClr val="bg1"/>
              </a:solidFill>
              <a:latin typeface="+mn-lt"/>
              <a:ea typeface="微软雅黑" panose="020B0503020204020204" pitchFamily="34" charset="-122"/>
            </a:endParaRPr>
          </a:p>
        </p:txBody>
      </p:sp>
      <p:sp>
        <p:nvSpPr>
          <p:cNvPr id="29" name="矩形 48"/>
          <p:cNvSpPr>
            <a:spLocks noChangeArrowheads="1"/>
          </p:cNvSpPr>
          <p:nvPr/>
        </p:nvSpPr>
        <p:spPr bwMode="auto">
          <a:xfrm>
            <a:off x="556685" y="1957388"/>
            <a:ext cx="2592916" cy="474662"/>
          </a:xfrm>
          <a:prstGeom prst="rect">
            <a:avLst/>
          </a:prstGeom>
          <a:solidFill>
            <a:srgbClr val="F79646"/>
          </a:solidFill>
          <a:ln w="25400">
            <a:solidFill>
              <a:srgbClr val="385D8A"/>
            </a:solidFill>
            <a:miter lim="800000"/>
            <a:headEnd/>
            <a:tailEnd/>
          </a:ln>
        </p:spPr>
        <p:txBody>
          <a:bodyPr anchor="ctr"/>
          <a:lstStyle/>
          <a:p>
            <a:pPr algn="ctr">
              <a:defRPr/>
            </a:pPr>
            <a:r>
              <a:rPr lang="en-US" altLang="zh-CN" sz="1600" dirty="0">
                <a:solidFill>
                  <a:schemeClr val="bg1"/>
                </a:solidFill>
                <a:latin typeface="+mn-lt"/>
                <a:ea typeface="微软雅黑" panose="020B0503020204020204" pitchFamily="34" charset="-122"/>
                <a:cs typeface="Arial" panose="020B0604020202020204" pitchFamily="34" charset="0"/>
              </a:rPr>
              <a:t>Development and Planning Department</a:t>
            </a:r>
            <a:endParaRPr lang="zh-CN" sz="1600" dirty="0">
              <a:solidFill>
                <a:schemeClr val="bg1"/>
              </a:solidFill>
              <a:latin typeface="+mn-lt"/>
              <a:ea typeface="微软雅黑" panose="020B0503020204020204" pitchFamily="34" charset="-122"/>
              <a:cs typeface="Arial" panose="020B0604020202020204" pitchFamily="34" charset="0"/>
            </a:endParaRPr>
          </a:p>
        </p:txBody>
      </p:sp>
      <p:sp>
        <p:nvSpPr>
          <p:cNvPr id="30" name="矩形 49"/>
          <p:cNvSpPr>
            <a:spLocks noChangeArrowheads="1"/>
          </p:cNvSpPr>
          <p:nvPr/>
        </p:nvSpPr>
        <p:spPr bwMode="auto">
          <a:xfrm>
            <a:off x="556685" y="2554289"/>
            <a:ext cx="2592916" cy="473075"/>
          </a:xfrm>
          <a:prstGeom prst="rect">
            <a:avLst/>
          </a:prstGeom>
          <a:solidFill>
            <a:srgbClr val="F79646"/>
          </a:solidFill>
          <a:ln w="25400">
            <a:solidFill>
              <a:srgbClr val="385D8A"/>
            </a:solidFill>
            <a:miter lim="800000"/>
            <a:headEnd/>
            <a:tailEnd/>
          </a:ln>
        </p:spPr>
        <p:txBody>
          <a:bodyPr anchor="ctr"/>
          <a:lstStyle/>
          <a:p>
            <a:pPr algn="ctr">
              <a:defRPr/>
            </a:pPr>
            <a:r>
              <a:rPr lang="en-US" altLang="zh-CN" sz="1600" dirty="0">
                <a:solidFill>
                  <a:schemeClr val="bg1"/>
                </a:solidFill>
                <a:latin typeface="+mn-lt"/>
                <a:ea typeface="微软雅黑" panose="020B0503020204020204" pitchFamily="34" charset="-122"/>
                <a:cs typeface="Arial" panose="020B0604020202020204" pitchFamily="34" charset="0"/>
              </a:rPr>
              <a:t>Technology Department</a:t>
            </a:r>
            <a:endParaRPr lang="zh-CN" sz="1600" dirty="0">
              <a:solidFill>
                <a:schemeClr val="bg1"/>
              </a:solidFill>
              <a:latin typeface="+mn-lt"/>
              <a:ea typeface="微软雅黑" panose="020B0503020204020204" pitchFamily="34" charset="-122"/>
              <a:cs typeface="Arial" panose="020B0604020202020204" pitchFamily="34" charset="0"/>
            </a:endParaRPr>
          </a:p>
        </p:txBody>
      </p:sp>
      <p:sp>
        <p:nvSpPr>
          <p:cNvPr id="31" name="矩形 50"/>
          <p:cNvSpPr>
            <a:spLocks noChangeArrowheads="1"/>
          </p:cNvSpPr>
          <p:nvPr/>
        </p:nvSpPr>
        <p:spPr bwMode="auto">
          <a:xfrm>
            <a:off x="543985" y="3143251"/>
            <a:ext cx="2592916" cy="473075"/>
          </a:xfrm>
          <a:prstGeom prst="rect">
            <a:avLst/>
          </a:prstGeom>
          <a:solidFill>
            <a:srgbClr val="F79646"/>
          </a:solidFill>
          <a:ln w="25400">
            <a:solidFill>
              <a:srgbClr val="385D8A"/>
            </a:solidFill>
            <a:miter lim="800000"/>
            <a:headEnd/>
            <a:tailEnd/>
          </a:ln>
        </p:spPr>
        <p:txBody>
          <a:bodyPr anchor="ctr"/>
          <a:lstStyle/>
          <a:p>
            <a:pPr algn="ctr">
              <a:defRPr/>
            </a:pPr>
            <a:r>
              <a:rPr lang="en-US" altLang="zh-CN" sz="1200" dirty="0">
                <a:solidFill>
                  <a:schemeClr val="bg1"/>
                </a:solidFill>
                <a:latin typeface="+mn-lt"/>
                <a:ea typeface="微软雅黑" panose="020B0503020204020204" pitchFamily="34" charset="-122"/>
                <a:cs typeface="Arial" panose="020B0604020202020204" pitchFamily="34" charset="0"/>
              </a:rPr>
              <a:t>International Standardization Department</a:t>
            </a:r>
            <a:endParaRPr lang="zh-CN" sz="1200" dirty="0">
              <a:solidFill>
                <a:schemeClr val="bg1"/>
              </a:solidFill>
              <a:latin typeface="+mn-lt"/>
              <a:ea typeface="微软雅黑" panose="020B0503020204020204" pitchFamily="34" charset="-122"/>
              <a:cs typeface="Arial" panose="020B0604020202020204" pitchFamily="34" charset="0"/>
            </a:endParaRPr>
          </a:p>
        </p:txBody>
      </p:sp>
      <p:sp>
        <p:nvSpPr>
          <p:cNvPr id="32" name="矩形 51"/>
          <p:cNvSpPr>
            <a:spLocks noChangeArrowheads="1"/>
          </p:cNvSpPr>
          <p:nvPr/>
        </p:nvSpPr>
        <p:spPr bwMode="auto">
          <a:xfrm>
            <a:off x="535518" y="3698876"/>
            <a:ext cx="2592916" cy="473075"/>
          </a:xfrm>
          <a:prstGeom prst="rect">
            <a:avLst/>
          </a:prstGeom>
          <a:solidFill>
            <a:srgbClr val="F79646"/>
          </a:solidFill>
          <a:ln w="25400">
            <a:solidFill>
              <a:srgbClr val="385D8A"/>
            </a:solidFill>
            <a:miter lim="800000"/>
            <a:headEnd/>
            <a:tailEnd/>
          </a:ln>
        </p:spPr>
        <p:txBody>
          <a:bodyPr anchor="ctr"/>
          <a:lstStyle/>
          <a:p>
            <a:pPr algn="ctr">
              <a:defRPr/>
            </a:pPr>
            <a:r>
              <a:rPr lang="en-US" altLang="zh-CN" sz="1600" dirty="0">
                <a:solidFill>
                  <a:schemeClr val="bg1"/>
                </a:solidFill>
                <a:latin typeface="+mn-lt"/>
                <a:ea typeface="微软雅黑" panose="020B0503020204020204" pitchFamily="34" charset="-122"/>
                <a:cs typeface="Arial" panose="020B0604020202020204" pitchFamily="34" charset="0"/>
              </a:rPr>
              <a:t>Standards Promotion Department</a:t>
            </a:r>
            <a:endParaRPr lang="zh-CN" sz="1600" dirty="0">
              <a:solidFill>
                <a:schemeClr val="bg1"/>
              </a:solidFill>
              <a:latin typeface="+mn-lt"/>
              <a:ea typeface="微软雅黑" panose="020B0503020204020204" pitchFamily="34" charset="-122"/>
              <a:cs typeface="Arial" panose="020B0604020202020204" pitchFamily="34" charset="0"/>
            </a:endParaRPr>
          </a:p>
        </p:txBody>
      </p:sp>
      <p:sp>
        <p:nvSpPr>
          <p:cNvPr id="20509" name="直接连接符 52"/>
          <p:cNvSpPr>
            <a:spLocks noChangeShapeType="1"/>
          </p:cNvSpPr>
          <p:nvPr/>
        </p:nvSpPr>
        <p:spPr bwMode="auto">
          <a:xfrm>
            <a:off x="3346451" y="1520825"/>
            <a:ext cx="0" cy="2395538"/>
          </a:xfrm>
          <a:prstGeom prst="line">
            <a:avLst/>
          </a:prstGeom>
          <a:noFill/>
          <a:ln w="9525">
            <a:solidFill>
              <a:srgbClr val="4A7EBB"/>
            </a:solidFill>
            <a:round/>
            <a:headEnd/>
            <a:tailEnd/>
          </a:ln>
        </p:spPr>
        <p:txBody>
          <a:bodyPr/>
          <a:lstStyle/>
          <a:p>
            <a:endParaRPr lang="zh-CN" altLang="en-US"/>
          </a:p>
        </p:txBody>
      </p:sp>
      <p:sp>
        <p:nvSpPr>
          <p:cNvPr id="20510" name="直接连接符 53"/>
          <p:cNvSpPr>
            <a:spLocks noChangeShapeType="1"/>
          </p:cNvSpPr>
          <p:nvPr/>
        </p:nvSpPr>
        <p:spPr bwMode="auto">
          <a:xfrm flipV="1">
            <a:off x="3136900" y="1520826"/>
            <a:ext cx="213784" cy="15875"/>
          </a:xfrm>
          <a:prstGeom prst="line">
            <a:avLst/>
          </a:prstGeom>
          <a:noFill/>
          <a:ln w="9525">
            <a:solidFill>
              <a:srgbClr val="4A7EBB"/>
            </a:solidFill>
            <a:round/>
            <a:headEnd/>
            <a:tailEnd/>
          </a:ln>
        </p:spPr>
        <p:txBody>
          <a:bodyPr/>
          <a:lstStyle/>
          <a:p>
            <a:endParaRPr lang="zh-CN" altLang="en-US"/>
          </a:p>
        </p:txBody>
      </p:sp>
      <p:sp>
        <p:nvSpPr>
          <p:cNvPr id="20511" name="直接连接符 54"/>
          <p:cNvSpPr>
            <a:spLocks noChangeShapeType="1"/>
          </p:cNvSpPr>
          <p:nvPr/>
        </p:nvSpPr>
        <p:spPr bwMode="auto">
          <a:xfrm>
            <a:off x="3149601" y="2141538"/>
            <a:ext cx="201084" cy="0"/>
          </a:xfrm>
          <a:prstGeom prst="line">
            <a:avLst/>
          </a:prstGeom>
          <a:noFill/>
          <a:ln w="9525">
            <a:solidFill>
              <a:srgbClr val="4A7EBB"/>
            </a:solidFill>
            <a:round/>
            <a:headEnd/>
            <a:tailEnd/>
          </a:ln>
        </p:spPr>
        <p:txBody>
          <a:bodyPr/>
          <a:lstStyle/>
          <a:p>
            <a:endParaRPr lang="zh-CN" altLang="en-US"/>
          </a:p>
        </p:txBody>
      </p:sp>
      <p:sp>
        <p:nvSpPr>
          <p:cNvPr id="20512" name="直接连接符 55"/>
          <p:cNvSpPr>
            <a:spLocks noChangeShapeType="1"/>
          </p:cNvSpPr>
          <p:nvPr/>
        </p:nvSpPr>
        <p:spPr bwMode="auto">
          <a:xfrm flipV="1">
            <a:off x="3119967" y="3913188"/>
            <a:ext cx="209551" cy="6350"/>
          </a:xfrm>
          <a:prstGeom prst="line">
            <a:avLst/>
          </a:prstGeom>
          <a:noFill/>
          <a:ln w="9525">
            <a:solidFill>
              <a:srgbClr val="4A7EBB"/>
            </a:solidFill>
            <a:round/>
            <a:headEnd/>
            <a:tailEnd/>
          </a:ln>
        </p:spPr>
        <p:txBody>
          <a:bodyPr/>
          <a:lstStyle/>
          <a:p>
            <a:endParaRPr lang="zh-CN" altLang="en-US"/>
          </a:p>
        </p:txBody>
      </p:sp>
      <p:sp>
        <p:nvSpPr>
          <p:cNvPr id="20513" name="直接连接符 56"/>
          <p:cNvSpPr>
            <a:spLocks noChangeShapeType="1"/>
          </p:cNvSpPr>
          <p:nvPr/>
        </p:nvSpPr>
        <p:spPr bwMode="auto">
          <a:xfrm>
            <a:off x="3092451" y="3325813"/>
            <a:ext cx="237067" cy="0"/>
          </a:xfrm>
          <a:prstGeom prst="line">
            <a:avLst/>
          </a:prstGeom>
          <a:noFill/>
          <a:ln w="9525">
            <a:solidFill>
              <a:srgbClr val="4A7EBB"/>
            </a:solidFill>
            <a:round/>
            <a:headEnd/>
            <a:tailEnd/>
          </a:ln>
        </p:spPr>
        <p:txBody>
          <a:bodyPr/>
          <a:lstStyle/>
          <a:p>
            <a:endParaRPr lang="zh-CN" altLang="en-US"/>
          </a:p>
        </p:txBody>
      </p:sp>
      <p:sp>
        <p:nvSpPr>
          <p:cNvPr id="20514" name="直接连接符 57"/>
          <p:cNvSpPr>
            <a:spLocks noChangeShapeType="1"/>
          </p:cNvSpPr>
          <p:nvPr/>
        </p:nvSpPr>
        <p:spPr bwMode="auto">
          <a:xfrm flipV="1">
            <a:off x="3136900" y="2752726"/>
            <a:ext cx="687917" cy="17463"/>
          </a:xfrm>
          <a:prstGeom prst="line">
            <a:avLst/>
          </a:prstGeom>
          <a:noFill/>
          <a:ln w="9525">
            <a:solidFill>
              <a:srgbClr val="4A7EBB"/>
            </a:solidFill>
            <a:round/>
            <a:headEnd/>
            <a:tailEnd/>
          </a:ln>
        </p:spPr>
        <p:txBody>
          <a:bodyPr/>
          <a:lstStyle/>
          <a:p>
            <a:endParaRPr lang="zh-CN" altLang="en-US"/>
          </a:p>
        </p:txBody>
      </p:sp>
      <p:sp>
        <p:nvSpPr>
          <p:cNvPr id="39" name="矩形 76"/>
          <p:cNvSpPr>
            <a:spLocks noChangeArrowheads="1"/>
          </p:cNvSpPr>
          <p:nvPr/>
        </p:nvSpPr>
        <p:spPr bwMode="auto">
          <a:xfrm>
            <a:off x="571501" y="4641851"/>
            <a:ext cx="673100" cy="2081213"/>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rPr>
              <a:t>IP and Multimedia Communication</a:t>
            </a:r>
            <a:endParaRPr lang="zh-CN" altLang="en-US" sz="1400" dirty="0">
              <a:solidFill>
                <a:schemeClr val="bg1"/>
              </a:solidFill>
              <a:latin typeface="+mn-lt"/>
              <a:ea typeface="微软雅黑" panose="020B0503020204020204" pitchFamily="34" charset="-122"/>
            </a:endParaRPr>
          </a:p>
        </p:txBody>
      </p:sp>
      <p:sp>
        <p:nvSpPr>
          <p:cNvPr id="40" name="矩形 77"/>
          <p:cNvSpPr>
            <a:spLocks noChangeArrowheads="1"/>
          </p:cNvSpPr>
          <p:nvPr/>
        </p:nvSpPr>
        <p:spPr bwMode="auto">
          <a:xfrm>
            <a:off x="1413933" y="4641851"/>
            <a:ext cx="670984" cy="2081213"/>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Network and Switching</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41" name="矩形 78"/>
          <p:cNvSpPr>
            <a:spLocks noChangeArrowheads="1"/>
          </p:cNvSpPr>
          <p:nvPr/>
        </p:nvSpPr>
        <p:spPr bwMode="auto">
          <a:xfrm>
            <a:off x="2275418" y="4641851"/>
            <a:ext cx="670983" cy="2081213"/>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300" dirty="0">
                <a:solidFill>
                  <a:schemeClr val="bg1"/>
                </a:solidFill>
                <a:latin typeface="+mn-lt"/>
                <a:ea typeface="微软雅黑" panose="020B0503020204020204" pitchFamily="34" charset="-122"/>
                <a:cs typeface="Arial" panose="020B0604020202020204" pitchFamily="34" charset="0"/>
              </a:rPr>
              <a:t>Communication Power &amp; Station Working Environment</a:t>
            </a:r>
            <a:endParaRPr lang="zh-CN" sz="1300" dirty="0">
              <a:solidFill>
                <a:schemeClr val="bg1"/>
              </a:solidFill>
              <a:latin typeface="+mn-lt"/>
              <a:ea typeface="微软雅黑" panose="020B0503020204020204" pitchFamily="34" charset="-122"/>
              <a:cs typeface="Arial" panose="020B0604020202020204" pitchFamily="34" charset="0"/>
            </a:endParaRPr>
          </a:p>
        </p:txBody>
      </p:sp>
      <p:sp>
        <p:nvSpPr>
          <p:cNvPr id="42" name="矩形 79"/>
          <p:cNvSpPr>
            <a:spLocks noChangeArrowheads="1"/>
          </p:cNvSpPr>
          <p:nvPr/>
        </p:nvSpPr>
        <p:spPr bwMode="auto">
          <a:xfrm>
            <a:off x="3162300" y="4641850"/>
            <a:ext cx="670984" cy="2082800"/>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rPr>
              <a:t>Wireless Communication</a:t>
            </a:r>
            <a:endParaRPr lang="zh-CN" sz="1400" dirty="0">
              <a:solidFill>
                <a:schemeClr val="bg1"/>
              </a:solidFill>
              <a:latin typeface="+mn-lt"/>
              <a:ea typeface="微软雅黑" panose="020B0503020204020204" pitchFamily="34" charset="-122"/>
            </a:endParaRPr>
          </a:p>
        </p:txBody>
      </p:sp>
      <p:sp>
        <p:nvSpPr>
          <p:cNvPr id="43" name="矩形 80"/>
          <p:cNvSpPr>
            <a:spLocks noChangeArrowheads="1"/>
          </p:cNvSpPr>
          <p:nvPr/>
        </p:nvSpPr>
        <p:spPr bwMode="auto">
          <a:xfrm>
            <a:off x="4017433" y="4641850"/>
            <a:ext cx="670984" cy="2082800"/>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Transport Network and Access Network</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44" name="矩形 81"/>
          <p:cNvSpPr>
            <a:spLocks noChangeArrowheads="1"/>
          </p:cNvSpPr>
          <p:nvPr/>
        </p:nvSpPr>
        <p:spPr bwMode="auto">
          <a:xfrm>
            <a:off x="4870451" y="4641850"/>
            <a:ext cx="673100" cy="2082800"/>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Network Management and Operation Support</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45" name="矩形 82"/>
          <p:cNvSpPr>
            <a:spLocks noChangeArrowheads="1"/>
          </p:cNvSpPr>
          <p:nvPr/>
        </p:nvSpPr>
        <p:spPr bwMode="auto">
          <a:xfrm>
            <a:off x="5706533" y="4641850"/>
            <a:ext cx="670984" cy="2082800"/>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Network and Information Security</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46" name="矩形 83"/>
          <p:cNvSpPr>
            <a:spLocks noChangeArrowheads="1"/>
          </p:cNvSpPr>
          <p:nvPr/>
        </p:nvSpPr>
        <p:spPr bwMode="auto">
          <a:xfrm>
            <a:off x="6587067" y="4641850"/>
            <a:ext cx="673100" cy="2082800"/>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200" dirty="0">
                <a:solidFill>
                  <a:schemeClr val="bg1"/>
                </a:solidFill>
                <a:latin typeface="+mn-lt"/>
                <a:ea typeface="微软雅黑" panose="020B0503020204020204" pitchFamily="34" charset="-122"/>
                <a:cs typeface="Arial" panose="020B0604020202020204" pitchFamily="34" charset="0"/>
              </a:rPr>
              <a:t>Electromagnetic Environment and Safety Protection</a:t>
            </a:r>
            <a:endParaRPr lang="zh-CN" sz="1200" dirty="0">
              <a:solidFill>
                <a:schemeClr val="bg1"/>
              </a:solidFill>
              <a:latin typeface="+mn-lt"/>
              <a:ea typeface="微软雅黑" panose="020B0503020204020204" pitchFamily="34" charset="-122"/>
              <a:cs typeface="Arial" panose="020B0604020202020204" pitchFamily="34" charset="0"/>
            </a:endParaRPr>
          </a:p>
        </p:txBody>
      </p:sp>
      <p:sp>
        <p:nvSpPr>
          <p:cNvPr id="47" name="矩形 84"/>
          <p:cNvSpPr>
            <a:spLocks noChangeArrowheads="1"/>
          </p:cNvSpPr>
          <p:nvPr/>
        </p:nvSpPr>
        <p:spPr bwMode="auto">
          <a:xfrm>
            <a:off x="7454901" y="4641850"/>
            <a:ext cx="673100" cy="2082800"/>
          </a:xfrm>
          <a:prstGeom prst="rect">
            <a:avLst/>
          </a:prstGeom>
          <a:solidFill>
            <a:srgbClr val="4BACC6"/>
          </a:solidFill>
          <a:ln w="25400">
            <a:solidFill>
              <a:srgbClr val="385D8A"/>
            </a:solidFill>
            <a:miter lim="800000"/>
            <a:headEnd/>
            <a:tailEnd/>
          </a:ln>
        </p:spPr>
        <p:txBody>
          <a:bodyPr vert="vert" anchor="ctr"/>
          <a:lstStyle/>
          <a:p>
            <a:pPr>
              <a:defRPr/>
            </a:pPr>
            <a:r>
              <a:rPr lang="en-US" altLang="zh-CN" sz="1400" dirty="0">
                <a:solidFill>
                  <a:schemeClr val="bg1"/>
                </a:solidFill>
                <a:latin typeface="+mn-lt"/>
                <a:ea typeface="宋体" pitchFamily="2" charset="-122"/>
              </a:rPr>
              <a:t>            </a:t>
            </a:r>
            <a:r>
              <a:rPr lang="en-US" altLang="zh-CN" sz="1400" dirty="0">
                <a:solidFill>
                  <a:schemeClr val="bg1"/>
                </a:solidFill>
                <a:latin typeface="+mn-lt"/>
                <a:ea typeface="微软雅黑" panose="020B0503020204020204" pitchFamily="34" charset="-122"/>
              </a:rPr>
              <a:t>Ubiquitous network </a:t>
            </a:r>
          </a:p>
        </p:txBody>
      </p:sp>
      <p:sp>
        <p:nvSpPr>
          <p:cNvPr id="48" name="矩形 85"/>
          <p:cNvSpPr>
            <a:spLocks noChangeArrowheads="1"/>
          </p:cNvSpPr>
          <p:nvPr/>
        </p:nvSpPr>
        <p:spPr bwMode="auto">
          <a:xfrm>
            <a:off x="8331200" y="4641850"/>
            <a:ext cx="670984" cy="2084388"/>
          </a:xfrm>
          <a:prstGeom prst="rect">
            <a:avLst/>
          </a:prstGeom>
          <a:solidFill>
            <a:srgbClr val="4BACC6"/>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Mobile Internet Application and Terminal</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49" name="矩形 87"/>
          <p:cNvSpPr>
            <a:spLocks noChangeArrowheads="1"/>
          </p:cNvSpPr>
          <p:nvPr/>
        </p:nvSpPr>
        <p:spPr bwMode="auto">
          <a:xfrm>
            <a:off x="9211733" y="4641851"/>
            <a:ext cx="670984" cy="2079625"/>
          </a:xfrm>
          <a:prstGeom prst="rect">
            <a:avLst/>
          </a:prstGeom>
          <a:solidFill>
            <a:srgbClr val="C0504D"/>
          </a:solidFill>
          <a:ln w="25400">
            <a:solidFill>
              <a:srgbClr val="385D8A"/>
            </a:solidFill>
            <a:miter lim="800000"/>
            <a:headEnd/>
            <a:tailEnd/>
          </a:ln>
        </p:spPr>
        <p:txBody>
          <a:bodyPr vert="vert" anchor="ctr"/>
          <a:lstStyle/>
          <a:p>
            <a:pPr algn="ctr">
              <a:defRPr/>
            </a:pPr>
            <a:r>
              <a:rPr lang="en-US" altLang="zh-CN" sz="1200" dirty="0">
                <a:solidFill>
                  <a:schemeClr val="bg1"/>
                </a:solidFill>
                <a:latin typeface="+mn-lt"/>
                <a:ea typeface="微软雅黑" panose="020B0503020204020204" pitchFamily="34" charset="-122"/>
                <a:cs typeface="Arial" panose="020B0604020202020204" pitchFamily="34" charset="0"/>
              </a:rPr>
              <a:t>Energy Conservation and integrated Utilization for Communication Devices</a:t>
            </a:r>
            <a:endParaRPr lang="zh-CN" sz="1200" dirty="0">
              <a:solidFill>
                <a:schemeClr val="bg1"/>
              </a:solidFill>
              <a:latin typeface="+mn-lt"/>
              <a:ea typeface="微软雅黑" panose="020B0503020204020204" pitchFamily="34" charset="-122"/>
              <a:cs typeface="Arial" panose="020B0604020202020204" pitchFamily="34" charset="0"/>
            </a:endParaRPr>
          </a:p>
        </p:txBody>
      </p:sp>
      <p:sp>
        <p:nvSpPr>
          <p:cNvPr id="50" name="矩形 88"/>
          <p:cNvSpPr>
            <a:spLocks noChangeArrowheads="1"/>
          </p:cNvSpPr>
          <p:nvPr/>
        </p:nvSpPr>
        <p:spPr bwMode="auto">
          <a:xfrm>
            <a:off x="10085918" y="4641850"/>
            <a:ext cx="670983" cy="2082800"/>
          </a:xfrm>
          <a:prstGeom prst="rect">
            <a:avLst/>
          </a:prstGeom>
          <a:solidFill>
            <a:srgbClr val="C0504D"/>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Emergency Communication</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51" name="矩形 89"/>
          <p:cNvSpPr>
            <a:spLocks noChangeArrowheads="1"/>
          </p:cNvSpPr>
          <p:nvPr/>
        </p:nvSpPr>
        <p:spPr bwMode="auto">
          <a:xfrm>
            <a:off x="10938934" y="4641851"/>
            <a:ext cx="673100" cy="2079625"/>
          </a:xfrm>
          <a:prstGeom prst="rect">
            <a:avLst/>
          </a:prstGeom>
          <a:solidFill>
            <a:srgbClr val="C0504D"/>
          </a:solidFill>
          <a:ln w="25400">
            <a:solidFill>
              <a:srgbClr val="385D8A"/>
            </a:solidFill>
            <a:miter lim="800000"/>
            <a:headEnd/>
            <a:tailEnd/>
          </a:ln>
        </p:spPr>
        <p:txBody>
          <a:bodyPr vert="vert"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Telecom Infrastructure Co-constructing and Sharing</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52" name="矩形 23"/>
          <p:cNvSpPr>
            <a:spLocks noChangeArrowheads="1"/>
          </p:cNvSpPr>
          <p:nvPr/>
        </p:nvSpPr>
        <p:spPr bwMode="auto">
          <a:xfrm>
            <a:off x="4836585" y="3971925"/>
            <a:ext cx="2161116" cy="387350"/>
          </a:xfrm>
          <a:prstGeom prst="rect">
            <a:avLst/>
          </a:prstGeom>
          <a:solidFill>
            <a:srgbClr val="4BACC6"/>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Technical Committees</a:t>
            </a:r>
            <a:endParaRPr lang="zh-CN" sz="1400" dirty="0">
              <a:solidFill>
                <a:schemeClr val="bg1"/>
              </a:solidFill>
              <a:latin typeface="+mn-lt"/>
              <a:ea typeface="微软雅黑" panose="020B0503020204020204" pitchFamily="34" charset="-122"/>
              <a:cs typeface="Arial" panose="020B0604020202020204" pitchFamily="34" charset="0"/>
            </a:endParaRPr>
          </a:p>
        </p:txBody>
      </p:sp>
      <p:sp>
        <p:nvSpPr>
          <p:cNvPr id="20529" name="直接连接符 91"/>
          <p:cNvSpPr>
            <a:spLocks noChangeShapeType="1"/>
          </p:cNvSpPr>
          <p:nvPr/>
        </p:nvSpPr>
        <p:spPr bwMode="auto">
          <a:xfrm>
            <a:off x="908051" y="4489451"/>
            <a:ext cx="10367433" cy="30163"/>
          </a:xfrm>
          <a:prstGeom prst="line">
            <a:avLst/>
          </a:prstGeom>
          <a:noFill/>
          <a:ln w="9525">
            <a:solidFill>
              <a:srgbClr val="4A7EBB"/>
            </a:solidFill>
            <a:round/>
            <a:headEnd/>
            <a:tailEnd/>
          </a:ln>
        </p:spPr>
        <p:txBody>
          <a:bodyPr/>
          <a:lstStyle/>
          <a:p>
            <a:endParaRPr lang="zh-CN" altLang="en-US"/>
          </a:p>
        </p:txBody>
      </p:sp>
      <p:sp>
        <p:nvSpPr>
          <p:cNvPr id="20530" name="直接连接符 92"/>
          <p:cNvSpPr>
            <a:spLocks noChangeShapeType="1"/>
          </p:cNvSpPr>
          <p:nvPr/>
        </p:nvSpPr>
        <p:spPr bwMode="auto">
          <a:xfrm>
            <a:off x="922867" y="4498976"/>
            <a:ext cx="0" cy="142875"/>
          </a:xfrm>
          <a:prstGeom prst="line">
            <a:avLst/>
          </a:prstGeom>
          <a:noFill/>
          <a:ln w="9525">
            <a:solidFill>
              <a:srgbClr val="4A7EBB"/>
            </a:solidFill>
            <a:round/>
            <a:headEnd/>
            <a:tailEnd/>
          </a:ln>
        </p:spPr>
        <p:txBody>
          <a:bodyPr/>
          <a:lstStyle/>
          <a:p>
            <a:endParaRPr lang="zh-CN" altLang="en-US"/>
          </a:p>
        </p:txBody>
      </p:sp>
      <p:sp>
        <p:nvSpPr>
          <p:cNvPr id="20531" name="直接连接符 93"/>
          <p:cNvSpPr>
            <a:spLocks noChangeShapeType="1"/>
          </p:cNvSpPr>
          <p:nvPr/>
        </p:nvSpPr>
        <p:spPr bwMode="auto">
          <a:xfrm>
            <a:off x="1758951" y="4498976"/>
            <a:ext cx="0" cy="142875"/>
          </a:xfrm>
          <a:prstGeom prst="line">
            <a:avLst/>
          </a:prstGeom>
          <a:noFill/>
          <a:ln w="9525">
            <a:solidFill>
              <a:srgbClr val="4A7EBB"/>
            </a:solidFill>
            <a:round/>
            <a:headEnd/>
            <a:tailEnd/>
          </a:ln>
        </p:spPr>
        <p:txBody>
          <a:bodyPr/>
          <a:lstStyle/>
          <a:p>
            <a:endParaRPr lang="zh-CN" altLang="en-US"/>
          </a:p>
        </p:txBody>
      </p:sp>
      <p:sp>
        <p:nvSpPr>
          <p:cNvPr id="20532" name="直接连接符 94"/>
          <p:cNvSpPr>
            <a:spLocks noChangeShapeType="1"/>
          </p:cNvSpPr>
          <p:nvPr/>
        </p:nvSpPr>
        <p:spPr bwMode="auto">
          <a:xfrm>
            <a:off x="2622551" y="4503739"/>
            <a:ext cx="0" cy="142875"/>
          </a:xfrm>
          <a:prstGeom prst="line">
            <a:avLst/>
          </a:prstGeom>
          <a:noFill/>
          <a:ln w="9525">
            <a:solidFill>
              <a:srgbClr val="4A7EBB"/>
            </a:solidFill>
            <a:round/>
            <a:headEnd/>
            <a:tailEnd/>
          </a:ln>
        </p:spPr>
        <p:txBody>
          <a:bodyPr/>
          <a:lstStyle/>
          <a:p>
            <a:endParaRPr lang="zh-CN" altLang="en-US"/>
          </a:p>
        </p:txBody>
      </p:sp>
      <p:sp>
        <p:nvSpPr>
          <p:cNvPr id="20533" name="直接连接符 95"/>
          <p:cNvSpPr>
            <a:spLocks noChangeShapeType="1"/>
          </p:cNvSpPr>
          <p:nvPr/>
        </p:nvSpPr>
        <p:spPr bwMode="auto">
          <a:xfrm>
            <a:off x="3481917" y="4503739"/>
            <a:ext cx="0" cy="142875"/>
          </a:xfrm>
          <a:prstGeom prst="line">
            <a:avLst/>
          </a:prstGeom>
          <a:noFill/>
          <a:ln w="9525">
            <a:solidFill>
              <a:srgbClr val="4A7EBB"/>
            </a:solidFill>
            <a:round/>
            <a:headEnd/>
            <a:tailEnd/>
          </a:ln>
        </p:spPr>
        <p:txBody>
          <a:bodyPr/>
          <a:lstStyle/>
          <a:p>
            <a:endParaRPr lang="zh-CN" altLang="en-US"/>
          </a:p>
        </p:txBody>
      </p:sp>
      <p:sp>
        <p:nvSpPr>
          <p:cNvPr id="20534" name="直接连接符 96"/>
          <p:cNvSpPr>
            <a:spLocks noChangeShapeType="1"/>
          </p:cNvSpPr>
          <p:nvPr/>
        </p:nvSpPr>
        <p:spPr bwMode="auto">
          <a:xfrm>
            <a:off x="4351867" y="4503739"/>
            <a:ext cx="0" cy="142875"/>
          </a:xfrm>
          <a:prstGeom prst="line">
            <a:avLst/>
          </a:prstGeom>
          <a:noFill/>
          <a:ln w="9525">
            <a:solidFill>
              <a:srgbClr val="4A7EBB"/>
            </a:solidFill>
            <a:round/>
            <a:headEnd/>
            <a:tailEnd/>
          </a:ln>
        </p:spPr>
        <p:txBody>
          <a:bodyPr/>
          <a:lstStyle/>
          <a:p>
            <a:endParaRPr lang="zh-CN" altLang="en-US"/>
          </a:p>
        </p:txBody>
      </p:sp>
      <p:sp>
        <p:nvSpPr>
          <p:cNvPr id="20535" name="直接连接符 97"/>
          <p:cNvSpPr>
            <a:spLocks noChangeShapeType="1"/>
          </p:cNvSpPr>
          <p:nvPr/>
        </p:nvSpPr>
        <p:spPr bwMode="auto">
          <a:xfrm>
            <a:off x="5200651" y="4503739"/>
            <a:ext cx="0" cy="142875"/>
          </a:xfrm>
          <a:prstGeom prst="line">
            <a:avLst/>
          </a:prstGeom>
          <a:noFill/>
          <a:ln w="9525">
            <a:solidFill>
              <a:srgbClr val="4A7EBB"/>
            </a:solidFill>
            <a:round/>
            <a:headEnd/>
            <a:tailEnd/>
          </a:ln>
        </p:spPr>
        <p:txBody>
          <a:bodyPr/>
          <a:lstStyle/>
          <a:p>
            <a:endParaRPr lang="zh-CN" altLang="en-US"/>
          </a:p>
        </p:txBody>
      </p:sp>
      <p:sp>
        <p:nvSpPr>
          <p:cNvPr id="20536" name="直接连接符 98"/>
          <p:cNvSpPr>
            <a:spLocks noChangeShapeType="1"/>
          </p:cNvSpPr>
          <p:nvPr/>
        </p:nvSpPr>
        <p:spPr bwMode="auto">
          <a:xfrm>
            <a:off x="11277600" y="4518026"/>
            <a:ext cx="0" cy="142875"/>
          </a:xfrm>
          <a:prstGeom prst="line">
            <a:avLst/>
          </a:prstGeom>
          <a:noFill/>
          <a:ln w="9525">
            <a:solidFill>
              <a:srgbClr val="4A7EBB"/>
            </a:solidFill>
            <a:round/>
            <a:headEnd/>
            <a:tailEnd/>
          </a:ln>
        </p:spPr>
        <p:txBody>
          <a:bodyPr/>
          <a:lstStyle/>
          <a:p>
            <a:endParaRPr lang="zh-CN" altLang="en-US"/>
          </a:p>
        </p:txBody>
      </p:sp>
      <p:sp>
        <p:nvSpPr>
          <p:cNvPr id="20537" name="直接连接符 99"/>
          <p:cNvSpPr>
            <a:spLocks noChangeShapeType="1"/>
          </p:cNvSpPr>
          <p:nvPr/>
        </p:nvSpPr>
        <p:spPr bwMode="auto">
          <a:xfrm>
            <a:off x="6957484" y="4508501"/>
            <a:ext cx="0" cy="142875"/>
          </a:xfrm>
          <a:prstGeom prst="line">
            <a:avLst/>
          </a:prstGeom>
          <a:noFill/>
          <a:ln w="9525">
            <a:solidFill>
              <a:srgbClr val="4A7EBB"/>
            </a:solidFill>
            <a:round/>
            <a:headEnd/>
            <a:tailEnd/>
          </a:ln>
        </p:spPr>
        <p:txBody>
          <a:bodyPr/>
          <a:lstStyle/>
          <a:p>
            <a:endParaRPr lang="zh-CN" altLang="en-US"/>
          </a:p>
        </p:txBody>
      </p:sp>
      <p:sp>
        <p:nvSpPr>
          <p:cNvPr id="20538" name="直接连接符 100"/>
          <p:cNvSpPr>
            <a:spLocks noChangeShapeType="1"/>
          </p:cNvSpPr>
          <p:nvPr/>
        </p:nvSpPr>
        <p:spPr bwMode="auto">
          <a:xfrm>
            <a:off x="7787217" y="4514850"/>
            <a:ext cx="0" cy="141288"/>
          </a:xfrm>
          <a:prstGeom prst="line">
            <a:avLst/>
          </a:prstGeom>
          <a:noFill/>
          <a:ln w="9525">
            <a:solidFill>
              <a:srgbClr val="4A7EBB"/>
            </a:solidFill>
            <a:round/>
            <a:headEnd/>
            <a:tailEnd/>
          </a:ln>
        </p:spPr>
        <p:txBody>
          <a:bodyPr/>
          <a:lstStyle/>
          <a:p>
            <a:endParaRPr lang="zh-CN" altLang="en-US"/>
          </a:p>
        </p:txBody>
      </p:sp>
      <p:sp>
        <p:nvSpPr>
          <p:cNvPr id="20539" name="直接连接符 101"/>
          <p:cNvSpPr>
            <a:spLocks noChangeShapeType="1"/>
          </p:cNvSpPr>
          <p:nvPr/>
        </p:nvSpPr>
        <p:spPr bwMode="auto">
          <a:xfrm>
            <a:off x="10430933" y="4514850"/>
            <a:ext cx="0" cy="141288"/>
          </a:xfrm>
          <a:prstGeom prst="line">
            <a:avLst/>
          </a:prstGeom>
          <a:noFill/>
          <a:ln w="9525">
            <a:solidFill>
              <a:srgbClr val="4A7EBB"/>
            </a:solidFill>
            <a:round/>
            <a:headEnd/>
            <a:tailEnd/>
          </a:ln>
        </p:spPr>
        <p:txBody>
          <a:bodyPr/>
          <a:lstStyle/>
          <a:p>
            <a:endParaRPr lang="zh-CN" altLang="en-US"/>
          </a:p>
        </p:txBody>
      </p:sp>
      <p:sp>
        <p:nvSpPr>
          <p:cNvPr id="20540" name="直接连接符 102"/>
          <p:cNvSpPr>
            <a:spLocks noChangeShapeType="1"/>
          </p:cNvSpPr>
          <p:nvPr/>
        </p:nvSpPr>
        <p:spPr bwMode="auto">
          <a:xfrm>
            <a:off x="8646584" y="4519614"/>
            <a:ext cx="0" cy="142875"/>
          </a:xfrm>
          <a:prstGeom prst="line">
            <a:avLst/>
          </a:prstGeom>
          <a:noFill/>
          <a:ln w="9525">
            <a:solidFill>
              <a:srgbClr val="4A7EBB"/>
            </a:solidFill>
            <a:round/>
            <a:headEnd/>
            <a:tailEnd/>
          </a:ln>
        </p:spPr>
        <p:txBody>
          <a:bodyPr/>
          <a:lstStyle/>
          <a:p>
            <a:endParaRPr lang="zh-CN" altLang="en-US"/>
          </a:p>
        </p:txBody>
      </p:sp>
      <p:sp>
        <p:nvSpPr>
          <p:cNvPr id="20541" name="直接连接符 103"/>
          <p:cNvSpPr>
            <a:spLocks noChangeShapeType="1"/>
          </p:cNvSpPr>
          <p:nvPr/>
        </p:nvSpPr>
        <p:spPr bwMode="auto">
          <a:xfrm>
            <a:off x="9544051" y="4519614"/>
            <a:ext cx="0" cy="142875"/>
          </a:xfrm>
          <a:prstGeom prst="line">
            <a:avLst/>
          </a:prstGeom>
          <a:noFill/>
          <a:ln w="9525">
            <a:solidFill>
              <a:srgbClr val="4A7EBB"/>
            </a:solidFill>
            <a:round/>
            <a:headEnd/>
            <a:tailEnd/>
          </a:ln>
        </p:spPr>
        <p:txBody>
          <a:bodyPr/>
          <a:lstStyle/>
          <a:p>
            <a:endParaRPr lang="zh-CN" altLang="en-US"/>
          </a:p>
        </p:txBody>
      </p:sp>
      <p:pic>
        <p:nvPicPr>
          <p:cNvPr id="20542" name="图片 7" descr="CCSA Logo高清晰"/>
          <p:cNvPicPr>
            <a:picLocks noChangeAspect="1"/>
          </p:cNvPicPr>
          <p:nvPr/>
        </p:nvPicPr>
        <p:blipFill>
          <a:blip r:embed="rId3"/>
          <a:srcRect/>
          <a:stretch>
            <a:fillRect/>
          </a:stretch>
        </p:blipFill>
        <p:spPr bwMode="auto">
          <a:xfrm>
            <a:off x="4785785" y="1303338"/>
            <a:ext cx="1153583" cy="582612"/>
          </a:xfrm>
          <a:prstGeom prst="rect">
            <a:avLst/>
          </a:prstGeom>
          <a:noFill/>
          <a:ln w="9525">
            <a:noFill/>
            <a:miter lim="800000"/>
            <a:headEnd/>
            <a:tailEnd/>
          </a:ln>
        </p:spPr>
      </p:pic>
      <p:pic>
        <p:nvPicPr>
          <p:cNvPr id="20543" name="图片 6"/>
          <p:cNvPicPr>
            <a:picLocks noChangeAspect="1"/>
          </p:cNvPicPr>
          <p:nvPr/>
        </p:nvPicPr>
        <p:blipFill>
          <a:blip r:embed="rId4"/>
          <a:srcRect/>
          <a:stretch>
            <a:fillRect/>
          </a:stretch>
        </p:blipFill>
        <p:spPr bwMode="auto">
          <a:xfrm>
            <a:off x="5801784" y="1206500"/>
            <a:ext cx="785283" cy="306388"/>
          </a:xfrm>
          <a:prstGeom prst="rect">
            <a:avLst/>
          </a:prstGeom>
          <a:noFill/>
          <a:ln w="9525">
            <a:noFill/>
            <a:miter lim="800000"/>
            <a:headEnd/>
            <a:tailEnd/>
          </a:ln>
        </p:spPr>
      </p:pic>
      <p:sp>
        <p:nvSpPr>
          <p:cNvPr id="70" name="矩形 22"/>
          <p:cNvSpPr>
            <a:spLocks noChangeArrowheads="1"/>
          </p:cNvSpPr>
          <p:nvPr/>
        </p:nvSpPr>
        <p:spPr bwMode="auto">
          <a:xfrm>
            <a:off x="7374467" y="2179638"/>
            <a:ext cx="628651" cy="1204912"/>
          </a:xfrm>
          <a:prstGeom prst="rect">
            <a:avLst/>
          </a:prstGeom>
          <a:solidFill>
            <a:srgbClr val="9BBB59"/>
          </a:solidFill>
          <a:ln w="25400">
            <a:solidFill>
              <a:srgbClr val="385D8A"/>
            </a:solidFill>
            <a:miter lim="800000"/>
            <a:headEnd/>
            <a:tailEnd/>
          </a:ln>
        </p:spPr>
        <p:txBody>
          <a:bodyPr vert="vert" anchor="ctr"/>
          <a:lstStyle/>
          <a:p>
            <a:pPr algn="ctr">
              <a:defRPr/>
            </a:pPr>
            <a:r>
              <a:rPr lang="en-US" altLang="zh-CN" sz="1400" b="1" dirty="0">
                <a:solidFill>
                  <a:schemeClr val="bg1"/>
                </a:solidFill>
                <a:latin typeface="+mn-lt"/>
                <a:ea typeface="微软雅黑" panose="020B0503020204020204" pitchFamily="34" charset="-122"/>
                <a:cs typeface="Arial" panose="020B0604020202020204" pitchFamily="34" charset="0"/>
              </a:rPr>
              <a:t>Alliances or Fora</a:t>
            </a:r>
            <a:endParaRPr lang="zh-CN" sz="1400" b="1" dirty="0">
              <a:solidFill>
                <a:schemeClr val="bg1"/>
              </a:solidFill>
              <a:latin typeface="+mn-lt"/>
              <a:ea typeface="微软雅黑" panose="020B0503020204020204" pitchFamily="34" charset="-122"/>
              <a:cs typeface="Arial" panose="020B0604020202020204" pitchFamily="34" charset="0"/>
            </a:endParaRPr>
          </a:p>
        </p:txBody>
      </p:sp>
      <p:sp>
        <p:nvSpPr>
          <p:cNvPr id="71" name="矩形 63"/>
          <p:cNvSpPr>
            <a:spLocks noChangeArrowheads="1"/>
          </p:cNvSpPr>
          <p:nvPr/>
        </p:nvSpPr>
        <p:spPr bwMode="auto">
          <a:xfrm>
            <a:off x="8782051" y="1103313"/>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err="1">
                <a:solidFill>
                  <a:schemeClr val="bg1"/>
                </a:solidFill>
                <a:latin typeface="+mn-lt"/>
                <a:ea typeface="微软雅黑" panose="020B0503020204020204" pitchFamily="34" charset="-122"/>
              </a:rPr>
              <a:t>FuTURE</a:t>
            </a:r>
            <a:r>
              <a:rPr lang="en-US" altLang="zh-CN" sz="1400" dirty="0">
                <a:solidFill>
                  <a:schemeClr val="bg1"/>
                </a:solidFill>
                <a:latin typeface="+mn-lt"/>
                <a:ea typeface="微软雅黑" panose="020B0503020204020204" pitchFamily="34" charset="-122"/>
              </a:rPr>
              <a:t> Mobile Communication Forum</a:t>
            </a:r>
            <a:endParaRPr lang="zh-CN" sz="1400" dirty="0">
              <a:solidFill>
                <a:schemeClr val="bg1"/>
              </a:solidFill>
              <a:latin typeface="+mn-lt"/>
              <a:ea typeface="微软雅黑" panose="020B0503020204020204" pitchFamily="34" charset="-122"/>
            </a:endParaRPr>
          </a:p>
        </p:txBody>
      </p:sp>
      <p:sp>
        <p:nvSpPr>
          <p:cNvPr id="20546" name="直接连接符 69"/>
          <p:cNvSpPr>
            <a:spLocks noChangeShapeType="1"/>
          </p:cNvSpPr>
          <p:nvPr/>
        </p:nvSpPr>
        <p:spPr bwMode="auto">
          <a:xfrm>
            <a:off x="8280400" y="1223963"/>
            <a:ext cx="33867" cy="3059112"/>
          </a:xfrm>
          <a:prstGeom prst="line">
            <a:avLst/>
          </a:prstGeom>
          <a:noFill/>
          <a:ln w="9525">
            <a:solidFill>
              <a:srgbClr val="4A7EBB"/>
            </a:solidFill>
            <a:round/>
            <a:headEnd/>
            <a:tailEnd/>
          </a:ln>
        </p:spPr>
        <p:txBody>
          <a:bodyPr/>
          <a:lstStyle/>
          <a:p>
            <a:endParaRPr lang="zh-CN" altLang="en-US"/>
          </a:p>
        </p:txBody>
      </p:sp>
      <p:sp>
        <p:nvSpPr>
          <p:cNvPr id="20547" name="直接连接符 70"/>
          <p:cNvSpPr>
            <a:spLocks noChangeShapeType="1"/>
          </p:cNvSpPr>
          <p:nvPr/>
        </p:nvSpPr>
        <p:spPr bwMode="auto">
          <a:xfrm>
            <a:off x="8307918" y="1700213"/>
            <a:ext cx="442383" cy="0"/>
          </a:xfrm>
          <a:prstGeom prst="line">
            <a:avLst/>
          </a:prstGeom>
          <a:noFill/>
          <a:ln w="9525">
            <a:solidFill>
              <a:srgbClr val="4A7EBB"/>
            </a:solidFill>
            <a:round/>
            <a:headEnd/>
            <a:tailEnd/>
          </a:ln>
        </p:spPr>
        <p:txBody>
          <a:bodyPr/>
          <a:lstStyle/>
          <a:p>
            <a:endParaRPr lang="zh-CN" altLang="en-US"/>
          </a:p>
        </p:txBody>
      </p:sp>
      <p:sp>
        <p:nvSpPr>
          <p:cNvPr id="20548" name="直接连接符 71"/>
          <p:cNvSpPr>
            <a:spLocks noChangeShapeType="1"/>
          </p:cNvSpPr>
          <p:nvPr/>
        </p:nvSpPr>
        <p:spPr bwMode="auto">
          <a:xfrm flipV="1">
            <a:off x="8307918" y="2149475"/>
            <a:ext cx="452967" cy="0"/>
          </a:xfrm>
          <a:prstGeom prst="line">
            <a:avLst/>
          </a:prstGeom>
          <a:noFill/>
          <a:ln w="9525">
            <a:solidFill>
              <a:srgbClr val="4A7EBB"/>
            </a:solidFill>
            <a:round/>
            <a:headEnd/>
            <a:tailEnd/>
          </a:ln>
        </p:spPr>
        <p:txBody>
          <a:bodyPr/>
          <a:lstStyle/>
          <a:p>
            <a:endParaRPr lang="zh-CN" altLang="en-US"/>
          </a:p>
        </p:txBody>
      </p:sp>
      <p:sp>
        <p:nvSpPr>
          <p:cNvPr id="20549" name="直接连接符 72"/>
          <p:cNvSpPr>
            <a:spLocks noChangeShapeType="1"/>
          </p:cNvSpPr>
          <p:nvPr/>
        </p:nvSpPr>
        <p:spPr bwMode="auto">
          <a:xfrm flipV="1">
            <a:off x="8307918" y="3429000"/>
            <a:ext cx="452967" cy="0"/>
          </a:xfrm>
          <a:prstGeom prst="line">
            <a:avLst/>
          </a:prstGeom>
          <a:noFill/>
          <a:ln w="9525">
            <a:solidFill>
              <a:srgbClr val="4A7EBB"/>
            </a:solidFill>
            <a:round/>
            <a:headEnd/>
            <a:tailEnd/>
          </a:ln>
        </p:spPr>
        <p:txBody>
          <a:bodyPr/>
          <a:lstStyle/>
          <a:p>
            <a:endParaRPr lang="zh-CN" altLang="en-US"/>
          </a:p>
        </p:txBody>
      </p:sp>
      <p:sp>
        <p:nvSpPr>
          <p:cNvPr id="20550" name="直接连接符 74"/>
          <p:cNvSpPr>
            <a:spLocks noChangeShapeType="1"/>
          </p:cNvSpPr>
          <p:nvPr/>
        </p:nvSpPr>
        <p:spPr bwMode="auto">
          <a:xfrm>
            <a:off x="8001000" y="2790825"/>
            <a:ext cx="285751" cy="0"/>
          </a:xfrm>
          <a:prstGeom prst="line">
            <a:avLst/>
          </a:prstGeom>
          <a:noFill/>
          <a:ln w="9525">
            <a:solidFill>
              <a:srgbClr val="4A7EBB"/>
            </a:solidFill>
            <a:round/>
            <a:headEnd/>
            <a:tailEnd/>
          </a:ln>
        </p:spPr>
        <p:txBody>
          <a:bodyPr/>
          <a:lstStyle/>
          <a:p>
            <a:endParaRPr lang="zh-CN" altLang="en-US"/>
          </a:p>
        </p:txBody>
      </p:sp>
      <p:sp>
        <p:nvSpPr>
          <p:cNvPr id="20551" name="Line 3"/>
          <p:cNvSpPr>
            <a:spLocks noChangeShapeType="1"/>
          </p:cNvSpPr>
          <p:nvPr/>
        </p:nvSpPr>
        <p:spPr bwMode="auto">
          <a:xfrm flipV="1">
            <a:off x="8280401" y="1223963"/>
            <a:ext cx="469900" cy="0"/>
          </a:xfrm>
          <a:prstGeom prst="line">
            <a:avLst/>
          </a:prstGeom>
          <a:noFill/>
          <a:ln w="9525">
            <a:solidFill>
              <a:srgbClr val="4A7EBB"/>
            </a:solidFill>
            <a:round/>
            <a:headEnd/>
            <a:tailEnd/>
          </a:ln>
        </p:spPr>
        <p:txBody>
          <a:bodyPr/>
          <a:lstStyle/>
          <a:p>
            <a:endParaRPr lang="zh-CN" altLang="en-US"/>
          </a:p>
        </p:txBody>
      </p:sp>
      <p:sp>
        <p:nvSpPr>
          <p:cNvPr id="20552" name="Line 2"/>
          <p:cNvSpPr>
            <a:spLocks noChangeShapeType="1"/>
          </p:cNvSpPr>
          <p:nvPr/>
        </p:nvSpPr>
        <p:spPr bwMode="auto">
          <a:xfrm flipV="1">
            <a:off x="8307918" y="2997200"/>
            <a:ext cx="452967" cy="0"/>
          </a:xfrm>
          <a:prstGeom prst="line">
            <a:avLst/>
          </a:prstGeom>
          <a:noFill/>
          <a:ln w="9525">
            <a:solidFill>
              <a:srgbClr val="4A7EBB"/>
            </a:solidFill>
            <a:round/>
            <a:headEnd/>
            <a:tailEnd/>
          </a:ln>
        </p:spPr>
        <p:txBody>
          <a:bodyPr/>
          <a:lstStyle/>
          <a:p>
            <a:endParaRPr lang="zh-CN" altLang="en-US"/>
          </a:p>
        </p:txBody>
      </p:sp>
      <p:sp>
        <p:nvSpPr>
          <p:cNvPr id="20553" name="Line 1"/>
          <p:cNvSpPr>
            <a:spLocks noChangeShapeType="1"/>
          </p:cNvSpPr>
          <p:nvPr/>
        </p:nvSpPr>
        <p:spPr bwMode="auto">
          <a:xfrm flipV="1">
            <a:off x="8307918" y="2565400"/>
            <a:ext cx="442383" cy="0"/>
          </a:xfrm>
          <a:prstGeom prst="line">
            <a:avLst/>
          </a:prstGeom>
          <a:noFill/>
          <a:ln w="9525">
            <a:solidFill>
              <a:srgbClr val="4A7EBB"/>
            </a:solidFill>
            <a:round/>
            <a:headEnd/>
            <a:tailEnd/>
          </a:ln>
        </p:spPr>
        <p:txBody>
          <a:bodyPr/>
          <a:lstStyle/>
          <a:p>
            <a:endParaRPr lang="zh-CN" altLang="en-US"/>
          </a:p>
        </p:txBody>
      </p:sp>
      <p:sp>
        <p:nvSpPr>
          <p:cNvPr id="20554" name="椭圆 4"/>
          <p:cNvSpPr>
            <a:spLocks noChangeArrowheads="1"/>
          </p:cNvSpPr>
          <p:nvPr/>
        </p:nvSpPr>
        <p:spPr bwMode="auto">
          <a:xfrm>
            <a:off x="4470401" y="1196975"/>
            <a:ext cx="2781300" cy="742950"/>
          </a:xfrm>
          <a:prstGeom prst="ellipse">
            <a:avLst/>
          </a:prstGeom>
          <a:noFill/>
          <a:ln w="25400">
            <a:solidFill>
              <a:srgbClr val="243F60"/>
            </a:solidFill>
            <a:round/>
            <a:headEnd/>
            <a:tailEnd/>
          </a:ln>
        </p:spPr>
        <p:txBody>
          <a:bodyPr anchor="ctr"/>
          <a:lstStyle/>
          <a:p>
            <a:endParaRPr lang="zh-CN" altLang="en-US">
              <a:cs typeface="Arial" charset="0"/>
            </a:endParaRPr>
          </a:p>
        </p:txBody>
      </p:sp>
      <p:sp>
        <p:nvSpPr>
          <p:cNvPr id="20555" name="直接连接符 93"/>
          <p:cNvSpPr>
            <a:spLocks noChangeShapeType="1"/>
          </p:cNvSpPr>
          <p:nvPr/>
        </p:nvSpPr>
        <p:spPr bwMode="auto">
          <a:xfrm>
            <a:off x="5886452" y="4359276"/>
            <a:ext cx="4233" cy="288925"/>
          </a:xfrm>
          <a:prstGeom prst="line">
            <a:avLst/>
          </a:prstGeom>
          <a:noFill/>
          <a:ln w="9525">
            <a:solidFill>
              <a:srgbClr val="4A7EBB"/>
            </a:solidFill>
            <a:round/>
            <a:headEnd/>
            <a:tailEnd/>
          </a:ln>
        </p:spPr>
        <p:txBody>
          <a:bodyPr/>
          <a:lstStyle/>
          <a:p>
            <a:endParaRPr lang="zh-CN" altLang="en-US"/>
          </a:p>
        </p:txBody>
      </p:sp>
      <p:sp>
        <p:nvSpPr>
          <p:cNvPr id="2" name="矩形 1"/>
          <p:cNvSpPr/>
          <p:nvPr/>
        </p:nvSpPr>
        <p:spPr>
          <a:xfrm>
            <a:off x="5808134" y="1549400"/>
            <a:ext cx="920751" cy="30638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zh-CN" sz="1200" dirty="0"/>
              <a:t>TC 543</a:t>
            </a:r>
          </a:p>
          <a:p>
            <a:pPr algn="ctr">
              <a:defRPr/>
            </a:pPr>
            <a:r>
              <a:rPr lang="en-US" altLang="zh-CN" sz="1200" dirty="0"/>
              <a:t> </a:t>
            </a:r>
            <a:r>
              <a:rPr lang="en-US" altLang="zh-CN" sz="1200" b="1" dirty="0">
                <a:solidFill>
                  <a:srgbClr val="FF0000"/>
                </a:solidFill>
              </a:rPr>
              <a:t>(New!)</a:t>
            </a:r>
            <a:endParaRPr lang="zh-CN" altLang="en-US" sz="1200" b="1" dirty="0">
              <a:solidFill>
                <a:srgbClr val="FF0000"/>
              </a:solidFill>
            </a:endParaRPr>
          </a:p>
        </p:txBody>
      </p:sp>
      <p:sp>
        <p:nvSpPr>
          <p:cNvPr id="83" name="矩形 63"/>
          <p:cNvSpPr>
            <a:spLocks noChangeArrowheads="1"/>
          </p:cNvSpPr>
          <p:nvPr/>
        </p:nvSpPr>
        <p:spPr bwMode="auto">
          <a:xfrm>
            <a:off x="8784167" y="1527175"/>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err="1">
                <a:solidFill>
                  <a:schemeClr val="bg1"/>
                </a:solidFill>
                <a:latin typeface="+mn-lt"/>
                <a:ea typeface="微软雅黑" panose="020B0503020204020204" pitchFamily="34" charset="-122"/>
                <a:cs typeface="Times New Roman" pitchFamily="18" charset="0"/>
              </a:rPr>
              <a:t>FTTx</a:t>
            </a:r>
            <a:r>
              <a:rPr lang="zh-CN" altLang="en-US" sz="1400" dirty="0">
                <a:solidFill>
                  <a:schemeClr val="bg1"/>
                </a:solidFill>
                <a:latin typeface="+mn-lt"/>
                <a:ea typeface="微软雅黑" panose="020B0503020204020204" pitchFamily="34" charset="-122"/>
                <a:cs typeface="Times New Roman" pitchFamily="18" charset="0"/>
              </a:rPr>
              <a:t> </a:t>
            </a:r>
            <a:r>
              <a:rPr lang="en-US" altLang="zh-CN" sz="1400" dirty="0">
                <a:solidFill>
                  <a:schemeClr val="bg1"/>
                </a:solidFill>
                <a:latin typeface="+mn-lt"/>
                <a:ea typeface="微软雅黑" panose="020B0503020204020204" pitchFamily="34" charset="-122"/>
                <a:cs typeface="Times New Roman" pitchFamily="18" charset="0"/>
              </a:rPr>
              <a:t>Industry Alliance</a:t>
            </a:r>
            <a:endParaRPr lang="zh-CN" altLang="en-US" sz="1400" dirty="0">
              <a:solidFill>
                <a:schemeClr val="bg1"/>
              </a:solidFill>
              <a:latin typeface="+mn-lt"/>
              <a:ea typeface="微软雅黑" panose="020B0503020204020204" pitchFamily="34" charset="-122"/>
            </a:endParaRPr>
          </a:p>
        </p:txBody>
      </p:sp>
      <p:sp>
        <p:nvSpPr>
          <p:cNvPr id="84" name="矩形 63"/>
          <p:cNvSpPr>
            <a:spLocks noChangeArrowheads="1"/>
          </p:cNvSpPr>
          <p:nvPr/>
        </p:nvSpPr>
        <p:spPr bwMode="auto">
          <a:xfrm>
            <a:off x="8784167" y="1949450"/>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rPr>
              <a:t>Interactive Media Industry Alliance</a:t>
            </a:r>
            <a:endParaRPr lang="zh-CN" altLang="zh-CN" sz="1400" dirty="0">
              <a:solidFill>
                <a:schemeClr val="bg1"/>
              </a:solidFill>
              <a:latin typeface="+mn-lt"/>
              <a:ea typeface="微软雅黑" panose="020B0503020204020204" pitchFamily="34" charset="-122"/>
            </a:endParaRPr>
          </a:p>
        </p:txBody>
      </p:sp>
      <p:sp>
        <p:nvSpPr>
          <p:cNvPr id="85" name="矩形 63"/>
          <p:cNvSpPr>
            <a:spLocks noChangeArrowheads="1"/>
          </p:cNvSpPr>
          <p:nvPr/>
        </p:nvSpPr>
        <p:spPr bwMode="auto">
          <a:xfrm>
            <a:off x="8784167" y="2373313"/>
            <a:ext cx="2745317"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000" dirty="0">
                <a:solidFill>
                  <a:schemeClr val="bg1"/>
                </a:solidFill>
                <a:latin typeface="+mn-lt"/>
                <a:ea typeface="微软雅黑" panose="020B0503020204020204" pitchFamily="34" charset="-122"/>
                <a:cs typeface="Times New Roman" pitchFamily="18" charset="0"/>
              </a:rPr>
              <a:t>Broadband Wireless Private Network Application  Industry Alliance</a:t>
            </a:r>
            <a:endParaRPr lang="zh-CN" altLang="zh-CN" sz="1000" dirty="0">
              <a:solidFill>
                <a:schemeClr val="bg1"/>
              </a:solidFill>
              <a:latin typeface="+mn-lt"/>
              <a:ea typeface="微软雅黑" panose="020B0503020204020204" pitchFamily="34" charset="-122"/>
            </a:endParaRPr>
          </a:p>
        </p:txBody>
      </p:sp>
      <p:sp>
        <p:nvSpPr>
          <p:cNvPr id="86" name="矩形 63"/>
          <p:cNvSpPr>
            <a:spLocks noChangeArrowheads="1"/>
          </p:cNvSpPr>
          <p:nvPr/>
        </p:nvSpPr>
        <p:spPr bwMode="auto">
          <a:xfrm>
            <a:off x="8784167" y="2789239"/>
            <a:ext cx="2743200" cy="382587"/>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rPr>
              <a:t>Broadband Development Alliance</a:t>
            </a:r>
            <a:endParaRPr lang="zh-CN" altLang="zh-CN" sz="1400" dirty="0">
              <a:solidFill>
                <a:schemeClr val="bg1"/>
              </a:solidFill>
              <a:latin typeface="+mn-lt"/>
              <a:ea typeface="微软雅黑" panose="020B0503020204020204" pitchFamily="34" charset="-122"/>
            </a:endParaRPr>
          </a:p>
        </p:txBody>
      </p:sp>
      <p:sp>
        <p:nvSpPr>
          <p:cNvPr id="87" name="矩形 63"/>
          <p:cNvSpPr>
            <a:spLocks noChangeArrowheads="1"/>
          </p:cNvSpPr>
          <p:nvPr/>
        </p:nvSpPr>
        <p:spPr bwMode="auto">
          <a:xfrm>
            <a:off x="8784167" y="3209925"/>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cs typeface="Arial" panose="020B0604020202020204" pitchFamily="34" charset="0"/>
              </a:rPr>
              <a:t>Future Network Industry Innovation Alliance</a:t>
            </a:r>
            <a:endParaRPr lang="zh-CN" altLang="zh-CN" sz="1400" dirty="0">
              <a:solidFill>
                <a:schemeClr val="bg1"/>
              </a:solidFill>
              <a:latin typeface="+mn-lt"/>
              <a:ea typeface="微软雅黑" panose="020B0503020204020204" pitchFamily="34" charset="-122"/>
              <a:cs typeface="Arial" panose="020B0604020202020204" pitchFamily="34" charset="0"/>
            </a:endParaRPr>
          </a:p>
        </p:txBody>
      </p:sp>
      <p:sp>
        <p:nvSpPr>
          <p:cNvPr id="88" name="矩形 63"/>
          <p:cNvSpPr>
            <a:spLocks noChangeArrowheads="1"/>
          </p:cNvSpPr>
          <p:nvPr/>
        </p:nvSpPr>
        <p:spPr bwMode="auto">
          <a:xfrm>
            <a:off x="8784167" y="3632200"/>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rPr>
              <a:t>Data Center Alliance</a:t>
            </a:r>
            <a:endParaRPr lang="zh-CN" altLang="zh-CN" sz="1400" dirty="0">
              <a:solidFill>
                <a:schemeClr val="bg1"/>
              </a:solidFill>
              <a:latin typeface="+mn-lt"/>
              <a:ea typeface="微软雅黑" panose="020B0503020204020204" pitchFamily="34" charset="-122"/>
              <a:cs typeface="Arial" panose="020B0604020202020204" pitchFamily="34" charset="0"/>
            </a:endParaRPr>
          </a:p>
        </p:txBody>
      </p:sp>
      <p:sp>
        <p:nvSpPr>
          <p:cNvPr id="89" name="矩形 63"/>
          <p:cNvSpPr>
            <a:spLocks noChangeArrowheads="1"/>
          </p:cNvSpPr>
          <p:nvPr/>
        </p:nvSpPr>
        <p:spPr bwMode="auto">
          <a:xfrm>
            <a:off x="8786284" y="4056063"/>
            <a:ext cx="2743200" cy="381000"/>
          </a:xfrm>
          <a:prstGeom prst="rect">
            <a:avLst/>
          </a:prstGeom>
          <a:solidFill>
            <a:srgbClr val="9BBB59"/>
          </a:solidFill>
          <a:ln w="25400">
            <a:solidFill>
              <a:srgbClr val="385D8A"/>
            </a:solidFill>
            <a:miter lim="800000"/>
            <a:headEnd/>
            <a:tailEnd/>
          </a:ln>
        </p:spPr>
        <p:txBody>
          <a:bodyPr anchor="ctr"/>
          <a:lstStyle/>
          <a:p>
            <a:pPr algn="ctr">
              <a:defRPr/>
            </a:pPr>
            <a:r>
              <a:rPr lang="en-US" altLang="zh-CN" sz="1400" dirty="0">
                <a:solidFill>
                  <a:schemeClr val="bg1"/>
                </a:solidFill>
                <a:latin typeface="+mn-lt"/>
                <a:ea typeface="微软雅黑" panose="020B0503020204020204" pitchFamily="34" charset="-122"/>
              </a:rPr>
              <a:t>SDN Industry Alliance </a:t>
            </a:r>
            <a:r>
              <a:rPr lang="en-US" altLang="zh-CN" sz="1400" b="1" dirty="0">
                <a:solidFill>
                  <a:srgbClr val="FF0000"/>
                </a:solidFill>
                <a:latin typeface="+mn-lt"/>
                <a:ea typeface="微软雅黑" panose="020B0503020204020204" pitchFamily="34" charset="-122"/>
              </a:rPr>
              <a:t>(New!)</a:t>
            </a:r>
            <a:endParaRPr lang="zh-CN" altLang="zh-CN" sz="1400" b="1" dirty="0">
              <a:solidFill>
                <a:srgbClr val="FF0000"/>
              </a:solidFill>
              <a:latin typeface="+mn-lt"/>
              <a:ea typeface="微软雅黑" panose="020B0503020204020204" pitchFamily="34" charset="-122"/>
            </a:endParaRPr>
          </a:p>
        </p:txBody>
      </p:sp>
      <p:sp>
        <p:nvSpPr>
          <p:cNvPr id="20564" name="直接连接符 72"/>
          <p:cNvSpPr>
            <a:spLocks noChangeShapeType="1"/>
          </p:cNvSpPr>
          <p:nvPr/>
        </p:nvSpPr>
        <p:spPr bwMode="auto">
          <a:xfrm flipV="1">
            <a:off x="8303684" y="3789363"/>
            <a:ext cx="452967" cy="0"/>
          </a:xfrm>
          <a:prstGeom prst="line">
            <a:avLst/>
          </a:prstGeom>
          <a:noFill/>
          <a:ln w="9525">
            <a:solidFill>
              <a:srgbClr val="4A7EBB"/>
            </a:solidFill>
            <a:round/>
            <a:headEnd/>
            <a:tailEnd/>
          </a:ln>
        </p:spPr>
        <p:txBody>
          <a:bodyPr/>
          <a:lstStyle/>
          <a:p>
            <a:endParaRPr lang="zh-CN" altLang="en-US"/>
          </a:p>
        </p:txBody>
      </p:sp>
      <p:sp>
        <p:nvSpPr>
          <p:cNvPr id="20565" name="直接连接符 72"/>
          <p:cNvSpPr>
            <a:spLocks noChangeShapeType="1"/>
          </p:cNvSpPr>
          <p:nvPr/>
        </p:nvSpPr>
        <p:spPr bwMode="auto">
          <a:xfrm flipV="1">
            <a:off x="8331201" y="4292600"/>
            <a:ext cx="452967" cy="0"/>
          </a:xfrm>
          <a:prstGeom prst="line">
            <a:avLst/>
          </a:prstGeom>
          <a:noFill/>
          <a:ln w="9525">
            <a:solidFill>
              <a:srgbClr val="4A7EBB"/>
            </a:solidFill>
            <a:round/>
            <a:headEnd/>
            <a:tailEnd/>
          </a:ln>
        </p:spPr>
        <p:txBody>
          <a:bodyPr/>
          <a:lstStyle/>
          <a:p>
            <a:endParaRPr lang="zh-CN" altLang="en-US"/>
          </a:p>
        </p:txBody>
      </p:sp>
      <p:sp>
        <p:nvSpPr>
          <p:cNvPr id="3" name="Slide Number Placeholder 2"/>
          <p:cNvSpPr>
            <a:spLocks noGrp="1"/>
          </p:cNvSpPr>
          <p:nvPr>
            <p:ph type="sldNum" sz="quarter" idx="12"/>
          </p:nvPr>
        </p:nvSpPr>
        <p:spPr/>
        <p:txBody>
          <a:bodyPr/>
          <a:lstStyle/>
          <a:p>
            <a:pPr>
              <a:defRPr/>
            </a:pPr>
            <a:fld id="{7EDB974A-F78C-401C-8BE6-306D6602DB71}" type="slidenum">
              <a:rPr lang="en-US" altLang="zh-CN" smtClean="0"/>
              <a:pPr>
                <a:defRPr/>
              </a:pPr>
              <a:t>14</a:t>
            </a:fld>
            <a:endParaRPr lang="en-US" altLang="zh-CN"/>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446" y="360671"/>
            <a:ext cx="8513233" cy="533400"/>
          </a:xfrm>
        </p:spPr>
        <p:txBody>
          <a:bodyPr rtlCol="0">
            <a:normAutofit fontScale="90000"/>
          </a:bodyPr>
          <a:lstStyle/>
          <a:p>
            <a:pPr eaLnBrk="1" fontAlgn="auto" hangingPunct="1">
              <a:spcAft>
                <a:spcPts val="0"/>
              </a:spcAft>
              <a:defRPr/>
            </a:pPr>
            <a:r>
              <a:rPr lang="en-US" altLang="zh-CN" dirty="0" smtClean="0"/>
              <a:t>2015 Profile </a:t>
            </a:r>
            <a:r>
              <a:rPr lang="en-US" altLang="zh-CN" dirty="0"/>
              <a:t/>
            </a:r>
            <a:br>
              <a:rPr lang="en-US" altLang="zh-CN" dirty="0"/>
            </a:br>
            <a:endParaRPr lang="zh-CN" altLang="en-US" dirty="0"/>
          </a:p>
        </p:txBody>
      </p:sp>
      <p:sp>
        <p:nvSpPr>
          <p:cNvPr id="7171" name="内容占位符 2"/>
          <p:cNvSpPr>
            <a:spLocks noGrp="1"/>
          </p:cNvSpPr>
          <p:nvPr>
            <p:ph idx="1"/>
          </p:nvPr>
        </p:nvSpPr>
        <p:spPr>
          <a:xfrm>
            <a:off x="1106100" y="979535"/>
            <a:ext cx="10371666" cy="5192712"/>
          </a:xfrm>
        </p:spPr>
        <p:txBody>
          <a:bodyPr/>
          <a:lstStyle/>
          <a:p>
            <a:pPr eaLnBrk="1" hangingPunct="1">
              <a:buFontTx/>
              <a:buChar char="•"/>
              <a:defRPr/>
            </a:pPr>
            <a:r>
              <a:rPr lang="en-US" altLang="zh-CN" sz="2400" dirty="0" smtClean="0"/>
              <a:t>Main Functions:</a:t>
            </a:r>
          </a:p>
          <a:p>
            <a:pPr lvl="1" eaLnBrk="1" hangingPunct="1">
              <a:defRPr/>
            </a:pPr>
            <a:r>
              <a:rPr lang="en-US" altLang="zh-CN" sz="2000" dirty="0" smtClean="0">
                <a:ea typeface="微软雅黑" pitchFamily="34" charset="-122"/>
                <a:cs typeface="Arial" charset="0"/>
              </a:rPr>
              <a:t>A recognized SDO in China’s ICT industry (and in the form of a society of legal person);</a:t>
            </a:r>
          </a:p>
          <a:p>
            <a:pPr lvl="1" eaLnBrk="1" hangingPunct="1">
              <a:defRPr/>
            </a:pPr>
            <a:r>
              <a:rPr lang="en-US" altLang="zh-CN" sz="2000" dirty="0" smtClean="0"/>
              <a:t>To assist relevant authorities in administrating the national standardization in addition to standards development</a:t>
            </a:r>
            <a:r>
              <a:rPr lang="zh-CN" altLang="en-US" sz="2000" dirty="0" smtClean="0"/>
              <a:t>；</a:t>
            </a:r>
            <a:endParaRPr lang="en-US" altLang="zh-CN" sz="2000" dirty="0" smtClean="0"/>
          </a:p>
          <a:p>
            <a:pPr lvl="1" eaLnBrk="1" hangingPunct="1">
              <a:defRPr/>
            </a:pPr>
            <a:r>
              <a:rPr lang="en-US" altLang="zh-CN" sz="2000" dirty="0" smtClean="0"/>
              <a:t>(New) Entrusted by the Chinese government to facilitate submission of China’s contributions to ITU;</a:t>
            </a:r>
          </a:p>
          <a:p>
            <a:pPr lvl="1" eaLnBrk="1" hangingPunct="1">
              <a:defRPr/>
            </a:pPr>
            <a:r>
              <a:rPr lang="en-US" altLang="zh-CN" sz="2000" dirty="0" smtClean="0"/>
              <a:t>(New) It is one of the pilot organizations in China’s standardization system reform (total: 30+).</a:t>
            </a:r>
          </a:p>
          <a:p>
            <a:pPr marL="342900" lvl="1" indent="-342900" eaLnBrk="1" hangingPunct="1">
              <a:buFontTx/>
              <a:buChar char="•"/>
              <a:defRPr/>
            </a:pPr>
            <a:r>
              <a:rPr lang="en-US" altLang="zh-CN" sz="2400" dirty="0" smtClean="0"/>
              <a:t>Membership </a:t>
            </a:r>
            <a:r>
              <a:rPr lang="en-US" altLang="zh-CN" sz="2000" dirty="0" smtClean="0"/>
              <a:t>(See the annex)</a:t>
            </a:r>
            <a:r>
              <a:rPr lang="en-US" altLang="zh-CN" sz="2400" dirty="0" smtClean="0"/>
              <a:t>:</a:t>
            </a:r>
          </a:p>
          <a:p>
            <a:pPr lvl="1" eaLnBrk="1" hangingPunct="1">
              <a:buFont typeface="Calibri" pitchFamily="34" charset="0"/>
              <a:buChar char="–"/>
              <a:defRPr/>
            </a:pPr>
            <a:r>
              <a:rPr lang="en-US" altLang="zh-CN" sz="2000" dirty="0" smtClean="0"/>
              <a:t>No major changes in structure</a:t>
            </a:r>
          </a:p>
          <a:p>
            <a:pPr lvl="1" eaLnBrk="1" hangingPunct="1">
              <a:buFont typeface="Calibri" pitchFamily="34" charset="0"/>
              <a:buChar char="–"/>
              <a:defRPr/>
            </a:pPr>
            <a:r>
              <a:rPr lang="en-US" altLang="zh-CN" sz="2000" dirty="0" smtClean="0"/>
              <a:t>Numbers (380~, 2015)</a:t>
            </a:r>
          </a:p>
          <a:p>
            <a:pPr eaLnBrk="1" hangingPunct="1">
              <a:buFontTx/>
              <a:buChar char="•"/>
              <a:defRPr/>
            </a:pPr>
            <a:r>
              <a:rPr lang="en-US" altLang="zh-CN" sz="2400" dirty="0" smtClean="0"/>
              <a:t>Organizational Structure: No major changes(See the annex)</a:t>
            </a:r>
          </a:p>
        </p:txBody>
      </p:sp>
      <p:sp>
        <p:nvSpPr>
          <p:cNvPr id="8197" name="灯片编号占位符 4"/>
          <p:cNvSpPr>
            <a:spLocks noGrp="1"/>
          </p:cNvSpPr>
          <p:nvPr>
            <p:ph type="sldNum" sz="quarter" idx="12"/>
          </p:nvPr>
        </p:nvSpPr>
        <p:spPr bwMode="auto">
          <a:noFill/>
          <a:ln>
            <a:miter lim="800000"/>
            <a:headEnd/>
            <a:tailEnd/>
          </a:ln>
        </p:spPr>
        <p:txBody>
          <a:bodyPr/>
          <a:lstStyle/>
          <a:p>
            <a:fld id="{C54085DF-3D6B-4F75-8266-164A6BE6AB3D}" type="slidenum">
              <a:rPr lang="en-US" altLang="zh-CN" smtClean="0">
                <a:ea typeface="宋体" charset="-122"/>
              </a:rPr>
              <a:pPr/>
              <a:t>2</a:t>
            </a:fld>
            <a:endParaRPr lang="en-US" altLang="zh-CN" smtClean="0">
              <a:ea typeface="宋体" charset="-122"/>
            </a:endParaRPr>
          </a:p>
        </p:txBody>
      </p:sp>
      <p:sp>
        <p:nvSpPr>
          <p:cNvPr id="3" name="右箭头 2"/>
          <p:cNvSpPr/>
          <p:nvPr/>
        </p:nvSpPr>
        <p:spPr>
          <a:xfrm>
            <a:off x="4859868" y="5491163"/>
            <a:ext cx="385233" cy="93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1151" y="333375"/>
            <a:ext cx="8513233" cy="533400"/>
          </a:xfrm>
        </p:spPr>
        <p:txBody>
          <a:bodyPr rtlCol="0">
            <a:normAutofit/>
          </a:bodyPr>
          <a:lstStyle/>
          <a:p>
            <a:pPr eaLnBrk="1" fontAlgn="auto" hangingPunct="1">
              <a:spcAft>
                <a:spcPts val="0"/>
              </a:spcAft>
              <a:defRPr/>
            </a:pPr>
            <a:r>
              <a:rPr lang="en-US" altLang="zh-CN" dirty="0" smtClean="0"/>
              <a:t>2015 Profile</a:t>
            </a:r>
            <a:endParaRPr lang="zh-CN" altLang="en-US" dirty="0"/>
          </a:p>
        </p:txBody>
      </p:sp>
      <p:sp>
        <p:nvSpPr>
          <p:cNvPr id="9219" name="内容占位符 2"/>
          <p:cNvSpPr>
            <a:spLocks noGrp="1"/>
          </p:cNvSpPr>
          <p:nvPr>
            <p:ph idx="1"/>
          </p:nvPr>
        </p:nvSpPr>
        <p:spPr>
          <a:xfrm>
            <a:off x="836715" y="882365"/>
            <a:ext cx="10718800" cy="4903788"/>
          </a:xfrm>
          <a:extLst/>
        </p:spPr>
        <p:txBody>
          <a:bodyPr rtlCol="0">
            <a:normAutofit fontScale="92500" lnSpcReduction="20000"/>
          </a:bodyPr>
          <a:lstStyle/>
          <a:p>
            <a:pPr eaLnBrk="1" fontAlgn="auto" hangingPunct="1">
              <a:spcAft>
                <a:spcPts val="0"/>
              </a:spcAft>
              <a:defRPr/>
            </a:pPr>
            <a:r>
              <a:rPr lang="en-US" altLang="zh-CN" sz="3000" dirty="0" smtClean="0"/>
              <a:t>Standardization Activities Focuses on: </a:t>
            </a:r>
          </a:p>
          <a:p>
            <a:pPr lvl="1" eaLnBrk="1" fontAlgn="auto" hangingPunct="1">
              <a:spcAft>
                <a:spcPts val="0"/>
              </a:spcAft>
              <a:defRPr/>
            </a:pPr>
            <a:r>
              <a:rPr lang="en-US" altLang="zh-CN" sz="2600" dirty="0" smtClean="0"/>
              <a:t>5G </a:t>
            </a:r>
            <a:endParaRPr lang="en-US" altLang="zh-CN" sz="2600" dirty="0"/>
          </a:p>
          <a:p>
            <a:pPr lvl="1" eaLnBrk="1" fontAlgn="auto" hangingPunct="1">
              <a:spcAft>
                <a:spcPts val="0"/>
              </a:spcAft>
              <a:defRPr/>
            </a:pPr>
            <a:r>
              <a:rPr lang="en-US" altLang="zh-CN" sz="2600" dirty="0" smtClean="0"/>
              <a:t>Network </a:t>
            </a:r>
            <a:r>
              <a:rPr lang="en-US" altLang="zh-CN" sz="2600" dirty="0"/>
              <a:t>&amp; Information </a:t>
            </a:r>
            <a:r>
              <a:rPr lang="en-US" altLang="zh-CN" sz="2600" dirty="0" smtClean="0"/>
              <a:t>Security  </a:t>
            </a:r>
            <a:r>
              <a:rPr lang="en-US" altLang="zh-CN" sz="2600" dirty="0" smtClean="0">
                <a:solidFill>
                  <a:srgbClr val="C00000"/>
                </a:solidFill>
              </a:rPr>
              <a:t>#</a:t>
            </a:r>
            <a:endParaRPr lang="en-US" altLang="zh-CN" sz="2600" dirty="0">
              <a:solidFill>
                <a:srgbClr val="C00000"/>
              </a:solidFill>
            </a:endParaRPr>
          </a:p>
          <a:p>
            <a:pPr lvl="1">
              <a:defRPr/>
            </a:pPr>
            <a:r>
              <a:rPr lang="en-US" altLang="zh-CN" sz="2600" dirty="0" smtClean="0"/>
              <a:t>SDN</a:t>
            </a:r>
            <a:r>
              <a:rPr lang="zh-CN" altLang="en-US" sz="2600" dirty="0"/>
              <a:t>、</a:t>
            </a:r>
            <a:r>
              <a:rPr lang="en-US" altLang="zh-CN" sz="2600" dirty="0" smtClean="0"/>
              <a:t>NFV </a:t>
            </a:r>
            <a:r>
              <a:rPr lang="en-US" altLang="zh-CN" sz="2600" dirty="0">
                <a:solidFill>
                  <a:srgbClr val="C00000"/>
                </a:solidFill>
              </a:rPr>
              <a:t>#</a:t>
            </a:r>
            <a:endParaRPr lang="en-US" altLang="zh-CN" sz="2600" dirty="0" smtClean="0"/>
          </a:p>
          <a:p>
            <a:pPr lvl="1" eaLnBrk="1" fontAlgn="auto" hangingPunct="1">
              <a:spcAft>
                <a:spcPts val="0"/>
              </a:spcAft>
              <a:defRPr/>
            </a:pPr>
            <a:r>
              <a:rPr lang="en-US" altLang="zh-CN" sz="2600" dirty="0" smtClean="0"/>
              <a:t>Cloud Computing</a:t>
            </a:r>
          </a:p>
          <a:p>
            <a:pPr lvl="1" eaLnBrk="1" fontAlgn="auto" hangingPunct="1">
              <a:spcAft>
                <a:spcPts val="0"/>
              </a:spcAft>
              <a:defRPr/>
            </a:pPr>
            <a:r>
              <a:rPr lang="en-US" altLang="zh-CN" sz="2600" dirty="0" smtClean="0"/>
              <a:t>Intelligent Optical Distribution Network (</a:t>
            </a:r>
            <a:r>
              <a:rPr lang="en-US" altLang="zh-CN" sz="2600" dirty="0" err="1" smtClean="0"/>
              <a:t>iODN</a:t>
            </a:r>
            <a:r>
              <a:rPr lang="en-US" altLang="zh-CN" sz="2600" dirty="0" smtClean="0"/>
              <a:t>)</a:t>
            </a:r>
          </a:p>
          <a:p>
            <a:pPr lvl="1" eaLnBrk="1" fontAlgn="auto" hangingPunct="1">
              <a:spcAft>
                <a:spcPts val="0"/>
              </a:spcAft>
              <a:defRPr/>
            </a:pPr>
            <a:r>
              <a:rPr lang="en-US" altLang="zh-CN" sz="2600" dirty="0" smtClean="0"/>
              <a:t>NG-PON2</a:t>
            </a:r>
          </a:p>
          <a:p>
            <a:pPr lvl="1" eaLnBrk="1" fontAlgn="auto" hangingPunct="1">
              <a:spcAft>
                <a:spcPts val="0"/>
              </a:spcAft>
              <a:defRPr/>
            </a:pPr>
            <a:r>
              <a:rPr lang="en-US" altLang="zh-CN" sz="2600" dirty="0" smtClean="0"/>
              <a:t>Beyond </a:t>
            </a:r>
            <a:r>
              <a:rPr lang="en-US" altLang="zh-CN" sz="2600" dirty="0"/>
              <a:t>100G </a:t>
            </a:r>
            <a:r>
              <a:rPr lang="en-US" altLang="zh-CN" sz="2600" dirty="0" smtClean="0"/>
              <a:t>End-to-End Transport System and Beyond </a:t>
            </a:r>
            <a:r>
              <a:rPr lang="en-US" altLang="zh-CN" sz="2600" dirty="0"/>
              <a:t>100G </a:t>
            </a:r>
            <a:r>
              <a:rPr lang="en-US" altLang="zh-CN" sz="2600" dirty="0" smtClean="0"/>
              <a:t>OTN Network Technology </a:t>
            </a:r>
          </a:p>
          <a:p>
            <a:pPr lvl="1" eaLnBrk="1" fontAlgn="auto" hangingPunct="1">
              <a:spcAft>
                <a:spcPts val="0"/>
              </a:spcAft>
              <a:defRPr/>
            </a:pPr>
            <a:r>
              <a:rPr lang="en-US" altLang="zh-CN" sz="2600" dirty="0" smtClean="0"/>
              <a:t>Visible </a:t>
            </a:r>
            <a:r>
              <a:rPr lang="en-US" altLang="zh-CN" sz="2600" dirty="0"/>
              <a:t>Light </a:t>
            </a:r>
            <a:r>
              <a:rPr lang="en-US" altLang="zh-CN" sz="2600" dirty="0" smtClean="0"/>
              <a:t>Communication (VLC)</a:t>
            </a:r>
          </a:p>
          <a:p>
            <a:pPr lvl="1" eaLnBrk="1" fontAlgn="auto" hangingPunct="1">
              <a:spcAft>
                <a:spcPts val="0"/>
              </a:spcAft>
              <a:defRPr/>
            </a:pPr>
            <a:r>
              <a:rPr lang="en-US" altLang="zh-CN" sz="2600" dirty="0" smtClean="0"/>
              <a:t>Internet of Things</a:t>
            </a:r>
          </a:p>
          <a:p>
            <a:pPr lvl="1" eaLnBrk="1" fontAlgn="auto" hangingPunct="1">
              <a:spcAft>
                <a:spcPts val="0"/>
              </a:spcAft>
              <a:defRPr/>
            </a:pPr>
            <a:r>
              <a:rPr lang="en-US" altLang="zh-CN" sz="2600" dirty="0" smtClean="0"/>
              <a:t> Wearable Devices and Integrated Devices</a:t>
            </a:r>
          </a:p>
          <a:p>
            <a:pPr lvl="1" eaLnBrk="1" fontAlgn="auto" hangingPunct="1">
              <a:spcAft>
                <a:spcPts val="0"/>
              </a:spcAft>
              <a:defRPr/>
            </a:pPr>
            <a:endParaRPr lang="en-US" altLang="zh-CN" sz="2600" dirty="0" smtClean="0"/>
          </a:p>
          <a:p>
            <a:pPr marL="457200" lvl="1" indent="0">
              <a:buNone/>
              <a:defRPr/>
            </a:pPr>
            <a:r>
              <a:rPr lang="en-US" altLang="zh-CN" sz="2600" dirty="0">
                <a:solidFill>
                  <a:srgbClr val="C00000"/>
                </a:solidFill>
              </a:rPr>
              <a:t># </a:t>
            </a:r>
            <a:r>
              <a:rPr lang="en-US" altLang="zh-CN" sz="2600" dirty="0" smtClean="0"/>
              <a:t>Extremely strong needs &amp; enthusiasm shown from </a:t>
            </a:r>
            <a:r>
              <a:rPr lang="en-US" altLang="zh-CN" sz="2600" dirty="0" err="1" smtClean="0"/>
              <a:t>Co.s</a:t>
            </a:r>
            <a:r>
              <a:rPr lang="en-US" altLang="zh-CN" sz="2600" dirty="0" smtClean="0"/>
              <a:t> like </a:t>
            </a:r>
            <a:r>
              <a:rPr lang="en-US" altLang="zh-CN" sz="2600" dirty="0" err="1" smtClean="0"/>
              <a:t>Alibaba</a:t>
            </a:r>
            <a:endParaRPr lang="en-US" altLang="zh-CN" sz="2600" dirty="0" smtClean="0"/>
          </a:p>
          <a:p>
            <a:pPr lvl="2">
              <a:buFont typeface="Wingdings" panose="05000000000000000000" pitchFamily="2" charset="2"/>
              <a:buChar char="u"/>
              <a:defRPr/>
            </a:pPr>
            <a:r>
              <a:rPr lang="en-US" altLang="zh-CN" sz="2200" dirty="0" smtClean="0"/>
              <a:t>A business enabling platform provider: E-commerce + Cloud + Online Financial</a:t>
            </a:r>
            <a:endParaRPr lang="en-US" altLang="zh-CN" sz="2200" dirty="0"/>
          </a:p>
          <a:p>
            <a:pPr lvl="1" eaLnBrk="1" fontAlgn="auto" hangingPunct="1">
              <a:spcAft>
                <a:spcPts val="0"/>
              </a:spcAft>
              <a:defRPr/>
            </a:pPr>
            <a:endParaRPr lang="en-US" altLang="zh-CN" sz="2600" dirty="0" smtClean="0"/>
          </a:p>
        </p:txBody>
      </p:sp>
      <p:sp>
        <p:nvSpPr>
          <p:cNvPr id="9221" name="灯片编号占位符 4"/>
          <p:cNvSpPr>
            <a:spLocks noGrp="1"/>
          </p:cNvSpPr>
          <p:nvPr>
            <p:ph type="sldNum" sz="quarter" idx="12"/>
          </p:nvPr>
        </p:nvSpPr>
        <p:spPr bwMode="auto">
          <a:noFill/>
          <a:ln>
            <a:miter lim="800000"/>
            <a:headEnd/>
            <a:tailEnd/>
          </a:ln>
        </p:spPr>
        <p:txBody>
          <a:bodyPr/>
          <a:lstStyle/>
          <a:p>
            <a:fld id="{A990A473-911D-4A84-AADA-250215A87C0F}" type="slidenum">
              <a:rPr lang="en-US" altLang="zh-CN" smtClean="0">
                <a:ea typeface="宋体" charset="-122"/>
              </a:rPr>
              <a:pPr/>
              <a:t>3</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1151" y="333375"/>
            <a:ext cx="8513233" cy="533400"/>
          </a:xfrm>
        </p:spPr>
        <p:txBody>
          <a:bodyPr/>
          <a:lstStyle/>
          <a:p>
            <a:pPr>
              <a:defRPr/>
            </a:pPr>
            <a:r>
              <a:rPr lang="en-US" altLang="zh-CN" dirty="0" smtClean="0"/>
              <a:t>2015 profile </a:t>
            </a:r>
            <a:endParaRPr lang="zh-CN" altLang="en-US" dirty="0"/>
          </a:p>
        </p:txBody>
      </p:sp>
      <p:sp>
        <p:nvSpPr>
          <p:cNvPr id="10243" name="内容占位符 2"/>
          <p:cNvSpPr>
            <a:spLocks noGrp="1"/>
          </p:cNvSpPr>
          <p:nvPr>
            <p:ph idx="1"/>
          </p:nvPr>
        </p:nvSpPr>
        <p:spPr>
          <a:xfrm>
            <a:off x="513403" y="1009391"/>
            <a:ext cx="11203516" cy="4903787"/>
          </a:xfrm>
        </p:spPr>
        <p:txBody>
          <a:bodyPr>
            <a:normAutofit/>
          </a:bodyPr>
          <a:lstStyle/>
          <a:p>
            <a:pPr>
              <a:defRPr/>
            </a:pPr>
            <a:r>
              <a:rPr lang="en-US" altLang="ko-KR" sz="3200" dirty="0"/>
              <a:t>Efforts on oneM2M standards</a:t>
            </a:r>
          </a:p>
          <a:p>
            <a:pPr lvl="1">
              <a:lnSpc>
                <a:spcPct val="150000"/>
              </a:lnSpc>
              <a:defRPr/>
            </a:pPr>
            <a:r>
              <a:rPr lang="en-US" altLang="ko-KR" dirty="0" smtClean="0"/>
              <a:t>Apply </a:t>
            </a:r>
            <a:r>
              <a:rPr lang="en-US" altLang="ko-KR" dirty="0"/>
              <a:t>for registration of oneM2M </a:t>
            </a:r>
            <a:r>
              <a:rPr lang="en-US" altLang="ko-KR" dirty="0" smtClean="0"/>
              <a:t>Logo;</a:t>
            </a:r>
          </a:p>
          <a:p>
            <a:pPr lvl="1">
              <a:lnSpc>
                <a:spcPct val="150000"/>
              </a:lnSpc>
              <a:defRPr/>
            </a:pPr>
            <a:r>
              <a:rPr lang="en-US" altLang="ko-KR" dirty="0" smtClean="0"/>
              <a:t>Adopt </a:t>
            </a:r>
            <a:r>
              <a:rPr lang="en-US" altLang="ko-KR" dirty="0"/>
              <a:t>oneM2M standards as CCSA </a:t>
            </a:r>
            <a:r>
              <a:rPr lang="en-US" altLang="ko-KR" dirty="0" smtClean="0"/>
              <a:t>standards;</a:t>
            </a:r>
          </a:p>
          <a:p>
            <a:pPr lvl="1">
              <a:lnSpc>
                <a:spcPct val="150000"/>
              </a:lnSpc>
              <a:defRPr/>
            </a:pPr>
            <a:r>
              <a:rPr lang="en-US" altLang="ko-KR" dirty="0" smtClean="0"/>
              <a:t>Promote </a:t>
            </a:r>
            <a:r>
              <a:rPr lang="en-US" altLang="ko-KR" dirty="0"/>
              <a:t>oneM2M standards to be the industry </a:t>
            </a:r>
            <a:r>
              <a:rPr lang="en-US" altLang="ko-KR" dirty="0" smtClean="0"/>
              <a:t>standards;</a:t>
            </a:r>
          </a:p>
          <a:p>
            <a:pPr lvl="1">
              <a:lnSpc>
                <a:spcPct val="150000"/>
              </a:lnSpc>
              <a:defRPr/>
            </a:pPr>
            <a:r>
              <a:rPr lang="en-US" altLang="ko-KR" dirty="0" smtClean="0"/>
              <a:t>Coordinate </a:t>
            </a:r>
            <a:r>
              <a:rPr lang="en-US" altLang="ko-KR" dirty="0"/>
              <a:t>oneM2M standards with CCSA standardization </a:t>
            </a:r>
            <a:r>
              <a:rPr lang="en-US" altLang="ko-KR" dirty="0" smtClean="0"/>
              <a:t>projects;</a:t>
            </a:r>
          </a:p>
          <a:p>
            <a:pPr lvl="1">
              <a:lnSpc>
                <a:spcPct val="150000"/>
              </a:lnSpc>
              <a:defRPr/>
            </a:pPr>
            <a:r>
              <a:rPr lang="en-US" altLang="ko-KR" dirty="0" smtClean="0"/>
              <a:t>Support </a:t>
            </a:r>
            <a:r>
              <a:rPr lang="en-US" altLang="ko-KR" dirty="0"/>
              <a:t>and facilitate the cooperation between oneM2M and other SDOs in </a:t>
            </a:r>
            <a:r>
              <a:rPr lang="en-US" altLang="ko-KR" dirty="0" err="1"/>
              <a:t>IoT</a:t>
            </a:r>
            <a:r>
              <a:rPr lang="en-US" altLang="ko-KR" dirty="0"/>
              <a:t>/M2M </a:t>
            </a:r>
            <a:r>
              <a:rPr lang="en-US" altLang="ko-KR" dirty="0" smtClean="0"/>
              <a:t>standardization;</a:t>
            </a:r>
          </a:p>
        </p:txBody>
      </p:sp>
      <p:sp>
        <p:nvSpPr>
          <p:cNvPr id="10245" name="灯片编号占位符 4"/>
          <p:cNvSpPr>
            <a:spLocks noGrp="1"/>
          </p:cNvSpPr>
          <p:nvPr>
            <p:ph type="sldNum" sz="quarter" idx="12"/>
          </p:nvPr>
        </p:nvSpPr>
        <p:spPr bwMode="auto">
          <a:noFill/>
          <a:ln>
            <a:miter lim="800000"/>
            <a:headEnd/>
            <a:tailEnd/>
          </a:ln>
        </p:spPr>
        <p:txBody>
          <a:bodyPr/>
          <a:lstStyle/>
          <a:p>
            <a:fld id="{6E463C19-BF20-4AC2-B3AE-2B3B75D1A9CB}" type="slidenum">
              <a:rPr lang="en-US" altLang="zh-CN" smtClean="0">
                <a:ea typeface="宋体" charset="-122"/>
              </a:rPr>
              <a:pPr/>
              <a:t>4</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1151" y="333375"/>
            <a:ext cx="8513233" cy="533400"/>
          </a:xfrm>
        </p:spPr>
        <p:txBody>
          <a:bodyPr/>
          <a:lstStyle/>
          <a:p>
            <a:pPr eaLnBrk="1" hangingPunct="1"/>
            <a:r>
              <a:rPr lang="en-CA" altLang="ko-KR" cap="none" smtClean="0"/>
              <a:t>CHALLENGES &amp; HOT ISSUES</a:t>
            </a:r>
            <a:endParaRPr lang="en-GB" altLang="zh-CN" cap="none" smtClean="0"/>
          </a:p>
        </p:txBody>
      </p:sp>
      <p:sp>
        <p:nvSpPr>
          <p:cNvPr id="11267" name="Content Placeholder 3"/>
          <p:cNvSpPr>
            <a:spLocks noGrp="1"/>
          </p:cNvSpPr>
          <p:nvPr>
            <p:ph idx="1"/>
          </p:nvPr>
        </p:nvSpPr>
        <p:spPr>
          <a:xfrm>
            <a:off x="944445" y="1137244"/>
            <a:ext cx="10601561" cy="4903787"/>
          </a:xfrm>
        </p:spPr>
        <p:txBody>
          <a:bodyPr/>
          <a:lstStyle/>
          <a:p>
            <a:pPr eaLnBrk="1" hangingPunct="1"/>
            <a:r>
              <a:rPr lang="en-US" altLang="zh-CN" sz="2800" dirty="0" smtClean="0"/>
              <a:t>State Council : “Reform Plan for Standardization System in China” </a:t>
            </a:r>
          </a:p>
          <a:p>
            <a:pPr lvl="1" eaLnBrk="1" hangingPunct="1">
              <a:lnSpc>
                <a:spcPct val="90000"/>
              </a:lnSpc>
            </a:pPr>
            <a:r>
              <a:rPr lang="en-US" altLang="zh-CN" sz="2400" dirty="0" smtClean="0"/>
              <a:t>Objective: To develop a new national standardization system composed of government-driven standards as well as market-driven standards from traditional one consisting mainly in government-driven standards</a:t>
            </a:r>
          </a:p>
          <a:p>
            <a:pPr lvl="1" eaLnBrk="1" hangingPunct="1">
              <a:lnSpc>
                <a:spcPct val="90000"/>
              </a:lnSpc>
            </a:pPr>
            <a:r>
              <a:rPr lang="en-US" altLang="zh-CN" sz="2400" dirty="0" smtClean="0"/>
              <a:t>Standardization System </a:t>
            </a:r>
          </a:p>
          <a:p>
            <a:pPr lvl="2" eaLnBrk="1" hangingPunct="1">
              <a:lnSpc>
                <a:spcPct val="90000"/>
              </a:lnSpc>
            </a:pPr>
            <a:r>
              <a:rPr lang="en-US" altLang="zh-CN" sz="2200" dirty="0" smtClean="0"/>
              <a:t>Mandatory national standards will be strictly limited to those intended to ensure human health, life and property, national security, ecological and environmental security, mostly in the form of national standards.</a:t>
            </a:r>
          </a:p>
          <a:p>
            <a:pPr lvl="2" eaLnBrk="1" hangingPunct="1">
              <a:lnSpc>
                <a:spcPct val="90000"/>
              </a:lnSpc>
            </a:pPr>
            <a:r>
              <a:rPr lang="en-US" altLang="zh-CN" sz="2200" dirty="0" smtClean="0"/>
              <a:t>Market-driven consortia standard is approved as a new category.</a:t>
            </a:r>
          </a:p>
          <a:p>
            <a:pPr lvl="1" eaLnBrk="1" hangingPunct="1">
              <a:lnSpc>
                <a:spcPct val="90000"/>
              </a:lnSpc>
            </a:pPr>
            <a:r>
              <a:rPr lang="en-US" altLang="zh-CN" sz="2400" dirty="0" smtClean="0"/>
              <a:t>Pilot organizations develop consortia standards for trial: in total of 30+; 2 in ICT industry</a:t>
            </a:r>
          </a:p>
        </p:txBody>
      </p:sp>
      <p:sp>
        <p:nvSpPr>
          <p:cNvPr id="11269" name="Slide Number Placeholder 4"/>
          <p:cNvSpPr>
            <a:spLocks noGrp="1"/>
          </p:cNvSpPr>
          <p:nvPr>
            <p:ph type="sldNum" sz="quarter" idx="12"/>
          </p:nvPr>
        </p:nvSpPr>
        <p:spPr bwMode="auto">
          <a:noFill/>
          <a:ln>
            <a:miter lim="800000"/>
            <a:headEnd/>
            <a:tailEnd/>
          </a:ln>
        </p:spPr>
        <p:txBody>
          <a:bodyPr/>
          <a:lstStyle/>
          <a:p>
            <a:fld id="{01136D95-10A9-4F3A-80BD-8D2EBE525CA2}" type="slidenum">
              <a:rPr lang="en-US" altLang="zh-CN" smtClean="0">
                <a:ea typeface="宋体" charset="-122"/>
              </a:rPr>
              <a:pPr/>
              <a:t>5</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1151" y="333375"/>
            <a:ext cx="8513233" cy="533400"/>
          </a:xfrm>
        </p:spPr>
        <p:txBody>
          <a:bodyPr/>
          <a:lstStyle/>
          <a:p>
            <a:pPr eaLnBrk="1" hangingPunct="1">
              <a:defRPr/>
            </a:pPr>
            <a:r>
              <a:rPr lang="en-US" altLang="zh-CN" dirty="0" smtClean="0"/>
              <a:t>Standardization system in China</a:t>
            </a:r>
            <a:endParaRPr lang="zh-CN" altLang="en-US" dirty="0"/>
          </a:p>
        </p:txBody>
      </p:sp>
      <p:sp>
        <p:nvSpPr>
          <p:cNvPr id="13316" name="灯片编号占位符 4"/>
          <p:cNvSpPr>
            <a:spLocks noGrp="1"/>
          </p:cNvSpPr>
          <p:nvPr>
            <p:ph type="sldNum" sz="quarter" idx="12"/>
          </p:nvPr>
        </p:nvSpPr>
        <p:spPr bwMode="auto">
          <a:noFill/>
          <a:ln>
            <a:miter lim="800000"/>
            <a:headEnd/>
            <a:tailEnd/>
          </a:ln>
        </p:spPr>
        <p:txBody>
          <a:bodyPr/>
          <a:lstStyle/>
          <a:p>
            <a:fld id="{85347E4A-B7F4-4069-A727-C8702D70F714}" type="slidenum">
              <a:rPr lang="en-US" altLang="zh-CN" smtClean="0">
                <a:ea typeface="宋体" charset="-122"/>
              </a:rPr>
              <a:pPr/>
              <a:t>6</a:t>
            </a:fld>
            <a:endParaRPr lang="en-US" altLang="zh-CN" smtClean="0">
              <a:ea typeface="宋体" charset="-122"/>
            </a:endParaRPr>
          </a:p>
        </p:txBody>
      </p:sp>
      <p:graphicFrame>
        <p:nvGraphicFramePr>
          <p:cNvPr id="6" name="图示 5"/>
          <p:cNvGraphicFramePr/>
          <p:nvPr>
            <p:extLst/>
          </p:nvPr>
        </p:nvGraphicFramePr>
        <p:xfrm>
          <a:off x="372175" y="1174282"/>
          <a:ext cx="4965009" cy="2228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图示 7"/>
          <p:cNvGraphicFramePr/>
          <p:nvPr>
            <p:extLst/>
          </p:nvPr>
        </p:nvGraphicFramePr>
        <p:xfrm>
          <a:off x="412149" y="3690495"/>
          <a:ext cx="4965009" cy="22867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图示 8"/>
          <p:cNvGraphicFramePr/>
          <p:nvPr>
            <p:extLst/>
          </p:nvPr>
        </p:nvGraphicFramePr>
        <p:xfrm>
          <a:off x="6891423" y="1039529"/>
          <a:ext cx="4684559" cy="202434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图示 12"/>
          <p:cNvGraphicFramePr/>
          <p:nvPr>
            <p:extLst/>
          </p:nvPr>
        </p:nvGraphicFramePr>
        <p:xfrm>
          <a:off x="6175227" y="3252863"/>
          <a:ext cx="6421077" cy="2878431"/>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4" name="右箭头 13"/>
          <p:cNvSpPr/>
          <p:nvPr/>
        </p:nvSpPr>
        <p:spPr>
          <a:xfrm>
            <a:off x="5363633" y="2262189"/>
            <a:ext cx="1339851" cy="1603375"/>
          </a:xfrm>
          <a:prstGeom prst="rightArrow">
            <a:avLst/>
          </a:prstGeom>
          <a:solidFill>
            <a:srgbClr val="F79646"/>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zh-CN" altLang="en-US"/>
          </a:p>
        </p:txBody>
      </p:sp>
      <p:sp>
        <p:nvSpPr>
          <p:cNvPr id="3" name="矩形 2"/>
          <p:cNvSpPr/>
          <p:nvPr/>
        </p:nvSpPr>
        <p:spPr>
          <a:xfrm>
            <a:off x="7044744" y="333375"/>
            <a:ext cx="218941" cy="22041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044743" y="570561"/>
            <a:ext cx="218941" cy="22041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044743" y="941698"/>
            <a:ext cx="218941" cy="22041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7559899" y="443583"/>
            <a:ext cx="2422301" cy="371137"/>
          </a:xfrm>
          <a:prstGeom prst="rect">
            <a:avLst/>
          </a:prstGeom>
          <a:noFill/>
        </p:spPr>
        <p:txBody>
          <a:bodyPr wrap="square" rtlCol="0">
            <a:spAutoFit/>
          </a:bodyPr>
          <a:lstStyle/>
          <a:p>
            <a:r>
              <a:rPr lang="en-US" altLang="zh-CN" dirty="0" smtClean="0"/>
              <a:t>Gov. driven</a:t>
            </a:r>
            <a:endParaRPr lang="zh-CN" altLang="en-US" dirty="0"/>
          </a:p>
        </p:txBody>
      </p:sp>
      <p:sp>
        <p:nvSpPr>
          <p:cNvPr id="15" name="文本框 14"/>
          <p:cNvSpPr txBox="1"/>
          <p:nvPr/>
        </p:nvSpPr>
        <p:spPr>
          <a:xfrm>
            <a:off x="7559899" y="866775"/>
            <a:ext cx="2422301" cy="371137"/>
          </a:xfrm>
          <a:prstGeom prst="rect">
            <a:avLst/>
          </a:prstGeom>
          <a:noFill/>
        </p:spPr>
        <p:txBody>
          <a:bodyPr wrap="square" rtlCol="0">
            <a:spAutoFit/>
          </a:bodyPr>
          <a:lstStyle/>
          <a:p>
            <a:r>
              <a:rPr lang="en-US" altLang="zh-CN" dirty="0" smtClean="0"/>
              <a:t>Market driven</a:t>
            </a:r>
            <a:endParaRPr lang="zh-CN" altLang="en-US" dirty="0"/>
          </a:p>
        </p:txBody>
      </p:sp>
    </p:spTree>
    <p:extLst>
      <p:ext uri="{BB962C8B-B14F-4D97-AF65-F5344CB8AC3E}">
        <p14:creationId xmlns:p14="http://schemas.microsoft.com/office/powerpoint/2010/main" val="986532362"/>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1151" y="333375"/>
            <a:ext cx="8513233" cy="533400"/>
          </a:xfrm>
        </p:spPr>
        <p:txBody>
          <a:bodyPr/>
          <a:lstStyle/>
          <a:p>
            <a:pPr>
              <a:defRPr/>
            </a:pPr>
            <a:r>
              <a:rPr lang="en-CA" altLang="ko-KR" cap="none" dirty="0"/>
              <a:t>CHALLENGES &amp; HOT ISSUES</a:t>
            </a:r>
            <a:endParaRPr lang="zh-CN" altLang="en-US" dirty="0"/>
          </a:p>
        </p:txBody>
      </p:sp>
      <p:sp>
        <p:nvSpPr>
          <p:cNvPr id="12291" name="内容占位符 2"/>
          <p:cNvSpPr>
            <a:spLocks noGrp="1"/>
          </p:cNvSpPr>
          <p:nvPr>
            <p:ph idx="1"/>
          </p:nvPr>
        </p:nvSpPr>
        <p:spPr>
          <a:xfrm>
            <a:off x="996918" y="1309405"/>
            <a:ext cx="10718800" cy="4903787"/>
          </a:xfrm>
        </p:spPr>
        <p:txBody>
          <a:bodyPr/>
          <a:lstStyle/>
          <a:p>
            <a:pPr eaLnBrk="1" hangingPunct="1">
              <a:lnSpc>
                <a:spcPct val="90000"/>
              </a:lnSpc>
            </a:pPr>
            <a:r>
              <a:rPr lang="en-US" altLang="zh-CN" sz="2800" dirty="0" smtClean="0"/>
              <a:t>Uncertain Issues</a:t>
            </a:r>
          </a:p>
          <a:p>
            <a:pPr lvl="1" eaLnBrk="1" hangingPunct="1">
              <a:lnSpc>
                <a:spcPct val="90000"/>
              </a:lnSpc>
            </a:pPr>
            <a:r>
              <a:rPr lang="en-US" altLang="zh-CN" sz="2400" dirty="0" smtClean="0"/>
              <a:t>The definitions of the boundary and quantitative relation between government-driven standards and market-driven standards;</a:t>
            </a:r>
          </a:p>
          <a:p>
            <a:pPr lvl="1"/>
            <a:r>
              <a:rPr lang="en-US" altLang="zh-CN" dirty="0"/>
              <a:t>The possibility and consequences of too many co-existing SDOs in the same industry in the future.</a:t>
            </a:r>
          </a:p>
        </p:txBody>
      </p:sp>
      <p:sp>
        <p:nvSpPr>
          <p:cNvPr id="12293" name="灯片编号占位符 4"/>
          <p:cNvSpPr>
            <a:spLocks noGrp="1"/>
          </p:cNvSpPr>
          <p:nvPr>
            <p:ph type="sldNum" sz="quarter" idx="12"/>
          </p:nvPr>
        </p:nvSpPr>
        <p:spPr bwMode="auto">
          <a:noFill/>
          <a:ln>
            <a:miter lim="800000"/>
            <a:headEnd/>
            <a:tailEnd/>
          </a:ln>
        </p:spPr>
        <p:txBody>
          <a:bodyPr/>
          <a:lstStyle/>
          <a:p>
            <a:fld id="{08E33955-BC1F-4827-82CE-977BBBEC727A}" type="slidenum">
              <a:rPr lang="en-US" altLang="zh-CN" smtClean="0">
                <a:ea typeface="宋体" charset="-122"/>
              </a:rPr>
              <a:pPr/>
              <a:t>7</a:t>
            </a:fld>
            <a:endParaRPr lang="en-US" altLang="zh-CN" dirty="0" smtClean="0">
              <a:ea typeface="宋体" charset="-122"/>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11151" y="333375"/>
            <a:ext cx="8513233" cy="533400"/>
          </a:xfrm>
        </p:spPr>
        <p:txBody>
          <a:bodyPr/>
          <a:lstStyle/>
          <a:p>
            <a:pPr eaLnBrk="1" hangingPunct="1"/>
            <a:r>
              <a:rPr lang="en-CA" altLang="ko-KR" cap="none" smtClean="0"/>
              <a:t>STRATEGIC DIRECTION</a:t>
            </a:r>
            <a:endParaRPr lang="en-GB" altLang="zh-CN" cap="none" smtClean="0"/>
          </a:p>
        </p:txBody>
      </p:sp>
      <p:sp>
        <p:nvSpPr>
          <p:cNvPr id="14340" name="Slide Number Placeholder 4"/>
          <p:cNvSpPr>
            <a:spLocks noGrp="1"/>
          </p:cNvSpPr>
          <p:nvPr>
            <p:ph type="sldNum" sz="quarter" idx="12"/>
          </p:nvPr>
        </p:nvSpPr>
        <p:spPr bwMode="auto">
          <a:noFill/>
          <a:ln>
            <a:miter lim="800000"/>
            <a:headEnd/>
            <a:tailEnd/>
          </a:ln>
        </p:spPr>
        <p:txBody>
          <a:bodyPr/>
          <a:lstStyle/>
          <a:p>
            <a:fld id="{C3B95BB9-A049-482F-ADA3-524F33B47C6A}" type="slidenum">
              <a:rPr lang="en-US" altLang="zh-CN" smtClean="0">
                <a:ea typeface="宋体" charset="-122"/>
              </a:rPr>
              <a:pPr/>
              <a:t>8</a:t>
            </a:fld>
            <a:endParaRPr lang="en-US" altLang="zh-CN" smtClean="0">
              <a:ea typeface="宋体" charset="-122"/>
            </a:endParaRPr>
          </a:p>
        </p:txBody>
      </p:sp>
      <p:graphicFrame>
        <p:nvGraphicFramePr>
          <p:cNvPr id="4" name="图示 3"/>
          <p:cNvGraphicFramePr/>
          <p:nvPr>
            <p:extLst>
              <p:ext uri="{D42A27DB-BD31-4B8C-83A1-F6EECF244321}">
                <p14:modId xmlns:p14="http://schemas.microsoft.com/office/powerpoint/2010/main" val="510369379"/>
              </p:ext>
            </p:extLst>
          </p:nvPr>
        </p:nvGraphicFramePr>
        <p:xfrm>
          <a:off x="474848" y="885523"/>
          <a:ext cx="11255141" cy="5553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994413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38698" y="415261"/>
            <a:ext cx="8513233" cy="533400"/>
          </a:xfrm>
        </p:spPr>
        <p:txBody>
          <a:bodyPr/>
          <a:lstStyle/>
          <a:p>
            <a:pPr eaLnBrk="1" hangingPunct="1"/>
            <a:r>
              <a:rPr lang="en-CA" altLang="ko-KR" cap="none" dirty="0" smtClean="0"/>
              <a:t>FUTHER STEPS / ACTIONS</a:t>
            </a:r>
            <a:endParaRPr lang="en-GB" altLang="zh-CN" cap="none" dirty="0" smtClean="0"/>
          </a:p>
        </p:txBody>
      </p:sp>
      <p:sp>
        <p:nvSpPr>
          <p:cNvPr id="15363" name="Content Placeholder 3"/>
          <p:cNvSpPr>
            <a:spLocks noGrp="1"/>
          </p:cNvSpPr>
          <p:nvPr>
            <p:ph idx="1"/>
          </p:nvPr>
        </p:nvSpPr>
        <p:spPr>
          <a:xfrm>
            <a:off x="601133" y="1404938"/>
            <a:ext cx="10718800" cy="4903787"/>
          </a:xfrm>
        </p:spPr>
        <p:txBody>
          <a:bodyPr/>
          <a:lstStyle/>
          <a:p>
            <a:pPr eaLnBrk="1" hangingPunct="1">
              <a:buFontTx/>
              <a:buChar char="•"/>
            </a:pPr>
            <a:r>
              <a:rPr lang="en-US" altLang="zh-CN" sz="2800" dirty="0" smtClean="0"/>
              <a:t>Create win-win cooperation modes of CCSA with various alliances</a:t>
            </a:r>
          </a:p>
          <a:p>
            <a:pPr lvl="1" eaLnBrk="1" hangingPunct="1">
              <a:buFont typeface="Calibri" pitchFamily="34" charset="0"/>
              <a:buChar char="–"/>
            </a:pPr>
            <a:r>
              <a:rPr lang="en-US" altLang="zh-CN" sz="2400" dirty="0" smtClean="0"/>
              <a:t>To avoid a too much decentralized situation</a:t>
            </a:r>
          </a:p>
          <a:p>
            <a:pPr>
              <a:buFontTx/>
              <a:buChar char="•"/>
            </a:pPr>
            <a:r>
              <a:rPr lang="en-US" altLang="zh-CN" sz="2800" dirty="0" smtClean="0"/>
              <a:t>Enrich CCSA’s internal research areas, such as Satellite and </a:t>
            </a:r>
            <a:r>
              <a:rPr lang="en-US" altLang="zh-CN" dirty="0"/>
              <a:t>aeronautical communications.</a:t>
            </a:r>
          </a:p>
          <a:p>
            <a:pPr lvl="1" eaLnBrk="1" hangingPunct="1">
              <a:buFont typeface="Calibri" pitchFamily="34" charset="0"/>
              <a:buChar char="–"/>
            </a:pPr>
            <a:r>
              <a:rPr lang="en-US" altLang="zh-CN" sz="2400" dirty="0" smtClean="0"/>
              <a:t>To meet the needs of various authorities in standardization activities (to avoid too many more SDOs)</a:t>
            </a:r>
            <a:endParaRPr lang="en-GB" altLang="zh-CN" sz="2400" dirty="0" smtClean="0"/>
          </a:p>
        </p:txBody>
      </p:sp>
      <p:sp>
        <p:nvSpPr>
          <p:cNvPr id="15365" name="Slide Number Placeholder 4"/>
          <p:cNvSpPr>
            <a:spLocks noGrp="1"/>
          </p:cNvSpPr>
          <p:nvPr>
            <p:ph type="sldNum" sz="quarter" idx="12"/>
          </p:nvPr>
        </p:nvSpPr>
        <p:spPr bwMode="auto">
          <a:noFill/>
          <a:ln>
            <a:miter lim="800000"/>
            <a:headEnd/>
            <a:tailEnd/>
          </a:ln>
        </p:spPr>
        <p:txBody>
          <a:bodyPr/>
          <a:lstStyle/>
          <a:p>
            <a:fld id="{21B4BDF9-ABF6-482E-96F3-93097A9FF20A}" type="slidenum">
              <a:rPr lang="en-US" altLang="zh-CN" smtClean="0">
                <a:ea typeface="宋体" charset="-122"/>
              </a:rPr>
              <a:pPr/>
              <a:t>9</a:t>
            </a:fld>
            <a:endParaRPr lang="en-US" altLang="zh-CN" smtClean="0">
              <a:ea typeface="宋体" charset="-122"/>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EA5E92C6EE1243B079AB20ED224A18" ma:contentTypeVersion="1" ma:contentTypeDescription="Create a new document." ma:contentTypeScope="" ma:versionID="31ff32be69e0f8345351ffd07a333aab">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0B2E63-F06A-454B-B403-A3DE4E132D07}"/>
</file>

<file path=customXml/itemProps2.xml><?xml version="1.0" encoding="utf-8"?>
<ds:datastoreItem xmlns:ds="http://schemas.openxmlformats.org/officeDocument/2006/customXml" ds:itemID="{BBE9B659-C4AC-4937-97CD-B8624FBBF4D2}"/>
</file>

<file path=customXml/itemProps3.xml><?xml version="1.0" encoding="utf-8"?>
<ds:datastoreItem xmlns:ds="http://schemas.openxmlformats.org/officeDocument/2006/customXml" ds:itemID="{0025E2F0-A537-4337-A3E3-32201B88F6E3}"/>
</file>

<file path=docProps/app.xml><?xml version="1.0" encoding="utf-8"?>
<Properties xmlns="http://schemas.openxmlformats.org/officeDocument/2006/extended-properties" xmlns:vt="http://schemas.openxmlformats.org/officeDocument/2006/docPropsVTypes">
  <TotalTime>316</TotalTime>
  <Words>1034</Words>
  <Application>Microsoft Office PowerPoint</Application>
  <PresentationFormat>Widescreen</PresentationFormat>
  <Paragraphs>163</Paragraphs>
  <Slides>14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맑은 고딕</vt:lpstr>
      <vt:lpstr>微软雅黑</vt:lpstr>
      <vt:lpstr>宋体</vt:lpstr>
      <vt:lpstr>Arial</vt:lpstr>
      <vt:lpstr>Calibri</vt:lpstr>
      <vt:lpstr>Calibri Light</vt:lpstr>
      <vt:lpstr>Times New Roman</vt:lpstr>
      <vt:lpstr>Wingdings</vt:lpstr>
      <vt:lpstr>Office Theme</vt:lpstr>
      <vt:lpstr>图表</vt:lpstr>
      <vt:lpstr>PowerPoint Presentation</vt:lpstr>
      <vt:lpstr>2015 Profile  </vt:lpstr>
      <vt:lpstr>2015 Profile</vt:lpstr>
      <vt:lpstr>2015 profile </vt:lpstr>
      <vt:lpstr>CHALLENGES &amp; HOT ISSUES</vt:lpstr>
      <vt:lpstr>Standardization system in China</vt:lpstr>
      <vt:lpstr>CHALLENGES &amp; HOT ISSUES</vt:lpstr>
      <vt:lpstr>STRATEGIC DIRECTION</vt:lpstr>
      <vt:lpstr>FUTHER STEPS / ACTIONS</vt:lpstr>
      <vt:lpstr>PowerPoint Presentation</vt:lpstr>
      <vt:lpstr>PowerPoint Presentation</vt:lpstr>
      <vt:lpstr>Members and Observers (2014)</vt:lpstr>
      <vt:lpstr>Members and Observers </vt:lpstr>
      <vt:lpstr>Organizational Structure</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Daily, Honora</dc:creator>
  <cp:lastModifiedBy>Daily, Honora</cp:lastModifiedBy>
  <cp:revision>65</cp:revision>
  <cp:lastPrinted>2015-06-10T09:33:51Z</cp:lastPrinted>
  <dcterms:created xsi:type="dcterms:W3CDTF">2015-04-30T14:38:43Z</dcterms:created>
  <dcterms:modified xsi:type="dcterms:W3CDTF">2015-07-09T07:38:11Z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0x010100F0EA5E92C6EE1243B079AB20ED224A18</vt:lpwstr>
  </property>
</Properties>
</file>