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8C1C40C-B74F-4A1E-B83C-2493C4FC58B8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</p:spPr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10280" y="4925520"/>
            <a:ext cx="5682960" cy="402948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54" name="TextShape 3"/>
          <p:cNvSpPr txBox="1"/>
          <p:nvPr/>
        </p:nvSpPr>
        <p:spPr>
          <a:xfrm>
            <a:off x="4024080" y="9721080"/>
            <a:ext cx="3078000" cy="51300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ECE112BF-772E-45C8-B49B-C9C7576D6F23}" type="slidenum">
              <a:rPr lang="en-US" sz="1300" b="0" strike="noStrike" spc="-1">
                <a:latin typeface="Times New Roman"/>
              </a:rPr>
              <a:t>1</a:t>
            </a:fld>
            <a:endParaRPr lang="en-US" sz="13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单击此处编辑母版标题样式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90A5DF7-70A8-42E6-81BA-B7CFE59F5895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12/10/2019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CCF6FF0-2F79-41D1-89EB-D1B2DE7B394B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6993000" y="935280"/>
            <a:ext cx="14688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FGAI4H-X-0xx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6054840" y="1304640"/>
            <a:ext cx="2417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Berlin, 8-9 January 2020</a:t>
            </a:r>
            <a:endParaRPr lang="en-US" sz="1800" b="0" strike="noStrike" spc="-1">
              <a:latin typeface="Arial"/>
            </a:endParaRPr>
          </a:p>
        </p:txBody>
      </p:sp>
      <p:graphicFrame>
        <p:nvGraphicFramePr>
          <p:cNvPr id="48" name="Table 3"/>
          <p:cNvGraphicFramePr/>
          <p:nvPr>
            <p:extLst>
              <p:ext uri="{D42A27DB-BD31-4B8C-83A1-F6EECF244321}">
                <p14:modId xmlns:p14="http://schemas.microsoft.com/office/powerpoint/2010/main" val="1994604579"/>
              </p:ext>
            </p:extLst>
          </p:nvPr>
        </p:nvGraphicFramePr>
        <p:xfrm>
          <a:off x="907560" y="2772000"/>
          <a:ext cx="7540560" cy="1112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92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Source: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/>
                        <a:t>xxx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/>
                        <a:t>Title: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/>
                        <a:t>xxx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Purpose: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Discussion | Information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Table 4"/>
          <p:cNvGraphicFramePr/>
          <p:nvPr>
            <p:extLst>
              <p:ext uri="{D42A27DB-BD31-4B8C-83A1-F6EECF244321}">
                <p14:modId xmlns:p14="http://schemas.microsoft.com/office/powerpoint/2010/main" val="2303485221"/>
              </p:ext>
            </p:extLst>
          </p:nvPr>
        </p:nvGraphicFramePr>
        <p:xfrm>
          <a:off x="907560" y="4020120"/>
          <a:ext cx="7540560" cy="3704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83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/>
                        <a:t>Contact: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Name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E-mail: </a:t>
                      </a:r>
                      <a:r>
                        <a:rPr lang="en-US" sz="1800" strike="noStrike" spc="-1" dirty="0" err="1"/>
                        <a:t>x@y.z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Line 5"/>
          <p:cNvSpPr/>
          <p:nvPr/>
        </p:nvSpPr>
        <p:spPr>
          <a:xfrm>
            <a:off x="997200" y="3985560"/>
            <a:ext cx="7450920" cy="360"/>
          </a:xfrm>
          <a:prstGeom prst="line">
            <a:avLst/>
          </a:prstGeom>
          <a:ln w="2844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51" name="Table 6"/>
          <p:cNvGraphicFramePr/>
          <p:nvPr>
            <p:extLst>
              <p:ext uri="{D42A27DB-BD31-4B8C-83A1-F6EECF244321}">
                <p14:modId xmlns:p14="http://schemas.microsoft.com/office/powerpoint/2010/main" val="1846994911"/>
              </p:ext>
            </p:extLst>
          </p:nvPr>
        </p:nvGraphicFramePr>
        <p:xfrm>
          <a:off x="907560" y="4656240"/>
          <a:ext cx="7744662" cy="3704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13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1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 smtClean="0"/>
                        <a:t>Abstract: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strike="noStrike" spc="-1" dirty="0"/>
                        <a:t>This PPT contains … .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C7B863-6E0C-4B6A-A228-23D0D05E5E89}"/>
</file>

<file path=customXml/itemProps2.xml><?xml version="1.0" encoding="utf-8"?>
<ds:datastoreItem xmlns:ds="http://schemas.openxmlformats.org/officeDocument/2006/customXml" ds:itemID="{560808DA-33EA-432B-B16C-A2943877EBCE}"/>
</file>

<file path=customXml/itemProps3.xml><?xml version="1.0" encoding="utf-8"?>
<ds:datastoreItem xmlns:ds="http://schemas.openxmlformats.org/officeDocument/2006/customXml" ds:itemID="{42206492-F01B-49BF-86A4-84E6B3000C8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1768</TotalTime>
  <Words>31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DejaVu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FG-AI4H Template PPT *cover page*</dc:title>
  <dc:subject/>
  <dc:creator>Campos, Simao</dc:creator>
  <dc:description/>
  <cp:lastModifiedBy>Dabiri, Ayda</cp:lastModifiedBy>
  <cp:revision>65</cp:revision>
  <cp:lastPrinted>2019-04-04T08:49:31Z</cp:lastPrinted>
  <dcterms:created xsi:type="dcterms:W3CDTF">2019-03-31T15:53:06Z</dcterms:created>
  <dcterms:modified xsi:type="dcterms:W3CDTF">2019-12-10T16:39:01Z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0x0101002D863A2280E3F84C93CB7D95B3AE289B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