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7"/>
  </p:notesMasterIdLst>
  <p:sldIdLst>
    <p:sldId id="256" r:id="rId6"/>
    <p:sldId id="334" r:id="rId7"/>
    <p:sldId id="339" r:id="rId8"/>
    <p:sldId id="335" r:id="rId9"/>
    <p:sldId id="337" r:id="rId10"/>
    <p:sldId id="343" r:id="rId11"/>
    <p:sldId id="356" r:id="rId12"/>
    <p:sldId id="338" r:id="rId13"/>
    <p:sldId id="344" r:id="rId14"/>
    <p:sldId id="340" r:id="rId15"/>
    <p:sldId id="354" r:id="rId16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5A9B857-13F4-4411-B5EF-1C2E44F5B964}">
          <p14:sldIdLst>
            <p14:sldId id="256"/>
            <p14:sldId id="334"/>
            <p14:sldId id="339"/>
            <p14:sldId id="335"/>
            <p14:sldId id="337"/>
            <p14:sldId id="343"/>
            <p14:sldId id="356"/>
            <p14:sldId id="338"/>
            <p14:sldId id="344"/>
            <p14:sldId id="340"/>
            <p14:sldId id="35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029" autoAdjust="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32B05-62EA-407A-B21C-2310C7945705}" type="doc">
      <dgm:prSet loTypeId="urn:microsoft.com/office/officeart/2005/8/layout/hChevron3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D71409-67F9-455C-8C6D-716D284AAA6B}">
      <dgm:prSet phldrT="[Text]" custT="1"/>
      <dgm:spPr>
        <a:solidFill>
          <a:schemeClr val="accent1"/>
        </a:solidFill>
        <a:ln w="50800">
          <a:solidFill>
            <a:schemeClr val="bg1"/>
          </a:solidFill>
        </a:ln>
        <a:effectLst/>
      </dgm:spPr>
      <dgm:t>
        <a:bodyPr lIns="216000" tIns="180000"/>
        <a:lstStyle/>
        <a:p>
          <a:pPr marL="0">
            <a:lnSpc>
              <a:spcPct val="110000"/>
            </a:lnSpc>
            <a:buNone/>
          </a:pPr>
          <a:r>
            <a:rPr lang="en-US" sz="1800" dirty="0">
              <a:latin typeface="Frutiger LT Com 65 Bold" panose="020B0803030504020204" pitchFamily="34" charset="0"/>
            </a:rPr>
            <a:t>2020</a:t>
          </a:r>
        </a:p>
      </dgm:t>
    </dgm:pt>
    <dgm:pt modelId="{51680ED1-AF6E-4B28-AE94-92B0EFB0DF7D}" type="parTrans" cxnId="{2AA9C11F-1F1D-428E-801A-47EAA766C99D}">
      <dgm:prSet/>
      <dgm:spPr/>
      <dgm:t>
        <a:bodyPr/>
        <a:lstStyle/>
        <a:p>
          <a:endParaRPr lang="en-US"/>
        </a:p>
      </dgm:t>
    </dgm:pt>
    <dgm:pt modelId="{478B7D3C-9FB4-4BC6-90AC-49960560DECD}" type="sibTrans" cxnId="{2AA9C11F-1F1D-428E-801A-47EAA766C99D}">
      <dgm:prSet/>
      <dgm:spPr/>
      <dgm:t>
        <a:bodyPr/>
        <a:lstStyle/>
        <a:p>
          <a:endParaRPr lang="en-US"/>
        </a:p>
      </dgm:t>
    </dgm:pt>
    <dgm:pt modelId="{F66099B6-DBBD-4AB0-82D2-877B80F846F7}">
      <dgm:prSet phldrT="[Text]" custT="1">
        <dgm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/>
        </a:solidFill>
        <a:ln w="50800">
          <a:solidFill>
            <a:schemeClr val="bg1"/>
          </a:solidFill>
        </a:ln>
        <a:effectLst/>
      </dgm:spPr>
      <dgm:t>
        <a:bodyPr tIns="180000"/>
        <a:lstStyle/>
        <a:p>
          <a:pPr marL="0">
            <a:lnSpc>
              <a:spcPct val="110000"/>
            </a:lnSpc>
            <a:buNone/>
          </a:pPr>
          <a:r>
            <a:rPr lang="en-US" sz="1800" dirty="0">
              <a:latin typeface="Frutiger LT Com 65 Bold" panose="020B0803030504020204" pitchFamily="34" charset="0"/>
            </a:rPr>
            <a:t>2021</a:t>
          </a:r>
        </a:p>
      </dgm:t>
    </dgm:pt>
    <dgm:pt modelId="{B09C8BFB-F41C-4AC4-AB94-F216E3081C2D}" type="parTrans" cxnId="{B4F3EA32-CE64-4A92-9BAE-BC57E5392B05}">
      <dgm:prSet/>
      <dgm:spPr/>
      <dgm:t>
        <a:bodyPr/>
        <a:lstStyle/>
        <a:p>
          <a:endParaRPr lang="en-US"/>
        </a:p>
      </dgm:t>
    </dgm:pt>
    <dgm:pt modelId="{BC531B32-9B0E-482E-BF91-65C61F17168D}" type="sibTrans" cxnId="{B4F3EA32-CE64-4A92-9BAE-BC57E5392B05}">
      <dgm:prSet/>
      <dgm:spPr/>
      <dgm:t>
        <a:bodyPr/>
        <a:lstStyle/>
        <a:p>
          <a:endParaRPr lang="en-US"/>
        </a:p>
      </dgm:t>
    </dgm:pt>
    <dgm:pt modelId="{2A22E84C-3AA3-4E9C-AE5F-9C2FB0D7FB11}">
      <dgm:prSet phldrT="[Text]" custT="1">
        <dgm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 w="50800">
          <a:solidFill>
            <a:schemeClr val="bg1"/>
          </a:solidFill>
        </a:ln>
        <a:effectLst/>
      </dgm:spPr>
      <dgm:t>
        <a:bodyPr tIns="180000"/>
        <a:lstStyle/>
        <a:p>
          <a:pPr marL="0">
            <a:lnSpc>
              <a:spcPct val="110000"/>
            </a:lnSpc>
            <a:buNone/>
          </a:pPr>
          <a:r>
            <a:rPr lang="en-US" sz="1800" dirty="0">
              <a:latin typeface="Frutiger LT Com 65 Bold" panose="020B0803030504020204" pitchFamily="34" charset="0"/>
            </a:rPr>
            <a:t>2022</a:t>
          </a:r>
          <a:endParaRPr lang="en-US" sz="1800" dirty="0"/>
        </a:p>
      </dgm:t>
    </dgm:pt>
    <dgm:pt modelId="{6C025E55-DF42-4C5D-AFD5-6015FA053D46}" type="parTrans" cxnId="{BEB859E7-C343-408E-86A1-667C27EE5761}">
      <dgm:prSet/>
      <dgm:spPr/>
      <dgm:t>
        <a:bodyPr/>
        <a:lstStyle/>
        <a:p>
          <a:endParaRPr lang="en-US"/>
        </a:p>
      </dgm:t>
    </dgm:pt>
    <dgm:pt modelId="{744EA591-F199-49C2-B63A-82709D96C729}" type="sibTrans" cxnId="{BEB859E7-C343-408E-86A1-667C27EE5761}">
      <dgm:prSet/>
      <dgm:spPr/>
      <dgm:t>
        <a:bodyPr/>
        <a:lstStyle/>
        <a:p>
          <a:endParaRPr lang="en-US"/>
        </a:p>
      </dgm:t>
    </dgm:pt>
    <dgm:pt modelId="{36045517-CEA4-4BE3-B836-C2B6BFE5649B}">
      <dgm:prSet phldrT="[Text]" custT="1">
        <dgm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/>
        </a:solidFill>
        <a:ln w="50800">
          <a:solidFill>
            <a:schemeClr val="bg1"/>
          </a:solidFill>
        </a:ln>
        <a:effectLst/>
      </dgm:spPr>
      <dgm:t>
        <a:bodyPr tIns="180000"/>
        <a:lstStyle/>
        <a:p>
          <a:pPr marL="0">
            <a:lnSpc>
              <a:spcPct val="110000"/>
            </a:lnSpc>
            <a:buNone/>
          </a:pPr>
          <a:r>
            <a:rPr lang="en-US" sz="1800" b="1" dirty="0"/>
            <a:t>2023</a:t>
          </a:r>
        </a:p>
      </dgm:t>
    </dgm:pt>
    <dgm:pt modelId="{6231A36F-9B04-4B4A-917A-7E163AFFC956}" type="parTrans" cxnId="{4019353B-443B-4DED-AA6C-3C60E18414C7}">
      <dgm:prSet/>
      <dgm:spPr/>
      <dgm:t>
        <a:bodyPr/>
        <a:lstStyle/>
        <a:p>
          <a:endParaRPr lang="en-US"/>
        </a:p>
      </dgm:t>
    </dgm:pt>
    <dgm:pt modelId="{BFF3C5ED-87D0-4709-A3B8-A7BF0668006A}" type="sibTrans" cxnId="{4019353B-443B-4DED-AA6C-3C60E18414C7}">
      <dgm:prSet/>
      <dgm:spPr/>
      <dgm:t>
        <a:bodyPr/>
        <a:lstStyle/>
        <a:p>
          <a:endParaRPr lang="en-US"/>
        </a:p>
      </dgm:t>
    </dgm:pt>
    <dgm:pt modelId="{0507EB23-E579-4478-95DE-8B3AF2785525}">
      <dgm:prSet phldrT="[Text]" custT="1"/>
      <dgm:spPr>
        <a:solidFill>
          <a:schemeClr val="accent1"/>
        </a:solidFill>
        <a:ln w="50800">
          <a:solidFill>
            <a:schemeClr val="bg1"/>
          </a:solidFill>
        </a:ln>
        <a:effectLst/>
      </dgm:spPr>
      <dgm:t>
        <a:bodyPr lIns="216000" tIns="180000"/>
        <a:lstStyle/>
        <a:p>
          <a:pPr marL="180000" indent="-180000">
            <a:lnSpc>
              <a:spcPct val="110000"/>
            </a:lnSpc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200" dirty="0">
              <a:solidFill>
                <a:schemeClr val="bg1"/>
              </a:solidFill>
            </a:rPr>
            <a:t>Oct: Inaugural workshop </a:t>
          </a:r>
        </a:p>
      </dgm:t>
    </dgm:pt>
    <dgm:pt modelId="{123B8FA7-F5AC-4574-A3AA-6A93B87ED425}" type="sibTrans" cxnId="{0D6EFCC2-FDF8-4F6E-9A5E-CA692745C16F}">
      <dgm:prSet/>
      <dgm:spPr/>
      <dgm:t>
        <a:bodyPr/>
        <a:lstStyle/>
        <a:p>
          <a:endParaRPr lang="de-DE"/>
        </a:p>
      </dgm:t>
    </dgm:pt>
    <dgm:pt modelId="{F3890ED8-B1A6-42C1-ACD6-91916746AB30}" type="parTrans" cxnId="{0D6EFCC2-FDF8-4F6E-9A5E-CA692745C16F}">
      <dgm:prSet/>
      <dgm:spPr/>
      <dgm:t>
        <a:bodyPr/>
        <a:lstStyle/>
        <a:p>
          <a:endParaRPr lang="de-DE"/>
        </a:p>
      </dgm:t>
    </dgm:pt>
    <dgm:pt modelId="{DBCD5B3C-A86D-47A2-8434-08E893599803}">
      <dgm:prSet phldrT="[Text]" custT="1"/>
      <dgm:spPr>
        <a:solidFill>
          <a:schemeClr val="accent1"/>
        </a:solidFill>
        <a:ln w="50800">
          <a:solidFill>
            <a:schemeClr val="bg1"/>
          </a:solidFill>
        </a:ln>
        <a:effectLst/>
      </dgm:spPr>
      <dgm:t>
        <a:bodyPr lIns="216000" tIns="180000"/>
        <a:lstStyle/>
        <a:p>
          <a:pPr marL="180975" indent="-180975">
            <a:lnSpc>
              <a:spcPct val="110000"/>
            </a:lnSpc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200" dirty="0">
              <a:solidFill>
                <a:schemeClr val="bg1"/>
              </a:solidFill>
            </a:rPr>
            <a:t>Dec: Meeting</a:t>
          </a:r>
        </a:p>
      </dgm:t>
    </dgm:pt>
    <dgm:pt modelId="{E6ED9BA8-1290-4AB4-B022-0176401CC517}" type="parTrans" cxnId="{0B5FD747-676C-4F70-8EA0-D706FAAD205B}">
      <dgm:prSet/>
      <dgm:spPr/>
      <dgm:t>
        <a:bodyPr/>
        <a:lstStyle/>
        <a:p>
          <a:endParaRPr lang="de-DE"/>
        </a:p>
      </dgm:t>
    </dgm:pt>
    <dgm:pt modelId="{FEF86C3F-064E-4F3B-9B4B-2A707289F53B}" type="sibTrans" cxnId="{0B5FD747-676C-4F70-8EA0-D706FAAD205B}">
      <dgm:prSet/>
      <dgm:spPr/>
      <dgm:t>
        <a:bodyPr/>
        <a:lstStyle/>
        <a:p>
          <a:endParaRPr lang="de-DE"/>
        </a:p>
      </dgm:t>
    </dgm:pt>
    <dgm:pt modelId="{E60CAAF8-428E-4EC6-A91F-FEC80A57B5A5}">
      <dgm:prSet phldrT="[Text]" custT="1">
        <dgm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 w="50800">
          <a:solidFill>
            <a:schemeClr val="bg1"/>
          </a:solidFill>
        </a:ln>
        <a:effectLst/>
      </dgm:spPr>
      <dgm:t>
        <a:bodyPr tIns="180000"/>
        <a:lstStyle/>
        <a:p>
          <a:pPr marL="180000" indent="-180000">
            <a:lnSpc>
              <a:spcPct val="110000"/>
            </a:lnSpc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200" dirty="0">
              <a:solidFill>
                <a:schemeClr val="bg1"/>
              </a:solidFill>
            </a:rPr>
            <a:t>Sep: WHO clearance</a:t>
          </a:r>
        </a:p>
      </dgm:t>
    </dgm:pt>
    <dgm:pt modelId="{1643D90C-F6DC-40D5-9CE6-2CC43E23CAE5}" type="parTrans" cxnId="{B2CDDF49-2946-4C25-AA1B-D3A698579505}">
      <dgm:prSet/>
      <dgm:spPr/>
      <dgm:t>
        <a:bodyPr/>
        <a:lstStyle/>
        <a:p>
          <a:endParaRPr lang="de-DE"/>
        </a:p>
      </dgm:t>
    </dgm:pt>
    <dgm:pt modelId="{2A5F5B2F-ADDD-4D6F-8350-633F3CA4D2D0}" type="sibTrans" cxnId="{B2CDDF49-2946-4C25-AA1B-D3A698579505}">
      <dgm:prSet/>
      <dgm:spPr/>
      <dgm:t>
        <a:bodyPr/>
        <a:lstStyle/>
        <a:p>
          <a:endParaRPr lang="de-DE"/>
        </a:p>
      </dgm:t>
    </dgm:pt>
    <dgm:pt modelId="{F120C875-C509-4081-87E6-6350904753BD}">
      <dgm:prSet phldrT="[Text]" custT="1">
        <dgm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 w="50800">
          <a:solidFill>
            <a:schemeClr val="bg1"/>
          </a:solidFill>
        </a:ln>
        <a:effectLst/>
      </dgm:spPr>
      <dgm:t>
        <a:bodyPr tIns="180000"/>
        <a:lstStyle/>
        <a:p>
          <a:pPr marL="180000" indent="-180000">
            <a:lnSpc>
              <a:spcPct val="110000"/>
            </a:lnSpc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endParaRPr lang="en-US" sz="1400" dirty="0">
            <a:solidFill>
              <a:schemeClr val="bg1"/>
            </a:solidFill>
          </a:endParaRPr>
        </a:p>
      </dgm:t>
    </dgm:pt>
    <dgm:pt modelId="{2E0E720D-110C-4EE4-9D09-849E526553BD}" type="parTrans" cxnId="{8330F4DB-2FD0-423F-AB4F-95EACD0A5EE0}">
      <dgm:prSet/>
      <dgm:spPr/>
      <dgm:t>
        <a:bodyPr/>
        <a:lstStyle/>
        <a:p>
          <a:endParaRPr lang="de-DE"/>
        </a:p>
      </dgm:t>
    </dgm:pt>
    <dgm:pt modelId="{4AE28C9C-610B-4512-A6F1-FEDBA241D3BF}" type="sibTrans" cxnId="{8330F4DB-2FD0-423F-AB4F-95EACD0A5EE0}">
      <dgm:prSet/>
      <dgm:spPr/>
      <dgm:t>
        <a:bodyPr/>
        <a:lstStyle/>
        <a:p>
          <a:endParaRPr lang="de-DE"/>
        </a:p>
      </dgm:t>
    </dgm:pt>
    <dgm:pt modelId="{F8E3A3B7-F438-45D5-A29C-F200999E4D00}">
      <dgm:prSet phldrT="[Text]" custT="1">
        <dgm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/>
        </a:solidFill>
        <a:ln w="50800">
          <a:solidFill>
            <a:schemeClr val="bg1"/>
          </a:solidFill>
        </a:ln>
        <a:effectLst/>
      </dgm:spPr>
      <dgm:t>
        <a:bodyPr tIns="180000"/>
        <a:lstStyle/>
        <a:p>
          <a:pPr marL="180000" indent="-180000">
            <a:lnSpc>
              <a:spcPct val="110000"/>
            </a:lnSpc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200" dirty="0">
              <a:solidFill>
                <a:schemeClr val="bg1"/>
              </a:solidFill>
            </a:rPr>
            <a:t>Jan &amp; Feb: FG approval</a:t>
          </a:r>
        </a:p>
      </dgm:t>
    </dgm:pt>
    <dgm:pt modelId="{EBE74FE5-8352-47B1-A213-85F22B3EEE1C}" type="parTrans" cxnId="{A947D035-0B8B-4855-A643-AE9D369D77DA}">
      <dgm:prSet/>
      <dgm:spPr/>
      <dgm:t>
        <a:bodyPr/>
        <a:lstStyle/>
        <a:p>
          <a:endParaRPr lang="de-DE"/>
        </a:p>
      </dgm:t>
    </dgm:pt>
    <dgm:pt modelId="{37D7261F-5B1C-4A5C-8B6C-844FD207F39B}" type="sibTrans" cxnId="{A947D035-0B8B-4855-A643-AE9D369D77DA}">
      <dgm:prSet/>
      <dgm:spPr/>
      <dgm:t>
        <a:bodyPr/>
        <a:lstStyle/>
        <a:p>
          <a:endParaRPr lang="de-DE"/>
        </a:p>
      </dgm:t>
    </dgm:pt>
    <dgm:pt modelId="{DD4E9A18-2A8A-4AA0-802F-381B7855DAA1}">
      <dgm:prSet phldrT="[Text]" custT="1">
        <dgm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/>
        </a:solidFill>
        <a:ln w="50800">
          <a:solidFill>
            <a:schemeClr val="bg1"/>
          </a:solidFill>
        </a:ln>
        <a:effectLst/>
      </dgm:spPr>
      <dgm:t>
        <a:bodyPr tIns="180000"/>
        <a:lstStyle/>
        <a:p>
          <a:pPr marL="180000" indent="-180000">
            <a:lnSpc>
              <a:spcPct val="110000"/>
            </a:lnSpc>
            <a:buClr>
              <a:schemeClr val="bg1"/>
            </a:buClr>
            <a:buSzPct val="100000"/>
            <a:buFont typeface="Wingdings" panose="05000000000000000000" pitchFamily="2" charset="2"/>
            <a:buNone/>
            <a:tabLst/>
          </a:pPr>
          <a:endParaRPr lang="en-US" sz="1400" dirty="0">
            <a:solidFill>
              <a:schemeClr val="bg1"/>
            </a:solidFill>
          </a:endParaRPr>
        </a:p>
      </dgm:t>
    </dgm:pt>
    <dgm:pt modelId="{B530A2DD-29FD-49B0-9122-03FC27C2B2DF}" type="parTrans" cxnId="{FF5BCB6A-3DC2-4341-9559-9552C881344C}">
      <dgm:prSet/>
      <dgm:spPr/>
      <dgm:t>
        <a:bodyPr/>
        <a:lstStyle/>
        <a:p>
          <a:endParaRPr lang="de-DE"/>
        </a:p>
      </dgm:t>
    </dgm:pt>
    <dgm:pt modelId="{592B1058-E6E3-4713-B13C-71CDE231CE94}" type="sibTrans" cxnId="{FF5BCB6A-3DC2-4341-9559-9552C881344C}">
      <dgm:prSet/>
      <dgm:spPr/>
      <dgm:t>
        <a:bodyPr/>
        <a:lstStyle/>
        <a:p>
          <a:endParaRPr lang="de-DE"/>
        </a:p>
      </dgm:t>
    </dgm:pt>
    <dgm:pt modelId="{B6AA7AF8-8E5E-423B-AEC6-2E09EFA77200}">
      <dgm:prSet phldrT="[Text]" custT="1">
        <dgm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/>
        </a:solidFill>
        <a:ln w="50800">
          <a:solidFill>
            <a:schemeClr val="bg1"/>
          </a:solidFill>
        </a:ln>
        <a:effectLst/>
      </dgm:spPr>
      <dgm:t>
        <a:bodyPr tIns="180000"/>
        <a:lstStyle/>
        <a:p>
          <a:pPr marL="180000" indent="-180000">
            <a:lnSpc>
              <a:spcPct val="110000"/>
            </a:lnSpc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200" dirty="0">
              <a:solidFill>
                <a:schemeClr val="bg1"/>
              </a:solidFill>
            </a:rPr>
            <a:t>Mar: LMIC meeting</a:t>
          </a:r>
        </a:p>
      </dgm:t>
    </dgm:pt>
    <dgm:pt modelId="{DC7A4BE5-4896-420E-85A6-C4D22092C1F7}" type="sibTrans" cxnId="{79319D4F-6831-44C3-854B-6DFD55FEB07A}">
      <dgm:prSet/>
      <dgm:spPr/>
      <dgm:t>
        <a:bodyPr/>
        <a:lstStyle/>
        <a:p>
          <a:endParaRPr lang="de-DE"/>
        </a:p>
      </dgm:t>
    </dgm:pt>
    <dgm:pt modelId="{DD3AAC74-1FDB-4118-80FD-2C9569C48377}" type="parTrans" cxnId="{79319D4F-6831-44C3-854B-6DFD55FEB07A}">
      <dgm:prSet/>
      <dgm:spPr/>
      <dgm:t>
        <a:bodyPr/>
        <a:lstStyle/>
        <a:p>
          <a:endParaRPr lang="de-DE"/>
        </a:p>
      </dgm:t>
    </dgm:pt>
    <dgm:pt modelId="{62403018-E2A8-4BCD-A5CB-852ABBE7DB63}">
      <dgm:prSet phldrT="[Text]" custT="1">
        <dgm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/>
        </a:solidFill>
        <a:ln w="50800">
          <a:solidFill>
            <a:schemeClr val="bg1"/>
          </a:solidFill>
        </a:ln>
        <a:effectLst/>
      </dgm:spPr>
      <dgm:t>
        <a:bodyPr tIns="180000"/>
        <a:lstStyle/>
        <a:p>
          <a:pPr marL="180000" indent="-180000">
            <a:lnSpc>
              <a:spcPct val="110000"/>
            </a:lnSpc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200" dirty="0">
              <a:solidFill>
                <a:schemeClr val="bg1"/>
              </a:solidFill>
            </a:rPr>
            <a:t>Apr: Review  &amp; meeting </a:t>
          </a:r>
        </a:p>
      </dgm:t>
    </dgm:pt>
    <dgm:pt modelId="{F8FA67A1-203D-4C58-BBBE-F741271D58A8}" type="sibTrans" cxnId="{63835FCB-F259-4C25-8657-052136F192D8}">
      <dgm:prSet/>
      <dgm:spPr/>
      <dgm:t>
        <a:bodyPr/>
        <a:lstStyle/>
        <a:p>
          <a:endParaRPr lang="de-DE"/>
        </a:p>
      </dgm:t>
    </dgm:pt>
    <dgm:pt modelId="{DBC92329-ECB9-4BAB-826B-867020D31D06}" type="parTrans" cxnId="{63835FCB-F259-4C25-8657-052136F192D8}">
      <dgm:prSet/>
      <dgm:spPr/>
      <dgm:t>
        <a:bodyPr/>
        <a:lstStyle/>
        <a:p>
          <a:endParaRPr lang="de-DE"/>
        </a:p>
      </dgm:t>
    </dgm:pt>
    <dgm:pt modelId="{E05C9ED9-D6B5-F749-9F8A-04780507B5E4}">
      <dgm:prSet phldrT="[Text]" custT="1">
        <dgm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/>
        </a:solidFill>
        <a:ln w="50800">
          <a:solidFill>
            <a:schemeClr val="bg1"/>
          </a:solidFill>
        </a:ln>
        <a:effectLst/>
      </dgm:spPr>
      <dgm:t>
        <a:bodyPr tIns="180000"/>
        <a:lstStyle/>
        <a:p>
          <a:pPr marL="180000" indent="-180000">
            <a:lnSpc>
              <a:spcPct val="110000"/>
            </a:lnSpc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200" dirty="0">
              <a:solidFill>
                <a:schemeClr val="bg1"/>
              </a:solidFill>
            </a:rPr>
            <a:t>Sep: Review </a:t>
          </a:r>
        </a:p>
      </dgm:t>
    </dgm:pt>
    <dgm:pt modelId="{16C86B32-B972-B742-ACE6-F64F001AE195}" type="parTrans" cxnId="{333F078A-8BBB-6A47-8CF1-86424B17E05D}">
      <dgm:prSet/>
      <dgm:spPr/>
      <dgm:t>
        <a:bodyPr/>
        <a:lstStyle/>
        <a:p>
          <a:endParaRPr lang="de-DE"/>
        </a:p>
      </dgm:t>
    </dgm:pt>
    <dgm:pt modelId="{0B7436E7-0B2A-FE45-AB80-29EC638F92B3}" type="sibTrans" cxnId="{333F078A-8BBB-6A47-8CF1-86424B17E05D}">
      <dgm:prSet/>
      <dgm:spPr/>
      <dgm:t>
        <a:bodyPr/>
        <a:lstStyle/>
        <a:p>
          <a:endParaRPr lang="de-DE"/>
        </a:p>
      </dgm:t>
    </dgm:pt>
    <dgm:pt modelId="{AB999E15-5A9E-A142-AE25-F41128C4D291}">
      <dgm:prSet phldrT="[Text]" custT="1">
        <dgm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dgm:style>
      </dgm:prSet>
      <dgm:spPr>
        <a:solidFill>
          <a:schemeClr val="accent2"/>
        </a:solidFill>
        <a:ln w="50800">
          <a:solidFill>
            <a:schemeClr val="bg1"/>
          </a:solidFill>
        </a:ln>
        <a:effectLst/>
      </dgm:spPr>
      <dgm:t>
        <a:bodyPr tIns="180000"/>
        <a:lstStyle/>
        <a:p>
          <a:pPr marL="180000" indent="-180000">
            <a:lnSpc>
              <a:spcPct val="110000"/>
            </a:lnSpc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200" dirty="0">
              <a:solidFill>
                <a:schemeClr val="bg1"/>
              </a:solidFill>
            </a:rPr>
            <a:t>Nov: Meeting</a:t>
          </a:r>
        </a:p>
      </dgm:t>
    </dgm:pt>
    <dgm:pt modelId="{CFED000F-8713-EF4B-9EEE-D1CAF0A44812}" type="parTrans" cxnId="{8D1BFC95-88D9-AB4A-819A-5B258D1B4788}">
      <dgm:prSet/>
      <dgm:spPr/>
      <dgm:t>
        <a:bodyPr/>
        <a:lstStyle/>
        <a:p>
          <a:endParaRPr lang="de-DE"/>
        </a:p>
      </dgm:t>
    </dgm:pt>
    <dgm:pt modelId="{D2A83767-F445-BE44-801E-970F2732A4A5}" type="sibTrans" cxnId="{8D1BFC95-88D9-AB4A-819A-5B258D1B4788}">
      <dgm:prSet/>
      <dgm:spPr/>
      <dgm:t>
        <a:bodyPr/>
        <a:lstStyle/>
        <a:p>
          <a:endParaRPr lang="de-DE"/>
        </a:p>
      </dgm:t>
    </dgm:pt>
    <dgm:pt modelId="{4BE50766-6D1A-F940-8D3E-31699156F6E9}">
      <dgm:prSet phldrT="[Text]" custT="1">
        <dgm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 w="50800">
          <a:solidFill>
            <a:schemeClr val="bg1"/>
          </a:solidFill>
        </a:ln>
        <a:effectLst/>
      </dgm:spPr>
      <dgm:t>
        <a:bodyPr tIns="180000"/>
        <a:lstStyle/>
        <a:p>
          <a:pPr marL="180000" indent="-180000">
            <a:lnSpc>
              <a:spcPct val="110000"/>
            </a:lnSpc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200" dirty="0">
              <a:solidFill>
                <a:schemeClr val="bg1"/>
              </a:solidFill>
            </a:rPr>
            <a:t>Oct: Meeting</a:t>
          </a:r>
        </a:p>
      </dgm:t>
    </dgm:pt>
    <dgm:pt modelId="{6D40DEEE-EC2F-564B-85E7-BB5F2A1E5FF8}" type="parTrans" cxnId="{694F6D0A-7B3E-8F4D-83E1-ADB94726E9C3}">
      <dgm:prSet/>
      <dgm:spPr/>
      <dgm:t>
        <a:bodyPr/>
        <a:lstStyle/>
        <a:p>
          <a:endParaRPr lang="de-DE"/>
        </a:p>
      </dgm:t>
    </dgm:pt>
    <dgm:pt modelId="{B266B8AC-38AD-7244-88E2-A2297DED671E}" type="sibTrans" cxnId="{694F6D0A-7B3E-8F4D-83E1-ADB94726E9C3}">
      <dgm:prSet/>
      <dgm:spPr/>
      <dgm:t>
        <a:bodyPr/>
        <a:lstStyle/>
        <a:p>
          <a:endParaRPr lang="de-DE"/>
        </a:p>
      </dgm:t>
    </dgm:pt>
    <dgm:pt modelId="{859AED8F-8A1E-BA48-82C8-8766A2748B28}">
      <dgm:prSet phldrT="[Text]" custT="1">
        <dgm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/>
        </a:solidFill>
        <a:ln w="50800">
          <a:solidFill>
            <a:schemeClr val="bg1"/>
          </a:solidFill>
        </a:ln>
        <a:effectLst/>
      </dgm:spPr>
      <dgm:t>
        <a:bodyPr tIns="180000"/>
        <a:lstStyle/>
        <a:p>
          <a:pPr marL="180000" indent="-180000">
            <a:lnSpc>
              <a:spcPct val="110000"/>
            </a:lnSpc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200" dirty="0">
              <a:solidFill>
                <a:schemeClr val="bg1"/>
              </a:solidFill>
            </a:rPr>
            <a:t>Publications ITU, WHO (ongoing clearance)</a:t>
          </a:r>
        </a:p>
      </dgm:t>
    </dgm:pt>
    <dgm:pt modelId="{B02C32D2-08E0-F541-87A4-E6893CB93593}" type="parTrans" cxnId="{EC87E4C1-94EF-1846-A01D-093AE4BF6452}">
      <dgm:prSet/>
      <dgm:spPr/>
      <dgm:t>
        <a:bodyPr/>
        <a:lstStyle/>
        <a:p>
          <a:endParaRPr lang="de-DE"/>
        </a:p>
      </dgm:t>
    </dgm:pt>
    <dgm:pt modelId="{FBC55E50-D50A-C549-A0DC-0B4691233F4D}" type="sibTrans" cxnId="{EC87E4C1-94EF-1846-A01D-093AE4BF6452}">
      <dgm:prSet/>
      <dgm:spPr/>
      <dgm:t>
        <a:bodyPr/>
        <a:lstStyle/>
        <a:p>
          <a:endParaRPr lang="de-DE"/>
        </a:p>
      </dgm:t>
    </dgm:pt>
    <dgm:pt modelId="{C4329AB1-170D-784F-A327-53121543C3F1}">
      <dgm:prSet phldrT="[Text]" custT="1">
        <dgm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/>
        </a:solidFill>
        <a:ln w="50800">
          <a:solidFill>
            <a:schemeClr val="bg1"/>
          </a:solidFill>
        </a:ln>
        <a:effectLst/>
      </dgm:spPr>
      <dgm:t>
        <a:bodyPr tIns="180000"/>
        <a:lstStyle/>
        <a:p>
          <a:pPr marL="180000" indent="-180000">
            <a:lnSpc>
              <a:spcPct val="110000"/>
            </a:lnSpc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200" dirty="0">
              <a:solidFill>
                <a:schemeClr val="bg1"/>
              </a:solidFill>
            </a:rPr>
            <a:t>Oct/Nov: Follow up meetings</a:t>
          </a:r>
        </a:p>
      </dgm:t>
    </dgm:pt>
    <dgm:pt modelId="{DEB17C85-9504-7A42-BAFF-67E8068A6AA1}" type="parTrans" cxnId="{91930AA1-AEB9-7F4D-B7F2-62CEB4C26B30}">
      <dgm:prSet/>
      <dgm:spPr/>
      <dgm:t>
        <a:bodyPr/>
        <a:lstStyle/>
        <a:p>
          <a:endParaRPr lang="de-DE"/>
        </a:p>
      </dgm:t>
    </dgm:pt>
    <dgm:pt modelId="{60A501E1-DB25-D04D-8825-8E62ECC5BCB0}" type="sibTrans" cxnId="{91930AA1-AEB9-7F4D-B7F2-62CEB4C26B30}">
      <dgm:prSet/>
      <dgm:spPr/>
      <dgm:t>
        <a:bodyPr/>
        <a:lstStyle/>
        <a:p>
          <a:endParaRPr lang="de-DE"/>
        </a:p>
      </dgm:t>
    </dgm:pt>
    <dgm:pt modelId="{AB306E7F-BBFE-4840-97DE-4860B97247CD}" type="pres">
      <dgm:prSet presAssocID="{B9C32B05-62EA-407A-B21C-2310C7945705}" presName="Name0" presStyleCnt="0">
        <dgm:presLayoutVars>
          <dgm:dir/>
          <dgm:resizeHandles val="exact"/>
        </dgm:presLayoutVars>
      </dgm:prSet>
      <dgm:spPr/>
    </dgm:pt>
    <dgm:pt modelId="{B9826503-FF9C-6249-9C5E-E871F59DF66E}" type="pres">
      <dgm:prSet presAssocID="{42D71409-67F9-455C-8C6D-716D284AAA6B}" presName="parAndChTx" presStyleLbl="node1" presStyleIdx="0" presStyleCnt="4">
        <dgm:presLayoutVars>
          <dgm:bulletEnabled val="1"/>
        </dgm:presLayoutVars>
      </dgm:prSet>
      <dgm:spPr/>
    </dgm:pt>
    <dgm:pt modelId="{9E68C294-9D60-C64E-831C-8471394B08F2}" type="pres">
      <dgm:prSet presAssocID="{478B7D3C-9FB4-4BC6-90AC-49960560DECD}" presName="parAndChSpace" presStyleCnt="0"/>
      <dgm:spPr/>
    </dgm:pt>
    <dgm:pt modelId="{CE4FB90A-23D3-624D-9472-058615351CBF}" type="pres">
      <dgm:prSet presAssocID="{F66099B6-DBBD-4AB0-82D2-877B80F846F7}" presName="parAndChTx" presStyleLbl="node1" presStyleIdx="1" presStyleCnt="4" custLinFactNeighborX="238">
        <dgm:presLayoutVars>
          <dgm:bulletEnabled val="1"/>
        </dgm:presLayoutVars>
      </dgm:prSet>
      <dgm:spPr>
        <a:xfrm>
          <a:off x="2139347" y="1032955"/>
          <a:ext cx="2670883" cy="2136706"/>
        </a:xfrm>
        <a:prstGeom prst="chevron">
          <a:avLst>
            <a:gd name="adj" fmla="val 25000"/>
          </a:avLst>
        </a:prstGeom>
      </dgm:spPr>
    </dgm:pt>
    <dgm:pt modelId="{85FAA2A2-408F-4949-BE8D-AD37BDF00EDF}" type="pres">
      <dgm:prSet presAssocID="{BC531B32-9B0E-482E-BF91-65C61F17168D}" presName="parAndChSpace" presStyleCnt="0"/>
      <dgm:spPr/>
    </dgm:pt>
    <dgm:pt modelId="{06E132D3-40E2-204E-AF8C-A0D9B0AEDE48}" type="pres">
      <dgm:prSet presAssocID="{2A22E84C-3AA3-4E9C-AE5F-9C2FB0D7FB11}" presName="parAndChTx" presStyleLbl="node1" presStyleIdx="2" presStyleCnt="4" custLinFactNeighborX="808">
        <dgm:presLayoutVars>
          <dgm:bulletEnabled val="1"/>
        </dgm:presLayoutVars>
      </dgm:prSet>
      <dgm:spPr>
        <a:xfrm>
          <a:off x="6415806" y="1032955"/>
          <a:ext cx="2670883" cy="2136706"/>
        </a:xfrm>
        <a:prstGeom prst="chevron">
          <a:avLst>
            <a:gd name="adj" fmla="val 25000"/>
          </a:avLst>
        </a:prstGeom>
      </dgm:spPr>
    </dgm:pt>
    <dgm:pt modelId="{0533F1AC-E484-2A4A-87E0-4742A07FFE2C}" type="pres">
      <dgm:prSet presAssocID="{744EA591-F199-49C2-B63A-82709D96C729}" presName="parAndChSpace" presStyleCnt="0"/>
      <dgm:spPr/>
    </dgm:pt>
    <dgm:pt modelId="{182A42C9-E9CF-A141-834A-3F05F838D1A7}" type="pres">
      <dgm:prSet presAssocID="{36045517-CEA4-4BE3-B836-C2B6BFE5649B}" presName="parAndChTx" presStyleLbl="node1" presStyleIdx="3" presStyleCnt="4" custLinFactNeighborX="2247">
        <dgm:presLayoutVars>
          <dgm:bulletEnabled val="1"/>
        </dgm:presLayoutVars>
      </dgm:prSet>
      <dgm:spPr>
        <a:xfrm>
          <a:off x="8549566" y="1032955"/>
          <a:ext cx="2670883" cy="2136706"/>
        </a:xfrm>
        <a:prstGeom prst="chevron">
          <a:avLst>
            <a:gd name="adj" fmla="val 25000"/>
          </a:avLst>
        </a:prstGeom>
      </dgm:spPr>
    </dgm:pt>
  </dgm:ptLst>
  <dgm:cxnLst>
    <dgm:cxn modelId="{26D83005-2481-4448-8554-976BA5AEB4FC}" type="presOf" srcId="{E05C9ED9-D6B5-F749-9F8A-04780507B5E4}" destId="{CE4FB90A-23D3-624D-9472-058615351CBF}" srcOrd="0" destOrd="3" presId="urn:microsoft.com/office/officeart/2005/8/layout/hChevron3"/>
    <dgm:cxn modelId="{694F6D0A-7B3E-8F4D-83E1-ADB94726E9C3}" srcId="{2A22E84C-3AA3-4E9C-AE5F-9C2FB0D7FB11}" destId="{4BE50766-6D1A-F940-8D3E-31699156F6E9}" srcOrd="1" destOrd="0" parTransId="{6D40DEEE-EC2F-564B-85E7-BB5F2A1E5FF8}" sibTransId="{B266B8AC-38AD-7244-88E2-A2297DED671E}"/>
    <dgm:cxn modelId="{F2BC8F1B-6C7C-4037-8FA2-511BCA555262}" type="presOf" srcId="{0507EB23-E579-4478-95DE-8B3AF2785525}" destId="{B9826503-FF9C-6249-9C5E-E871F59DF66E}" srcOrd="0" destOrd="1" presId="urn:microsoft.com/office/officeart/2005/8/layout/hChevron3"/>
    <dgm:cxn modelId="{61D7941F-5EBF-492C-9D57-B49C1BE1EA1C}" type="presOf" srcId="{B6AA7AF8-8E5E-423B-AEC6-2E09EFA77200}" destId="{CE4FB90A-23D3-624D-9472-058615351CBF}" srcOrd="0" destOrd="1" presId="urn:microsoft.com/office/officeart/2005/8/layout/hChevron3"/>
    <dgm:cxn modelId="{2AA9C11F-1F1D-428E-801A-47EAA766C99D}" srcId="{B9C32B05-62EA-407A-B21C-2310C7945705}" destId="{42D71409-67F9-455C-8C6D-716D284AAA6B}" srcOrd="0" destOrd="0" parTransId="{51680ED1-AF6E-4B28-AE94-92B0EFB0DF7D}" sibTransId="{478B7D3C-9FB4-4BC6-90AC-49960560DECD}"/>
    <dgm:cxn modelId="{B4F3EA32-CE64-4A92-9BAE-BC57E5392B05}" srcId="{B9C32B05-62EA-407A-B21C-2310C7945705}" destId="{F66099B6-DBBD-4AB0-82D2-877B80F846F7}" srcOrd="1" destOrd="0" parTransId="{B09C8BFB-F41C-4AC4-AB94-F216E3081C2D}" sibTransId="{BC531B32-9B0E-482E-BF91-65C61F17168D}"/>
    <dgm:cxn modelId="{A947D035-0B8B-4855-A643-AE9D369D77DA}" srcId="{36045517-CEA4-4BE3-B836-C2B6BFE5649B}" destId="{F8E3A3B7-F438-45D5-A29C-F200999E4D00}" srcOrd="0" destOrd="0" parTransId="{EBE74FE5-8352-47B1-A213-85F22B3EEE1C}" sibTransId="{37D7261F-5B1C-4A5C-8B6C-844FD207F39B}"/>
    <dgm:cxn modelId="{4019353B-443B-4DED-AA6C-3C60E18414C7}" srcId="{B9C32B05-62EA-407A-B21C-2310C7945705}" destId="{36045517-CEA4-4BE3-B836-C2B6BFE5649B}" srcOrd="3" destOrd="0" parTransId="{6231A36F-9B04-4B4A-917A-7E163AFFC956}" sibTransId="{BFF3C5ED-87D0-4709-A3B8-A7BF0668006A}"/>
    <dgm:cxn modelId="{C372D560-F3C4-4CD5-91B5-7198B58A4521}" type="presOf" srcId="{DBCD5B3C-A86D-47A2-8434-08E893599803}" destId="{B9826503-FF9C-6249-9C5E-E871F59DF66E}" srcOrd="0" destOrd="2" presId="urn:microsoft.com/office/officeart/2005/8/layout/hChevron3"/>
    <dgm:cxn modelId="{B6B86044-5BC8-FE46-9BCF-5CF76809D2F5}" type="presOf" srcId="{AB999E15-5A9E-A142-AE25-F41128C4D291}" destId="{CE4FB90A-23D3-624D-9472-058615351CBF}" srcOrd="0" destOrd="4" presId="urn:microsoft.com/office/officeart/2005/8/layout/hChevron3"/>
    <dgm:cxn modelId="{A32A0746-47D7-A044-B39A-6BBB4F69D964}" type="presOf" srcId="{4BE50766-6D1A-F940-8D3E-31699156F6E9}" destId="{06E132D3-40E2-204E-AF8C-A0D9B0AEDE48}" srcOrd="0" destOrd="2" presId="urn:microsoft.com/office/officeart/2005/8/layout/hChevron3"/>
    <dgm:cxn modelId="{0B5FD747-676C-4F70-8EA0-D706FAAD205B}" srcId="{42D71409-67F9-455C-8C6D-716D284AAA6B}" destId="{DBCD5B3C-A86D-47A2-8434-08E893599803}" srcOrd="1" destOrd="0" parTransId="{E6ED9BA8-1290-4AB4-B022-0176401CC517}" sibTransId="{FEF86C3F-064E-4F3B-9B4B-2A707289F53B}"/>
    <dgm:cxn modelId="{B2CDDF49-2946-4C25-AA1B-D3A698579505}" srcId="{2A22E84C-3AA3-4E9C-AE5F-9C2FB0D7FB11}" destId="{E60CAAF8-428E-4EC6-A91F-FEC80A57B5A5}" srcOrd="0" destOrd="0" parTransId="{1643D90C-F6DC-40D5-9CE6-2CC43E23CAE5}" sibTransId="{2A5F5B2F-ADDD-4D6F-8350-633F3CA4D2D0}"/>
    <dgm:cxn modelId="{FF5BCB6A-3DC2-4341-9559-9552C881344C}" srcId="{36045517-CEA4-4BE3-B836-C2B6BFE5649B}" destId="{DD4E9A18-2A8A-4AA0-802F-381B7855DAA1}" srcOrd="2" destOrd="0" parTransId="{B530A2DD-29FD-49B0-9122-03FC27C2B2DF}" sibTransId="{592B1058-E6E3-4713-B13C-71CDE231CE94}"/>
    <dgm:cxn modelId="{79319D4F-6831-44C3-854B-6DFD55FEB07A}" srcId="{F66099B6-DBBD-4AB0-82D2-877B80F846F7}" destId="{B6AA7AF8-8E5E-423B-AEC6-2E09EFA77200}" srcOrd="0" destOrd="0" parTransId="{DD3AAC74-1FDB-4118-80FD-2C9569C48377}" sibTransId="{DC7A4BE5-4896-420E-85A6-C4D22092C1F7}"/>
    <dgm:cxn modelId="{8906177E-5F13-DD48-B63A-007B0E29E627}" type="presOf" srcId="{C4329AB1-170D-784F-A327-53121543C3F1}" destId="{06E132D3-40E2-204E-AF8C-A0D9B0AEDE48}" srcOrd="0" destOrd="3" presId="urn:microsoft.com/office/officeart/2005/8/layout/hChevron3"/>
    <dgm:cxn modelId="{6098A082-8692-AB46-984B-7F99438C1E5E}" type="presOf" srcId="{2A22E84C-3AA3-4E9C-AE5F-9C2FB0D7FB11}" destId="{06E132D3-40E2-204E-AF8C-A0D9B0AEDE48}" srcOrd="0" destOrd="0" presId="urn:microsoft.com/office/officeart/2005/8/layout/hChevron3"/>
    <dgm:cxn modelId="{06A6BA89-3251-4B4B-BFF9-C5C71D022B5A}" type="presOf" srcId="{859AED8F-8A1E-BA48-82C8-8766A2748B28}" destId="{182A42C9-E9CF-A141-834A-3F05F838D1A7}" srcOrd="0" destOrd="2" presId="urn:microsoft.com/office/officeart/2005/8/layout/hChevron3"/>
    <dgm:cxn modelId="{499AFE89-1C22-4809-A31B-44BC6F87F2FD}" type="presOf" srcId="{DD4E9A18-2A8A-4AA0-802F-381B7855DAA1}" destId="{182A42C9-E9CF-A141-834A-3F05F838D1A7}" srcOrd="0" destOrd="3" presId="urn:microsoft.com/office/officeart/2005/8/layout/hChevron3"/>
    <dgm:cxn modelId="{333F078A-8BBB-6A47-8CF1-86424B17E05D}" srcId="{F66099B6-DBBD-4AB0-82D2-877B80F846F7}" destId="{E05C9ED9-D6B5-F749-9F8A-04780507B5E4}" srcOrd="2" destOrd="0" parTransId="{16C86B32-B972-B742-ACE6-F64F001AE195}" sibTransId="{0B7436E7-0B2A-FE45-AB80-29EC638F92B3}"/>
    <dgm:cxn modelId="{8D1BFC95-88D9-AB4A-819A-5B258D1B4788}" srcId="{F66099B6-DBBD-4AB0-82D2-877B80F846F7}" destId="{AB999E15-5A9E-A142-AE25-F41128C4D291}" srcOrd="3" destOrd="0" parTransId="{CFED000F-8713-EF4B-9EEE-D1CAF0A44812}" sibTransId="{D2A83767-F445-BE44-801E-970F2732A4A5}"/>
    <dgm:cxn modelId="{91930AA1-AEB9-7F4D-B7F2-62CEB4C26B30}" srcId="{2A22E84C-3AA3-4E9C-AE5F-9C2FB0D7FB11}" destId="{C4329AB1-170D-784F-A327-53121543C3F1}" srcOrd="2" destOrd="0" parTransId="{DEB17C85-9504-7A42-BAFF-67E8068A6AA1}" sibTransId="{60A501E1-DB25-D04D-8825-8E62ECC5BCB0}"/>
    <dgm:cxn modelId="{5FC5EAA9-04D6-4B44-89E3-55C1C95F6D03}" type="presOf" srcId="{42D71409-67F9-455C-8C6D-716D284AAA6B}" destId="{B9826503-FF9C-6249-9C5E-E871F59DF66E}" srcOrd="0" destOrd="0" presId="urn:microsoft.com/office/officeart/2005/8/layout/hChevron3"/>
    <dgm:cxn modelId="{448C13BD-94AB-47FD-A3E5-F77C1D4F29A1}" type="presOf" srcId="{E60CAAF8-428E-4EC6-A91F-FEC80A57B5A5}" destId="{06E132D3-40E2-204E-AF8C-A0D9B0AEDE48}" srcOrd="0" destOrd="1" presId="urn:microsoft.com/office/officeart/2005/8/layout/hChevron3"/>
    <dgm:cxn modelId="{EC87E4C1-94EF-1846-A01D-093AE4BF6452}" srcId="{36045517-CEA4-4BE3-B836-C2B6BFE5649B}" destId="{859AED8F-8A1E-BA48-82C8-8766A2748B28}" srcOrd="1" destOrd="0" parTransId="{B02C32D2-08E0-F541-87A4-E6893CB93593}" sibTransId="{FBC55E50-D50A-C549-A0DC-0B4691233F4D}"/>
    <dgm:cxn modelId="{6C3A2DC2-4534-444F-B2A4-EC21C4097F1A}" type="presOf" srcId="{36045517-CEA4-4BE3-B836-C2B6BFE5649B}" destId="{182A42C9-E9CF-A141-834A-3F05F838D1A7}" srcOrd="0" destOrd="0" presId="urn:microsoft.com/office/officeart/2005/8/layout/hChevron3"/>
    <dgm:cxn modelId="{0D6EFCC2-FDF8-4F6E-9A5E-CA692745C16F}" srcId="{42D71409-67F9-455C-8C6D-716D284AAA6B}" destId="{0507EB23-E579-4478-95DE-8B3AF2785525}" srcOrd="0" destOrd="0" parTransId="{F3890ED8-B1A6-42C1-ACD6-91916746AB30}" sibTransId="{123B8FA7-F5AC-4574-A3AA-6A93B87ED425}"/>
    <dgm:cxn modelId="{63835FCB-F259-4C25-8657-052136F192D8}" srcId="{F66099B6-DBBD-4AB0-82D2-877B80F846F7}" destId="{62403018-E2A8-4BCD-A5CB-852ABBE7DB63}" srcOrd="1" destOrd="0" parTransId="{DBC92329-ECB9-4BAB-826B-867020D31D06}" sibTransId="{F8FA67A1-203D-4C58-BBBE-F741271D58A8}"/>
    <dgm:cxn modelId="{7CF965CB-6E73-8C40-A714-E58570D12267}" type="presOf" srcId="{F66099B6-DBBD-4AB0-82D2-877B80F846F7}" destId="{CE4FB90A-23D3-624D-9472-058615351CBF}" srcOrd="0" destOrd="0" presId="urn:microsoft.com/office/officeart/2005/8/layout/hChevron3"/>
    <dgm:cxn modelId="{771A36CD-2BA5-154E-AC00-01B6378AFB6D}" type="presOf" srcId="{B9C32B05-62EA-407A-B21C-2310C7945705}" destId="{AB306E7F-BBFE-4840-97DE-4860B97247CD}" srcOrd="0" destOrd="0" presId="urn:microsoft.com/office/officeart/2005/8/layout/hChevron3"/>
    <dgm:cxn modelId="{AAFDC6CD-9789-4F2F-9856-AFA5819D6635}" type="presOf" srcId="{F120C875-C509-4081-87E6-6350904753BD}" destId="{06E132D3-40E2-204E-AF8C-A0D9B0AEDE48}" srcOrd="0" destOrd="4" presId="urn:microsoft.com/office/officeart/2005/8/layout/hChevron3"/>
    <dgm:cxn modelId="{701333CE-F8FE-470A-9DFD-70A4933969B2}" type="presOf" srcId="{F8E3A3B7-F438-45D5-A29C-F200999E4D00}" destId="{182A42C9-E9CF-A141-834A-3F05F838D1A7}" srcOrd="0" destOrd="1" presId="urn:microsoft.com/office/officeart/2005/8/layout/hChevron3"/>
    <dgm:cxn modelId="{8330F4DB-2FD0-423F-AB4F-95EACD0A5EE0}" srcId="{2A22E84C-3AA3-4E9C-AE5F-9C2FB0D7FB11}" destId="{F120C875-C509-4081-87E6-6350904753BD}" srcOrd="3" destOrd="0" parTransId="{2E0E720D-110C-4EE4-9D09-849E526553BD}" sibTransId="{4AE28C9C-610B-4512-A6F1-FEDBA241D3BF}"/>
    <dgm:cxn modelId="{BEB859E7-C343-408E-86A1-667C27EE5761}" srcId="{B9C32B05-62EA-407A-B21C-2310C7945705}" destId="{2A22E84C-3AA3-4E9C-AE5F-9C2FB0D7FB11}" srcOrd="2" destOrd="0" parTransId="{6C025E55-DF42-4C5D-AFD5-6015FA053D46}" sibTransId="{744EA591-F199-49C2-B63A-82709D96C729}"/>
    <dgm:cxn modelId="{BE9378EA-E4EB-4B11-9EC5-897E9C08EFC2}" type="presOf" srcId="{62403018-E2A8-4BCD-A5CB-852ABBE7DB63}" destId="{CE4FB90A-23D3-624D-9472-058615351CBF}" srcOrd="0" destOrd="2" presId="urn:microsoft.com/office/officeart/2005/8/layout/hChevron3"/>
    <dgm:cxn modelId="{DE6ACD62-BCE5-D54F-A6F6-A039788F89A4}" type="presParOf" srcId="{AB306E7F-BBFE-4840-97DE-4860B97247CD}" destId="{B9826503-FF9C-6249-9C5E-E871F59DF66E}" srcOrd="0" destOrd="0" presId="urn:microsoft.com/office/officeart/2005/8/layout/hChevron3"/>
    <dgm:cxn modelId="{69B8145E-251F-EE4F-ABCC-4048475C3A0B}" type="presParOf" srcId="{AB306E7F-BBFE-4840-97DE-4860B97247CD}" destId="{9E68C294-9D60-C64E-831C-8471394B08F2}" srcOrd="1" destOrd="0" presId="urn:microsoft.com/office/officeart/2005/8/layout/hChevron3"/>
    <dgm:cxn modelId="{446E00F2-6ACA-2F4D-AD09-C2B503BFF403}" type="presParOf" srcId="{AB306E7F-BBFE-4840-97DE-4860B97247CD}" destId="{CE4FB90A-23D3-624D-9472-058615351CBF}" srcOrd="2" destOrd="0" presId="urn:microsoft.com/office/officeart/2005/8/layout/hChevron3"/>
    <dgm:cxn modelId="{8A768791-3A2E-5E46-8EC8-7EB78D621572}" type="presParOf" srcId="{AB306E7F-BBFE-4840-97DE-4860B97247CD}" destId="{85FAA2A2-408F-4949-BE8D-AD37BDF00EDF}" srcOrd="3" destOrd="0" presId="urn:microsoft.com/office/officeart/2005/8/layout/hChevron3"/>
    <dgm:cxn modelId="{180A4A5F-14AD-1B4A-9A63-493764DC42F5}" type="presParOf" srcId="{AB306E7F-BBFE-4840-97DE-4860B97247CD}" destId="{06E132D3-40E2-204E-AF8C-A0D9B0AEDE48}" srcOrd="4" destOrd="0" presId="urn:microsoft.com/office/officeart/2005/8/layout/hChevron3"/>
    <dgm:cxn modelId="{6B7BD185-3558-7640-B604-34855655EFEF}" type="presParOf" srcId="{AB306E7F-BBFE-4840-97DE-4860B97247CD}" destId="{0533F1AC-E484-2A4A-87E0-4742A07FFE2C}" srcOrd="5" destOrd="0" presId="urn:microsoft.com/office/officeart/2005/8/layout/hChevron3"/>
    <dgm:cxn modelId="{D119BBE3-A07C-C14E-B21C-1D5467E28D9F}" type="presParOf" srcId="{AB306E7F-BBFE-4840-97DE-4860B97247CD}" destId="{182A42C9-E9CF-A141-834A-3F05F838D1A7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07E153-3888-644D-A9B8-F9068615EE7A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196D0429-1641-D64F-90B9-B783ED3EDFB5}">
      <dgm:prSet phldrT="[Text]" custT="1"/>
      <dgm:spPr>
        <a:solidFill>
          <a:schemeClr val="accent1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de-DE" sz="2400" dirty="0"/>
            <a:t>TG 1</a:t>
          </a:r>
        </a:p>
      </dgm:t>
    </dgm:pt>
    <dgm:pt modelId="{C3672D15-394B-4542-817E-EC349032D992}" type="parTrans" cxnId="{04058BA1-476B-9741-9AF6-A99FD716F0F5}">
      <dgm:prSet/>
      <dgm:spPr/>
      <dgm:t>
        <a:bodyPr/>
        <a:lstStyle/>
        <a:p>
          <a:endParaRPr lang="de-DE"/>
        </a:p>
      </dgm:t>
    </dgm:pt>
    <dgm:pt modelId="{C92FB1E9-2E04-944E-B839-62125BD5F12C}" type="sibTrans" cxnId="{04058BA1-476B-9741-9AF6-A99FD716F0F5}">
      <dgm:prSet/>
      <dgm:spPr/>
      <dgm:t>
        <a:bodyPr/>
        <a:lstStyle/>
        <a:p>
          <a:endParaRPr lang="de-DE"/>
        </a:p>
      </dgm:t>
    </dgm:pt>
    <dgm:pt modelId="{4EB75081-F904-9842-8D49-50867C968944}">
      <dgm:prSet phldrT="[Text]" custT="1"/>
      <dgm:spPr>
        <a:solidFill>
          <a:schemeClr val="accent1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de-DE" sz="2400" dirty="0"/>
            <a:t>TG 2</a:t>
          </a:r>
        </a:p>
      </dgm:t>
    </dgm:pt>
    <dgm:pt modelId="{1A7ACCEB-F755-884A-94C8-65D6851C3458}" type="parTrans" cxnId="{FAFD94B0-7F48-E945-8A5E-D8C4EADE8342}">
      <dgm:prSet/>
      <dgm:spPr/>
      <dgm:t>
        <a:bodyPr/>
        <a:lstStyle/>
        <a:p>
          <a:endParaRPr lang="de-DE"/>
        </a:p>
      </dgm:t>
    </dgm:pt>
    <dgm:pt modelId="{3CAB54C7-9C80-7045-9D36-339F1CDA1155}" type="sibTrans" cxnId="{FAFD94B0-7F48-E945-8A5E-D8C4EADE8342}">
      <dgm:prSet/>
      <dgm:spPr/>
      <dgm:t>
        <a:bodyPr/>
        <a:lstStyle/>
        <a:p>
          <a:endParaRPr lang="de-DE"/>
        </a:p>
      </dgm:t>
    </dgm:pt>
    <dgm:pt modelId="{7355A920-3D51-1642-A5DE-572228705FA8}">
      <dgm:prSet phldrT="[Text]" custT="1"/>
      <dgm:spPr>
        <a:solidFill>
          <a:schemeClr val="accent5">
            <a:lumMod val="20000"/>
            <a:lumOff val="80000"/>
            <a:alpha val="68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de-DE" sz="2400" dirty="0"/>
            <a:t>WG-CE</a:t>
          </a:r>
        </a:p>
      </dgm:t>
    </dgm:pt>
    <dgm:pt modelId="{10D5C7DF-D9BA-EF4A-ABF7-54F041C97112}" type="sibTrans" cxnId="{BB841C2B-227F-B74C-A0ED-D780FCF749FC}">
      <dgm:prSet/>
      <dgm:spPr/>
      <dgm:t>
        <a:bodyPr/>
        <a:lstStyle/>
        <a:p>
          <a:endParaRPr lang="de-DE"/>
        </a:p>
      </dgm:t>
    </dgm:pt>
    <dgm:pt modelId="{9621F899-5D7C-CB49-A207-080852025638}" type="parTrans" cxnId="{BB841C2B-227F-B74C-A0ED-D780FCF749FC}">
      <dgm:prSet/>
      <dgm:spPr/>
      <dgm:t>
        <a:bodyPr/>
        <a:lstStyle/>
        <a:p>
          <a:endParaRPr lang="de-DE"/>
        </a:p>
      </dgm:t>
    </dgm:pt>
    <dgm:pt modelId="{8F13E435-85DD-074E-BB27-A653A72D50F8}">
      <dgm:prSet custT="1"/>
      <dgm:spPr>
        <a:solidFill>
          <a:schemeClr val="accent1">
            <a:lumMod val="20000"/>
            <a:lumOff val="80000"/>
            <a:alpha val="5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de-DE" sz="2400" dirty="0"/>
            <a:t>TG 3</a:t>
          </a:r>
        </a:p>
      </dgm:t>
    </dgm:pt>
    <dgm:pt modelId="{6F2F7276-764E-A84B-AADD-E6A821644F74}" type="parTrans" cxnId="{39C66E7B-49A3-1846-959F-5D0022BF5A5F}">
      <dgm:prSet/>
      <dgm:spPr/>
      <dgm:t>
        <a:bodyPr/>
        <a:lstStyle/>
        <a:p>
          <a:endParaRPr lang="de-DE"/>
        </a:p>
      </dgm:t>
    </dgm:pt>
    <dgm:pt modelId="{1A6E3990-FD0E-7D42-B16F-984662E362E3}" type="sibTrans" cxnId="{39C66E7B-49A3-1846-959F-5D0022BF5A5F}">
      <dgm:prSet/>
      <dgm:spPr/>
      <dgm:t>
        <a:bodyPr/>
        <a:lstStyle/>
        <a:p>
          <a:endParaRPr lang="de-DE"/>
        </a:p>
      </dgm:t>
    </dgm:pt>
    <dgm:pt modelId="{20C3E445-74D4-C045-810F-E191743EDDA6}" type="pres">
      <dgm:prSet presAssocID="{4D07E153-3888-644D-A9B8-F9068615EE7A}" presName="compositeShape" presStyleCnt="0">
        <dgm:presLayoutVars>
          <dgm:chMax val="7"/>
          <dgm:dir/>
          <dgm:resizeHandles val="exact"/>
        </dgm:presLayoutVars>
      </dgm:prSet>
      <dgm:spPr/>
    </dgm:pt>
    <dgm:pt modelId="{283E0A6D-246C-4541-B7DE-79439158D3D3}" type="pres">
      <dgm:prSet presAssocID="{7355A920-3D51-1642-A5DE-572228705FA8}" presName="circ1" presStyleLbl="vennNode1" presStyleIdx="0" presStyleCnt="4"/>
      <dgm:spPr/>
    </dgm:pt>
    <dgm:pt modelId="{12692C44-BEB1-8247-8E1B-79FAAA9E36FF}" type="pres">
      <dgm:prSet presAssocID="{7355A920-3D51-1642-A5DE-572228705FA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DAFACA7-97F6-B04A-B6C0-24E47807E07C}" type="pres">
      <dgm:prSet presAssocID="{196D0429-1641-D64F-90B9-B783ED3EDFB5}" presName="circ2" presStyleLbl="vennNode1" presStyleIdx="1" presStyleCnt="4"/>
      <dgm:spPr/>
    </dgm:pt>
    <dgm:pt modelId="{7333EC51-F186-CE49-8CEA-5E9366E6BD34}" type="pres">
      <dgm:prSet presAssocID="{196D0429-1641-D64F-90B9-B783ED3EDFB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949562C-4929-7A4F-8392-6DC1862D62DF}" type="pres">
      <dgm:prSet presAssocID="{4EB75081-F904-9842-8D49-50867C968944}" presName="circ3" presStyleLbl="vennNode1" presStyleIdx="2" presStyleCnt="4"/>
      <dgm:spPr/>
    </dgm:pt>
    <dgm:pt modelId="{9A1E2754-D12C-7447-8450-981ACB8587F7}" type="pres">
      <dgm:prSet presAssocID="{4EB75081-F904-9842-8D49-50867C96894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1399BDC-3EF0-8E42-AE51-863CFAC06D14}" type="pres">
      <dgm:prSet presAssocID="{8F13E435-85DD-074E-BB27-A653A72D50F8}" presName="circ4" presStyleLbl="vennNode1" presStyleIdx="3" presStyleCnt="4"/>
      <dgm:spPr/>
    </dgm:pt>
    <dgm:pt modelId="{654ACE9B-035C-814C-88F4-30CDD2C97287}" type="pres">
      <dgm:prSet presAssocID="{8F13E435-85DD-074E-BB27-A653A72D50F8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B841C2B-227F-B74C-A0ED-D780FCF749FC}" srcId="{4D07E153-3888-644D-A9B8-F9068615EE7A}" destId="{7355A920-3D51-1642-A5DE-572228705FA8}" srcOrd="0" destOrd="0" parTransId="{9621F899-5D7C-CB49-A207-080852025638}" sibTransId="{10D5C7DF-D9BA-EF4A-ABF7-54F041C97112}"/>
    <dgm:cxn modelId="{820EFC31-B1FD-FB48-9901-62D7001440CF}" type="presOf" srcId="{7355A920-3D51-1642-A5DE-572228705FA8}" destId="{283E0A6D-246C-4541-B7DE-79439158D3D3}" srcOrd="0" destOrd="0" presId="urn:microsoft.com/office/officeart/2005/8/layout/venn1"/>
    <dgm:cxn modelId="{AE227555-7B0B-034E-A7FD-8C2CD5ECF80B}" type="presOf" srcId="{196D0429-1641-D64F-90B9-B783ED3EDFB5}" destId="{6DAFACA7-97F6-B04A-B6C0-24E47807E07C}" srcOrd="0" destOrd="0" presId="urn:microsoft.com/office/officeart/2005/8/layout/venn1"/>
    <dgm:cxn modelId="{0BB10377-8405-D34A-BE48-ED77D31FF886}" type="presOf" srcId="{196D0429-1641-D64F-90B9-B783ED3EDFB5}" destId="{7333EC51-F186-CE49-8CEA-5E9366E6BD34}" srcOrd="1" destOrd="0" presId="urn:microsoft.com/office/officeart/2005/8/layout/venn1"/>
    <dgm:cxn modelId="{3F221E58-72C8-344D-8187-950E8C69C11E}" type="presOf" srcId="{7355A920-3D51-1642-A5DE-572228705FA8}" destId="{12692C44-BEB1-8247-8E1B-79FAAA9E36FF}" srcOrd="1" destOrd="0" presId="urn:microsoft.com/office/officeart/2005/8/layout/venn1"/>
    <dgm:cxn modelId="{3D475C79-9BA7-E548-A1A4-5551E67F719D}" type="presOf" srcId="{8F13E435-85DD-074E-BB27-A653A72D50F8}" destId="{654ACE9B-035C-814C-88F4-30CDD2C97287}" srcOrd="1" destOrd="0" presId="urn:microsoft.com/office/officeart/2005/8/layout/venn1"/>
    <dgm:cxn modelId="{39C66E7B-49A3-1846-959F-5D0022BF5A5F}" srcId="{4D07E153-3888-644D-A9B8-F9068615EE7A}" destId="{8F13E435-85DD-074E-BB27-A653A72D50F8}" srcOrd="3" destOrd="0" parTransId="{6F2F7276-764E-A84B-AADD-E6A821644F74}" sibTransId="{1A6E3990-FD0E-7D42-B16F-984662E362E3}"/>
    <dgm:cxn modelId="{CA9BAC89-CA46-A641-948B-C168C69B26A1}" type="presOf" srcId="{4EB75081-F904-9842-8D49-50867C968944}" destId="{8949562C-4929-7A4F-8392-6DC1862D62DF}" srcOrd="0" destOrd="0" presId="urn:microsoft.com/office/officeart/2005/8/layout/venn1"/>
    <dgm:cxn modelId="{04058BA1-476B-9741-9AF6-A99FD716F0F5}" srcId="{4D07E153-3888-644D-A9B8-F9068615EE7A}" destId="{196D0429-1641-D64F-90B9-B783ED3EDFB5}" srcOrd="1" destOrd="0" parTransId="{C3672D15-394B-4542-817E-EC349032D992}" sibTransId="{C92FB1E9-2E04-944E-B839-62125BD5F12C}"/>
    <dgm:cxn modelId="{1F7880AE-FE8B-0542-9165-F62C811D9269}" type="presOf" srcId="{4EB75081-F904-9842-8D49-50867C968944}" destId="{9A1E2754-D12C-7447-8450-981ACB8587F7}" srcOrd="1" destOrd="0" presId="urn:microsoft.com/office/officeart/2005/8/layout/venn1"/>
    <dgm:cxn modelId="{FAFD94B0-7F48-E945-8A5E-D8C4EADE8342}" srcId="{4D07E153-3888-644D-A9B8-F9068615EE7A}" destId="{4EB75081-F904-9842-8D49-50867C968944}" srcOrd="2" destOrd="0" parTransId="{1A7ACCEB-F755-884A-94C8-65D6851C3458}" sibTransId="{3CAB54C7-9C80-7045-9D36-339F1CDA1155}"/>
    <dgm:cxn modelId="{0D638BCF-1F04-DD4E-9830-DBD745DDB1AC}" type="presOf" srcId="{4D07E153-3888-644D-A9B8-F9068615EE7A}" destId="{20C3E445-74D4-C045-810F-E191743EDDA6}" srcOrd="0" destOrd="0" presId="urn:microsoft.com/office/officeart/2005/8/layout/venn1"/>
    <dgm:cxn modelId="{3692A3FA-A6C7-C946-AA9E-9FDFC1DECAB2}" type="presOf" srcId="{8F13E435-85DD-074E-BB27-A653A72D50F8}" destId="{31399BDC-3EF0-8E42-AE51-863CFAC06D14}" srcOrd="0" destOrd="0" presId="urn:microsoft.com/office/officeart/2005/8/layout/venn1"/>
    <dgm:cxn modelId="{5226B476-D293-3D4D-9F86-7FDA1D88A160}" type="presParOf" srcId="{20C3E445-74D4-C045-810F-E191743EDDA6}" destId="{283E0A6D-246C-4541-B7DE-79439158D3D3}" srcOrd="0" destOrd="0" presId="urn:microsoft.com/office/officeart/2005/8/layout/venn1"/>
    <dgm:cxn modelId="{59E3F721-FAD1-2E4E-963A-D42ADA9EE9B5}" type="presParOf" srcId="{20C3E445-74D4-C045-810F-E191743EDDA6}" destId="{12692C44-BEB1-8247-8E1B-79FAAA9E36FF}" srcOrd="1" destOrd="0" presId="urn:microsoft.com/office/officeart/2005/8/layout/venn1"/>
    <dgm:cxn modelId="{3B59B2D5-8767-C64F-B66C-5F76B41388C1}" type="presParOf" srcId="{20C3E445-74D4-C045-810F-E191743EDDA6}" destId="{6DAFACA7-97F6-B04A-B6C0-24E47807E07C}" srcOrd="2" destOrd="0" presId="urn:microsoft.com/office/officeart/2005/8/layout/venn1"/>
    <dgm:cxn modelId="{8A8EE144-82DF-EC40-B2BF-0A3E81108228}" type="presParOf" srcId="{20C3E445-74D4-C045-810F-E191743EDDA6}" destId="{7333EC51-F186-CE49-8CEA-5E9366E6BD34}" srcOrd="3" destOrd="0" presId="urn:microsoft.com/office/officeart/2005/8/layout/venn1"/>
    <dgm:cxn modelId="{445B367B-AEFF-A840-90BB-00C2F2085CD9}" type="presParOf" srcId="{20C3E445-74D4-C045-810F-E191743EDDA6}" destId="{8949562C-4929-7A4F-8392-6DC1862D62DF}" srcOrd="4" destOrd="0" presId="urn:microsoft.com/office/officeart/2005/8/layout/venn1"/>
    <dgm:cxn modelId="{74A65669-ECDA-BA4A-972A-C7B1EB5CFED9}" type="presParOf" srcId="{20C3E445-74D4-C045-810F-E191743EDDA6}" destId="{9A1E2754-D12C-7447-8450-981ACB8587F7}" srcOrd="5" destOrd="0" presId="urn:microsoft.com/office/officeart/2005/8/layout/venn1"/>
    <dgm:cxn modelId="{6FE3D8F0-92AC-C846-9038-24128925A9AC}" type="presParOf" srcId="{20C3E445-74D4-C045-810F-E191743EDDA6}" destId="{31399BDC-3EF0-8E42-AE51-863CFAC06D14}" srcOrd="6" destOrd="0" presId="urn:microsoft.com/office/officeart/2005/8/layout/venn1"/>
    <dgm:cxn modelId="{6775B324-2CB2-D54C-BD38-8671B37E7CA0}" type="presParOf" srcId="{20C3E445-74D4-C045-810F-E191743EDDA6}" destId="{654ACE9B-035C-814C-88F4-30CDD2C97287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26503-FF9C-6249-9C5E-E871F59DF66E}">
      <dsp:nvSpPr>
        <dsp:cNvPr id="0" name=""/>
        <dsp:cNvSpPr/>
      </dsp:nvSpPr>
      <dsp:spPr>
        <a:xfrm>
          <a:off x="2523" y="1221562"/>
          <a:ext cx="2531697" cy="2025357"/>
        </a:xfrm>
        <a:prstGeom prst="homePlate">
          <a:avLst>
            <a:gd name="adj" fmla="val 25000"/>
          </a:avLst>
        </a:prstGeom>
        <a:solidFill>
          <a:schemeClr val="accent1"/>
        </a:solidFill>
        <a:ln w="50800">
          <a:solidFill>
            <a:schemeClr val="bg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6000" tIns="180000" rIns="357251" bIns="45720" numCol="1" spcCol="1270" anchor="t" anchorCtr="0">
          <a:noAutofit/>
        </a:bodyPr>
        <a:lstStyle/>
        <a:p>
          <a:pPr marL="0" lvl="0" indent="0" algn="l" defTabSz="80010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rutiger LT Com 65 Bold" panose="020B0803030504020204" pitchFamily="34" charset="0"/>
            </a:rPr>
            <a:t>2020</a:t>
          </a:r>
        </a:p>
        <a:p>
          <a:pPr marL="180000" lvl="1" indent="-180000" algn="l" defTabSz="533400">
            <a:lnSpc>
              <a:spcPct val="11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200" kern="1200" dirty="0">
              <a:solidFill>
                <a:schemeClr val="bg1"/>
              </a:solidFill>
            </a:rPr>
            <a:t>Oct: Inaugural workshop </a:t>
          </a:r>
        </a:p>
        <a:p>
          <a:pPr marL="180975" lvl="1" indent="-180975" algn="l" defTabSz="533400">
            <a:lnSpc>
              <a:spcPct val="11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200" kern="1200" dirty="0">
              <a:solidFill>
                <a:schemeClr val="bg1"/>
              </a:solidFill>
            </a:rPr>
            <a:t>Dec: Meeting</a:t>
          </a:r>
        </a:p>
      </dsp:txBody>
      <dsp:txXfrm>
        <a:off x="2523" y="1221562"/>
        <a:ext cx="2278527" cy="2025357"/>
      </dsp:txXfrm>
    </dsp:sp>
    <dsp:sp modelId="{CE4FB90A-23D3-624D-9472-058615351CBF}">
      <dsp:nvSpPr>
        <dsp:cNvPr id="0" name=""/>
        <dsp:cNvSpPr/>
      </dsp:nvSpPr>
      <dsp:spPr>
        <a:xfrm>
          <a:off x="2029086" y="1221562"/>
          <a:ext cx="2531697" cy="2025357"/>
        </a:xfrm>
        <a:prstGeom prst="chevron">
          <a:avLst>
            <a:gd name="adj" fmla="val 25000"/>
          </a:avLst>
        </a:prstGeom>
        <a:solidFill>
          <a:schemeClr val="accent2"/>
        </a:solidFill>
        <a:ln w="50800">
          <a:solidFill>
            <a:schemeClr val="bg1"/>
          </a:solidFill>
        </a:ln>
        <a:effectLst/>
      </dsp:spPr>
      <dsp:style>
        <a:lnRef idx="0">
          <a:schemeClr val="lt1">
            <a:hueOff val="0"/>
            <a:satOff val="0"/>
            <a:lumOff val="0"/>
            <a:alphaOff val="0"/>
          </a:schemeClr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313" tIns="180000" rIns="89313" bIns="45720" numCol="1" spcCol="1270" anchor="t" anchorCtr="0">
          <a:noAutofit/>
        </a:bodyPr>
        <a:lstStyle/>
        <a:p>
          <a:pPr marL="0" lvl="0" indent="0" algn="l" defTabSz="80010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rutiger LT Com 65 Bold" panose="020B0803030504020204" pitchFamily="34" charset="0"/>
            </a:rPr>
            <a:t>2021</a:t>
          </a:r>
        </a:p>
        <a:p>
          <a:pPr marL="180000" lvl="1" indent="-180000" algn="l" defTabSz="533400">
            <a:lnSpc>
              <a:spcPct val="11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200" kern="1200" dirty="0">
              <a:solidFill>
                <a:schemeClr val="bg1"/>
              </a:solidFill>
            </a:rPr>
            <a:t>Mar: LMIC meeting</a:t>
          </a:r>
        </a:p>
        <a:p>
          <a:pPr marL="180000" lvl="1" indent="-180000" algn="l" defTabSz="533400">
            <a:lnSpc>
              <a:spcPct val="11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200" kern="1200" dirty="0">
              <a:solidFill>
                <a:schemeClr val="bg1"/>
              </a:solidFill>
            </a:rPr>
            <a:t>Apr: Review  &amp; meeting </a:t>
          </a:r>
        </a:p>
        <a:p>
          <a:pPr marL="180000" lvl="1" indent="-180000" algn="l" defTabSz="533400">
            <a:lnSpc>
              <a:spcPct val="11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200" kern="1200" dirty="0">
              <a:solidFill>
                <a:schemeClr val="bg1"/>
              </a:solidFill>
            </a:rPr>
            <a:t>Sep: Review </a:t>
          </a:r>
        </a:p>
        <a:p>
          <a:pPr marL="180000" lvl="1" indent="-180000" algn="l" defTabSz="533400">
            <a:lnSpc>
              <a:spcPct val="11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200" kern="1200" dirty="0">
              <a:solidFill>
                <a:schemeClr val="bg1"/>
              </a:solidFill>
            </a:rPr>
            <a:t>Nov: Meeting</a:t>
          </a:r>
        </a:p>
      </dsp:txBody>
      <dsp:txXfrm>
        <a:off x="2535425" y="1221562"/>
        <a:ext cx="1519019" cy="2025357"/>
      </dsp:txXfrm>
    </dsp:sp>
    <dsp:sp modelId="{06E132D3-40E2-204E-AF8C-A0D9B0AEDE48}">
      <dsp:nvSpPr>
        <dsp:cNvPr id="0" name=""/>
        <dsp:cNvSpPr/>
      </dsp:nvSpPr>
      <dsp:spPr>
        <a:xfrm>
          <a:off x="4057330" y="1221562"/>
          <a:ext cx="2531697" cy="2025357"/>
        </a:xfrm>
        <a:prstGeom prst="chevron">
          <a:avLst>
            <a:gd name="adj" fmla="val 25000"/>
          </a:avLst>
        </a:prstGeom>
        <a:solidFill>
          <a:schemeClr val="accent4"/>
        </a:solidFill>
        <a:ln w="50800">
          <a:solidFill>
            <a:schemeClr val="bg1"/>
          </a:solidFill>
        </a:ln>
        <a:effectLst/>
      </dsp:spPr>
      <dsp:style>
        <a:lnRef idx="0">
          <a:schemeClr val="lt1">
            <a:hueOff val="0"/>
            <a:satOff val="0"/>
            <a:lumOff val="0"/>
            <a:alphaOff val="0"/>
          </a:schemeClr>
        </a:lnRef>
        <a:fillRef idx="3">
          <a:schemeClr val="accent5">
            <a:hueOff val="0"/>
            <a:satOff val="0"/>
            <a:lumOff val="0"/>
            <a:alphaOff val="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313" tIns="180000" rIns="89313" bIns="45720" numCol="1" spcCol="1270" anchor="t" anchorCtr="0">
          <a:noAutofit/>
        </a:bodyPr>
        <a:lstStyle/>
        <a:p>
          <a:pPr marL="0" lvl="0" indent="0" algn="l" defTabSz="80010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Frutiger LT Com 65 Bold" panose="020B0803030504020204" pitchFamily="34" charset="0"/>
            </a:rPr>
            <a:t>2022</a:t>
          </a:r>
          <a:endParaRPr lang="en-US" sz="1800" kern="1200" dirty="0"/>
        </a:p>
        <a:p>
          <a:pPr marL="180000" lvl="1" indent="-180000" algn="l" defTabSz="533400">
            <a:lnSpc>
              <a:spcPct val="11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200" kern="1200" dirty="0">
              <a:solidFill>
                <a:schemeClr val="bg1"/>
              </a:solidFill>
            </a:rPr>
            <a:t>Sep: WHO clearance</a:t>
          </a:r>
        </a:p>
        <a:p>
          <a:pPr marL="180000" lvl="1" indent="-180000" algn="l" defTabSz="533400">
            <a:lnSpc>
              <a:spcPct val="11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200" kern="1200" dirty="0">
              <a:solidFill>
                <a:schemeClr val="bg1"/>
              </a:solidFill>
            </a:rPr>
            <a:t>Oct: Meeting</a:t>
          </a:r>
        </a:p>
        <a:p>
          <a:pPr marL="180000" lvl="1" indent="-180000" algn="l" defTabSz="533400">
            <a:lnSpc>
              <a:spcPct val="11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200" kern="1200" dirty="0">
              <a:solidFill>
                <a:schemeClr val="bg1"/>
              </a:solidFill>
            </a:rPr>
            <a:t>Oct/Nov: Follow up meetings</a:t>
          </a:r>
        </a:p>
        <a:p>
          <a:pPr marL="180000" lvl="1" indent="-180000" algn="l" defTabSz="622300">
            <a:lnSpc>
              <a:spcPct val="11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endParaRPr lang="en-US" sz="1400" kern="1200" dirty="0">
            <a:solidFill>
              <a:schemeClr val="bg1"/>
            </a:solidFill>
          </a:endParaRPr>
        </a:p>
      </dsp:txBody>
      <dsp:txXfrm>
        <a:off x="4563669" y="1221562"/>
        <a:ext cx="1519019" cy="2025357"/>
      </dsp:txXfrm>
    </dsp:sp>
    <dsp:sp modelId="{182A42C9-E9CF-A141-834A-3F05F838D1A7}">
      <dsp:nvSpPr>
        <dsp:cNvPr id="0" name=""/>
        <dsp:cNvSpPr/>
      </dsp:nvSpPr>
      <dsp:spPr>
        <a:xfrm>
          <a:off x="6081119" y="1221562"/>
          <a:ext cx="2531697" cy="2025357"/>
        </a:xfrm>
        <a:prstGeom prst="chevron">
          <a:avLst>
            <a:gd name="adj" fmla="val 25000"/>
          </a:avLst>
        </a:prstGeom>
        <a:solidFill>
          <a:schemeClr val="accent5"/>
        </a:solidFill>
        <a:ln w="50800">
          <a:solidFill>
            <a:schemeClr val="bg1"/>
          </a:solidFill>
        </a:ln>
        <a:effectLst/>
      </dsp:spPr>
      <dsp:style>
        <a:lnRef idx="0">
          <a:schemeClr val="lt1">
            <a:hueOff val="0"/>
            <a:satOff val="0"/>
            <a:lumOff val="0"/>
            <a:alphaOff val="0"/>
          </a:schemeClr>
        </a:lnRef>
        <a:fillRef idx="3">
          <a:schemeClr val="accent3">
            <a:hueOff val="0"/>
            <a:satOff val="0"/>
            <a:lumOff val="0"/>
            <a:alphaOff val="0"/>
          </a:schemeClr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9313" tIns="180000" rIns="89313" bIns="45720" numCol="1" spcCol="1270" anchor="t" anchorCtr="0">
          <a:noAutofit/>
        </a:bodyPr>
        <a:lstStyle/>
        <a:p>
          <a:pPr marL="0" lvl="0" indent="0" algn="l" defTabSz="80010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2023</a:t>
          </a:r>
        </a:p>
        <a:p>
          <a:pPr marL="180000" lvl="1" indent="-180000" algn="l" defTabSz="533400">
            <a:lnSpc>
              <a:spcPct val="11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200" kern="1200" dirty="0">
              <a:solidFill>
                <a:schemeClr val="bg1"/>
              </a:solidFill>
            </a:rPr>
            <a:t>Jan &amp; Feb: FG approval</a:t>
          </a:r>
        </a:p>
        <a:p>
          <a:pPr marL="180000" lvl="1" indent="-180000" algn="l" defTabSz="533400">
            <a:lnSpc>
              <a:spcPct val="11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SzPct val="100000"/>
            <a:buFont typeface="Wingdings" panose="05000000000000000000" pitchFamily="2" charset="2"/>
            <a:buChar char="§"/>
            <a:tabLst/>
          </a:pPr>
          <a:r>
            <a:rPr lang="en-US" sz="1200" kern="1200" dirty="0">
              <a:solidFill>
                <a:schemeClr val="bg1"/>
              </a:solidFill>
            </a:rPr>
            <a:t>Publications ITU, WHO (ongoing clearance)</a:t>
          </a:r>
        </a:p>
        <a:p>
          <a:pPr marL="180000" lvl="1" indent="-180000" algn="l" defTabSz="622300">
            <a:lnSpc>
              <a:spcPct val="110000"/>
            </a:lnSpc>
            <a:spcBef>
              <a:spcPct val="0"/>
            </a:spcBef>
            <a:spcAft>
              <a:spcPct val="15000"/>
            </a:spcAft>
            <a:buClr>
              <a:schemeClr val="bg1"/>
            </a:buClr>
            <a:buSzPct val="100000"/>
            <a:buFont typeface="Wingdings" panose="05000000000000000000" pitchFamily="2" charset="2"/>
            <a:buNone/>
            <a:tabLst/>
          </a:pPr>
          <a:endParaRPr lang="en-US" sz="1400" kern="1200" dirty="0">
            <a:solidFill>
              <a:schemeClr val="bg1"/>
            </a:solidFill>
          </a:endParaRPr>
        </a:p>
      </dsp:txBody>
      <dsp:txXfrm>
        <a:off x="6587458" y="1221562"/>
        <a:ext cx="1519019" cy="2025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E0A6D-246C-4541-B7DE-79439158D3D3}">
      <dsp:nvSpPr>
        <dsp:cNvPr id="0" name=""/>
        <dsp:cNvSpPr/>
      </dsp:nvSpPr>
      <dsp:spPr>
        <a:xfrm>
          <a:off x="1478383" y="31968"/>
          <a:ext cx="1662359" cy="1662359"/>
        </a:xfrm>
        <a:prstGeom prst="ellipse">
          <a:avLst/>
        </a:prstGeom>
        <a:solidFill>
          <a:schemeClr val="accent5">
            <a:lumMod val="20000"/>
            <a:lumOff val="80000"/>
            <a:alpha val="68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WG-CE</a:t>
          </a:r>
        </a:p>
      </dsp:txBody>
      <dsp:txXfrm>
        <a:off x="1670194" y="255747"/>
        <a:ext cx="1278738" cy="527479"/>
      </dsp:txXfrm>
    </dsp:sp>
    <dsp:sp modelId="{6DAFACA7-97F6-B04A-B6C0-24E47807E07C}">
      <dsp:nvSpPr>
        <dsp:cNvPr id="0" name=""/>
        <dsp:cNvSpPr/>
      </dsp:nvSpPr>
      <dsp:spPr>
        <a:xfrm>
          <a:off x="2213658" y="767243"/>
          <a:ext cx="1662359" cy="1662359"/>
        </a:xfrm>
        <a:prstGeom prst="ellipse">
          <a:avLst/>
        </a:prstGeom>
        <a:solidFill>
          <a:schemeClr val="accent1">
            <a:lumMod val="20000"/>
            <a:lumOff val="8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TG 1</a:t>
          </a:r>
        </a:p>
      </dsp:txBody>
      <dsp:txXfrm>
        <a:off x="3108774" y="959053"/>
        <a:ext cx="639369" cy="1278738"/>
      </dsp:txXfrm>
    </dsp:sp>
    <dsp:sp modelId="{8949562C-4929-7A4F-8392-6DC1862D62DF}">
      <dsp:nvSpPr>
        <dsp:cNvPr id="0" name=""/>
        <dsp:cNvSpPr/>
      </dsp:nvSpPr>
      <dsp:spPr>
        <a:xfrm>
          <a:off x="1478383" y="1502517"/>
          <a:ext cx="1662359" cy="1662359"/>
        </a:xfrm>
        <a:prstGeom prst="ellipse">
          <a:avLst/>
        </a:prstGeom>
        <a:solidFill>
          <a:schemeClr val="accent1">
            <a:lumMod val="20000"/>
            <a:lumOff val="8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TG 2</a:t>
          </a:r>
        </a:p>
      </dsp:txBody>
      <dsp:txXfrm>
        <a:off x="1670194" y="2413618"/>
        <a:ext cx="1278738" cy="527479"/>
      </dsp:txXfrm>
    </dsp:sp>
    <dsp:sp modelId="{31399BDC-3EF0-8E42-AE51-863CFAC06D14}">
      <dsp:nvSpPr>
        <dsp:cNvPr id="0" name=""/>
        <dsp:cNvSpPr/>
      </dsp:nvSpPr>
      <dsp:spPr>
        <a:xfrm>
          <a:off x="743108" y="767243"/>
          <a:ext cx="1662359" cy="1662359"/>
        </a:xfrm>
        <a:prstGeom prst="ellipse">
          <a:avLst/>
        </a:prstGeom>
        <a:solidFill>
          <a:schemeClr val="accent1">
            <a:lumMod val="20000"/>
            <a:lumOff val="80000"/>
            <a:alpha val="5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TG 3</a:t>
          </a:r>
        </a:p>
      </dsp:txBody>
      <dsp:txXfrm>
        <a:off x="870982" y="959053"/>
        <a:ext cx="639369" cy="1278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378A75F-2924-419E-A2B9-0B6F81294D43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88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245FDEC2-DF3E-4D08-A694-69CAF3C428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5FDEC2-DF3E-4D08-A694-69CAF3C4281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284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209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29F0A-9DE2-44AB-9A84-CC28BAF7B3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175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209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29F0A-9DE2-44AB-9A84-CC28BAF7B3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73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209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29F0A-9DE2-44AB-9A84-CC28BAF7B3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138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209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29F0A-9DE2-44AB-9A84-CC28BAF7B3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395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209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29F0A-9DE2-44AB-9A84-CC28BAF7B3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966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209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29F0A-9DE2-44AB-9A84-CC28BAF7B3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833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209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6" indent="-171446">
              <a:buFont typeface="Symbol" pitchFamily="2" charset="2"/>
              <a:buChar char="-"/>
            </a:pPr>
            <a:endParaRPr lang="de-D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46" indent="-171446">
              <a:buFont typeface="Symbol" pitchFamily="2" charset="2"/>
              <a:buChar char="-"/>
            </a:pPr>
            <a:endParaRPr lang="de-DE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29F0A-9DE2-44AB-9A84-CC28BAF7B3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804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193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29F0A-9DE2-44AB-9A84-CC28BAF7B3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786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209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29F0A-9DE2-44AB-9A84-CC28BAF7B3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412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55738" y="1143000"/>
            <a:ext cx="3946525" cy="22209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629F0A-9DE2-44AB-9A84-CC28BAF7B39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296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5" Type="http://schemas.openxmlformats.org/officeDocument/2006/relationships/image" Target="../media/image4.jpg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Relationship Id="rId5" Type="http://schemas.openxmlformats.org/officeDocument/2006/relationships/image" Target="../media/image4.jp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7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898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9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3808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388" y="2836283"/>
            <a:ext cx="5916612" cy="3148592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80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32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/>
              <a:t>Subline/speaker/date</a:t>
            </a:r>
            <a:endParaRPr lang="de-DE" dirty="0"/>
          </a:p>
          <a:p>
            <a:pPr lvl="3"/>
            <a:r>
              <a:rPr lang="de-DE"/>
              <a:t>Speakers</a:t>
            </a:r>
            <a:endParaRPr lang="de-DE" dirty="0"/>
          </a:p>
        </p:txBody>
      </p:sp>
      <p:pic>
        <p:nvPicPr>
          <p:cNvPr id="6" name="hhi_rgb_modul_send_de">
            <a:extLst>
              <a:ext uri="{FF2B5EF4-FFF2-40B4-BE49-F238E27FC236}">
                <a16:creationId xmlns:a16="http://schemas.microsoft.com/office/drawing/2014/main" id="{EA7D95FB-CC13-4DE1-98F6-0910C037710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5774" y="485775"/>
            <a:ext cx="2520000" cy="14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97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09058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002996"/>
            <a:ext cx="5916612" cy="2981879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Subline/speaker/date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32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/>
              <a:t>Speakers</a:t>
            </a:r>
            <a:endParaRPr lang="de-DE" dirty="0"/>
          </a:p>
        </p:txBody>
      </p:sp>
      <p:pic>
        <p:nvPicPr>
          <p:cNvPr id="6" name="hhi_rgb_modul_send_de">
            <a:extLst>
              <a:ext uri="{FF2B5EF4-FFF2-40B4-BE49-F238E27FC236}">
                <a16:creationId xmlns:a16="http://schemas.microsoft.com/office/drawing/2014/main" id="{EA7D95FB-CC13-4DE1-98F6-0910C037710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92575" y="476250"/>
            <a:ext cx="2520000" cy="14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20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kleine Headline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643910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388" y="3340524"/>
            <a:ext cx="5916612" cy="2644351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2640"/>
              </a:lnSpc>
              <a:spcAft>
                <a:spcPts val="1200"/>
              </a:spcAft>
              <a:defRPr sz="312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184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24 </a:t>
            </a:r>
            <a:r>
              <a:rPr lang="de-DE" dirty="0" err="1"/>
              <a:t>pt</a:t>
            </a:r>
            <a:br>
              <a:rPr lang="de-DE" dirty="0"/>
            </a:br>
            <a:r>
              <a:rPr lang="de-DE" dirty="0"/>
              <a:t>max. 3 Zeilen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/>
              <a:t>Subline/speaker/date</a:t>
            </a:r>
            <a:endParaRPr lang="de-DE" dirty="0"/>
          </a:p>
          <a:p>
            <a:pPr lvl="3"/>
            <a:r>
              <a:rPr lang="de-DE"/>
              <a:t>Speakers</a:t>
            </a:r>
            <a:endParaRPr lang="de-DE" dirty="0"/>
          </a:p>
        </p:txBody>
      </p:sp>
      <p:pic>
        <p:nvPicPr>
          <p:cNvPr id="6" name="hhi_rgb_modul_send_de">
            <a:extLst>
              <a:ext uri="{FF2B5EF4-FFF2-40B4-BE49-F238E27FC236}">
                <a16:creationId xmlns:a16="http://schemas.microsoft.com/office/drawing/2014/main" id="{EA7D95FB-CC13-4DE1-98F6-0910C037710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5774" y="485775"/>
            <a:ext cx="2520000" cy="14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80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kleine Headline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15374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038390"/>
            <a:ext cx="5916612" cy="2946485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2800"/>
              </a:lnSpc>
              <a:spcAft>
                <a:spcPts val="480"/>
              </a:spcAft>
              <a:defRPr sz="312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24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lang="de-DE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Subline/speaker/date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24 </a:t>
            </a:r>
            <a:r>
              <a:rPr lang="de-DE" dirty="0" err="1"/>
              <a:t>pt</a:t>
            </a:r>
            <a:r>
              <a:rPr lang="de-DE" dirty="0"/>
              <a:t>, </a:t>
            </a: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arem</a:t>
            </a:r>
            <a:r>
              <a:rPr lang="de-DE" dirty="0"/>
              <a:t> max. 3 Zeilen</a:t>
            </a:r>
          </a:p>
          <a:p>
            <a:pPr marL="0" lvl="3" indent="0" algn="l" defTabSz="914400" rtl="0" eaLnBrk="1" latinLnBrk="0" hangingPunct="1">
              <a:lnSpc>
                <a:spcPts val="1840"/>
              </a:lnSpc>
              <a:spcBef>
                <a:spcPts val="184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de-DE"/>
              <a:t>Speakers</a:t>
            </a:r>
            <a:endParaRPr lang="de-DE" dirty="0"/>
          </a:p>
        </p:txBody>
      </p:sp>
      <p:pic>
        <p:nvPicPr>
          <p:cNvPr id="6" name="hhi_rgb_modul_send_de">
            <a:extLst>
              <a:ext uri="{FF2B5EF4-FFF2-40B4-BE49-F238E27FC236}">
                <a16:creationId xmlns:a16="http://schemas.microsoft.com/office/drawing/2014/main" id="{EA7D95FB-CC13-4DE1-98F6-0910C037710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92575" y="476250"/>
            <a:ext cx="2520000" cy="14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92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Co-Br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954403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572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003515"/>
            <a:ext cx="7824783" cy="2502389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Subline/speaker/date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32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/>
              <a:t>Speakers</a:t>
            </a:r>
            <a:endParaRPr lang="de-DE" dirty="0"/>
          </a:p>
        </p:txBody>
      </p:sp>
      <p:pic>
        <p:nvPicPr>
          <p:cNvPr id="6" name="hhi_rgb_modul_send_de">
            <a:extLst>
              <a:ext uri="{FF2B5EF4-FFF2-40B4-BE49-F238E27FC236}">
                <a16:creationId xmlns:a16="http://schemas.microsoft.com/office/drawing/2014/main" id="{EA7D95FB-CC13-4DE1-98F6-0910C037710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92575" y="476250"/>
            <a:ext cx="2520000" cy="14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54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Co-Bran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95872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2357312"/>
            <a:ext cx="7824787" cy="2669101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lIns="486000" tIns="360000" rIns="360000" bIns="360000" anchor="t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32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/>
              <a:t>Subline/speaker/date</a:t>
            </a:r>
            <a:endParaRPr lang="de-DE" dirty="0"/>
          </a:p>
          <a:p>
            <a:pPr lvl="3"/>
            <a:r>
              <a:rPr lang="de-DE"/>
              <a:t>Speakers</a:t>
            </a:r>
            <a:endParaRPr lang="de-DE" dirty="0"/>
          </a:p>
        </p:txBody>
      </p:sp>
      <p:pic>
        <p:nvPicPr>
          <p:cNvPr id="6" name="hhi_rgb_modul_send_de">
            <a:extLst>
              <a:ext uri="{FF2B5EF4-FFF2-40B4-BE49-F238E27FC236}">
                <a16:creationId xmlns:a16="http://schemas.microsoft.com/office/drawing/2014/main" id="{EA7D95FB-CC13-4DE1-98F6-0910C037710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92575" y="476250"/>
            <a:ext cx="2520000" cy="14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3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un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82164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FCA74BF2-60AE-432D-B809-6CE549DEA8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490309"/>
            <a:ext cx="11712574" cy="2494566"/>
          </a:xfrm>
          <a:noFill/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Subline/speaker/date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32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/>
              <a:t>Speakers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6654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– große Headline ob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271664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1CDBC4F6-986A-4A45-A632-2613DCB1992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3323596"/>
            <a:ext cx="11712575" cy="2661279"/>
          </a:xfrm>
          <a:noFill/>
        </p:spPr>
        <p:txBody>
          <a:bodyPr wrap="square" lIns="486000" tIns="360000" rIns="360000" bIns="360000" anchor="b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208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32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/>
              <a:t>Subline/speaker/date</a:t>
            </a:r>
            <a:endParaRPr lang="de-DE" dirty="0"/>
          </a:p>
          <a:p>
            <a:pPr lvl="3"/>
            <a:r>
              <a:rPr lang="de-DE"/>
              <a:t>Speakers</a:t>
            </a:r>
            <a:endParaRPr lang="de-DE" dirty="0"/>
          </a:p>
        </p:txBody>
      </p:sp>
      <p:pic>
        <p:nvPicPr>
          <p:cNvPr id="7" name="hhi_rgb_modul_send_de">
            <a:extLst>
              <a:ext uri="{FF2B5EF4-FFF2-40B4-BE49-F238E27FC236}">
                <a16:creationId xmlns:a16="http://schemas.microsoft.com/office/drawing/2014/main" id="{EA7D95FB-CC13-4DE1-98F6-0910C037710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92575" y="476250"/>
            <a:ext cx="2520000" cy="14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13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838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–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5B6287E-4A4F-4439-B422-A23539B268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040601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5B6287E-4A4F-4439-B422-A23539B26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3168385-808A-40CF-ACBB-25E2FEB39C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153149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9FA541-8597-4991-9A2A-D86D39840E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3149600"/>
            <a:ext cx="5916612" cy="2177878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/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1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00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16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4BA1D15-0475-4B03-86A1-56C3D9C6307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601FDCC-3625-47DD-BF00-48818FFA896C}" type="datetime1">
              <a:rPr lang="de-DE" noProof="0" smtClean="0"/>
              <a:t>05.07.2023</a:t>
            </a:fld>
            <a:endParaRPr lang="de-DE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16ECF15-13D4-44C4-B713-BCD347A79FE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 HHI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DDBA688-BE97-41EF-8F34-A1FF74ABCB8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11" name="hhi_rgb_modul_send_de">
            <a:extLst>
              <a:ext uri="{FF2B5EF4-FFF2-40B4-BE49-F238E27FC236}">
                <a16:creationId xmlns:a16="http://schemas.microsoft.com/office/drawing/2014/main" id="{EA7D95FB-CC13-4DE1-98F6-0910C037710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5774" y="485775"/>
            <a:ext cx="2520000" cy="14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95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– Bild 2/3 randabfa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5B6287E-4A4F-4439-B422-A23539B268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258610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5B6287E-4A4F-4439-B422-A23539B26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3168385-808A-40CF-ACBB-25E2FEB39C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00213"/>
            <a:ext cx="6781800" cy="4452937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9FA541-8597-4991-9A2A-D86D39840E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3149600"/>
            <a:ext cx="5916612" cy="2176723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/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20"/>
              </a:lnSpc>
              <a:spcAft>
                <a:spcPts val="1600"/>
              </a:spcAft>
              <a:defRPr sz="4160" b="1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10000"/>
              </a:lnSpc>
              <a:defRPr sz="16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00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Headline, Frutiger LT </a:t>
            </a:r>
            <a:r>
              <a:rPr kumimoji="0" lang="de-DE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Com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 Bd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, 16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utiger LT Com 65 Bold" panose="020B0803030504020204" pitchFamily="34" charset="0"/>
                <a:ea typeface="+mn-ea"/>
                <a:cs typeface="+mn-cs"/>
              </a:rPr>
              <a:t>pt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EB97AB-0648-4C20-81AF-315192BBB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349B4F5-3985-40FA-BB6F-4069C03E55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 b="0">
                <a:solidFill>
                  <a:schemeClr val="accent2"/>
                </a:solidFill>
                <a:latin typeface="+mn-lt"/>
              </a:defRPr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A3432A0-F513-4930-BCD5-B4BD00DAAEF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7E2D82BB-1548-4144-8D76-C0C431EF1240}" type="datetime1">
              <a:rPr lang="de-DE" noProof="0" smtClean="0"/>
              <a:t>05.07.2023</a:t>
            </a:fld>
            <a:endParaRPr lang="de-DE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28DD29-2A8B-4A4D-A7BC-8DCCFF50436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 HHI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B0E97B0-79E4-4EE2-931A-53B30FA4703B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0337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– Beschreibun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5B6287E-4A4F-4439-B422-A23539B268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54869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5B6287E-4A4F-4439-B422-A23539B268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7">
            <a:extLst>
              <a:ext uri="{FF2B5EF4-FFF2-40B4-BE49-F238E27FC236}">
                <a16:creationId xmlns:a16="http://schemas.microsoft.com/office/drawing/2014/main" id="{43168385-808A-40CF-ACBB-25E2FEB39C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9424" y="1700213"/>
            <a:ext cx="6315075" cy="4284662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9FA541-8597-4991-9A2A-D86D39840E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3149600"/>
            <a:ext cx="5916612" cy="1757057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360000" tIns="360000" rIns="360000" bIns="360000"/>
          <a:lstStyle>
            <a:lvl1pPr>
              <a:lnSpc>
                <a:spcPct val="110000"/>
              </a:lnSpc>
              <a:spcAft>
                <a:spcPts val="0"/>
              </a:spcAft>
              <a:defRPr sz="2000" b="1">
                <a:solidFill>
                  <a:schemeClr val="bg1"/>
                </a:solidFill>
              </a:defRPr>
            </a:lvl1pPr>
            <a:lvl2pPr>
              <a:lnSpc>
                <a:spcPts val="2420"/>
              </a:lnSpc>
              <a:spcAft>
                <a:spcPts val="1000"/>
              </a:spcAft>
              <a:defRPr sz="2860" b="1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10000"/>
              </a:lnSpc>
              <a:defRPr sz="1600" b="0"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Headline, </a:t>
            </a:r>
            <a:r>
              <a:rPr lang="de-DE"/>
              <a:t>Frutiger Bd </a:t>
            </a:r>
            <a:r>
              <a:rPr lang="de-DE" dirty="0"/>
              <a:t>20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Frutiger LT </a:t>
            </a:r>
            <a:r>
              <a:rPr lang="de-DE" err="1"/>
              <a:t>Com</a:t>
            </a:r>
            <a:r>
              <a:rPr lang="de-DE"/>
              <a:t> Lt </a:t>
            </a:r>
            <a:r>
              <a:rPr lang="de-DE" dirty="0"/>
              <a:t>16 </a:t>
            </a:r>
            <a:r>
              <a:rPr lang="de-DE" dirty="0" err="1"/>
              <a:t>pt</a:t>
            </a:r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EB97AB-0648-4C20-81AF-315192BBB0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00B162-5CE1-4081-9F76-7824B5C171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09C7DF2-26E3-41FC-BBA4-D04F3C8A789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EB0D18CF-581D-4AFD-A78B-7C1FC7A80373}" type="datetime1">
              <a:rPr lang="de-DE" noProof="0" smtClean="0"/>
              <a:t>05.07.2023</a:t>
            </a:fld>
            <a:endParaRPr lang="de-DE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2DDE9E-9713-44C6-8C76-61BAF975C2F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 HHI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A6C6CE5-B69A-4AFB-BE84-FD1E0C29228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850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727">
          <p15:clr>
            <a:srgbClr val="FBAE40"/>
          </p15:clr>
        </p15:guide>
        <p15:guide id="2" pos="395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mit Beschreib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88276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7355B916-F5BD-44FA-A46A-0DDC6C436E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278"/>
          <a:stretch/>
        </p:blipFill>
        <p:spPr>
          <a:xfrm>
            <a:off x="1" y="1"/>
            <a:ext cx="12192000" cy="615315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198" y="1999174"/>
            <a:ext cx="7346583" cy="1731243"/>
          </a:xfr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1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00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32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95B9307-B714-4F6E-A2FC-68DD27444FC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99EC068-F541-4312-9801-35A60A69C50F}" type="datetime1">
              <a:rPr lang="de-DE" noProof="0" smtClean="0"/>
              <a:t>05.07.2023</a:t>
            </a:fld>
            <a:endParaRPr lang="de-DE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B0E546C-CA1A-4085-B98B-53E34E1FDA0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 HHI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55CE55-FB14-4252-8735-FF4916096C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780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mit Beschreib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61676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Grafik 13">
            <a:extLst>
              <a:ext uri="{FF2B5EF4-FFF2-40B4-BE49-F238E27FC236}">
                <a16:creationId xmlns:a16="http://schemas.microsoft.com/office/drawing/2014/main" id="{6B89D7C3-6348-44ED-84FD-9C88687DD0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10278"/>
          <a:stretch/>
        </p:blipFill>
        <p:spPr>
          <a:xfrm>
            <a:off x="0" y="1"/>
            <a:ext cx="12192000" cy="615315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198" y="1999174"/>
            <a:ext cx="7346585" cy="1731243"/>
          </a:xfr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1pPr>
            <a:lvl2pPr>
              <a:lnSpc>
                <a:spcPts val="3200"/>
              </a:lnSpc>
              <a:spcAft>
                <a:spcPts val="640"/>
              </a:spcAft>
              <a:defRPr sz="4160" b="1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0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 dirty="0"/>
              <a:t>00</a:t>
            </a:r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32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D065BA7-85F8-4EE9-B742-24693D51D89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FEAC3F2-7FFD-4AA3-B399-D80547284A97}" type="datetime1">
              <a:rPr lang="de-DE" noProof="0" smtClean="0"/>
              <a:t>05.07.2023</a:t>
            </a:fld>
            <a:endParaRPr lang="de-DE" noProof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3A42444-18F6-4DEB-8F09-69EB8CDC5A9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 HHI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F9E246-7B08-4017-9C02-690D3087617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42535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C7AF347-EE19-4A49-ACB3-3F7316F7E1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8186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C7AF347-EE19-4A49-ACB3-3F7316F7E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4FD133-02A3-4CCE-886B-5D61839C10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89D932-8DCF-4ABE-8120-3CC2C601E5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99" y="1703388"/>
            <a:ext cx="5437188" cy="264059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7715D3E-BD63-49BD-96CA-087D6CFC2D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388" y="1703388"/>
            <a:ext cx="5437187" cy="264059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02B98C0-CD3B-4858-9EBF-1ABA8A5F485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6209F03-70C9-4760-BCE3-39DF4609D022}" type="datetime1">
              <a:rPr lang="de-DE" noProof="0" smtClean="0"/>
              <a:t>05.07.2023</a:t>
            </a:fld>
            <a:endParaRPr lang="de-DE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A9339C1-56D0-4552-B568-77AAE6F881E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 HHI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5C5B5A5E-5260-4ADB-9A78-B7522733BFD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7493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19BFEDD4-0A61-4DAA-847E-5542C0836BF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52085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19BFEDD4-0A61-4DAA-847E-5542C0836B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41153CC-8B9B-4F23-A87D-CDC7D540D2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AA71AE-8A22-4F1C-8598-F96615B924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99" y="1703388"/>
            <a:ext cx="3492500" cy="264059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F587FD1-7E1D-43C5-AEEB-11FB82BEE6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2288" y="1703388"/>
            <a:ext cx="3492500" cy="2640595"/>
          </a:xfrm>
        </p:spPr>
        <p:txBody>
          <a:bodyPr/>
          <a:lstStyle>
            <a:lvl9pPr>
              <a:buAutoNum type="arabicPeriod"/>
              <a:defRPr/>
            </a:lvl9pPr>
          </a:lstStyle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2D288D47-B1E2-4566-B8EC-6D108A6952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0075" y="1703388"/>
            <a:ext cx="3492500" cy="274002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2C97856-E56E-4A7B-9E6B-645BE57712D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03BB324E-0652-4956-802B-22F90E9AE02A}" type="datetime1">
              <a:rPr lang="de-DE" noProof="0" smtClean="0"/>
              <a:t>05.07.2023</a:t>
            </a:fld>
            <a:endParaRPr lang="de-DE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167E4E3-ED26-4131-9FAE-8897857FA6C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 HHI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BAB7EBF-0F2E-4271-97C4-6F0AE76E65E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2583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>
          <p15:clr>
            <a:srgbClr val="FBAE40"/>
          </p15:clr>
        </p15:guide>
        <p15:guide id="2" pos="2729">
          <p15:clr>
            <a:srgbClr val="FBAE40"/>
          </p15:clr>
        </p15:guide>
        <p15:guide id="3" pos="4929">
          <p15:clr>
            <a:srgbClr val="FBAE40"/>
          </p15:clr>
        </p15:guide>
        <p15:guide id="4" pos="517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4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C7AF347-EE19-4A49-ACB3-3F7316F7E1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621238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C7AF347-EE19-4A49-ACB3-3F7316F7E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C0110F-2625-4571-AE19-B8D78EAA1F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EF34A9-6B75-4492-8A12-35A87E55C8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99" y="1703388"/>
            <a:ext cx="2520950" cy="264059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E310D88-98AF-4753-BFFB-0D7937A972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95663" y="1703388"/>
            <a:ext cx="2520950" cy="264059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CBED3F47-FB9A-471A-8A6D-C6AC2320A9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5388" y="1703388"/>
            <a:ext cx="2520950" cy="264059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4C0EBAA-DEB8-42ED-9FF0-97A1433AEB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91625" y="1703388"/>
            <a:ext cx="2520950" cy="264059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7CDA72C-07CE-4657-8099-B172E870DCF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E878C98-6804-4E74-85B1-6C6481F1CF28}" type="datetime1">
              <a:rPr lang="de-DE" noProof="0" smtClean="0"/>
              <a:t>05.07.2023</a:t>
            </a:fld>
            <a:endParaRPr lang="de-DE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ED38EC9-DDD7-4F50-82AB-C2270DB3077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 HHI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164EA96-4C0A-4998-B81C-3BACDCEA4AA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77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  <p15:guide id="3" pos="2139">
          <p15:clr>
            <a:srgbClr val="FBAE40"/>
          </p15:clr>
        </p15:guide>
        <p15:guide id="4" pos="1890">
          <p15:clr>
            <a:srgbClr val="FBAE40"/>
          </p15:clr>
        </p15:guide>
        <p15:guide id="5" pos="5541">
          <p15:clr>
            <a:srgbClr val="FBAE40"/>
          </p15:clr>
        </p15:guide>
        <p15:guide id="6" pos="579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3CE2A8B-DF0C-4ED8-B188-C82210FB660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320538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3CE2A8B-DF0C-4ED8-B188-C82210FB66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CFAEF65E-2013-4B54-9E56-910C87DFAA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275388" y="1"/>
            <a:ext cx="5916612" cy="6153149"/>
          </a:xfrm>
          <a:custGeom>
            <a:avLst/>
            <a:gdLst>
              <a:gd name="connsiteX0" fmla="*/ 0 w 5916612"/>
              <a:gd name="connsiteY0" fmla="*/ 0 h 6156325"/>
              <a:gd name="connsiteX1" fmla="*/ 5916612 w 5916612"/>
              <a:gd name="connsiteY1" fmla="*/ 0 h 6156325"/>
              <a:gd name="connsiteX2" fmla="*/ 5916612 w 5916612"/>
              <a:gd name="connsiteY2" fmla="*/ 6156325 h 6156325"/>
              <a:gd name="connsiteX3" fmla="*/ 0 w 5916612"/>
              <a:gd name="connsiteY3" fmla="*/ 6156325 h 615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6612" h="6156325">
                <a:moveTo>
                  <a:pt x="0" y="0"/>
                </a:moveTo>
                <a:lnTo>
                  <a:pt x="5916612" y="0"/>
                </a:lnTo>
                <a:lnTo>
                  <a:pt x="5916612" y="6156325"/>
                </a:lnTo>
                <a:lnTo>
                  <a:pt x="0" y="615632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6DB4C6-EB43-4DAF-85FB-3D5502FB7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95588"/>
            <a:ext cx="5437188" cy="382733"/>
          </a:xfrm>
        </p:spPr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238F142-8C02-4935-B629-B6251A26C16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778321"/>
            <a:ext cx="5437188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4FD108-BE77-4119-8953-7B3B60E98A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199" y="1703388"/>
            <a:ext cx="5437188" cy="264059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B02C48D-A93F-4C6A-B03C-EBD08B60F12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2EE5FE33-A688-4E76-84C7-6AE86CD5F545}" type="datetime1">
              <a:rPr lang="de-DE" noProof="0" smtClean="0"/>
              <a:t>05.07.2023</a:t>
            </a:fld>
            <a:endParaRPr lang="de-DE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BDEA1B9-B24B-4D57-B058-B115ADC06D9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 HHI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D781B2-9C61-4882-AD01-A0C987D5BED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2741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3 Spalte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D3ED57BE-37A9-4D96-8E88-2396C11862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49301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D3ED57BE-37A9-4D96-8E88-2396C11862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74C1AFAD-5D62-4BBC-A0F2-D7498EBFA13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220075" y="1"/>
            <a:ext cx="3971925" cy="6153149"/>
          </a:xfrm>
          <a:custGeom>
            <a:avLst/>
            <a:gdLst>
              <a:gd name="connsiteX0" fmla="*/ 0 w 3971925"/>
              <a:gd name="connsiteY0" fmla="*/ 0 h 6156325"/>
              <a:gd name="connsiteX1" fmla="*/ 3971925 w 3971925"/>
              <a:gd name="connsiteY1" fmla="*/ 0 h 6156325"/>
              <a:gd name="connsiteX2" fmla="*/ 3971925 w 3971925"/>
              <a:gd name="connsiteY2" fmla="*/ 6156325 h 6156325"/>
              <a:gd name="connsiteX3" fmla="*/ 0 w 3971925"/>
              <a:gd name="connsiteY3" fmla="*/ 6156325 h 615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1925" h="6156325">
                <a:moveTo>
                  <a:pt x="0" y="0"/>
                </a:moveTo>
                <a:lnTo>
                  <a:pt x="3971925" y="0"/>
                </a:lnTo>
                <a:lnTo>
                  <a:pt x="3971925" y="6156325"/>
                </a:lnTo>
                <a:lnTo>
                  <a:pt x="0" y="615632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F28B4-14C0-46CF-91E6-E56862CBC6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395588"/>
            <a:ext cx="7345363" cy="382733"/>
          </a:xfrm>
        </p:spPr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EE1F331-B496-4BC0-8505-F35F3C57A2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425" y="778321"/>
            <a:ext cx="7345363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813626-B371-440A-B685-32C7597133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8199" y="1703388"/>
            <a:ext cx="3492500" cy="264059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E2D2D81B-2964-4DEB-9973-66C95A1B00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2288" y="1703388"/>
            <a:ext cx="3492500" cy="261937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AA1C435-BE97-4ADF-8F14-C82E03EE035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204942E-612F-4452-A98C-BE30675D1CEF}" type="datetime1">
              <a:rPr lang="de-DE" noProof="0" smtClean="0"/>
              <a:t>05.07.2023</a:t>
            </a:fld>
            <a:endParaRPr lang="de-DE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2A69639-E1C4-4FDB-A492-46962B10A51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 HHI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95B9FAE-D08C-4661-B176-A0EAA142837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8652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02">
          <p15:clr>
            <a:srgbClr val="FBAE40"/>
          </p15:clr>
        </p15:guide>
        <p15:guide id="2" pos="2729">
          <p15:clr>
            <a:srgbClr val="FBAE40"/>
          </p15:clr>
        </p15:guide>
        <p15:guide id="3" pos="4929">
          <p15:clr>
            <a:srgbClr val="FBAE40"/>
          </p15:clr>
        </p15:guide>
        <p15:guide id="4" pos="51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9436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1 Spalte | klein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73EB3F1D-68CC-4D42-88C6-FD85199577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614407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73EB3F1D-68CC-4D42-88C6-FD85199577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A281D1-4D07-42EA-89AA-EA4C03EDB0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5573968-5EC4-45D8-B356-9D2C25D2EC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99" y="1703388"/>
            <a:ext cx="11233150" cy="264059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4580799-6CA8-4E79-B6A8-7CEC7DE6B37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1AF35FA-38CA-44EF-8E47-8E0282D5182B}" type="datetime1">
              <a:rPr lang="de-DE" noProof="0" smtClean="0"/>
              <a:t>05.07.2023</a:t>
            </a:fld>
            <a:endParaRPr lang="de-DE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FD07C3-3AC8-443B-9A9C-69C1442938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 HHI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6B76B4-FD05-4521-A9B8-94DCF2391F9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14819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1 Spalte | groß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73EB3F1D-68CC-4D42-88C6-FD85199577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84836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73EB3F1D-68CC-4D42-88C6-FD85199577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A281D1-4D07-42EA-89AA-EA4C03EDB0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778321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5573968-5EC4-45D8-B356-9D2C25D2EC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99" y="1703388"/>
            <a:ext cx="11233150" cy="3020314"/>
          </a:xfrm>
        </p:spPr>
        <p:txBody>
          <a:bodyPr/>
          <a:lstStyle>
            <a:lvl1pPr>
              <a:spcAft>
                <a:spcPts val="2200"/>
              </a:spcAft>
              <a:defRPr sz="1800"/>
            </a:lvl1pPr>
            <a:lvl2pPr>
              <a:spcAft>
                <a:spcPts val="2200"/>
              </a:spcAft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AD40944-3B70-422E-9A83-B06079C22C6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AC6F8B1-0014-4786-95CD-E23A6A3E9223}" type="datetime1">
              <a:rPr lang="de-DE" noProof="0" smtClean="0"/>
              <a:t>05.07.2023</a:t>
            </a:fld>
            <a:endParaRPr lang="de-DE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E9EBAA3-4CD5-4D80-A5ED-62A7BAE0A98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 HHI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91632C5-2A5E-486C-A005-3993C40F70E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632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| klein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C7AF347-EE19-4A49-ACB3-3F7316F7E1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2921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C7AF347-EE19-4A49-ACB3-3F7316F7E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728811"/>
            <a:ext cx="11233150" cy="382733"/>
          </a:xfrm>
        </p:spPr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4FD133-02A3-4CCE-886B-5D61839C10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417600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89D932-8DCF-4ABE-8120-3CC2C601E5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99" y="1703388"/>
            <a:ext cx="5437188" cy="264059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7715D3E-BD63-49BD-96CA-087D6CFC2D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388" y="1703388"/>
            <a:ext cx="5437187" cy="2640595"/>
          </a:xfrm>
        </p:spPr>
        <p:txBody>
          <a:bodyPr/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DB3F52-3132-4FCE-9245-400432785EC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1EE1E0F-D989-42C4-92E6-60E1F72C6632}" type="datetime1">
              <a:rPr lang="de-DE" noProof="0" smtClean="0"/>
              <a:t>05.07.2023</a:t>
            </a:fld>
            <a:endParaRPr lang="de-DE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F7D269B-861C-4C29-9AA1-AC9F6193EF3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 HHI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AD6CBFC-7EA8-4A59-ADD7-332586C3641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743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| große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2C7AF347-EE19-4A49-ACB3-3F7316F7E1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12921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2C7AF347-EE19-4A49-ACB3-3F7316F7E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728811"/>
            <a:ext cx="11233150" cy="382733"/>
          </a:xfrm>
        </p:spPr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4FD133-02A3-4CCE-886B-5D61839C10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417600"/>
            <a:ext cx="11233150" cy="318933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A89D932-8DCF-4ABE-8120-3CC2C601E5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8199" y="1703388"/>
            <a:ext cx="5437188" cy="3020314"/>
          </a:xfrm>
        </p:spPr>
        <p:txBody>
          <a:bodyPr/>
          <a:lstStyle>
            <a:lvl1pPr>
              <a:spcAft>
                <a:spcPts val="2200"/>
              </a:spcAft>
              <a:defRPr sz="1800"/>
            </a:lvl1pPr>
            <a:lvl2pPr>
              <a:spcAft>
                <a:spcPts val="2200"/>
              </a:spcAft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7715D3E-BD63-49BD-96CA-087D6CFC2D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388" y="1703388"/>
            <a:ext cx="5437187" cy="3020314"/>
          </a:xfrm>
        </p:spPr>
        <p:txBody>
          <a:bodyPr/>
          <a:lstStyle>
            <a:lvl1pPr>
              <a:spcAft>
                <a:spcPts val="2200"/>
              </a:spcAft>
              <a:defRPr sz="1800"/>
            </a:lvl1pPr>
            <a:lvl2pPr>
              <a:spcAft>
                <a:spcPts val="2200"/>
              </a:spcAft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7C554D4-061E-46C5-92EC-EDBF599AFDD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0AB7944-2EB8-466B-9E10-D3B91768B66B}" type="datetime1">
              <a:rPr lang="de-DE" noProof="0" smtClean="0"/>
              <a:t>05.07.2023</a:t>
            </a:fld>
            <a:endParaRPr lang="de-DE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750D2F-7AC5-4879-8C19-DDC98EDCDE2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 HHI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D97D65A9-86C3-4B8F-8904-153D2F8CAFF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002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– 2 Spalten mit Info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3DC8D38B-C18B-45D1-977E-43D6AADFE7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489347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3DC8D38B-C18B-45D1-977E-43D6AADFE7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3E6397C-9FE6-4A0B-87BC-9E26F4233B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/>
          <a:p>
            <a:r>
              <a:rPr lang="de-DE" dirty="0"/>
              <a:t>Headline, Frutiger LT </a:t>
            </a:r>
            <a:r>
              <a:rPr lang="de-DE" err="1"/>
              <a:t>Com</a:t>
            </a:r>
            <a:r>
              <a:rPr lang="de-DE"/>
              <a:t> Bd</a:t>
            </a:r>
            <a:r>
              <a:rPr lang="de-DE" dirty="0"/>
              <a:t>, 24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6B3DBCD-172B-459C-8C97-521B960287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0213"/>
            <a:ext cx="5916613" cy="4284662"/>
          </a:xfrm>
          <a:gradFill flip="none" rotWithShape="1">
            <a:gsLst>
              <a:gs pos="33744">
                <a:srgbClr val="00779A">
                  <a:lumMod val="100000"/>
                </a:srgbClr>
              </a:gs>
              <a:gs pos="0">
                <a:srgbClr val="014A6B"/>
              </a:gs>
              <a:gs pos="75000">
                <a:srgbClr val="4DC7D2">
                  <a:lumMod val="90000"/>
                  <a:lumOff val="10000"/>
                </a:srgbClr>
              </a:gs>
              <a:gs pos="100000">
                <a:srgbClr val="04B1AA"/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288000" rIns="288000" bIns="288000" numCol="1" spcCol="360000">
            <a:noAutofit/>
          </a:bodyPr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lnSpc>
                <a:spcPts val="1800"/>
              </a:lnSpc>
              <a:spcAft>
                <a:spcPts val="600"/>
              </a:spcAft>
              <a:defRPr sz="208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buAutoNum type="arabicPeriod"/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—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4F9B75C-F431-4271-A789-357B552F17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1700213"/>
            <a:ext cx="5437187" cy="264059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70EAC44-6B23-48D7-9382-254ECE95C3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25" y="778321"/>
            <a:ext cx="11233150" cy="319318"/>
          </a:xfrm>
        </p:spPr>
        <p:txBody>
          <a:bodyPr/>
          <a:lstStyle>
            <a:lvl1pPr>
              <a:defRPr sz="2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de-DE" dirty="0" err="1"/>
              <a:t>Subline</a:t>
            </a:r>
            <a:r>
              <a:rPr lang="de-DE" dirty="0"/>
              <a:t>, Frutiger LT </a:t>
            </a:r>
            <a:r>
              <a:rPr lang="de-DE" err="1"/>
              <a:t>Com</a:t>
            </a:r>
            <a:r>
              <a:rPr lang="de-DE"/>
              <a:t> Lt</a:t>
            </a:r>
            <a:r>
              <a:rPr lang="de-DE" dirty="0"/>
              <a:t>, 20 </a:t>
            </a:r>
            <a:r>
              <a:rPr lang="de-DE" dirty="0" err="1"/>
              <a:t>pt</a:t>
            </a: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695CE19-2635-48CD-86C5-A6711E8F240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A788E46-7811-4140-88F1-4CEFBE174CF8}" type="datetime1">
              <a:rPr lang="de-DE" noProof="0" smtClean="0"/>
              <a:t>05.07.2023</a:t>
            </a:fld>
            <a:endParaRPr lang="de-DE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987410-0067-43D6-9FB8-E4A3CFE6622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 HHI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B4A690-2DD5-436A-A09D-218E639343B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777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BAB6549-3007-4962-B8D4-52ECE48231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18240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BAB6549-3007-4962-B8D4-52ECE48231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hteck 21">
            <a:extLst>
              <a:ext uri="{FF2B5EF4-FFF2-40B4-BE49-F238E27FC236}">
                <a16:creationId xmlns:a16="http://schemas.microsoft.com/office/drawing/2014/main" id="{30FDEE22-4D74-4924-86C5-CF41B7A9F583}"/>
              </a:ext>
            </a:extLst>
          </p:cNvPr>
          <p:cNvSpPr/>
          <p:nvPr userDrawn="1"/>
        </p:nvSpPr>
        <p:spPr bwMode="gray">
          <a:xfrm>
            <a:off x="479425" y="1206230"/>
            <a:ext cx="473886" cy="8754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indent="-180000" algn="l">
              <a:lnSpc>
                <a:spcPts val="196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>
              <a:solidFill>
                <a:schemeClr val="tx1"/>
              </a:solidFill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ABC3893-E6D0-4680-9CDB-B7D76C158179}"/>
              </a:ext>
            </a:extLst>
          </p:cNvPr>
          <p:cNvCxnSpPr/>
          <p:nvPr userDrawn="1"/>
        </p:nvCxnSpPr>
        <p:spPr>
          <a:xfrm>
            <a:off x="0" y="6143625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19260903-BB55-4E18-8A26-9490D566EE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826785"/>
            <a:ext cx="11233150" cy="1218795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4400">
                <a:solidFill>
                  <a:schemeClr val="accent2"/>
                </a:solidFill>
                <a:latin typeface="Frutiger LT Com 65 Bold" panose="020B0803030504020204" pitchFamily="34" charset="0"/>
              </a:defRPr>
            </a:lvl1pPr>
            <a:lvl2pPr algn="r">
              <a:lnSpc>
                <a:spcPct val="110000"/>
              </a:lnSpc>
              <a:spcAft>
                <a:spcPts val="0"/>
              </a:spcAft>
              <a:defRPr sz="1400">
                <a:solidFill>
                  <a:schemeClr val="accent2"/>
                </a:solidFill>
                <a:latin typeface="+mj-lt"/>
              </a:defRPr>
            </a:lvl2pPr>
            <a:lvl3pPr algn="r">
              <a:lnSpc>
                <a:spcPct val="110000"/>
              </a:lnSpc>
              <a:spcAft>
                <a:spcPts val="0"/>
              </a:spcAft>
              <a:defRPr b="0">
                <a:solidFill>
                  <a:schemeClr val="accent2"/>
                </a:solidFill>
                <a:latin typeface="+mn-lt"/>
              </a:defRPr>
            </a:lvl3pPr>
            <a:lvl4pPr marL="0" indent="0" algn="r">
              <a:lnSpc>
                <a:spcPct val="110000"/>
              </a:lnSpc>
              <a:buNone/>
              <a:defRPr>
                <a:solidFill>
                  <a:schemeClr val="accent2"/>
                </a:solidFill>
              </a:defRPr>
            </a:lvl4pPr>
          </a:lstStyle>
          <a:p>
            <a:pPr lvl="0"/>
            <a:r>
              <a:rPr lang="de-DE"/>
              <a:t>Quote </a:t>
            </a:r>
            <a:endParaRPr lang="de-DE" dirty="0"/>
          </a:p>
          <a:p>
            <a:pPr lvl="1"/>
            <a:r>
              <a:rPr lang="de-DE"/>
              <a:t>Author name</a:t>
            </a:r>
            <a:endParaRPr lang="de-DE" dirty="0"/>
          </a:p>
          <a:p>
            <a:pPr lvl="2"/>
            <a:r>
              <a:rPr lang="de-DE"/>
              <a:t>Position</a:t>
            </a:r>
            <a:endParaRPr lang="de-DE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30F5BB5-7863-4504-94A4-F39A72E20BF2}"/>
              </a:ext>
            </a:extLst>
          </p:cNvPr>
          <p:cNvGrpSpPr/>
          <p:nvPr userDrawn="1"/>
        </p:nvGrpSpPr>
        <p:grpSpPr>
          <a:xfrm>
            <a:off x="479425" y="476249"/>
            <a:ext cx="1266824" cy="1028701"/>
            <a:chOff x="621507" y="476249"/>
            <a:chExt cx="1266824" cy="1028701"/>
          </a:xfrm>
        </p:grpSpPr>
        <p:sp>
          <p:nvSpPr>
            <p:cNvPr id="3" name="Pfeil: Chevron 2">
              <a:extLst>
                <a:ext uri="{FF2B5EF4-FFF2-40B4-BE49-F238E27FC236}">
                  <a16:creationId xmlns:a16="http://schemas.microsoft.com/office/drawing/2014/main" id="{80955E3B-8357-4836-8592-3039D01F1391}"/>
                </a:ext>
              </a:extLst>
            </p:cNvPr>
            <p:cNvSpPr/>
            <p:nvPr userDrawn="1"/>
          </p:nvSpPr>
          <p:spPr>
            <a:xfrm>
              <a:off x="621507" y="476249"/>
              <a:ext cx="671512" cy="1028701"/>
            </a:xfrm>
            <a:prstGeom prst="chevron">
              <a:avLst>
                <a:gd name="adj" fmla="val 42908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9" name="Pfeil: Chevron 18">
              <a:extLst>
                <a:ext uri="{FF2B5EF4-FFF2-40B4-BE49-F238E27FC236}">
                  <a16:creationId xmlns:a16="http://schemas.microsoft.com/office/drawing/2014/main" id="{8245CA0A-C731-43B3-A4D1-99935FA2DE2F}"/>
                </a:ext>
              </a:extLst>
            </p:cNvPr>
            <p:cNvSpPr/>
            <p:nvPr userDrawn="1"/>
          </p:nvSpPr>
          <p:spPr>
            <a:xfrm>
              <a:off x="1216819" y="476249"/>
              <a:ext cx="671512" cy="1028701"/>
            </a:xfrm>
            <a:prstGeom prst="chevron">
              <a:avLst>
                <a:gd name="adj" fmla="val 42908"/>
              </a:avLst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>
                <a:solidFill>
                  <a:schemeClr val="tx1"/>
                </a:solidFill>
              </a:endParaRPr>
            </a:p>
          </p:txBody>
        </p:sp>
      </p:grp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719F7FF-9FD8-4FC6-AE77-A349B0ACD5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F4221C-C993-4597-8EE6-9265DA695E8C}" type="datetime1">
              <a:rPr lang="de-DE" noProof="0" smtClean="0"/>
              <a:t>05.07.2023</a:t>
            </a:fld>
            <a:endParaRPr lang="de-DE" noProof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3B70818-BA9A-4A9E-BB42-894CD16E6F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 HHI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C8D05E3-CD28-43C1-A7F2-3AD6FBD49D7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9078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5BAB6549-3007-4962-B8D4-52ECE48231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388262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5BAB6549-3007-4962-B8D4-52ECE48231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ABC3893-E6D0-4680-9CDB-B7D76C158179}"/>
              </a:ext>
            </a:extLst>
          </p:cNvPr>
          <p:cNvCxnSpPr/>
          <p:nvPr userDrawn="1"/>
        </p:nvCxnSpPr>
        <p:spPr>
          <a:xfrm>
            <a:off x="0" y="6143625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F8D4B216-A5F7-4214-889D-75DD098CB8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209"/>
          <a:stretch/>
        </p:blipFill>
        <p:spPr>
          <a:xfrm>
            <a:off x="1" y="-4763"/>
            <a:ext cx="12192000" cy="6157913"/>
          </a:xfrm>
          <a:prstGeom prst="rect">
            <a:avLst/>
          </a:prstGeom>
        </p:spPr>
      </p:pic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19260903-BB55-4E18-8A26-9490D566EE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826785"/>
            <a:ext cx="11233150" cy="1218795"/>
          </a:xfrm>
        </p:spPr>
        <p:txBody>
          <a:bodyPr/>
          <a:lstStyle>
            <a:lvl1pPr>
              <a:lnSpc>
                <a:spcPct val="110000"/>
              </a:lnSpc>
              <a:spcAft>
                <a:spcPts val="0"/>
              </a:spcAft>
              <a:defRPr sz="4400">
                <a:solidFill>
                  <a:schemeClr val="bg1"/>
                </a:solidFill>
                <a:latin typeface="Frutiger LT Com 65 Bold" panose="020B0803030504020204" pitchFamily="34" charset="0"/>
              </a:defRPr>
            </a:lvl1pPr>
            <a:lvl2pPr algn="r">
              <a:lnSpc>
                <a:spcPct val="110000"/>
              </a:lnSpc>
              <a:spcAft>
                <a:spcPts val="0"/>
              </a:spcAft>
              <a:defRPr sz="1400">
                <a:solidFill>
                  <a:schemeClr val="bg1"/>
                </a:solidFill>
                <a:latin typeface="+mj-lt"/>
              </a:defRPr>
            </a:lvl2pPr>
            <a:lvl3pPr algn="r">
              <a:lnSpc>
                <a:spcPct val="110000"/>
              </a:lnSpc>
              <a:spcAft>
                <a:spcPts val="0"/>
              </a:spcAft>
              <a:defRPr>
                <a:solidFill>
                  <a:schemeClr val="bg1"/>
                </a:solidFill>
                <a:latin typeface="+mn-lt"/>
              </a:defRPr>
            </a:lvl3pPr>
            <a:lvl4pPr marL="0" indent="0" algn="r">
              <a:lnSpc>
                <a:spcPct val="110000"/>
              </a:lnSpc>
              <a:buNone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de-DE"/>
              <a:t>Quote </a:t>
            </a:r>
            <a:endParaRPr lang="de-DE" dirty="0"/>
          </a:p>
          <a:p>
            <a:pPr lvl="1"/>
            <a:r>
              <a:rPr lang="de-DE"/>
              <a:t>Author name</a:t>
            </a:r>
            <a:endParaRPr lang="de-DE" dirty="0"/>
          </a:p>
          <a:p>
            <a:pPr lvl="2"/>
            <a:r>
              <a:rPr lang="de-DE"/>
              <a:t>Position</a:t>
            </a:r>
            <a:endParaRPr lang="de-DE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942B2AF3-B72B-4E51-98E8-276E33E081FB}"/>
              </a:ext>
            </a:extLst>
          </p:cNvPr>
          <p:cNvGrpSpPr/>
          <p:nvPr userDrawn="1"/>
        </p:nvGrpSpPr>
        <p:grpSpPr>
          <a:xfrm>
            <a:off x="479425" y="476249"/>
            <a:ext cx="1266824" cy="1028701"/>
            <a:chOff x="621507" y="476249"/>
            <a:chExt cx="1266824" cy="1028701"/>
          </a:xfrm>
          <a:solidFill>
            <a:schemeClr val="bg1"/>
          </a:solidFill>
        </p:grpSpPr>
        <p:sp>
          <p:nvSpPr>
            <p:cNvPr id="21" name="Pfeil: Chevron 20">
              <a:extLst>
                <a:ext uri="{FF2B5EF4-FFF2-40B4-BE49-F238E27FC236}">
                  <a16:creationId xmlns:a16="http://schemas.microsoft.com/office/drawing/2014/main" id="{A9E48764-AC81-446C-B62C-88A8F03B3803}"/>
                </a:ext>
              </a:extLst>
            </p:cNvPr>
            <p:cNvSpPr/>
            <p:nvPr userDrawn="1"/>
          </p:nvSpPr>
          <p:spPr>
            <a:xfrm>
              <a:off x="621507" y="476249"/>
              <a:ext cx="671512" cy="1028701"/>
            </a:xfrm>
            <a:prstGeom prst="chevron">
              <a:avLst>
                <a:gd name="adj" fmla="val 42908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22" name="Pfeil: Chevron 21">
              <a:extLst>
                <a:ext uri="{FF2B5EF4-FFF2-40B4-BE49-F238E27FC236}">
                  <a16:creationId xmlns:a16="http://schemas.microsoft.com/office/drawing/2014/main" id="{14C3BCAC-351B-4AFA-8D18-F61D609E40E4}"/>
                </a:ext>
              </a:extLst>
            </p:cNvPr>
            <p:cNvSpPr/>
            <p:nvPr userDrawn="1"/>
          </p:nvSpPr>
          <p:spPr>
            <a:xfrm>
              <a:off x="1216819" y="476249"/>
              <a:ext cx="671512" cy="1028701"/>
            </a:xfrm>
            <a:prstGeom prst="chevron">
              <a:avLst>
                <a:gd name="adj" fmla="val 42908"/>
              </a:avLst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108000" rIns="108000" bIns="108000" rtlCol="0" anchor="ctr"/>
            <a:lstStyle/>
            <a:p>
              <a:pPr marL="180000" indent="-180000" algn="l">
                <a:lnSpc>
                  <a:spcPts val="1960"/>
                </a:lnSpc>
                <a:buClr>
                  <a:schemeClr val="accent1"/>
                </a:buClr>
                <a:buFont typeface="Wingdings" panose="05000000000000000000" pitchFamily="2" charset="2"/>
                <a:buChar char="§"/>
              </a:pPr>
              <a:endParaRPr lang="en-US" sz="1400">
                <a:solidFill>
                  <a:schemeClr val="tx1"/>
                </a:solidFill>
              </a:endParaRPr>
            </a:p>
          </p:txBody>
        </p:sp>
      </p:grp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647DF70-C076-4A26-9F94-6FA1181DF1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0EB7DE-D69A-47F7-8C66-AE1D971DBC2D}" type="datetime1">
              <a:rPr lang="de-DE" noProof="0" smtClean="0"/>
              <a:t>05.07.2023</a:t>
            </a:fld>
            <a:endParaRPr lang="de-DE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784F8B-F977-42FC-A651-A02A01C602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297897" y="6455836"/>
            <a:ext cx="2952000" cy="123111"/>
          </a:xfrm>
          <a:prstGeom prst="rect">
            <a:avLst/>
          </a:prstGeom>
        </p:spPr>
        <p:txBody>
          <a:bodyPr/>
          <a:lstStyle/>
          <a:p>
            <a:r>
              <a:rPr lang="de-DE" noProof="0"/>
              <a:t>© Fraunhofer HHI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60083F-34CE-4BF0-AB01-7CCA0176F2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81EE41-304C-41C3-8185-350F2275D75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5116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folie –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86670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952020"/>
            <a:ext cx="5916612" cy="3388337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Contact 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en-US"/>
              <a:t>Title first name last name</a:t>
            </a:r>
            <a:endParaRPr lang="de-DE" dirty="0"/>
          </a:p>
          <a:p>
            <a:pPr lvl="2"/>
            <a:r>
              <a:rPr lang="de-DE"/>
              <a:t>Business unit XXX </a:t>
            </a:r>
            <a:endParaRPr lang="de-DE" dirty="0"/>
          </a:p>
          <a:p>
            <a:pPr lvl="2"/>
            <a:r>
              <a:rPr lang="de-DE" dirty="0"/>
              <a:t>Tel. +49 12 3456-XXXX</a:t>
            </a:r>
          </a:p>
          <a:p>
            <a:pPr lvl="2"/>
            <a:r>
              <a:rPr lang="de-DE" dirty="0"/>
              <a:t>Fax +49 12 3456-XXXX</a:t>
            </a:r>
          </a:p>
          <a:p>
            <a:pPr lvl="2"/>
            <a:r>
              <a:rPr lang="de-DE" dirty="0"/>
              <a:t>vorname.name@fraunhofer.de</a:t>
            </a:r>
          </a:p>
        </p:txBody>
      </p:sp>
      <p:pic>
        <p:nvPicPr>
          <p:cNvPr id="6" name="hhi_rgb_modul_send_de">
            <a:extLst>
              <a:ext uri="{FF2B5EF4-FFF2-40B4-BE49-F238E27FC236}">
                <a16:creationId xmlns:a16="http://schemas.microsoft.com/office/drawing/2014/main" id="{EA7D95FB-CC13-4DE1-98F6-0910C037710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92575" y="476250"/>
            <a:ext cx="2520000" cy="14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038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folie – Bild ha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43079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B002FD9-AF19-4ED6-84E1-C634A79B2BA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572000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" y="2952020"/>
            <a:ext cx="5916612" cy="3388337"/>
          </a:xfrm>
          <a:gradFill flip="none" rotWithShape="1">
            <a:gsLst>
              <a:gs pos="33744">
                <a:srgbClr val="00779A">
                  <a:lumMod val="100000"/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5000">
                <a:srgbClr val="4DC7D2">
                  <a:lumMod val="90000"/>
                  <a:lumOff val="10000"/>
                  <a:alpha val="95000"/>
                </a:srgbClr>
              </a:gs>
              <a:gs pos="100000">
                <a:srgbClr val="04B1AA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lIns="486000" tIns="360000" rIns="360000" bIns="36000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Contact 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en-US"/>
              <a:t>Title first name last name</a:t>
            </a:r>
            <a:endParaRPr lang="de-DE" dirty="0"/>
          </a:p>
          <a:p>
            <a:pPr lvl="2"/>
            <a:r>
              <a:rPr lang="de-DE"/>
              <a:t>Business unit XXX </a:t>
            </a:r>
            <a:endParaRPr lang="de-DE" dirty="0"/>
          </a:p>
          <a:p>
            <a:pPr lvl="2"/>
            <a:r>
              <a:rPr lang="de-DE" dirty="0"/>
              <a:t>Tel. +49 12 3456-XXXX</a:t>
            </a:r>
          </a:p>
          <a:p>
            <a:pPr lvl="2"/>
            <a:r>
              <a:rPr lang="de-DE" dirty="0"/>
              <a:t>Fax +49 12 3456-XXXX</a:t>
            </a:r>
          </a:p>
          <a:p>
            <a:pPr lvl="2"/>
            <a:r>
              <a:rPr lang="de-DE" dirty="0"/>
              <a:t>vorname.name@hhi.fraunhofer.de</a:t>
            </a:r>
          </a:p>
        </p:txBody>
      </p:sp>
      <p:pic>
        <p:nvPicPr>
          <p:cNvPr id="6" name="hhi_rgb_modul_send_de">
            <a:extLst>
              <a:ext uri="{FF2B5EF4-FFF2-40B4-BE49-F238E27FC236}">
                <a16:creationId xmlns:a16="http://schemas.microsoft.com/office/drawing/2014/main" id="{EA7D95FB-CC13-4DE1-98F6-0910C037710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92575" y="476250"/>
            <a:ext cx="2520000" cy="14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693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folie –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46021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9233E68D-B08D-4763-8344-8324924426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700213"/>
            <a:ext cx="5916612" cy="3848489"/>
          </a:xfrm>
          <a:noFill/>
        </p:spPr>
        <p:txBody>
          <a:bodyPr lIns="0" tIns="0" rIns="0" bIns="0" anchor="t">
            <a:sp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32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3500"/>
              </a:lnSpc>
              <a:spcAft>
                <a:spcPts val="1600"/>
              </a:spcAft>
              <a:defRPr sz="416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ct val="110000"/>
              </a:lnSpc>
              <a:spcAft>
                <a:spcPts val="0"/>
              </a:spcAft>
              <a:defRPr sz="1600" b="0"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baseline="0"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Contact </a:t>
            </a:r>
            <a:endParaRPr lang="de-DE" dirty="0"/>
          </a:p>
          <a:p>
            <a:pPr lvl="1"/>
            <a:r>
              <a:rPr lang="de-DE" dirty="0"/>
              <a:t>—</a:t>
            </a:r>
          </a:p>
          <a:p>
            <a:pPr lvl="2"/>
            <a:r>
              <a:rPr lang="en-US"/>
              <a:t>Title first name last name</a:t>
            </a:r>
            <a:endParaRPr lang="de-DE" dirty="0"/>
          </a:p>
          <a:p>
            <a:pPr lvl="2"/>
            <a:r>
              <a:rPr lang="de-DE"/>
              <a:t>Business unit XXX </a:t>
            </a:r>
            <a:endParaRPr lang="de-DE" dirty="0"/>
          </a:p>
          <a:p>
            <a:pPr lvl="2"/>
            <a:r>
              <a:rPr lang="de-DE" dirty="0"/>
              <a:t>Tel. +49 12 3456-XXXX</a:t>
            </a:r>
          </a:p>
          <a:p>
            <a:pPr lvl="2"/>
            <a:r>
              <a:rPr lang="de-DE" dirty="0"/>
              <a:t>Fax +49 12 3456-XXXX</a:t>
            </a:r>
          </a:p>
          <a:p>
            <a:pPr lvl="2"/>
            <a:r>
              <a:rPr lang="de-DE" dirty="0"/>
              <a:t>vorname.name@hhi.fraunhofer.de</a:t>
            </a:r>
          </a:p>
          <a:p>
            <a:pPr lvl="3"/>
            <a:endParaRPr lang="pt-BR" dirty="0"/>
          </a:p>
          <a:p>
            <a:pPr lvl="3"/>
            <a:r>
              <a:rPr lang="pt-BR" dirty="0"/>
              <a:t>Fraunhofer-Institut für Nachrichtentechnik, Heinrich-Hertz-Institut, HHI</a:t>
            </a:r>
          </a:p>
          <a:p>
            <a:pPr lvl="3"/>
            <a:r>
              <a:rPr lang="pt-BR" dirty="0"/>
              <a:t>Einsteinufer 37</a:t>
            </a:r>
          </a:p>
          <a:p>
            <a:pPr lvl="3"/>
            <a:r>
              <a:rPr lang="pt-BR" dirty="0"/>
              <a:t>10587 Berlin</a:t>
            </a:r>
          </a:p>
          <a:p>
            <a:pPr lvl="3"/>
            <a:r>
              <a:rPr lang="pt-BR" dirty="0"/>
              <a:t>www.hhi.fraunhofer.de</a:t>
            </a:r>
          </a:p>
        </p:txBody>
      </p:sp>
      <p:pic>
        <p:nvPicPr>
          <p:cNvPr id="7" name="hhi_rgb_modul_send_de">
            <a:extLst>
              <a:ext uri="{FF2B5EF4-FFF2-40B4-BE49-F238E27FC236}">
                <a16:creationId xmlns:a16="http://schemas.microsoft.com/office/drawing/2014/main" id="{EA7D95FB-CC13-4DE1-98F6-0910C037710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92575" y="476250"/>
            <a:ext cx="2520000" cy="147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4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48310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>
            <a:extLst>
              <a:ext uri="{FF2B5EF4-FFF2-40B4-BE49-F238E27FC236}">
                <a16:creationId xmlns:a16="http://schemas.microsoft.com/office/drawing/2014/main" id="{FA62D198-8DCD-43B1-ADA0-82CB261CFE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84716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5" progId="TCLayout.ActiveDocument.1">
                  <p:embed/>
                </p:oleObj>
              </mc:Choice>
              <mc:Fallback>
                <p:oleObj name="think-cell Folie" r:id="rId3" imgW="344" imgH="345" progId="TCLayout.ActiveDocument.1">
                  <p:embed/>
                  <p:pic>
                    <p:nvPicPr>
                      <p:cNvPr id="13" name="Objekt 12" hidden="1">
                        <a:extLst>
                          <a:ext uri="{FF2B5EF4-FFF2-40B4-BE49-F238E27FC236}">
                            <a16:creationId xmlns:a16="http://schemas.microsoft.com/office/drawing/2014/main" id="{FA62D198-8DCD-43B1-ADA0-82CB261CFE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9F17E90D-0C11-4C1A-9AB0-99DFB3D05F3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ABB2FBB-BF9E-4D2C-8FD3-E83E600523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2255355"/>
            <a:ext cx="11233149" cy="1938992"/>
          </a:xfrm>
          <a:noFill/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6600" b="0">
                <a:solidFill>
                  <a:schemeClr val="bg1"/>
                </a:solidFill>
                <a:latin typeface="+mn-lt"/>
              </a:defRPr>
            </a:lvl1pPr>
            <a:lvl2pPr>
              <a:lnSpc>
                <a:spcPts val="7200"/>
              </a:lnSpc>
              <a:spcAft>
                <a:spcPts val="1600"/>
              </a:spcAft>
              <a:defRPr sz="8580" b="0">
                <a:solidFill>
                  <a:schemeClr val="bg1"/>
                </a:solidFill>
                <a:latin typeface="Frutiger LT Com 55 Roman" panose="020B0A03040504030204" pitchFamily="34" charset="0"/>
              </a:defRPr>
            </a:lvl2pPr>
            <a:lvl3pPr>
              <a:lnSpc>
                <a:spcPts val="2080"/>
              </a:lnSpc>
              <a:spcAft>
                <a:spcPts val="0"/>
              </a:spcAft>
              <a:defRPr>
                <a:solidFill>
                  <a:schemeClr val="bg1"/>
                </a:solidFill>
                <a:latin typeface="+mj-lt"/>
              </a:defRPr>
            </a:lvl3pPr>
            <a:lvl4pPr marL="0" indent="0">
              <a:lnSpc>
                <a:spcPts val="2080"/>
              </a:lnSpc>
              <a:spcBef>
                <a:spcPts val="208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Thank you for your attention!</a:t>
            </a:r>
            <a:endParaRPr lang="de-DE" dirty="0"/>
          </a:p>
          <a:p>
            <a:pPr lvl="1"/>
            <a:r>
              <a:rPr lang="de-DE" dirty="0"/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400164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32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58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50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27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24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ags" Target="../tags/tag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theme" Target="../theme/theme2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E67A-AF0E-4819-AC53-2E46C7DFBD72}" type="datetimeFigureOut">
              <a:rPr lang="zh-CN" altLang="en-US" smtClean="0"/>
              <a:t>2023/7/5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10D80-9D80-4939-87EA-5E8B36196F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7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F507918F-B2AA-4A76-81D6-4E27E906E3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1550932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2" imgW="344" imgH="345" progId="TCLayout.ActiveDocument.1">
                  <p:embed/>
                </p:oleObj>
              </mc:Choice>
              <mc:Fallback>
                <p:oleObj name="think-cell Folie" r:id="rId32" imgW="344" imgH="345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F507918F-B2AA-4A76-81D6-4E27E906E3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A78C480-B66C-43DB-AAEB-3790EF5A7664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395588"/>
            <a:ext cx="11233150" cy="406265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de-DE"/>
              <a:t>Headline, Frutiger LT Com Bd, 24 pt, Section separator</a:t>
            </a:r>
            <a:endParaRPr lang="de-DE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ED48EE-75FC-48CE-8886-5B06675925EC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78199" y="1703388"/>
            <a:ext cx="11234376" cy="264059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de-DE" noProof="0" dirty="0"/>
              <a:t>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5</a:t>
            </a:r>
          </a:p>
          <a:p>
            <a:pPr lvl="5"/>
            <a:r>
              <a:rPr lang="de-DE" noProof="0" dirty="0"/>
              <a:t>Level 6</a:t>
            </a:r>
          </a:p>
          <a:p>
            <a:pPr lvl="6"/>
            <a:r>
              <a:rPr lang="de-DE" noProof="0" dirty="0"/>
              <a:t>Level 7</a:t>
            </a:r>
          </a:p>
          <a:p>
            <a:pPr lvl="7"/>
            <a:r>
              <a:rPr lang="de-DE" noProof="0" dirty="0"/>
              <a:t>Level 8</a:t>
            </a:r>
          </a:p>
          <a:p>
            <a:pPr lvl="8"/>
            <a:r>
              <a:rPr lang="de-DE" noProof="0" dirty="0"/>
              <a:t>Level 9</a:t>
            </a:r>
          </a:p>
        </p:txBody>
      </p:sp>
      <p:sp>
        <p:nvSpPr>
          <p:cNvPr id="4" name="Datumsplatzhalter">
            <a:extLst>
              <a:ext uri="{FF2B5EF4-FFF2-40B4-BE49-F238E27FC236}">
                <a16:creationId xmlns:a16="http://schemas.microsoft.com/office/drawing/2014/main" id="{F9CDF1F4-2065-4A60-8377-ED9014CA8CB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309947" y="6455836"/>
            <a:ext cx="864000" cy="123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1CB5F8BD-F61A-4905-819A-501002AE1553}" type="datetime1">
              <a:rPr lang="de-DE" noProof="0" smtClean="0"/>
              <a:t>05.07.2023</a:t>
            </a:fld>
            <a:endParaRPr lang="de-DE" noProof="0"/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ED49F1F8-4B89-4B18-B579-CD843138501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9425" y="1245411"/>
            <a:ext cx="360000" cy="0"/>
          </a:xfrm>
          <a:prstGeom prst="line">
            <a:avLst/>
          </a:prstGeom>
          <a:noFill/>
          <a:ln w="508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86070D71-EE9E-4293-96A3-C2A0A07F7A62}"/>
              </a:ext>
            </a:extLst>
          </p:cNvPr>
          <p:cNvCxnSpPr/>
          <p:nvPr userDrawn="1"/>
        </p:nvCxnSpPr>
        <p:spPr bwMode="gray">
          <a:xfrm>
            <a:off x="0" y="6146006"/>
            <a:ext cx="1219200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EED91C-7E81-4D59-8D3D-748F372837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843" y="6455835"/>
            <a:ext cx="408932" cy="1231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3D81EE41-304C-41C3-8185-350F2275D75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1E4CF01-6D6F-4B29-B924-0F3D1CED79B9}"/>
              </a:ext>
            </a:extLst>
          </p:cNvPr>
          <p:cNvSpPr txBox="1"/>
          <p:nvPr userDrawn="1"/>
        </p:nvSpPr>
        <p:spPr>
          <a:xfrm>
            <a:off x="479425" y="6455836"/>
            <a:ext cx="23241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lnSpc>
                <a:spcPct val="100000"/>
              </a:lnSpc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de-DE" sz="800"/>
              <a:t>Page</a:t>
            </a:r>
          </a:p>
        </p:txBody>
      </p:sp>
    </p:spTree>
    <p:extLst>
      <p:ext uri="{BB962C8B-B14F-4D97-AF65-F5344CB8AC3E}">
        <p14:creationId xmlns:p14="http://schemas.microsoft.com/office/powerpoint/2010/main" val="109019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</p:sldLayoutIdLst>
  <p:hf hdr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400" b="0" kern="1200">
          <a:solidFill>
            <a:schemeClr val="accent2"/>
          </a:solidFill>
          <a:latin typeface="Frutiger LT Com 65 Bold" panose="020B0803030504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900"/>
        </a:spcAft>
        <a:buFont typeface="Arial" panose="020B0604020202020204" pitchFamily="34" charset="0"/>
        <a:buNone/>
        <a:defRPr sz="1600" b="0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9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defRPr sz="1400" b="0" kern="1200">
          <a:solidFill>
            <a:schemeClr val="tx1"/>
          </a:solidFill>
          <a:latin typeface="+mj-lt"/>
          <a:ea typeface="+mn-ea"/>
          <a:cs typeface="+mn-cs"/>
        </a:defRPr>
      </a:lvl3pPr>
      <a:lvl4pPr marL="18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6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648000" indent="-216000" algn="l" defTabSz="914400" rtl="0" eaLnBrk="1" latinLnBrk="0" hangingPunct="1">
        <a:lnSpc>
          <a:spcPct val="110000"/>
        </a:lnSpc>
        <a:spcBef>
          <a:spcPts val="0"/>
        </a:spcBef>
        <a:buClr>
          <a:schemeClr val="bg2"/>
        </a:buClr>
        <a:buFont typeface="+mj-lt"/>
        <a:buAutoNum type="arabicPeriod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>
          <p15:clr>
            <a:srgbClr val="F26B43"/>
          </p15:clr>
        </p15:guide>
        <p15:guide id="2" pos="7378">
          <p15:clr>
            <a:srgbClr val="F26B43"/>
          </p15:clr>
        </p15:guide>
        <p15:guide id="3" orient="horz" pos="300">
          <p15:clr>
            <a:srgbClr val="F26B43"/>
          </p15:clr>
        </p15:guide>
        <p15:guide id="4" orient="horz" pos="4133">
          <p15:clr>
            <a:srgbClr val="F26B43"/>
          </p15:clr>
        </p15:guide>
        <p15:guide id="5" orient="horz" pos="3770">
          <p15:clr>
            <a:srgbClr val="F26B43"/>
          </p15:clr>
        </p15:guide>
        <p15:guide id="8" orient="horz" pos="1071">
          <p15:clr>
            <a:srgbClr val="F26B43"/>
          </p15:clr>
        </p15:guide>
        <p15:guide id="9" orient="horz" pos="38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va.weicken@hhi.fraunhofer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healthitanalytics.com/news/fda-evaluations-of-medical-ai-devices-show-limitations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doi.org/10.1038/s42256-021-00307-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hyperlink" Target="https://www.technologyreview.com/2020/04/27/1000658/google-medical-ai-accurate-lab-real-life-clinic-covid-diabetes-retina-diseas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S2589-7500(22)00003-6" TargetMode="External"/><Relationship Id="rId13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4.png"/><Relationship Id="rId11" Type="http://schemas.openxmlformats.org/officeDocument/2006/relationships/hyperlink" Target="https://doi.org/10.2196/31623" TargetMode="External"/><Relationship Id="rId5" Type="http://schemas.openxmlformats.org/officeDocument/2006/relationships/image" Target="../media/image13.png"/><Relationship Id="rId15" Type="http://schemas.openxmlformats.org/officeDocument/2006/relationships/hyperlink" Target="https://openknowledge.worldbank.org/server/api/core/bitstreams/f8d4714e-44f5-43b1-bcc3-798cd0d85c9f/content" TargetMode="External"/><Relationship Id="rId10" Type="http://schemas.openxmlformats.org/officeDocument/2006/relationships/hyperlink" Target="https://doi.org/10.1016/S2589-7500(20)30317-4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s://doi.org/10.1038/s41591-020-0941-1" TargetMode="External"/><Relationship Id="rId14" Type="http://schemas.openxmlformats.org/officeDocument/2006/relationships/hyperlink" Target="https://doi.org/10.1038/s41591-020-1037-7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8C7CA0D1-8B49-4675-8A5E-57C7F64475C1}"/>
              </a:ext>
            </a:extLst>
          </p:cNvPr>
          <p:cNvSpPr/>
          <p:nvPr/>
        </p:nvSpPr>
        <p:spPr>
          <a:xfrm>
            <a:off x="8823032" y="845674"/>
            <a:ext cx="194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dirty="0"/>
              <a:t>FGAI4H-S-050-A01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F58C8-2F54-4864-94DC-A069EA8D2640}"/>
              </a:ext>
            </a:extLst>
          </p:cNvPr>
          <p:cNvSpPr/>
          <p:nvPr/>
        </p:nvSpPr>
        <p:spPr>
          <a:xfrm>
            <a:off x="8532568" y="1215006"/>
            <a:ext cx="2235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Geneva, 3-5 July 2023</a:t>
            </a:r>
          </a:p>
        </p:txBody>
      </p:sp>
      <p:graphicFrame>
        <p:nvGraphicFramePr>
          <p:cNvPr id="14" name="Table 2">
            <a:extLst>
              <a:ext uri="{FF2B5EF4-FFF2-40B4-BE49-F238E27FC236}">
                <a16:creationId xmlns:a16="http://schemas.microsoft.com/office/drawing/2014/main" id="{F23ADA95-2EB2-45F5-AA21-8B52FA9A9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596525"/>
              </p:ext>
            </p:extLst>
          </p:nvPr>
        </p:nvGraphicFramePr>
        <p:xfrm>
          <a:off x="1424267" y="3274055"/>
          <a:ext cx="9343465" cy="1714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7379">
                  <a:extLst>
                    <a:ext uri="{9D8B030D-6E8A-4147-A177-3AD203B41FA5}">
                      <a16:colId xmlns:a16="http://schemas.microsoft.com/office/drawing/2014/main" val="3760236376"/>
                    </a:ext>
                  </a:extLst>
                </a:gridCol>
                <a:gridCol w="3866469">
                  <a:extLst>
                    <a:ext uri="{9D8B030D-6E8A-4147-A177-3AD203B41FA5}">
                      <a16:colId xmlns:a16="http://schemas.microsoft.com/office/drawing/2014/main" val="4118390399"/>
                    </a:ext>
                  </a:extLst>
                </a:gridCol>
                <a:gridCol w="3979617">
                  <a:extLst>
                    <a:ext uri="{9D8B030D-6E8A-4147-A177-3AD203B41FA5}">
                      <a16:colId xmlns:a16="http://schemas.microsoft.com/office/drawing/2014/main" val="368915246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Source:</a:t>
                      </a:r>
                      <a:endParaRPr lang="en-GB" sz="1800" b="1" dirty="0"/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WG-CE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362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Title:</a:t>
                      </a:r>
                      <a:endParaRPr lang="en-GB" sz="1800" b="1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Att.1 - Presentation - WG-Clinical Evaluation of AI for Health </a:t>
                      </a:r>
                      <a:endParaRPr lang="en-GB" sz="1800" dirty="0"/>
                    </a:p>
                  </a:txBody>
                  <a:tcPr marL="68580" marR="68580" marT="34290" marB="3429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6812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Contact: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Eva Weicken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E-mail: </a:t>
                      </a:r>
                      <a:r>
                        <a:rPr lang="en-US" sz="1800" dirty="0">
                          <a:hlinkClick r:id="rId3"/>
                        </a:rPr>
                        <a:t>eva.weicken@hhi.fraunhofer.de</a:t>
                      </a:r>
                      <a:r>
                        <a:rPr lang="en-US" sz="1800" dirty="0"/>
                        <a:t> 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7414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800" b="1" dirty="0"/>
                        <a:t>Abstract:</a:t>
                      </a:r>
                      <a:endParaRPr lang="en-GB" sz="1800" b="1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This PPT contains a presentation on </a:t>
                      </a:r>
                      <a:r>
                        <a:rPr lang="en-GB" sz="1800" dirty="0"/>
                        <a:t>Working Group "Clinical Evaluation of AI for Health“ given during AI for Health Workshop on 5 July 2023</a:t>
                      </a:r>
                      <a:r>
                        <a:rPr lang="en-US" sz="1800" dirty="0"/>
                        <a:t>.</a:t>
                      </a:r>
                      <a:endParaRPr lang="en-GB" sz="1800" dirty="0"/>
                    </a:p>
                  </a:txBody>
                  <a:tcPr marL="68580" marR="68580" marT="34290" marB="3429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947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934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143EEA-B043-CEEB-3323-4FD2FD8EB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5588"/>
            <a:ext cx="11233150" cy="382733"/>
          </a:xfrm>
        </p:spPr>
        <p:txBody>
          <a:bodyPr/>
          <a:lstStyle/>
          <a:p>
            <a:r>
              <a:rPr lang="de-DE" dirty="0"/>
              <a:t>Integration in the ITU-WHO-WIPO Global Initiative (GI)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D43EC8-72F7-EE82-36E5-5C32597F00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Working Group on Clinical Evaluation 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D314F60-072A-722D-CD62-66FA23D821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6F8B1-0014-4786-95CD-E23A6A3E9223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05.07.2023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E3C2F5C-FB1F-C8D0-19F9-7C4B2993D8E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81EE41-304C-41C3-8185-350F2275D756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  <p:pic>
        <p:nvPicPr>
          <p:cNvPr id="6" name="Google Shape;94;p18">
            <a:extLst>
              <a:ext uri="{FF2B5EF4-FFF2-40B4-BE49-F238E27FC236}">
                <a16:creationId xmlns:a16="http://schemas.microsoft.com/office/drawing/2014/main" id="{936B5FB6-5AB4-E635-EF0B-C10688B3A40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5012" y="361238"/>
            <a:ext cx="2385975" cy="4889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platzhalter 3">
            <a:extLst>
              <a:ext uri="{FF2B5EF4-FFF2-40B4-BE49-F238E27FC236}">
                <a16:creationId xmlns:a16="http://schemas.microsoft.com/office/drawing/2014/main" id="{777E0A4C-D908-6460-0A95-E29B888E2910}"/>
              </a:ext>
            </a:extLst>
          </p:cNvPr>
          <p:cNvSpPr txBox="1">
            <a:spLocks/>
          </p:cNvSpPr>
          <p:nvPr/>
        </p:nvSpPr>
        <p:spPr bwMode="gray">
          <a:xfrm>
            <a:off x="479425" y="1384996"/>
            <a:ext cx="10865260" cy="496148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200"/>
              </a:spcAft>
              <a:buFont typeface="Arial" panose="020B0604020202020204" pitchFamily="34" charset="0"/>
              <a:buNone/>
              <a:defRPr sz="1800" b="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2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Clr>
                <a:schemeClr val="bg2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2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Times New Roman"/>
              </a:rPr>
              <a:t>In considering the move to a GI, the group suggests the following for consideration: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  <a:p>
            <a:pPr marL="285750" marR="0" lvl="1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2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The future structure of the GI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needs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 to serve the purpose and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address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 the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most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pressing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problems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 for the WHO/ITU stakeholders. Clinical evaluation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may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 not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require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 a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standalone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 stream of work 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moving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forward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  <a:buClrTx/>
              <a:buSzTx/>
              <a:buFont typeface="Courier New,monospace" panose="02070309020205020404" pitchFamily="49" charset="0"/>
              <a:buChar char="o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There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remain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some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 topics for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defined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 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areas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 of future research: economic evaluation, implementation (relevance for health ministries),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applicability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 for LLMs?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  <a:buClrTx/>
              <a:buSzTx/>
              <a:buFont typeface="Courier New,monospace" panose="02070309020205020404" pitchFamily="49" charset="0"/>
              <a:buChar char="o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Implementation of the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best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practice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recommendations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 for evaluation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remains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 a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key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outstanding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challenge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.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Ideas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 to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address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 this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include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Arial"/>
              </a:rPr>
              <a:t>:</a:t>
            </a:r>
          </a:p>
          <a:p>
            <a:pPr marL="465455" marR="0" lvl="3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79C7D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Calibri"/>
                <a:cs typeface="Times New Roman"/>
              </a:rPr>
              <a:t>Development of an (online) course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5455" marR="0" lvl="3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79C7D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Calibri"/>
                <a:cs typeface="Times New Roman"/>
              </a:rPr>
              <a:t>Further development of the checklist</a:t>
            </a:r>
          </a:p>
          <a:p>
            <a:pPr marL="465455" marR="0" lvl="3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79C7D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Calibri"/>
                <a:cs typeface="Times New Roman"/>
              </a:rPr>
              <a:t>Additional journal publication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Calibri"/>
              <a:cs typeface="Times New Roman" panose="02020603050405020304" pitchFamily="18" charset="0"/>
            </a:endParaRPr>
          </a:p>
          <a:p>
            <a:pPr marL="465455" marR="0" lvl="3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79C7D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Calibri"/>
                <a:cs typeface="Times New Roman"/>
              </a:rPr>
              <a:t>Collaboration to other initiatives (e.g., FIND)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Calibri"/>
              <a:cs typeface="Times New Roman"/>
            </a:endParaRPr>
          </a:p>
          <a:p>
            <a:pPr marL="0" marR="0" lvl="2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65 Bold"/>
              <a:ea typeface="+mn-ea"/>
              <a:cs typeface="+mn-cs"/>
            </a:endParaRPr>
          </a:p>
          <a:p>
            <a:pPr marL="465455" marR="0" lvl="3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79C7D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988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52D0CFD-7595-9C54-1A83-89E27B81F5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1826785"/>
            <a:ext cx="11233150" cy="3959995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sz="900" b="1" i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External expert group</a:t>
            </a:r>
            <a:r>
              <a:rPr lang="de-DE" sz="9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(in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alphabetical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order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):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AbouElkhir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Osama (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Tachy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Health, Dubai),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Akogo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Darlington (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minoHealth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AI Labs, Ghana), Allen Megan (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Inspired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Ideas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Tanzania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Alsalamah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Shada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(WHO,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Switzerland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Arentz, Matthew (FIND,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Switzerland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Baird Pat (Philips, USA), Balachandran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Pradeep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(Freelancer E-Health, India),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Bastawrous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Andrew (Peek Vision, Global Eye Health, UK), Bathke Arne (University of Salzburg, Austria),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Chiavegatto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Filho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Alexandre (São Paulo University, Brazil),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Cresswell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Kathrin (University of Edinburgh, UK),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Darkoh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Ernest (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BroadReach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Healthcare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South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Africa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Ehrenfeld Jesse (American Medical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Association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(AMA), USA), Fehr Jana (Hasso-Plattner-Institute, Germany),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Fenech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Matthew (Una Health, Germany), Fürstenau Daniel (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Copenhagen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Business School,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Denmark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Gaudin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Robert (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Charitè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Germany), Gilbert Stephen (Technische Universität Dresden, Germany),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Glod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Mateusz (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Infermedica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USA),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Greaves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Felix (National Institute for Health and Care Excellence (NICE), UK), Gupta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Saurabh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(Department of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Cardiology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All India Institute of Medical Science, India),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Gütter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Zdenek (University Hospital Olomouc,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Czechia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Hatton Grace (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Sensyne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Health, UK), Ho Dean (National University of Singapore, Singapore), Ibrahim Hussein (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Doctors.net.uk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UK), Islam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Shariful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Deakin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University, AUS),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Jarral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Reza (Pro Care, NZ), Jeon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Jonghong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(Electronics and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Telecommuncations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Research Institute, South Korea), John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Oommen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(George Institute for Global Health, India),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Kadam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Rigveda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(Head of digital access, FIND,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Switzerland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Kherif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Ferath (LREN,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Switzerland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Kuku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Stephanie (WHO, UCL,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Switzerland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UK),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Kurtys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Michal (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Infermedica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Poland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Lapão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Luís (Velez) (University of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Lisbon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Portugal), Linder Nina (University of Helsinki,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Finland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Loh Irving (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Infermedica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USA),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Loveys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Kate (University of Auckland, NZ),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Magrabi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Farah (Macquarie University, Sydney, Australia),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Mahajan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Arnav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(Department of Medicine, University College Cork,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Ireland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Malpani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Rohit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(WHO,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Switzerland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Mamun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Khondaker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(CMED Health,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Bangladesh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Masud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Jakir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Hossain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Bhuiyan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(CTS,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Bangladesh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Matin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Rubeta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(Oxford University Hospitals NHS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Foundation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Trust, UK),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McCradden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Melissa (Sick Kids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Hopspital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Canada), Menezes Audrey (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Healthily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UK), Murchison Andrew (Oxford University Hospitals NHS Trust, UK), Murphy Lisa (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Centre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for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Improving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Data Collaboration at NHSX, UK), Essa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Mohamedali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Tanzania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AI Lab,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Tanzania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Nakasi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Rose (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Makerere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University, Uganda), Oala Luis (Fraunhofer Heinrich Hertz Institute (HHI), Germany),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Pankova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Natalie (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Metadvice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UK),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Piekut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Agata (Health Action Tank,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Poland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Porras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Lina (1Doc3, Colombia),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Reddy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Sandeep (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Deakin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University, Australia), Salim Ally (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Inspired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Ideas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Tanzania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Schwendicke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Falk (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Charitè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Germany), Sethi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Tavpritesh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Indraprastha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Institute of Information Technology Delhi, India),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Sood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Harpreet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(National Health Service (NHS), UK), Sousa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Inês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(Fraunhofer Portugal, Portugal),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Srivastava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Manish (Virginia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Polytechnic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Institute &amp; State Univ., USA),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Starlinger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Johannes (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Howto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Health Digital Business Solutions, Germany),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Wasswa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William (Global Auto Systems LTD, Uganda), Werneck Leite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Alixandro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(Tribal, Mexico)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sz="900" b="1" i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Writing group</a:t>
            </a:r>
            <a:r>
              <a:rPr lang="de-DE" sz="900" i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(in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alphabetical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order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): Carolan Jane (UCL Institute of Health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Informatics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UK), Denniston Alastair (University of Birmingham, UK), Karpathakis Kassandra (</a:t>
            </a:r>
            <a:r>
              <a:rPr lang="de-DE" sz="9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Harvard University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USA), Lee Naomi (National Institute for Health and Care Excellence (NICE), UK), Liu </a:t>
            </a:r>
            <a:r>
              <a:rPr lang="de-DE" sz="900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Xiaoxuan</a:t>
            </a:r>
            <a:r>
              <a:rPr lang="de-DE" sz="900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(University of Birmingham, UK), Upadhyay Shubhanan (Ada Health, Germany), Weicken Eva (Fraunhofer Heinrich Hertz Institute (HHI), Germany), Wilkinson Thomas (Ministry of Health, NZ)</a:t>
            </a:r>
          </a:p>
          <a:p>
            <a:endParaRPr lang="de-DE" sz="9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6C786F-CF98-1238-04B3-1A19F1835C0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0EB7DE-D69A-47F7-8C66-AE1D971DBC2D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05.07.2023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D1825DA-34B1-F476-3717-4924DA41BA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81EE41-304C-41C3-8185-350F2275D756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1482A0E-3BAB-85D1-0DA3-4035E1D067F5}"/>
              </a:ext>
            </a:extLst>
          </p:cNvPr>
          <p:cNvSpPr txBox="1"/>
          <p:nvPr/>
        </p:nvSpPr>
        <p:spPr>
          <a:xfrm>
            <a:off x="2173947" y="1002718"/>
            <a:ext cx="9077822" cy="3100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srgbClr val="179C7D"/>
              </a:buClr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Big thank </a:t>
            </a: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you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 to all </a:t>
            </a: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collaborators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!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195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1CDC082-012F-4E61-858B-C0FB30EFD6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205549" y="3122628"/>
            <a:ext cx="11712574" cy="2131134"/>
          </a:xfrm>
        </p:spPr>
        <p:txBody>
          <a:bodyPr/>
          <a:lstStyle/>
          <a:p>
            <a:pPr lvl="0"/>
            <a:r>
              <a:rPr lang="de-DE" sz="2800" dirty="0"/>
              <a:t>ITU-WHO Focus Group AI for Health  </a:t>
            </a:r>
          </a:p>
          <a:p>
            <a:pPr lvl="1"/>
            <a:r>
              <a:rPr lang="de-DE" dirty="0"/>
              <a:t>—</a:t>
            </a:r>
          </a:p>
          <a:p>
            <a:pPr lvl="1"/>
            <a:r>
              <a:rPr lang="de-DE" dirty="0"/>
              <a:t>WG-Clinical Evaluation of AI for Health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63151D8-FA60-56F0-6305-1719FC523D28}"/>
              </a:ext>
            </a:extLst>
          </p:cNvPr>
          <p:cNvSpPr txBox="1"/>
          <p:nvPr/>
        </p:nvSpPr>
        <p:spPr>
          <a:xfrm>
            <a:off x="136418" y="5379141"/>
            <a:ext cx="11919163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Workshop - Geneva, 5 July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Naomi Lee, Shubhanan Upadhyay, Eva Weicken &amp; Alastair Denniston, Xiao Liu, Kassandra Karpathakis, Jane Carolan, Tommy Wilkinson  </a:t>
            </a:r>
          </a:p>
        </p:txBody>
      </p:sp>
      <p:pic>
        <p:nvPicPr>
          <p:cNvPr id="2" name="Google Shape;94;p18">
            <a:extLst>
              <a:ext uri="{FF2B5EF4-FFF2-40B4-BE49-F238E27FC236}">
                <a16:creationId xmlns:a16="http://schemas.microsoft.com/office/drawing/2014/main" id="{3F582F98-DE74-8D8F-3DEC-F620A38ADD8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5012" y="361238"/>
            <a:ext cx="2385975" cy="48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169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143EEA-B043-CEEB-3323-4FD2FD8EB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5588"/>
            <a:ext cx="11233150" cy="382733"/>
          </a:xfrm>
        </p:spPr>
        <p:txBody>
          <a:bodyPr/>
          <a:lstStyle/>
          <a:p>
            <a:r>
              <a:rPr lang="de-DE" dirty="0"/>
              <a:t>Why clinical evaluation of AI for health?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D43EC8-72F7-EE82-36E5-5C32597F00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Initial problem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DD50A0-626B-7A2D-8AA1-8B0310B151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199" y="1703388"/>
            <a:ext cx="11233150" cy="287066"/>
          </a:xfrm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D314F60-072A-722D-CD62-66FA23D821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6F8B1-0014-4786-95CD-E23A6A3E9223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05.07.2023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E3C2F5C-FB1F-C8D0-19F9-7C4B2993D8E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81EE41-304C-41C3-8185-350F2275D756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  <p:pic>
        <p:nvPicPr>
          <p:cNvPr id="6" name="Google Shape;94;p18">
            <a:extLst>
              <a:ext uri="{FF2B5EF4-FFF2-40B4-BE49-F238E27FC236}">
                <a16:creationId xmlns:a16="http://schemas.microsoft.com/office/drawing/2014/main" id="{CBC861CC-12E4-3783-2629-38EAD371682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5012" y="361238"/>
            <a:ext cx="2385975" cy="48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8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5489BD21-F090-4DF2-E18E-5C5500266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856" y="1791101"/>
            <a:ext cx="3900486" cy="17456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10" descr="Ein Bild, das Text, Screenshot, Kreis enthält.&#10;&#10;Automatisch generierte Beschreibung">
            <a:extLst>
              <a:ext uri="{FF2B5EF4-FFF2-40B4-BE49-F238E27FC236}">
                <a16:creationId xmlns:a16="http://schemas.microsoft.com/office/drawing/2014/main" id="{405C0D32-2926-579F-C74C-BE9CF5D6A2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972" y="1493639"/>
            <a:ext cx="4090131" cy="38965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Grafik 12" descr="Ein Bild, das Text, Screenshot, Schrift, Design enthält.&#10;&#10;Automatisch generierte Beschreibung">
            <a:extLst>
              <a:ext uri="{FF2B5EF4-FFF2-40B4-BE49-F238E27FC236}">
                <a16:creationId xmlns:a16="http://schemas.microsoft.com/office/drawing/2014/main" id="{AEB9CDAB-5D77-84F3-CE31-40F0AC3BE7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7086" y="2636331"/>
            <a:ext cx="2541825" cy="22496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F086621E-632C-58E7-20C3-47E05F41FAC0}"/>
              </a:ext>
            </a:extLst>
          </p:cNvPr>
          <p:cNvSpPr txBox="1"/>
          <p:nvPr/>
        </p:nvSpPr>
        <p:spPr>
          <a:xfrm>
            <a:off x="7317283" y="3615625"/>
            <a:ext cx="327208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C7D"/>
              </a:buClr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A6BBC8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https://doi.org/10.1038/s42256-021-00307-0</a:t>
            </a:r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A6BBC8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C7D"/>
              </a:buClr>
              <a:buSzTx/>
              <a:buFontTx/>
              <a:buNone/>
              <a:tabLst/>
              <a:defRPr/>
            </a:pP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C3E68FA-EDD7-9A21-8BF0-D6A96BAEF043}"/>
              </a:ext>
            </a:extLst>
          </p:cNvPr>
          <p:cNvSpPr txBox="1"/>
          <p:nvPr/>
        </p:nvSpPr>
        <p:spPr>
          <a:xfrm>
            <a:off x="8953326" y="4806337"/>
            <a:ext cx="4494638" cy="2119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srgbClr val="179C7D"/>
              </a:buClr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A6BBC8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https://healthitanalytics.com/news/fda-evaluations-of-medical-ai-devices-show-limitations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A6BBC8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BE40713-B662-92F0-A6AB-515DE92CFBF8}"/>
              </a:ext>
            </a:extLst>
          </p:cNvPr>
          <p:cNvSpPr txBox="1"/>
          <p:nvPr/>
        </p:nvSpPr>
        <p:spPr>
          <a:xfrm>
            <a:off x="576278" y="5464223"/>
            <a:ext cx="390245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C7D"/>
              </a:buClr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A6BBC8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https://www.technologyreview.com/2020/04/27/1000658/google-medical-ai-accurate-lab-real-life-clinic-covid-diabetes-retina-disease/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A6BBC8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 </a:t>
            </a:r>
          </a:p>
        </p:txBody>
      </p:sp>
      <p:pic>
        <p:nvPicPr>
          <p:cNvPr id="10" name="Grafik 9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35AA2D2D-E283-211A-AA6E-959B7DFDA8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7910" y="4067755"/>
            <a:ext cx="4439713" cy="177588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2D72339-DB9B-C871-A05F-A49968E0150A}"/>
              </a:ext>
            </a:extLst>
          </p:cNvPr>
          <p:cNvSpPr txBox="1"/>
          <p:nvPr/>
        </p:nvSpPr>
        <p:spPr>
          <a:xfrm>
            <a:off x="7714161" y="5778521"/>
            <a:ext cx="2633954" cy="2192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srgbClr val="179C7D"/>
              </a:buClr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 </a:t>
            </a:r>
            <a:r>
              <a:rPr kumimoji="0" lang="de-DE" sz="700" b="0" i="0" u="none" strike="noStrike" kern="1200" cap="none" spc="0" normalizeH="0" baseline="0" noProof="0" dirty="0">
                <a:ln>
                  <a:noFill/>
                </a:ln>
                <a:solidFill>
                  <a:srgbClr val="A6BBC8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https://doi.org/10.1038/s41551-018-0305-z</a:t>
            </a:r>
            <a:endParaRPr kumimoji="0" lang="de-DE" sz="700" b="0" i="0" u="none" strike="noStrike" kern="1200" cap="none" spc="0" normalizeH="0" baseline="0" noProof="0" dirty="0">
              <a:ln>
                <a:noFill/>
              </a:ln>
              <a:solidFill>
                <a:srgbClr val="A6BBC8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071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143EEA-B043-CEEB-3323-4FD2FD8EB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5588"/>
            <a:ext cx="11233150" cy="382733"/>
          </a:xfrm>
        </p:spPr>
        <p:txBody>
          <a:bodyPr/>
          <a:lstStyle/>
          <a:p>
            <a:r>
              <a:rPr lang="de-DE"/>
              <a:t>Introduction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D43EC8-72F7-EE82-36E5-5C32597F00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ITU-WHO Working Group on Clinical Evaluation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D314F60-072A-722D-CD62-66FA23D821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6F8B1-0014-4786-95CD-E23A6A3E9223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05.07.2023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E3C2F5C-FB1F-C8D0-19F9-7C4B2993D8E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81EE41-304C-41C3-8185-350F2275D756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  <p:sp>
        <p:nvSpPr>
          <p:cNvPr id="6" name="Textplatzhalter 6">
            <a:extLst>
              <a:ext uri="{FF2B5EF4-FFF2-40B4-BE49-F238E27FC236}">
                <a16:creationId xmlns:a16="http://schemas.microsoft.com/office/drawing/2014/main" id="{6C2938A9-A54F-56B8-70C7-14E289BF74B8}"/>
              </a:ext>
            </a:extLst>
          </p:cNvPr>
          <p:cNvSpPr txBox="1">
            <a:spLocks/>
          </p:cNvSpPr>
          <p:nvPr/>
        </p:nvSpPr>
        <p:spPr bwMode="gray">
          <a:xfrm>
            <a:off x="5456339" y="1358330"/>
            <a:ext cx="2768649" cy="2615130"/>
          </a:xfrm>
          <a:prstGeom prst="rect">
            <a:avLst/>
          </a:prstGeom>
          <a:gradFill flip="none" rotWithShape="1">
            <a:gsLst>
              <a:gs pos="34000">
                <a:srgbClr val="00779A">
                  <a:alpha val="95000"/>
                </a:srgbClr>
              </a:gs>
              <a:gs pos="0">
                <a:srgbClr val="014A6B">
                  <a:alpha val="95000"/>
                </a:srgbClr>
              </a:gs>
              <a:gs pos="74000">
                <a:schemeClr val="accent5">
                  <a:lumMod val="90000"/>
                  <a:lumOff val="10000"/>
                  <a:alpha val="95000"/>
                </a:schemeClr>
              </a:gs>
              <a:gs pos="100000">
                <a:srgbClr val="09B2AC">
                  <a:alpha val="9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288000" tIns="288000" rIns="486000" bIns="288000" numCol="1" spcCol="360000">
            <a:spAutoFit/>
          </a:bodyPr>
          <a:lstStyle>
            <a:lvl1pPr marL="0" indent="0" algn="l" defTabSz="914400" rtl="0" eaLnBrk="1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80" b="1" kern="1200">
                <a:solidFill>
                  <a:schemeClr val="bg1"/>
                </a:solidFill>
                <a:latin typeface="Frutiger LT Com 55 Roman" panose="020B0503030504020204" pitchFamily="34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ts val="196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80000" indent="-180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40000" indent="-180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216000" indent="-216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648000" indent="-216000" algn="l" defTabSz="914400" rtl="0" eaLnBrk="1" latinLnBrk="0" hangingPunct="1">
              <a:lnSpc>
                <a:spcPts val="1960"/>
              </a:lnSpc>
              <a:spcBef>
                <a:spcPts val="0"/>
              </a:spcBef>
              <a:buClr>
                <a:schemeClr val="bg1"/>
              </a:buClr>
              <a:buFont typeface="+mj-lt"/>
              <a:buAutoNum type="arabicPeriod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Com 65 Bold"/>
                <a:ea typeface="+mn-ea"/>
                <a:cs typeface="+mn-cs"/>
              </a:rPr>
              <a:t>Framework on clinical evaluation</a:t>
            </a:r>
          </a:p>
          <a:p>
            <a:pPr marL="0" marR="0" lvl="1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08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Com 55 Roman" panose="020B0503030504020204" pitchFamily="34" charset="0"/>
                <a:ea typeface="+mn-ea"/>
                <a:cs typeface="+mn-cs"/>
              </a:rPr>
              <a:t>—</a:t>
            </a:r>
          </a:p>
          <a:p>
            <a:pPr marL="0" marR="0" lvl="2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Design &amp; Purpose  Algorithmic validation  Clinical validation  Ongoing monitoring  Ethics &amp; economic eval.</a:t>
            </a:r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6F43FD4F-23AD-10EC-743D-C9FF82342C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4" y="1469533"/>
            <a:ext cx="4976915" cy="4417428"/>
          </a:xfrm>
        </p:spPr>
        <p:txBody>
          <a:bodyPr/>
          <a:lstStyle/>
          <a:p>
            <a:r>
              <a:rPr lang="de-DE" dirty="0">
                <a:solidFill>
                  <a:schemeClr val="accent2"/>
                </a:solidFill>
              </a:rPr>
              <a:t>Purpose</a:t>
            </a:r>
          </a:p>
          <a:p>
            <a:pPr marL="342900" lvl="0" indent="-342900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de-DE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Collaboration</a:t>
            </a:r>
          </a:p>
          <a:p>
            <a:pPr marL="342900" lvl="0" indent="-342900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en-US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Develop a framework (best practices &amp; principles) for clinicians, researchers, policy makers, patients, public, developers</a:t>
            </a:r>
            <a:endParaRPr lang="de-DE" sz="18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  <a:tabLst>
                <a:tab pos="457200" algn="l"/>
              </a:tabLst>
            </a:pPr>
            <a:r>
              <a:rPr lang="de-DE" sz="18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Special consideration: </a:t>
            </a:r>
            <a:r>
              <a:rPr lang="de-DE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low resourced settings</a:t>
            </a:r>
            <a:endParaRPr lang="de-DE" dirty="0">
              <a:solidFill>
                <a:schemeClr val="tx1"/>
              </a:solidFill>
              <a:latin typeface="+mn-lt"/>
            </a:endParaRPr>
          </a:p>
          <a:p>
            <a:r>
              <a:rPr lang="de-DE" dirty="0">
                <a:solidFill>
                  <a:schemeClr val="accent2"/>
                </a:solidFill>
              </a:rPr>
              <a:t>Members (70+)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schemeClr val="tx1"/>
                </a:solidFill>
                <a:latin typeface="+mn-lt"/>
              </a:rPr>
              <a:t>External expert group &amp; writing group  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13" name="Google Shape;94;p18">
            <a:extLst>
              <a:ext uri="{FF2B5EF4-FFF2-40B4-BE49-F238E27FC236}">
                <a16:creationId xmlns:a16="http://schemas.microsoft.com/office/drawing/2014/main" id="{B9431D2E-753E-A16F-7DAB-E27989F0501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5012" y="361238"/>
            <a:ext cx="2385975" cy="48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3EBDB7E7-5920-D6EF-C68F-58B42B72F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1773" y="1358330"/>
            <a:ext cx="3207780" cy="45286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7909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143EEA-B043-CEEB-3323-4FD2FD8EB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5588"/>
            <a:ext cx="11233150" cy="382733"/>
          </a:xfrm>
        </p:spPr>
        <p:txBody>
          <a:bodyPr/>
          <a:lstStyle/>
          <a:p>
            <a:r>
              <a:rPr lang="de-DE"/>
              <a:t>Achievements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D43EC8-72F7-EE82-36E5-5C32597F00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Key deliverable &amp; outputs 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DD50A0-626B-7A2D-8AA1-8B0310B151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5" y="4133550"/>
            <a:ext cx="11233150" cy="1461041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 err="1">
                <a:solidFill>
                  <a:schemeClr val="tx1"/>
                </a:solidFill>
                <a:latin typeface="+mn-lt"/>
              </a:rPr>
              <a:t>Importance</a:t>
            </a:r>
            <a:r>
              <a:rPr lang="de-DE" dirty="0">
                <a:solidFill>
                  <a:schemeClr val="tx1"/>
                </a:solidFill>
                <a:latin typeface="+mn-lt"/>
              </a:rPr>
              <a:t> &amp; Impact: Development of </a:t>
            </a:r>
            <a:r>
              <a:rPr lang="de-DE" dirty="0" err="1">
                <a:solidFill>
                  <a:schemeClr val="tx1"/>
                </a:solidFill>
                <a:latin typeface="+mn-lt"/>
              </a:rPr>
              <a:t>key</a:t>
            </a:r>
            <a:r>
              <a:rPr lang="de-DE" dirty="0">
                <a:solidFill>
                  <a:schemeClr val="tx1"/>
                </a:solidFill>
                <a:latin typeface="+mn-lt"/>
              </a:rPr>
              <a:t> deliverable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>
                <a:solidFill>
                  <a:schemeClr val="tx1"/>
                </a:solidFill>
                <a:latin typeface="+mn-lt"/>
              </a:rPr>
              <a:t>To be used with other FG outputs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dirty="0" err="1">
                <a:solidFill>
                  <a:schemeClr val="tx1"/>
                </a:solidFill>
                <a:latin typeface="+mn-lt"/>
              </a:rPr>
              <a:t>Published</a:t>
            </a:r>
            <a:r>
              <a:rPr lang="de-DE" dirty="0">
                <a:solidFill>
                  <a:schemeClr val="tx1"/>
                </a:solidFill>
                <a:latin typeface="+mn-lt"/>
              </a:rPr>
              <a:t> through ITU and WHO (</a:t>
            </a:r>
            <a:r>
              <a:rPr lang="de-DE" dirty="0" err="1">
                <a:solidFill>
                  <a:schemeClr val="tx1"/>
                </a:solidFill>
                <a:latin typeface="+mn-lt"/>
              </a:rPr>
              <a:t>under</a:t>
            </a:r>
            <a:r>
              <a:rPr lang="de-DE" dirty="0">
                <a:solidFill>
                  <a:schemeClr val="tx1"/>
                </a:solidFill>
                <a:latin typeface="+mn-lt"/>
              </a:rPr>
              <a:t> review) 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D314F60-072A-722D-CD62-66FA23D821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6F8B1-0014-4786-95CD-E23A6A3E9223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05.07.2023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E3C2F5C-FB1F-C8D0-19F9-7C4B2993D8E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81EE41-304C-41C3-8185-350F2275D756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  <p:pic>
        <p:nvPicPr>
          <p:cNvPr id="6" name="Google Shape;94;p18">
            <a:extLst>
              <a:ext uri="{FF2B5EF4-FFF2-40B4-BE49-F238E27FC236}">
                <a16:creationId xmlns:a16="http://schemas.microsoft.com/office/drawing/2014/main" id="{DFC24873-3E95-DF6A-CB03-45638AC0E6D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5012" y="361238"/>
            <a:ext cx="2385975" cy="488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Diagram 5">
            <a:extLst>
              <a:ext uri="{FF2B5EF4-FFF2-40B4-BE49-F238E27FC236}">
                <a16:creationId xmlns:a16="http://schemas.microsoft.com/office/drawing/2014/main" id="{C54A1D2C-B200-9FF2-88F5-B12B6272DD9A}"/>
              </a:ext>
            </a:extLst>
          </p:cNvPr>
          <p:cNvGraphicFramePr/>
          <p:nvPr/>
        </p:nvGraphicFramePr>
        <p:xfrm>
          <a:off x="232460" y="395588"/>
          <a:ext cx="8612817" cy="4468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1">
            <a:extLst>
              <a:ext uri="{FF2B5EF4-FFF2-40B4-BE49-F238E27FC236}">
                <a16:creationId xmlns:a16="http://schemas.microsoft.com/office/drawing/2014/main" id="{F0128225-19BC-F1D1-CF74-3131D3A9E1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82667" y="1740604"/>
            <a:ext cx="2729908" cy="38539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2308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29">
            <a:extLst>
              <a:ext uri="{FF2B5EF4-FFF2-40B4-BE49-F238E27FC236}">
                <a16:creationId xmlns:a16="http://schemas.microsoft.com/office/drawing/2014/main" id="{6F6B86E3-7742-6DB2-1889-DF5B77885D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26" b="1108"/>
          <a:stretch/>
        </p:blipFill>
        <p:spPr>
          <a:xfrm>
            <a:off x="1466489" y="1345680"/>
            <a:ext cx="8745377" cy="479122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C143EEA-B043-CEEB-3323-4FD2FD8EB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5588"/>
            <a:ext cx="11233150" cy="382733"/>
          </a:xfrm>
        </p:spPr>
        <p:txBody>
          <a:bodyPr/>
          <a:lstStyle/>
          <a:p>
            <a:r>
              <a:rPr lang="de-DE"/>
              <a:t>Achievements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D43EC8-72F7-EE82-36E5-5C32597F00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Framework for Clinical Evaluation of AI for Health 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D314F60-072A-722D-CD62-66FA23D821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6F8B1-0014-4786-95CD-E23A6A3E9223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05.07.2023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E3C2F5C-FB1F-C8D0-19F9-7C4B2993D8E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81EE41-304C-41C3-8185-350F2275D756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  <p:pic>
        <p:nvPicPr>
          <p:cNvPr id="6" name="Google Shape;94;p18">
            <a:extLst>
              <a:ext uri="{FF2B5EF4-FFF2-40B4-BE49-F238E27FC236}">
                <a16:creationId xmlns:a16="http://schemas.microsoft.com/office/drawing/2014/main" id="{DFC24873-3E95-DF6A-CB03-45638AC0E6D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75012" y="361238"/>
            <a:ext cx="2385975" cy="488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8379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143EEA-B043-CEEB-3323-4FD2FD8EB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5588"/>
            <a:ext cx="11233150" cy="788999"/>
          </a:xfrm>
        </p:spPr>
        <p:txBody>
          <a:bodyPr/>
          <a:lstStyle/>
          <a:p>
            <a:r>
              <a:rPr lang="de-DE" dirty="0"/>
              <a:t>Achievements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D43EC8-72F7-EE82-36E5-5C32597F00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778321"/>
            <a:ext cx="11233150" cy="901529"/>
          </a:xfrm>
        </p:spPr>
        <p:txBody>
          <a:bodyPr/>
          <a:lstStyle/>
          <a:p>
            <a:r>
              <a:rPr lang="de-DE" dirty="0"/>
              <a:t>Role of ITU-WHO Working Group on Clinical Evaluation</a:t>
            </a:r>
          </a:p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D314F60-072A-722D-CD62-66FA23D821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6F8B1-0014-4786-95CD-E23A6A3E9223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05.07.2023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E3C2F5C-FB1F-C8D0-19F9-7C4B2993D8E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81EE41-304C-41C3-8185-350F2275D756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  <p:pic>
        <p:nvPicPr>
          <p:cNvPr id="6" name="Google Shape;94;p18">
            <a:extLst>
              <a:ext uri="{FF2B5EF4-FFF2-40B4-BE49-F238E27FC236}">
                <a16:creationId xmlns:a16="http://schemas.microsoft.com/office/drawing/2014/main" id="{CBC861CC-12E4-3783-2629-38EAD371682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5012" y="361238"/>
            <a:ext cx="2385975" cy="48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rafik 12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21414F55-B45C-AB21-2518-D09DCB651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3859" y="1426945"/>
            <a:ext cx="2666659" cy="1321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Grafik 18" descr="Ein Bild, das Text, Screenshot, Software, Webseite enthält.&#10;&#10;Automatisch generierte Beschreibung">
            <a:extLst>
              <a:ext uri="{FF2B5EF4-FFF2-40B4-BE49-F238E27FC236}">
                <a16:creationId xmlns:a16="http://schemas.microsoft.com/office/drawing/2014/main" id="{E003886A-8242-2F1E-A392-DF57FB8BDD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851" y="1378673"/>
            <a:ext cx="1790756" cy="23256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Grafik 20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28E1D0EB-6BAD-456B-6F02-D017831A49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754" y="1457667"/>
            <a:ext cx="2728652" cy="12353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Grafik 24" descr="Ein Bild, das Text, Schrift, Screenshot, Reihe enthält.&#10;&#10;Automatisch generierte Beschreibung">
            <a:extLst>
              <a:ext uri="{FF2B5EF4-FFF2-40B4-BE49-F238E27FC236}">
                <a16:creationId xmlns:a16="http://schemas.microsoft.com/office/drawing/2014/main" id="{859F2E3E-814C-84B8-4FA7-21FDA3EAD0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521" y="2967049"/>
            <a:ext cx="3618761" cy="7733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06B32C26-6B0B-2738-EF19-55C30AC9FD03}"/>
              </a:ext>
            </a:extLst>
          </p:cNvPr>
          <p:cNvSpPr txBox="1"/>
          <p:nvPr/>
        </p:nvSpPr>
        <p:spPr>
          <a:xfrm>
            <a:off x="292907" y="2584815"/>
            <a:ext cx="2327570" cy="2185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srgbClr val="179C7D"/>
              </a:buClr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A6BBC8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https://doi.org/10.1016/S2589-7500(22)00003-6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A6BBC8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 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84FC2F83-A275-E6EE-B51A-10498B030BC2}"/>
              </a:ext>
            </a:extLst>
          </p:cNvPr>
          <p:cNvSpPr txBox="1"/>
          <p:nvPr/>
        </p:nvSpPr>
        <p:spPr>
          <a:xfrm>
            <a:off x="7964715" y="2399617"/>
            <a:ext cx="3061076" cy="4750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srgbClr val="179C7D"/>
              </a:buClr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A6BBC8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https://doi.org/10.1038/s41591-020-0941-1</a:t>
            </a:r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A6BBC8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srgbClr val="179C7D"/>
              </a:buClr>
              <a:buSzTx/>
              <a:buFontTx/>
              <a:buNone/>
              <a:tabLst/>
              <a:defRPr/>
            </a:pP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C4A65E7F-1B45-BBB5-F352-11BEE40CE4EB}"/>
              </a:ext>
            </a:extLst>
          </p:cNvPr>
          <p:cNvSpPr txBox="1"/>
          <p:nvPr/>
        </p:nvSpPr>
        <p:spPr>
          <a:xfrm>
            <a:off x="6967893" y="3819152"/>
            <a:ext cx="2697712" cy="2185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srgbClr val="179C7D"/>
              </a:buClr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A6BBC8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https://doi.org/10.1016/S2589-7500(20)30317-4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A6BBC8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 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2F0A43A0-6A08-7F4C-CCB7-501724F47663}"/>
              </a:ext>
            </a:extLst>
          </p:cNvPr>
          <p:cNvSpPr txBox="1"/>
          <p:nvPr/>
        </p:nvSpPr>
        <p:spPr>
          <a:xfrm>
            <a:off x="3256456" y="3695001"/>
            <a:ext cx="1967653" cy="2185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srgbClr val="179C7D"/>
              </a:buClr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A6BBC8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https://doi.org/10.2196/31623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A6BBC8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 </a:t>
            </a:r>
          </a:p>
        </p:txBody>
      </p:sp>
      <p:pic>
        <p:nvPicPr>
          <p:cNvPr id="9" name="Grafik 8" descr="Ein Bild, das Text, Schrift, Screenshot enthält.&#10;&#10;Automatisch generierte Beschreibung">
            <a:extLst>
              <a:ext uri="{FF2B5EF4-FFF2-40B4-BE49-F238E27FC236}">
                <a16:creationId xmlns:a16="http://schemas.microsoft.com/office/drawing/2014/main" id="{C2BA74F9-BD58-F62E-C59C-42FE69F8D1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51198" y="1424520"/>
            <a:ext cx="3212973" cy="106124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10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0A9E73E4-A927-B321-06D0-56F99F44C4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89971" y="2693042"/>
            <a:ext cx="2426999" cy="11888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BB93AC2E-CE0A-2C07-05DF-3258940A100B}"/>
              </a:ext>
            </a:extLst>
          </p:cNvPr>
          <p:cNvSpPr txBox="1"/>
          <p:nvPr/>
        </p:nvSpPr>
        <p:spPr>
          <a:xfrm>
            <a:off x="4494249" y="2693042"/>
            <a:ext cx="1899460" cy="7249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srgbClr val="179C7D"/>
              </a:buClr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A6BBC8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https://doi.org/10.1038/s41591-020-1037-7</a:t>
            </a:r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A6BBC8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srgbClr val="179C7D"/>
              </a:buClr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A6BBC8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srgbClr val="179C7D"/>
              </a:buClr>
              <a:buSzTx/>
              <a:buFontTx/>
              <a:buNone/>
              <a:tabLst/>
              <a:defRPr/>
            </a:pPr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A6BBC8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FB6E4F1-73B6-A440-4311-E228CFC65E05}"/>
              </a:ext>
            </a:extLst>
          </p:cNvPr>
          <p:cNvSpPr txBox="1"/>
          <p:nvPr/>
        </p:nvSpPr>
        <p:spPr>
          <a:xfrm>
            <a:off x="9364171" y="3789912"/>
            <a:ext cx="254959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C7D"/>
              </a:buClr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A6BBC8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https://openknowledge.worldbank.org/server/api/core/bitstreams/f8d4714e-44f5-43b1-bcc3-798cd0d85c9f/content</a:t>
            </a:r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A6BBC8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9C7D"/>
              </a:buClr>
              <a:buSzTx/>
              <a:buFontTx/>
              <a:buNone/>
              <a:tabLst/>
              <a:defRPr/>
            </a:pPr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A6BBC8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3D6F0C9-41CE-5D1E-421F-298AFB783590}"/>
              </a:ext>
            </a:extLst>
          </p:cNvPr>
          <p:cNvSpPr txBox="1"/>
          <p:nvPr/>
        </p:nvSpPr>
        <p:spPr>
          <a:xfrm>
            <a:off x="292908" y="4201049"/>
            <a:ext cx="11568080" cy="17220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Beyond the written deliverable, WG-CE has also: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Created a global community of experts with a shared mission of creating a framework that leaves no one behind 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Been a catalyst for work globally on clinical evaluation with members authoring major papers and policies in the field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Chairs and members have provided thought leadership through speaking and influencing at global events</a:t>
            </a:r>
          </a:p>
          <a:p>
            <a:pPr marL="180000" marR="0" lvl="0" indent="-18000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srgbClr val="179C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014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143EEA-B043-CEEB-3323-4FD2FD8EB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5588"/>
            <a:ext cx="11233150" cy="382733"/>
          </a:xfrm>
        </p:spPr>
        <p:txBody>
          <a:bodyPr/>
          <a:lstStyle/>
          <a:p>
            <a:r>
              <a:rPr lang="de-DE"/>
              <a:t>Application 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D43EC8-72F7-EE82-36E5-5C32597F00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778321"/>
            <a:ext cx="11233150" cy="319318"/>
          </a:xfrm>
        </p:spPr>
        <p:txBody>
          <a:bodyPr/>
          <a:lstStyle/>
          <a:p>
            <a:r>
              <a:rPr lang="de-DE"/>
              <a:t>Collaboration between WG-CE and Topic Groups (TG)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D314F60-072A-722D-CD62-66FA23D821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6F8B1-0014-4786-95CD-E23A6A3E9223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05.07.2023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E3C2F5C-FB1F-C8D0-19F9-7C4B2993D8E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81EE41-304C-41C3-8185-350F2275D756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  <p:pic>
        <p:nvPicPr>
          <p:cNvPr id="6" name="Google Shape;94;p18">
            <a:extLst>
              <a:ext uri="{FF2B5EF4-FFF2-40B4-BE49-F238E27FC236}">
                <a16:creationId xmlns:a16="http://schemas.microsoft.com/office/drawing/2014/main" id="{2ECD63ED-D43F-9B86-3E4B-D480A7E1634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5012" y="361238"/>
            <a:ext cx="2385975" cy="48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7D99CE80-2A84-CDD5-2FD0-C4A0D4F3A20F}"/>
              </a:ext>
            </a:extLst>
          </p:cNvPr>
          <p:cNvSpPr/>
          <p:nvPr/>
        </p:nvSpPr>
        <p:spPr>
          <a:xfrm>
            <a:off x="473334" y="1874510"/>
            <a:ext cx="5616576" cy="3736427"/>
          </a:xfrm>
          <a:prstGeom prst="rect">
            <a:avLst/>
          </a:prstGeom>
          <a:solidFill>
            <a:srgbClr val="E5EE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marR="0" lvl="0" indent="-18000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srgbClr val="179C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4B1C3E1A-BA4A-AB1F-D1F2-8689FBEE24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9306" y="2414090"/>
            <a:ext cx="5164631" cy="2657266"/>
          </a:xfrm>
        </p:spPr>
        <p:txBody>
          <a:bodyPr/>
          <a:lstStyle/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US" sz="1800" dirty="0"/>
              <a:t>Utilize WG-CE’s framework for the TG’s benchmarking of AI systems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US" sz="1800" dirty="0"/>
              <a:t>Reflected in the TG-deliverables (TDD)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r>
              <a:rPr lang="en-US" sz="1800" dirty="0"/>
              <a:t>Development of a checklist based on WG-CE framework</a:t>
            </a:r>
          </a:p>
          <a:p>
            <a:pPr marL="285750" lvl="1" indent="-285750"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4A4C5415-D4CB-9731-4F6C-F2F431C1A43F}"/>
              </a:ext>
            </a:extLst>
          </p:cNvPr>
          <p:cNvSpPr/>
          <p:nvPr/>
        </p:nvSpPr>
        <p:spPr>
          <a:xfrm>
            <a:off x="6315882" y="1874510"/>
            <a:ext cx="5616576" cy="3736427"/>
          </a:xfrm>
          <a:prstGeom prst="rect">
            <a:avLst/>
          </a:prstGeom>
          <a:solidFill>
            <a:srgbClr val="E5EE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180000" marR="0" lvl="0" indent="-18000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srgbClr val="179C7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1B5EE2DA-D9FE-4E00-18EF-CA51FE2880D2}"/>
              </a:ext>
            </a:extLst>
          </p:cNvPr>
          <p:cNvGraphicFramePr/>
          <p:nvPr/>
        </p:nvGraphicFramePr>
        <p:xfrm>
          <a:off x="6873567" y="2095904"/>
          <a:ext cx="4619127" cy="3196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27785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143EEA-B043-CEEB-3323-4FD2FD8EB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95588"/>
            <a:ext cx="11233150" cy="382733"/>
          </a:xfrm>
        </p:spPr>
        <p:txBody>
          <a:bodyPr/>
          <a:lstStyle/>
          <a:p>
            <a:r>
              <a:rPr lang="de-DE" dirty="0"/>
              <a:t>Application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D43EC8-72F7-EE82-36E5-5C32597F00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5" y="778321"/>
            <a:ext cx="11233150" cy="901529"/>
          </a:xfrm>
        </p:spPr>
        <p:txBody>
          <a:bodyPr/>
          <a:lstStyle/>
          <a:p>
            <a:r>
              <a:rPr lang="en-US" sz="2000"/>
              <a:t>Example: Topic Group “Point-of-Care” (Univ. Helsinki &amp; Karolinska Institute &amp; Uppsala Univ.)</a:t>
            </a:r>
          </a:p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DD50A0-626B-7A2D-8AA1-8B0310B151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4409" y="4514471"/>
            <a:ext cx="9908222" cy="2702406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Clinical p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rojects within TG “Point-of-care”</a:t>
            </a:r>
            <a:r>
              <a:rPr lang="en-US" sz="1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cervical cancer screening in Kenya &amp; Tanzania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valuation of the framework by using it from the start of a new validation study in Tanzania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Development of a checklist for clinical evaluation based on the framework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18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285750" lvl="1" indent="-285750"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D314F60-072A-722D-CD62-66FA23D821F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C6F8B1-0014-4786-95CD-E23A6A3E9223}" type="datetime1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05.07.2023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E3C2F5C-FB1F-C8D0-19F9-7C4B2993D8E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81EE41-304C-41C3-8185-350F2275D756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Com 45 Light"/>
              <a:ea typeface="+mn-ea"/>
              <a:cs typeface="+mn-cs"/>
            </a:endParaRPr>
          </a:p>
        </p:txBody>
      </p:sp>
      <p:pic>
        <p:nvPicPr>
          <p:cNvPr id="6" name="Google Shape;94;p18">
            <a:extLst>
              <a:ext uri="{FF2B5EF4-FFF2-40B4-BE49-F238E27FC236}">
                <a16:creationId xmlns:a16="http://schemas.microsoft.com/office/drawing/2014/main" id="{2ECD63ED-D43F-9B86-3E4B-D480A7E1634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5012" y="361238"/>
            <a:ext cx="2385975" cy="48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C2A5AD0-5654-C751-B7B4-00DACEB3D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80" y="1548393"/>
            <a:ext cx="4820744" cy="2562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Grafik 8" descr="Ein Bild, das Text, Baum, draußen, Pflanze enthält.&#10;&#10;Automatisch generierte Beschreibung">
            <a:extLst>
              <a:ext uri="{FF2B5EF4-FFF2-40B4-BE49-F238E27FC236}">
                <a16:creationId xmlns:a16="http://schemas.microsoft.com/office/drawing/2014/main" id="{FE2ECAF5-A60E-4ACC-97D7-1D12E8368E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1261" y="1573725"/>
            <a:ext cx="2301697" cy="19112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Grafik 9" descr="Ein Bild, das Im Haus, Text, Wand, Computer enthält.&#10;&#10;Automatisch generierte Beschreibung">
            <a:extLst>
              <a:ext uri="{FF2B5EF4-FFF2-40B4-BE49-F238E27FC236}">
                <a16:creationId xmlns:a16="http://schemas.microsoft.com/office/drawing/2014/main" id="{1F3D400D-091B-F478-E311-CED2073128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395" y="1593138"/>
            <a:ext cx="2110298" cy="26286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10" descr="Ein Bild, das Text, Screenshot, Brief, Schrift enthält.&#10;&#10;Automatisch generierte Beschreibung">
            <a:extLst>
              <a:ext uri="{FF2B5EF4-FFF2-40B4-BE49-F238E27FC236}">
                <a16:creationId xmlns:a16="http://schemas.microsoft.com/office/drawing/2014/main" id="{8D1BF73F-C6AA-E8A0-5387-EFB7C742E7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105" y="1593138"/>
            <a:ext cx="1953486" cy="27552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77008EC-5F0F-2D57-3DC7-F354BB8BE5C4}"/>
              </a:ext>
            </a:extLst>
          </p:cNvPr>
          <p:cNvSpPr txBox="1"/>
          <p:nvPr/>
        </p:nvSpPr>
        <p:spPr>
          <a:xfrm>
            <a:off x="324409" y="4060569"/>
            <a:ext cx="1275354" cy="2168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Clr>
                <a:srgbClr val="179C7D"/>
              </a:buClr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Com 45 Light"/>
                <a:ea typeface="+mn-ea"/>
                <a:cs typeface="+mn-cs"/>
              </a:rPr>
              <a:t>Source: Nina Linder</a:t>
            </a:r>
          </a:p>
        </p:txBody>
      </p:sp>
    </p:spTree>
    <p:extLst>
      <p:ext uri="{BB962C8B-B14F-4D97-AF65-F5344CB8AC3E}">
        <p14:creationId xmlns:p14="http://schemas.microsoft.com/office/powerpoint/2010/main" val="420216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raunhofer_Master_16-9">
  <a:themeElements>
    <a:clrScheme name="Fraunhofer_Color">
      <a:dk1>
        <a:sysClr val="windowText" lastClr="000000"/>
      </a:dk1>
      <a:lt1>
        <a:sysClr val="window" lastClr="FFFFFF"/>
      </a:lt1>
      <a:dk2>
        <a:srgbClr val="F58220"/>
      </a:dk2>
      <a:lt2>
        <a:srgbClr val="A6BBC8"/>
      </a:lt2>
      <a:accent1>
        <a:srgbClr val="179C7D"/>
      </a:accent1>
      <a:accent2>
        <a:srgbClr val="005B7F"/>
      </a:accent2>
      <a:accent3>
        <a:srgbClr val="A6BBC8"/>
      </a:accent3>
      <a:accent4>
        <a:srgbClr val="008598"/>
      </a:accent4>
      <a:accent5>
        <a:srgbClr val="39C1CD"/>
      </a:accent5>
      <a:accent6>
        <a:srgbClr val="B2D235"/>
      </a:accent6>
      <a:hlink>
        <a:srgbClr val="179C7D"/>
      </a:hlink>
      <a:folHlink>
        <a:srgbClr val="005B7F"/>
      </a:folHlink>
    </a:clrScheme>
    <a:fontScheme name="Fraunhofer_Fonts">
      <a:majorFont>
        <a:latin typeface="Frutiger LT Com 65 Bold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CDEE5"/>
        </a:solidFill>
        <a:ln w="9525">
          <a:noFill/>
        </a:ln>
      </a:spPr>
      <a:bodyPr lIns="108000" tIns="108000" rIns="108000" bIns="108000" rtlCol="0" anchor="ctr"/>
      <a:lstStyle>
        <a:defPPr marL="180000" indent="-180000" algn="l">
          <a:lnSpc>
            <a:spcPts val="1960"/>
          </a:lnSpc>
          <a:buClr>
            <a:schemeClr val="accent1"/>
          </a:buClr>
          <a:buFont typeface="Wingdings" panose="05000000000000000000" pitchFamily="2" charset="2"/>
          <a:buChar char="§"/>
          <a:defRPr sz="14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marL="180000" indent="-180000" algn="l">
          <a:lnSpc>
            <a:spcPts val="1960"/>
          </a:lnSpc>
          <a:buClr>
            <a:schemeClr val="accent1"/>
          </a:buClr>
          <a:buFont typeface="Wingdings" panose="05000000000000000000" pitchFamily="2" charset="2"/>
          <a:buChar char="§"/>
          <a:defRPr sz="1400" dirty="0" smtClean="0"/>
        </a:defPPr>
      </a:lstStyle>
    </a:txDef>
  </a:objectDefaults>
  <a:extraClrSchemeLst/>
  <a:custClrLst>
    <a:custClr>
      <a:srgbClr val="179C7D"/>
    </a:custClr>
    <a:custClr>
      <a:srgbClr val="005B7F"/>
    </a:custClr>
    <a:custClr>
      <a:srgbClr val="A6BBC8"/>
    </a:custClr>
    <a:custClr>
      <a:srgbClr val="F58220"/>
    </a:custClr>
    <a:custClr>
      <a:srgbClr val="FFFFFF"/>
    </a:custClr>
    <a:custClr>
      <a:srgbClr val="337C99"/>
    </a:custClr>
    <a:custClr>
      <a:srgbClr val="669DB2"/>
    </a:custClr>
    <a:custClr>
      <a:srgbClr val="99BDCC"/>
    </a:custClr>
    <a:custClr>
      <a:srgbClr val="CCDEE5"/>
    </a:custClr>
    <a:custClr>
      <a:srgbClr val="E5EEF2"/>
    </a:custClr>
    <a:custClr>
      <a:srgbClr val="1C3F52"/>
    </a:custClr>
    <a:custClr>
      <a:srgbClr val="D3C7AE"/>
    </a:custClr>
    <a:custClr>
      <a:srgbClr val="008598"/>
    </a:custClr>
    <a:custClr>
      <a:srgbClr val="39C1CD"/>
    </a:custClr>
    <a:custClr>
      <a:srgbClr val="B2D235"/>
    </a:custClr>
    <a:custClr>
      <a:srgbClr val="FDB913"/>
    </a:custClr>
    <a:custClr>
      <a:srgbClr val="BB0056"/>
    </a:custClr>
    <a:custClr>
      <a:srgbClr val="7C154D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HHI_Master für Präsentationen_EN.pptx" id="{F76CD5A7-3263-44B8-9281-D11CDC4A237D}" vid="{E8FEB365-5CF3-4F33-963C-27BAFBB81EC7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863A2280E3F84C93CB7D95B3AE289B" ma:contentTypeVersion="2" ma:contentTypeDescription="Create a new document." ma:contentTypeScope="" ma:versionID="7e530ecd20c263b95f6042ee110165eb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55e75d33b50fbf3f19c1feb9a309975b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83C2E4A-FB92-4645-9CB9-CAA5AED177B1}"/>
</file>

<file path=customXml/itemProps2.xml><?xml version="1.0" encoding="utf-8"?>
<ds:datastoreItem xmlns:ds="http://schemas.openxmlformats.org/officeDocument/2006/customXml" ds:itemID="{263EDF69-883F-4630-8D5D-47FF3AA110B2}"/>
</file>

<file path=customXml/itemProps3.xml><?xml version="1.0" encoding="utf-8"?>
<ds:datastoreItem xmlns:ds="http://schemas.openxmlformats.org/officeDocument/2006/customXml" ds:itemID="{8D757891-533E-4B08-9CC2-432445C0232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1783</TotalTime>
  <Words>1420</Words>
  <Application>Microsoft Office PowerPoint</Application>
  <PresentationFormat>Widescreen</PresentationFormat>
  <Paragraphs>128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等线</vt:lpstr>
      <vt:lpstr>-apple-system</vt:lpstr>
      <vt:lpstr>Arial</vt:lpstr>
      <vt:lpstr>Calibri</vt:lpstr>
      <vt:lpstr>Calibri Light</vt:lpstr>
      <vt:lpstr>Courier New</vt:lpstr>
      <vt:lpstr>Courier New,monospace</vt:lpstr>
      <vt:lpstr>Frutiger LT Com 45 Light</vt:lpstr>
      <vt:lpstr>Frutiger LT Com 55 Roman</vt:lpstr>
      <vt:lpstr>Frutiger LT Com 65 Bold</vt:lpstr>
      <vt:lpstr>Segoe UI</vt:lpstr>
      <vt:lpstr>Symbol</vt:lpstr>
      <vt:lpstr>Wingdings</vt:lpstr>
      <vt:lpstr>Office 主题​​</vt:lpstr>
      <vt:lpstr>Fraunhofer_Master_16-9</vt:lpstr>
      <vt:lpstr>think-cell Folie</vt:lpstr>
      <vt:lpstr>PowerPoint Presentation</vt:lpstr>
      <vt:lpstr>PowerPoint Presentation</vt:lpstr>
      <vt:lpstr>Why clinical evaluation of AI for health? </vt:lpstr>
      <vt:lpstr>Introduction </vt:lpstr>
      <vt:lpstr>Achievements </vt:lpstr>
      <vt:lpstr>Achievements </vt:lpstr>
      <vt:lpstr>Achievements </vt:lpstr>
      <vt:lpstr>Application </vt:lpstr>
      <vt:lpstr>Application</vt:lpstr>
      <vt:lpstr>Integration in the ITU-WHO-WIPO Global Initiative (GI)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Att.1 - Presentation - WG-Clinical Evaluation of AI for Health </dc:title>
  <dc:creator>Campos, Simao</dc:creator>
  <cp:lastModifiedBy>TSB (HT)</cp:lastModifiedBy>
  <cp:revision>78</cp:revision>
  <cp:lastPrinted>2019-04-04T08:49:31Z</cp:lastPrinted>
  <dcterms:created xsi:type="dcterms:W3CDTF">2019-03-31T15:53:06Z</dcterms:created>
  <dcterms:modified xsi:type="dcterms:W3CDTF">2023-07-05T07:08:45Z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0x0101002D863A2280E3F84C93CB7D95B3AE289B</vt:lpwstr>
  </property>
</Properties>
</file>