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b272117891693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b272117891693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6ec3450b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6ec3450b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6ec3450b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56ec3450b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2246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306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25493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6563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2042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562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7374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188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1476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0915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790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05281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is.oala@dotphot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bn.tvm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perf.org/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data.mlr.pres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mlr.ai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github.com/mlcommons/croissa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9267065" y="845674"/>
            <a:ext cx="1500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FGAI4H-S-048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8532568" y="1215006"/>
            <a:ext cx="2235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Geneva, 3-5 July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47297"/>
              </p:ext>
            </p:extLst>
          </p:nvPr>
        </p:nvGraphicFramePr>
        <p:xfrm>
          <a:off x="1424267" y="3274055"/>
          <a:ext cx="934346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DEL5.4 Update: Training and test data specification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Luis Oala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Pradeep Balachandran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luis.oala@dotphoton.com</a:t>
                      </a:r>
                      <a:endParaRPr lang="en-GB" sz="18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pbn.tvm@gmail.com</a:t>
                      </a:r>
                      <a:endParaRPr lang="en-GB" sz="1800" u="none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DEL5.4 update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5.4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/>
          <a:p>
            <a:pPr marL="0" indent="0"/>
            <a:r>
              <a:rPr lang="en"/>
              <a:t>pradeep, pbn.tvm@gmail.com</a:t>
            </a:r>
            <a:endParaRPr/>
          </a:p>
          <a:p>
            <a:pPr marL="0" indent="0"/>
            <a:r>
              <a:rPr lang="en"/>
              <a:t>luis, luis.oala@dotphoton.com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425600" y="1678967"/>
            <a:ext cx="1840800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collect </a:t>
            </a:r>
            <a:endParaRPr sz="1867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1867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requirements</a:t>
            </a:r>
            <a:endParaRPr sz="1867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726497" y="1822567"/>
            <a:ext cx="16432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standardize</a:t>
            </a:r>
            <a:endParaRPr sz="1867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9230567" y="1822554"/>
            <a:ext cx="1946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operationalize</a:t>
            </a:r>
            <a:endParaRPr sz="1867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history (2020-2022): collect and consolidate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419300" y="3448287"/>
            <a:ext cx="2556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research</a:t>
            </a:r>
            <a:endParaRPr sz="1867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19300" y="4667487"/>
            <a:ext cx="2556000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 and intl </a:t>
            </a:r>
            <a:endParaRPr sz="1867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1867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bodies</a:t>
            </a:r>
            <a:endParaRPr sz="1867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19300" y="6098587"/>
            <a:ext cx="2556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industry</a:t>
            </a:r>
            <a:endParaRPr sz="1867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067" y="5440467"/>
            <a:ext cx="2744000" cy="9146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0069" y="2820924"/>
            <a:ext cx="2744001" cy="17883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9" name="Google Shape;69;p14"/>
          <p:cNvSpPr txBox="1"/>
          <p:nvPr/>
        </p:nvSpPr>
        <p:spPr>
          <a:xfrm>
            <a:off x="2831651" y="6251133"/>
            <a:ext cx="20152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0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berlin, 2020</a:t>
            </a:r>
            <a:endParaRPr sz="10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6099" y="3370083"/>
            <a:ext cx="1840735" cy="194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4433" y="2726261"/>
            <a:ext cx="2556000" cy="123931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2" name="Google Shape;7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64500" y="3578401"/>
            <a:ext cx="3803163" cy="19814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3" name="Google Shape;73;p14"/>
          <p:cNvSpPr txBox="1"/>
          <p:nvPr/>
        </p:nvSpPr>
        <p:spPr>
          <a:xfrm>
            <a:off x="9094551" y="5548997"/>
            <a:ext cx="2015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health.aiaudit.org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74" name="Google Shape;74;p14"/>
          <p:cNvCxnSpPr>
            <a:stCxn id="68" idx="3"/>
            <a:endCxn id="70" idx="1"/>
          </p:cNvCxnSpPr>
          <p:nvPr/>
        </p:nvCxnSpPr>
        <p:spPr>
          <a:xfrm>
            <a:off x="4694071" y="3715101"/>
            <a:ext cx="882000" cy="6268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5" name="Google Shape;75;p14"/>
          <p:cNvCxnSpPr>
            <a:stCxn id="67" idx="3"/>
            <a:endCxn id="70" idx="1"/>
          </p:cNvCxnSpPr>
          <p:nvPr/>
        </p:nvCxnSpPr>
        <p:spPr>
          <a:xfrm rot="10800000" flipH="1">
            <a:off x="4694067" y="4341800"/>
            <a:ext cx="882000" cy="15560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6" name="Google Shape;76;p14"/>
          <p:cNvCxnSpPr>
            <a:stCxn id="70" idx="3"/>
            <a:endCxn id="72" idx="1"/>
          </p:cNvCxnSpPr>
          <p:nvPr/>
        </p:nvCxnSpPr>
        <p:spPr>
          <a:xfrm>
            <a:off x="7416832" y="4341932"/>
            <a:ext cx="747600" cy="2272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7" name="Google Shape;77;p14"/>
          <p:cNvSpPr txBox="1"/>
          <p:nvPr/>
        </p:nvSpPr>
        <p:spPr>
          <a:xfrm>
            <a:off x="2644551" y="4545351"/>
            <a:ext cx="20152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0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neurips ml4h, 2020</a:t>
            </a:r>
            <a:endParaRPr sz="10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5689651" y="5440465"/>
            <a:ext cx="2015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FGAI4H-J-048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79" name="Google Shape;79;p14"/>
          <p:cNvCxnSpPr>
            <a:stCxn id="60" idx="3"/>
            <a:endCxn id="61" idx="1"/>
          </p:cNvCxnSpPr>
          <p:nvPr/>
        </p:nvCxnSpPr>
        <p:spPr>
          <a:xfrm flipV="1">
            <a:off x="4266400" y="2089319"/>
            <a:ext cx="1460097" cy="6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0" name="Google Shape;80;p14"/>
          <p:cNvCxnSpPr>
            <a:stCxn id="61" idx="3"/>
            <a:endCxn id="62" idx="1"/>
          </p:cNvCxnSpPr>
          <p:nvPr/>
        </p:nvCxnSpPr>
        <p:spPr>
          <a:xfrm flipV="1">
            <a:off x="7369697" y="2089306"/>
            <a:ext cx="1860870" cy="1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1" name="Google Shape;81;p14"/>
          <p:cNvCxnSpPr>
            <a:stCxn id="62" idx="0"/>
            <a:endCxn id="60" idx="0"/>
          </p:cNvCxnSpPr>
          <p:nvPr/>
        </p:nvCxnSpPr>
        <p:spPr>
          <a:xfrm rot="16200000" flipV="1">
            <a:off x="6703091" y="-1678123"/>
            <a:ext cx="143587" cy="6857767"/>
          </a:xfrm>
          <a:prstGeom prst="curvedConnector3">
            <a:avLst>
              <a:gd name="adj1" fmla="val 25920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2" name="Google Shape;82;p14"/>
          <p:cNvCxnSpPr>
            <a:stCxn id="73" idx="2"/>
          </p:cNvCxnSpPr>
          <p:nvPr/>
        </p:nvCxnSpPr>
        <p:spPr>
          <a:xfrm>
            <a:off x="10102151" y="6041399"/>
            <a:ext cx="10400" cy="8035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next steps (2023-...): connecting dots, operationalize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6449216" y="4032567"/>
            <a:ext cx="5444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jan, 2023 - datasets 2030 group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296000" y="5532900"/>
            <a:ext cx="33376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dataperf: benchmarking data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4648400" y="4953600"/>
            <a:ext cx="9852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journal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4148800" y="4374300"/>
            <a:ext cx="14848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conference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2296000" y="6112201"/>
            <a:ext cx="3337600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new dataset standard for ai and ml: croissant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4038" y="1467701"/>
            <a:ext cx="3483729" cy="26230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833" y="1397001"/>
            <a:ext cx="5150700" cy="29204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95" name="Google Shape;95;p15"/>
          <p:cNvCxnSpPr>
            <a:stCxn id="94" idx="3"/>
            <a:endCxn id="93" idx="1"/>
          </p:cNvCxnSpPr>
          <p:nvPr/>
        </p:nvCxnSpPr>
        <p:spPr>
          <a:xfrm rot="10800000" flipH="1">
            <a:off x="5658532" y="2779217"/>
            <a:ext cx="1665600" cy="780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7648" y="5212700"/>
            <a:ext cx="5150701" cy="8994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97" name="Google Shape;97;p15"/>
          <p:cNvCxnSpPr>
            <a:endCxn id="96" idx="0"/>
          </p:cNvCxnSpPr>
          <p:nvPr/>
        </p:nvCxnSpPr>
        <p:spPr>
          <a:xfrm rot="-5400000" flipH="1">
            <a:off x="8898999" y="4838700"/>
            <a:ext cx="646400" cy="101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98" name="Google Shape;98;p15"/>
          <p:cNvSpPr txBox="1"/>
          <p:nvPr/>
        </p:nvSpPr>
        <p:spPr>
          <a:xfrm>
            <a:off x="6606068" y="6034867"/>
            <a:ext cx="5444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july 29, 2023 @icml honolulu, hawaii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9" name="Google Shape;99;p15"/>
          <p:cNvCxnSpPr>
            <a:stCxn id="96" idx="1"/>
            <a:endCxn id="91" idx="3"/>
          </p:cNvCxnSpPr>
          <p:nvPr/>
        </p:nvCxnSpPr>
        <p:spPr>
          <a:xfrm rot="10800000">
            <a:off x="5633600" y="4641052"/>
            <a:ext cx="1064048" cy="102139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00" name="Google Shape;100;p15"/>
          <p:cNvCxnSpPr>
            <a:stCxn id="96" idx="1"/>
            <a:endCxn id="90" idx="3"/>
          </p:cNvCxnSpPr>
          <p:nvPr/>
        </p:nvCxnSpPr>
        <p:spPr>
          <a:xfrm rot="10800000">
            <a:off x="5633600" y="5220352"/>
            <a:ext cx="1064048" cy="44209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01" name="Google Shape;101;p15"/>
          <p:cNvCxnSpPr>
            <a:stCxn id="96" idx="1"/>
            <a:endCxn id="89" idx="3"/>
          </p:cNvCxnSpPr>
          <p:nvPr/>
        </p:nvCxnSpPr>
        <p:spPr>
          <a:xfrm rot="10800000" flipV="1">
            <a:off x="5633600" y="5662450"/>
            <a:ext cx="1064048" cy="13720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02" name="Google Shape;102;p15"/>
          <p:cNvCxnSpPr>
            <a:stCxn id="96" idx="1"/>
            <a:endCxn id="92" idx="3"/>
          </p:cNvCxnSpPr>
          <p:nvPr/>
        </p:nvCxnSpPr>
        <p:spPr>
          <a:xfrm rot="10800000" flipV="1">
            <a:off x="5633600" y="5662450"/>
            <a:ext cx="1064048" cy="860164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3" name="Google Shape;103;p15"/>
          <p:cNvSpPr txBox="1"/>
          <p:nvPr/>
        </p:nvSpPr>
        <p:spPr>
          <a:xfrm>
            <a:off x="2347980" y="4379350"/>
            <a:ext cx="27928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6"/>
              </a:rPr>
              <a:t>https://dmlr.ai/</a:t>
            </a: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915067" y="4936067"/>
            <a:ext cx="3270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7"/>
              </a:rPr>
              <a:t>https://data.mlr.press/</a:t>
            </a: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187867" y="5576749"/>
            <a:ext cx="2262400" cy="69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467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8"/>
              </a:rPr>
              <a:t>https://www.dataperf.or</a:t>
            </a:r>
            <a:r>
              <a:rPr lang="en" sz="1467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8"/>
              </a:rPr>
              <a:t>g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89532" y="6182167"/>
            <a:ext cx="19532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067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9"/>
              </a:rPr>
              <a:t>https://github.com/mlcommons/croissant</a:t>
            </a:r>
            <a:r>
              <a:rPr lang="en" sz="10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10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7" name="Google Shape;107;p15"/>
          <p:cNvCxnSpPr>
            <a:endCxn id="93" idx="3"/>
          </p:cNvCxnSpPr>
          <p:nvPr/>
        </p:nvCxnSpPr>
        <p:spPr>
          <a:xfrm rot="-5400000" flipH="1">
            <a:off x="9028768" y="1000201"/>
            <a:ext cx="2668400" cy="889600"/>
          </a:xfrm>
          <a:prstGeom prst="curvedConnector4">
            <a:avLst>
              <a:gd name="adj1" fmla="val 25425"/>
              <a:gd name="adj2" fmla="val 13569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research highlight: a data quality fgai4h success story</a:t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1" y="1560167"/>
            <a:ext cx="4136068" cy="2698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634" y="1576753"/>
            <a:ext cx="2001700" cy="14129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5" name="Google Shape;115;p16"/>
          <p:cNvSpPr txBox="1"/>
          <p:nvPr/>
        </p:nvSpPr>
        <p:spPr>
          <a:xfrm>
            <a:off x="304767" y="4631667"/>
            <a:ext cx="6592400" cy="168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health domain experts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 data acquisition experts</a:t>
            </a: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 ml experts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</a:t>
            </a:r>
            <a:r>
              <a:rPr lang="en" sz="1867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new, operational method</a:t>
            </a: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 specify and test data quality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7367" y="1560168"/>
            <a:ext cx="4963333" cy="264026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6">
            <a:alphaModFix/>
          </a:blip>
          <a:srcRect t="23895" b="13088"/>
          <a:stretch/>
        </p:blipFill>
        <p:spPr>
          <a:xfrm>
            <a:off x="7171634" y="4660385"/>
            <a:ext cx="4586199" cy="16253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21742-26C4-4A88-BA85-31CCB454D681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1782</TotalTime>
  <Words>205</Words>
  <Application>Microsoft Office PowerPoint</Application>
  <PresentationFormat>Widescreen</PresentationFormat>
  <Paragraphs>47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等线</vt:lpstr>
      <vt:lpstr>Arial</vt:lpstr>
      <vt:lpstr>Calibri</vt:lpstr>
      <vt:lpstr>Calibri Light</vt:lpstr>
      <vt:lpstr>Office 主题​​</vt:lpstr>
      <vt:lpstr>Simple Light</vt:lpstr>
      <vt:lpstr>PowerPoint Presentation</vt:lpstr>
      <vt:lpstr>5.4</vt:lpstr>
      <vt:lpstr>history (2020-2022): collect and consolidate</vt:lpstr>
      <vt:lpstr>next steps (2023-...): connecting dots, operationalize</vt:lpstr>
      <vt:lpstr>research highlight: a data quality fgai4h success 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DEL5.4 Update: Training and test data specification</dc:title>
  <dc:creator>Campos, Simao</dc:creator>
  <cp:lastModifiedBy>TSB (HT)</cp:lastModifiedBy>
  <cp:revision>79</cp:revision>
  <cp:lastPrinted>2019-04-04T08:49:31Z</cp:lastPrinted>
  <dcterms:created xsi:type="dcterms:W3CDTF">2019-03-31T15:53:06Z</dcterms:created>
  <dcterms:modified xsi:type="dcterms:W3CDTF">2023-07-03T10:24:39Z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