
<file path=[Content_Types].xml><?xml version="1.0" encoding="utf-8"?>
<Types xmlns="http://schemas.openxmlformats.org/package/2006/content-types">
  <Default Extension="bin" ContentType="application/vnd.openxmlformats-officedocument.oleObject"/>
  <Default Extension="emf" ContentType="image/x-emf"/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33.xml" ContentType="application/vnd.openxmlformats-officedocument.presentationml.slideLayout+xml"/>
  <Override PartName="/ppt/slideLayouts/slideLayout34.xml" ContentType="application/vnd.openxmlformats-officedocument.presentationml.slideLayout+xml"/>
  <Override PartName="/ppt/slideLayouts/slideLayout35.xml" ContentType="application/vnd.openxmlformats-officedocument.presentationml.slideLayout+xml"/>
  <Override PartName="/ppt/slideLayouts/slideLayout36.xml" ContentType="application/vnd.openxmlformats-officedocument.presentationml.slideLayout+xml"/>
  <Override PartName="/ppt/slideLayouts/slideLayout37.xml" ContentType="application/vnd.openxmlformats-officedocument.presentationml.slideLayout+xml"/>
  <Override PartName="/ppt/slideLayouts/slideLayout38.xml" ContentType="application/vnd.openxmlformats-officedocument.presentationml.slideLayout+xml"/>
  <Override PartName="/ppt/slideLayouts/slideLayout39.xml" ContentType="application/vnd.openxmlformats-officedocument.presentationml.slideLayout+xml"/>
  <Override PartName="/ppt/slideLayouts/slideLayout40.xml" ContentType="application/vnd.openxmlformats-officedocument.presentationml.slideLayout+xml"/>
  <Override PartName="/ppt/theme/theme2.xml" ContentType="application/vnd.openxmlformats-officedocument.theme+xml"/>
  <Override PartName="/ppt/tags/tag1.xml" ContentType="application/vnd.openxmlformats-officedocument.presentationml.tags+xml"/>
  <Override PartName="/ppt/tags/tag2.xml" ContentType="application/vnd.openxmlformats-officedocument.presentationml.tags+xml"/>
  <Override PartName="/ppt/tags/tag3.xml" ContentType="application/vnd.openxmlformats-officedocument.presentationml.tags+xml"/>
  <Override PartName="/ppt/tags/tag4.xml" ContentType="application/vnd.openxmlformats-officedocument.presentationml.tags+xml"/>
  <Override PartName="/ppt/tags/tag5.xml" ContentType="application/vnd.openxmlformats-officedocument.presentationml.tags+xml"/>
  <Override PartName="/ppt/tags/tag6.xml" ContentType="application/vnd.openxmlformats-officedocument.presentationml.tags+xml"/>
  <Override PartName="/ppt/tags/tag7.xml" ContentType="application/vnd.openxmlformats-officedocument.presentationml.tags+xml"/>
  <Override PartName="/ppt/tags/tag8.xml" ContentType="application/vnd.openxmlformats-officedocument.presentationml.tags+xml"/>
  <Override PartName="/ppt/tags/tag9.xml" ContentType="application/vnd.openxmlformats-officedocument.presentationml.tags+xml"/>
  <Override PartName="/ppt/tags/tag10.xml" ContentType="application/vnd.openxmlformats-officedocument.presentationml.tags+xml"/>
  <Override PartName="/ppt/tags/tag11.xml" ContentType="application/vnd.openxmlformats-officedocument.presentationml.tags+xml"/>
  <Override PartName="/ppt/tags/tag12.xml" ContentType="application/vnd.openxmlformats-officedocument.presentationml.tags+xml"/>
  <Override PartName="/ppt/tags/tag13.xml" ContentType="application/vnd.openxmlformats-officedocument.presentationml.tags+xml"/>
  <Override PartName="/ppt/tags/tag14.xml" ContentType="application/vnd.openxmlformats-officedocument.presentationml.tags+xml"/>
  <Override PartName="/ppt/tags/tag15.xml" ContentType="application/vnd.openxmlformats-officedocument.presentationml.tags+xml"/>
  <Override PartName="/ppt/tags/tag16.xml" ContentType="application/vnd.openxmlformats-officedocument.presentationml.tags+xml"/>
  <Override PartName="/ppt/tags/tag17.xml" ContentType="application/vnd.openxmlformats-officedocument.presentationml.tags+xml"/>
  <Override PartName="/ppt/tags/tag18.xml" ContentType="application/vnd.openxmlformats-officedocument.presentationml.tags+xml"/>
  <Override PartName="/ppt/tags/tag19.xml" ContentType="application/vnd.openxmlformats-officedocument.presentationml.tags+xml"/>
  <Override PartName="/ppt/tags/tag20.xml" ContentType="application/vnd.openxmlformats-officedocument.presentationml.tags+xml"/>
  <Override PartName="/ppt/tags/tag21.xml" ContentType="application/vnd.openxmlformats-officedocument.presentationml.tags+xml"/>
  <Override PartName="/ppt/tags/tag22.xml" ContentType="application/vnd.openxmlformats-officedocument.presentationml.tags+xml"/>
  <Override PartName="/ppt/tags/tag23.xml" ContentType="application/vnd.openxmlformats-officedocument.presentationml.tags+xml"/>
  <Override PartName="/ppt/tags/tag24.xml" ContentType="application/vnd.openxmlformats-officedocument.presentationml.tags+xml"/>
  <Override PartName="/ppt/tags/tag25.xml" ContentType="application/vnd.openxmlformats-officedocument.presentationml.tags+xml"/>
  <Override PartName="/ppt/tags/tag26.xml" ContentType="application/vnd.openxmlformats-officedocument.presentationml.tags+xml"/>
  <Override PartName="/ppt/tags/tag27.xml" ContentType="application/vnd.openxmlformats-officedocument.presentationml.tags+xml"/>
  <Override PartName="/ppt/tags/tag28.xml" ContentType="application/vnd.openxmlformats-officedocument.presentationml.tags+xml"/>
  <Override PartName="/ppt/tags/tag29.xml" ContentType="application/vnd.openxmlformats-officedocument.presentationml.tags+xml"/>
  <Override PartName="/ppt/tags/tag30.xml" ContentType="application/vnd.openxmlformats-officedocument.presentationml.tags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2" r:id="rId4"/>
    <p:sldMasterId id="2147483684" r:id="rId5"/>
  </p:sldMasterIdLst>
  <p:notesMasterIdLst>
    <p:notesMasterId r:id="rId16"/>
  </p:notesMasterIdLst>
  <p:sldIdLst>
    <p:sldId id="256" r:id="rId6"/>
    <p:sldId id="334" r:id="rId7"/>
    <p:sldId id="335" r:id="rId8"/>
    <p:sldId id="337" r:id="rId9"/>
    <p:sldId id="343" r:id="rId10"/>
    <p:sldId id="355" r:id="rId11"/>
    <p:sldId id="344" r:id="rId12"/>
    <p:sldId id="356" r:id="rId13"/>
    <p:sldId id="354" r:id="rId14"/>
    <p:sldId id="353" r:id="rId15"/>
  </p:sldIdLst>
  <p:sldSz cx="12192000" cy="6858000"/>
  <p:notesSz cx="7104063" cy="10234613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521415D9-36F7-43E2-AB2F-B90AF26B5E84}">
      <p14:sectionLst xmlns:p14="http://schemas.microsoft.com/office/powerpoint/2010/main">
        <p14:section name="Default Section" id="{8E2ABD86-9AA6-499F-8593-83FF4869C248}">
          <p14:sldIdLst>
            <p14:sldId id="256"/>
            <p14:sldId id="334"/>
            <p14:sldId id="335"/>
            <p14:sldId id="337"/>
            <p14:sldId id="343"/>
            <p14:sldId id="355"/>
            <p14:sldId id="344"/>
            <p14:sldId id="356"/>
            <p14:sldId id="354"/>
            <p14:sldId id="353"/>
          </p14:sldIdLst>
        </p14:section>
      </p14:sectionLst>
    </p:ex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4995" autoAdjust="0"/>
    <p:restoredTop sz="92029" autoAdjust="0"/>
  </p:normalViewPr>
  <p:slideViewPr>
    <p:cSldViewPr snapToGrid="0">
      <p:cViewPr varScale="1">
        <p:scale>
          <a:sx n="98" d="100"/>
          <a:sy n="98" d="100"/>
        </p:scale>
        <p:origin x="110" y="91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3.xml"/><Relationship Id="rId13" Type="http://schemas.openxmlformats.org/officeDocument/2006/relationships/slide" Target="slides/slide8.xml"/><Relationship Id="rId18" Type="http://schemas.openxmlformats.org/officeDocument/2006/relationships/viewProps" Target="viewProps.xml"/><Relationship Id="rId3" Type="http://schemas.openxmlformats.org/officeDocument/2006/relationships/customXml" Target="../customXml/item3.xml"/><Relationship Id="rId7" Type="http://schemas.openxmlformats.org/officeDocument/2006/relationships/slide" Target="slides/slide2.xml"/><Relationship Id="rId12" Type="http://schemas.openxmlformats.org/officeDocument/2006/relationships/slide" Target="slides/slide7.xml"/><Relationship Id="rId17" Type="http://schemas.openxmlformats.org/officeDocument/2006/relationships/presProps" Target="presProps.xml"/><Relationship Id="rId2" Type="http://schemas.openxmlformats.org/officeDocument/2006/relationships/customXml" Target="../customXml/item2.xml"/><Relationship Id="rId16" Type="http://schemas.openxmlformats.org/officeDocument/2006/relationships/notesMaster" Target="notesMasters/notesMaster1.xml"/><Relationship Id="rId20" Type="http://schemas.openxmlformats.org/officeDocument/2006/relationships/tableStyles" Target="tableStyles.xml"/><Relationship Id="rId1" Type="http://schemas.openxmlformats.org/officeDocument/2006/relationships/customXml" Target="../customXml/item1.xml"/><Relationship Id="rId6" Type="http://schemas.openxmlformats.org/officeDocument/2006/relationships/slide" Target="slides/slide1.xml"/><Relationship Id="rId11" Type="http://schemas.openxmlformats.org/officeDocument/2006/relationships/slide" Target="slides/slide6.xml"/><Relationship Id="rId5" Type="http://schemas.openxmlformats.org/officeDocument/2006/relationships/slideMaster" Target="slideMasters/slideMaster2.xml"/><Relationship Id="rId15" Type="http://schemas.openxmlformats.org/officeDocument/2006/relationships/slide" Target="slides/slide10.xml"/><Relationship Id="rId10" Type="http://schemas.openxmlformats.org/officeDocument/2006/relationships/slide" Target="slides/slide5.xml"/><Relationship Id="rId19" Type="http://schemas.openxmlformats.org/officeDocument/2006/relationships/theme" Target="theme/theme1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4.xml"/><Relationship Id="rId14" Type="http://schemas.openxmlformats.org/officeDocument/2006/relationships/slide" Target="slides/slide9.xml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colorful1">
  <dgm:title val=""/>
  <dgm:desc val=""/>
  <dgm:catLst>
    <dgm:cat type="colorful" pri="101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/>
    <dgm:txEffectClrLst/>
  </dgm:styleLbl>
  <dgm:styleLbl name="l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2">
        <a:alpha val="50000"/>
      </a:schemeClr>
      <a:schemeClr val="accent3">
        <a:alpha val="50000"/>
      </a:schemeClr>
      <a:schemeClr val="accent4">
        <a:alpha val="50000"/>
      </a:schemeClr>
      <a:schemeClr val="accent5">
        <a:alpha val="50000"/>
      </a:schemeClr>
      <a:schemeClr val="accent6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2">
        <a:tint val="50000"/>
      </a:schemeClr>
      <a:schemeClr val="accent3">
        <a:tint val="50000"/>
      </a:schemeClr>
      <a:schemeClr val="accent4">
        <a:tint val="50000"/>
      </a:schemeClr>
      <a:schemeClr val="accent5">
        <a:tint val="50000"/>
      </a:schemeClr>
      <a:schemeClr val="accent6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/>
    <dgm:txEffectClrLst/>
  </dgm:styleLbl>
  <dgm:styleLbl name="f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2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3">
        <a:tint val="90000"/>
      </a:schemeClr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4">
        <a:tint val="70000"/>
      </a:schemeClr>
    </dgm:fillClrLst>
    <dgm:linClrLst meth="repeat">
      <a:schemeClr val="accent3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5">
        <a:tint val="50000"/>
      </a:schemeClr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B9C32B05-62EA-407A-B21C-2310C7945705}" type="doc">
      <dgm:prSet loTypeId="urn:microsoft.com/office/officeart/2005/8/layout/hChevron3" loCatId="cycle" qsTypeId="urn:microsoft.com/office/officeart/2005/8/quickstyle/simple4" qsCatId="simple" csTypeId="urn:microsoft.com/office/officeart/2005/8/colors/colorful1" csCatId="colorful" phldr="1"/>
      <dgm:spPr/>
      <dgm:t>
        <a:bodyPr/>
        <a:lstStyle/>
        <a:p>
          <a:endParaRPr lang="en-US"/>
        </a:p>
      </dgm:t>
    </dgm:pt>
    <dgm:pt modelId="{42D71409-67F9-455C-8C6D-716D284AAA6B}">
      <dgm:prSet phldrT="[Text]" custT="1"/>
      <dgm:spPr>
        <a:solidFill>
          <a:schemeClr val="accent1"/>
        </a:solidFill>
        <a:ln w="50800">
          <a:solidFill>
            <a:schemeClr val="bg1"/>
          </a:solidFill>
        </a:ln>
        <a:effectLst/>
      </dgm:spPr>
      <dgm:t>
        <a:bodyPr lIns="216000" tIns="180000"/>
        <a:lstStyle/>
        <a:p>
          <a:pPr marL="0">
            <a:lnSpc>
              <a:spcPct val="110000"/>
            </a:lnSpc>
            <a:buNone/>
          </a:pPr>
          <a:r>
            <a:rPr lang="en-US" sz="1800" dirty="0">
              <a:latin typeface="Frutiger LT Com 65 Bold" panose="020B0803030504020204" pitchFamily="34" charset="0"/>
            </a:rPr>
            <a:t>2020</a:t>
          </a:r>
        </a:p>
      </dgm:t>
    </dgm:pt>
    <dgm:pt modelId="{51680ED1-AF6E-4B28-AE94-92B0EFB0DF7D}" type="parTrans" cxnId="{2AA9C11F-1F1D-428E-801A-47EAA766C99D}">
      <dgm:prSet/>
      <dgm:spPr/>
      <dgm:t>
        <a:bodyPr/>
        <a:lstStyle/>
        <a:p>
          <a:endParaRPr lang="en-US"/>
        </a:p>
      </dgm:t>
    </dgm:pt>
    <dgm:pt modelId="{478B7D3C-9FB4-4BC6-90AC-49960560DECD}" type="sibTrans" cxnId="{2AA9C11F-1F1D-428E-801A-47EAA766C99D}">
      <dgm:prSet/>
      <dgm:spPr/>
      <dgm:t>
        <a:bodyPr/>
        <a:lstStyle/>
        <a:p>
          <a:endParaRPr lang="en-US"/>
        </a:p>
      </dgm:t>
    </dgm:pt>
    <dgm:pt modelId="{F66099B6-DBBD-4AB0-82D2-877B80F846F7}">
      <dgm:prSet phldrT="[Text]" custT="1">
        <dgm:style>
          <a:lnRef idx="0">
            <a:schemeClr val="lt1">
              <a:hueOff val="0"/>
              <a:satOff val="0"/>
              <a:lumOff val="0"/>
              <a:alphaOff val="0"/>
            </a:schemeClr>
          </a:lnRef>
          <a:fillRef idx="3">
            <a:scrgbClr r="0" g="0" b="0"/>
          </a:fillRef>
          <a:effectRef idx="2">
            <a:scrgbClr r="0" g="0" b="0"/>
          </a:effectRef>
          <a:fontRef idx="minor">
            <a:schemeClr val="lt1"/>
          </a:fontRef>
        </dgm:style>
      </dgm:prSet>
      <dgm:spPr>
        <a:solidFill>
          <a:schemeClr val="accent2"/>
        </a:solidFill>
        <a:ln w="50800">
          <a:solidFill>
            <a:schemeClr val="bg1"/>
          </a:solidFill>
        </a:ln>
        <a:effectLst/>
      </dgm:spPr>
      <dgm:t>
        <a:bodyPr tIns="180000"/>
        <a:lstStyle/>
        <a:p>
          <a:pPr marL="0">
            <a:lnSpc>
              <a:spcPct val="110000"/>
            </a:lnSpc>
            <a:buNone/>
          </a:pPr>
          <a:r>
            <a:rPr lang="en-US" sz="1800" dirty="0">
              <a:latin typeface="Frutiger LT Com 65 Bold" panose="020B0803030504020204" pitchFamily="34" charset="0"/>
            </a:rPr>
            <a:t>2021</a:t>
          </a:r>
        </a:p>
      </dgm:t>
    </dgm:pt>
    <dgm:pt modelId="{B09C8BFB-F41C-4AC4-AB94-F216E3081C2D}" type="parTrans" cxnId="{B4F3EA32-CE64-4A92-9BAE-BC57E5392B05}">
      <dgm:prSet/>
      <dgm:spPr/>
      <dgm:t>
        <a:bodyPr/>
        <a:lstStyle/>
        <a:p>
          <a:endParaRPr lang="en-US"/>
        </a:p>
      </dgm:t>
    </dgm:pt>
    <dgm:pt modelId="{BC531B32-9B0E-482E-BF91-65C61F17168D}" type="sibTrans" cxnId="{B4F3EA32-CE64-4A92-9BAE-BC57E5392B05}">
      <dgm:prSet/>
      <dgm:spPr/>
      <dgm:t>
        <a:bodyPr/>
        <a:lstStyle/>
        <a:p>
          <a:endParaRPr lang="en-US"/>
        </a:p>
      </dgm:t>
    </dgm:pt>
    <dgm:pt modelId="{2A22E84C-3AA3-4E9C-AE5F-9C2FB0D7FB11}">
      <dgm:prSet phldrT="[Text]" custT="1">
        <dgm:style>
          <a:lnRef idx="0">
            <a:schemeClr val="lt1">
              <a:hueOff val="0"/>
              <a:satOff val="0"/>
              <a:lumOff val="0"/>
              <a:alphaOff val="0"/>
            </a:schemeClr>
          </a:lnRef>
          <a:fillRef idx="3">
            <a:schemeClr val="accent5">
              <a:hueOff val="0"/>
              <a:satOff val="0"/>
              <a:lumOff val="0"/>
              <a:alphaOff val="0"/>
            </a:schemeClr>
          </a:fillRef>
          <a:effectRef idx="2">
            <a:scrgbClr r="0" g="0" b="0"/>
          </a:effectRef>
          <a:fontRef idx="minor">
            <a:schemeClr val="lt1"/>
          </a:fontRef>
        </dgm:style>
      </dgm:prSet>
      <dgm:spPr>
        <a:solidFill>
          <a:schemeClr val="accent4"/>
        </a:solidFill>
        <a:ln w="50800">
          <a:solidFill>
            <a:schemeClr val="bg1"/>
          </a:solidFill>
        </a:ln>
        <a:effectLst/>
      </dgm:spPr>
      <dgm:t>
        <a:bodyPr tIns="180000"/>
        <a:lstStyle/>
        <a:p>
          <a:pPr marL="0">
            <a:lnSpc>
              <a:spcPct val="110000"/>
            </a:lnSpc>
            <a:buNone/>
          </a:pPr>
          <a:r>
            <a:rPr lang="en-US" sz="1800" dirty="0">
              <a:latin typeface="Frutiger LT Com 65 Bold" panose="020B0803030504020204" pitchFamily="34" charset="0"/>
            </a:rPr>
            <a:t>2022</a:t>
          </a:r>
          <a:endParaRPr lang="en-US" sz="1800" dirty="0"/>
        </a:p>
      </dgm:t>
    </dgm:pt>
    <dgm:pt modelId="{6C025E55-DF42-4C5D-AFD5-6015FA053D46}" type="parTrans" cxnId="{BEB859E7-C343-408E-86A1-667C27EE5761}">
      <dgm:prSet/>
      <dgm:spPr/>
      <dgm:t>
        <a:bodyPr/>
        <a:lstStyle/>
        <a:p>
          <a:endParaRPr lang="en-US"/>
        </a:p>
      </dgm:t>
    </dgm:pt>
    <dgm:pt modelId="{744EA591-F199-49C2-B63A-82709D96C729}" type="sibTrans" cxnId="{BEB859E7-C343-408E-86A1-667C27EE5761}">
      <dgm:prSet/>
      <dgm:spPr/>
      <dgm:t>
        <a:bodyPr/>
        <a:lstStyle/>
        <a:p>
          <a:endParaRPr lang="en-US"/>
        </a:p>
      </dgm:t>
    </dgm:pt>
    <dgm:pt modelId="{36045517-CEA4-4BE3-B836-C2B6BFE5649B}">
      <dgm:prSet phldrT="[Text]" custT="1">
        <dgm:style>
          <a:lnRef idx="0">
            <a:schemeClr val="lt1">
              <a:hueOff val="0"/>
              <a:satOff val="0"/>
              <a:lumOff val="0"/>
              <a:alphaOff val="0"/>
            </a:schemeClr>
          </a:lnRef>
          <a:fillRef idx="3">
            <a:schemeClr val="accent3">
              <a:hueOff val="0"/>
              <a:satOff val="0"/>
              <a:lumOff val="0"/>
              <a:alphaOff val="0"/>
            </a:schemeClr>
          </a:fillRef>
          <a:effectRef idx="2">
            <a:scrgbClr r="0" g="0" b="0"/>
          </a:effectRef>
          <a:fontRef idx="minor">
            <a:schemeClr val="lt1"/>
          </a:fontRef>
        </dgm:style>
      </dgm:prSet>
      <dgm:spPr>
        <a:solidFill>
          <a:schemeClr val="accent5"/>
        </a:solidFill>
        <a:ln w="50800">
          <a:solidFill>
            <a:schemeClr val="bg1"/>
          </a:solidFill>
        </a:ln>
        <a:effectLst/>
      </dgm:spPr>
      <dgm:t>
        <a:bodyPr tIns="180000"/>
        <a:lstStyle/>
        <a:p>
          <a:pPr marL="0">
            <a:lnSpc>
              <a:spcPct val="110000"/>
            </a:lnSpc>
            <a:buNone/>
          </a:pPr>
          <a:r>
            <a:rPr lang="en-US" sz="1800" b="1" dirty="0"/>
            <a:t>2023</a:t>
          </a:r>
        </a:p>
      </dgm:t>
    </dgm:pt>
    <dgm:pt modelId="{6231A36F-9B04-4B4A-917A-7E163AFFC956}" type="parTrans" cxnId="{4019353B-443B-4DED-AA6C-3C60E18414C7}">
      <dgm:prSet/>
      <dgm:spPr/>
      <dgm:t>
        <a:bodyPr/>
        <a:lstStyle/>
        <a:p>
          <a:endParaRPr lang="en-US"/>
        </a:p>
      </dgm:t>
    </dgm:pt>
    <dgm:pt modelId="{BFF3C5ED-87D0-4709-A3B8-A7BF0668006A}" type="sibTrans" cxnId="{4019353B-443B-4DED-AA6C-3C60E18414C7}">
      <dgm:prSet/>
      <dgm:spPr/>
      <dgm:t>
        <a:bodyPr/>
        <a:lstStyle/>
        <a:p>
          <a:endParaRPr lang="en-US"/>
        </a:p>
      </dgm:t>
    </dgm:pt>
    <dgm:pt modelId="{0507EB23-E579-4478-95DE-8B3AF2785525}">
      <dgm:prSet phldrT="[Text]" custT="1"/>
      <dgm:spPr>
        <a:solidFill>
          <a:schemeClr val="accent1"/>
        </a:solidFill>
        <a:ln w="50800">
          <a:solidFill>
            <a:schemeClr val="bg1"/>
          </a:solidFill>
        </a:ln>
        <a:effectLst/>
      </dgm:spPr>
      <dgm:t>
        <a:bodyPr lIns="216000" tIns="180000"/>
        <a:lstStyle/>
        <a:p>
          <a:pPr marL="180000" indent="-180000">
            <a:lnSpc>
              <a:spcPct val="110000"/>
            </a:lnSpc>
            <a:buClr>
              <a:schemeClr val="bg1"/>
            </a:buClr>
            <a:buSzPct val="100000"/>
            <a:buFont typeface="Wingdings" panose="05000000000000000000" pitchFamily="2" charset="2"/>
            <a:buChar char="§"/>
            <a:tabLst/>
          </a:pPr>
          <a:r>
            <a:rPr lang="en-US" sz="1200" dirty="0">
              <a:solidFill>
                <a:schemeClr val="bg1"/>
              </a:solidFill>
            </a:rPr>
            <a:t>Oct: Inaugural workshop </a:t>
          </a:r>
        </a:p>
      </dgm:t>
    </dgm:pt>
    <dgm:pt modelId="{123B8FA7-F5AC-4574-A3AA-6A93B87ED425}" type="sibTrans" cxnId="{0D6EFCC2-FDF8-4F6E-9A5E-CA692745C16F}">
      <dgm:prSet/>
      <dgm:spPr/>
      <dgm:t>
        <a:bodyPr/>
        <a:lstStyle/>
        <a:p>
          <a:endParaRPr lang="de-DE"/>
        </a:p>
      </dgm:t>
    </dgm:pt>
    <dgm:pt modelId="{F3890ED8-B1A6-42C1-ACD6-91916746AB30}" type="parTrans" cxnId="{0D6EFCC2-FDF8-4F6E-9A5E-CA692745C16F}">
      <dgm:prSet/>
      <dgm:spPr/>
      <dgm:t>
        <a:bodyPr/>
        <a:lstStyle/>
        <a:p>
          <a:endParaRPr lang="de-DE"/>
        </a:p>
      </dgm:t>
    </dgm:pt>
    <dgm:pt modelId="{DBCD5B3C-A86D-47A2-8434-08E893599803}">
      <dgm:prSet phldrT="[Text]" custT="1"/>
      <dgm:spPr>
        <a:solidFill>
          <a:schemeClr val="accent1"/>
        </a:solidFill>
        <a:ln w="50800">
          <a:solidFill>
            <a:schemeClr val="bg1"/>
          </a:solidFill>
        </a:ln>
        <a:effectLst/>
      </dgm:spPr>
      <dgm:t>
        <a:bodyPr lIns="216000" tIns="180000"/>
        <a:lstStyle/>
        <a:p>
          <a:pPr marL="180975" indent="-180975">
            <a:lnSpc>
              <a:spcPct val="110000"/>
            </a:lnSpc>
            <a:buClr>
              <a:schemeClr val="bg1"/>
            </a:buClr>
            <a:buSzPct val="100000"/>
            <a:buFont typeface="Wingdings" panose="05000000000000000000" pitchFamily="2" charset="2"/>
            <a:buChar char="§"/>
            <a:tabLst/>
          </a:pPr>
          <a:r>
            <a:rPr lang="en-US" sz="1200" dirty="0">
              <a:solidFill>
                <a:schemeClr val="bg1"/>
              </a:solidFill>
            </a:rPr>
            <a:t>Dec: Meeting</a:t>
          </a:r>
        </a:p>
      </dgm:t>
    </dgm:pt>
    <dgm:pt modelId="{E6ED9BA8-1290-4AB4-B022-0176401CC517}" type="parTrans" cxnId="{0B5FD747-676C-4F70-8EA0-D706FAAD205B}">
      <dgm:prSet/>
      <dgm:spPr/>
      <dgm:t>
        <a:bodyPr/>
        <a:lstStyle/>
        <a:p>
          <a:endParaRPr lang="de-DE"/>
        </a:p>
      </dgm:t>
    </dgm:pt>
    <dgm:pt modelId="{FEF86C3F-064E-4F3B-9B4B-2A707289F53B}" type="sibTrans" cxnId="{0B5FD747-676C-4F70-8EA0-D706FAAD205B}">
      <dgm:prSet/>
      <dgm:spPr/>
      <dgm:t>
        <a:bodyPr/>
        <a:lstStyle/>
        <a:p>
          <a:endParaRPr lang="de-DE"/>
        </a:p>
      </dgm:t>
    </dgm:pt>
    <dgm:pt modelId="{E60CAAF8-428E-4EC6-A91F-FEC80A57B5A5}">
      <dgm:prSet phldrT="[Text]" custT="1">
        <dgm:style>
          <a:lnRef idx="0">
            <a:schemeClr val="lt1">
              <a:hueOff val="0"/>
              <a:satOff val="0"/>
              <a:lumOff val="0"/>
              <a:alphaOff val="0"/>
            </a:schemeClr>
          </a:lnRef>
          <a:fillRef idx="3">
            <a:schemeClr val="accent5">
              <a:hueOff val="0"/>
              <a:satOff val="0"/>
              <a:lumOff val="0"/>
              <a:alphaOff val="0"/>
            </a:schemeClr>
          </a:fillRef>
          <a:effectRef idx="2">
            <a:scrgbClr r="0" g="0" b="0"/>
          </a:effectRef>
          <a:fontRef idx="minor">
            <a:schemeClr val="lt1"/>
          </a:fontRef>
        </dgm:style>
      </dgm:prSet>
      <dgm:spPr>
        <a:solidFill>
          <a:schemeClr val="accent4"/>
        </a:solidFill>
        <a:ln w="50800">
          <a:solidFill>
            <a:schemeClr val="bg1"/>
          </a:solidFill>
        </a:ln>
        <a:effectLst/>
      </dgm:spPr>
      <dgm:t>
        <a:bodyPr tIns="180000"/>
        <a:lstStyle/>
        <a:p>
          <a:pPr marL="180000" indent="-180000">
            <a:lnSpc>
              <a:spcPct val="110000"/>
            </a:lnSpc>
            <a:buClr>
              <a:schemeClr val="bg1"/>
            </a:buClr>
            <a:buSzPct val="100000"/>
            <a:buFont typeface="Wingdings" panose="05000000000000000000" pitchFamily="2" charset="2"/>
            <a:buChar char="§"/>
            <a:tabLst/>
          </a:pPr>
          <a:r>
            <a:rPr lang="en-US" sz="1200" dirty="0">
              <a:solidFill>
                <a:schemeClr val="bg1"/>
              </a:solidFill>
            </a:rPr>
            <a:t>Sep: WHO clearance</a:t>
          </a:r>
        </a:p>
      </dgm:t>
    </dgm:pt>
    <dgm:pt modelId="{1643D90C-F6DC-40D5-9CE6-2CC43E23CAE5}" type="parTrans" cxnId="{B2CDDF49-2946-4C25-AA1B-D3A698579505}">
      <dgm:prSet/>
      <dgm:spPr/>
      <dgm:t>
        <a:bodyPr/>
        <a:lstStyle/>
        <a:p>
          <a:endParaRPr lang="de-DE"/>
        </a:p>
      </dgm:t>
    </dgm:pt>
    <dgm:pt modelId="{2A5F5B2F-ADDD-4D6F-8350-633F3CA4D2D0}" type="sibTrans" cxnId="{B2CDDF49-2946-4C25-AA1B-D3A698579505}">
      <dgm:prSet/>
      <dgm:spPr/>
      <dgm:t>
        <a:bodyPr/>
        <a:lstStyle/>
        <a:p>
          <a:endParaRPr lang="de-DE"/>
        </a:p>
      </dgm:t>
    </dgm:pt>
    <dgm:pt modelId="{F120C875-C509-4081-87E6-6350904753BD}">
      <dgm:prSet phldrT="[Text]" custT="1">
        <dgm:style>
          <a:lnRef idx="0">
            <a:schemeClr val="lt1">
              <a:hueOff val="0"/>
              <a:satOff val="0"/>
              <a:lumOff val="0"/>
              <a:alphaOff val="0"/>
            </a:schemeClr>
          </a:lnRef>
          <a:fillRef idx="3">
            <a:schemeClr val="accent5">
              <a:hueOff val="0"/>
              <a:satOff val="0"/>
              <a:lumOff val="0"/>
              <a:alphaOff val="0"/>
            </a:schemeClr>
          </a:fillRef>
          <a:effectRef idx="2">
            <a:scrgbClr r="0" g="0" b="0"/>
          </a:effectRef>
          <a:fontRef idx="minor">
            <a:schemeClr val="lt1"/>
          </a:fontRef>
        </dgm:style>
      </dgm:prSet>
      <dgm:spPr>
        <a:solidFill>
          <a:schemeClr val="accent4"/>
        </a:solidFill>
        <a:ln w="50800">
          <a:solidFill>
            <a:schemeClr val="bg1"/>
          </a:solidFill>
        </a:ln>
        <a:effectLst/>
      </dgm:spPr>
      <dgm:t>
        <a:bodyPr tIns="180000"/>
        <a:lstStyle/>
        <a:p>
          <a:pPr marL="180000" indent="-180000">
            <a:lnSpc>
              <a:spcPct val="110000"/>
            </a:lnSpc>
            <a:buClr>
              <a:schemeClr val="bg1"/>
            </a:buClr>
            <a:buSzPct val="100000"/>
            <a:buFont typeface="Wingdings" panose="05000000000000000000" pitchFamily="2" charset="2"/>
            <a:buChar char="§"/>
            <a:tabLst/>
          </a:pPr>
          <a:endParaRPr lang="en-US" sz="1400" dirty="0">
            <a:solidFill>
              <a:schemeClr val="bg1"/>
            </a:solidFill>
          </a:endParaRPr>
        </a:p>
      </dgm:t>
    </dgm:pt>
    <dgm:pt modelId="{2E0E720D-110C-4EE4-9D09-849E526553BD}" type="parTrans" cxnId="{8330F4DB-2FD0-423F-AB4F-95EACD0A5EE0}">
      <dgm:prSet/>
      <dgm:spPr/>
      <dgm:t>
        <a:bodyPr/>
        <a:lstStyle/>
        <a:p>
          <a:endParaRPr lang="de-DE"/>
        </a:p>
      </dgm:t>
    </dgm:pt>
    <dgm:pt modelId="{4AE28C9C-610B-4512-A6F1-FEDBA241D3BF}" type="sibTrans" cxnId="{8330F4DB-2FD0-423F-AB4F-95EACD0A5EE0}">
      <dgm:prSet/>
      <dgm:spPr/>
      <dgm:t>
        <a:bodyPr/>
        <a:lstStyle/>
        <a:p>
          <a:endParaRPr lang="de-DE"/>
        </a:p>
      </dgm:t>
    </dgm:pt>
    <dgm:pt modelId="{F8E3A3B7-F438-45D5-A29C-F200999E4D00}">
      <dgm:prSet phldrT="[Text]" custT="1">
        <dgm:style>
          <a:lnRef idx="0">
            <a:schemeClr val="lt1">
              <a:hueOff val="0"/>
              <a:satOff val="0"/>
              <a:lumOff val="0"/>
              <a:alphaOff val="0"/>
            </a:schemeClr>
          </a:lnRef>
          <a:fillRef idx="3">
            <a:schemeClr val="accent3">
              <a:hueOff val="0"/>
              <a:satOff val="0"/>
              <a:lumOff val="0"/>
              <a:alphaOff val="0"/>
            </a:schemeClr>
          </a:fillRef>
          <a:effectRef idx="2">
            <a:scrgbClr r="0" g="0" b="0"/>
          </a:effectRef>
          <a:fontRef idx="minor">
            <a:schemeClr val="lt1"/>
          </a:fontRef>
        </dgm:style>
      </dgm:prSet>
      <dgm:spPr>
        <a:solidFill>
          <a:schemeClr val="accent5"/>
        </a:solidFill>
        <a:ln w="50800">
          <a:solidFill>
            <a:schemeClr val="bg1"/>
          </a:solidFill>
        </a:ln>
        <a:effectLst/>
      </dgm:spPr>
      <dgm:t>
        <a:bodyPr tIns="180000"/>
        <a:lstStyle/>
        <a:p>
          <a:pPr marL="180000" indent="-180000">
            <a:lnSpc>
              <a:spcPct val="110000"/>
            </a:lnSpc>
            <a:buClr>
              <a:schemeClr val="bg1"/>
            </a:buClr>
            <a:buSzPct val="100000"/>
            <a:buFont typeface="Wingdings" panose="05000000000000000000" pitchFamily="2" charset="2"/>
            <a:buChar char="§"/>
            <a:tabLst/>
          </a:pPr>
          <a:r>
            <a:rPr lang="en-US" sz="1200" dirty="0">
              <a:solidFill>
                <a:schemeClr val="bg1"/>
              </a:solidFill>
            </a:rPr>
            <a:t>Jan &amp; Feb: FG approval</a:t>
          </a:r>
        </a:p>
      </dgm:t>
    </dgm:pt>
    <dgm:pt modelId="{EBE74FE5-8352-47B1-A213-85F22B3EEE1C}" type="parTrans" cxnId="{A947D035-0B8B-4855-A643-AE9D369D77DA}">
      <dgm:prSet/>
      <dgm:spPr/>
      <dgm:t>
        <a:bodyPr/>
        <a:lstStyle/>
        <a:p>
          <a:endParaRPr lang="de-DE"/>
        </a:p>
      </dgm:t>
    </dgm:pt>
    <dgm:pt modelId="{37D7261F-5B1C-4A5C-8B6C-844FD207F39B}" type="sibTrans" cxnId="{A947D035-0B8B-4855-A643-AE9D369D77DA}">
      <dgm:prSet/>
      <dgm:spPr/>
      <dgm:t>
        <a:bodyPr/>
        <a:lstStyle/>
        <a:p>
          <a:endParaRPr lang="de-DE"/>
        </a:p>
      </dgm:t>
    </dgm:pt>
    <dgm:pt modelId="{DD4E9A18-2A8A-4AA0-802F-381B7855DAA1}">
      <dgm:prSet phldrT="[Text]" custT="1">
        <dgm:style>
          <a:lnRef idx="0">
            <a:schemeClr val="lt1">
              <a:hueOff val="0"/>
              <a:satOff val="0"/>
              <a:lumOff val="0"/>
              <a:alphaOff val="0"/>
            </a:schemeClr>
          </a:lnRef>
          <a:fillRef idx="3">
            <a:schemeClr val="accent3">
              <a:hueOff val="0"/>
              <a:satOff val="0"/>
              <a:lumOff val="0"/>
              <a:alphaOff val="0"/>
            </a:schemeClr>
          </a:fillRef>
          <a:effectRef idx="2">
            <a:scrgbClr r="0" g="0" b="0"/>
          </a:effectRef>
          <a:fontRef idx="minor">
            <a:schemeClr val="lt1"/>
          </a:fontRef>
        </dgm:style>
      </dgm:prSet>
      <dgm:spPr>
        <a:solidFill>
          <a:schemeClr val="accent5"/>
        </a:solidFill>
        <a:ln w="50800">
          <a:solidFill>
            <a:schemeClr val="bg1"/>
          </a:solidFill>
        </a:ln>
        <a:effectLst/>
      </dgm:spPr>
      <dgm:t>
        <a:bodyPr tIns="180000"/>
        <a:lstStyle/>
        <a:p>
          <a:pPr marL="180000" indent="-180000">
            <a:lnSpc>
              <a:spcPct val="110000"/>
            </a:lnSpc>
            <a:buClr>
              <a:schemeClr val="bg1"/>
            </a:buClr>
            <a:buSzPct val="100000"/>
            <a:buFont typeface="Wingdings" panose="05000000000000000000" pitchFamily="2" charset="2"/>
            <a:buNone/>
            <a:tabLst/>
          </a:pPr>
          <a:endParaRPr lang="en-US" sz="1400" dirty="0">
            <a:solidFill>
              <a:schemeClr val="bg1"/>
            </a:solidFill>
          </a:endParaRPr>
        </a:p>
      </dgm:t>
    </dgm:pt>
    <dgm:pt modelId="{B530A2DD-29FD-49B0-9122-03FC27C2B2DF}" type="parTrans" cxnId="{FF5BCB6A-3DC2-4341-9559-9552C881344C}">
      <dgm:prSet/>
      <dgm:spPr/>
      <dgm:t>
        <a:bodyPr/>
        <a:lstStyle/>
        <a:p>
          <a:endParaRPr lang="de-DE"/>
        </a:p>
      </dgm:t>
    </dgm:pt>
    <dgm:pt modelId="{592B1058-E6E3-4713-B13C-71CDE231CE94}" type="sibTrans" cxnId="{FF5BCB6A-3DC2-4341-9559-9552C881344C}">
      <dgm:prSet/>
      <dgm:spPr/>
      <dgm:t>
        <a:bodyPr/>
        <a:lstStyle/>
        <a:p>
          <a:endParaRPr lang="de-DE"/>
        </a:p>
      </dgm:t>
    </dgm:pt>
    <dgm:pt modelId="{B6AA7AF8-8E5E-423B-AEC6-2E09EFA77200}">
      <dgm:prSet phldrT="[Text]" custT="1">
        <dgm:style>
          <a:lnRef idx="0">
            <a:schemeClr val="lt1">
              <a:hueOff val="0"/>
              <a:satOff val="0"/>
              <a:lumOff val="0"/>
              <a:alphaOff val="0"/>
            </a:schemeClr>
          </a:lnRef>
          <a:fillRef idx="3">
            <a:scrgbClr r="0" g="0" b="0"/>
          </a:fillRef>
          <a:effectRef idx="2">
            <a:scrgbClr r="0" g="0" b="0"/>
          </a:effectRef>
          <a:fontRef idx="minor">
            <a:schemeClr val="lt1"/>
          </a:fontRef>
        </dgm:style>
      </dgm:prSet>
      <dgm:spPr>
        <a:solidFill>
          <a:schemeClr val="accent2"/>
        </a:solidFill>
        <a:ln w="50800">
          <a:solidFill>
            <a:schemeClr val="bg1"/>
          </a:solidFill>
        </a:ln>
        <a:effectLst/>
      </dgm:spPr>
      <dgm:t>
        <a:bodyPr tIns="180000"/>
        <a:lstStyle/>
        <a:p>
          <a:pPr marL="180000" indent="-180000">
            <a:lnSpc>
              <a:spcPct val="110000"/>
            </a:lnSpc>
            <a:buClr>
              <a:schemeClr val="bg1"/>
            </a:buClr>
            <a:buSzPct val="100000"/>
            <a:buFont typeface="Wingdings" panose="05000000000000000000" pitchFamily="2" charset="2"/>
            <a:buChar char="§"/>
            <a:tabLst/>
          </a:pPr>
          <a:r>
            <a:rPr lang="en-US" sz="1200" dirty="0">
              <a:solidFill>
                <a:schemeClr val="bg1"/>
              </a:solidFill>
            </a:rPr>
            <a:t>Mar: LMIC meeting</a:t>
          </a:r>
        </a:p>
      </dgm:t>
    </dgm:pt>
    <dgm:pt modelId="{DC7A4BE5-4896-420E-85A6-C4D22092C1F7}" type="sibTrans" cxnId="{79319D4F-6831-44C3-854B-6DFD55FEB07A}">
      <dgm:prSet/>
      <dgm:spPr/>
      <dgm:t>
        <a:bodyPr/>
        <a:lstStyle/>
        <a:p>
          <a:endParaRPr lang="de-DE"/>
        </a:p>
      </dgm:t>
    </dgm:pt>
    <dgm:pt modelId="{DD3AAC74-1FDB-4118-80FD-2C9569C48377}" type="parTrans" cxnId="{79319D4F-6831-44C3-854B-6DFD55FEB07A}">
      <dgm:prSet/>
      <dgm:spPr/>
      <dgm:t>
        <a:bodyPr/>
        <a:lstStyle/>
        <a:p>
          <a:endParaRPr lang="de-DE"/>
        </a:p>
      </dgm:t>
    </dgm:pt>
    <dgm:pt modelId="{62403018-E2A8-4BCD-A5CB-852ABBE7DB63}">
      <dgm:prSet phldrT="[Text]" custT="1">
        <dgm:style>
          <a:lnRef idx="0">
            <a:schemeClr val="lt1">
              <a:hueOff val="0"/>
              <a:satOff val="0"/>
              <a:lumOff val="0"/>
              <a:alphaOff val="0"/>
            </a:schemeClr>
          </a:lnRef>
          <a:fillRef idx="3">
            <a:scrgbClr r="0" g="0" b="0"/>
          </a:fillRef>
          <a:effectRef idx="2">
            <a:scrgbClr r="0" g="0" b="0"/>
          </a:effectRef>
          <a:fontRef idx="minor">
            <a:schemeClr val="lt1"/>
          </a:fontRef>
        </dgm:style>
      </dgm:prSet>
      <dgm:spPr>
        <a:solidFill>
          <a:schemeClr val="accent2"/>
        </a:solidFill>
        <a:ln w="50800">
          <a:solidFill>
            <a:schemeClr val="bg1"/>
          </a:solidFill>
        </a:ln>
        <a:effectLst/>
      </dgm:spPr>
      <dgm:t>
        <a:bodyPr tIns="180000"/>
        <a:lstStyle/>
        <a:p>
          <a:pPr marL="180000" indent="-180000">
            <a:lnSpc>
              <a:spcPct val="110000"/>
            </a:lnSpc>
            <a:buClr>
              <a:schemeClr val="bg1"/>
            </a:buClr>
            <a:buSzPct val="100000"/>
            <a:buFont typeface="Wingdings" panose="05000000000000000000" pitchFamily="2" charset="2"/>
            <a:buChar char="§"/>
            <a:tabLst/>
          </a:pPr>
          <a:r>
            <a:rPr lang="en-US" sz="1200" dirty="0">
              <a:solidFill>
                <a:schemeClr val="bg1"/>
              </a:solidFill>
            </a:rPr>
            <a:t>Apr: Review  &amp; meeting </a:t>
          </a:r>
        </a:p>
      </dgm:t>
    </dgm:pt>
    <dgm:pt modelId="{F8FA67A1-203D-4C58-BBBE-F741271D58A8}" type="sibTrans" cxnId="{63835FCB-F259-4C25-8657-052136F192D8}">
      <dgm:prSet/>
      <dgm:spPr/>
      <dgm:t>
        <a:bodyPr/>
        <a:lstStyle/>
        <a:p>
          <a:endParaRPr lang="de-DE"/>
        </a:p>
      </dgm:t>
    </dgm:pt>
    <dgm:pt modelId="{DBC92329-ECB9-4BAB-826B-867020D31D06}" type="parTrans" cxnId="{63835FCB-F259-4C25-8657-052136F192D8}">
      <dgm:prSet/>
      <dgm:spPr/>
      <dgm:t>
        <a:bodyPr/>
        <a:lstStyle/>
        <a:p>
          <a:endParaRPr lang="de-DE"/>
        </a:p>
      </dgm:t>
    </dgm:pt>
    <dgm:pt modelId="{E05C9ED9-D6B5-F749-9F8A-04780507B5E4}">
      <dgm:prSet phldrT="[Text]" custT="1">
        <dgm:style>
          <a:lnRef idx="0">
            <a:schemeClr val="lt1">
              <a:hueOff val="0"/>
              <a:satOff val="0"/>
              <a:lumOff val="0"/>
              <a:alphaOff val="0"/>
            </a:schemeClr>
          </a:lnRef>
          <a:fillRef idx="3">
            <a:scrgbClr r="0" g="0" b="0"/>
          </a:fillRef>
          <a:effectRef idx="2">
            <a:scrgbClr r="0" g="0" b="0"/>
          </a:effectRef>
          <a:fontRef idx="minor">
            <a:schemeClr val="lt1"/>
          </a:fontRef>
        </dgm:style>
      </dgm:prSet>
      <dgm:spPr>
        <a:solidFill>
          <a:schemeClr val="accent2"/>
        </a:solidFill>
        <a:ln w="50800">
          <a:solidFill>
            <a:schemeClr val="bg1"/>
          </a:solidFill>
        </a:ln>
        <a:effectLst/>
      </dgm:spPr>
      <dgm:t>
        <a:bodyPr tIns="180000"/>
        <a:lstStyle/>
        <a:p>
          <a:pPr marL="180000" indent="-180000">
            <a:lnSpc>
              <a:spcPct val="110000"/>
            </a:lnSpc>
            <a:buClr>
              <a:schemeClr val="bg1"/>
            </a:buClr>
            <a:buSzPct val="100000"/>
            <a:buFont typeface="Wingdings" panose="05000000000000000000" pitchFamily="2" charset="2"/>
            <a:buChar char="§"/>
            <a:tabLst/>
          </a:pPr>
          <a:r>
            <a:rPr lang="en-US" sz="1200" dirty="0">
              <a:solidFill>
                <a:schemeClr val="bg1"/>
              </a:solidFill>
            </a:rPr>
            <a:t>Sep: Review </a:t>
          </a:r>
        </a:p>
      </dgm:t>
    </dgm:pt>
    <dgm:pt modelId="{16C86B32-B972-B742-ACE6-F64F001AE195}" type="parTrans" cxnId="{333F078A-8BBB-6A47-8CF1-86424B17E05D}">
      <dgm:prSet/>
      <dgm:spPr/>
      <dgm:t>
        <a:bodyPr/>
        <a:lstStyle/>
        <a:p>
          <a:endParaRPr lang="de-DE"/>
        </a:p>
      </dgm:t>
    </dgm:pt>
    <dgm:pt modelId="{0B7436E7-0B2A-FE45-AB80-29EC638F92B3}" type="sibTrans" cxnId="{333F078A-8BBB-6A47-8CF1-86424B17E05D}">
      <dgm:prSet/>
      <dgm:spPr/>
      <dgm:t>
        <a:bodyPr/>
        <a:lstStyle/>
        <a:p>
          <a:endParaRPr lang="de-DE"/>
        </a:p>
      </dgm:t>
    </dgm:pt>
    <dgm:pt modelId="{AB999E15-5A9E-A142-AE25-F41128C4D291}">
      <dgm:prSet phldrT="[Text]" custT="1">
        <dgm:style>
          <a:lnRef idx="0">
            <a:schemeClr val="lt1">
              <a:hueOff val="0"/>
              <a:satOff val="0"/>
              <a:lumOff val="0"/>
              <a:alphaOff val="0"/>
            </a:schemeClr>
          </a:lnRef>
          <a:fillRef idx="3">
            <a:scrgbClr r="0" g="0" b="0"/>
          </a:fillRef>
          <a:effectRef idx="2">
            <a:scrgbClr r="0" g="0" b="0"/>
          </a:effectRef>
          <a:fontRef idx="minor">
            <a:schemeClr val="lt1"/>
          </a:fontRef>
        </dgm:style>
      </dgm:prSet>
      <dgm:spPr>
        <a:solidFill>
          <a:schemeClr val="accent2"/>
        </a:solidFill>
        <a:ln w="50800">
          <a:solidFill>
            <a:schemeClr val="bg1"/>
          </a:solidFill>
        </a:ln>
        <a:effectLst/>
      </dgm:spPr>
      <dgm:t>
        <a:bodyPr tIns="180000"/>
        <a:lstStyle/>
        <a:p>
          <a:pPr marL="180000" indent="-180000">
            <a:lnSpc>
              <a:spcPct val="110000"/>
            </a:lnSpc>
            <a:buClr>
              <a:schemeClr val="bg1"/>
            </a:buClr>
            <a:buSzPct val="100000"/>
            <a:buFont typeface="Wingdings" panose="05000000000000000000" pitchFamily="2" charset="2"/>
            <a:buChar char="§"/>
            <a:tabLst/>
          </a:pPr>
          <a:r>
            <a:rPr lang="en-US" sz="1200" dirty="0">
              <a:solidFill>
                <a:schemeClr val="bg1"/>
              </a:solidFill>
            </a:rPr>
            <a:t>Nov: Meeting</a:t>
          </a:r>
        </a:p>
      </dgm:t>
    </dgm:pt>
    <dgm:pt modelId="{CFED000F-8713-EF4B-9EEE-D1CAF0A44812}" type="parTrans" cxnId="{8D1BFC95-88D9-AB4A-819A-5B258D1B4788}">
      <dgm:prSet/>
      <dgm:spPr/>
      <dgm:t>
        <a:bodyPr/>
        <a:lstStyle/>
        <a:p>
          <a:endParaRPr lang="de-DE"/>
        </a:p>
      </dgm:t>
    </dgm:pt>
    <dgm:pt modelId="{D2A83767-F445-BE44-801E-970F2732A4A5}" type="sibTrans" cxnId="{8D1BFC95-88D9-AB4A-819A-5B258D1B4788}">
      <dgm:prSet/>
      <dgm:spPr/>
      <dgm:t>
        <a:bodyPr/>
        <a:lstStyle/>
        <a:p>
          <a:endParaRPr lang="de-DE"/>
        </a:p>
      </dgm:t>
    </dgm:pt>
    <dgm:pt modelId="{4BE50766-6D1A-F940-8D3E-31699156F6E9}">
      <dgm:prSet phldrT="[Text]" custT="1">
        <dgm:style>
          <a:lnRef idx="0">
            <a:schemeClr val="lt1">
              <a:hueOff val="0"/>
              <a:satOff val="0"/>
              <a:lumOff val="0"/>
              <a:alphaOff val="0"/>
            </a:schemeClr>
          </a:lnRef>
          <a:fillRef idx="3">
            <a:schemeClr val="accent5">
              <a:hueOff val="0"/>
              <a:satOff val="0"/>
              <a:lumOff val="0"/>
              <a:alphaOff val="0"/>
            </a:schemeClr>
          </a:fillRef>
          <a:effectRef idx="2">
            <a:scrgbClr r="0" g="0" b="0"/>
          </a:effectRef>
          <a:fontRef idx="minor">
            <a:schemeClr val="lt1"/>
          </a:fontRef>
        </dgm:style>
      </dgm:prSet>
      <dgm:spPr>
        <a:solidFill>
          <a:schemeClr val="accent4"/>
        </a:solidFill>
        <a:ln w="50800">
          <a:solidFill>
            <a:schemeClr val="bg1"/>
          </a:solidFill>
        </a:ln>
        <a:effectLst/>
      </dgm:spPr>
      <dgm:t>
        <a:bodyPr tIns="180000"/>
        <a:lstStyle/>
        <a:p>
          <a:pPr marL="180000" indent="-180000">
            <a:lnSpc>
              <a:spcPct val="110000"/>
            </a:lnSpc>
            <a:buClr>
              <a:schemeClr val="bg1"/>
            </a:buClr>
            <a:buSzPct val="100000"/>
            <a:buFont typeface="Wingdings" panose="05000000000000000000" pitchFamily="2" charset="2"/>
            <a:buChar char="§"/>
            <a:tabLst/>
          </a:pPr>
          <a:r>
            <a:rPr lang="en-US" sz="1200" dirty="0">
              <a:solidFill>
                <a:schemeClr val="bg1"/>
              </a:solidFill>
            </a:rPr>
            <a:t>Oct: Meeting</a:t>
          </a:r>
        </a:p>
      </dgm:t>
    </dgm:pt>
    <dgm:pt modelId="{6D40DEEE-EC2F-564B-85E7-BB5F2A1E5FF8}" type="parTrans" cxnId="{694F6D0A-7B3E-8F4D-83E1-ADB94726E9C3}">
      <dgm:prSet/>
      <dgm:spPr/>
      <dgm:t>
        <a:bodyPr/>
        <a:lstStyle/>
        <a:p>
          <a:endParaRPr lang="de-DE"/>
        </a:p>
      </dgm:t>
    </dgm:pt>
    <dgm:pt modelId="{B266B8AC-38AD-7244-88E2-A2297DED671E}" type="sibTrans" cxnId="{694F6D0A-7B3E-8F4D-83E1-ADB94726E9C3}">
      <dgm:prSet/>
      <dgm:spPr/>
      <dgm:t>
        <a:bodyPr/>
        <a:lstStyle/>
        <a:p>
          <a:endParaRPr lang="de-DE"/>
        </a:p>
      </dgm:t>
    </dgm:pt>
    <dgm:pt modelId="{859AED8F-8A1E-BA48-82C8-8766A2748B28}">
      <dgm:prSet phldrT="[Text]" custT="1">
        <dgm:style>
          <a:lnRef idx="0">
            <a:schemeClr val="lt1">
              <a:hueOff val="0"/>
              <a:satOff val="0"/>
              <a:lumOff val="0"/>
              <a:alphaOff val="0"/>
            </a:schemeClr>
          </a:lnRef>
          <a:fillRef idx="3">
            <a:schemeClr val="accent3">
              <a:hueOff val="0"/>
              <a:satOff val="0"/>
              <a:lumOff val="0"/>
              <a:alphaOff val="0"/>
            </a:schemeClr>
          </a:fillRef>
          <a:effectRef idx="2">
            <a:scrgbClr r="0" g="0" b="0"/>
          </a:effectRef>
          <a:fontRef idx="minor">
            <a:schemeClr val="lt1"/>
          </a:fontRef>
        </dgm:style>
      </dgm:prSet>
      <dgm:spPr>
        <a:solidFill>
          <a:schemeClr val="accent5"/>
        </a:solidFill>
        <a:ln w="50800">
          <a:solidFill>
            <a:schemeClr val="bg1"/>
          </a:solidFill>
        </a:ln>
        <a:effectLst/>
      </dgm:spPr>
      <dgm:t>
        <a:bodyPr tIns="180000"/>
        <a:lstStyle/>
        <a:p>
          <a:pPr marL="180000" indent="-180000">
            <a:lnSpc>
              <a:spcPct val="110000"/>
            </a:lnSpc>
            <a:buClr>
              <a:schemeClr val="bg1"/>
            </a:buClr>
            <a:buSzPct val="100000"/>
            <a:buFont typeface="Wingdings" panose="05000000000000000000" pitchFamily="2" charset="2"/>
            <a:buChar char="§"/>
            <a:tabLst/>
          </a:pPr>
          <a:r>
            <a:rPr lang="en-US" sz="1200" dirty="0">
              <a:solidFill>
                <a:schemeClr val="bg1"/>
              </a:solidFill>
            </a:rPr>
            <a:t>Publications ITU, WHO (ongoing clearance)</a:t>
          </a:r>
        </a:p>
      </dgm:t>
    </dgm:pt>
    <dgm:pt modelId="{B02C32D2-08E0-F541-87A4-E6893CB93593}" type="parTrans" cxnId="{EC87E4C1-94EF-1846-A01D-093AE4BF6452}">
      <dgm:prSet/>
      <dgm:spPr/>
      <dgm:t>
        <a:bodyPr/>
        <a:lstStyle/>
        <a:p>
          <a:endParaRPr lang="de-DE"/>
        </a:p>
      </dgm:t>
    </dgm:pt>
    <dgm:pt modelId="{FBC55E50-D50A-C549-A0DC-0B4691233F4D}" type="sibTrans" cxnId="{EC87E4C1-94EF-1846-A01D-093AE4BF6452}">
      <dgm:prSet/>
      <dgm:spPr/>
      <dgm:t>
        <a:bodyPr/>
        <a:lstStyle/>
        <a:p>
          <a:endParaRPr lang="de-DE"/>
        </a:p>
      </dgm:t>
    </dgm:pt>
    <dgm:pt modelId="{C4329AB1-170D-784F-A327-53121543C3F1}">
      <dgm:prSet phldrT="[Text]" custT="1">
        <dgm:style>
          <a:lnRef idx="0">
            <a:schemeClr val="lt1">
              <a:hueOff val="0"/>
              <a:satOff val="0"/>
              <a:lumOff val="0"/>
              <a:alphaOff val="0"/>
            </a:schemeClr>
          </a:lnRef>
          <a:fillRef idx="3">
            <a:schemeClr val="accent5">
              <a:hueOff val="0"/>
              <a:satOff val="0"/>
              <a:lumOff val="0"/>
              <a:alphaOff val="0"/>
            </a:schemeClr>
          </a:fillRef>
          <a:effectRef idx="2">
            <a:scrgbClr r="0" g="0" b="0"/>
          </a:effectRef>
          <a:fontRef idx="minor">
            <a:schemeClr val="lt1"/>
          </a:fontRef>
        </dgm:style>
      </dgm:prSet>
      <dgm:spPr>
        <a:solidFill>
          <a:schemeClr val="accent4"/>
        </a:solidFill>
        <a:ln w="50800">
          <a:solidFill>
            <a:schemeClr val="bg1"/>
          </a:solidFill>
        </a:ln>
        <a:effectLst/>
      </dgm:spPr>
      <dgm:t>
        <a:bodyPr tIns="180000"/>
        <a:lstStyle/>
        <a:p>
          <a:pPr marL="180000" indent="-180000">
            <a:lnSpc>
              <a:spcPct val="110000"/>
            </a:lnSpc>
            <a:buClr>
              <a:schemeClr val="bg1"/>
            </a:buClr>
            <a:buSzPct val="100000"/>
            <a:buFont typeface="Wingdings" panose="05000000000000000000" pitchFamily="2" charset="2"/>
            <a:buChar char="§"/>
            <a:tabLst/>
          </a:pPr>
          <a:r>
            <a:rPr lang="en-US" sz="1200" dirty="0">
              <a:solidFill>
                <a:schemeClr val="bg1"/>
              </a:solidFill>
            </a:rPr>
            <a:t>Oct/Nov: Follow up meetings</a:t>
          </a:r>
        </a:p>
      </dgm:t>
    </dgm:pt>
    <dgm:pt modelId="{DEB17C85-9504-7A42-BAFF-67E8068A6AA1}" type="parTrans" cxnId="{91930AA1-AEB9-7F4D-B7F2-62CEB4C26B30}">
      <dgm:prSet/>
      <dgm:spPr/>
      <dgm:t>
        <a:bodyPr/>
        <a:lstStyle/>
        <a:p>
          <a:endParaRPr lang="de-DE"/>
        </a:p>
      </dgm:t>
    </dgm:pt>
    <dgm:pt modelId="{60A501E1-DB25-D04D-8825-8E62ECC5BCB0}" type="sibTrans" cxnId="{91930AA1-AEB9-7F4D-B7F2-62CEB4C26B30}">
      <dgm:prSet/>
      <dgm:spPr/>
      <dgm:t>
        <a:bodyPr/>
        <a:lstStyle/>
        <a:p>
          <a:endParaRPr lang="de-DE"/>
        </a:p>
      </dgm:t>
    </dgm:pt>
    <dgm:pt modelId="{AB306E7F-BBFE-4840-97DE-4860B97247CD}" type="pres">
      <dgm:prSet presAssocID="{B9C32B05-62EA-407A-B21C-2310C7945705}" presName="Name0" presStyleCnt="0">
        <dgm:presLayoutVars>
          <dgm:dir/>
          <dgm:resizeHandles val="exact"/>
        </dgm:presLayoutVars>
      </dgm:prSet>
      <dgm:spPr/>
    </dgm:pt>
    <dgm:pt modelId="{B9826503-FF9C-6249-9C5E-E871F59DF66E}" type="pres">
      <dgm:prSet presAssocID="{42D71409-67F9-455C-8C6D-716D284AAA6B}" presName="parAndChTx" presStyleLbl="node1" presStyleIdx="0" presStyleCnt="4">
        <dgm:presLayoutVars>
          <dgm:bulletEnabled val="1"/>
        </dgm:presLayoutVars>
      </dgm:prSet>
      <dgm:spPr/>
    </dgm:pt>
    <dgm:pt modelId="{9E68C294-9D60-C64E-831C-8471394B08F2}" type="pres">
      <dgm:prSet presAssocID="{478B7D3C-9FB4-4BC6-90AC-49960560DECD}" presName="parAndChSpace" presStyleCnt="0"/>
      <dgm:spPr/>
    </dgm:pt>
    <dgm:pt modelId="{CE4FB90A-23D3-624D-9472-058615351CBF}" type="pres">
      <dgm:prSet presAssocID="{F66099B6-DBBD-4AB0-82D2-877B80F846F7}" presName="parAndChTx" presStyleLbl="node1" presStyleIdx="1" presStyleCnt="4" custLinFactNeighborX="238">
        <dgm:presLayoutVars>
          <dgm:bulletEnabled val="1"/>
        </dgm:presLayoutVars>
      </dgm:prSet>
      <dgm:spPr>
        <a:xfrm>
          <a:off x="2139347" y="1032955"/>
          <a:ext cx="2670883" cy="2136706"/>
        </a:xfrm>
        <a:prstGeom prst="chevron">
          <a:avLst>
            <a:gd name="adj" fmla="val 25000"/>
          </a:avLst>
        </a:prstGeom>
      </dgm:spPr>
    </dgm:pt>
    <dgm:pt modelId="{85FAA2A2-408F-4949-BE8D-AD37BDF00EDF}" type="pres">
      <dgm:prSet presAssocID="{BC531B32-9B0E-482E-BF91-65C61F17168D}" presName="parAndChSpace" presStyleCnt="0"/>
      <dgm:spPr/>
    </dgm:pt>
    <dgm:pt modelId="{06E132D3-40E2-204E-AF8C-A0D9B0AEDE48}" type="pres">
      <dgm:prSet presAssocID="{2A22E84C-3AA3-4E9C-AE5F-9C2FB0D7FB11}" presName="parAndChTx" presStyleLbl="node1" presStyleIdx="2" presStyleCnt="4" custLinFactNeighborX="808">
        <dgm:presLayoutVars>
          <dgm:bulletEnabled val="1"/>
        </dgm:presLayoutVars>
      </dgm:prSet>
      <dgm:spPr>
        <a:xfrm>
          <a:off x="6415806" y="1032955"/>
          <a:ext cx="2670883" cy="2136706"/>
        </a:xfrm>
        <a:prstGeom prst="chevron">
          <a:avLst>
            <a:gd name="adj" fmla="val 25000"/>
          </a:avLst>
        </a:prstGeom>
      </dgm:spPr>
    </dgm:pt>
    <dgm:pt modelId="{0533F1AC-E484-2A4A-87E0-4742A07FFE2C}" type="pres">
      <dgm:prSet presAssocID="{744EA591-F199-49C2-B63A-82709D96C729}" presName="parAndChSpace" presStyleCnt="0"/>
      <dgm:spPr/>
    </dgm:pt>
    <dgm:pt modelId="{182A42C9-E9CF-A141-834A-3F05F838D1A7}" type="pres">
      <dgm:prSet presAssocID="{36045517-CEA4-4BE3-B836-C2B6BFE5649B}" presName="parAndChTx" presStyleLbl="node1" presStyleIdx="3" presStyleCnt="4" custLinFactNeighborX="2247">
        <dgm:presLayoutVars>
          <dgm:bulletEnabled val="1"/>
        </dgm:presLayoutVars>
      </dgm:prSet>
      <dgm:spPr>
        <a:xfrm>
          <a:off x="8549566" y="1032955"/>
          <a:ext cx="2670883" cy="2136706"/>
        </a:xfrm>
        <a:prstGeom prst="chevron">
          <a:avLst>
            <a:gd name="adj" fmla="val 25000"/>
          </a:avLst>
        </a:prstGeom>
      </dgm:spPr>
    </dgm:pt>
  </dgm:ptLst>
  <dgm:cxnLst>
    <dgm:cxn modelId="{26D83005-2481-4448-8554-976BA5AEB4FC}" type="presOf" srcId="{E05C9ED9-D6B5-F749-9F8A-04780507B5E4}" destId="{CE4FB90A-23D3-624D-9472-058615351CBF}" srcOrd="0" destOrd="3" presId="urn:microsoft.com/office/officeart/2005/8/layout/hChevron3"/>
    <dgm:cxn modelId="{694F6D0A-7B3E-8F4D-83E1-ADB94726E9C3}" srcId="{2A22E84C-3AA3-4E9C-AE5F-9C2FB0D7FB11}" destId="{4BE50766-6D1A-F940-8D3E-31699156F6E9}" srcOrd="1" destOrd="0" parTransId="{6D40DEEE-EC2F-564B-85E7-BB5F2A1E5FF8}" sibTransId="{B266B8AC-38AD-7244-88E2-A2297DED671E}"/>
    <dgm:cxn modelId="{F2BC8F1B-6C7C-4037-8FA2-511BCA555262}" type="presOf" srcId="{0507EB23-E579-4478-95DE-8B3AF2785525}" destId="{B9826503-FF9C-6249-9C5E-E871F59DF66E}" srcOrd="0" destOrd="1" presId="urn:microsoft.com/office/officeart/2005/8/layout/hChevron3"/>
    <dgm:cxn modelId="{61D7941F-5EBF-492C-9D57-B49C1BE1EA1C}" type="presOf" srcId="{B6AA7AF8-8E5E-423B-AEC6-2E09EFA77200}" destId="{CE4FB90A-23D3-624D-9472-058615351CBF}" srcOrd="0" destOrd="1" presId="urn:microsoft.com/office/officeart/2005/8/layout/hChevron3"/>
    <dgm:cxn modelId="{2AA9C11F-1F1D-428E-801A-47EAA766C99D}" srcId="{B9C32B05-62EA-407A-B21C-2310C7945705}" destId="{42D71409-67F9-455C-8C6D-716D284AAA6B}" srcOrd="0" destOrd="0" parTransId="{51680ED1-AF6E-4B28-AE94-92B0EFB0DF7D}" sibTransId="{478B7D3C-9FB4-4BC6-90AC-49960560DECD}"/>
    <dgm:cxn modelId="{B4F3EA32-CE64-4A92-9BAE-BC57E5392B05}" srcId="{B9C32B05-62EA-407A-B21C-2310C7945705}" destId="{F66099B6-DBBD-4AB0-82D2-877B80F846F7}" srcOrd="1" destOrd="0" parTransId="{B09C8BFB-F41C-4AC4-AB94-F216E3081C2D}" sibTransId="{BC531B32-9B0E-482E-BF91-65C61F17168D}"/>
    <dgm:cxn modelId="{A947D035-0B8B-4855-A643-AE9D369D77DA}" srcId="{36045517-CEA4-4BE3-B836-C2B6BFE5649B}" destId="{F8E3A3B7-F438-45D5-A29C-F200999E4D00}" srcOrd="0" destOrd="0" parTransId="{EBE74FE5-8352-47B1-A213-85F22B3EEE1C}" sibTransId="{37D7261F-5B1C-4A5C-8B6C-844FD207F39B}"/>
    <dgm:cxn modelId="{4019353B-443B-4DED-AA6C-3C60E18414C7}" srcId="{B9C32B05-62EA-407A-B21C-2310C7945705}" destId="{36045517-CEA4-4BE3-B836-C2B6BFE5649B}" srcOrd="3" destOrd="0" parTransId="{6231A36F-9B04-4B4A-917A-7E163AFFC956}" sibTransId="{BFF3C5ED-87D0-4709-A3B8-A7BF0668006A}"/>
    <dgm:cxn modelId="{C372D560-F3C4-4CD5-91B5-7198B58A4521}" type="presOf" srcId="{DBCD5B3C-A86D-47A2-8434-08E893599803}" destId="{B9826503-FF9C-6249-9C5E-E871F59DF66E}" srcOrd="0" destOrd="2" presId="urn:microsoft.com/office/officeart/2005/8/layout/hChevron3"/>
    <dgm:cxn modelId="{B6B86044-5BC8-FE46-9BCF-5CF76809D2F5}" type="presOf" srcId="{AB999E15-5A9E-A142-AE25-F41128C4D291}" destId="{CE4FB90A-23D3-624D-9472-058615351CBF}" srcOrd="0" destOrd="4" presId="urn:microsoft.com/office/officeart/2005/8/layout/hChevron3"/>
    <dgm:cxn modelId="{A32A0746-47D7-A044-B39A-6BBB4F69D964}" type="presOf" srcId="{4BE50766-6D1A-F940-8D3E-31699156F6E9}" destId="{06E132D3-40E2-204E-AF8C-A0D9B0AEDE48}" srcOrd="0" destOrd="2" presId="urn:microsoft.com/office/officeart/2005/8/layout/hChevron3"/>
    <dgm:cxn modelId="{0B5FD747-676C-4F70-8EA0-D706FAAD205B}" srcId="{42D71409-67F9-455C-8C6D-716D284AAA6B}" destId="{DBCD5B3C-A86D-47A2-8434-08E893599803}" srcOrd="1" destOrd="0" parTransId="{E6ED9BA8-1290-4AB4-B022-0176401CC517}" sibTransId="{FEF86C3F-064E-4F3B-9B4B-2A707289F53B}"/>
    <dgm:cxn modelId="{B2CDDF49-2946-4C25-AA1B-D3A698579505}" srcId="{2A22E84C-3AA3-4E9C-AE5F-9C2FB0D7FB11}" destId="{E60CAAF8-428E-4EC6-A91F-FEC80A57B5A5}" srcOrd="0" destOrd="0" parTransId="{1643D90C-F6DC-40D5-9CE6-2CC43E23CAE5}" sibTransId="{2A5F5B2F-ADDD-4D6F-8350-633F3CA4D2D0}"/>
    <dgm:cxn modelId="{FF5BCB6A-3DC2-4341-9559-9552C881344C}" srcId="{36045517-CEA4-4BE3-B836-C2B6BFE5649B}" destId="{DD4E9A18-2A8A-4AA0-802F-381B7855DAA1}" srcOrd="2" destOrd="0" parTransId="{B530A2DD-29FD-49B0-9122-03FC27C2B2DF}" sibTransId="{592B1058-E6E3-4713-B13C-71CDE231CE94}"/>
    <dgm:cxn modelId="{79319D4F-6831-44C3-854B-6DFD55FEB07A}" srcId="{F66099B6-DBBD-4AB0-82D2-877B80F846F7}" destId="{B6AA7AF8-8E5E-423B-AEC6-2E09EFA77200}" srcOrd="0" destOrd="0" parTransId="{DD3AAC74-1FDB-4118-80FD-2C9569C48377}" sibTransId="{DC7A4BE5-4896-420E-85A6-C4D22092C1F7}"/>
    <dgm:cxn modelId="{8906177E-5F13-DD48-B63A-007B0E29E627}" type="presOf" srcId="{C4329AB1-170D-784F-A327-53121543C3F1}" destId="{06E132D3-40E2-204E-AF8C-A0D9B0AEDE48}" srcOrd="0" destOrd="3" presId="urn:microsoft.com/office/officeart/2005/8/layout/hChevron3"/>
    <dgm:cxn modelId="{6098A082-8692-AB46-984B-7F99438C1E5E}" type="presOf" srcId="{2A22E84C-3AA3-4E9C-AE5F-9C2FB0D7FB11}" destId="{06E132D3-40E2-204E-AF8C-A0D9B0AEDE48}" srcOrd="0" destOrd="0" presId="urn:microsoft.com/office/officeart/2005/8/layout/hChevron3"/>
    <dgm:cxn modelId="{06A6BA89-3251-4B4B-BFF9-C5C71D022B5A}" type="presOf" srcId="{859AED8F-8A1E-BA48-82C8-8766A2748B28}" destId="{182A42C9-E9CF-A141-834A-3F05F838D1A7}" srcOrd="0" destOrd="2" presId="urn:microsoft.com/office/officeart/2005/8/layout/hChevron3"/>
    <dgm:cxn modelId="{499AFE89-1C22-4809-A31B-44BC6F87F2FD}" type="presOf" srcId="{DD4E9A18-2A8A-4AA0-802F-381B7855DAA1}" destId="{182A42C9-E9CF-A141-834A-3F05F838D1A7}" srcOrd="0" destOrd="3" presId="urn:microsoft.com/office/officeart/2005/8/layout/hChevron3"/>
    <dgm:cxn modelId="{333F078A-8BBB-6A47-8CF1-86424B17E05D}" srcId="{F66099B6-DBBD-4AB0-82D2-877B80F846F7}" destId="{E05C9ED9-D6B5-F749-9F8A-04780507B5E4}" srcOrd="2" destOrd="0" parTransId="{16C86B32-B972-B742-ACE6-F64F001AE195}" sibTransId="{0B7436E7-0B2A-FE45-AB80-29EC638F92B3}"/>
    <dgm:cxn modelId="{8D1BFC95-88D9-AB4A-819A-5B258D1B4788}" srcId="{F66099B6-DBBD-4AB0-82D2-877B80F846F7}" destId="{AB999E15-5A9E-A142-AE25-F41128C4D291}" srcOrd="3" destOrd="0" parTransId="{CFED000F-8713-EF4B-9EEE-D1CAF0A44812}" sibTransId="{D2A83767-F445-BE44-801E-970F2732A4A5}"/>
    <dgm:cxn modelId="{91930AA1-AEB9-7F4D-B7F2-62CEB4C26B30}" srcId="{2A22E84C-3AA3-4E9C-AE5F-9C2FB0D7FB11}" destId="{C4329AB1-170D-784F-A327-53121543C3F1}" srcOrd="2" destOrd="0" parTransId="{DEB17C85-9504-7A42-BAFF-67E8068A6AA1}" sibTransId="{60A501E1-DB25-D04D-8825-8E62ECC5BCB0}"/>
    <dgm:cxn modelId="{5FC5EAA9-04D6-4B44-89E3-55C1C95F6D03}" type="presOf" srcId="{42D71409-67F9-455C-8C6D-716D284AAA6B}" destId="{B9826503-FF9C-6249-9C5E-E871F59DF66E}" srcOrd="0" destOrd="0" presId="urn:microsoft.com/office/officeart/2005/8/layout/hChevron3"/>
    <dgm:cxn modelId="{448C13BD-94AB-47FD-A3E5-F77C1D4F29A1}" type="presOf" srcId="{E60CAAF8-428E-4EC6-A91F-FEC80A57B5A5}" destId="{06E132D3-40E2-204E-AF8C-A0D9B0AEDE48}" srcOrd="0" destOrd="1" presId="urn:microsoft.com/office/officeart/2005/8/layout/hChevron3"/>
    <dgm:cxn modelId="{EC87E4C1-94EF-1846-A01D-093AE4BF6452}" srcId="{36045517-CEA4-4BE3-B836-C2B6BFE5649B}" destId="{859AED8F-8A1E-BA48-82C8-8766A2748B28}" srcOrd="1" destOrd="0" parTransId="{B02C32D2-08E0-F541-87A4-E6893CB93593}" sibTransId="{FBC55E50-D50A-C549-A0DC-0B4691233F4D}"/>
    <dgm:cxn modelId="{6C3A2DC2-4534-444F-B2A4-EC21C4097F1A}" type="presOf" srcId="{36045517-CEA4-4BE3-B836-C2B6BFE5649B}" destId="{182A42C9-E9CF-A141-834A-3F05F838D1A7}" srcOrd="0" destOrd="0" presId="urn:microsoft.com/office/officeart/2005/8/layout/hChevron3"/>
    <dgm:cxn modelId="{0D6EFCC2-FDF8-4F6E-9A5E-CA692745C16F}" srcId="{42D71409-67F9-455C-8C6D-716D284AAA6B}" destId="{0507EB23-E579-4478-95DE-8B3AF2785525}" srcOrd="0" destOrd="0" parTransId="{F3890ED8-B1A6-42C1-ACD6-91916746AB30}" sibTransId="{123B8FA7-F5AC-4574-A3AA-6A93B87ED425}"/>
    <dgm:cxn modelId="{63835FCB-F259-4C25-8657-052136F192D8}" srcId="{F66099B6-DBBD-4AB0-82D2-877B80F846F7}" destId="{62403018-E2A8-4BCD-A5CB-852ABBE7DB63}" srcOrd="1" destOrd="0" parTransId="{DBC92329-ECB9-4BAB-826B-867020D31D06}" sibTransId="{F8FA67A1-203D-4C58-BBBE-F741271D58A8}"/>
    <dgm:cxn modelId="{7CF965CB-6E73-8C40-A714-E58570D12267}" type="presOf" srcId="{F66099B6-DBBD-4AB0-82D2-877B80F846F7}" destId="{CE4FB90A-23D3-624D-9472-058615351CBF}" srcOrd="0" destOrd="0" presId="urn:microsoft.com/office/officeart/2005/8/layout/hChevron3"/>
    <dgm:cxn modelId="{771A36CD-2BA5-154E-AC00-01B6378AFB6D}" type="presOf" srcId="{B9C32B05-62EA-407A-B21C-2310C7945705}" destId="{AB306E7F-BBFE-4840-97DE-4860B97247CD}" srcOrd="0" destOrd="0" presId="urn:microsoft.com/office/officeart/2005/8/layout/hChevron3"/>
    <dgm:cxn modelId="{AAFDC6CD-9789-4F2F-9856-AFA5819D6635}" type="presOf" srcId="{F120C875-C509-4081-87E6-6350904753BD}" destId="{06E132D3-40E2-204E-AF8C-A0D9B0AEDE48}" srcOrd="0" destOrd="4" presId="urn:microsoft.com/office/officeart/2005/8/layout/hChevron3"/>
    <dgm:cxn modelId="{701333CE-F8FE-470A-9DFD-70A4933969B2}" type="presOf" srcId="{F8E3A3B7-F438-45D5-A29C-F200999E4D00}" destId="{182A42C9-E9CF-A141-834A-3F05F838D1A7}" srcOrd="0" destOrd="1" presId="urn:microsoft.com/office/officeart/2005/8/layout/hChevron3"/>
    <dgm:cxn modelId="{8330F4DB-2FD0-423F-AB4F-95EACD0A5EE0}" srcId="{2A22E84C-3AA3-4E9C-AE5F-9C2FB0D7FB11}" destId="{F120C875-C509-4081-87E6-6350904753BD}" srcOrd="3" destOrd="0" parTransId="{2E0E720D-110C-4EE4-9D09-849E526553BD}" sibTransId="{4AE28C9C-610B-4512-A6F1-FEDBA241D3BF}"/>
    <dgm:cxn modelId="{BEB859E7-C343-408E-86A1-667C27EE5761}" srcId="{B9C32B05-62EA-407A-B21C-2310C7945705}" destId="{2A22E84C-3AA3-4E9C-AE5F-9C2FB0D7FB11}" srcOrd="2" destOrd="0" parTransId="{6C025E55-DF42-4C5D-AFD5-6015FA053D46}" sibTransId="{744EA591-F199-49C2-B63A-82709D96C729}"/>
    <dgm:cxn modelId="{BE9378EA-E4EB-4B11-9EC5-897E9C08EFC2}" type="presOf" srcId="{62403018-E2A8-4BCD-A5CB-852ABBE7DB63}" destId="{CE4FB90A-23D3-624D-9472-058615351CBF}" srcOrd="0" destOrd="2" presId="urn:microsoft.com/office/officeart/2005/8/layout/hChevron3"/>
    <dgm:cxn modelId="{DE6ACD62-BCE5-D54F-A6F6-A039788F89A4}" type="presParOf" srcId="{AB306E7F-BBFE-4840-97DE-4860B97247CD}" destId="{B9826503-FF9C-6249-9C5E-E871F59DF66E}" srcOrd="0" destOrd="0" presId="urn:microsoft.com/office/officeart/2005/8/layout/hChevron3"/>
    <dgm:cxn modelId="{69B8145E-251F-EE4F-ABCC-4048475C3A0B}" type="presParOf" srcId="{AB306E7F-BBFE-4840-97DE-4860B97247CD}" destId="{9E68C294-9D60-C64E-831C-8471394B08F2}" srcOrd="1" destOrd="0" presId="urn:microsoft.com/office/officeart/2005/8/layout/hChevron3"/>
    <dgm:cxn modelId="{446E00F2-6ACA-2F4D-AD09-C2B503BFF403}" type="presParOf" srcId="{AB306E7F-BBFE-4840-97DE-4860B97247CD}" destId="{CE4FB90A-23D3-624D-9472-058615351CBF}" srcOrd="2" destOrd="0" presId="urn:microsoft.com/office/officeart/2005/8/layout/hChevron3"/>
    <dgm:cxn modelId="{8A768791-3A2E-5E46-8EC8-7EB78D621572}" type="presParOf" srcId="{AB306E7F-BBFE-4840-97DE-4860B97247CD}" destId="{85FAA2A2-408F-4949-BE8D-AD37BDF00EDF}" srcOrd="3" destOrd="0" presId="urn:microsoft.com/office/officeart/2005/8/layout/hChevron3"/>
    <dgm:cxn modelId="{180A4A5F-14AD-1B4A-9A63-493764DC42F5}" type="presParOf" srcId="{AB306E7F-BBFE-4840-97DE-4860B97247CD}" destId="{06E132D3-40E2-204E-AF8C-A0D9B0AEDE48}" srcOrd="4" destOrd="0" presId="urn:microsoft.com/office/officeart/2005/8/layout/hChevron3"/>
    <dgm:cxn modelId="{6B7BD185-3558-7640-B604-34855655EFEF}" type="presParOf" srcId="{AB306E7F-BBFE-4840-97DE-4860B97247CD}" destId="{0533F1AC-E484-2A4A-87E0-4742A07FFE2C}" srcOrd="5" destOrd="0" presId="urn:microsoft.com/office/officeart/2005/8/layout/hChevron3"/>
    <dgm:cxn modelId="{D119BBE3-A07C-C14E-B21C-1D5467E28D9F}" type="presParOf" srcId="{AB306E7F-BBFE-4840-97DE-4860B97247CD}" destId="{182A42C9-E9CF-A141-834A-3F05F838D1A7}" srcOrd="6" destOrd="0" presId="urn:microsoft.com/office/officeart/2005/8/layout/hChevron3"/>
  </dgm:cxnLst>
  <dgm:bg>
    <a:noFill/>
  </dgm:bg>
  <dgm:whole/>
  <dgm:extLst>
    <a:ext uri="http://schemas.microsoft.com/office/drawing/2008/diagram">
      <dsp:dataModelExt xmlns:dsp="http://schemas.microsoft.com/office/drawing/2008/diagram" relId="rId10" minVer="http://schemas.openxmlformats.org/drawingml/2006/diagram"/>
    </a:ext>
    <a:ext uri="{C62137D5-CB1D-491B-B009-E17868A290BF}">
      <dgm14:recolorImg xmlns:dgm14="http://schemas.microsoft.com/office/drawing/2010/diagram" val="1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B9826503-FF9C-6249-9C5E-E871F59DF66E}">
      <dsp:nvSpPr>
        <dsp:cNvPr id="0" name=""/>
        <dsp:cNvSpPr/>
      </dsp:nvSpPr>
      <dsp:spPr>
        <a:xfrm>
          <a:off x="2523" y="1221562"/>
          <a:ext cx="2531697" cy="2025357"/>
        </a:xfrm>
        <a:prstGeom prst="homePlate">
          <a:avLst>
            <a:gd name="adj" fmla="val 25000"/>
          </a:avLst>
        </a:prstGeom>
        <a:solidFill>
          <a:schemeClr val="accent1"/>
        </a:solidFill>
        <a:ln w="50800">
          <a:solidFill>
            <a:schemeClr val="bg1"/>
          </a:solidFill>
        </a:ln>
        <a:effectLst/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216000" tIns="180000" rIns="357251" bIns="45720" numCol="1" spcCol="1270" anchor="t" anchorCtr="0">
          <a:noAutofit/>
        </a:bodyPr>
        <a:lstStyle/>
        <a:p>
          <a:pPr marL="0" lvl="0" indent="0" algn="l" defTabSz="800100">
            <a:lnSpc>
              <a:spcPct val="11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800" kern="1200" dirty="0">
              <a:latin typeface="Frutiger LT Com 65 Bold" panose="020B0803030504020204" pitchFamily="34" charset="0"/>
            </a:rPr>
            <a:t>2020</a:t>
          </a:r>
        </a:p>
        <a:p>
          <a:pPr marL="180000" lvl="1" indent="-180000" algn="l" defTabSz="533400">
            <a:lnSpc>
              <a:spcPct val="110000"/>
            </a:lnSpc>
            <a:spcBef>
              <a:spcPct val="0"/>
            </a:spcBef>
            <a:spcAft>
              <a:spcPct val="15000"/>
            </a:spcAft>
            <a:buClr>
              <a:schemeClr val="bg1"/>
            </a:buClr>
            <a:buSzPct val="100000"/>
            <a:buFont typeface="Wingdings" panose="05000000000000000000" pitchFamily="2" charset="2"/>
            <a:buChar char="§"/>
            <a:tabLst/>
          </a:pPr>
          <a:r>
            <a:rPr lang="en-US" sz="1200" kern="1200" dirty="0">
              <a:solidFill>
                <a:schemeClr val="bg1"/>
              </a:solidFill>
            </a:rPr>
            <a:t>Oct: Inaugural workshop </a:t>
          </a:r>
        </a:p>
        <a:p>
          <a:pPr marL="180975" lvl="1" indent="-180975" algn="l" defTabSz="533400">
            <a:lnSpc>
              <a:spcPct val="110000"/>
            </a:lnSpc>
            <a:spcBef>
              <a:spcPct val="0"/>
            </a:spcBef>
            <a:spcAft>
              <a:spcPct val="15000"/>
            </a:spcAft>
            <a:buClr>
              <a:schemeClr val="bg1"/>
            </a:buClr>
            <a:buSzPct val="100000"/>
            <a:buFont typeface="Wingdings" panose="05000000000000000000" pitchFamily="2" charset="2"/>
            <a:buChar char="§"/>
            <a:tabLst/>
          </a:pPr>
          <a:r>
            <a:rPr lang="en-US" sz="1200" kern="1200" dirty="0">
              <a:solidFill>
                <a:schemeClr val="bg1"/>
              </a:solidFill>
            </a:rPr>
            <a:t>Dec: Meeting</a:t>
          </a:r>
        </a:p>
      </dsp:txBody>
      <dsp:txXfrm>
        <a:off x="2523" y="1221562"/>
        <a:ext cx="2278527" cy="2025357"/>
      </dsp:txXfrm>
    </dsp:sp>
    <dsp:sp modelId="{CE4FB90A-23D3-624D-9472-058615351CBF}">
      <dsp:nvSpPr>
        <dsp:cNvPr id="0" name=""/>
        <dsp:cNvSpPr/>
      </dsp:nvSpPr>
      <dsp:spPr>
        <a:xfrm>
          <a:off x="2029086" y="1221562"/>
          <a:ext cx="2531697" cy="2025357"/>
        </a:xfrm>
        <a:prstGeom prst="chevron">
          <a:avLst>
            <a:gd name="adj" fmla="val 25000"/>
          </a:avLst>
        </a:prstGeom>
        <a:solidFill>
          <a:schemeClr val="accent2"/>
        </a:solidFill>
        <a:ln w="50800">
          <a:solidFill>
            <a:schemeClr val="bg1"/>
          </a:solidFill>
        </a:ln>
        <a:effectLst/>
      </dsp:spPr>
      <dsp:style>
        <a:lnRef idx="0">
          <a:schemeClr val="lt1">
            <a:hueOff val="0"/>
            <a:satOff val="0"/>
            <a:lumOff val="0"/>
            <a:alphaOff val="0"/>
          </a:schemeClr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89313" tIns="180000" rIns="89313" bIns="45720" numCol="1" spcCol="1270" anchor="t" anchorCtr="0">
          <a:noAutofit/>
        </a:bodyPr>
        <a:lstStyle/>
        <a:p>
          <a:pPr marL="0" lvl="0" indent="0" algn="l" defTabSz="800100">
            <a:lnSpc>
              <a:spcPct val="11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800" kern="1200" dirty="0">
              <a:latin typeface="Frutiger LT Com 65 Bold" panose="020B0803030504020204" pitchFamily="34" charset="0"/>
            </a:rPr>
            <a:t>2021</a:t>
          </a:r>
        </a:p>
        <a:p>
          <a:pPr marL="180000" lvl="1" indent="-180000" algn="l" defTabSz="533400">
            <a:lnSpc>
              <a:spcPct val="110000"/>
            </a:lnSpc>
            <a:spcBef>
              <a:spcPct val="0"/>
            </a:spcBef>
            <a:spcAft>
              <a:spcPct val="15000"/>
            </a:spcAft>
            <a:buClr>
              <a:schemeClr val="bg1"/>
            </a:buClr>
            <a:buSzPct val="100000"/>
            <a:buFont typeface="Wingdings" panose="05000000000000000000" pitchFamily="2" charset="2"/>
            <a:buChar char="§"/>
            <a:tabLst/>
          </a:pPr>
          <a:r>
            <a:rPr lang="en-US" sz="1200" kern="1200" dirty="0">
              <a:solidFill>
                <a:schemeClr val="bg1"/>
              </a:solidFill>
            </a:rPr>
            <a:t>Mar: LMIC meeting</a:t>
          </a:r>
        </a:p>
        <a:p>
          <a:pPr marL="180000" lvl="1" indent="-180000" algn="l" defTabSz="533400">
            <a:lnSpc>
              <a:spcPct val="110000"/>
            </a:lnSpc>
            <a:spcBef>
              <a:spcPct val="0"/>
            </a:spcBef>
            <a:spcAft>
              <a:spcPct val="15000"/>
            </a:spcAft>
            <a:buClr>
              <a:schemeClr val="bg1"/>
            </a:buClr>
            <a:buSzPct val="100000"/>
            <a:buFont typeface="Wingdings" panose="05000000000000000000" pitchFamily="2" charset="2"/>
            <a:buChar char="§"/>
            <a:tabLst/>
          </a:pPr>
          <a:r>
            <a:rPr lang="en-US" sz="1200" kern="1200" dirty="0">
              <a:solidFill>
                <a:schemeClr val="bg1"/>
              </a:solidFill>
            </a:rPr>
            <a:t>Apr: Review  &amp; meeting </a:t>
          </a:r>
        </a:p>
        <a:p>
          <a:pPr marL="180000" lvl="1" indent="-180000" algn="l" defTabSz="533400">
            <a:lnSpc>
              <a:spcPct val="110000"/>
            </a:lnSpc>
            <a:spcBef>
              <a:spcPct val="0"/>
            </a:spcBef>
            <a:spcAft>
              <a:spcPct val="15000"/>
            </a:spcAft>
            <a:buClr>
              <a:schemeClr val="bg1"/>
            </a:buClr>
            <a:buSzPct val="100000"/>
            <a:buFont typeface="Wingdings" panose="05000000000000000000" pitchFamily="2" charset="2"/>
            <a:buChar char="§"/>
            <a:tabLst/>
          </a:pPr>
          <a:r>
            <a:rPr lang="en-US" sz="1200" kern="1200" dirty="0">
              <a:solidFill>
                <a:schemeClr val="bg1"/>
              </a:solidFill>
            </a:rPr>
            <a:t>Sep: Review </a:t>
          </a:r>
        </a:p>
        <a:p>
          <a:pPr marL="180000" lvl="1" indent="-180000" algn="l" defTabSz="533400">
            <a:lnSpc>
              <a:spcPct val="110000"/>
            </a:lnSpc>
            <a:spcBef>
              <a:spcPct val="0"/>
            </a:spcBef>
            <a:spcAft>
              <a:spcPct val="15000"/>
            </a:spcAft>
            <a:buClr>
              <a:schemeClr val="bg1"/>
            </a:buClr>
            <a:buSzPct val="100000"/>
            <a:buFont typeface="Wingdings" panose="05000000000000000000" pitchFamily="2" charset="2"/>
            <a:buChar char="§"/>
            <a:tabLst/>
          </a:pPr>
          <a:r>
            <a:rPr lang="en-US" sz="1200" kern="1200" dirty="0">
              <a:solidFill>
                <a:schemeClr val="bg1"/>
              </a:solidFill>
            </a:rPr>
            <a:t>Nov: Meeting</a:t>
          </a:r>
        </a:p>
      </dsp:txBody>
      <dsp:txXfrm>
        <a:off x="2535425" y="1221562"/>
        <a:ext cx="1519019" cy="2025357"/>
      </dsp:txXfrm>
    </dsp:sp>
    <dsp:sp modelId="{06E132D3-40E2-204E-AF8C-A0D9B0AEDE48}">
      <dsp:nvSpPr>
        <dsp:cNvPr id="0" name=""/>
        <dsp:cNvSpPr/>
      </dsp:nvSpPr>
      <dsp:spPr>
        <a:xfrm>
          <a:off x="4057330" y="1221562"/>
          <a:ext cx="2531697" cy="2025357"/>
        </a:xfrm>
        <a:prstGeom prst="chevron">
          <a:avLst>
            <a:gd name="adj" fmla="val 25000"/>
          </a:avLst>
        </a:prstGeom>
        <a:solidFill>
          <a:schemeClr val="accent4"/>
        </a:solidFill>
        <a:ln w="50800">
          <a:solidFill>
            <a:schemeClr val="bg1"/>
          </a:solidFill>
        </a:ln>
        <a:effectLst/>
      </dsp:spPr>
      <dsp:style>
        <a:lnRef idx="0">
          <a:schemeClr val="lt1">
            <a:hueOff val="0"/>
            <a:satOff val="0"/>
            <a:lumOff val="0"/>
            <a:alphaOff val="0"/>
          </a:schemeClr>
        </a:lnRef>
        <a:fillRef idx="3">
          <a:schemeClr val="accent5">
            <a:hueOff val="0"/>
            <a:satOff val="0"/>
            <a:lumOff val="0"/>
            <a:alphaOff val="0"/>
          </a:schemeClr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89313" tIns="180000" rIns="89313" bIns="45720" numCol="1" spcCol="1270" anchor="t" anchorCtr="0">
          <a:noAutofit/>
        </a:bodyPr>
        <a:lstStyle/>
        <a:p>
          <a:pPr marL="0" lvl="0" indent="0" algn="l" defTabSz="800100">
            <a:lnSpc>
              <a:spcPct val="11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800" kern="1200" dirty="0">
              <a:latin typeface="Frutiger LT Com 65 Bold" panose="020B0803030504020204" pitchFamily="34" charset="0"/>
            </a:rPr>
            <a:t>2022</a:t>
          </a:r>
          <a:endParaRPr lang="en-US" sz="1800" kern="1200" dirty="0"/>
        </a:p>
        <a:p>
          <a:pPr marL="180000" lvl="1" indent="-180000" algn="l" defTabSz="533400">
            <a:lnSpc>
              <a:spcPct val="110000"/>
            </a:lnSpc>
            <a:spcBef>
              <a:spcPct val="0"/>
            </a:spcBef>
            <a:spcAft>
              <a:spcPct val="15000"/>
            </a:spcAft>
            <a:buClr>
              <a:schemeClr val="bg1"/>
            </a:buClr>
            <a:buSzPct val="100000"/>
            <a:buFont typeface="Wingdings" panose="05000000000000000000" pitchFamily="2" charset="2"/>
            <a:buChar char="§"/>
            <a:tabLst/>
          </a:pPr>
          <a:r>
            <a:rPr lang="en-US" sz="1200" kern="1200" dirty="0">
              <a:solidFill>
                <a:schemeClr val="bg1"/>
              </a:solidFill>
            </a:rPr>
            <a:t>Sep: WHO clearance</a:t>
          </a:r>
        </a:p>
        <a:p>
          <a:pPr marL="180000" lvl="1" indent="-180000" algn="l" defTabSz="533400">
            <a:lnSpc>
              <a:spcPct val="110000"/>
            </a:lnSpc>
            <a:spcBef>
              <a:spcPct val="0"/>
            </a:spcBef>
            <a:spcAft>
              <a:spcPct val="15000"/>
            </a:spcAft>
            <a:buClr>
              <a:schemeClr val="bg1"/>
            </a:buClr>
            <a:buSzPct val="100000"/>
            <a:buFont typeface="Wingdings" panose="05000000000000000000" pitchFamily="2" charset="2"/>
            <a:buChar char="§"/>
            <a:tabLst/>
          </a:pPr>
          <a:r>
            <a:rPr lang="en-US" sz="1200" kern="1200" dirty="0">
              <a:solidFill>
                <a:schemeClr val="bg1"/>
              </a:solidFill>
            </a:rPr>
            <a:t>Oct: Meeting</a:t>
          </a:r>
        </a:p>
        <a:p>
          <a:pPr marL="180000" lvl="1" indent="-180000" algn="l" defTabSz="533400">
            <a:lnSpc>
              <a:spcPct val="110000"/>
            </a:lnSpc>
            <a:spcBef>
              <a:spcPct val="0"/>
            </a:spcBef>
            <a:spcAft>
              <a:spcPct val="15000"/>
            </a:spcAft>
            <a:buClr>
              <a:schemeClr val="bg1"/>
            </a:buClr>
            <a:buSzPct val="100000"/>
            <a:buFont typeface="Wingdings" panose="05000000000000000000" pitchFamily="2" charset="2"/>
            <a:buChar char="§"/>
            <a:tabLst/>
          </a:pPr>
          <a:r>
            <a:rPr lang="en-US" sz="1200" kern="1200" dirty="0">
              <a:solidFill>
                <a:schemeClr val="bg1"/>
              </a:solidFill>
            </a:rPr>
            <a:t>Oct/Nov: Follow up meetings</a:t>
          </a:r>
        </a:p>
        <a:p>
          <a:pPr marL="180000" lvl="1" indent="-180000" algn="l" defTabSz="622300">
            <a:lnSpc>
              <a:spcPct val="110000"/>
            </a:lnSpc>
            <a:spcBef>
              <a:spcPct val="0"/>
            </a:spcBef>
            <a:spcAft>
              <a:spcPct val="15000"/>
            </a:spcAft>
            <a:buClr>
              <a:schemeClr val="bg1"/>
            </a:buClr>
            <a:buSzPct val="100000"/>
            <a:buFont typeface="Wingdings" panose="05000000000000000000" pitchFamily="2" charset="2"/>
            <a:buChar char="§"/>
            <a:tabLst/>
          </a:pPr>
          <a:endParaRPr lang="en-US" sz="1400" kern="1200" dirty="0">
            <a:solidFill>
              <a:schemeClr val="bg1"/>
            </a:solidFill>
          </a:endParaRPr>
        </a:p>
      </dsp:txBody>
      <dsp:txXfrm>
        <a:off x="4563669" y="1221562"/>
        <a:ext cx="1519019" cy="2025357"/>
      </dsp:txXfrm>
    </dsp:sp>
    <dsp:sp modelId="{182A42C9-E9CF-A141-834A-3F05F838D1A7}">
      <dsp:nvSpPr>
        <dsp:cNvPr id="0" name=""/>
        <dsp:cNvSpPr/>
      </dsp:nvSpPr>
      <dsp:spPr>
        <a:xfrm>
          <a:off x="6081119" y="1221562"/>
          <a:ext cx="2531697" cy="2025357"/>
        </a:xfrm>
        <a:prstGeom prst="chevron">
          <a:avLst>
            <a:gd name="adj" fmla="val 25000"/>
          </a:avLst>
        </a:prstGeom>
        <a:solidFill>
          <a:schemeClr val="accent5"/>
        </a:solidFill>
        <a:ln w="50800">
          <a:solidFill>
            <a:schemeClr val="bg1"/>
          </a:solidFill>
        </a:ln>
        <a:effectLst/>
      </dsp:spPr>
      <dsp:style>
        <a:lnRef idx="0">
          <a:schemeClr val="lt1">
            <a:hueOff val="0"/>
            <a:satOff val="0"/>
            <a:lumOff val="0"/>
            <a:alphaOff val="0"/>
          </a:schemeClr>
        </a:lnRef>
        <a:fillRef idx="3">
          <a:schemeClr val="accent3">
            <a:hueOff val="0"/>
            <a:satOff val="0"/>
            <a:lumOff val="0"/>
            <a:alphaOff val="0"/>
          </a:schemeClr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89313" tIns="180000" rIns="89313" bIns="45720" numCol="1" spcCol="1270" anchor="t" anchorCtr="0">
          <a:noAutofit/>
        </a:bodyPr>
        <a:lstStyle/>
        <a:p>
          <a:pPr marL="0" lvl="0" indent="0" algn="l" defTabSz="800100">
            <a:lnSpc>
              <a:spcPct val="11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800" b="1" kern="1200" dirty="0"/>
            <a:t>2023</a:t>
          </a:r>
        </a:p>
        <a:p>
          <a:pPr marL="180000" lvl="1" indent="-180000" algn="l" defTabSz="533400">
            <a:lnSpc>
              <a:spcPct val="110000"/>
            </a:lnSpc>
            <a:spcBef>
              <a:spcPct val="0"/>
            </a:spcBef>
            <a:spcAft>
              <a:spcPct val="15000"/>
            </a:spcAft>
            <a:buClr>
              <a:schemeClr val="bg1"/>
            </a:buClr>
            <a:buSzPct val="100000"/>
            <a:buFont typeface="Wingdings" panose="05000000000000000000" pitchFamily="2" charset="2"/>
            <a:buChar char="§"/>
            <a:tabLst/>
          </a:pPr>
          <a:r>
            <a:rPr lang="en-US" sz="1200" kern="1200" dirty="0">
              <a:solidFill>
                <a:schemeClr val="bg1"/>
              </a:solidFill>
            </a:rPr>
            <a:t>Jan &amp; Feb: FG approval</a:t>
          </a:r>
        </a:p>
        <a:p>
          <a:pPr marL="180000" lvl="1" indent="-180000" algn="l" defTabSz="533400">
            <a:lnSpc>
              <a:spcPct val="110000"/>
            </a:lnSpc>
            <a:spcBef>
              <a:spcPct val="0"/>
            </a:spcBef>
            <a:spcAft>
              <a:spcPct val="15000"/>
            </a:spcAft>
            <a:buClr>
              <a:schemeClr val="bg1"/>
            </a:buClr>
            <a:buSzPct val="100000"/>
            <a:buFont typeface="Wingdings" panose="05000000000000000000" pitchFamily="2" charset="2"/>
            <a:buChar char="§"/>
            <a:tabLst/>
          </a:pPr>
          <a:r>
            <a:rPr lang="en-US" sz="1200" kern="1200" dirty="0">
              <a:solidFill>
                <a:schemeClr val="bg1"/>
              </a:solidFill>
            </a:rPr>
            <a:t>Publications ITU, WHO (ongoing clearance)</a:t>
          </a:r>
        </a:p>
        <a:p>
          <a:pPr marL="180000" lvl="1" indent="-180000" algn="l" defTabSz="622300">
            <a:lnSpc>
              <a:spcPct val="110000"/>
            </a:lnSpc>
            <a:spcBef>
              <a:spcPct val="0"/>
            </a:spcBef>
            <a:spcAft>
              <a:spcPct val="15000"/>
            </a:spcAft>
            <a:buClr>
              <a:schemeClr val="bg1"/>
            </a:buClr>
            <a:buSzPct val="100000"/>
            <a:buFont typeface="Wingdings" panose="05000000000000000000" pitchFamily="2" charset="2"/>
            <a:buNone/>
            <a:tabLst/>
          </a:pPr>
          <a:endParaRPr lang="en-US" sz="1400" kern="1200" dirty="0">
            <a:solidFill>
              <a:schemeClr val="bg1"/>
            </a:solidFill>
          </a:endParaRPr>
        </a:p>
      </dsp:txBody>
      <dsp:txXfrm>
        <a:off x="6587458" y="1221562"/>
        <a:ext cx="1519019" cy="2025357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hChevron3">
  <dgm:title val=""/>
  <dgm:desc val=""/>
  <dgm:catLst>
    <dgm:cat type="process" pri="10000"/>
  </dgm:catLst>
  <dgm:sampData useDef="1">
    <dgm:dataModel>
      <dgm:ptLst/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Name0">
    <dgm:varLst>
      <dgm:dir/>
      <dgm:resizeHandles val="exact"/>
    </dgm:varLst>
    <dgm:choose name="Name1">
      <dgm:if name="Name2" func="var" arg="dir" op="equ" val="norm">
        <dgm:alg type="lin"/>
      </dgm:if>
      <dgm:else name="Name3">
        <dgm:alg type="lin">
          <dgm:param type="linDir" val="fromR"/>
        </dgm:alg>
      </dgm:else>
    </dgm:choose>
    <dgm:shape xmlns:r="http://schemas.openxmlformats.org/officeDocument/2006/relationships" r:blip="">
      <dgm:adjLst/>
    </dgm:shape>
    <dgm:presOf/>
    <dgm:choose name="Name4">
      <dgm:if name="Name5" axis="root des" func="maxDepth" op="gte" val="2">
        <dgm:constrLst>
          <dgm:constr type="w" for="ch" forName="parAndChTx" refType="w"/>
          <dgm:constr type="primFontSz" for="ch" ptType="node" op="equ"/>
          <dgm:constr type="w" for="ch" forName="parAndChSpace" refType="w" refFor="ch" refForName="parAndChTx" fact="-0.2"/>
          <dgm:constr type="w" for="ch" ptType="sibTrans" op="equ"/>
        </dgm:constrLst>
        <dgm:ruleLst/>
        <dgm:forEach name="Name6" axis="ch" ptType="node">
          <dgm:layoutNode name="parAndChTx">
            <dgm:varLst>
              <dgm:bulletEnabled val="1"/>
            </dgm:varLst>
            <dgm:alg type="tx"/>
            <dgm:choose name="Name7">
              <dgm:if name="Name8" func="var" arg="dir" op="equ" val="norm">
                <dgm:choose name="Name9">
                  <dgm:if name="Name10" axis="self" ptType="node" func="pos" op="equ" val="1">
                    <dgm:shape xmlns:r="http://schemas.openxmlformats.org/officeDocument/2006/relationships" type="homePlate" r:blip="">
                      <dgm:adjLst>
                        <dgm:adj idx="1" val="0.25"/>
                      </dgm:adjLst>
                    </dgm:shape>
                    <dgm:presOf axis="desOrSelf" ptType="node"/>
                    <dgm:constrLst>
                      <dgm:constr type="h" refType="w" op="equ" fact="0.8"/>
                      <dgm:constr type="primFontSz" val="65"/>
                      <dgm:constr type="tMarg" refType="primFontSz" fact="0.2"/>
                      <dgm:constr type="bMarg" refType="primFontSz" fact="0.2"/>
                      <dgm:constr type="lMarg" refType="w" fact="0.1"/>
                      <dgm:constr type="rMarg" refType="w" fact="0.4"/>
                    </dgm:constrLst>
                  </dgm:if>
                  <dgm:else name="Name11">
                    <dgm:shape xmlns:r="http://schemas.openxmlformats.org/officeDocument/2006/relationships" type="chevron" r:blip="">
                      <dgm:adjLst>
                        <dgm:adj idx="1" val="0.25"/>
                      </dgm:adjLst>
                    </dgm:shape>
                    <dgm:presOf axis="desOrSelf" ptType="node"/>
                    <dgm:constrLst>
                      <dgm:constr type="h" refType="w" op="equ" fact="0.8"/>
                      <dgm:constr type="primFontSz" val="65"/>
                      <dgm:constr type="tMarg" refType="primFontSz" fact="0.2"/>
                      <dgm:constr type="bMarg" refType="primFontSz" fact="0.2"/>
                      <dgm:constr type="lMarg" refType="w" fact="0.1"/>
                      <dgm:constr type="rMarg" refType="w" fact="0.1"/>
                    </dgm:constrLst>
                  </dgm:else>
                </dgm:choose>
              </dgm:if>
              <dgm:else name="Name12">
                <dgm:choose name="Name13">
                  <dgm:if name="Name14" axis="self" ptType="node" func="pos" op="equ" val="1">
                    <dgm:shape xmlns:r="http://schemas.openxmlformats.org/officeDocument/2006/relationships" rot="180" type="homePlate" r:blip="">
                      <dgm:adjLst>
                        <dgm:adj idx="1" val="0.25"/>
                      </dgm:adjLst>
                    </dgm:shape>
                    <dgm:presOf axis="desOrSelf" ptType="node"/>
                    <dgm:constrLst>
                      <dgm:constr type="h" refType="w" op="equ" fact="0.8"/>
                      <dgm:constr type="primFontSz" val="65"/>
                      <dgm:constr type="tMarg" refType="primFontSz" fact="0.2"/>
                      <dgm:constr type="bMarg" refType="primFontSz" fact="0.2"/>
                      <dgm:constr type="lMarg" refType="w" fact="0.4"/>
                      <dgm:constr type="rMarg" refType="w" fact="0.1"/>
                    </dgm:constrLst>
                  </dgm:if>
                  <dgm:else name="Name15">
                    <dgm:shape xmlns:r="http://schemas.openxmlformats.org/officeDocument/2006/relationships" rot="180" type="chevron" r:blip="">
                      <dgm:adjLst>
                        <dgm:adj idx="1" val="0.25"/>
                      </dgm:adjLst>
                    </dgm:shape>
                    <dgm:presOf axis="desOrSelf" ptType="node"/>
                    <dgm:constrLst>
                      <dgm:constr type="h" refType="w" op="equ" fact="0.8"/>
                      <dgm:constr type="primFontSz" val="65"/>
                      <dgm:constr type="tMarg" refType="primFontSz" fact="0.2"/>
                      <dgm:constr type="bMarg" refType="primFontSz" fact="0.2"/>
                      <dgm:constr type="lMarg" refType="w" fact="0.1"/>
                      <dgm:constr type="rMarg" refType="w" fact="0.1"/>
                    </dgm:constrLst>
                  </dgm:else>
                </dgm:choose>
              </dgm:else>
            </dgm:choose>
            <dgm:ruleLst>
              <dgm:rule type="primFontSz" val="5" fact="NaN" max="NaN"/>
            </dgm:ruleLst>
          </dgm:layoutNode>
          <dgm:forEach name="Name16" axis="followSib" ptType="sibTrans" cnt="1">
            <dgm:layoutNode name="parAndChSpace">
              <dgm:alg type="sp"/>
              <dgm:shape xmlns:r="http://schemas.openxmlformats.org/officeDocument/2006/relationships" r:blip="">
                <dgm:adjLst/>
              </dgm:shape>
              <dgm:presOf/>
              <dgm:constrLst/>
              <dgm:ruleLst/>
            </dgm:layoutNode>
          </dgm:forEach>
        </dgm:forEach>
      </dgm:if>
      <dgm:else name="Name17">
        <dgm:constrLst>
          <dgm:constr type="w" for="ch" forName="parTxOnly" refType="w"/>
          <dgm:constr type="primFontSz" for="ch" ptType="node" op="equ"/>
          <dgm:constr type="w" for="ch" forName="parSpace" refType="w" refFor="ch" refForName="parTxOnly" fact="-0.2"/>
          <dgm:constr type="w" for="ch" ptType="sibTrans" op="equ"/>
        </dgm:constrLst>
        <dgm:ruleLst/>
        <dgm:forEach name="Name18" axis="ch" ptType="node">
          <dgm:layoutNode name="parTxOnly">
            <dgm:varLst>
              <dgm:bulletEnabled val="1"/>
            </dgm:varLst>
            <dgm:alg type="tx"/>
            <dgm:presOf axis="desOrSelf" ptType="node"/>
            <dgm:choose name="Name19">
              <dgm:if name="Name20" func="var" arg="dir" op="equ" val="norm">
                <dgm:choose name="Name21">
                  <dgm:if name="Name22" axis="self" ptType="node" func="pos" op="equ" val="1">
                    <dgm:shape xmlns:r="http://schemas.openxmlformats.org/officeDocument/2006/relationships" type="homePlate" r:blip="">
                      <dgm:adjLst/>
                    </dgm:shape>
                    <dgm:constrLst>
                      <dgm:constr type="h" refType="w" op="equ" fact="0.4"/>
                      <dgm:constr type="primFontSz" val="65"/>
                      <dgm:constr type="tMarg" refType="primFontSz" fact="0.21"/>
                      <dgm:constr type="bMarg" refType="primFontSz" fact="0.21"/>
                      <dgm:constr type="lMarg" refType="primFontSz" fact="0.42"/>
                      <dgm:constr type="rMarg" refType="primFontSz" fact="0.105"/>
                    </dgm:constrLst>
                  </dgm:if>
                  <dgm:else name="Name23">
                    <dgm:shape xmlns:r="http://schemas.openxmlformats.org/officeDocument/2006/relationships" type="chevron" r:blip="">
                      <dgm:adjLst/>
                    </dgm:shape>
                    <dgm:constrLst>
                      <dgm:constr type="h" refType="w" op="equ" fact="0.4"/>
                      <dgm:constr type="primFontSz" val="65"/>
                      <dgm:constr type="tMarg" refType="primFontSz" fact="0.21"/>
                      <dgm:constr type="bMarg" refType="primFontSz" fact="0.21"/>
                      <dgm:constr type="lMarg" refType="primFontSz" fact="0.315"/>
                      <dgm:constr type="rMarg" refType="primFontSz" fact="0.105"/>
                    </dgm:constrLst>
                  </dgm:else>
                </dgm:choose>
              </dgm:if>
              <dgm:else name="Name24">
                <dgm:choose name="Name25">
                  <dgm:if name="Name26" axis="self" ptType="node" func="pos" op="equ" val="1">
                    <dgm:shape xmlns:r="http://schemas.openxmlformats.org/officeDocument/2006/relationships" rot="180" type="homePlate" r:blip="">
                      <dgm:adjLst/>
                    </dgm:shape>
                    <dgm:constrLst>
                      <dgm:constr type="h" refType="w" op="equ" fact="0.4"/>
                      <dgm:constr type="primFontSz" val="65"/>
                      <dgm:constr type="tMarg" refType="primFontSz" fact="0.21"/>
                      <dgm:constr type="bMarg" refType="primFontSz" fact="0.21"/>
                      <dgm:constr type="lMarg" refType="primFontSz" fact="0.105"/>
                      <dgm:constr type="rMarg" refType="primFontSz" fact="0.42"/>
                    </dgm:constrLst>
                  </dgm:if>
                  <dgm:else name="Name27">
                    <dgm:shape xmlns:r="http://schemas.openxmlformats.org/officeDocument/2006/relationships" rot="180" type="chevron" r:blip="">
                      <dgm:adjLst/>
                    </dgm:shape>
                    <dgm:constrLst>
                      <dgm:constr type="h" refType="w" op="equ" fact="0.4"/>
                      <dgm:constr type="primFontSz" val="65"/>
                      <dgm:constr type="tMarg" refType="primFontSz" fact="0.21"/>
                      <dgm:constr type="bMarg" refType="primFontSz" fact="0.21"/>
                      <dgm:constr type="lMarg" refType="primFontSz" fact="0.105"/>
                      <dgm:constr type="rMarg" refType="primFontSz" fact="0.315"/>
                    </dgm:constrLst>
                  </dgm:else>
                </dgm:choose>
              </dgm:else>
            </dgm:choose>
            <dgm:ruleLst>
              <dgm:rule type="primFontSz" val="5" fact="NaN" max="NaN"/>
            </dgm:ruleLst>
          </dgm:layoutNode>
          <dgm:forEach name="Name28" axis="followSib" ptType="sibTrans" cnt="1">
            <dgm:layoutNode name="parSpace">
              <dgm:alg type="sp"/>
              <dgm:shape xmlns:r="http://schemas.openxmlformats.org/officeDocument/2006/relationships" r:blip="">
                <dgm:adjLst/>
              </dgm:shape>
              <dgm:presOf/>
              <dgm:constrLst/>
              <dgm:ruleLst/>
            </dgm:layoutNode>
          </dgm:forEach>
        </dgm:forEach>
      </dgm:else>
    </dgm:choose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4">
  <dgm:title val=""/>
  <dgm:desc val=""/>
  <dgm:catLst>
    <dgm:cat type="simple" pri="104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页眉占位符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78427" cy="513508"/>
          </a:xfrm>
          <a:prstGeom prst="rect">
            <a:avLst/>
          </a:prstGeom>
        </p:spPr>
        <p:txBody>
          <a:bodyPr vert="horz" lIns="99075" tIns="49538" rIns="99075" bIns="49538" rtlCol="0"/>
          <a:lstStyle>
            <a:lvl1pPr algn="l">
              <a:defRPr sz="1300"/>
            </a:lvl1pPr>
          </a:lstStyle>
          <a:p>
            <a:endParaRPr lang="zh-CN" altLang="en-US"/>
          </a:p>
        </p:txBody>
      </p:sp>
      <p:sp>
        <p:nvSpPr>
          <p:cNvPr id="3" name="日期占位符 2"/>
          <p:cNvSpPr>
            <a:spLocks noGrp="1"/>
          </p:cNvSpPr>
          <p:nvPr>
            <p:ph type="dt" idx="1"/>
          </p:nvPr>
        </p:nvSpPr>
        <p:spPr>
          <a:xfrm>
            <a:off x="4023992" y="0"/>
            <a:ext cx="3078427" cy="513508"/>
          </a:xfrm>
          <a:prstGeom prst="rect">
            <a:avLst/>
          </a:prstGeom>
        </p:spPr>
        <p:txBody>
          <a:bodyPr vert="horz" lIns="99075" tIns="49538" rIns="99075" bIns="49538" rtlCol="0"/>
          <a:lstStyle>
            <a:lvl1pPr algn="r">
              <a:defRPr sz="1300"/>
            </a:lvl1pPr>
          </a:lstStyle>
          <a:p>
            <a:fld id="{9378A75F-2924-419E-A2B9-0B6F81294D43}" type="datetimeFigureOut">
              <a:rPr lang="zh-CN" altLang="en-US" smtClean="0"/>
              <a:t>2023/7/3</a:t>
            </a:fld>
            <a:endParaRPr lang="zh-CN" altLang="en-US"/>
          </a:p>
        </p:txBody>
      </p:sp>
      <p:sp>
        <p:nvSpPr>
          <p:cNvPr id="4" name="幻灯片图像占位符 3"/>
          <p:cNvSpPr>
            <a:spLocks noGrp="1" noRot="1" noChangeAspect="1"/>
          </p:cNvSpPr>
          <p:nvPr>
            <p:ph type="sldImg" idx="2"/>
          </p:nvPr>
        </p:nvSpPr>
        <p:spPr>
          <a:xfrm>
            <a:off x="482600" y="1279525"/>
            <a:ext cx="6138863" cy="34544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9075" tIns="49538" rIns="99075" bIns="49538" rtlCol="0" anchor="ctr"/>
          <a:lstStyle/>
          <a:p>
            <a:endParaRPr lang="zh-CN" altLang="en-US"/>
          </a:p>
        </p:txBody>
      </p:sp>
      <p:sp>
        <p:nvSpPr>
          <p:cNvPr id="5" name="备注占位符 4"/>
          <p:cNvSpPr>
            <a:spLocks noGrp="1"/>
          </p:cNvSpPr>
          <p:nvPr>
            <p:ph type="body" sz="quarter" idx="3"/>
          </p:nvPr>
        </p:nvSpPr>
        <p:spPr>
          <a:xfrm>
            <a:off x="710407" y="4925407"/>
            <a:ext cx="5683250" cy="4029879"/>
          </a:xfrm>
          <a:prstGeom prst="rect">
            <a:avLst/>
          </a:prstGeom>
        </p:spPr>
        <p:txBody>
          <a:bodyPr vert="horz" lIns="99075" tIns="49538" rIns="99075" bIns="49538" rtlCol="0"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4"/>
          </p:nvPr>
        </p:nvSpPr>
        <p:spPr>
          <a:xfrm>
            <a:off x="0" y="9721107"/>
            <a:ext cx="3078427" cy="513507"/>
          </a:xfrm>
          <a:prstGeom prst="rect">
            <a:avLst/>
          </a:prstGeom>
        </p:spPr>
        <p:txBody>
          <a:bodyPr vert="horz" lIns="99075" tIns="49538" rIns="99075" bIns="49538" rtlCol="0" anchor="b"/>
          <a:lstStyle>
            <a:lvl1pPr algn="l">
              <a:defRPr sz="1300"/>
            </a:lvl1pPr>
          </a:lstStyle>
          <a:p>
            <a:endParaRPr lang="zh-CN" altLang="en-US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5"/>
          </p:nvPr>
        </p:nvSpPr>
        <p:spPr>
          <a:xfrm>
            <a:off x="4023992" y="9721107"/>
            <a:ext cx="3078427" cy="513507"/>
          </a:xfrm>
          <a:prstGeom prst="rect">
            <a:avLst/>
          </a:prstGeom>
        </p:spPr>
        <p:txBody>
          <a:bodyPr vert="horz" lIns="99075" tIns="49538" rIns="99075" bIns="49538" rtlCol="0" anchor="b"/>
          <a:lstStyle>
            <a:lvl1pPr algn="r">
              <a:defRPr sz="1300"/>
            </a:lvl1pPr>
          </a:lstStyle>
          <a:p>
            <a:fld id="{245FDEC2-DF3E-4D08-A694-69CAF3C42812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71074204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>
          <a:xfrm>
            <a:off x="482600" y="1279525"/>
            <a:ext cx="6138863" cy="3454400"/>
          </a:xfrm>
        </p:spPr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 dirty="0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45FDEC2-DF3E-4D08-A694-69CAF3C42812}" type="slidenum">
              <a:rPr lang="zh-CN" altLang="en-US" smtClean="0"/>
              <a:t>1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534284567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>
          <a:xfrm>
            <a:off x="1455738" y="1143000"/>
            <a:ext cx="3946525" cy="2219325"/>
          </a:xfrm>
        </p:spPr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e-DE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04629F0A-9DE2-44AB-9A84-CC28BAF7B397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Frutiger LT Com 45 Ligh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Frutiger LT Com 45 Light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734138083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>
          <a:xfrm>
            <a:off x="1455738" y="1143000"/>
            <a:ext cx="3946525" cy="2219325"/>
          </a:xfrm>
        </p:spPr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e-DE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04629F0A-9DE2-44AB-9A84-CC28BAF7B397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Frutiger LT Com 45 Ligh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Frutiger LT Com 45 Light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753966973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>
          <a:xfrm>
            <a:off x="1455738" y="1143000"/>
            <a:ext cx="3946525" cy="2219325"/>
          </a:xfrm>
        </p:spPr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171450" indent="-171450">
              <a:buFontTx/>
              <a:buChar char="-"/>
            </a:pPr>
            <a:endParaRPr lang="de-DE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04629F0A-9DE2-44AB-9A84-CC28BAF7B397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Frutiger LT Com 45 Ligh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4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Frutiger LT Com 45 Light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677833815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>
          <a:xfrm>
            <a:off x="1455738" y="1143000"/>
            <a:ext cx="3946525" cy="2219325"/>
          </a:xfrm>
        </p:spPr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171446" indent="-171446">
              <a:buFont typeface="Symbol" pitchFamily="2" charset="2"/>
              <a:buChar char="-"/>
            </a:pPr>
            <a:endParaRPr lang="de-DE" sz="1200" kern="1200" dirty="0">
              <a:solidFill>
                <a:schemeClr val="tx1"/>
              </a:solidFill>
              <a:latin typeface="+mn-lt"/>
              <a:ea typeface="+mn-ea"/>
              <a:cs typeface="+mn-cs"/>
            </a:endParaRPr>
          </a:p>
          <a:p>
            <a:pPr marL="171446" indent="-171446">
              <a:buFont typeface="Symbol" pitchFamily="2" charset="2"/>
              <a:buChar char="-"/>
            </a:pPr>
            <a:endParaRPr lang="de-DE" sz="1200" kern="1200" dirty="0">
              <a:solidFill>
                <a:schemeClr val="tx1"/>
              </a:solidFill>
              <a:latin typeface="+mn-lt"/>
              <a:ea typeface="+mn-ea"/>
              <a:cs typeface="+mn-cs"/>
            </a:endParaRPr>
          </a:p>
          <a:p>
            <a:endParaRPr lang="de-DE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04629F0A-9DE2-44AB-9A84-CC28BAF7B397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Frutiger LT Com 45 Ligh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5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Frutiger LT Com 45 Light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619804539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>
          <a:xfrm>
            <a:off x="1455738" y="1143000"/>
            <a:ext cx="3946525" cy="2219325"/>
          </a:xfrm>
        </p:spPr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171450" indent="-171450">
              <a:buFontTx/>
              <a:buChar char="-"/>
            </a:pPr>
            <a:endParaRPr lang="de-DE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04629F0A-9DE2-44AB-9A84-CC28BAF7B397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Frutiger LT Com 45 Ligh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6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Frutiger LT Com 45 Light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381786288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>
          <a:xfrm>
            <a:off x="1455738" y="1143000"/>
            <a:ext cx="3946525" cy="2219325"/>
          </a:xfrm>
        </p:spPr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e-DE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04629F0A-9DE2-44AB-9A84-CC28BAF7B397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Frutiger LT Com 45 Ligh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7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Frutiger LT Com 45 Light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524296383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>
          <a:xfrm>
            <a:off x="1455738" y="1143000"/>
            <a:ext cx="3946525" cy="2219325"/>
          </a:xfrm>
        </p:spPr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e-DE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04629F0A-9DE2-44AB-9A84-CC28BAF7B397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Frutiger LT Com 45 Ligh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8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Frutiger LT Com 45 Light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4246229402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>
          <a:xfrm>
            <a:off x="1455738" y="1143000"/>
            <a:ext cx="3946525" cy="2219325"/>
          </a:xfrm>
        </p:spPr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e-DE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04629F0A-9DE2-44AB-9A84-CC28BAF7B397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Frutiger LT Com 45 Ligh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9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Frutiger LT Com 45 Light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362733778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e-DE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04629F0A-9DE2-44AB-9A84-CC28BAF7B397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Frutiger LT Com 45 Ligh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10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Frutiger LT Com 45 Light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332884203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2.bin"/><Relationship Id="rId2" Type="http://schemas.openxmlformats.org/officeDocument/2006/relationships/slideMaster" Target="../slideMasters/slideMaster2.xml"/><Relationship Id="rId1" Type="http://schemas.openxmlformats.org/officeDocument/2006/relationships/tags" Target="../tags/tag2.xml"/><Relationship Id="rId5" Type="http://schemas.openxmlformats.org/officeDocument/2006/relationships/image" Target="../media/image2.png"/><Relationship Id="rId4" Type="http://schemas.openxmlformats.org/officeDocument/2006/relationships/image" Target="../media/image1.emf"/></Relationships>
</file>

<file path=ppt/slideLayouts/_rels/slideLayout13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3.bin"/><Relationship Id="rId2" Type="http://schemas.openxmlformats.org/officeDocument/2006/relationships/slideMaster" Target="../slideMasters/slideMaster2.xml"/><Relationship Id="rId1" Type="http://schemas.openxmlformats.org/officeDocument/2006/relationships/tags" Target="../tags/tag3.xml"/><Relationship Id="rId5" Type="http://schemas.openxmlformats.org/officeDocument/2006/relationships/image" Target="../media/image2.png"/><Relationship Id="rId4" Type="http://schemas.openxmlformats.org/officeDocument/2006/relationships/image" Target="../media/image1.emf"/></Relationships>
</file>

<file path=ppt/slideLayouts/_rels/slideLayout14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4.bin"/><Relationship Id="rId2" Type="http://schemas.openxmlformats.org/officeDocument/2006/relationships/slideMaster" Target="../slideMasters/slideMaster2.xml"/><Relationship Id="rId1" Type="http://schemas.openxmlformats.org/officeDocument/2006/relationships/tags" Target="../tags/tag4.xml"/><Relationship Id="rId5" Type="http://schemas.openxmlformats.org/officeDocument/2006/relationships/image" Target="../media/image2.png"/><Relationship Id="rId4" Type="http://schemas.openxmlformats.org/officeDocument/2006/relationships/image" Target="../media/image1.emf"/></Relationships>
</file>

<file path=ppt/slideLayouts/_rels/slideLayout15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5.bin"/><Relationship Id="rId2" Type="http://schemas.openxmlformats.org/officeDocument/2006/relationships/slideMaster" Target="../slideMasters/slideMaster2.xml"/><Relationship Id="rId1" Type="http://schemas.openxmlformats.org/officeDocument/2006/relationships/tags" Target="../tags/tag5.xml"/><Relationship Id="rId5" Type="http://schemas.openxmlformats.org/officeDocument/2006/relationships/image" Target="../media/image2.png"/><Relationship Id="rId4" Type="http://schemas.openxmlformats.org/officeDocument/2006/relationships/image" Target="../media/image1.emf"/></Relationships>
</file>

<file path=ppt/slideLayouts/_rels/slideLayout16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6.bin"/><Relationship Id="rId2" Type="http://schemas.openxmlformats.org/officeDocument/2006/relationships/slideMaster" Target="../slideMasters/slideMaster2.xml"/><Relationship Id="rId1" Type="http://schemas.openxmlformats.org/officeDocument/2006/relationships/tags" Target="../tags/tag6.xml"/><Relationship Id="rId5" Type="http://schemas.openxmlformats.org/officeDocument/2006/relationships/image" Target="../media/image2.png"/><Relationship Id="rId4" Type="http://schemas.openxmlformats.org/officeDocument/2006/relationships/image" Target="../media/image1.emf"/></Relationships>
</file>

<file path=ppt/slideLayouts/_rels/slideLayout17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7.bin"/><Relationship Id="rId2" Type="http://schemas.openxmlformats.org/officeDocument/2006/relationships/slideMaster" Target="../slideMasters/slideMaster2.xml"/><Relationship Id="rId1" Type="http://schemas.openxmlformats.org/officeDocument/2006/relationships/tags" Target="../tags/tag7.xml"/><Relationship Id="rId5" Type="http://schemas.openxmlformats.org/officeDocument/2006/relationships/image" Target="../media/image2.png"/><Relationship Id="rId4" Type="http://schemas.openxmlformats.org/officeDocument/2006/relationships/image" Target="../media/image1.emf"/></Relationships>
</file>

<file path=ppt/slideLayouts/_rels/slideLayout18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8.bin"/><Relationship Id="rId2" Type="http://schemas.openxmlformats.org/officeDocument/2006/relationships/slideMaster" Target="../slideMasters/slideMaster2.xml"/><Relationship Id="rId1" Type="http://schemas.openxmlformats.org/officeDocument/2006/relationships/tags" Target="../tags/tag8.xml"/><Relationship Id="rId5" Type="http://schemas.openxmlformats.org/officeDocument/2006/relationships/image" Target="../media/image3.jpeg"/><Relationship Id="rId4" Type="http://schemas.openxmlformats.org/officeDocument/2006/relationships/image" Target="../media/image1.emf"/></Relationships>
</file>

<file path=ppt/slideLayouts/_rels/slideLayout19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9.bin"/><Relationship Id="rId2" Type="http://schemas.openxmlformats.org/officeDocument/2006/relationships/slideMaster" Target="../slideMasters/slideMaster2.xml"/><Relationship Id="rId1" Type="http://schemas.openxmlformats.org/officeDocument/2006/relationships/tags" Target="../tags/tag9.xml"/><Relationship Id="rId6" Type="http://schemas.openxmlformats.org/officeDocument/2006/relationships/image" Target="../media/image2.png"/><Relationship Id="rId5" Type="http://schemas.openxmlformats.org/officeDocument/2006/relationships/image" Target="../media/image4.jpg"/><Relationship Id="rId4" Type="http://schemas.openxmlformats.org/officeDocument/2006/relationships/image" Target="../media/image1.emf"/></Relationships>
</file>

<file path=ppt/slideLayouts/_rels/slideLayout20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0.bin"/><Relationship Id="rId2" Type="http://schemas.openxmlformats.org/officeDocument/2006/relationships/slideMaster" Target="../slideMasters/slideMaster2.xml"/><Relationship Id="rId1" Type="http://schemas.openxmlformats.org/officeDocument/2006/relationships/tags" Target="../tags/tag10.xml"/><Relationship Id="rId5" Type="http://schemas.openxmlformats.org/officeDocument/2006/relationships/image" Target="../media/image2.png"/><Relationship Id="rId4" Type="http://schemas.openxmlformats.org/officeDocument/2006/relationships/image" Target="../media/image1.emf"/></Relationships>
</file>

<file path=ppt/slideLayouts/_rels/slideLayout21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1.bin"/><Relationship Id="rId2" Type="http://schemas.openxmlformats.org/officeDocument/2006/relationships/slideMaster" Target="../slideMasters/slideMaster2.xml"/><Relationship Id="rId1" Type="http://schemas.openxmlformats.org/officeDocument/2006/relationships/tags" Target="../tags/tag11.xml"/><Relationship Id="rId4" Type="http://schemas.openxmlformats.org/officeDocument/2006/relationships/image" Target="../media/image1.emf"/></Relationships>
</file>

<file path=ppt/slideLayouts/_rels/slideLayout22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2.bin"/><Relationship Id="rId2" Type="http://schemas.openxmlformats.org/officeDocument/2006/relationships/slideMaster" Target="../slideMasters/slideMaster2.xml"/><Relationship Id="rId1" Type="http://schemas.openxmlformats.org/officeDocument/2006/relationships/tags" Target="../tags/tag12.xml"/><Relationship Id="rId4" Type="http://schemas.openxmlformats.org/officeDocument/2006/relationships/image" Target="../media/image1.emf"/></Relationships>
</file>

<file path=ppt/slideLayouts/_rels/slideLayout23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3.bin"/><Relationship Id="rId2" Type="http://schemas.openxmlformats.org/officeDocument/2006/relationships/slideMaster" Target="../slideMasters/slideMaster2.xml"/><Relationship Id="rId1" Type="http://schemas.openxmlformats.org/officeDocument/2006/relationships/tags" Target="../tags/tag13.xml"/><Relationship Id="rId5" Type="http://schemas.openxmlformats.org/officeDocument/2006/relationships/image" Target="../media/image3.jpeg"/><Relationship Id="rId4" Type="http://schemas.openxmlformats.org/officeDocument/2006/relationships/image" Target="../media/image1.emf"/></Relationships>
</file>

<file path=ppt/slideLayouts/_rels/slideLayout24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4.bin"/><Relationship Id="rId2" Type="http://schemas.openxmlformats.org/officeDocument/2006/relationships/slideMaster" Target="../slideMasters/slideMaster2.xml"/><Relationship Id="rId1" Type="http://schemas.openxmlformats.org/officeDocument/2006/relationships/tags" Target="../tags/tag14.xml"/><Relationship Id="rId5" Type="http://schemas.openxmlformats.org/officeDocument/2006/relationships/image" Target="../media/image4.jpg"/><Relationship Id="rId4" Type="http://schemas.openxmlformats.org/officeDocument/2006/relationships/image" Target="../media/image1.emf"/></Relationships>
</file>

<file path=ppt/slideLayouts/_rels/slideLayout25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5.bin"/><Relationship Id="rId2" Type="http://schemas.openxmlformats.org/officeDocument/2006/relationships/slideMaster" Target="../slideMasters/slideMaster2.xml"/><Relationship Id="rId1" Type="http://schemas.openxmlformats.org/officeDocument/2006/relationships/tags" Target="../tags/tag15.xml"/><Relationship Id="rId4" Type="http://schemas.openxmlformats.org/officeDocument/2006/relationships/image" Target="../media/image1.emf"/></Relationships>
</file>

<file path=ppt/slideLayouts/_rels/slideLayout26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6.bin"/><Relationship Id="rId2" Type="http://schemas.openxmlformats.org/officeDocument/2006/relationships/slideMaster" Target="../slideMasters/slideMaster2.xml"/><Relationship Id="rId1" Type="http://schemas.openxmlformats.org/officeDocument/2006/relationships/tags" Target="../tags/tag16.xml"/><Relationship Id="rId4" Type="http://schemas.openxmlformats.org/officeDocument/2006/relationships/image" Target="../media/image1.emf"/></Relationships>
</file>

<file path=ppt/slideLayouts/_rels/slideLayout27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7.bin"/><Relationship Id="rId2" Type="http://schemas.openxmlformats.org/officeDocument/2006/relationships/slideMaster" Target="../slideMasters/slideMaster2.xml"/><Relationship Id="rId1" Type="http://schemas.openxmlformats.org/officeDocument/2006/relationships/tags" Target="../tags/tag17.xml"/><Relationship Id="rId4" Type="http://schemas.openxmlformats.org/officeDocument/2006/relationships/image" Target="../media/image1.emf"/></Relationships>
</file>

<file path=ppt/slideLayouts/_rels/slideLayout28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8.bin"/><Relationship Id="rId2" Type="http://schemas.openxmlformats.org/officeDocument/2006/relationships/slideMaster" Target="../slideMasters/slideMaster2.xml"/><Relationship Id="rId1" Type="http://schemas.openxmlformats.org/officeDocument/2006/relationships/tags" Target="../tags/tag18.xml"/><Relationship Id="rId4" Type="http://schemas.openxmlformats.org/officeDocument/2006/relationships/image" Target="../media/image1.emf"/></Relationships>
</file>

<file path=ppt/slideLayouts/_rels/slideLayout29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9.bin"/><Relationship Id="rId2" Type="http://schemas.openxmlformats.org/officeDocument/2006/relationships/slideMaster" Target="../slideMasters/slideMaster2.xml"/><Relationship Id="rId1" Type="http://schemas.openxmlformats.org/officeDocument/2006/relationships/tags" Target="../tags/tag19.xml"/><Relationship Id="rId4" Type="http://schemas.openxmlformats.org/officeDocument/2006/relationships/image" Target="../media/image1.emf"/></Relationships>
</file>

<file path=ppt/slideLayouts/_rels/slideLayout30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20.bin"/><Relationship Id="rId2" Type="http://schemas.openxmlformats.org/officeDocument/2006/relationships/slideMaster" Target="../slideMasters/slideMaster2.xml"/><Relationship Id="rId1" Type="http://schemas.openxmlformats.org/officeDocument/2006/relationships/tags" Target="../tags/tag20.xml"/><Relationship Id="rId4" Type="http://schemas.openxmlformats.org/officeDocument/2006/relationships/image" Target="../media/image1.emf"/></Relationships>
</file>

<file path=ppt/slideLayouts/_rels/slideLayout31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21.bin"/><Relationship Id="rId2" Type="http://schemas.openxmlformats.org/officeDocument/2006/relationships/slideMaster" Target="../slideMasters/slideMaster2.xml"/><Relationship Id="rId1" Type="http://schemas.openxmlformats.org/officeDocument/2006/relationships/tags" Target="../tags/tag21.xml"/><Relationship Id="rId4" Type="http://schemas.openxmlformats.org/officeDocument/2006/relationships/image" Target="../media/image1.emf"/></Relationships>
</file>

<file path=ppt/slideLayouts/_rels/slideLayout32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22.bin"/><Relationship Id="rId2" Type="http://schemas.openxmlformats.org/officeDocument/2006/relationships/slideMaster" Target="../slideMasters/slideMaster2.xml"/><Relationship Id="rId1" Type="http://schemas.openxmlformats.org/officeDocument/2006/relationships/tags" Target="../tags/tag22.xml"/><Relationship Id="rId4" Type="http://schemas.openxmlformats.org/officeDocument/2006/relationships/image" Target="../media/image1.emf"/></Relationships>
</file>

<file path=ppt/slideLayouts/_rels/slideLayout33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23.bin"/><Relationship Id="rId2" Type="http://schemas.openxmlformats.org/officeDocument/2006/relationships/slideMaster" Target="../slideMasters/slideMaster2.xml"/><Relationship Id="rId1" Type="http://schemas.openxmlformats.org/officeDocument/2006/relationships/tags" Target="../tags/tag23.xml"/><Relationship Id="rId4" Type="http://schemas.openxmlformats.org/officeDocument/2006/relationships/image" Target="../media/image1.emf"/></Relationships>
</file>

<file path=ppt/slideLayouts/_rels/slideLayout34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24.bin"/><Relationship Id="rId2" Type="http://schemas.openxmlformats.org/officeDocument/2006/relationships/slideMaster" Target="../slideMasters/slideMaster2.xml"/><Relationship Id="rId1" Type="http://schemas.openxmlformats.org/officeDocument/2006/relationships/tags" Target="../tags/tag24.xml"/><Relationship Id="rId4" Type="http://schemas.openxmlformats.org/officeDocument/2006/relationships/image" Target="../media/image1.emf"/></Relationships>
</file>

<file path=ppt/slideLayouts/_rels/slideLayout35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25.bin"/><Relationship Id="rId2" Type="http://schemas.openxmlformats.org/officeDocument/2006/relationships/slideMaster" Target="../slideMasters/slideMaster2.xml"/><Relationship Id="rId1" Type="http://schemas.openxmlformats.org/officeDocument/2006/relationships/tags" Target="../tags/tag25.xml"/><Relationship Id="rId4" Type="http://schemas.openxmlformats.org/officeDocument/2006/relationships/image" Target="../media/image1.emf"/></Relationships>
</file>

<file path=ppt/slideLayouts/_rels/slideLayout36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26.bin"/><Relationship Id="rId2" Type="http://schemas.openxmlformats.org/officeDocument/2006/relationships/slideMaster" Target="../slideMasters/slideMaster2.xml"/><Relationship Id="rId1" Type="http://schemas.openxmlformats.org/officeDocument/2006/relationships/tags" Target="../tags/tag26.xml"/><Relationship Id="rId5" Type="http://schemas.openxmlformats.org/officeDocument/2006/relationships/image" Target="../media/image3.jpeg"/><Relationship Id="rId4" Type="http://schemas.openxmlformats.org/officeDocument/2006/relationships/image" Target="../media/image1.emf"/></Relationships>
</file>

<file path=ppt/slideLayouts/_rels/slideLayout37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27.bin"/><Relationship Id="rId2" Type="http://schemas.openxmlformats.org/officeDocument/2006/relationships/slideMaster" Target="../slideMasters/slideMaster2.xml"/><Relationship Id="rId1" Type="http://schemas.openxmlformats.org/officeDocument/2006/relationships/tags" Target="../tags/tag27.xml"/><Relationship Id="rId5" Type="http://schemas.openxmlformats.org/officeDocument/2006/relationships/image" Target="../media/image2.png"/><Relationship Id="rId4" Type="http://schemas.openxmlformats.org/officeDocument/2006/relationships/image" Target="../media/image1.emf"/></Relationships>
</file>

<file path=ppt/slideLayouts/_rels/slideLayout38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28.bin"/><Relationship Id="rId2" Type="http://schemas.openxmlformats.org/officeDocument/2006/relationships/slideMaster" Target="../slideMasters/slideMaster2.xml"/><Relationship Id="rId1" Type="http://schemas.openxmlformats.org/officeDocument/2006/relationships/tags" Target="../tags/tag28.xml"/><Relationship Id="rId5" Type="http://schemas.openxmlformats.org/officeDocument/2006/relationships/image" Target="../media/image2.png"/><Relationship Id="rId4" Type="http://schemas.openxmlformats.org/officeDocument/2006/relationships/image" Target="../media/image1.emf"/></Relationships>
</file>

<file path=ppt/slideLayouts/_rels/slideLayout39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29.bin"/><Relationship Id="rId2" Type="http://schemas.openxmlformats.org/officeDocument/2006/relationships/slideMaster" Target="../slideMasters/slideMaster2.xml"/><Relationship Id="rId1" Type="http://schemas.openxmlformats.org/officeDocument/2006/relationships/tags" Target="../tags/tag29.xml"/><Relationship Id="rId6" Type="http://schemas.openxmlformats.org/officeDocument/2006/relationships/image" Target="../media/image2.png"/><Relationship Id="rId5" Type="http://schemas.openxmlformats.org/officeDocument/2006/relationships/image" Target="../media/image3.jpeg"/><Relationship Id="rId4" Type="http://schemas.openxmlformats.org/officeDocument/2006/relationships/image" Target="../media/image1.emf"/></Relationships>
</file>

<file path=ppt/slideLayouts/_rels/slideLayout40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30.bin"/><Relationship Id="rId2" Type="http://schemas.openxmlformats.org/officeDocument/2006/relationships/slideMaster" Target="../slideMasters/slideMaster2.xml"/><Relationship Id="rId1" Type="http://schemas.openxmlformats.org/officeDocument/2006/relationships/tags" Target="../tags/tag30.xml"/><Relationship Id="rId5" Type="http://schemas.openxmlformats.org/officeDocument/2006/relationships/image" Target="../media/image4.jpg"/><Relationship Id="rId4" Type="http://schemas.openxmlformats.org/officeDocument/2006/relationships/image" Target="../media/image1.emf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2023/7/3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7674433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2023/7/3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72883881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2023/7/3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77294362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2023/7/3</a:t>
            </a:fld>
            <a:endParaRPr lang="zh-CN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764831097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2023/7/3</a:t>
            </a:fld>
            <a:endParaRPr lang="zh-CN" alt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087325878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2023/7/3</a:t>
            </a:fld>
            <a:endParaRPr lang="zh-CN" alt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526581993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2023/7/3</a:t>
            </a:fld>
            <a:endParaRPr lang="zh-CN" alt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34350110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2023/7/3</a:t>
            </a:fld>
            <a:endParaRPr lang="zh-CN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4038273884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2023/7/3</a:t>
            </a:fld>
            <a:endParaRPr lang="zh-CN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4167244713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2023/7/3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22289894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2023/7/3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786693227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elfolie – große Headline obe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3" name="Objekt 12" hidden="1">
            <a:extLst>
              <a:ext uri="{FF2B5EF4-FFF2-40B4-BE49-F238E27FC236}">
                <a16:creationId xmlns:a16="http://schemas.microsoft.com/office/drawing/2014/main" id="{FA62D198-8DCD-43B1-ADA0-82CB261CFE47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2683808169"/>
              </p:ext>
            </p:extLst>
          </p:nvPr>
        </p:nvGraphicFramePr>
        <p:xfrm>
          <a:off x="1588" y="1588"/>
          <a:ext cx="1588" cy="15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44" imgH="345" progId="TCLayout.ActiveDocument.1">
                  <p:embed/>
                </p:oleObj>
              </mc:Choice>
              <mc:Fallback>
                <p:oleObj name="think-cell Folie" r:id="rId3" imgW="344" imgH="345" progId="TCLayout.ActiveDocument.1">
                  <p:embed/>
                  <p:pic>
                    <p:nvPicPr>
                      <p:cNvPr id="13" name="Objekt 12" hidden="1">
                        <a:extLst>
                          <a:ext uri="{FF2B5EF4-FFF2-40B4-BE49-F238E27FC236}">
                            <a16:creationId xmlns:a16="http://schemas.microsoft.com/office/drawing/2014/main" id="{FA62D198-8DCD-43B1-ADA0-82CB261CFE47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588" y="1588"/>
                        <a:ext cx="1588" cy="158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11" name="Bildplatzhalter 10">
            <a:extLst>
              <a:ext uri="{FF2B5EF4-FFF2-40B4-BE49-F238E27FC236}">
                <a16:creationId xmlns:a16="http://schemas.microsoft.com/office/drawing/2014/main" id="{6B002FD9-AF19-4ED6-84E1-C634A79B2BA2}"/>
              </a:ext>
            </a:extLst>
          </p:cNvPr>
          <p:cNvSpPr>
            <a:spLocks noGrp="1"/>
          </p:cNvSpPr>
          <p:nvPr>
            <p:ph type="pic" sz="quarter" idx="10" hasCustomPrompt="1"/>
          </p:nvPr>
        </p:nvSpPr>
        <p:spPr>
          <a:xfrm>
            <a:off x="0" y="0"/>
            <a:ext cx="12192000" cy="6858000"/>
          </a:xfrm>
          <a:solidFill>
            <a:schemeClr val="bg2">
              <a:lumMod val="20000"/>
              <a:lumOff val="80000"/>
            </a:schemeClr>
          </a:solidFill>
        </p:spPr>
        <p:txBody>
          <a:bodyPr>
            <a:noAutofit/>
          </a:bodyPr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US"/>
              <a:t>Click icon to add picture</a:t>
            </a:r>
          </a:p>
        </p:txBody>
      </p:sp>
      <p:sp>
        <p:nvSpPr>
          <p:cNvPr id="15" name="Textplatzhalter 14">
            <a:extLst>
              <a:ext uri="{FF2B5EF4-FFF2-40B4-BE49-F238E27FC236}">
                <a16:creationId xmlns:a16="http://schemas.microsoft.com/office/drawing/2014/main" id="{AABB2FBB-BF9E-4D2C-8FD3-E83E60052330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6275388" y="2836283"/>
            <a:ext cx="5916612" cy="3148592"/>
          </a:xfrm>
          <a:gradFill flip="none" rotWithShape="1">
            <a:gsLst>
              <a:gs pos="33744">
                <a:srgbClr val="00779A">
                  <a:lumMod val="100000"/>
                  <a:alpha val="95000"/>
                </a:srgbClr>
              </a:gs>
              <a:gs pos="0">
                <a:srgbClr val="014A6B">
                  <a:alpha val="95000"/>
                </a:srgbClr>
              </a:gs>
              <a:gs pos="80000">
                <a:srgbClr val="4DC7D2">
                  <a:lumMod val="90000"/>
                  <a:lumOff val="10000"/>
                  <a:alpha val="95000"/>
                </a:srgbClr>
              </a:gs>
              <a:gs pos="100000">
                <a:srgbClr val="04B1AA">
                  <a:alpha val="95000"/>
                </a:srgbClr>
              </a:gs>
            </a:gsLst>
            <a:path path="circle">
              <a:fillToRect r="100000" b="100000"/>
            </a:path>
            <a:tileRect l="-100000" t="-100000"/>
          </a:gradFill>
        </p:spPr>
        <p:txBody>
          <a:bodyPr lIns="360000" tIns="360000" rIns="360000" bIns="360000" anchor="b">
            <a:spAutoFit/>
          </a:bodyPr>
          <a:lstStyle>
            <a:lvl1pPr>
              <a:lnSpc>
                <a:spcPct val="100000"/>
              </a:lnSpc>
              <a:spcAft>
                <a:spcPts val="0"/>
              </a:spcAft>
              <a:defRPr sz="3200" b="0">
                <a:solidFill>
                  <a:schemeClr val="bg1"/>
                </a:solidFill>
                <a:latin typeface="+mn-lt"/>
              </a:defRPr>
            </a:lvl1pPr>
            <a:lvl2pPr>
              <a:lnSpc>
                <a:spcPts val="3520"/>
              </a:lnSpc>
              <a:spcAft>
                <a:spcPts val="1600"/>
              </a:spcAft>
              <a:defRPr sz="4160" b="0">
                <a:solidFill>
                  <a:schemeClr val="bg1"/>
                </a:solidFill>
                <a:latin typeface="Frutiger LT Com 55 Roman" panose="020B0A03040504030204" pitchFamily="34" charset="0"/>
              </a:defRPr>
            </a:lvl2pPr>
            <a:lvl3pPr>
              <a:lnSpc>
                <a:spcPct val="110000"/>
              </a:lnSpc>
              <a:spcAft>
                <a:spcPts val="0"/>
              </a:spcAft>
              <a:defRPr sz="1600">
                <a:solidFill>
                  <a:schemeClr val="bg1"/>
                </a:solidFill>
                <a:latin typeface="+mj-lt"/>
              </a:defRPr>
            </a:lvl3pPr>
            <a:lvl4pPr marL="0" indent="0">
              <a:lnSpc>
                <a:spcPct val="110000"/>
              </a:lnSpc>
              <a:spcBef>
                <a:spcPts val="2080"/>
              </a:spcBef>
              <a:spcAft>
                <a:spcPts val="0"/>
              </a:spcAft>
              <a:buNone/>
              <a:defRPr sz="1600">
                <a:solidFill>
                  <a:schemeClr val="bg1"/>
                </a:solidFill>
              </a:defRPr>
            </a:lvl4pPr>
            <a:lvl5pPr>
              <a:spcAft>
                <a:spcPts val="0"/>
              </a:spcAft>
              <a:defRPr/>
            </a:lvl5pPr>
          </a:lstStyle>
          <a:p>
            <a:pPr lvl="0"/>
            <a:r>
              <a:rPr lang="de-DE" dirty="0"/>
              <a:t>Headline, Frutiger LT </a:t>
            </a:r>
            <a:r>
              <a:rPr lang="de-DE" err="1"/>
              <a:t>Com</a:t>
            </a:r>
            <a:r>
              <a:rPr lang="de-DE"/>
              <a:t> Lt</a:t>
            </a:r>
            <a:r>
              <a:rPr lang="de-DE" dirty="0"/>
              <a:t>, 32 </a:t>
            </a:r>
            <a:r>
              <a:rPr lang="de-DE" dirty="0" err="1"/>
              <a:t>pt</a:t>
            </a:r>
            <a:endParaRPr lang="de-DE" dirty="0"/>
          </a:p>
          <a:p>
            <a:pPr lvl="1"/>
            <a:r>
              <a:rPr lang="de-DE" dirty="0"/>
              <a:t>—</a:t>
            </a:r>
          </a:p>
          <a:p>
            <a:pPr lvl="2"/>
            <a:r>
              <a:rPr lang="de-DE"/>
              <a:t>Subline/speaker/date</a:t>
            </a:r>
            <a:endParaRPr lang="de-DE" dirty="0"/>
          </a:p>
          <a:p>
            <a:pPr lvl="3"/>
            <a:r>
              <a:rPr lang="de-DE"/>
              <a:t>Speakers</a:t>
            </a:r>
            <a:endParaRPr lang="de-DE" dirty="0"/>
          </a:p>
        </p:txBody>
      </p:sp>
      <p:pic>
        <p:nvPicPr>
          <p:cNvPr id="6" name="hhi_rgb_modul_send_de">
            <a:extLst>
              <a:ext uri="{FF2B5EF4-FFF2-40B4-BE49-F238E27FC236}">
                <a16:creationId xmlns:a16="http://schemas.microsoft.com/office/drawing/2014/main" id="{EA7D95FB-CC13-4DE1-98F6-0910C0377102}"/>
              </a:ext>
            </a:extLst>
          </p:cNvPr>
          <p:cNvPicPr>
            <a:picLocks noChangeAspect="1"/>
          </p:cNvPicPr>
          <p:nvPr userDrawn="1"/>
        </p:nvPicPr>
        <p:blipFill>
          <a:blip r:embed="rId5"/>
          <a:stretch>
            <a:fillRect/>
          </a:stretch>
        </p:blipFill>
        <p:spPr>
          <a:xfrm>
            <a:off x="485774" y="485775"/>
            <a:ext cx="2520000" cy="1471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10104417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elfolie – große Headline unte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3" name="Objekt 12" hidden="1">
            <a:extLst>
              <a:ext uri="{FF2B5EF4-FFF2-40B4-BE49-F238E27FC236}">
                <a16:creationId xmlns:a16="http://schemas.microsoft.com/office/drawing/2014/main" id="{FA62D198-8DCD-43B1-ADA0-82CB261CFE47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1530905828"/>
              </p:ext>
            </p:extLst>
          </p:nvPr>
        </p:nvGraphicFramePr>
        <p:xfrm>
          <a:off x="1588" y="1588"/>
          <a:ext cx="1588" cy="15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44" imgH="345" progId="TCLayout.ActiveDocument.1">
                  <p:embed/>
                </p:oleObj>
              </mc:Choice>
              <mc:Fallback>
                <p:oleObj name="think-cell Folie" r:id="rId3" imgW="344" imgH="345" progId="TCLayout.ActiveDocument.1">
                  <p:embed/>
                  <p:pic>
                    <p:nvPicPr>
                      <p:cNvPr id="13" name="Objekt 12" hidden="1">
                        <a:extLst>
                          <a:ext uri="{FF2B5EF4-FFF2-40B4-BE49-F238E27FC236}">
                            <a16:creationId xmlns:a16="http://schemas.microsoft.com/office/drawing/2014/main" id="{FA62D198-8DCD-43B1-ADA0-82CB261CFE47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588" y="1588"/>
                        <a:ext cx="1588" cy="158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11" name="Bildplatzhalter 10">
            <a:extLst>
              <a:ext uri="{FF2B5EF4-FFF2-40B4-BE49-F238E27FC236}">
                <a16:creationId xmlns:a16="http://schemas.microsoft.com/office/drawing/2014/main" id="{6B002FD9-AF19-4ED6-84E1-C634A79B2BA2}"/>
              </a:ext>
            </a:extLst>
          </p:cNvPr>
          <p:cNvSpPr>
            <a:spLocks noGrp="1"/>
          </p:cNvSpPr>
          <p:nvPr>
            <p:ph type="pic" sz="quarter" idx="10" hasCustomPrompt="1"/>
          </p:nvPr>
        </p:nvSpPr>
        <p:spPr>
          <a:xfrm>
            <a:off x="0" y="0"/>
            <a:ext cx="12192000" cy="6858000"/>
          </a:xfrm>
          <a:solidFill>
            <a:schemeClr val="bg2">
              <a:lumMod val="20000"/>
              <a:lumOff val="80000"/>
            </a:schemeClr>
          </a:solidFill>
        </p:spPr>
        <p:txBody>
          <a:bodyPr>
            <a:noAutofit/>
          </a:bodyPr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US"/>
              <a:t>Click icon to add picture</a:t>
            </a:r>
          </a:p>
        </p:txBody>
      </p:sp>
      <p:sp>
        <p:nvSpPr>
          <p:cNvPr id="15" name="Textplatzhalter 14">
            <a:extLst>
              <a:ext uri="{FF2B5EF4-FFF2-40B4-BE49-F238E27FC236}">
                <a16:creationId xmlns:a16="http://schemas.microsoft.com/office/drawing/2014/main" id="{AABB2FBB-BF9E-4D2C-8FD3-E83E60052330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1" y="3002996"/>
            <a:ext cx="5916612" cy="2981879"/>
          </a:xfrm>
          <a:gradFill flip="none" rotWithShape="1">
            <a:gsLst>
              <a:gs pos="33744">
                <a:srgbClr val="00779A">
                  <a:lumMod val="100000"/>
                  <a:alpha val="95000"/>
                </a:srgbClr>
              </a:gs>
              <a:gs pos="0">
                <a:srgbClr val="014A6B">
                  <a:alpha val="95000"/>
                </a:srgbClr>
              </a:gs>
              <a:gs pos="75000">
                <a:srgbClr val="4DC7D2">
                  <a:lumMod val="90000"/>
                  <a:lumOff val="10000"/>
                  <a:alpha val="95000"/>
                </a:srgbClr>
              </a:gs>
              <a:gs pos="100000">
                <a:srgbClr val="04B1AA">
                  <a:alpha val="95000"/>
                </a:srgbClr>
              </a:gs>
            </a:gsLst>
            <a:path path="circle">
              <a:fillToRect r="100000" b="100000"/>
            </a:path>
            <a:tileRect l="-100000" t="-100000"/>
          </a:gradFill>
        </p:spPr>
        <p:txBody>
          <a:bodyPr lIns="486000" tIns="360000" rIns="360000" bIns="360000" anchor="b">
            <a:spAutoFit/>
          </a:bodyPr>
          <a:lstStyle>
            <a:lvl1pPr>
              <a:lnSpc>
                <a:spcPct val="110000"/>
              </a:lnSpc>
              <a:spcAft>
                <a:spcPts val="0"/>
              </a:spcAft>
              <a:defRPr sz="1600" b="0">
                <a:solidFill>
                  <a:schemeClr val="bg1"/>
                </a:solidFill>
                <a:latin typeface="+mj-lt"/>
              </a:defRPr>
            </a:lvl1pPr>
            <a:lvl2pPr>
              <a:lnSpc>
                <a:spcPts val="3200"/>
              </a:lnSpc>
              <a:spcAft>
                <a:spcPts val="640"/>
              </a:spcAft>
              <a:defRPr sz="4160" b="0">
                <a:solidFill>
                  <a:schemeClr val="bg1"/>
                </a:solidFill>
                <a:latin typeface="Frutiger LT Com 55 Roman" panose="020B0A03040504030204" pitchFamily="34" charset="0"/>
              </a:defRPr>
            </a:lvl2pPr>
            <a:lvl3pPr>
              <a:lnSpc>
                <a:spcPct val="100000"/>
              </a:lnSpc>
              <a:spcAft>
                <a:spcPts val="0"/>
              </a:spcAft>
              <a:defRPr sz="3200" b="0">
                <a:solidFill>
                  <a:schemeClr val="bg1"/>
                </a:solidFill>
                <a:latin typeface="+mn-lt"/>
              </a:defRPr>
            </a:lvl3pPr>
            <a:lvl4pPr marL="0" indent="0">
              <a:lnSpc>
                <a:spcPct val="110000"/>
              </a:lnSpc>
              <a:spcBef>
                <a:spcPts val="2080"/>
              </a:spcBef>
              <a:spcAft>
                <a:spcPts val="0"/>
              </a:spcAft>
              <a:buNone/>
              <a:defRPr sz="1600">
                <a:solidFill>
                  <a:schemeClr val="bg1"/>
                </a:solidFill>
              </a:defRPr>
            </a:lvl4pPr>
            <a:lvl5pPr>
              <a:spcAft>
                <a:spcPts val="0"/>
              </a:spcAft>
              <a:defRPr/>
            </a:lvl5pPr>
          </a:lstStyle>
          <a:p>
            <a:pPr lvl="0"/>
            <a:r>
              <a:rPr lang="de-DE"/>
              <a:t>Subline/speaker/date</a:t>
            </a:r>
            <a:endParaRPr lang="de-DE" dirty="0"/>
          </a:p>
          <a:p>
            <a:pPr lvl="1"/>
            <a:r>
              <a:rPr lang="de-DE" dirty="0"/>
              <a:t>—</a:t>
            </a:r>
          </a:p>
          <a:p>
            <a:pPr lvl="2"/>
            <a:r>
              <a:rPr lang="de-DE" dirty="0"/>
              <a:t>Headline, Frutiger LT </a:t>
            </a:r>
            <a:r>
              <a:rPr lang="de-DE" err="1"/>
              <a:t>Com</a:t>
            </a:r>
            <a:r>
              <a:rPr lang="de-DE"/>
              <a:t> Lt</a:t>
            </a:r>
            <a:r>
              <a:rPr lang="de-DE" dirty="0"/>
              <a:t>, 32 </a:t>
            </a:r>
            <a:r>
              <a:rPr lang="de-DE" dirty="0" err="1"/>
              <a:t>pt</a:t>
            </a:r>
            <a:endParaRPr lang="de-DE" dirty="0"/>
          </a:p>
          <a:p>
            <a:pPr lvl="3"/>
            <a:r>
              <a:rPr lang="de-DE"/>
              <a:t>Speakers</a:t>
            </a:r>
            <a:endParaRPr lang="de-DE" dirty="0"/>
          </a:p>
        </p:txBody>
      </p:sp>
      <p:pic>
        <p:nvPicPr>
          <p:cNvPr id="6" name="hhi_rgb_modul_send_de">
            <a:extLst>
              <a:ext uri="{FF2B5EF4-FFF2-40B4-BE49-F238E27FC236}">
                <a16:creationId xmlns:a16="http://schemas.microsoft.com/office/drawing/2014/main" id="{EA7D95FB-CC13-4DE1-98F6-0910C0377102}"/>
              </a:ext>
            </a:extLst>
          </p:cNvPr>
          <p:cNvPicPr>
            <a:picLocks noChangeAspect="1"/>
          </p:cNvPicPr>
          <p:nvPr userDrawn="1"/>
        </p:nvPicPr>
        <p:blipFill>
          <a:blip r:embed="rId5"/>
          <a:stretch>
            <a:fillRect/>
          </a:stretch>
        </p:blipFill>
        <p:spPr>
          <a:xfrm>
            <a:off x="9192575" y="476250"/>
            <a:ext cx="2520000" cy="1471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28511469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elfolie – kleine Headline obe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3" name="Objekt 12" hidden="1">
            <a:extLst>
              <a:ext uri="{FF2B5EF4-FFF2-40B4-BE49-F238E27FC236}">
                <a16:creationId xmlns:a16="http://schemas.microsoft.com/office/drawing/2014/main" id="{FA62D198-8DCD-43B1-ADA0-82CB261CFE47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4164391065"/>
              </p:ext>
            </p:extLst>
          </p:nvPr>
        </p:nvGraphicFramePr>
        <p:xfrm>
          <a:off x="1588" y="1588"/>
          <a:ext cx="1588" cy="15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44" imgH="345" progId="TCLayout.ActiveDocument.1">
                  <p:embed/>
                </p:oleObj>
              </mc:Choice>
              <mc:Fallback>
                <p:oleObj name="think-cell Folie" r:id="rId3" imgW="344" imgH="345" progId="TCLayout.ActiveDocument.1">
                  <p:embed/>
                  <p:pic>
                    <p:nvPicPr>
                      <p:cNvPr id="13" name="Objekt 12" hidden="1">
                        <a:extLst>
                          <a:ext uri="{FF2B5EF4-FFF2-40B4-BE49-F238E27FC236}">
                            <a16:creationId xmlns:a16="http://schemas.microsoft.com/office/drawing/2014/main" id="{FA62D198-8DCD-43B1-ADA0-82CB261CFE47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588" y="1588"/>
                        <a:ext cx="1588" cy="158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11" name="Bildplatzhalter 10">
            <a:extLst>
              <a:ext uri="{FF2B5EF4-FFF2-40B4-BE49-F238E27FC236}">
                <a16:creationId xmlns:a16="http://schemas.microsoft.com/office/drawing/2014/main" id="{6B002FD9-AF19-4ED6-84E1-C634A79B2BA2}"/>
              </a:ext>
            </a:extLst>
          </p:cNvPr>
          <p:cNvSpPr>
            <a:spLocks noGrp="1"/>
          </p:cNvSpPr>
          <p:nvPr>
            <p:ph type="pic" sz="quarter" idx="10" hasCustomPrompt="1"/>
          </p:nvPr>
        </p:nvSpPr>
        <p:spPr>
          <a:xfrm>
            <a:off x="0" y="0"/>
            <a:ext cx="12192000" cy="6858000"/>
          </a:xfrm>
          <a:solidFill>
            <a:schemeClr val="bg2">
              <a:lumMod val="20000"/>
              <a:lumOff val="80000"/>
            </a:schemeClr>
          </a:solidFill>
        </p:spPr>
        <p:txBody>
          <a:bodyPr>
            <a:noAutofit/>
          </a:bodyPr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US"/>
              <a:t>Click icon to add picture</a:t>
            </a:r>
          </a:p>
        </p:txBody>
      </p:sp>
      <p:sp>
        <p:nvSpPr>
          <p:cNvPr id="15" name="Textplatzhalter 14">
            <a:extLst>
              <a:ext uri="{FF2B5EF4-FFF2-40B4-BE49-F238E27FC236}">
                <a16:creationId xmlns:a16="http://schemas.microsoft.com/office/drawing/2014/main" id="{AABB2FBB-BF9E-4D2C-8FD3-E83E60052330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6275388" y="3340524"/>
            <a:ext cx="5916612" cy="2644351"/>
          </a:xfrm>
          <a:gradFill flip="none" rotWithShape="1">
            <a:gsLst>
              <a:gs pos="33744">
                <a:srgbClr val="00779A">
                  <a:lumMod val="100000"/>
                  <a:alpha val="95000"/>
                </a:srgbClr>
              </a:gs>
              <a:gs pos="0">
                <a:srgbClr val="014A6B">
                  <a:alpha val="95000"/>
                </a:srgbClr>
              </a:gs>
              <a:gs pos="75000">
                <a:srgbClr val="4DC7D2">
                  <a:lumMod val="90000"/>
                  <a:lumOff val="10000"/>
                  <a:alpha val="95000"/>
                </a:srgbClr>
              </a:gs>
              <a:gs pos="100000">
                <a:srgbClr val="04B1AA">
                  <a:alpha val="95000"/>
                </a:srgbClr>
              </a:gs>
            </a:gsLst>
            <a:path path="circle">
              <a:fillToRect r="100000" b="100000"/>
            </a:path>
            <a:tileRect l="-100000" t="-100000"/>
          </a:gradFill>
        </p:spPr>
        <p:txBody>
          <a:bodyPr lIns="360000" tIns="360000" rIns="360000" bIns="360000" anchor="b">
            <a:spAutoFit/>
          </a:bodyPr>
          <a:lstStyle>
            <a:lvl1pPr>
              <a:lnSpc>
                <a:spcPct val="100000"/>
              </a:lnSpc>
              <a:spcAft>
                <a:spcPts val="0"/>
              </a:spcAft>
              <a:defRPr sz="2400" b="0">
                <a:solidFill>
                  <a:schemeClr val="bg1"/>
                </a:solidFill>
                <a:latin typeface="+mn-lt"/>
              </a:defRPr>
            </a:lvl1pPr>
            <a:lvl2pPr>
              <a:lnSpc>
                <a:spcPts val="2640"/>
              </a:lnSpc>
              <a:spcAft>
                <a:spcPts val="1200"/>
              </a:spcAft>
              <a:defRPr sz="3120" b="0">
                <a:solidFill>
                  <a:schemeClr val="bg1"/>
                </a:solidFill>
                <a:latin typeface="Frutiger LT Com 55 Roman" panose="020B0A03040504030204" pitchFamily="34" charset="0"/>
              </a:defRPr>
            </a:lvl2pPr>
            <a:lvl3pPr>
              <a:lnSpc>
                <a:spcPct val="110000"/>
              </a:lnSpc>
              <a:spcAft>
                <a:spcPts val="0"/>
              </a:spcAft>
              <a:defRPr sz="1400">
                <a:solidFill>
                  <a:schemeClr val="bg1"/>
                </a:solidFill>
                <a:latin typeface="+mj-lt"/>
              </a:defRPr>
            </a:lvl3pPr>
            <a:lvl4pPr marL="0" indent="0">
              <a:lnSpc>
                <a:spcPct val="110000"/>
              </a:lnSpc>
              <a:spcBef>
                <a:spcPts val="1840"/>
              </a:spcBef>
              <a:spcAft>
                <a:spcPts val="0"/>
              </a:spcAft>
              <a:buNone/>
              <a:defRPr sz="1400">
                <a:solidFill>
                  <a:schemeClr val="bg1"/>
                </a:solidFill>
              </a:defRPr>
            </a:lvl4pPr>
            <a:lvl5pPr>
              <a:spcAft>
                <a:spcPts val="0"/>
              </a:spcAft>
              <a:defRPr/>
            </a:lvl5pPr>
          </a:lstStyle>
          <a:p>
            <a:pPr lvl="0"/>
            <a:r>
              <a:rPr lang="de-DE" dirty="0"/>
              <a:t>Headline, Frutiger LT </a:t>
            </a:r>
            <a:r>
              <a:rPr lang="de-DE" err="1"/>
              <a:t>Com</a:t>
            </a:r>
            <a:r>
              <a:rPr lang="de-DE"/>
              <a:t> Lt</a:t>
            </a:r>
            <a:r>
              <a:rPr lang="de-DE" dirty="0"/>
              <a:t>, 24 </a:t>
            </a:r>
            <a:r>
              <a:rPr lang="de-DE" dirty="0" err="1"/>
              <a:t>pt</a:t>
            </a:r>
            <a:br>
              <a:rPr lang="de-DE" dirty="0"/>
            </a:br>
            <a:r>
              <a:rPr lang="de-DE" dirty="0"/>
              <a:t>max. 3 Zeilen</a:t>
            </a:r>
          </a:p>
          <a:p>
            <a:pPr lvl="1"/>
            <a:r>
              <a:rPr lang="de-DE" dirty="0"/>
              <a:t>—</a:t>
            </a:r>
          </a:p>
          <a:p>
            <a:pPr lvl="2"/>
            <a:r>
              <a:rPr lang="de-DE"/>
              <a:t>Subline/speaker/date</a:t>
            </a:r>
            <a:endParaRPr lang="de-DE" dirty="0"/>
          </a:p>
          <a:p>
            <a:pPr lvl="3"/>
            <a:r>
              <a:rPr lang="de-DE"/>
              <a:t>Speakers</a:t>
            </a:r>
            <a:endParaRPr lang="de-DE" dirty="0"/>
          </a:p>
        </p:txBody>
      </p:sp>
      <p:pic>
        <p:nvPicPr>
          <p:cNvPr id="6" name="hhi_rgb_modul_send_de">
            <a:extLst>
              <a:ext uri="{FF2B5EF4-FFF2-40B4-BE49-F238E27FC236}">
                <a16:creationId xmlns:a16="http://schemas.microsoft.com/office/drawing/2014/main" id="{EA7D95FB-CC13-4DE1-98F6-0910C0377102}"/>
              </a:ext>
            </a:extLst>
          </p:cNvPr>
          <p:cNvPicPr>
            <a:picLocks noChangeAspect="1"/>
          </p:cNvPicPr>
          <p:nvPr userDrawn="1"/>
        </p:nvPicPr>
        <p:blipFill>
          <a:blip r:embed="rId5"/>
          <a:stretch>
            <a:fillRect/>
          </a:stretch>
        </p:blipFill>
        <p:spPr>
          <a:xfrm>
            <a:off x="485774" y="485775"/>
            <a:ext cx="2520000" cy="1471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64857202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elfolie – kleine Headline unte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3" name="Objekt 12" hidden="1">
            <a:extLst>
              <a:ext uri="{FF2B5EF4-FFF2-40B4-BE49-F238E27FC236}">
                <a16:creationId xmlns:a16="http://schemas.microsoft.com/office/drawing/2014/main" id="{FA62D198-8DCD-43B1-ADA0-82CB261CFE47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1551537427"/>
              </p:ext>
            </p:extLst>
          </p:nvPr>
        </p:nvGraphicFramePr>
        <p:xfrm>
          <a:off x="1588" y="1588"/>
          <a:ext cx="1588" cy="15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44" imgH="345" progId="TCLayout.ActiveDocument.1">
                  <p:embed/>
                </p:oleObj>
              </mc:Choice>
              <mc:Fallback>
                <p:oleObj name="think-cell Folie" r:id="rId3" imgW="344" imgH="345" progId="TCLayout.ActiveDocument.1">
                  <p:embed/>
                  <p:pic>
                    <p:nvPicPr>
                      <p:cNvPr id="13" name="Objekt 12" hidden="1">
                        <a:extLst>
                          <a:ext uri="{FF2B5EF4-FFF2-40B4-BE49-F238E27FC236}">
                            <a16:creationId xmlns:a16="http://schemas.microsoft.com/office/drawing/2014/main" id="{FA62D198-8DCD-43B1-ADA0-82CB261CFE47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588" y="1588"/>
                        <a:ext cx="1588" cy="158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11" name="Bildplatzhalter 10">
            <a:extLst>
              <a:ext uri="{FF2B5EF4-FFF2-40B4-BE49-F238E27FC236}">
                <a16:creationId xmlns:a16="http://schemas.microsoft.com/office/drawing/2014/main" id="{6B002FD9-AF19-4ED6-84E1-C634A79B2BA2}"/>
              </a:ext>
            </a:extLst>
          </p:cNvPr>
          <p:cNvSpPr>
            <a:spLocks noGrp="1"/>
          </p:cNvSpPr>
          <p:nvPr>
            <p:ph type="pic" sz="quarter" idx="10" hasCustomPrompt="1"/>
          </p:nvPr>
        </p:nvSpPr>
        <p:spPr>
          <a:xfrm>
            <a:off x="0" y="0"/>
            <a:ext cx="12192000" cy="6858000"/>
          </a:xfrm>
          <a:solidFill>
            <a:schemeClr val="bg2">
              <a:lumMod val="20000"/>
              <a:lumOff val="80000"/>
            </a:schemeClr>
          </a:solidFill>
        </p:spPr>
        <p:txBody>
          <a:bodyPr>
            <a:noAutofit/>
          </a:bodyPr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US"/>
              <a:t>Click icon to add picture</a:t>
            </a:r>
          </a:p>
        </p:txBody>
      </p:sp>
      <p:sp>
        <p:nvSpPr>
          <p:cNvPr id="15" name="Textplatzhalter 14">
            <a:extLst>
              <a:ext uri="{FF2B5EF4-FFF2-40B4-BE49-F238E27FC236}">
                <a16:creationId xmlns:a16="http://schemas.microsoft.com/office/drawing/2014/main" id="{AABB2FBB-BF9E-4D2C-8FD3-E83E60052330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1" y="3038390"/>
            <a:ext cx="5916612" cy="2946485"/>
          </a:xfrm>
          <a:gradFill flip="none" rotWithShape="1">
            <a:gsLst>
              <a:gs pos="33744">
                <a:srgbClr val="00779A">
                  <a:lumMod val="100000"/>
                  <a:alpha val="95000"/>
                </a:srgbClr>
              </a:gs>
              <a:gs pos="0">
                <a:srgbClr val="014A6B">
                  <a:alpha val="95000"/>
                </a:srgbClr>
              </a:gs>
              <a:gs pos="75000">
                <a:srgbClr val="4DC7D2">
                  <a:lumMod val="90000"/>
                  <a:lumOff val="10000"/>
                  <a:alpha val="95000"/>
                </a:srgbClr>
              </a:gs>
              <a:gs pos="100000">
                <a:srgbClr val="04B1AA">
                  <a:alpha val="95000"/>
                </a:srgbClr>
              </a:gs>
            </a:gsLst>
            <a:path path="circle">
              <a:fillToRect r="100000" b="100000"/>
            </a:path>
            <a:tileRect l="-100000" t="-100000"/>
          </a:gradFill>
        </p:spPr>
        <p:txBody>
          <a:bodyPr lIns="486000" tIns="360000" rIns="360000" bIns="360000" anchor="b">
            <a:spAutoFit/>
          </a:bodyPr>
          <a:lstStyle>
            <a:lvl1pPr>
              <a:lnSpc>
                <a:spcPct val="110000"/>
              </a:lnSpc>
              <a:spcAft>
                <a:spcPts val="0"/>
              </a:spcAft>
              <a:defRPr sz="1400" b="0">
                <a:solidFill>
                  <a:schemeClr val="bg1"/>
                </a:solidFill>
                <a:latin typeface="+mj-lt"/>
              </a:defRPr>
            </a:lvl1pPr>
            <a:lvl2pPr>
              <a:lnSpc>
                <a:spcPts val="2800"/>
              </a:lnSpc>
              <a:spcAft>
                <a:spcPts val="480"/>
              </a:spcAft>
              <a:defRPr sz="3120" b="0">
                <a:solidFill>
                  <a:schemeClr val="bg1"/>
                </a:solidFill>
                <a:latin typeface="Frutiger LT Com 55 Roman" panose="020B0A03040504030204" pitchFamily="34" charset="0"/>
              </a:defRPr>
            </a:lvl2pPr>
            <a:lvl3pPr>
              <a:lnSpc>
                <a:spcPct val="100000"/>
              </a:lnSpc>
              <a:spcAft>
                <a:spcPts val="0"/>
              </a:spcAft>
              <a:defRPr sz="2400" b="0">
                <a:solidFill>
                  <a:schemeClr val="bg1"/>
                </a:solidFill>
                <a:latin typeface="+mn-lt"/>
              </a:defRPr>
            </a:lvl3pPr>
            <a:lvl4pPr marL="0" indent="0">
              <a:lnSpc>
                <a:spcPct val="110000"/>
              </a:lnSpc>
              <a:spcBef>
                <a:spcPts val="2080"/>
              </a:spcBef>
              <a:spcAft>
                <a:spcPts val="0"/>
              </a:spcAft>
              <a:buNone/>
              <a:defRPr lang="de-DE" sz="1600" kern="1200" dirty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4pPr>
            <a:lvl5pPr>
              <a:spcAft>
                <a:spcPts val="0"/>
              </a:spcAft>
              <a:defRPr/>
            </a:lvl5pPr>
          </a:lstStyle>
          <a:p>
            <a:pPr lvl="0"/>
            <a:r>
              <a:rPr lang="de-DE"/>
              <a:t>Subline/speaker/date</a:t>
            </a:r>
            <a:endParaRPr lang="de-DE" dirty="0"/>
          </a:p>
          <a:p>
            <a:pPr lvl="1"/>
            <a:r>
              <a:rPr lang="de-DE" dirty="0"/>
              <a:t>—</a:t>
            </a:r>
          </a:p>
          <a:p>
            <a:pPr lvl="2"/>
            <a:r>
              <a:rPr lang="de-DE" dirty="0"/>
              <a:t>Headline, Frutiger LT </a:t>
            </a:r>
            <a:r>
              <a:rPr lang="de-DE" err="1"/>
              <a:t>Com</a:t>
            </a:r>
            <a:r>
              <a:rPr lang="de-DE"/>
              <a:t> Lt</a:t>
            </a:r>
            <a:r>
              <a:rPr lang="de-DE" dirty="0"/>
              <a:t>, 24 </a:t>
            </a:r>
            <a:r>
              <a:rPr lang="de-DE" dirty="0" err="1"/>
              <a:t>pt</a:t>
            </a:r>
            <a:r>
              <a:rPr lang="de-DE" dirty="0"/>
              <a:t>, </a:t>
            </a:r>
            <a:r>
              <a:rPr lang="de-DE" dirty="0" err="1"/>
              <a:t>Lorem</a:t>
            </a:r>
            <a:r>
              <a:rPr lang="de-DE" dirty="0"/>
              <a:t> </a:t>
            </a:r>
            <a:r>
              <a:rPr lang="de-DE" dirty="0" err="1"/>
              <a:t>ipsum</a:t>
            </a:r>
            <a:r>
              <a:rPr lang="de-DE" dirty="0"/>
              <a:t> </a:t>
            </a:r>
            <a:r>
              <a:rPr lang="de-DE" dirty="0" err="1"/>
              <a:t>dolor</a:t>
            </a:r>
            <a:r>
              <a:rPr lang="de-DE" dirty="0"/>
              <a:t> </a:t>
            </a:r>
            <a:r>
              <a:rPr lang="de-DE" dirty="0" err="1"/>
              <a:t>sit</a:t>
            </a:r>
            <a:r>
              <a:rPr lang="de-DE" dirty="0"/>
              <a:t> </a:t>
            </a:r>
            <a:r>
              <a:rPr lang="de-DE" dirty="0" err="1"/>
              <a:t>arem</a:t>
            </a:r>
            <a:r>
              <a:rPr lang="de-DE" dirty="0"/>
              <a:t> max. 3 Zeilen</a:t>
            </a:r>
          </a:p>
          <a:p>
            <a:pPr marL="0" lvl="3" indent="0" algn="l" defTabSz="914400" rtl="0" eaLnBrk="1" latinLnBrk="0" hangingPunct="1">
              <a:lnSpc>
                <a:spcPts val="1840"/>
              </a:lnSpc>
              <a:spcBef>
                <a:spcPts val="1840"/>
              </a:spcBef>
              <a:spcAft>
                <a:spcPts val="0"/>
              </a:spcAft>
              <a:buClr>
                <a:schemeClr val="accent1"/>
              </a:buClr>
              <a:buFont typeface="Wingdings" panose="05000000000000000000" pitchFamily="2" charset="2"/>
              <a:buNone/>
            </a:pPr>
            <a:r>
              <a:rPr lang="de-DE"/>
              <a:t>Speakers</a:t>
            </a:r>
            <a:endParaRPr lang="de-DE" dirty="0"/>
          </a:p>
        </p:txBody>
      </p:sp>
      <p:pic>
        <p:nvPicPr>
          <p:cNvPr id="6" name="hhi_rgb_modul_send_de">
            <a:extLst>
              <a:ext uri="{FF2B5EF4-FFF2-40B4-BE49-F238E27FC236}">
                <a16:creationId xmlns:a16="http://schemas.microsoft.com/office/drawing/2014/main" id="{EA7D95FB-CC13-4DE1-98F6-0910C0377102}"/>
              </a:ext>
            </a:extLst>
          </p:cNvPr>
          <p:cNvPicPr>
            <a:picLocks noChangeAspect="1"/>
          </p:cNvPicPr>
          <p:nvPr userDrawn="1"/>
        </p:nvPicPr>
        <p:blipFill>
          <a:blip r:embed="rId5"/>
          <a:stretch>
            <a:fillRect/>
          </a:stretch>
        </p:blipFill>
        <p:spPr>
          <a:xfrm>
            <a:off x="9192575" y="476250"/>
            <a:ext cx="2520000" cy="1471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355641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elfolie – Co-Brandin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3" name="Objekt 12" hidden="1">
            <a:extLst>
              <a:ext uri="{FF2B5EF4-FFF2-40B4-BE49-F238E27FC236}">
                <a16:creationId xmlns:a16="http://schemas.microsoft.com/office/drawing/2014/main" id="{FA62D198-8DCD-43B1-ADA0-82CB261CFE47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3095440381"/>
              </p:ext>
            </p:extLst>
          </p:nvPr>
        </p:nvGraphicFramePr>
        <p:xfrm>
          <a:off x="1588" y="1588"/>
          <a:ext cx="1588" cy="15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44" imgH="345" progId="TCLayout.ActiveDocument.1">
                  <p:embed/>
                </p:oleObj>
              </mc:Choice>
              <mc:Fallback>
                <p:oleObj name="think-cell Folie" r:id="rId3" imgW="344" imgH="345" progId="TCLayout.ActiveDocument.1">
                  <p:embed/>
                  <p:pic>
                    <p:nvPicPr>
                      <p:cNvPr id="13" name="Objekt 12" hidden="1">
                        <a:extLst>
                          <a:ext uri="{FF2B5EF4-FFF2-40B4-BE49-F238E27FC236}">
                            <a16:creationId xmlns:a16="http://schemas.microsoft.com/office/drawing/2014/main" id="{FA62D198-8DCD-43B1-ADA0-82CB261CFE47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588" y="1588"/>
                        <a:ext cx="1588" cy="158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11" name="Bildplatzhalter 10">
            <a:extLst>
              <a:ext uri="{FF2B5EF4-FFF2-40B4-BE49-F238E27FC236}">
                <a16:creationId xmlns:a16="http://schemas.microsoft.com/office/drawing/2014/main" id="{6B002FD9-AF19-4ED6-84E1-C634A79B2BA2}"/>
              </a:ext>
            </a:extLst>
          </p:cNvPr>
          <p:cNvSpPr>
            <a:spLocks noGrp="1"/>
          </p:cNvSpPr>
          <p:nvPr>
            <p:ph type="pic" sz="quarter" idx="10" hasCustomPrompt="1"/>
          </p:nvPr>
        </p:nvSpPr>
        <p:spPr>
          <a:xfrm>
            <a:off x="0" y="0"/>
            <a:ext cx="12192000" cy="4572000"/>
          </a:xfrm>
          <a:solidFill>
            <a:schemeClr val="bg2">
              <a:lumMod val="20000"/>
              <a:lumOff val="80000"/>
            </a:schemeClr>
          </a:solidFill>
        </p:spPr>
        <p:txBody>
          <a:bodyPr>
            <a:noAutofit/>
          </a:bodyPr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US"/>
              <a:t>Click icon to add picture</a:t>
            </a:r>
          </a:p>
        </p:txBody>
      </p:sp>
      <p:sp>
        <p:nvSpPr>
          <p:cNvPr id="15" name="Textplatzhalter 14">
            <a:extLst>
              <a:ext uri="{FF2B5EF4-FFF2-40B4-BE49-F238E27FC236}">
                <a16:creationId xmlns:a16="http://schemas.microsoft.com/office/drawing/2014/main" id="{AABB2FBB-BF9E-4D2C-8FD3-E83E60052330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0" y="3003515"/>
            <a:ext cx="7824783" cy="2502389"/>
          </a:xfrm>
          <a:gradFill flip="none" rotWithShape="1">
            <a:gsLst>
              <a:gs pos="33744">
                <a:srgbClr val="00779A">
                  <a:lumMod val="100000"/>
                  <a:alpha val="95000"/>
                </a:srgbClr>
              </a:gs>
              <a:gs pos="0">
                <a:srgbClr val="014A6B">
                  <a:alpha val="95000"/>
                </a:srgbClr>
              </a:gs>
              <a:gs pos="75000">
                <a:srgbClr val="4DC7D2">
                  <a:lumMod val="90000"/>
                  <a:lumOff val="10000"/>
                  <a:alpha val="95000"/>
                </a:srgbClr>
              </a:gs>
              <a:gs pos="100000">
                <a:srgbClr val="04B1AA">
                  <a:alpha val="95000"/>
                </a:srgbClr>
              </a:gs>
            </a:gsLst>
            <a:path path="circle">
              <a:fillToRect r="100000" b="100000"/>
            </a:path>
            <a:tileRect l="-100000" t="-100000"/>
          </a:gradFill>
        </p:spPr>
        <p:txBody>
          <a:bodyPr wrap="square" lIns="486000" tIns="360000" rIns="360000" bIns="360000" anchor="b">
            <a:spAutoFit/>
          </a:bodyPr>
          <a:lstStyle>
            <a:lvl1pPr>
              <a:lnSpc>
                <a:spcPct val="110000"/>
              </a:lnSpc>
              <a:spcAft>
                <a:spcPts val="0"/>
              </a:spcAft>
              <a:defRPr sz="1600" b="0">
                <a:solidFill>
                  <a:schemeClr val="bg1"/>
                </a:solidFill>
                <a:latin typeface="+mj-lt"/>
              </a:defRPr>
            </a:lvl1pPr>
            <a:lvl2pPr>
              <a:lnSpc>
                <a:spcPts val="3200"/>
              </a:lnSpc>
              <a:spcAft>
                <a:spcPts val="640"/>
              </a:spcAft>
              <a:defRPr sz="4160" b="0">
                <a:solidFill>
                  <a:schemeClr val="bg1"/>
                </a:solidFill>
                <a:latin typeface="Frutiger LT Com 55 Roman" panose="020B0A03040504030204" pitchFamily="34" charset="0"/>
              </a:defRPr>
            </a:lvl2pPr>
            <a:lvl3pPr>
              <a:lnSpc>
                <a:spcPct val="100000"/>
              </a:lnSpc>
              <a:spcAft>
                <a:spcPts val="0"/>
              </a:spcAft>
              <a:defRPr sz="3200" b="0">
                <a:solidFill>
                  <a:schemeClr val="bg1"/>
                </a:solidFill>
                <a:latin typeface="+mn-lt"/>
              </a:defRPr>
            </a:lvl3pPr>
            <a:lvl4pPr marL="0" indent="0">
              <a:lnSpc>
                <a:spcPct val="110000"/>
              </a:lnSpc>
              <a:spcBef>
                <a:spcPts val="2080"/>
              </a:spcBef>
              <a:spcAft>
                <a:spcPts val="0"/>
              </a:spcAft>
              <a:buNone/>
              <a:defRPr sz="1600">
                <a:solidFill>
                  <a:schemeClr val="bg1"/>
                </a:solidFill>
              </a:defRPr>
            </a:lvl4pPr>
            <a:lvl5pPr>
              <a:spcAft>
                <a:spcPts val="0"/>
              </a:spcAft>
              <a:defRPr/>
            </a:lvl5pPr>
          </a:lstStyle>
          <a:p>
            <a:pPr lvl="0"/>
            <a:r>
              <a:rPr lang="de-DE"/>
              <a:t>Subline/speaker/date</a:t>
            </a:r>
            <a:endParaRPr lang="de-DE" dirty="0"/>
          </a:p>
          <a:p>
            <a:pPr lvl="1"/>
            <a:r>
              <a:rPr lang="de-DE" dirty="0"/>
              <a:t>—</a:t>
            </a:r>
          </a:p>
          <a:p>
            <a:pPr lvl="2"/>
            <a:r>
              <a:rPr lang="de-DE" dirty="0"/>
              <a:t>Headline, Frutiger LT </a:t>
            </a:r>
            <a:r>
              <a:rPr lang="de-DE" err="1"/>
              <a:t>Com</a:t>
            </a:r>
            <a:r>
              <a:rPr lang="de-DE"/>
              <a:t> Lt</a:t>
            </a:r>
            <a:r>
              <a:rPr lang="de-DE" dirty="0"/>
              <a:t>, 32 </a:t>
            </a:r>
            <a:r>
              <a:rPr lang="de-DE" dirty="0" err="1"/>
              <a:t>pt</a:t>
            </a:r>
            <a:endParaRPr lang="de-DE" dirty="0"/>
          </a:p>
          <a:p>
            <a:pPr lvl="3"/>
            <a:r>
              <a:rPr lang="de-DE"/>
              <a:t>Speakers</a:t>
            </a:r>
            <a:endParaRPr lang="de-DE" dirty="0"/>
          </a:p>
        </p:txBody>
      </p:sp>
      <p:pic>
        <p:nvPicPr>
          <p:cNvPr id="6" name="hhi_rgb_modul_send_de">
            <a:extLst>
              <a:ext uri="{FF2B5EF4-FFF2-40B4-BE49-F238E27FC236}">
                <a16:creationId xmlns:a16="http://schemas.microsoft.com/office/drawing/2014/main" id="{EA7D95FB-CC13-4DE1-98F6-0910C0377102}"/>
              </a:ext>
            </a:extLst>
          </p:cNvPr>
          <p:cNvPicPr>
            <a:picLocks noChangeAspect="1"/>
          </p:cNvPicPr>
          <p:nvPr userDrawn="1"/>
        </p:nvPicPr>
        <p:blipFill>
          <a:blip r:embed="rId5"/>
          <a:stretch>
            <a:fillRect/>
          </a:stretch>
        </p:blipFill>
        <p:spPr>
          <a:xfrm>
            <a:off x="9192575" y="476250"/>
            <a:ext cx="2520000" cy="1471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14750371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elfolie – Co-Branding 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3" name="Objekt 12" hidden="1">
            <a:extLst>
              <a:ext uri="{FF2B5EF4-FFF2-40B4-BE49-F238E27FC236}">
                <a16:creationId xmlns:a16="http://schemas.microsoft.com/office/drawing/2014/main" id="{FA62D198-8DCD-43B1-ADA0-82CB261CFE47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2159587291"/>
              </p:ext>
            </p:extLst>
          </p:nvPr>
        </p:nvGraphicFramePr>
        <p:xfrm>
          <a:off x="1588" y="1588"/>
          <a:ext cx="1588" cy="15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44" imgH="345" progId="TCLayout.ActiveDocument.1">
                  <p:embed/>
                </p:oleObj>
              </mc:Choice>
              <mc:Fallback>
                <p:oleObj name="think-cell Folie" r:id="rId3" imgW="344" imgH="345" progId="TCLayout.ActiveDocument.1">
                  <p:embed/>
                  <p:pic>
                    <p:nvPicPr>
                      <p:cNvPr id="13" name="Objekt 12" hidden="1">
                        <a:extLst>
                          <a:ext uri="{FF2B5EF4-FFF2-40B4-BE49-F238E27FC236}">
                            <a16:creationId xmlns:a16="http://schemas.microsoft.com/office/drawing/2014/main" id="{FA62D198-8DCD-43B1-ADA0-82CB261CFE47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588" y="1588"/>
                        <a:ext cx="1588" cy="158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11" name="Bildplatzhalter 10">
            <a:extLst>
              <a:ext uri="{FF2B5EF4-FFF2-40B4-BE49-F238E27FC236}">
                <a16:creationId xmlns:a16="http://schemas.microsoft.com/office/drawing/2014/main" id="{6B002FD9-AF19-4ED6-84E1-C634A79B2BA2}"/>
              </a:ext>
            </a:extLst>
          </p:cNvPr>
          <p:cNvSpPr>
            <a:spLocks noGrp="1"/>
          </p:cNvSpPr>
          <p:nvPr>
            <p:ph type="pic" sz="quarter" idx="10" hasCustomPrompt="1"/>
          </p:nvPr>
        </p:nvSpPr>
        <p:spPr>
          <a:xfrm>
            <a:off x="0" y="0"/>
            <a:ext cx="12192000" cy="3429000"/>
          </a:xfrm>
          <a:solidFill>
            <a:schemeClr val="bg2">
              <a:lumMod val="20000"/>
              <a:lumOff val="80000"/>
            </a:schemeClr>
          </a:solidFill>
        </p:spPr>
        <p:txBody>
          <a:bodyPr>
            <a:noAutofit/>
          </a:bodyPr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US"/>
              <a:t>Click icon to add picture</a:t>
            </a:r>
          </a:p>
        </p:txBody>
      </p:sp>
      <p:sp>
        <p:nvSpPr>
          <p:cNvPr id="15" name="Textplatzhalter 14">
            <a:extLst>
              <a:ext uri="{FF2B5EF4-FFF2-40B4-BE49-F238E27FC236}">
                <a16:creationId xmlns:a16="http://schemas.microsoft.com/office/drawing/2014/main" id="{AABB2FBB-BF9E-4D2C-8FD3-E83E60052330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-1" y="2357312"/>
            <a:ext cx="7824787" cy="2669101"/>
          </a:xfrm>
          <a:gradFill flip="none" rotWithShape="1">
            <a:gsLst>
              <a:gs pos="33744">
                <a:srgbClr val="00779A">
                  <a:lumMod val="100000"/>
                  <a:alpha val="95000"/>
                </a:srgbClr>
              </a:gs>
              <a:gs pos="0">
                <a:srgbClr val="014A6B">
                  <a:alpha val="95000"/>
                </a:srgbClr>
              </a:gs>
              <a:gs pos="75000">
                <a:srgbClr val="4DC7D2">
                  <a:lumMod val="90000"/>
                  <a:lumOff val="10000"/>
                  <a:alpha val="95000"/>
                </a:srgbClr>
              </a:gs>
              <a:gs pos="100000">
                <a:srgbClr val="04B1AA">
                  <a:alpha val="95000"/>
                </a:srgbClr>
              </a:gs>
            </a:gsLst>
            <a:path path="circle">
              <a:fillToRect r="100000" b="100000"/>
            </a:path>
            <a:tileRect l="-100000" t="-100000"/>
          </a:gradFill>
        </p:spPr>
        <p:txBody>
          <a:bodyPr wrap="square" lIns="486000" tIns="360000" rIns="360000" bIns="360000" anchor="t">
            <a:spAutoFit/>
          </a:bodyPr>
          <a:lstStyle>
            <a:lvl1pPr>
              <a:lnSpc>
                <a:spcPct val="100000"/>
              </a:lnSpc>
              <a:spcAft>
                <a:spcPts val="0"/>
              </a:spcAft>
              <a:defRPr sz="3200" b="0">
                <a:solidFill>
                  <a:schemeClr val="bg1"/>
                </a:solidFill>
                <a:latin typeface="+mn-lt"/>
              </a:defRPr>
            </a:lvl1pPr>
            <a:lvl2pPr>
              <a:lnSpc>
                <a:spcPts val="3520"/>
              </a:lnSpc>
              <a:spcAft>
                <a:spcPts val="1600"/>
              </a:spcAft>
              <a:defRPr sz="4160" b="0">
                <a:solidFill>
                  <a:schemeClr val="bg1"/>
                </a:solidFill>
                <a:latin typeface="Frutiger LT Com 55 Roman" panose="020B0A03040504030204" pitchFamily="34" charset="0"/>
              </a:defRPr>
            </a:lvl2pPr>
            <a:lvl3pPr>
              <a:lnSpc>
                <a:spcPct val="110000"/>
              </a:lnSpc>
              <a:spcAft>
                <a:spcPts val="0"/>
              </a:spcAft>
              <a:defRPr sz="1600" b="0">
                <a:solidFill>
                  <a:schemeClr val="bg1"/>
                </a:solidFill>
                <a:latin typeface="+mj-lt"/>
              </a:defRPr>
            </a:lvl3pPr>
            <a:lvl4pPr marL="0" indent="0">
              <a:lnSpc>
                <a:spcPct val="110000"/>
              </a:lnSpc>
              <a:spcBef>
                <a:spcPts val="2080"/>
              </a:spcBef>
              <a:spcAft>
                <a:spcPts val="0"/>
              </a:spcAft>
              <a:buNone/>
              <a:defRPr sz="1600">
                <a:solidFill>
                  <a:schemeClr val="bg1"/>
                </a:solidFill>
              </a:defRPr>
            </a:lvl4pPr>
            <a:lvl5pPr>
              <a:spcAft>
                <a:spcPts val="0"/>
              </a:spcAft>
              <a:defRPr/>
            </a:lvl5pPr>
          </a:lstStyle>
          <a:p>
            <a:pPr lvl="0"/>
            <a:r>
              <a:rPr lang="de-DE" dirty="0"/>
              <a:t>Headline, Frutiger LT </a:t>
            </a:r>
            <a:r>
              <a:rPr lang="de-DE" err="1"/>
              <a:t>Com</a:t>
            </a:r>
            <a:r>
              <a:rPr lang="de-DE"/>
              <a:t> Lt</a:t>
            </a:r>
            <a:r>
              <a:rPr lang="de-DE" dirty="0"/>
              <a:t>, 32 </a:t>
            </a:r>
            <a:r>
              <a:rPr lang="de-DE" dirty="0" err="1"/>
              <a:t>pt</a:t>
            </a:r>
            <a:endParaRPr lang="de-DE" dirty="0"/>
          </a:p>
          <a:p>
            <a:pPr lvl="1"/>
            <a:r>
              <a:rPr lang="de-DE" dirty="0"/>
              <a:t>—</a:t>
            </a:r>
          </a:p>
          <a:p>
            <a:pPr lvl="2"/>
            <a:r>
              <a:rPr lang="de-DE"/>
              <a:t>Subline/speaker/date</a:t>
            </a:r>
            <a:endParaRPr lang="de-DE" dirty="0"/>
          </a:p>
          <a:p>
            <a:pPr lvl="3"/>
            <a:r>
              <a:rPr lang="de-DE"/>
              <a:t>Speakers</a:t>
            </a:r>
            <a:endParaRPr lang="de-DE" dirty="0"/>
          </a:p>
        </p:txBody>
      </p:sp>
      <p:pic>
        <p:nvPicPr>
          <p:cNvPr id="6" name="hhi_rgb_modul_send_de">
            <a:extLst>
              <a:ext uri="{FF2B5EF4-FFF2-40B4-BE49-F238E27FC236}">
                <a16:creationId xmlns:a16="http://schemas.microsoft.com/office/drawing/2014/main" id="{EA7D95FB-CC13-4DE1-98F6-0910C0377102}"/>
              </a:ext>
            </a:extLst>
          </p:cNvPr>
          <p:cNvPicPr>
            <a:picLocks noChangeAspect="1"/>
          </p:cNvPicPr>
          <p:nvPr userDrawn="1"/>
        </p:nvPicPr>
        <p:blipFill>
          <a:blip r:embed="rId5"/>
          <a:stretch>
            <a:fillRect/>
          </a:stretch>
        </p:blipFill>
        <p:spPr>
          <a:xfrm>
            <a:off x="9192575" y="476250"/>
            <a:ext cx="2520000" cy="1471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38309372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elfolie – große Headline unten mit Bi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3" name="Objekt 12" hidden="1">
            <a:extLst>
              <a:ext uri="{FF2B5EF4-FFF2-40B4-BE49-F238E27FC236}">
                <a16:creationId xmlns:a16="http://schemas.microsoft.com/office/drawing/2014/main" id="{FA62D198-8DCD-43B1-ADA0-82CB261CFE47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1558216475"/>
              </p:ext>
            </p:extLst>
          </p:nvPr>
        </p:nvGraphicFramePr>
        <p:xfrm>
          <a:off x="1588" y="1588"/>
          <a:ext cx="1588" cy="15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44" imgH="345" progId="TCLayout.ActiveDocument.1">
                  <p:embed/>
                </p:oleObj>
              </mc:Choice>
              <mc:Fallback>
                <p:oleObj name="think-cell Folie" r:id="rId3" imgW="344" imgH="345" progId="TCLayout.ActiveDocument.1">
                  <p:embed/>
                  <p:pic>
                    <p:nvPicPr>
                      <p:cNvPr id="13" name="Objekt 12" hidden="1">
                        <a:extLst>
                          <a:ext uri="{FF2B5EF4-FFF2-40B4-BE49-F238E27FC236}">
                            <a16:creationId xmlns:a16="http://schemas.microsoft.com/office/drawing/2014/main" id="{FA62D198-8DCD-43B1-ADA0-82CB261CFE47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588" y="1588"/>
                        <a:ext cx="1588" cy="158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pic>
        <p:nvPicPr>
          <p:cNvPr id="7" name="Grafik 6">
            <a:extLst>
              <a:ext uri="{FF2B5EF4-FFF2-40B4-BE49-F238E27FC236}">
                <a16:creationId xmlns:a16="http://schemas.microsoft.com/office/drawing/2014/main" id="{FCA74BF2-60AE-432D-B809-6CE549DEA890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" y="0"/>
            <a:ext cx="12192000" cy="6857999"/>
          </a:xfrm>
          <a:prstGeom prst="rect">
            <a:avLst/>
          </a:prstGeom>
        </p:spPr>
      </p:pic>
      <p:sp>
        <p:nvSpPr>
          <p:cNvPr id="15" name="Textplatzhalter 14">
            <a:extLst>
              <a:ext uri="{FF2B5EF4-FFF2-40B4-BE49-F238E27FC236}">
                <a16:creationId xmlns:a16="http://schemas.microsoft.com/office/drawing/2014/main" id="{AABB2FBB-BF9E-4D2C-8FD3-E83E60052330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1" y="3490309"/>
            <a:ext cx="11712574" cy="2494566"/>
          </a:xfrm>
          <a:noFill/>
        </p:spPr>
        <p:txBody>
          <a:bodyPr wrap="square" lIns="486000" tIns="360000" rIns="360000" bIns="360000" anchor="b">
            <a:spAutoFit/>
          </a:bodyPr>
          <a:lstStyle>
            <a:lvl1pPr>
              <a:lnSpc>
                <a:spcPct val="110000"/>
              </a:lnSpc>
              <a:spcAft>
                <a:spcPts val="0"/>
              </a:spcAft>
              <a:defRPr sz="1600" b="0">
                <a:solidFill>
                  <a:schemeClr val="bg1"/>
                </a:solidFill>
                <a:latin typeface="+mj-lt"/>
              </a:defRPr>
            </a:lvl1pPr>
            <a:lvl2pPr>
              <a:lnSpc>
                <a:spcPts val="3200"/>
              </a:lnSpc>
              <a:spcAft>
                <a:spcPts val="640"/>
              </a:spcAft>
              <a:defRPr sz="4160" b="0">
                <a:solidFill>
                  <a:schemeClr val="bg1"/>
                </a:solidFill>
                <a:latin typeface="Frutiger LT Com 55 Roman" panose="020B0A03040504030204" pitchFamily="34" charset="0"/>
              </a:defRPr>
            </a:lvl2pPr>
            <a:lvl3pPr>
              <a:lnSpc>
                <a:spcPct val="100000"/>
              </a:lnSpc>
              <a:spcAft>
                <a:spcPts val="0"/>
              </a:spcAft>
              <a:defRPr sz="3200" b="0">
                <a:solidFill>
                  <a:schemeClr val="bg1"/>
                </a:solidFill>
                <a:latin typeface="+mn-lt"/>
              </a:defRPr>
            </a:lvl3pPr>
            <a:lvl4pPr marL="0" indent="0">
              <a:lnSpc>
                <a:spcPct val="110000"/>
              </a:lnSpc>
              <a:spcBef>
                <a:spcPts val="2080"/>
              </a:spcBef>
              <a:spcAft>
                <a:spcPts val="0"/>
              </a:spcAft>
              <a:buNone/>
              <a:defRPr sz="1600">
                <a:solidFill>
                  <a:schemeClr val="bg1"/>
                </a:solidFill>
              </a:defRPr>
            </a:lvl4pPr>
            <a:lvl5pPr>
              <a:spcAft>
                <a:spcPts val="0"/>
              </a:spcAft>
              <a:defRPr/>
            </a:lvl5pPr>
          </a:lstStyle>
          <a:p>
            <a:pPr lvl="0"/>
            <a:r>
              <a:rPr lang="de-DE"/>
              <a:t>Subline/speaker/date</a:t>
            </a:r>
            <a:endParaRPr lang="de-DE" dirty="0"/>
          </a:p>
          <a:p>
            <a:pPr lvl="1"/>
            <a:r>
              <a:rPr lang="de-DE" dirty="0"/>
              <a:t>—</a:t>
            </a:r>
          </a:p>
          <a:p>
            <a:pPr lvl="2"/>
            <a:r>
              <a:rPr lang="de-DE" dirty="0"/>
              <a:t>Headline, Frutiger LT </a:t>
            </a:r>
            <a:r>
              <a:rPr lang="de-DE" err="1"/>
              <a:t>Com</a:t>
            </a:r>
            <a:r>
              <a:rPr lang="de-DE"/>
              <a:t> Lt</a:t>
            </a:r>
            <a:r>
              <a:rPr lang="de-DE" dirty="0"/>
              <a:t>, 32 </a:t>
            </a:r>
            <a:r>
              <a:rPr lang="de-DE" dirty="0" err="1"/>
              <a:t>pt</a:t>
            </a:r>
            <a:endParaRPr lang="de-DE" dirty="0"/>
          </a:p>
          <a:p>
            <a:pPr lvl="3"/>
            <a:r>
              <a:rPr lang="de-DE"/>
              <a:t>Speakers</a:t>
            </a:r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2580298526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elfolie – große Headline oben mit Bi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3" name="Objekt 12" hidden="1">
            <a:extLst>
              <a:ext uri="{FF2B5EF4-FFF2-40B4-BE49-F238E27FC236}">
                <a16:creationId xmlns:a16="http://schemas.microsoft.com/office/drawing/2014/main" id="{FA62D198-8DCD-43B1-ADA0-82CB261CFE47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1027166413"/>
              </p:ext>
            </p:extLst>
          </p:nvPr>
        </p:nvGraphicFramePr>
        <p:xfrm>
          <a:off x="1588" y="1588"/>
          <a:ext cx="1588" cy="15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44" imgH="345" progId="TCLayout.ActiveDocument.1">
                  <p:embed/>
                </p:oleObj>
              </mc:Choice>
              <mc:Fallback>
                <p:oleObj name="think-cell Folie" r:id="rId3" imgW="344" imgH="345" progId="TCLayout.ActiveDocument.1">
                  <p:embed/>
                  <p:pic>
                    <p:nvPicPr>
                      <p:cNvPr id="13" name="Objekt 12" hidden="1">
                        <a:extLst>
                          <a:ext uri="{FF2B5EF4-FFF2-40B4-BE49-F238E27FC236}">
                            <a16:creationId xmlns:a16="http://schemas.microsoft.com/office/drawing/2014/main" id="{FA62D198-8DCD-43B1-ADA0-82CB261CFE47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588" y="1588"/>
                        <a:ext cx="1588" cy="158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pic>
        <p:nvPicPr>
          <p:cNvPr id="3" name="Grafik 2">
            <a:extLst>
              <a:ext uri="{FF2B5EF4-FFF2-40B4-BE49-F238E27FC236}">
                <a16:creationId xmlns:a16="http://schemas.microsoft.com/office/drawing/2014/main" id="{1CDBC4F6-986A-4A45-A632-2613DCB19926}"/>
              </a:ext>
            </a:extLst>
          </p:cNvPr>
          <p:cNvPicPr>
            <a:picLocks noChangeAspect="1"/>
          </p:cNvPicPr>
          <p:nvPr userDrawn="1"/>
        </p:nvPicPr>
        <p:blipFill>
          <a:blip r:embed="rId5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15" name="Textplatzhalter 14">
            <a:extLst>
              <a:ext uri="{FF2B5EF4-FFF2-40B4-BE49-F238E27FC236}">
                <a16:creationId xmlns:a16="http://schemas.microsoft.com/office/drawing/2014/main" id="{AABB2FBB-BF9E-4D2C-8FD3-E83E60052330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-1" y="3323596"/>
            <a:ext cx="11712575" cy="2661279"/>
          </a:xfrm>
          <a:noFill/>
        </p:spPr>
        <p:txBody>
          <a:bodyPr wrap="square" lIns="486000" tIns="360000" rIns="360000" bIns="360000" anchor="b">
            <a:spAutoFit/>
          </a:bodyPr>
          <a:lstStyle>
            <a:lvl1pPr>
              <a:lnSpc>
                <a:spcPct val="100000"/>
              </a:lnSpc>
              <a:spcAft>
                <a:spcPts val="0"/>
              </a:spcAft>
              <a:defRPr sz="3200" b="0">
                <a:solidFill>
                  <a:schemeClr val="bg1"/>
                </a:solidFill>
                <a:latin typeface="+mn-lt"/>
              </a:defRPr>
            </a:lvl1pPr>
            <a:lvl2pPr>
              <a:lnSpc>
                <a:spcPts val="3520"/>
              </a:lnSpc>
              <a:spcAft>
                <a:spcPts val="1600"/>
              </a:spcAft>
              <a:defRPr sz="4160" b="0">
                <a:solidFill>
                  <a:schemeClr val="bg1"/>
                </a:solidFill>
                <a:latin typeface="Frutiger LT Com 55 Roman" panose="020B0A03040504030204" pitchFamily="34" charset="0"/>
              </a:defRPr>
            </a:lvl2pPr>
            <a:lvl3pPr>
              <a:lnSpc>
                <a:spcPct val="110000"/>
              </a:lnSpc>
              <a:spcAft>
                <a:spcPts val="0"/>
              </a:spcAft>
              <a:defRPr sz="1600">
                <a:solidFill>
                  <a:schemeClr val="bg1"/>
                </a:solidFill>
                <a:latin typeface="+mj-lt"/>
              </a:defRPr>
            </a:lvl3pPr>
            <a:lvl4pPr marL="0" indent="0">
              <a:lnSpc>
                <a:spcPct val="110000"/>
              </a:lnSpc>
              <a:spcBef>
                <a:spcPts val="2080"/>
              </a:spcBef>
              <a:spcAft>
                <a:spcPts val="0"/>
              </a:spcAft>
              <a:buNone/>
              <a:defRPr sz="1600">
                <a:solidFill>
                  <a:schemeClr val="bg1"/>
                </a:solidFill>
              </a:defRPr>
            </a:lvl4pPr>
            <a:lvl5pPr>
              <a:spcAft>
                <a:spcPts val="0"/>
              </a:spcAft>
              <a:defRPr/>
            </a:lvl5pPr>
          </a:lstStyle>
          <a:p>
            <a:pPr lvl="0"/>
            <a:r>
              <a:rPr lang="de-DE" dirty="0"/>
              <a:t>Headline, Frutiger LT </a:t>
            </a:r>
            <a:r>
              <a:rPr lang="de-DE" err="1"/>
              <a:t>Com</a:t>
            </a:r>
            <a:r>
              <a:rPr lang="de-DE"/>
              <a:t> Lt</a:t>
            </a:r>
            <a:r>
              <a:rPr lang="de-DE" dirty="0"/>
              <a:t>, 32 </a:t>
            </a:r>
            <a:r>
              <a:rPr lang="de-DE" dirty="0" err="1"/>
              <a:t>pt</a:t>
            </a:r>
            <a:endParaRPr lang="de-DE" dirty="0"/>
          </a:p>
          <a:p>
            <a:pPr lvl="1"/>
            <a:r>
              <a:rPr lang="de-DE" dirty="0"/>
              <a:t>—</a:t>
            </a:r>
          </a:p>
          <a:p>
            <a:pPr lvl="2"/>
            <a:r>
              <a:rPr lang="de-DE"/>
              <a:t>Subline/speaker/date</a:t>
            </a:r>
            <a:endParaRPr lang="de-DE" dirty="0"/>
          </a:p>
          <a:p>
            <a:pPr lvl="3"/>
            <a:r>
              <a:rPr lang="de-DE"/>
              <a:t>Speakers</a:t>
            </a:r>
            <a:endParaRPr lang="de-DE" dirty="0"/>
          </a:p>
        </p:txBody>
      </p:sp>
      <p:pic>
        <p:nvPicPr>
          <p:cNvPr id="7" name="hhi_rgb_modul_send_de">
            <a:extLst>
              <a:ext uri="{FF2B5EF4-FFF2-40B4-BE49-F238E27FC236}">
                <a16:creationId xmlns:a16="http://schemas.microsoft.com/office/drawing/2014/main" id="{EA7D95FB-CC13-4DE1-98F6-0910C0377102}"/>
              </a:ext>
            </a:extLst>
          </p:cNvPr>
          <p:cNvPicPr>
            <a:picLocks noChangeAspect="1"/>
          </p:cNvPicPr>
          <p:nvPr userDrawn="1"/>
        </p:nvPicPr>
        <p:blipFill>
          <a:blip r:embed="rId6"/>
          <a:stretch>
            <a:fillRect/>
          </a:stretch>
        </p:blipFill>
        <p:spPr>
          <a:xfrm>
            <a:off x="9192575" y="476250"/>
            <a:ext cx="2520000" cy="1471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43551988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Kapiteltrenner – Bild vollflächi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6" name="Objekt 5" hidden="1">
            <a:extLst>
              <a:ext uri="{FF2B5EF4-FFF2-40B4-BE49-F238E27FC236}">
                <a16:creationId xmlns:a16="http://schemas.microsoft.com/office/drawing/2014/main" id="{95B6287E-4A4F-4439-B422-A23539B2685C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3204060123"/>
              </p:ext>
            </p:extLst>
          </p:nvPr>
        </p:nvGraphicFramePr>
        <p:xfrm>
          <a:off x="1588" y="1588"/>
          <a:ext cx="1588" cy="15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44" imgH="345" progId="TCLayout.ActiveDocument.1">
                  <p:embed/>
                </p:oleObj>
              </mc:Choice>
              <mc:Fallback>
                <p:oleObj name="think-cell Folie" r:id="rId3" imgW="344" imgH="345" progId="TCLayout.ActiveDocument.1">
                  <p:embed/>
                  <p:pic>
                    <p:nvPicPr>
                      <p:cNvPr id="6" name="Objekt 5" hidden="1">
                        <a:extLst>
                          <a:ext uri="{FF2B5EF4-FFF2-40B4-BE49-F238E27FC236}">
                            <a16:creationId xmlns:a16="http://schemas.microsoft.com/office/drawing/2014/main" id="{95B6287E-4A4F-4439-B422-A23539B2685C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588" y="1588"/>
                        <a:ext cx="1588" cy="158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8" name="Bildplatzhalter 7">
            <a:extLst>
              <a:ext uri="{FF2B5EF4-FFF2-40B4-BE49-F238E27FC236}">
                <a16:creationId xmlns:a16="http://schemas.microsoft.com/office/drawing/2014/main" id="{43168385-808A-40CF-ACBB-25E2FEB39C95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0" y="0"/>
            <a:ext cx="12192000" cy="6153149"/>
          </a:xfrm>
          <a:solidFill>
            <a:schemeClr val="bg2">
              <a:lumMod val="20000"/>
              <a:lumOff val="80000"/>
            </a:schemeClr>
          </a:solidFill>
        </p:spPr>
        <p:txBody>
          <a:bodyPr>
            <a:noAutofit/>
          </a:bodyPr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US"/>
              <a:t>Click icon to add picture</a:t>
            </a:r>
          </a:p>
        </p:txBody>
      </p:sp>
      <p:sp>
        <p:nvSpPr>
          <p:cNvPr id="10" name="Textplatzhalter 9">
            <a:extLst>
              <a:ext uri="{FF2B5EF4-FFF2-40B4-BE49-F238E27FC236}">
                <a16:creationId xmlns:a16="http://schemas.microsoft.com/office/drawing/2014/main" id="{959FA541-8597-4991-9A2A-D86D39840ED3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6275388" y="3149600"/>
            <a:ext cx="5916612" cy="2177878"/>
          </a:xfrm>
          <a:gradFill flip="none" rotWithShape="1">
            <a:gsLst>
              <a:gs pos="33744">
                <a:srgbClr val="00779A">
                  <a:lumMod val="100000"/>
                  <a:alpha val="95000"/>
                </a:srgbClr>
              </a:gs>
              <a:gs pos="0">
                <a:srgbClr val="014A6B">
                  <a:alpha val="95000"/>
                </a:srgbClr>
              </a:gs>
              <a:gs pos="75000">
                <a:srgbClr val="4DC7D2">
                  <a:lumMod val="90000"/>
                  <a:lumOff val="10000"/>
                  <a:alpha val="95000"/>
                </a:srgbClr>
              </a:gs>
              <a:gs pos="100000">
                <a:srgbClr val="04B1AA">
                  <a:alpha val="95000"/>
                </a:srgbClr>
              </a:gs>
            </a:gsLst>
            <a:path path="circle">
              <a:fillToRect r="100000" b="100000"/>
            </a:path>
            <a:tileRect l="-100000" t="-100000"/>
          </a:gradFill>
        </p:spPr>
        <p:txBody>
          <a:bodyPr lIns="360000" tIns="360000" rIns="360000" bIns="360000"/>
          <a:lstStyle>
            <a:lvl1pPr>
              <a:lnSpc>
                <a:spcPct val="110000"/>
              </a:lnSpc>
              <a:spcAft>
                <a:spcPts val="0"/>
              </a:spcAft>
              <a:defRPr sz="3200" b="0">
                <a:solidFill>
                  <a:schemeClr val="bg1"/>
                </a:solidFill>
                <a:latin typeface="+mn-lt"/>
              </a:defRPr>
            </a:lvl1pPr>
            <a:lvl2pPr>
              <a:lnSpc>
                <a:spcPts val="3520"/>
              </a:lnSpc>
              <a:spcAft>
                <a:spcPts val="1600"/>
              </a:spcAft>
              <a:defRPr sz="4160" b="1">
                <a:solidFill>
                  <a:schemeClr val="bg1"/>
                </a:solidFill>
                <a:latin typeface="Frutiger LT Com 55 Roman" panose="020B0A03040504030204" pitchFamily="34" charset="0"/>
              </a:defRPr>
            </a:lvl2pPr>
            <a:lvl3pPr>
              <a:lnSpc>
                <a:spcPct val="110000"/>
              </a:lnSpc>
              <a:defRPr sz="1600">
                <a:solidFill>
                  <a:schemeClr val="bg1"/>
                </a:solidFill>
              </a:defRPr>
            </a:lvl3pPr>
            <a:lvl4pPr>
              <a:defRPr>
                <a:solidFill>
                  <a:schemeClr val="bg1"/>
                </a:solidFill>
              </a:defRPr>
            </a:lvl4pPr>
            <a:lvl5pPr>
              <a:defRPr>
                <a:solidFill>
                  <a:schemeClr val="bg1"/>
                </a:solidFill>
              </a:defRPr>
            </a:lvl5pPr>
          </a:lstStyle>
          <a:p>
            <a:pPr lvl="0"/>
            <a:r>
              <a:rPr lang="de-DE" dirty="0"/>
              <a:t>00</a:t>
            </a:r>
          </a:p>
          <a:p>
            <a:pPr lvl="1"/>
            <a:r>
              <a:rPr lang="de-DE" dirty="0"/>
              <a:t>—</a:t>
            </a:r>
          </a:p>
          <a:p>
            <a:pPr lvl="2"/>
            <a:r>
              <a:rPr lang="de-DE" dirty="0"/>
              <a:t>Headline, Frutiger LT </a:t>
            </a:r>
            <a:r>
              <a:rPr lang="de-DE" err="1"/>
              <a:t>Com</a:t>
            </a:r>
            <a:r>
              <a:rPr lang="de-DE"/>
              <a:t> Bd</a:t>
            </a:r>
            <a:r>
              <a:rPr lang="de-DE" dirty="0"/>
              <a:t>, 16 </a:t>
            </a:r>
            <a:r>
              <a:rPr lang="de-DE" dirty="0" err="1"/>
              <a:t>pt</a:t>
            </a:r>
            <a:endParaRPr lang="de-DE" dirty="0"/>
          </a:p>
        </p:txBody>
      </p:sp>
      <p:sp>
        <p:nvSpPr>
          <p:cNvPr id="2" name="Datumsplatzhalter 1">
            <a:extLst>
              <a:ext uri="{FF2B5EF4-FFF2-40B4-BE49-F238E27FC236}">
                <a16:creationId xmlns:a16="http://schemas.microsoft.com/office/drawing/2014/main" id="{64BA1D15-0475-4B03-86A1-56C3D9C6307F}"/>
              </a:ext>
            </a:extLst>
          </p:cNvPr>
          <p:cNvSpPr>
            <a:spLocks noGrp="1"/>
          </p:cNvSpPr>
          <p:nvPr>
            <p:ph type="dt" sz="half" idx="15"/>
          </p:nvPr>
        </p:nvSpPr>
        <p:spPr/>
        <p:txBody>
          <a:bodyPr/>
          <a:lstStyle/>
          <a:p>
            <a:fld id="{7601FDCC-3625-47DD-BF00-48818FFA896C}" type="datetime1">
              <a:rPr lang="de-DE" noProof="0" smtClean="0"/>
              <a:t>03.07.2023</a:t>
            </a:fld>
            <a:endParaRPr lang="de-DE" noProof="0"/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116ECF15-13D4-44C4-B713-BCD347A79FE4}"/>
              </a:ext>
            </a:extLst>
          </p:cNvPr>
          <p:cNvSpPr>
            <a:spLocks noGrp="1"/>
          </p:cNvSpPr>
          <p:nvPr>
            <p:ph type="ftr" sz="quarter" idx="16"/>
          </p:nvPr>
        </p:nvSpPr>
        <p:spPr>
          <a:xfrm>
            <a:off x="2297897" y="6455836"/>
            <a:ext cx="2952000" cy="123111"/>
          </a:xfrm>
          <a:prstGeom prst="rect">
            <a:avLst/>
          </a:prstGeom>
        </p:spPr>
        <p:txBody>
          <a:bodyPr/>
          <a:lstStyle/>
          <a:p>
            <a:r>
              <a:rPr lang="de-DE" noProof="0"/>
              <a:t>© Fraunhofer HHI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BDDBA688-BE97-41EF-8F34-A1FF74ABCB8E}"/>
              </a:ext>
            </a:extLst>
          </p:cNvPr>
          <p:cNvSpPr>
            <a:spLocks noGrp="1"/>
          </p:cNvSpPr>
          <p:nvPr>
            <p:ph type="sldNum" sz="quarter" idx="17"/>
          </p:nvPr>
        </p:nvSpPr>
        <p:spPr/>
        <p:txBody>
          <a:bodyPr/>
          <a:lstStyle/>
          <a:p>
            <a:fld id="{3D81EE41-304C-41C3-8185-350F2275D756}" type="slidenum">
              <a:rPr lang="de-DE" smtClean="0"/>
              <a:pPr/>
              <a:t>‹#›</a:t>
            </a:fld>
            <a:endParaRPr lang="de-DE"/>
          </a:p>
        </p:txBody>
      </p:sp>
      <p:pic>
        <p:nvPicPr>
          <p:cNvPr id="11" name="hhi_rgb_modul_send_de">
            <a:extLst>
              <a:ext uri="{FF2B5EF4-FFF2-40B4-BE49-F238E27FC236}">
                <a16:creationId xmlns:a16="http://schemas.microsoft.com/office/drawing/2014/main" id="{EA7D95FB-CC13-4DE1-98F6-0910C0377102}"/>
              </a:ext>
            </a:extLst>
          </p:cNvPr>
          <p:cNvPicPr>
            <a:picLocks noChangeAspect="1"/>
          </p:cNvPicPr>
          <p:nvPr userDrawn="1"/>
        </p:nvPicPr>
        <p:blipFill>
          <a:blip r:embed="rId5"/>
          <a:stretch>
            <a:fillRect/>
          </a:stretch>
        </p:blipFill>
        <p:spPr>
          <a:xfrm>
            <a:off x="485774" y="485775"/>
            <a:ext cx="2520000" cy="1471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58839300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pos="3727">
          <p15:clr>
            <a:srgbClr val="FBAE40"/>
          </p15:clr>
        </p15:guide>
        <p15:guide id="2" pos="3953">
          <p15:clr>
            <a:srgbClr val="FBAE40"/>
          </p15:clr>
        </p15:guide>
      </p15:sldGuideLst>
    </p:ext>
  </p:extLst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Kapiteltrenner – Bild 2/3 randabfallen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6" name="Objekt 5" hidden="1">
            <a:extLst>
              <a:ext uri="{FF2B5EF4-FFF2-40B4-BE49-F238E27FC236}">
                <a16:creationId xmlns:a16="http://schemas.microsoft.com/office/drawing/2014/main" id="{95B6287E-4A4F-4439-B422-A23539B2685C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4025861047"/>
              </p:ext>
            </p:extLst>
          </p:nvPr>
        </p:nvGraphicFramePr>
        <p:xfrm>
          <a:off x="1588" y="1588"/>
          <a:ext cx="1588" cy="15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44" imgH="345" progId="TCLayout.ActiveDocument.1">
                  <p:embed/>
                </p:oleObj>
              </mc:Choice>
              <mc:Fallback>
                <p:oleObj name="think-cell Folie" r:id="rId3" imgW="344" imgH="345" progId="TCLayout.ActiveDocument.1">
                  <p:embed/>
                  <p:pic>
                    <p:nvPicPr>
                      <p:cNvPr id="6" name="Objekt 5" hidden="1">
                        <a:extLst>
                          <a:ext uri="{FF2B5EF4-FFF2-40B4-BE49-F238E27FC236}">
                            <a16:creationId xmlns:a16="http://schemas.microsoft.com/office/drawing/2014/main" id="{95B6287E-4A4F-4439-B422-A23539B2685C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588" y="1588"/>
                        <a:ext cx="1588" cy="158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8" name="Bildplatzhalter 7">
            <a:extLst>
              <a:ext uri="{FF2B5EF4-FFF2-40B4-BE49-F238E27FC236}">
                <a16:creationId xmlns:a16="http://schemas.microsoft.com/office/drawing/2014/main" id="{43168385-808A-40CF-ACBB-25E2FEB39C95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0" y="1700213"/>
            <a:ext cx="6781800" cy="4452937"/>
          </a:xfrm>
          <a:solidFill>
            <a:schemeClr val="bg2">
              <a:lumMod val="20000"/>
              <a:lumOff val="80000"/>
            </a:schemeClr>
          </a:solidFill>
        </p:spPr>
        <p:txBody>
          <a:bodyPr>
            <a:noAutofit/>
          </a:bodyPr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US"/>
              <a:t>Click icon to add picture</a:t>
            </a:r>
          </a:p>
        </p:txBody>
      </p:sp>
      <p:sp>
        <p:nvSpPr>
          <p:cNvPr id="10" name="Textplatzhalter 9">
            <a:extLst>
              <a:ext uri="{FF2B5EF4-FFF2-40B4-BE49-F238E27FC236}">
                <a16:creationId xmlns:a16="http://schemas.microsoft.com/office/drawing/2014/main" id="{959FA541-8597-4991-9A2A-D86D39840ED3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6275388" y="3149600"/>
            <a:ext cx="5916612" cy="2176723"/>
          </a:xfrm>
          <a:gradFill flip="none" rotWithShape="1">
            <a:gsLst>
              <a:gs pos="33744">
                <a:srgbClr val="00779A">
                  <a:lumMod val="100000"/>
                  <a:alpha val="95000"/>
                </a:srgbClr>
              </a:gs>
              <a:gs pos="0">
                <a:srgbClr val="014A6B">
                  <a:alpha val="95000"/>
                </a:srgbClr>
              </a:gs>
              <a:gs pos="75000">
                <a:srgbClr val="4DC7D2">
                  <a:lumMod val="90000"/>
                  <a:lumOff val="10000"/>
                  <a:alpha val="95000"/>
                </a:srgbClr>
              </a:gs>
              <a:gs pos="100000">
                <a:srgbClr val="04B1AA">
                  <a:alpha val="95000"/>
                </a:srgbClr>
              </a:gs>
            </a:gsLst>
            <a:path path="circle">
              <a:fillToRect r="100000" b="100000"/>
            </a:path>
            <a:tileRect l="-100000" t="-100000"/>
          </a:gradFill>
        </p:spPr>
        <p:txBody>
          <a:bodyPr lIns="360000" tIns="360000" rIns="360000" bIns="360000"/>
          <a:lstStyle>
            <a:lvl1pPr>
              <a:lnSpc>
                <a:spcPct val="110000"/>
              </a:lnSpc>
              <a:spcAft>
                <a:spcPts val="0"/>
              </a:spcAft>
              <a:defRPr sz="3200" b="0">
                <a:solidFill>
                  <a:schemeClr val="bg1"/>
                </a:solidFill>
                <a:latin typeface="+mn-lt"/>
              </a:defRPr>
            </a:lvl1pPr>
            <a:lvl2pPr>
              <a:lnSpc>
                <a:spcPts val="3520"/>
              </a:lnSpc>
              <a:spcAft>
                <a:spcPts val="1600"/>
              </a:spcAft>
              <a:defRPr sz="4160" b="1">
                <a:solidFill>
                  <a:schemeClr val="bg1"/>
                </a:solidFill>
                <a:latin typeface="Frutiger LT Com 55 Roman" panose="020B0A03040504030204" pitchFamily="34" charset="0"/>
              </a:defRPr>
            </a:lvl2pPr>
            <a:lvl3pPr>
              <a:lnSpc>
                <a:spcPct val="110000"/>
              </a:lnSpc>
              <a:defRPr sz="1600">
                <a:solidFill>
                  <a:schemeClr val="bg1"/>
                </a:solidFill>
              </a:defRPr>
            </a:lvl3pPr>
            <a:lvl4pPr>
              <a:defRPr>
                <a:solidFill>
                  <a:schemeClr val="bg1"/>
                </a:solidFill>
              </a:defRPr>
            </a:lvl4pPr>
            <a:lvl5pPr>
              <a:defRPr>
                <a:solidFill>
                  <a:schemeClr val="bg1"/>
                </a:solidFill>
              </a:defRPr>
            </a:lvl5pPr>
          </a:lstStyle>
          <a:p>
            <a:pPr lvl="0"/>
            <a:r>
              <a:rPr lang="de-DE" dirty="0"/>
              <a:t>00</a:t>
            </a:r>
          </a:p>
          <a:p>
            <a:pPr lvl="1"/>
            <a:r>
              <a:rPr lang="de-DE" dirty="0"/>
              <a:t>—</a:t>
            </a:r>
          </a:p>
          <a:p>
            <a:pPr lvl="2"/>
            <a:r>
              <a:rPr kumimoji="0" lang="de-DE" sz="16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Frutiger LT Com 65 Bold" panose="020B0803030504020204" pitchFamily="34" charset="0"/>
                <a:ea typeface="+mn-ea"/>
                <a:cs typeface="+mn-cs"/>
              </a:rPr>
              <a:t>Headline, Frutiger LT </a:t>
            </a:r>
            <a:r>
              <a:rPr kumimoji="0" lang="de-DE" sz="1600" b="0" i="0" u="none" strike="noStrike" kern="1200" cap="none" spc="0" normalizeH="0" baseline="0" noProof="0" err="1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Frutiger LT Com 65 Bold" panose="020B0803030504020204" pitchFamily="34" charset="0"/>
                <a:ea typeface="+mn-ea"/>
                <a:cs typeface="+mn-cs"/>
              </a:rPr>
              <a:t>Com</a:t>
            </a:r>
            <a:r>
              <a:rPr kumimoji="0" lang="de-DE" sz="1600" b="0" i="0" u="none" strike="noStrike" kern="1200" cap="none" spc="0" normalizeH="0" baseline="0" noProof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Frutiger LT Com 65 Bold" panose="020B0803030504020204" pitchFamily="34" charset="0"/>
                <a:ea typeface="+mn-ea"/>
                <a:cs typeface="+mn-cs"/>
              </a:rPr>
              <a:t> Bd</a:t>
            </a:r>
            <a:r>
              <a:rPr kumimoji="0" lang="de-DE" sz="16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Frutiger LT Com 65 Bold" panose="020B0803030504020204" pitchFamily="34" charset="0"/>
                <a:ea typeface="+mn-ea"/>
                <a:cs typeface="+mn-cs"/>
              </a:rPr>
              <a:t>, 16 </a:t>
            </a:r>
            <a:r>
              <a:rPr kumimoji="0" lang="de-DE" sz="1600" b="0" i="0" u="none" strike="noStrike" kern="1200" cap="none" spc="0" normalizeH="0" baseline="0" noProof="0" dirty="0" err="1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Frutiger LT Com 65 Bold" panose="020B0803030504020204" pitchFamily="34" charset="0"/>
                <a:ea typeface="+mn-ea"/>
                <a:cs typeface="+mn-cs"/>
              </a:rPr>
              <a:t>pt</a:t>
            </a:r>
            <a:endParaRPr lang="de-DE" dirty="0"/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9CEB97AB-0648-4C20-81AF-315192BBB0AA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/>
        <p:txBody>
          <a:bodyPr vert="horz"/>
          <a:lstStyle/>
          <a:p>
            <a:r>
              <a:rPr lang="de-DE" dirty="0"/>
              <a:t>Headline, Frutiger LT </a:t>
            </a:r>
            <a:r>
              <a:rPr lang="de-DE" err="1"/>
              <a:t>Com</a:t>
            </a:r>
            <a:r>
              <a:rPr lang="de-DE"/>
              <a:t> Bd</a:t>
            </a:r>
            <a:r>
              <a:rPr lang="de-DE" dirty="0"/>
              <a:t>, 24 </a:t>
            </a:r>
            <a:r>
              <a:rPr lang="de-DE" dirty="0" err="1"/>
              <a:t>pt</a:t>
            </a:r>
            <a:endParaRPr lang="en-US" dirty="0"/>
          </a:p>
        </p:txBody>
      </p:sp>
      <p:sp>
        <p:nvSpPr>
          <p:cNvPr id="5" name="Textplatzhalter 4">
            <a:extLst>
              <a:ext uri="{FF2B5EF4-FFF2-40B4-BE49-F238E27FC236}">
                <a16:creationId xmlns:a16="http://schemas.microsoft.com/office/drawing/2014/main" id="{8349B4F5-3985-40FA-BB6F-4069C03E55EE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479425" y="778321"/>
            <a:ext cx="11233150" cy="319318"/>
          </a:xfrm>
        </p:spPr>
        <p:txBody>
          <a:bodyPr/>
          <a:lstStyle>
            <a:lvl1pPr>
              <a:defRPr sz="2000" b="0">
                <a:solidFill>
                  <a:schemeClr val="accent2"/>
                </a:solidFill>
                <a:latin typeface="+mn-lt"/>
              </a:defRPr>
            </a:lvl1pPr>
            <a:lvl2pPr>
              <a:defRPr sz="2400" b="1"/>
            </a:lvl2pPr>
            <a:lvl3pPr>
              <a:defRPr sz="2400" b="1"/>
            </a:lvl3pPr>
            <a:lvl4pPr>
              <a:defRPr sz="2400" b="1"/>
            </a:lvl4pPr>
            <a:lvl5pPr>
              <a:defRPr sz="2400" b="1"/>
            </a:lvl5pPr>
          </a:lstStyle>
          <a:p>
            <a:r>
              <a:rPr lang="de-DE" dirty="0" err="1"/>
              <a:t>Subline</a:t>
            </a:r>
            <a:r>
              <a:rPr lang="de-DE" dirty="0"/>
              <a:t>, Frutiger LT </a:t>
            </a:r>
            <a:r>
              <a:rPr lang="de-DE" err="1"/>
              <a:t>Com</a:t>
            </a:r>
            <a:r>
              <a:rPr lang="de-DE"/>
              <a:t> Lt</a:t>
            </a:r>
            <a:r>
              <a:rPr lang="de-DE" dirty="0"/>
              <a:t>, 20 </a:t>
            </a:r>
            <a:r>
              <a:rPr lang="de-DE" dirty="0" err="1"/>
              <a:t>pt</a:t>
            </a:r>
            <a:endParaRPr lang="en-US" dirty="0"/>
          </a:p>
        </p:txBody>
      </p:sp>
      <p:sp>
        <p:nvSpPr>
          <p:cNvPr id="3" name="Datumsplatzhalter 2">
            <a:extLst>
              <a:ext uri="{FF2B5EF4-FFF2-40B4-BE49-F238E27FC236}">
                <a16:creationId xmlns:a16="http://schemas.microsoft.com/office/drawing/2014/main" id="{2A3432A0-F513-4930-BCD5-B4BD00DAAEF3}"/>
              </a:ext>
            </a:extLst>
          </p:cNvPr>
          <p:cNvSpPr>
            <a:spLocks noGrp="1"/>
          </p:cNvSpPr>
          <p:nvPr>
            <p:ph type="dt" sz="half" idx="19"/>
          </p:nvPr>
        </p:nvSpPr>
        <p:spPr/>
        <p:txBody>
          <a:bodyPr/>
          <a:lstStyle/>
          <a:p>
            <a:fld id="{7E2D82BB-1548-4144-8D76-C0C431EF1240}" type="datetime1">
              <a:rPr lang="de-DE" noProof="0" smtClean="0"/>
              <a:t>03.07.2023</a:t>
            </a:fld>
            <a:endParaRPr lang="de-DE" noProof="0"/>
          </a:p>
        </p:txBody>
      </p:sp>
      <p:sp>
        <p:nvSpPr>
          <p:cNvPr id="4" name="Fußzeilenplatzhalter 3">
            <a:extLst>
              <a:ext uri="{FF2B5EF4-FFF2-40B4-BE49-F238E27FC236}">
                <a16:creationId xmlns:a16="http://schemas.microsoft.com/office/drawing/2014/main" id="{7728DD29-2A8B-4A4D-A7BC-8DCCFF504368}"/>
              </a:ext>
            </a:extLst>
          </p:cNvPr>
          <p:cNvSpPr>
            <a:spLocks noGrp="1"/>
          </p:cNvSpPr>
          <p:nvPr>
            <p:ph type="ftr" sz="quarter" idx="20"/>
          </p:nvPr>
        </p:nvSpPr>
        <p:spPr>
          <a:xfrm>
            <a:off x="2297897" y="6455836"/>
            <a:ext cx="2952000" cy="123111"/>
          </a:xfrm>
          <a:prstGeom prst="rect">
            <a:avLst/>
          </a:prstGeom>
        </p:spPr>
        <p:txBody>
          <a:bodyPr/>
          <a:lstStyle/>
          <a:p>
            <a:r>
              <a:rPr lang="de-DE" noProof="0"/>
              <a:t>© Fraunhofer HHI</a:t>
            </a:r>
          </a:p>
        </p:txBody>
      </p:sp>
      <p:sp>
        <p:nvSpPr>
          <p:cNvPr id="7" name="Foliennummernplatzhalter 6">
            <a:extLst>
              <a:ext uri="{FF2B5EF4-FFF2-40B4-BE49-F238E27FC236}">
                <a16:creationId xmlns:a16="http://schemas.microsoft.com/office/drawing/2014/main" id="{FB0E97B0-79E4-4EE2-931A-53B30FA4703B}"/>
              </a:ext>
            </a:extLst>
          </p:cNvPr>
          <p:cNvSpPr>
            <a:spLocks noGrp="1"/>
          </p:cNvSpPr>
          <p:nvPr>
            <p:ph type="sldNum" sz="quarter" idx="21"/>
          </p:nvPr>
        </p:nvSpPr>
        <p:spPr/>
        <p:txBody>
          <a:bodyPr/>
          <a:lstStyle/>
          <a:p>
            <a:fld id="{3D81EE41-304C-41C3-8185-350F2275D756}" type="slidenum">
              <a:rPr lang="de-DE" smtClean="0"/>
              <a:pPr/>
              <a:t>‹#›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2173052643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pos="3727">
          <p15:clr>
            <a:srgbClr val="FBAE40"/>
          </p15:clr>
        </p15:guide>
        <p15:guide id="2" pos="3953">
          <p15:clr>
            <a:srgbClr val="FBAE40"/>
          </p15:clr>
        </p15:guide>
      </p15:sldGuideLst>
    </p:ext>
  </p:extLst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Kapiteltrenner – Beschreibung mit Bi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6" name="Objekt 5" hidden="1">
            <a:extLst>
              <a:ext uri="{FF2B5EF4-FFF2-40B4-BE49-F238E27FC236}">
                <a16:creationId xmlns:a16="http://schemas.microsoft.com/office/drawing/2014/main" id="{95B6287E-4A4F-4439-B422-A23539B2685C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1345486912"/>
              </p:ext>
            </p:extLst>
          </p:nvPr>
        </p:nvGraphicFramePr>
        <p:xfrm>
          <a:off x="1588" y="1588"/>
          <a:ext cx="1588" cy="15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44" imgH="345" progId="TCLayout.ActiveDocument.1">
                  <p:embed/>
                </p:oleObj>
              </mc:Choice>
              <mc:Fallback>
                <p:oleObj name="think-cell Folie" r:id="rId3" imgW="344" imgH="345" progId="TCLayout.ActiveDocument.1">
                  <p:embed/>
                  <p:pic>
                    <p:nvPicPr>
                      <p:cNvPr id="6" name="Objekt 5" hidden="1">
                        <a:extLst>
                          <a:ext uri="{FF2B5EF4-FFF2-40B4-BE49-F238E27FC236}">
                            <a16:creationId xmlns:a16="http://schemas.microsoft.com/office/drawing/2014/main" id="{95B6287E-4A4F-4439-B422-A23539B2685C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588" y="1588"/>
                        <a:ext cx="1588" cy="158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8" name="Bildplatzhalter 7">
            <a:extLst>
              <a:ext uri="{FF2B5EF4-FFF2-40B4-BE49-F238E27FC236}">
                <a16:creationId xmlns:a16="http://schemas.microsoft.com/office/drawing/2014/main" id="{43168385-808A-40CF-ACBB-25E2FEB39C95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479424" y="1700213"/>
            <a:ext cx="6315075" cy="4284662"/>
          </a:xfrm>
          <a:solidFill>
            <a:schemeClr val="bg2">
              <a:lumMod val="20000"/>
              <a:lumOff val="80000"/>
            </a:schemeClr>
          </a:solidFill>
        </p:spPr>
        <p:txBody>
          <a:bodyPr>
            <a:noAutofit/>
          </a:bodyPr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US"/>
              <a:t>Click icon to add picture</a:t>
            </a:r>
          </a:p>
        </p:txBody>
      </p:sp>
      <p:sp>
        <p:nvSpPr>
          <p:cNvPr id="10" name="Textplatzhalter 9">
            <a:extLst>
              <a:ext uri="{FF2B5EF4-FFF2-40B4-BE49-F238E27FC236}">
                <a16:creationId xmlns:a16="http://schemas.microsoft.com/office/drawing/2014/main" id="{959FA541-8597-4991-9A2A-D86D39840ED3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6275388" y="3149600"/>
            <a:ext cx="5916612" cy="1757057"/>
          </a:xfrm>
          <a:gradFill flip="none" rotWithShape="1">
            <a:gsLst>
              <a:gs pos="33744">
                <a:srgbClr val="00779A">
                  <a:lumMod val="100000"/>
                  <a:alpha val="95000"/>
                </a:srgbClr>
              </a:gs>
              <a:gs pos="0">
                <a:srgbClr val="014A6B">
                  <a:alpha val="95000"/>
                </a:srgbClr>
              </a:gs>
              <a:gs pos="75000">
                <a:srgbClr val="4DC7D2">
                  <a:lumMod val="90000"/>
                  <a:lumOff val="10000"/>
                  <a:alpha val="95000"/>
                </a:srgbClr>
              </a:gs>
              <a:gs pos="100000">
                <a:srgbClr val="04B1AA">
                  <a:alpha val="95000"/>
                </a:srgbClr>
              </a:gs>
            </a:gsLst>
            <a:path path="circle">
              <a:fillToRect r="100000" b="100000"/>
            </a:path>
            <a:tileRect l="-100000" t="-100000"/>
          </a:gradFill>
        </p:spPr>
        <p:txBody>
          <a:bodyPr lIns="360000" tIns="360000" rIns="360000" bIns="360000"/>
          <a:lstStyle>
            <a:lvl1pPr>
              <a:lnSpc>
                <a:spcPct val="110000"/>
              </a:lnSpc>
              <a:spcAft>
                <a:spcPts val="0"/>
              </a:spcAft>
              <a:defRPr sz="2000" b="1">
                <a:solidFill>
                  <a:schemeClr val="bg1"/>
                </a:solidFill>
              </a:defRPr>
            </a:lvl1pPr>
            <a:lvl2pPr>
              <a:lnSpc>
                <a:spcPts val="2420"/>
              </a:lnSpc>
              <a:spcAft>
                <a:spcPts val="1000"/>
              </a:spcAft>
              <a:defRPr sz="2860" b="1">
                <a:solidFill>
                  <a:schemeClr val="bg1"/>
                </a:solidFill>
                <a:latin typeface="Frutiger LT Com 55 Roman" panose="020B0A03040504030204" pitchFamily="34" charset="0"/>
              </a:defRPr>
            </a:lvl2pPr>
            <a:lvl3pPr>
              <a:lnSpc>
                <a:spcPct val="110000"/>
              </a:lnSpc>
              <a:defRPr sz="1600" b="0">
                <a:solidFill>
                  <a:schemeClr val="bg1"/>
                </a:solidFill>
                <a:latin typeface="+mn-lt"/>
              </a:defRPr>
            </a:lvl3pPr>
            <a:lvl4pPr>
              <a:defRPr>
                <a:solidFill>
                  <a:schemeClr val="bg1"/>
                </a:solidFill>
              </a:defRPr>
            </a:lvl4pPr>
            <a:lvl5pPr>
              <a:defRPr>
                <a:solidFill>
                  <a:schemeClr val="bg1"/>
                </a:solidFill>
              </a:defRPr>
            </a:lvl5pPr>
          </a:lstStyle>
          <a:p>
            <a:pPr lvl="0"/>
            <a:r>
              <a:rPr lang="de-DE" dirty="0"/>
              <a:t>Headline, </a:t>
            </a:r>
            <a:r>
              <a:rPr lang="de-DE"/>
              <a:t>Frutiger Bd </a:t>
            </a:r>
            <a:r>
              <a:rPr lang="de-DE" dirty="0"/>
              <a:t>20 </a:t>
            </a:r>
            <a:r>
              <a:rPr lang="de-DE" dirty="0" err="1"/>
              <a:t>pt</a:t>
            </a:r>
            <a:endParaRPr lang="de-DE" dirty="0"/>
          </a:p>
          <a:p>
            <a:pPr lvl="1"/>
            <a:r>
              <a:rPr lang="de-DE" dirty="0"/>
              <a:t>—</a:t>
            </a:r>
          </a:p>
          <a:p>
            <a:pPr lvl="2"/>
            <a:r>
              <a:rPr lang="de-DE" dirty="0"/>
              <a:t>Frutiger LT </a:t>
            </a:r>
            <a:r>
              <a:rPr lang="de-DE" err="1"/>
              <a:t>Com</a:t>
            </a:r>
            <a:r>
              <a:rPr lang="de-DE"/>
              <a:t> Lt </a:t>
            </a:r>
            <a:r>
              <a:rPr lang="de-DE" dirty="0"/>
              <a:t>16 </a:t>
            </a:r>
            <a:r>
              <a:rPr lang="de-DE" dirty="0" err="1"/>
              <a:t>pt</a:t>
            </a:r>
            <a:r>
              <a:rPr lang="de-DE" dirty="0"/>
              <a:t> </a:t>
            </a:r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9CEB97AB-0648-4C20-81AF-315192BBB0AA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/>
        <p:txBody>
          <a:bodyPr vert="horz"/>
          <a:lstStyle/>
          <a:p>
            <a:r>
              <a:rPr lang="de-DE" dirty="0"/>
              <a:t>Headline, Frutiger LT </a:t>
            </a:r>
            <a:r>
              <a:rPr lang="de-DE" err="1"/>
              <a:t>Com</a:t>
            </a:r>
            <a:r>
              <a:rPr lang="de-DE"/>
              <a:t> Bd</a:t>
            </a:r>
            <a:r>
              <a:rPr lang="de-DE" dirty="0"/>
              <a:t>, 24 </a:t>
            </a:r>
            <a:r>
              <a:rPr lang="de-DE" dirty="0" err="1"/>
              <a:t>pt</a:t>
            </a:r>
            <a:endParaRPr lang="en-US" dirty="0"/>
          </a:p>
        </p:txBody>
      </p:sp>
      <p:sp>
        <p:nvSpPr>
          <p:cNvPr id="4" name="Textplatzhalter 3">
            <a:extLst>
              <a:ext uri="{FF2B5EF4-FFF2-40B4-BE49-F238E27FC236}">
                <a16:creationId xmlns:a16="http://schemas.microsoft.com/office/drawing/2014/main" id="{1600B162-5CE1-4081-9F76-7824B5C17191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479425" y="778321"/>
            <a:ext cx="11233150" cy="318933"/>
          </a:xfrm>
        </p:spPr>
        <p:txBody>
          <a:bodyPr/>
          <a:lstStyle>
            <a:lvl1pPr>
              <a:defRPr sz="2000" b="0">
                <a:solidFill>
                  <a:schemeClr val="accent2"/>
                </a:solidFill>
                <a:latin typeface="+mn-lt"/>
              </a:defRPr>
            </a:lvl1pPr>
          </a:lstStyle>
          <a:p>
            <a:r>
              <a:rPr lang="de-DE" dirty="0" err="1"/>
              <a:t>Subline</a:t>
            </a:r>
            <a:r>
              <a:rPr lang="de-DE" dirty="0"/>
              <a:t>, Frutiger LT </a:t>
            </a:r>
            <a:r>
              <a:rPr lang="de-DE" err="1"/>
              <a:t>Com</a:t>
            </a:r>
            <a:r>
              <a:rPr lang="de-DE"/>
              <a:t> Lt</a:t>
            </a:r>
            <a:r>
              <a:rPr lang="de-DE" dirty="0"/>
              <a:t>, 20 </a:t>
            </a:r>
            <a:r>
              <a:rPr lang="de-DE" dirty="0" err="1"/>
              <a:t>pt</a:t>
            </a:r>
            <a:endParaRPr lang="en-US" dirty="0"/>
          </a:p>
        </p:txBody>
      </p:sp>
      <p:sp>
        <p:nvSpPr>
          <p:cNvPr id="3" name="Datumsplatzhalter 2">
            <a:extLst>
              <a:ext uri="{FF2B5EF4-FFF2-40B4-BE49-F238E27FC236}">
                <a16:creationId xmlns:a16="http://schemas.microsoft.com/office/drawing/2014/main" id="{109C7DF2-26E3-41FC-BBA4-D04F3C8A789B}"/>
              </a:ext>
            </a:extLst>
          </p:cNvPr>
          <p:cNvSpPr>
            <a:spLocks noGrp="1"/>
          </p:cNvSpPr>
          <p:nvPr>
            <p:ph type="dt" sz="half" idx="19"/>
          </p:nvPr>
        </p:nvSpPr>
        <p:spPr/>
        <p:txBody>
          <a:bodyPr/>
          <a:lstStyle/>
          <a:p>
            <a:fld id="{EB0D18CF-581D-4AFD-A78B-7C1FC7A80373}" type="datetime1">
              <a:rPr lang="de-DE" noProof="0" smtClean="0"/>
              <a:t>03.07.2023</a:t>
            </a:fld>
            <a:endParaRPr lang="de-DE" noProof="0"/>
          </a:p>
        </p:txBody>
      </p:sp>
      <p:sp>
        <p:nvSpPr>
          <p:cNvPr id="5" name="Fußzeilenplatzhalter 4">
            <a:extLst>
              <a:ext uri="{FF2B5EF4-FFF2-40B4-BE49-F238E27FC236}">
                <a16:creationId xmlns:a16="http://schemas.microsoft.com/office/drawing/2014/main" id="{882DDE9E-9713-44C6-8C76-61BAF975C2F9}"/>
              </a:ext>
            </a:extLst>
          </p:cNvPr>
          <p:cNvSpPr>
            <a:spLocks noGrp="1"/>
          </p:cNvSpPr>
          <p:nvPr>
            <p:ph type="ftr" sz="quarter" idx="20"/>
          </p:nvPr>
        </p:nvSpPr>
        <p:spPr>
          <a:xfrm>
            <a:off x="2297897" y="6455836"/>
            <a:ext cx="2952000" cy="123111"/>
          </a:xfrm>
          <a:prstGeom prst="rect">
            <a:avLst/>
          </a:prstGeom>
        </p:spPr>
        <p:txBody>
          <a:bodyPr/>
          <a:lstStyle/>
          <a:p>
            <a:r>
              <a:rPr lang="de-DE" noProof="0"/>
              <a:t>© Fraunhofer HHI</a:t>
            </a:r>
          </a:p>
        </p:txBody>
      </p:sp>
      <p:sp>
        <p:nvSpPr>
          <p:cNvPr id="7" name="Foliennummernplatzhalter 6">
            <a:extLst>
              <a:ext uri="{FF2B5EF4-FFF2-40B4-BE49-F238E27FC236}">
                <a16:creationId xmlns:a16="http://schemas.microsoft.com/office/drawing/2014/main" id="{AA6C6CE5-B69A-4AFB-BE84-FD1E0C292281}"/>
              </a:ext>
            </a:extLst>
          </p:cNvPr>
          <p:cNvSpPr>
            <a:spLocks noGrp="1"/>
          </p:cNvSpPr>
          <p:nvPr>
            <p:ph type="sldNum" sz="quarter" idx="21"/>
          </p:nvPr>
        </p:nvSpPr>
        <p:spPr/>
        <p:txBody>
          <a:bodyPr/>
          <a:lstStyle/>
          <a:p>
            <a:fld id="{3D81EE41-304C-41C3-8185-350F2275D756}" type="slidenum">
              <a:rPr lang="de-DE" smtClean="0"/>
              <a:pPr/>
              <a:t>‹#›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3077442851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pos="3727">
          <p15:clr>
            <a:srgbClr val="FBAE40"/>
          </p15:clr>
        </p15:guide>
        <p15:guide id="2" pos="3953">
          <p15:clr>
            <a:srgbClr val="FBAE40"/>
          </p15:clr>
        </p15:guide>
      </p15:sldGuideLst>
    </p:ext>
  </p:extLst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Kapitelfolie mit Beschreibung 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3" name="Objekt 12" hidden="1">
            <a:extLst>
              <a:ext uri="{FF2B5EF4-FFF2-40B4-BE49-F238E27FC236}">
                <a16:creationId xmlns:a16="http://schemas.microsoft.com/office/drawing/2014/main" id="{FA62D198-8DCD-43B1-ADA0-82CB261CFE47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2038827613"/>
              </p:ext>
            </p:extLst>
          </p:nvPr>
        </p:nvGraphicFramePr>
        <p:xfrm>
          <a:off x="1588" y="1588"/>
          <a:ext cx="1588" cy="15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44" imgH="345" progId="TCLayout.ActiveDocument.1">
                  <p:embed/>
                </p:oleObj>
              </mc:Choice>
              <mc:Fallback>
                <p:oleObj name="think-cell Folie" r:id="rId3" imgW="344" imgH="345" progId="TCLayout.ActiveDocument.1">
                  <p:embed/>
                  <p:pic>
                    <p:nvPicPr>
                      <p:cNvPr id="13" name="Objekt 12" hidden="1">
                        <a:extLst>
                          <a:ext uri="{FF2B5EF4-FFF2-40B4-BE49-F238E27FC236}">
                            <a16:creationId xmlns:a16="http://schemas.microsoft.com/office/drawing/2014/main" id="{FA62D198-8DCD-43B1-ADA0-82CB261CFE47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588" y="1588"/>
                        <a:ext cx="1588" cy="158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pic>
        <p:nvPicPr>
          <p:cNvPr id="8" name="Grafik 7">
            <a:extLst>
              <a:ext uri="{FF2B5EF4-FFF2-40B4-BE49-F238E27FC236}">
                <a16:creationId xmlns:a16="http://schemas.microsoft.com/office/drawing/2014/main" id="{7355B916-F5BD-44FA-A46A-0DDC6C436E8F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b="10278"/>
          <a:stretch/>
        </p:blipFill>
        <p:spPr>
          <a:xfrm>
            <a:off x="1" y="1"/>
            <a:ext cx="12192000" cy="6153150"/>
          </a:xfrm>
          <a:prstGeom prst="rect">
            <a:avLst/>
          </a:prstGeom>
        </p:spPr>
      </p:pic>
      <p:sp>
        <p:nvSpPr>
          <p:cNvPr id="15" name="Textplatzhalter 14">
            <a:extLst>
              <a:ext uri="{FF2B5EF4-FFF2-40B4-BE49-F238E27FC236}">
                <a16:creationId xmlns:a16="http://schemas.microsoft.com/office/drawing/2014/main" id="{AABB2FBB-BF9E-4D2C-8FD3-E83E60052330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478198" y="1999174"/>
            <a:ext cx="7346583" cy="1731243"/>
          </a:xfrm>
          <a:noFill/>
        </p:spPr>
        <p:txBody>
          <a:bodyPr wrap="square" lIns="0" tIns="0" rIns="0" bIns="0" anchor="t">
            <a:spAutoFit/>
          </a:bodyPr>
          <a:lstStyle>
            <a:lvl1pPr>
              <a:lnSpc>
                <a:spcPct val="110000"/>
              </a:lnSpc>
              <a:spcAft>
                <a:spcPts val="0"/>
              </a:spcAft>
              <a:defRPr sz="1600" b="0">
                <a:solidFill>
                  <a:schemeClr val="bg1"/>
                </a:solidFill>
                <a:latin typeface="+mj-lt"/>
              </a:defRPr>
            </a:lvl1pPr>
            <a:lvl2pPr>
              <a:lnSpc>
                <a:spcPts val="3200"/>
              </a:lnSpc>
              <a:spcAft>
                <a:spcPts val="640"/>
              </a:spcAft>
              <a:defRPr sz="4160" b="1">
                <a:solidFill>
                  <a:schemeClr val="bg1"/>
                </a:solidFill>
                <a:latin typeface="Frutiger LT Com 55 Roman" panose="020B0A03040504030204" pitchFamily="34" charset="0"/>
              </a:defRPr>
            </a:lvl2pPr>
            <a:lvl3pPr>
              <a:lnSpc>
                <a:spcPct val="100000"/>
              </a:lnSpc>
              <a:spcAft>
                <a:spcPts val="0"/>
              </a:spcAft>
              <a:defRPr sz="3200" b="0">
                <a:solidFill>
                  <a:schemeClr val="bg1"/>
                </a:solidFill>
                <a:latin typeface="+mn-lt"/>
              </a:defRPr>
            </a:lvl3pPr>
            <a:lvl4pPr marL="0" indent="0">
              <a:lnSpc>
                <a:spcPts val="2080"/>
              </a:lnSpc>
              <a:spcBef>
                <a:spcPts val="2080"/>
              </a:spcBef>
              <a:spcAft>
                <a:spcPts val="0"/>
              </a:spcAft>
              <a:buNone/>
              <a:defRPr>
                <a:solidFill>
                  <a:schemeClr val="bg1"/>
                </a:solidFill>
              </a:defRPr>
            </a:lvl4pPr>
            <a:lvl5pPr>
              <a:spcAft>
                <a:spcPts val="0"/>
              </a:spcAft>
              <a:defRPr/>
            </a:lvl5pPr>
          </a:lstStyle>
          <a:p>
            <a:pPr lvl="0"/>
            <a:r>
              <a:rPr lang="de-DE" dirty="0"/>
              <a:t>00</a:t>
            </a:r>
          </a:p>
          <a:p>
            <a:pPr lvl="1"/>
            <a:r>
              <a:rPr lang="de-DE" dirty="0"/>
              <a:t>—</a:t>
            </a:r>
          </a:p>
          <a:p>
            <a:pPr lvl="2"/>
            <a:r>
              <a:rPr lang="de-DE" dirty="0"/>
              <a:t>Headline, Frutiger LT </a:t>
            </a:r>
            <a:r>
              <a:rPr lang="de-DE" err="1"/>
              <a:t>Com</a:t>
            </a:r>
            <a:r>
              <a:rPr lang="de-DE"/>
              <a:t> Lt</a:t>
            </a:r>
            <a:r>
              <a:rPr lang="de-DE" dirty="0"/>
              <a:t>, </a:t>
            </a:r>
            <a:br>
              <a:rPr lang="de-DE" dirty="0"/>
            </a:br>
            <a:r>
              <a:rPr lang="de-DE" dirty="0"/>
              <a:t>32 </a:t>
            </a:r>
            <a:r>
              <a:rPr lang="de-DE" dirty="0" err="1"/>
              <a:t>pt</a:t>
            </a:r>
            <a:endParaRPr lang="de-DE" dirty="0"/>
          </a:p>
        </p:txBody>
      </p:sp>
      <p:sp>
        <p:nvSpPr>
          <p:cNvPr id="2" name="Datumsplatzhalter 1">
            <a:extLst>
              <a:ext uri="{FF2B5EF4-FFF2-40B4-BE49-F238E27FC236}">
                <a16:creationId xmlns:a16="http://schemas.microsoft.com/office/drawing/2014/main" id="{995B9307-B714-4F6E-A2FC-68DD27444FCD}"/>
              </a:ext>
            </a:extLst>
          </p:cNvPr>
          <p:cNvSpPr>
            <a:spLocks noGrp="1"/>
          </p:cNvSpPr>
          <p:nvPr>
            <p:ph type="dt" sz="half" idx="12"/>
          </p:nvPr>
        </p:nvSpPr>
        <p:spPr/>
        <p:txBody>
          <a:bodyPr/>
          <a:lstStyle/>
          <a:p>
            <a:fld id="{099EC068-F541-4312-9801-35A60A69C50F}" type="datetime1">
              <a:rPr lang="de-DE" noProof="0" smtClean="0"/>
              <a:t>03.07.2023</a:t>
            </a:fld>
            <a:endParaRPr lang="de-DE" noProof="0"/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4B0E546C-CA1A-4085-B98B-53E34E1FDA06}"/>
              </a:ext>
            </a:extLst>
          </p:cNvPr>
          <p:cNvSpPr>
            <a:spLocks noGrp="1"/>
          </p:cNvSpPr>
          <p:nvPr>
            <p:ph type="ftr" sz="quarter" idx="13"/>
          </p:nvPr>
        </p:nvSpPr>
        <p:spPr>
          <a:xfrm>
            <a:off x="2297897" y="6455836"/>
            <a:ext cx="2952000" cy="123111"/>
          </a:xfrm>
          <a:prstGeom prst="rect">
            <a:avLst/>
          </a:prstGeom>
        </p:spPr>
        <p:txBody>
          <a:bodyPr/>
          <a:lstStyle/>
          <a:p>
            <a:r>
              <a:rPr lang="de-DE" noProof="0"/>
              <a:t>© Fraunhofer HHI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0E55CE55-FB14-4252-8735-FF4916096C86}"/>
              </a:ext>
            </a:extLst>
          </p:cNvPr>
          <p:cNvSpPr>
            <a:spLocks noGrp="1"/>
          </p:cNvSpPr>
          <p:nvPr>
            <p:ph type="sldNum" sz="quarter" idx="14"/>
          </p:nvPr>
        </p:nvSpPr>
        <p:spPr/>
        <p:txBody>
          <a:bodyPr/>
          <a:lstStyle/>
          <a:p>
            <a:fld id="{3D81EE41-304C-41C3-8185-350F2275D756}" type="slidenum">
              <a:rPr lang="de-DE" smtClean="0"/>
              <a:pPr/>
              <a:t>‹#›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2974863344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Kapitelfolie mit Beschreibung 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3" name="Objekt 12" hidden="1">
            <a:extLst>
              <a:ext uri="{FF2B5EF4-FFF2-40B4-BE49-F238E27FC236}">
                <a16:creationId xmlns:a16="http://schemas.microsoft.com/office/drawing/2014/main" id="{FA62D198-8DCD-43B1-ADA0-82CB261CFE47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1246167639"/>
              </p:ext>
            </p:extLst>
          </p:nvPr>
        </p:nvGraphicFramePr>
        <p:xfrm>
          <a:off x="1588" y="1588"/>
          <a:ext cx="1588" cy="15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44" imgH="345" progId="TCLayout.ActiveDocument.1">
                  <p:embed/>
                </p:oleObj>
              </mc:Choice>
              <mc:Fallback>
                <p:oleObj name="think-cell Folie" r:id="rId3" imgW="344" imgH="345" progId="TCLayout.ActiveDocument.1">
                  <p:embed/>
                  <p:pic>
                    <p:nvPicPr>
                      <p:cNvPr id="13" name="Objekt 12" hidden="1">
                        <a:extLst>
                          <a:ext uri="{FF2B5EF4-FFF2-40B4-BE49-F238E27FC236}">
                            <a16:creationId xmlns:a16="http://schemas.microsoft.com/office/drawing/2014/main" id="{FA62D198-8DCD-43B1-ADA0-82CB261CFE47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588" y="1588"/>
                        <a:ext cx="1588" cy="158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pic>
        <p:nvPicPr>
          <p:cNvPr id="14" name="Grafik 13">
            <a:extLst>
              <a:ext uri="{FF2B5EF4-FFF2-40B4-BE49-F238E27FC236}">
                <a16:creationId xmlns:a16="http://schemas.microsoft.com/office/drawing/2014/main" id="{6B89D7C3-6348-44ED-84FD-9C88687DD027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5"/>
          <a:srcRect b="10278"/>
          <a:stretch/>
        </p:blipFill>
        <p:spPr>
          <a:xfrm>
            <a:off x="0" y="1"/>
            <a:ext cx="12192000" cy="6153150"/>
          </a:xfrm>
          <a:prstGeom prst="rect">
            <a:avLst/>
          </a:prstGeom>
        </p:spPr>
      </p:pic>
      <p:sp>
        <p:nvSpPr>
          <p:cNvPr id="15" name="Textplatzhalter 14">
            <a:extLst>
              <a:ext uri="{FF2B5EF4-FFF2-40B4-BE49-F238E27FC236}">
                <a16:creationId xmlns:a16="http://schemas.microsoft.com/office/drawing/2014/main" id="{AABB2FBB-BF9E-4D2C-8FD3-E83E60052330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478198" y="1999174"/>
            <a:ext cx="7346585" cy="1731243"/>
          </a:xfrm>
          <a:noFill/>
        </p:spPr>
        <p:txBody>
          <a:bodyPr wrap="square" lIns="0" tIns="0" rIns="0" bIns="0" anchor="t">
            <a:spAutoFit/>
          </a:bodyPr>
          <a:lstStyle>
            <a:lvl1pPr>
              <a:lnSpc>
                <a:spcPct val="110000"/>
              </a:lnSpc>
              <a:spcAft>
                <a:spcPts val="0"/>
              </a:spcAft>
              <a:defRPr sz="1600" b="0">
                <a:solidFill>
                  <a:schemeClr val="bg1"/>
                </a:solidFill>
                <a:latin typeface="+mj-lt"/>
              </a:defRPr>
            </a:lvl1pPr>
            <a:lvl2pPr>
              <a:lnSpc>
                <a:spcPts val="3200"/>
              </a:lnSpc>
              <a:spcAft>
                <a:spcPts val="640"/>
              </a:spcAft>
              <a:defRPr sz="4160" b="1">
                <a:solidFill>
                  <a:schemeClr val="bg1"/>
                </a:solidFill>
                <a:latin typeface="Frutiger LT Com 55 Roman" panose="020B0A03040504030204" pitchFamily="34" charset="0"/>
              </a:defRPr>
            </a:lvl2pPr>
            <a:lvl3pPr>
              <a:lnSpc>
                <a:spcPct val="100000"/>
              </a:lnSpc>
              <a:spcAft>
                <a:spcPts val="0"/>
              </a:spcAft>
              <a:defRPr sz="3200" b="0">
                <a:solidFill>
                  <a:schemeClr val="bg1"/>
                </a:solidFill>
                <a:latin typeface="+mn-lt"/>
              </a:defRPr>
            </a:lvl3pPr>
            <a:lvl4pPr marL="0" indent="0">
              <a:lnSpc>
                <a:spcPts val="2080"/>
              </a:lnSpc>
              <a:spcBef>
                <a:spcPts val="2080"/>
              </a:spcBef>
              <a:spcAft>
                <a:spcPts val="0"/>
              </a:spcAft>
              <a:buNone/>
              <a:defRPr>
                <a:solidFill>
                  <a:schemeClr val="bg1"/>
                </a:solidFill>
              </a:defRPr>
            </a:lvl4pPr>
            <a:lvl5pPr>
              <a:spcAft>
                <a:spcPts val="0"/>
              </a:spcAft>
              <a:defRPr/>
            </a:lvl5pPr>
          </a:lstStyle>
          <a:p>
            <a:pPr lvl="0"/>
            <a:r>
              <a:rPr lang="de-DE" dirty="0"/>
              <a:t>00</a:t>
            </a:r>
          </a:p>
          <a:p>
            <a:pPr lvl="1"/>
            <a:r>
              <a:rPr lang="de-DE" dirty="0"/>
              <a:t>—</a:t>
            </a:r>
          </a:p>
          <a:p>
            <a:pPr lvl="2"/>
            <a:r>
              <a:rPr lang="de-DE" dirty="0"/>
              <a:t>Headline, Frutiger LT </a:t>
            </a:r>
            <a:r>
              <a:rPr lang="de-DE" err="1"/>
              <a:t>Com</a:t>
            </a:r>
            <a:r>
              <a:rPr lang="de-DE"/>
              <a:t> Lt</a:t>
            </a:r>
            <a:r>
              <a:rPr lang="de-DE" dirty="0"/>
              <a:t>, </a:t>
            </a:r>
            <a:br>
              <a:rPr lang="de-DE" dirty="0"/>
            </a:br>
            <a:r>
              <a:rPr lang="de-DE" dirty="0"/>
              <a:t>32 </a:t>
            </a:r>
            <a:r>
              <a:rPr lang="de-DE" dirty="0" err="1"/>
              <a:t>pt</a:t>
            </a:r>
            <a:endParaRPr lang="de-DE" dirty="0"/>
          </a:p>
        </p:txBody>
      </p:sp>
      <p:sp>
        <p:nvSpPr>
          <p:cNvPr id="2" name="Datumsplatzhalter 1">
            <a:extLst>
              <a:ext uri="{FF2B5EF4-FFF2-40B4-BE49-F238E27FC236}">
                <a16:creationId xmlns:a16="http://schemas.microsoft.com/office/drawing/2014/main" id="{9D065BA7-85F8-4EE9-B742-24693D51D89F}"/>
              </a:ext>
            </a:extLst>
          </p:cNvPr>
          <p:cNvSpPr>
            <a:spLocks noGrp="1"/>
          </p:cNvSpPr>
          <p:nvPr>
            <p:ph type="dt" sz="half" idx="12"/>
          </p:nvPr>
        </p:nvSpPr>
        <p:spPr/>
        <p:txBody>
          <a:bodyPr/>
          <a:lstStyle/>
          <a:p>
            <a:fld id="{6FEAC3F2-7FFD-4AA3-B399-D80547284A97}" type="datetime1">
              <a:rPr lang="de-DE" noProof="0" smtClean="0"/>
              <a:t>03.07.2023</a:t>
            </a:fld>
            <a:endParaRPr lang="de-DE" noProof="0"/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A3A42444-18F6-4DEB-8F09-69EB8CDC5A9F}"/>
              </a:ext>
            </a:extLst>
          </p:cNvPr>
          <p:cNvSpPr>
            <a:spLocks noGrp="1"/>
          </p:cNvSpPr>
          <p:nvPr>
            <p:ph type="ftr" sz="quarter" idx="13"/>
          </p:nvPr>
        </p:nvSpPr>
        <p:spPr>
          <a:xfrm>
            <a:off x="2297897" y="6455836"/>
            <a:ext cx="2952000" cy="123111"/>
          </a:xfrm>
          <a:prstGeom prst="rect">
            <a:avLst/>
          </a:prstGeom>
        </p:spPr>
        <p:txBody>
          <a:bodyPr/>
          <a:lstStyle/>
          <a:p>
            <a:r>
              <a:rPr lang="de-DE" noProof="0"/>
              <a:t>© Fraunhofer HHI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4FF9E246-7B08-4017-9C02-690D30876177}"/>
              </a:ext>
            </a:extLst>
          </p:cNvPr>
          <p:cNvSpPr>
            <a:spLocks noGrp="1"/>
          </p:cNvSpPr>
          <p:nvPr>
            <p:ph type="sldNum" sz="quarter" idx="14"/>
          </p:nvPr>
        </p:nvSpPr>
        <p:spPr/>
        <p:txBody>
          <a:bodyPr/>
          <a:lstStyle/>
          <a:p>
            <a:fld id="{3D81EE41-304C-41C3-8185-350F2275D756}" type="slidenum">
              <a:rPr lang="de-DE" smtClean="0"/>
              <a:pPr/>
              <a:t>‹#›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4120173678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nhalt – 2 Spalte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7" name="Objekt 6" hidden="1">
            <a:extLst>
              <a:ext uri="{FF2B5EF4-FFF2-40B4-BE49-F238E27FC236}">
                <a16:creationId xmlns:a16="http://schemas.microsoft.com/office/drawing/2014/main" id="{2C7AF347-EE19-4A49-ACB3-3F7316F7E1D7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2038186909"/>
              </p:ext>
            </p:extLst>
          </p:nvPr>
        </p:nvGraphicFramePr>
        <p:xfrm>
          <a:off x="1588" y="1588"/>
          <a:ext cx="1588" cy="15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44" imgH="345" progId="TCLayout.ActiveDocument.1">
                  <p:embed/>
                </p:oleObj>
              </mc:Choice>
              <mc:Fallback>
                <p:oleObj name="think-cell Folie" r:id="rId3" imgW="344" imgH="345" progId="TCLayout.ActiveDocument.1">
                  <p:embed/>
                  <p:pic>
                    <p:nvPicPr>
                      <p:cNvPr id="7" name="Objekt 6" hidden="1">
                        <a:extLst>
                          <a:ext uri="{FF2B5EF4-FFF2-40B4-BE49-F238E27FC236}">
                            <a16:creationId xmlns:a16="http://schemas.microsoft.com/office/drawing/2014/main" id="{2C7AF347-EE19-4A49-ACB3-3F7316F7E1D7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588" y="1588"/>
                        <a:ext cx="1588" cy="158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2" name="Titel 1">
            <a:extLst>
              <a:ext uri="{FF2B5EF4-FFF2-40B4-BE49-F238E27FC236}">
                <a16:creationId xmlns:a16="http://schemas.microsoft.com/office/drawing/2014/main" id="{E3E6397C-9FE6-4A0B-87BC-9E26F4233B7D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/>
        <p:txBody>
          <a:bodyPr vert="horz"/>
          <a:lstStyle/>
          <a:p>
            <a:r>
              <a:rPr lang="de-DE" dirty="0"/>
              <a:t>Headline, Frutiger LT </a:t>
            </a:r>
            <a:r>
              <a:rPr lang="de-DE" err="1"/>
              <a:t>Com</a:t>
            </a:r>
            <a:r>
              <a:rPr lang="de-DE"/>
              <a:t> Bd</a:t>
            </a:r>
            <a:r>
              <a:rPr lang="de-DE" dirty="0"/>
              <a:t>, 24 </a:t>
            </a:r>
            <a:r>
              <a:rPr lang="de-DE" dirty="0" err="1"/>
              <a:t>pt</a:t>
            </a:r>
            <a:endParaRPr lang="en-US" dirty="0"/>
          </a:p>
        </p:txBody>
      </p:sp>
      <p:sp>
        <p:nvSpPr>
          <p:cNvPr id="4" name="Textplatzhalter 3">
            <a:extLst>
              <a:ext uri="{FF2B5EF4-FFF2-40B4-BE49-F238E27FC236}">
                <a16:creationId xmlns:a16="http://schemas.microsoft.com/office/drawing/2014/main" id="{594FD133-02A3-4CCE-886B-5D61839C10ED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479425" y="778321"/>
            <a:ext cx="11233150" cy="318933"/>
          </a:xfrm>
        </p:spPr>
        <p:txBody>
          <a:bodyPr/>
          <a:lstStyle>
            <a:lvl1pPr>
              <a:defRPr sz="2000">
                <a:solidFill>
                  <a:schemeClr val="accent2"/>
                </a:solidFill>
                <a:latin typeface="+mn-lt"/>
              </a:defRPr>
            </a:lvl1pPr>
          </a:lstStyle>
          <a:p>
            <a:r>
              <a:rPr lang="de-DE" dirty="0" err="1"/>
              <a:t>Subline</a:t>
            </a:r>
            <a:r>
              <a:rPr lang="de-DE" dirty="0"/>
              <a:t>, Frutiger LT </a:t>
            </a:r>
            <a:r>
              <a:rPr lang="de-DE" err="1"/>
              <a:t>Com</a:t>
            </a:r>
            <a:r>
              <a:rPr lang="de-DE"/>
              <a:t> Lt</a:t>
            </a:r>
            <a:r>
              <a:rPr lang="de-DE" dirty="0"/>
              <a:t>, 20 </a:t>
            </a:r>
            <a:r>
              <a:rPr lang="de-DE" dirty="0" err="1"/>
              <a:t>pt</a:t>
            </a:r>
            <a:endParaRPr lang="en-US" dirty="0"/>
          </a:p>
        </p:txBody>
      </p:sp>
      <p:sp>
        <p:nvSpPr>
          <p:cNvPr id="5" name="Textplatzhalter 4">
            <a:extLst>
              <a:ext uri="{FF2B5EF4-FFF2-40B4-BE49-F238E27FC236}">
                <a16:creationId xmlns:a16="http://schemas.microsoft.com/office/drawing/2014/main" id="{7A89D932-8DCF-4ABE-8120-3CC2C601E53E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478199" y="1703388"/>
            <a:ext cx="5437188" cy="2640595"/>
          </a:xfrm>
        </p:spPr>
        <p:txBody>
          <a:bodyPr/>
          <a:lstStyle/>
          <a:p>
            <a:pPr lvl="0"/>
            <a:r>
              <a:rPr lang="de-DE" noProof="0" dirty="0"/>
              <a:t>Level 1</a:t>
            </a:r>
          </a:p>
          <a:p>
            <a:pPr lvl="1"/>
            <a:r>
              <a:rPr lang="de-DE" noProof="0" dirty="0"/>
              <a:t>Level 2</a:t>
            </a:r>
          </a:p>
          <a:p>
            <a:pPr lvl="2"/>
            <a:r>
              <a:rPr lang="de-DE" noProof="0" dirty="0"/>
              <a:t>Level 3</a:t>
            </a:r>
          </a:p>
          <a:p>
            <a:pPr lvl="3"/>
            <a:r>
              <a:rPr lang="de-DE" noProof="0" dirty="0"/>
              <a:t>Level 4</a:t>
            </a:r>
          </a:p>
          <a:p>
            <a:pPr lvl="4"/>
            <a:r>
              <a:rPr lang="de-DE" noProof="0" dirty="0"/>
              <a:t>Level 5</a:t>
            </a:r>
          </a:p>
          <a:p>
            <a:pPr lvl="5"/>
            <a:r>
              <a:rPr lang="de-DE" noProof="0" dirty="0"/>
              <a:t>Level 6</a:t>
            </a:r>
          </a:p>
          <a:p>
            <a:pPr lvl="6"/>
            <a:r>
              <a:rPr lang="de-DE" noProof="0" dirty="0"/>
              <a:t>Level 7</a:t>
            </a:r>
          </a:p>
          <a:p>
            <a:pPr lvl="7"/>
            <a:r>
              <a:rPr lang="de-DE" noProof="0" dirty="0"/>
              <a:t>Level 8</a:t>
            </a:r>
          </a:p>
          <a:p>
            <a:pPr lvl="8"/>
            <a:r>
              <a:rPr lang="de-DE" noProof="0" dirty="0"/>
              <a:t>Level 9</a:t>
            </a:r>
          </a:p>
        </p:txBody>
      </p:sp>
      <p:sp>
        <p:nvSpPr>
          <p:cNvPr id="11" name="Textplatzhalter 10">
            <a:extLst>
              <a:ext uri="{FF2B5EF4-FFF2-40B4-BE49-F238E27FC236}">
                <a16:creationId xmlns:a16="http://schemas.microsoft.com/office/drawing/2014/main" id="{77715D3E-BD63-49BD-96CA-087D6CFC2D25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6275388" y="1703388"/>
            <a:ext cx="5437187" cy="2640595"/>
          </a:xfrm>
        </p:spPr>
        <p:txBody>
          <a:bodyPr/>
          <a:lstStyle/>
          <a:p>
            <a:pPr lvl="0"/>
            <a:r>
              <a:rPr lang="de-DE" noProof="0" dirty="0"/>
              <a:t>Level 1</a:t>
            </a:r>
          </a:p>
          <a:p>
            <a:pPr lvl="1"/>
            <a:r>
              <a:rPr lang="de-DE" noProof="0" dirty="0"/>
              <a:t>Level 2</a:t>
            </a:r>
          </a:p>
          <a:p>
            <a:pPr lvl="2"/>
            <a:r>
              <a:rPr lang="de-DE" noProof="0" dirty="0"/>
              <a:t>Level 3</a:t>
            </a:r>
          </a:p>
          <a:p>
            <a:pPr lvl="3"/>
            <a:r>
              <a:rPr lang="de-DE" noProof="0" dirty="0"/>
              <a:t>Level 4</a:t>
            </a:r>
          </a:p>
          <a:p>
            <a:pPr lvl="4"/>
            <a:r>
              <a:rPr lang="de-DE" noProof="0" dirty="0"/>
              <a:t>Level 5</a:t>
            </a:r>
          </a:p>
          <a:p>
            <a:pPr lvl="5"/>
            <a:r>
              <a:rPr lang="de-DE" noProof="0" dirty="0"/>
              <a:t>Level 6</a:t>
            </a:r>
          </a:p>
          <a:p>
            <a:pPr lvl="6"/>
            <a:r>
              <a:rPr lang="de-DE" noProof="0" dirty="0"/>
              <a:t>Level 7</a:t>
            </a:r>
          </a:p>
          <a:p>
            <a:pPr lvl="7"/>
            <a:r>
              <a:rPr lang="de-DE" noProof="0" dirty="0"/>
              <a:t>Level 8</a:t>
            </a:r>
          </a:p>
          <a:p>
            <a:pPr lvl="8"/>
            <a:r>
              <a:rPr lang="de-DE" noProof="0" dirty="0"/>
              <a:t>Level 9</a:t>
            </a:r>
          </a:p>
        </p:txBody>
      </p:sp>
      <p:sp>
        <p:nvSpPr>
          <p:cNvPr id="3" name="Datumsplatzhalter 2">
            <a:extLst>
              <a:ext uri="{FF2B5EF4-FFF2-40B4-BE49-F238E27FC236}">
                <a16:creationId xmlns:a16="http://schemas.microsoft.com/office/drawing/2014/main" id="{502B98C0-CD3B-4858-9EBF-1ABA8A5F4851}"/>
              </a:ext>
            </a:extLst>
          </p:cNvPr>
          <p:cNvSpPr>
            <a:spLocks noGrp="1"/>
          </p:cNvSpPr>
          <p:nvPr>
            <p:ph type="dt" sz="half" idx="16"/>
          </p:nvPr>
        </p:nvSpPr>
        <p:spPr/>
        <p:txBody>
          <a:bodyPr/>
          <a:lstStyle/>
          <a:p>
            <a:fld id="{B6209F03-70C9-4760-BCE3-39DF4609D022}" type="datetime1">
              <a:rPr lang="de-DE" noProof="0" smtClean="0"/>
              <a:t>03.07.2023</a:t>
            </a:fld>
            <a:endParaRPr lang="de-DE" noProof="0"/>
          </a:p>
        </p:txBody>
      </p:sp>
      <p:sp>
        <p:nvSpPr>
          <p:cNvPr id="6" name="Fußzeilenplatzhalter 5">
            <a:extLst>
              <a:ext uri="{FF2B5EF4-FFF2-40B4-BE49-F238E27FC236}">
                <a16:creationId xmlns:a16="http://schemas.microsoft.com/office/drawing/2014/main" id="{0A9339C1-56D0-4552-B568-77AAE6F881E8}"/>
              </a:ext>
            </a:extLst>
          </p:cNvPr>
          <p:cNvSpPr>
            <a:spLocks noGrp="1"/>
          </p:cNvSpPr>
          <p:nvPr>
            <p:ph type="ftr" sz="quarter" idx="17"/>
          </p:nvPr>
        </p:nvSpPr>
        <p:spPr>
          <a:xfrm>
            <a:off x="2297897" y="6455836"/>
            <a:ext cx="2952000" cy="123111"/>
          </a:xfrm>
          <a:prstGeom prst="rect">
            <a:avLst/>
          </a:prstGeom>
        </p:spPr>
        <p:txBody>
          <a:bodyPr/>
          <a:lstStyle/>
          <a:p>
            <a:r>
              <a:rPr lang="de-DE" noProof="0"/>
              <a:t>© Fraunhofer HHI</a:t>
            </a:r>
          </a:p>
        </p:txBody>
      </p:sp>
      <p:sp>
        <p:nvSpPr>
          <p:cNvPr id="12" name="Foliennummernplatzhalter 11">
            <a:extLst>
              <a:ext uri="{FF2B5EF4-FFF2-40B4-BE49-F238E27FC236}">
                <a16:creationId xmlns:a16="http://schemas.microsoft.com/office/drawing/2014/main" id="{5C5B5A5E-5260-4ADB-9A78-B7522733BFDA}"/>
              </a:ext>
            </a:extLst>
          </p:cNvPr>
          <p:cNvSpPr>
            <a:spLocks noGrp="1"/>
          </p:cNvSpPr>
          <p:nvPr>
            <p:ph type="sldNum" sz="quarter" idx="18"/>
          </p:nvPr>
        </p:nvSpPr>
        <p:spPr/>
        <p:txBody>
          <a:bodyPr/>
          <a:lstStyle/>
          <a:p>
            <a:fld id="{3D81EE41-304C-41C3-8185-350F2275D756}" type="slidenum">
              <a:rPr lang="de-DE" smtClean="0"/>
              <a:pPr/>
              <a:t>‹#›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1207308397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pos="3953">
          <p15:clr>
            <a:srgbClr val="FBAE40"/>
          </p15:clr>
        </p15:guide>
        <p15:guide id="2" pos="3727">
          <p15:clr>
            <a:srgbClr val="FBAE40"/>
          </p15:clr>
        </p15:guide>
      </p15:sldGuideLst>
    </p:ext>
  </p:extLst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nhalt – 3 Spalte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9" name="Objekt 8" hidden="1">
            <a:extLst>
              <a:ext uri="{FF2B5EF4-FFF2-40B4-BE49-F238E27FC236}">
                <a16:creationId xmlns:a16="http://schemas.microsoft.com/office/drawing/2014/main" id="{19BFEDD4-0A61-4DAA-847E-5542C0836BF5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1815208555"/>
              </p:ext>
            </p:extLst>
          </p:nvPr>
        </p:nvGraphicFramePr>
        <p:xfrm>
          <a:off x="1588" y="1588"/>
          <a:ext cx="1588" cy="15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44" imgH="345" progId="TCLayout.ActiveDocument.1">
                  <p:embed/>
                </p:oleObj>
              </mc:Choice>
              <mc:Fallback>
                <p:oleObj name="think-cell Folie" r:id="rId3" imgW="344" imgH="345" progId="TCLayout.ActiveDocument.1">
                  <p:embed/>
                  <p:pic>
                    <p:nvPicPr>
                      <p:cNvPr id="9" name="Objekt 8" hidden="1">
                        <a:extLst>
                          <a:ext uri="{FF2B5EF4-FFF2-40B4-BE49-F238E27FC236}">
                            <a16:creationId xmlns:a16="http://schemas.microsoft.com/office/drawing/2014/main" id="{19BFEDD4-0A61-4DAA-847E-5542C0836BF5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588" y="1588"/>
                        <a:ext cx="1588" cy="158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2" name="Titel 1">
            <a:extLst>
              <a:ext uri="{FF2B5EF4-FFF2-40B4-BE49-F238E27FC236}">
                <a16:creationId xmlns:a16="http://schemas.microsoft.com/office/drawing/2014/main" id="{E3E6397C-9FE6-4A0B-87BC-9E26F4233B7D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/>
        <p:txBody>
          <a:bodyPr vert="horz"/>
          <a:lstStyle/>
          <a:p>
            <a:r>
              <a:rPr lang="de-DE" dirty="0"/>
              <a:t>Headline, Frutiger LT </a:t>
            </a:r>
            <a:r>
              <a:rPr lang="de-DE" err="1"/>
              <a:t>Com</a:t>
            </a:r>
            <a:r>
              <a:rPr lang="de-DE"/>
              <a:t> Bd</a:t>
            </a:r>
            <a:r>
              <a:rPr lang="de-DE" dirty="0"/>
              <a:t>, 24 </a:t>
            </a:r>
            <a:r>
              <a:rPr lang="de-DE" dirty="0" err="1"/>
              <a:t>pt</a:t>
            </a:r>
            <a:endParaRPr lang="en-US" dirty="0"/>
          </a:p>
        </p:txBody>
      </p:sp>
      <p:sp>
        <p:nvSpPr>
          <p:cNvPr id="4" name="Textplatzhalter 3">
            <a:extLst>
              <a:ext uri="{FF2B5EF4-FFF2-40B4-BE49-F238E27FC236}">
                <a16:creationId xmlns:a16="http://schemas.microsoft.com/office/drawing/2014/main" id="{841153CC-8B9B-4F23-A87D-CDC7D540D2D7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479425" y="778321"/>
            <a:ext cx="11233150" cy="319318"/>
          </a:xfrm>
        </p:spPr>
        <p:txBody>
          <a:bodyPr/>
          <a:lstStyle>
            <a:lvl1pPr>
              <a:defRPr sz="2000">
                <a:solidFill>
                  <a:schemeClr val="accent2"/>
                </a:solidFill>
                <a:latin typeface="+mn-lt"/>
              </a:defRPr>
            </a:lvl1pPr>
          </a:lstStyle>
          <a:p>
            <a:r>
              <a:rPr lang="de-DE" dirty="0" err="1"/>
              <a:t>Subline</a:t>
            </a:r>
            <a:r>
              <a:rPr lang="de-DE" dirty="0"/>
              <a:t>, Frutiger LT </a:t>
            </a:r>
            <a:r>
              <a:rPr lang="de-DE" err="1"/>
              <a:t>Com</a:t>
            </a:r>
            <a:r>
              <a:rPr lang="de-DE"/>
              <a:t> Lt</a:t>
            </a:r>
            <a:r>
              <a:rPr lang="de-DE" dirty="0"/>
              <a:t>, 20 </a:t>
            </a:r>
            <a:r>
              <a:rPr lang="de-DE" dirty="0" err="1"/>
              <a:t>pt</a:t>
            </a:r>
            <a:endParaRPr lang="en-US" dirty="0"/>
          </a:p>
        </p:txBody>
      </p:sp>
      <p:sp>
        <p:nvSpPr>
          <p:cNvPr id="5" name="Textplatzhalter 4">
            <a:extLst>
              <a:ext uri="{FF2B5EF4-FFF2-40B4-BE49-F238E27FC236}">
                <a16:creationId xmlns:a16="http://schemas.microsoft.com/office/drawing/2014/main" id="{5AAA71AE-8A22-4F1C-8598-F96615B924D7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478199" y="1703388"/>
            <a:ext cx="3492500" cy="2640595"/>
          </a:xfrm>
        </p:spPr>
        <p:txBody>
          <a:bodyPr/>
          <a:lstStyle/>
          <a:p>
            <a:pPr lvl="0"/>
            <a:r>
              <a:rPr lang="de-DE" noProof="0" dirty="0"/>
              <a:t>Level 1</a:t>
            </a:r>
          </a:p>
          <a:p>
            <a:pPr lvl="1"/>
            <a:r>
              <a:rPr lang="de-DE" noProof="0" dirty="0"/>
              <a:t>Level 2</a:t>
            </a:r>
          </a:p>
          <a:p>
            <a:pPr lvl="2"/>
            <a:r>
              <a:rPr lang="de-DE" noProof="0" dirty="0"/>
              <a:t>Level 3</a:t>
            </a:r>
          </a:p>
          <a:p>
            <a:pPr lvl="3"/>
            <a:r>
              <a:rPr lang="de-DE" noProof="0" dirty="0"/>
              <a:t>Level 4</a:t>
            </a:r>
          </a:p>
          <a:p>
            <a:pPr lvl="4"/>
            <a:r>
              <a:rPr lang="de-DE" noProof="0" dirty="0"/>
              <a:t>Level 5</a:t>
            </a:r>
          </a:p>
          <a:p>
            <a:pPr lvl="5"/>
            <a:r>
              <a:rPr lang="de-DE" noProof="0" dirty="0"/>
              <a:t>Level 6</a:t>
            </a:r>
          </a:p>
          <a:p>
            <a:pPr lvl="6"/>
            <a:r>
              <a:rPr lang="de-DE" noProof="0" dirty="0"/>
              <a:t>Level 7</a:t>
            </a:r>
          </a:p>
          <a:p>
            <a:pPr lvl="7"/>
            <a:r>
              <a:rPr lang="de-DE" noProof="0" dirty="0"/>
              <a:t>Level 8</a:t>
            </a:r>
          </a:p>
          <a:p>
            <a:pPr lvl="8"/>
            <a:r>
              <a:rPr lang="de-DE" noProof="0" dirty="0"/>
              <a:t>Level 9</a:t>
            </a:r>
          </a:p>
        </p:txBody>
      </p:sp>
      <p:sp>
        <p:nvSpPr>
          <p:cNvPr id="11" name="Textplatzhalter 10">
            <a:extLst>
              <a:ext uri="{FF2B5EF4-FFF2-40B4-BE49-F238E27FC236}">
                <a16:creationId xmlns:a16="http://schemas.microsoft.com/office/drawing/2014/main" id="{6F587FD1-7E1D-43C5-AEEB-11FB82BEE617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4332288" y="1703388"/>
            <a:ext cx="3492500" cy="2640595"/>
          </a:xfrm>
        </p:spPr>
        <p:txBody>
          <a:bodyPr/>
          <a:lstStyle>
            <a:lvl9pPr>
              <a:buAutoNum type="arabicPeriod"/>
              <a:defRPr/>
            </a:lvl9pPr>
          </a:lstStyle>
          <a:p>
            <a:pPr lvl="0"/>
            <a:r>
              <a:rPr lang="de-DE" noProof="0" dirty="0"/>
              <a:t>Level 1</a:t>
            </a:r>
          </a:p>
          <a:p>
            <a:pPr lvl="1"/>
            <a:r>
              <a:rPr lang="de-DE" noProof="0" dirty="0"/>
              <a:t>Level 2</a:t>
            </a:r>
          </a:p>
          <a:p>
            <a:pPr lvl="2"/>
            <a:r>
              <a:rPr lang="de-DE" noProof="0" dirty="0"/>
              <a:t>Level 3</a:t>
            </a:r>
          </a:p>
          <a:p>
            <a:pPr lvl="3"/>
            <a:r>
              <a:rPr lang="de-DE" noProof="0" dirty="0"/>
              <a:t>Level 4</a:t>
            </a:r>
          </a:p>
          <a:p>
            <a:pPr lvl="4"/>
            <a:r>
              <a:rPr lang="de-DE" noProof="0" dirty="0"/>
              <a:t>Level 5</a:t>
            </a:r>
          </a:p>
          <a:p>
            <a:pPr lvl="5"/>
            <a:r>
              <a:rPr lang="de-DE" noProof="0" dirty="0"/>
              <a:t>Level 6</a:t>
            </a:r>
          </a:p>
          <a:p>
            <a:pPr lvl="6"/>
            <a:r>
              <a:rPr lang="de-DE" noProof="0" dirty="0"/>
              <a:t>Level 7</a:t>
            </a:r>
          </a:p>
          <a:p>
            <a:pPr lvl="7"/>
            <a:r>
              <a:rPr lang="de-DE" noProof="0" dirty="0"/>
              <a:t>Level 8</a:t>
            </a:r>
          </a:p>
          <a:p>
            <a:pPr lvl="8"/>
            <a:r>
              <a:rPr lang="de-DE" noProof="0" dirty="0"/>
              <a:t>Level 9</a:t>
            </a:r>
          </a:p>
        </p:txBody>
      </p:sp>
      <p:sp>
        <p:nvSpPr>
          <p:cNvPr id="13" name="Textplatzhalter 12">
            <a:extLst>
              <a:ext uri="{FF2B5EF4-FFF2-40B4-BE49-F238E27FC236}">
                <a16:creationId xmlns:a16="http://schemas.microsoft.com/office/drawing/2014/main" id="{2D288D47-B1E2-4566-B8EC-6D108A695254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>
          <a:xfrm>
            <a:off x="8220075" y="1703388"/>
            <a:ext cx="3492500" cy="2740025"/>
          </a:xfrm>
        </p:spPr>
        <p:txBody>
          <a:bodyPr/>
          <a:lstStyle/>
          <a:p>
            <a:pPr lvl="0"/>
            <a:r>
              <a:rPr lang="de-DE" noProof="0" dirty="0"/>
              <a:t>Level 1</a:t>
            </a:r>
          </a:p>
          <a:p>
            <a:pPr lvl="1"/>
            <a:r>
              <a:rPr lang="de-DE" noProof="0" dirty="0"/>
              <a:t>Level 2</a:t>
            </a:r>
          </a:p>
          <a:p>
            <a:pPr lvl="2"/>
            <a:r>
              <a:rPr lang="de-DE" noProof="0" dirty="0"/>
              <a:t>Level 3</a:t>
            </a:r>
          </a:p>
          <a:p>
            <a:pPr lvl="3"/>
            <a:r>
              <a:rPr lang="de-DE" noProof="0" dirty="0"/>
              <a:t>Level 4</a:t>
            </a:r>
          </a:p>
          <a:p>
            <a:pPr lvl="4"/>
            <a:r>
              <a:rPr lang="de-DE" noProof="0" dirty="0"/>
              <a:t>Level 5</a:t>
            </a:r>
          </a:p>
          <a:p>
            <a:pPr lvl="5"/>
            <a:r>
              <a:rPr lang="de-DE" noProof="0" dirty="0"/>
              <a:t>Level 6</a:t>
            </a:r>
          </a:p>
          <a:p>
            <a:pPr lvl="6"/>
            <a:r>
              <a:rPr lang="de-DE" noProof="0" dirty="0"/>
              <a:t>Level 7</a:t>
            </a:r>
          </a:p>
          <a:p>
            <a:pPr lvl="7"/>
            <a:r>
              <a:rPr lang="de-DE" noProof="0" dirty="0"/>
              <a:t>Level 8</a:t>
            </a:r>
          </a:p>
          <a:p>
            <a:pPr lvl="8"/>
            <a:r>
              <a:rPr lang="de-DE" noProof="0" dirty="0"/>
              <a:t>Level 9</a:t>
            </a:r>
          </a:p>
        </p:txBody>
      </p:sp>
      <p:sp>
        <p:nvSpPr>
          <p:cNvPr id="3" name="Datumsplatzhalter 2">
            <a:extLst>
              <a:ext uri="{FF2B5EF4-FFF2-40B4-BE49-F238E27FC236}">
                <a16:creationId xmlns:a16="http://schemas.microsoft.com/office/drawing/2014/main" id="{D2C97856-E56E-4A7B-9E6B-645BE57712DA}"/>
              </a:ext>
            </a:extLst>
          </p:cNvPr>
          <p:cNvSpPr>
            <a:spLocks noGrp="1"/>
          </p:cNvSpPr>
          <p:nvPr>
            <p:ph type="dt" sz="half" idx="17"/>
          </p:nvPr>
        </p:nvSpPr>
        <p:spPr/>
        <p:txBody>
          <a:bodyPr/>
          <a:lstStyle/>
          <a:p>
            <a:fld id="{03BB324E-0652-4956-802B-22F90E9AE02A}" type="datetime1">
              <a:rPr lang="de-DE" noProof="0" smtClean="0"/>
              <a:t>03.07.2023</a:t>
            </a:fld>
            <a:endParaRPr lang="de-DE" noProof="0"/>
          </a:p>
        </p:txBody>
      </p:sp>
      <p:sp>
        <p:nvSpPr>
          <p:cNvPr id="6" name="Fußzeilenplatzhalter 5">
            <a:extLst>
              <a:ext uri="{FF2B5EF4-FFF2-40B4-BE49-F238E27FC236}">
                <a16:creationId xmlns:a16="http://schemas.microsoft.com/office/drawing/2014/main" id="{4167E4E3-ED26-4131-9FAE-8897857FA6CA}"/>
              </a:ext>
            </a:extLst>
          </p:cNvPr>
          <p:cNvSpPr>
            <a:spLocks noGrp="1"/>
          </p:cNvSpPr>
          <p:nvPr>
            <p:ph type="ftr" sz="quarter" idx="18"/>
          </p:nvPr>
        </p:nvSpPr>
        <p:spPr>
          <a:xfrm>
            <a:off x="2297897" y="6455836"/>
            <a:ext cx="2952000" cy="123111"/>
          </a:xfrm>
          <a:prstGeom prst="rect">
            <a:avLst/>
          </a:prstGeom>
        </p:spPr>
        <p:txBody>
          <a:bodyPr/>
          <a:lstStyle/>
          <a:p>
            <a:r>
              <a:rPr lang="de-DE" noProof="0"/>
              <a:t>© Fraunhofer HHI</a:t>
            </a:r>
          </a:p>
        </p:txBody>
      </p:sp>
      <p:sp>
        <p:nvSpPr>
          <p:cNvPr id="12" name="Foliennummernplatzhalter 11">
            <a:extLst>
              <a:ext uri="{FF2B5EF4-FFF2-40B4-BE49-F238E27FC236}">
                <a16:creationId xmlns:a16="http://schemas.microsoft.com/office/drawing/2014/main" id="{9BAB7EBF-0F2E-4271-97C4-6F0AE76E65E7}"/>
              </a:ext>
            </a:extLst>
          </p:cNvPr>
          <p:cNvSpPr>
            <a:spLocks noGrp="1"/>
          </p:cNvSpPr>
          <p:nvPr>
            <p:ph type="sldNum" sz="quarter" idx="19"/>
          </p:nvPr>
        </p:nvSpPr>
        <p:spPr/>
        <p:txBody>
          <a:bodyPr/>
          <a:lstStyle/>
          <a:p>
            <a:fld id="{3D81EE41-304C-41C3-8185-350F2275D756}" type="slidenum">
              <a:rPr lang="de-DE" smtClean="0"/>
              <a:pPr/>
              <a:t>‹#›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3365748003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pos="2502">
          <p15:clr>
            <a:srgbClr val="FBAE40"/>
          </p15:clr>
        </p15:guide>
        <p15:guide id="2" pos="2729">
          <p15:clr>
            <a:srgbClr val="FBAE40"/>
          </p15:clr>
        </p15:guide>
        <p15:guide id="3" pos="4929">
          <p15:clr>
            <a:srgbClr val="FBAE40"/>
          </p15:clr>
        </p15:guide>
        <p15:guide id="4" pos="5178">
          <p15:clr>
            <a:srgbClr val="FBAE40"/>
          </p15:clr>
        </p15:guide>
      </p15:sldGuideLst>
    </p:ext>
  </p:extLst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nhalt – 4 Spalte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7" name="Objekt 6" hidden="1">
            <a:extLst>
              <a:ext uri="{FF2B5EF4-FFF2-40B4-BE49-F238E27FC236}">
                <a16:creationId xmlns:a16="http://schemas.microsoft.com/office/drawing/2014/main" id="{2C7AF347-EE19-4A49-ACB3-3F7316F7E1D7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962123854"/>
              </p:ext>
            </p:extLst>
          </p:nvPr>
        </p:nvGraphicFramePr>
        <p:xfrm>
          <a:off x="1588" y="1588"/>
          <a:ext cx="1588" cy="15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44" imgH="345" progId="TCLayout.ActiveDocument.1">
                  <p:embed/>
                </p:oleObj>
              </mc:Choice>
              <mc:Fallback>
                <p:oleObj name="think-cell Folie" r:id="rId3" imgW="344" imgH="345" progId="TCLayout.ActiveDocument.1">
                  <p:embed/>
                  <p:pic>
                    <p:nvPicPr>
                      <p:cNvPr id="7" name="Objekt 6" hidden="1">
                        <a:extLst>
                          <a:ext uri="{FF2B5EF4-FFF2-40B4-BE49-F238E27FC236}">
                            <a16:creationId xmlns:a16="http://schemas.microsoft.com/office/drawing/2014/main" id="{2C7AF347-EE19-4A49-ACB3-3F7316F7E1D7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588" y="1588"/>
                        <a:ext cx="1588" cy="158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2" name="Titel 1">
            <a:extLst>
              <a:ext uri="{FF2B5EF4-FFF2-40B4-BE49-F238E27FC236}">
                <a16:creationId xmlns:a16="http://schemas.microsoft.com/office/drawing/2014/main" id="{E3E6397C-9FE6-4A0B-87BC-9E26F4233B7D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/>
        <p:txBody>
          <a:bodyPr vert="horz"/>
          <a:lstStyle/>
          <a:p>
            <a:r>
              <a:rPr lang="de-DE" dirty="0"/>
              <a:t>Headline, Frutiger LT </a:t>
            </a:r>
            <a:r>
              <a:rPr lang="de-DE" err="1"/>
              <a:t>Com</a:t>
            </a:r>
            <a:r>
              <a:rPr lang="de-DE"/>
              <a:t> Bd</a:t>
            </a:r>
            <a:r>
              <a:rPr lang="de-DE" dirty="0"/>
              <a:t>, 24 </a:t>
            </a:r>
            <a:r>
              <a:rPr lang="de-DE" dirty="0" err="1"/>
              <a:t>pt</a:t>
            </a:r>
            <a:endParaRPr lang="en-US" dirty="0"/>
          </a:p>
        </p:txBody>
      </p:sp>
      <p:sp>
        <p:nvSpPr>
          <p:cNvPr id="4" name="Textplatzhalter 3">
            <a:extLst>
              <a:ext uri="{FF2B5EF4-FFF2-40B4-BE49-F238E27FC236}">
                <a16:creationId xmlns:a16="http://schemas.microsoft.com/office/drawing/2014/main" id="{38C0110F-2625-4571-AE19-B8D78EAA1F97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479425" y="778321"/>
            <a:ext cx="11233150" cy="319318"/>
          </a:xfrm>
        </p:spPr>
        <p:txBody>
          <a:bodyPr/>
          <a:lstStyle>
            <a:lvl1pPr>
              <a:defRPr sz="2000">
                <a:solidFill>
                  <a:schemeClr val="accent2"/>
                </a:solidFill>
                <a:latin typeface="+mn-lt"/>
              </a:defRPr>
            </a:lvl1pPr>
          </a:lstStyle>
          <a:p>
            <a:r>
              <a:rPr lang="de-DE" dirty="0" err="1"/>
              <a:t>Subline</a:t>
            </a:r>
            <a:r>
              <a:rPr lang="de-DE" dirty="0"/>
              <a:t>, Frutiger LT </a:t>
            </a:r>
            <a:r>
              <a:rPr lang="de-DE" err="1"/>
              <a:t>Com</a:t>
            </a:r>
            <a:r>
              <a:rPr lang="de-DE"/>
              <a:t> Lt</a:t>
            </a:r>
            <a:r>
              <a:rPr lang="de-DE" dirty="0"/>
              <a:t>, 20 </a:t>
            </a:r>
            <a:r>
              <a:rPr lang="de-DE" dirty="0" err="1"/>
              <a:t>pt</a:t>
            </a:r>
            <a:endParaRPr lang="en-US" dirty="0"/>
          </a:p>
        </p:txBody>
      </p:sp>
      <p:sp>
        <p:nvSpPr>
          <p:cNvPr id="5" name="Textplatzhalter 4">
            <a:extLst>
              <a:ext uri="{FF2B5EF4-FFF2-40B4-BE49-F238E27FC236}">
                <a16:creationId xmlns:a16="http://schemas.microsoft.com/office/drawing/2014/main" id="{79EF34A9-6B75-4492-8A12-35A87E55C8A4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478199" y="1703388"/>
            <a:ext cx="2520950" cy="2640595"/>
          </a:xfrm>
        </p:spPr>
        <p:txBody>
          <a:bodyPr/>
          <a:lstStyle/>
          <a:p>
            <a:pPr lvl="0"/>
            <a:r>
              <a:rPr lang="de-DE" noProof="0" dirty="0"/>
              <a:t>Level 1</a:t>
            </a:r>
          </a:p>
          <a:p>
            <a:pPr lvl="1"/>
            <a:r>
              <a:rPr lang="de-DE" noProof="0" dirty="0"/>
              <a:t>Level 2</a:t>
            </a:r>
          </a:p>
          <a:p>
            <a:pPr lvl="2"/>
            <a:r>
              <a:rPr lang="de-DE" noProof="0" dirty="0"/>
              <a:t>Level 3</a:t>
            </a:r>
          </a:p>
          <a:p>
            <a:pPr lvl="3"/>
            <a:r>
              <a:rPr lang="de-DE" noProof="0" dirty="0"/>
              <a:t>Level 4</a:t>
            </a:r>
          </a:p>
          <a:p>
            <a:pPr lvl="4"/>
            <a:r>
              <a:rPr lang="de-DE" noProof="0" dirty="0"/>
              <a:t>Level 5</a:t>
            </a:r>
          </a:p>
          <a:p>
            <a:pPr lvl="5"/>
            <a:r>
              <a:rPr lang="de-DE" noProof="0" dirty="0"/>
              <a:t>Level 6</a:t>
            </a:r>
          </a:p>
          <a:p>
            <a:pPr lvl="6"/>
            <a:r>
              <a:rPr lang="de-DE" noProof="0" dirty="0"/>
              <a:t>Level 7</a:t>
            </a:r>
          </a:p>
          <a:p>
            <a:pPr lvl="7"/>
            <a:r>
              <a:rPr lang="de-DE" noProof="0" dirty="0"/>
              <a:t>Level 8</a:t>
            </a:r>
          </a:p>
          <a:p>
            <a:pPr lvl="8"/>
            <a:r>
              <a:rPr lang="de-DE" noProof="0" dirty="0"/>
              <a:t>Level 9</a:t>
            </a:r>
          </a:p>
        </p:txBody>
      </p:sp>
      <p:sp>
        <p:nvSpPr>
          <p:cNvPr id="8" name="Textplatzhalter 7">
            <a:extLst>
              <a:ext uri="{FF2B5EF4-FFF2-40B4-BE49-F238E27FC236}">
                <a16:creationId xmlns:a16="http://schemas.microsoft.com/office/drawing/2014/main" id="{2E310D88-98AF-4753-BFFB-0D7937A97280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3395663" y="1703388"/>
            <a:ext cx="2520950" cy="2640595"/>
          </a:xfrm>
        </p:spPr>
        <p:txBody>
          <a:bodyPr/>
          <a:lstStyle/>
          <a:p>
            <a:pPr lvl="0"/>
            <a:r>
              <a:rPr lang="de-DE" noProof="0" dirty="0"/>
              <a:t>Level 1</a:t>
            </a:r>
          </a:p>
          <a:p>
            <a:pPr lvl="1"/>
            <a:r>
              <a:rPr lang="de-DE" noProof="0" dirty="0"/>
              <a:t>Level 2</a:t>
            </a:r>
          </a:p>
          <a:p>
            <a:pPr lvl="2"/>
            <a:r>
              <a:rPr lang="de-DE" noProof="0" dirty="0"/>
              <a:t>Level 3</a:t>
            </a:r>
          </a:p>
          <a:p>
            <a:pPr lvl="3"/>
            <a:r>
              <a:rPr lang="de-DE" noProof="0" dirty="0"/>
              <a:t>Level 4</a:t>
            </a:r>
          </a:p>
          <a:p>
            <a:pPr lvl="4"/>
            <a:r>
              <a:rPr lang="de-DE" noProof="0" dirty="0"/>
              <a:t>Level 5</a:t>
            </a:r>
          </a:p>
          <a:p>
            <a:pPr lvl="5"/>
            <a:r>
              <a:rPr lang="de-DE" noProof="0" dirty="0"/>
              <a:t>Level 6</a:t>
            </a:r>
          </a:p>
          <a:p>
            <a:pPr lvl="6"/>
            <a:r>
              <a:rPr lang="de-DE" noProof="0" dirty="0"/>
              <a:t>Level 7</a:t>
            </a:r>
          </a:p>
          <a:p>
            <a:pPr lvl="7"/>
            <a:r>
              <a:rPr lang="de-DE" noProof="0" dirty="0"/>
              <a:t>Level 8</a:t>
            </a:r>
          </a:p>
          <a:p>
            <a:pPr lvl="8"/>
            <a:r>
              <a:rPr lang="de-DE" noProof="0" dirty="0"/>
              <a:t>Level 9</a:t>
            </a:r>
          </a:p>
        </p:txBody>
      </p:sp>
      <p:sp>
        <p:nvSpPr>
          <p:cNvPr id="10" name="Textplatzhalter 9">
            <a:extLst>
              <a:ext uri="{FF2B5EF4-FFF2-40B4-BE49-F238E27FC236}">
                <a16:creationId xmlns:a16="http://schemas.microsoft.com/office/drawing/2014/main" id="{CBED3F47-FB9A-471A-8A6D-C6AC2320A9A4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>
          <a:xfrm>
            <a:off x="6275388" y="1703388"/>
            <a:ext cx="2520950" cy="2640595"/>
          </a:xfrm>
        </p:spPr>
        <p:txBody>
          <a:bodyPr/>
          <a:lstStyle/>
          <a:p>
            <a:pPr lvl="0"/>
            <a:r>
              <a:rPr lang="de-DE" noProof="0" dirty="0"/>
              <a:t>Level 1</a:t>
            </a:r>
          </a:p>
          <a:p>
            <a:pPr lvl="1"/>
            <a:r>
              <a:rPr lang="de-DE" noProof="0" dirty="0"/>
              <a:t>Level 2</a:t>
            </a:r>
          </a:p>
          <a:p>
            <a:pPr lvl="2"/>
            <a:r>
              <a:rPr lang="de-DE" noProof="0" dirty="0"/>
              <a:t>Level 3</a:t>
            </a:r>
          </a:p>
          <a:p>
            <a:pPr lvl="3"/>
            <a:r>
              <a:rPr lang="de-DE" noProof="0" dirty="0"/>
              <a:t>Level 4</a:t>
            </a:r>
          </a:p>
          <a:p>
            <a:pPr lvl="4"/>
            <a:r>
              <a:rPr lang="de-DE" noProof="0" dirty="0"/>
              <a:t>Level 5</a:t>
            </a:r>
          </a:p>
          <a:p>
            <a:pPr lvl="5"/>
            <a:r>
              <a:rPr lang="de-DE" noProof="0" dirty="0"/>
              <a:t>Level 6</a:t>
            </a:r>
          </a:p>
          <a:p>
            <a:pPr lvl="6"/>
            <a:r>
              <a:rPr lang="de-DE" noProof="0" dirty="0"/>
              <a:t>Level 7</a:t>
            </a:r>
          </a:p>
          <a:p>
            <a:pPr lvl="7"/>
            <a:r>
              <a:rPr lang="de-DE" noProof="0" dirty="0"/>
              <a:t>Level 8</a:t>
            </a:r>
          </a:p>
          <a:p>
            <a:pPr lvl="8"/>
            <a:r>
              <a:rPr lang="de-DE" noProof="0" dirty="0"/>
              <a:t>Level 9</a:t>
            </a:r>
          </a:p>
        </p:txBody>
      </p:sp>
      <p:sp>
        <p:nvSpPr>
          <p:cNvPr id="15" name="Textplatzhalter 14">
            <a:extLst>
              <a:ext uri="{FF2B5EF4-FFF2-40B4-BE49-F238E27FC236}">
                <a16:creationId xmlns:a16="http://schemas.microsoft.com/office/drawing/2014/main" id="{A4C0EBAA-DEB8-42ED-9FF0-97A1433AEB53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9191625" y="1703388"/>
            <a:ext cx="2520950" cy="2640595"/>
          </a:xfrm>
        </p:spPr>
        <p:txBody>
          <a:bodyPr/>
          <a:lstStyle/>
          <a:p>
            <a:pPr lvl="0"/>
            <a:r>
              <a:rPr lang="de-DE" noProof="0" dirty="0"/>
              <a:t>Level 1</a:t>
            </a:r>
          </a:p>
          <a:p>
            <a:pPr lvl="1"/>
            <a:r>
              <a:rPr lang="de-DE" noProof="0" dirty="0"/>
              <a:t>Level 2</a:t>
            </a:r>
          </a:p>
          <a:p>
            <a:pPr lvl="2"/>
            <a:r>
              <a:rPr lang="de-DE" noProof="0" dirty="0"/>
              <a:t>Level 3</a:t>
            </a:r>
          </a:p>
          <a:p>
            <a:pPr lvl="3"/>
            <a:r>
              <a:rPr lang="de-DE" noProof="0" dirty="0"/>
              <a:t>Level 4</a:t>
            </a:r>
          </a:p>
          <a:p>
            <a:pPr lvl="4"/>
            <a:r>
              <a:rPr lang="de-DE" noProof="0" dirty="0"/>
              <a:t>Level 5</a:t>
            </a:r>
          </a:p>
          <a:p>
            <a:pPr lvl="5"/>
            <a:r>
              <a:rPr lang="de-DE" noProof="0" dirty="0"/>
              <a:t>Level 6</a:t>
            </a:r>
          </a:p>
          <a:p>
            <a:pPr lvl="6"/>
            <a:r>
              <a:rPr lang="de-DE" noProof="0" dirty="0"/>
              <a:t>Level 7</a:t>
            </a:r>
          </a:p>
          <a:p>
            <a:pPr lvl="7"/>
            <a:r>
              <a:rPr lang="de-DE" noProof="0" dirty="0"/>
              <a:t>Level 8</a:t>
            </a:r>
          </a:p>
          <a:p>
            <a:pPr lvl="8"/>
            <a:r>
              <a:rPr lang="de-DE" noProof="0" dirty="0"/>
              <a:t>Level 9</a:t>
            </a:r>
          </a:p>
        </p:txBody>
      </p:sp>
      <p:sp>
        <p:nvSpPr>
          <p:cNvPr id="3" name="Datumsplatzhalter 2">
            <a:extLst>
              <a:ext uri="{FF2B5EF4-FFF2-40B4-BE49-F238E27FC236}">
                <a16:creationId xmlns:a16="http://schemas.microsoft.com/office/drawing/2014/main" id="{27CDA72C-07CE-4657-8099-B172E870DCFC}"/>
              </a:ext>
            </a:extLst>
          </p:cNvPr>
          <p:cNvSpPr>
            <a:spLocks noGrp="1"/>
          </p:cNvSpPr>
          <p:nvPr>
            <p:ph type="dt" sz="half" idx="18"/>
          </p:nvPr>
        </p:nvSpPr>
        <p:spPr/>
        <p:txBody>
          <a:bodyPr/>
          <a:lstStyle/>
          <a:p>
            <a:fld id="{0E878C98-6804-4E74-85B1-6C6481F1CF28}" type="datetime1">
              <a:rPr lang="de-DE" noProof="0" smtClean="0"/>
              <a:t>03.07.2023</a:t>
            </a:fld>
            <a:endParaRPr lang="de-DE" noProof="0"/>
          </a:p>
        </p:txBody>
      </p:sp>
      <p:sp>
        <p:nvSpPr>
          <p:cNvPr id="6" name="Fußzeilenplatzhalter 5">
            <a:extLst>
              <a:ext uri="{FF2B5EF4-FFF2-40B4-BE49-F238E27FC236}">
                <a16:creationId xmlns:a16="http://schemas.microsoft.com/office/drawing/2014/main" id="{CED38EC9-DDD7-4F50-82AB-C2270DB3077B}"/>
              </a:ext>
            </a:extLst>
          </p:cNvPr>
          <p:cNvSpPr>
            <a:spLocks noGrp="1"/>
          </p:cNvSpPr>
          <p:nvPr>
            <p:ph type="ftr" sz="quarter" idx="19"/>
          </p:nvPr>
        </p:nvSpPr>
        <p:spPr>
          <a:xfrm>
            <a:off x="2297897" y="6455836"/>
            <a:ext cx="2952000" cy="123111"/>
          </a:xfrm>
          <a:prstGeom prst="rect">
            <a:avLst/>
          </a:prstGeom>
        </p:spPr>
        <p:txBody>
          <a:bodyPr/>
          <a:lstStyle/>
          <a:p>
            <a:r>
              <a:rPr lang="de-DE" noProof="0"/>
              <a:t>© Fraunhofer HHI</a:t>
            </a:r>
          </a:p>
        </p:txBody>
      </p:sp>
      <p:sp>
        <p:nvSpPr>
          <p:cNvPr id="9" name="Foliennummernplatzhalter 8">
            <a:extLst>
              <a:ext uri="{FF2B5EF4-FFF2-40B4-BE49-F238E27FC236}">
                <a16:creationId xmlns:a16="http://schemas.microsoft.com/office/drawing/2014/main" id="{5164EA96-4C0A-4998-B81C-3BACDCEA4AA9}"/>
              </a:ext>
            </a:extLst>
          </p:cNvPr>
          <p:cNvSpPr>
            <a:spLocks noGrp="1"/>
          </p:cNvSpPr>
          <p:nvPr>
            <p:ph type="sldNum" sz="quarter" idx="20"/>
          </p:nvPr>
        </p:nvSpPr>
        <p:spPr/>
        <p:txBody>
          <a:bodyPr/>
          <a:lstStyle/>
          <a:p>
            <a:fld id="{3D81EE41-304C-41C3-8185-350F2275D756}" type="slidenum">
              <a:rPr lang="de-DE" smtClean="0"/>
              <a:pPr/>
              <a:t>‹#›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3937732302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pos="3953">
          <p15:clr>
            <a:srgbClr val="FBAE40"/>
          </p15:clr>
        </p15:guide>
        <p15:guide id="2" pos="3727">
          <p15:clr>
            <a:srgbClr val="FBAE40"/>
          </p15:clr>
        </p15:guide>
        <p15:guide id="3" pos="2139">
          <p15:clr>
            <a:srgbClr val="FBAE40"/>
          </p15:clr>
        </p15:guide>
        <p15:guide id="4" pos="1890">
          <p15:clr>
            <a:srgbClr val="FBAE40"/>
          </p15:clr>
        </p15:guide>
        <p15:guide id="5" pos="5541">
          <p15:clr>
            <a:srgbClr val="FBAE40"/>
          </p15:clr>
        </p15:guide>
        <p15:guide id="6" pos="5790">
          <p15:clr>
            <a:srgbClr val="FBAE40"/>
          </p15:clr>
        </p15:guide>
      </p15:sldGuideLst>
    </p:ext>
  </p:extLst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nhalt – 2 Spalten mit Bi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0" name="Objekt 9" hidden="1">
            <a:extLst>
              <a:ext uri="{FF2B5EF4-FFF2-40B4-BE49-F238E27FC236}">
                <a16:creationId xmlns:a16="http://schemas.microsoft.com/office/drawing/2014/main" id="{33CE2A8B-DF0C-4ED8-B188-C82210FB6606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1932053835"/>
              </p:ext>
            </p:extLst>
          </p:nvPr>
        </p:nvGraphicFramePr>
        <p:xfrm>
          <a:off x="1588" y="1588"/>
          <a:ext cx="1588" cy="15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44" imgH="345" progId="TCLayout.ActiveDocument.1">
                  <p:embed/>
                </p:oleObj>
              </mc:Choice>
              <mc:Fallback>
                <p:oleObj name="think-cell Folie" r:id="rId3" imgW="344" imgH="345" progId="TCLayout.ActiveDocument.1">
                  <p:embed/>
                  <p:pic>
                    <p:nvPicPr>
                      <p:cNvPr id="10" name="Objekt 9" hidden="1">
                        <a:extLst>
                          <a:ext uri="{FF2B5EF4-FFF2-40B4-BE49-F238E27FC236}">
                            <a16:creationId xmlns:a16="http://schemas.microsoft.com/office/drawing/2014/main" id="{33CE2A8B-DF0C-4ED8-B188-C82210FB6606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588" y="1588"/>
                        <a:ext cx="1588" cy="158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14" name="Bildplatzhalter 13">
            <a:extLst>
              <a:ext uri="{FF2B5EF4-FFF2-40B4-BE49-F238E27FC236}">
                <a16:creationId xmlns:a16="http://schemas.microsoft.com/office/drawing/2014/main" id="{CFAEF65E-2013-4B54-9E56-910C87DFAA2D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 bwMode="gray">
          <a:xfrm>
            <a:off x="6275388" y="1"/>
            <a:ext cx="5916612" cy="6153149"/>
          </a:xfrm>
          <a:custGeom>
            <a:avLst/>
            <a:gdLst>
              <a:gd name="connsiteX0" fmla="*/ 0 w 5916612"/>
              <a:gd name="connsiteY0" fmla="*/ 0 h 6156325"/>
              <a:gd name="connsiteX1" fmla="*/ 5916612 w 5916612"/>
              <a:gd name="connsiteY1" fmla="*/ 0 h 6156325"/>
              <a:gd name="connsiteX2" fmla="*/ 5916612 w 5916612"/>
              <a:gd name="connsiteY2" fmla="*/ 6156325 h 6156325"/>
              <a:gd name="connsiteX3" fmla="*/ 0 w 5916612"/>
              <a:gd name="connsiteY3" fmla="*/ 6156325 h 615632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5916612" h="6156325">
                <a:moveTo>
                  <a:pt x="0" y="0"/>
                </a:moveTo>
                <a:lnTo>
                  <a:pt x="5916612" y="0"/>
                </a:lnTo>
                <a:lnTo>
                  <a:pt x="5916612" y="6156325"/>
                </a:lnTo>
                <a:lnTo>
                  <a:pt x="0" y="6156325"/>
                </a:lnTo>
                <a:close/>
              </a:path>
            </a:pathLst>
          </a:custGeom>
          <a:solidFill>
            <a:schemeClr val="bg2">
              <a:lumMod val="20000"/>
              <a:lumOff val="80000"/>
            </a:schemeClr>
          </a:solidFill>
        </p:spPr>
        <p:txBody>
          <a:bodyPr wrap="square">
            <a:noAutofit/>
          </a:bodyPr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US"/>
              <a:t>Click icon to add picture</a:t>
            </a:r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C16DB4C6-EB43-4DAF-85FB-3D5502FB732E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479425" y="395588"/>
            <a:ext cx="5437188" cy="382733"/>
          </a:xfrm>
        </p:spPr>
        <p:txBody>
          <a:bodyPr vert="horz"/>
          <a:lstStyle/>
          <a:p>
            <a:r>
              <a:rPr lang="de-DE" dirty="0"/>
              <a:t>Headline, Frutiger LT </a:t>
            </a:r>
            <a:r>
              <a:rPr lang="de-DE" err="1"/>
              <a:t>Com</a:t>
            </a:r>
            <a:r>
              <a:rPr lang="de-DE"/>
              <a:t> Bd</a:t>
            </a:r>
            <a:r>
              <a:rPr lang="de-DE" dirty="0"/>
              <a:t>, 24 </a:t>
            </a:r>
            <a:r>
              <a:rPr lang="de-DE" dirty="0" err="1"/>
              <a:t>pt</a:t>
            </a:r>
            <a:endParaRPr lang="en-US" dirty="0"/>
          </a:p>
        </p:txBody>
      </p:sp>
      <p:sp>
        <p:nvSpPr>
          <p:cNvPr id="5" name="Textplatzhalter 4">
            <a:extLst>
              <a:ext uri="{FF2B5EF4-FFF2-40B4-BE49-F238E27FC236}">
                <a16:creationId xmlns:a16="http://schemas.microsoft.com/office/drawing/2014/main" id="{B238F142-8C02-4935-B629-B6251A26C16E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479425" y="778321"/>
            <a:ext cx="5437188" cy="318933"/>
          </a:xfrm>
        </p:spPr>
        <p:txBody>
          <a:bodyPr/>
          <a:lstStyle>
            <a:lvl1pPr>
              <a:defRPr sz="2000">
                <a:solidFill>
                  <a:schemeClr val="accent2"/>
                </a:solidFill>
                <a:latin typeface="+mn-lt"/>
              </a:defRPr>
            </a:lvl1pPr>
          </a:lstStyle>
          <a:p>
            <a:r>
              <a:rPr lang="de-DE" dirty="0" err="1"/>
              <a:t>Subline</a:t>
            </a:r>
            <a:r>
              <a:rPr lang="de-DE" dirty="0"/>
              <a:t>, Frutiger LT </a:t>
            </a:r>
            <a:r>
              <a:rPr lang="de-DE" err="1"/>
              <a:t>Com</a:t>
            </a:r>
            <a:r>
              <a:rPr lang="de-DE"/>
              <a:t> Lt</a:t>
            </a:r>
            <a:r>
              <a:rPr lang="de-DE" dirty="0"/>
              <a:t>, 20 </a:t>
            </a:r>
            <a:r>
              <a:rPr lang="de-DE" dirty="0" err="1"/>
              <a:t>pt</a:t>
            </a:r>
            <a:endParaRPr lang="en-US" dirty="0"/>
          </a:p>
        </p:txBody>
      </p:sp>
      <p:sp>
        <p:nvSpPr>
          <p:cNvPr id="4" name="Textplatzhalter 3">
            <a:extLst>
              <a:ext uri="{FF2B5EF4-FFF2-40B4-BE49-F238E27FC236}">
                <a16:creationId xmlns:a16="http://schemas.microsoft.com/office/drawing/2014/main" id="{C34FD108-BE77-4119-8953-7B3B60E98A00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478199" y="1703388"/>
            <a:ext cx="5437188" cy="2640595"/>
          </a:xfrm>
        </p:spPr>
        <p:txBody>
          <a:bodyPr/>
          <a:lstStyle/>
          <a:p>
            <a:pPr lvl="0"/>
            <a:r>
              <a:rPr lang="de-DE" noProof="0" dirty="0"/>
              <a:t>Level 1</a:t>
            </a:r>
          </a:p>
          <a:p>
            <a:pPr lvl="1"/>
            <a:r>
              <a:rPr lang="de-DE" noProof="0" dirty="0"/>
              <a:t>Level 2</a:t>
            </a:r>
          </a:p>
          <a:p>
            <a:pPr lvl="2"/>
            <a:r>
              <a:rPr lang="de-DE" noProof="0" dirty="0"/>
              <a:t>Level 3</a:t>
            </a:r>
          </a:p>
          <a:p>
            <a:pPr lvl="3"/>
            <a:r>
              <a:rPr lang="de-DE" noProof="0" dirty="0"/>
              <a:t>Level 4</a:t>
            </a:r>
          </a:p>
          <a:p>
            <a:pPr lvl="4"/>
            <a:r>
              <a:rPr lang="de-DE" noProof="0" dirty="0"/>
              <a:t>Level 5</a:t>
            </a:r>
          </a:p>
          <a:p>
            <a:pPr lvl="5"/>
            <a:r>
              <a:rPr lang="de-DE" noProof="0" dirty="0"/>
              <a:t>Level 6</a:t>
            </a:r>
          </a:p>
          <a:p>
            <a:pPr lvl="6"/>
            <a:r>
              <a:rPr lang="de-DE" noProof="0" dirty="0"/>
              <a:t>Level 7</a:t>
            </a:r>
          </a:p>
          <a:p>
            <a:pPr lvl="7"/>
            <a:r>
              <a:rPr lang="de-DE" noProof="0" dirty="0"/>
              <a:t>Level 8</a:t>
            </a:r>
          </a:p>
          <a:p>
            <a:pPr lvl="8"/>
            <a:r>
              <a:rPr lang="de-DE" noProof="0" dirty="0"/>
              <a:t>Level 9</a:t>
            </a:r>
          </a:p>
        </p:txBody>
      </p:sp>
      <p:sp>
        <p:nvSpPr>
          <p:cNvPr id="3" name="Datumsplatzhalter 2">
            <a:extLst>
              <a:ext uri="{FF2B5EF4-FFF2-40B4-BE49-F238E27FC236}">
                <a16:creationId xmlns:a16="http://schemas.microsoft.com/office/drawing/2014/main" id="{8B02C48D-A93F-4C6A-B03C-EBD08B60F12B}"/>
              </a:ext>
            </a:extLst>
          </p:cNvPr>
          <p:cNvSpPr>
            <a:spLocks noGrp="1"/>
          </p:cNvSpPr>
          <p:nvPr>
            <p:ph type="dt" sz="half" idx="19"/>
          </p:nvPr>
        </p:nvSpPr>
        <p:spPr/>
        <p:txBody>
          <a:bodyPr/>
          <a:lstStyle/>
          <a:p>
            <a:fld id="{2EE5FE33-A688-4E76-84C7-6AE86CD5F545}" type="datetime1">
              <a:rPr lang="de-DE" noProof="0" smtClean="0"/>
              <a:t>03.07.2023</a:t>
            </a:fld>
            <a:endParaRPr lang="de-DE" noProof="0"/>
          </a:p>
        </p:txBody>
      </p:sp>
      <p:sp>
        <p:nvSpPr>
          <p:cNvPr id="6" name="Fußzeilenplatzhalter 5">
            <a:extLst>
              <a:ext uri="{FF2B5EF4-FFF2-40B4-BE49-F238E27FC236}">
                <a16:creationId xmlns:a16="http://schemas.microsoft.com/office/drawing/2014/main" id="{6BDEA1B9-B24B-4D57-B058-B115ADC06D92}"/>
              </a:ext>
            </a:extLst>
          </p:cNvPr>
          <p:cNvSpPr>
            <a:spLocks noGrp="1"/>
          </p:cNvSpPr>
          <p:nvPr>
            <p:ph type="ftr" sz="quarter" idx="20"/>
          </p:nvPr>
        </p:nvSpPr>
        <p:spPr>
          <a:xfrm>
            <a:off x="2297897" y="6455836"/>
            <a:ext cx="2952000" cy="123111"/>
          </a:xfrm>
          <a:prstGeom prst="rect">
            <a:avLst/>
          </a:prstGeom>
        </p:spPr>
        <p:txBody>
          <a:bodyPr/>
          <a:lstStyle/>
          <a:p>
            <a:r>
              <a:rPr lang="de-DE" noProof="0"/>
              <a:t>© Fraunhofer HHI</a:t>
            </a:r>
          </a:p>
        </p:txBody>
      </p:sp>
      <p:sp>
        <p:nvSpPr>
          <p:cNvPr id="7" name="Foliennummernplatzhalter 6">
            <a:extLst>
              <a:ext uri="{FF2B5EF4-FFF2-40B4-BE49-F238E27FC236}">
                <a16:creationId xmlns:a16="http://schemas.microsoft.com/office/drawing/2014/main" id="{FAD781B2-9C61-4882-AD01-A0C987D5BEDD}"/>
              </a:ext>
            </a:extLst>
          </p:cNvPr>
          <p:cNvSpPr>
            <a:spLocks noGrp="1"/>
          </p:cNvSpPr>
          <p:nvPr>
            <p:ph type="sldNum" sz="quarter" idx="21"/>
          </p:nvPr>
        </p:nvSpPr>
        <p:spPr/>
        <p:txBody>
          <a:bodyPr/>
          <a:lstStyle/>
          <a:p>
            <a:fld id="{3D81EE41-304C-41C3-8185-350F2275D756}" type="slidenum">
              <a:rPr lang="de-DE" smtClean="0"/>
              <a:pPr/>
              <a:t>‹#›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3222918053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pos="3953">
          <p15:clr>
            <a:srgbClr val="FBAE40"/>
          </p15:clr>
        </p15:guide>
        <p15:guide id="2" pos="3727">
          <p15:clr>
            <a:srgbClr val="FBAE40"/>
          </p15:clr>
        </p15:guide>
      </p15:sldGuideLst>
    </p:ext>
  </p:extLst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nhalt – 3 Spalten mit Bi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0" name="Objekt 9" hidden="1">
            <a:extLst>
              <a:ext uri="{FF2B5EF4-FFF2-40B4-BE49-F238E27FC236}">
                <a16:creationId xmlns:a16="http://schemas.microsoft.com/office/drawing/2014/main" id="{D3ED57BE-37A9-4D96-8E88-2396C118622D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2864930181"/>
              </p:ext>
            </p:extLst>
          </p:nvPr>
        </p:nvGraphicFramePr>
        <p:xfrm>
          <a:off x="1588" y="1588"/>
          <a:ext cx="1588" cy="15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44" imgH="345" progId="TCLayout.ActiveDocument.1">
                  <p:embed/>
                </p:oleObj>
              </mc:Choice>
              <mc:Fallback>
                <p:oleObj name="think-cell Folie" r:id="rId3" imgW="344" imgH="345" progId="TCLayout.ActiveDocument.1">
                  <p:embed/>
                  <p:pic>
                    <p:nvPicPr>
                      <p:cNvPr id="10" name="Objekt 9" hidden="1">
                        <a:extLst>
                          <a:ext uri="{FF2B5EF4-FFF2-40B4-BE49-F238E27FC236}">
                            <a16:creationId xmlns:a16="http://schemas.microsoft.com/office/drawing/2014/main" id="{D3ED57BE-37A9-4D96-8E88-2396C118622D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588" y="1588"/>
                        <a:ext cx="1588" cy="158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14" name="Bildplatzhalter 13">
            <a:extLst>
              <a:ext uri="{FF2B5EF4-FFF2-40B4-BE49-F238E27FC236}">
                <a16:creationId xmlns:a16="http://schemas.microsoft.com/office/drawing/2014/main" id="{74C1AFAD-5D62-4BBC-A0F2-D7498EBFA13F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 bwMode="gray">
          <a:xfrm>
            <a:off x="8220075" y="1"/>
            <a:ext cx="3971925" cy="6153149"/>
          </a:xfrm>
          <a:custGeom>
            <a:avLst/>
            <a:gdLst>
              <a:gd name="connsiteX0" fmla="*/ 0 w 3971925"/>
              <a:gd name="connsiteY0" fmla="*/ 0 h 6156325"/>
              <a:gd name="connsiteX1" fmla="*/ 3971925 w 3971925"/>
              <a:gd name="connsiteY1" fmla="*/ 0 h 6156325"/>
              <a:gd name="connsiteX2" fmla="*/ 3971925 w 3971925"/>
              <a:gd name="connsiteY2" fmla="*/ 6156325 h 6156325"/>
              <a:gd name="connsiteX3" fmla="*/ 0 w 3971925"/>
              <a:gd name="connsiteY3" fmla="*/ 6156325 h 615632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3971925" h="6156325">
                <a:moveTo>
                  <a:pt x="0" y="0"/>
                </a:moveTo>
                <a:lnTo>
                  <a:pt x="3971925" y="0"/>
                </a:lnTo>
                <a:lnTo>
                  <a:pt x="3971925" y="6156325"/>
                </a:lnTo>
                <a:lnTo>
                  <a:pt x="0" y="6156325"/>
                </a:lnTo>
                <a:close/>
              </a:path>
            </a:pathLst>
          </a:custGeom>
          <a:solidFill>
            <a:schemeClr val="bg2">
              <a:lumMod val="20000"/>
              <a:lumOff val="80000"/>
            </a:schemeClr>
          </a:solidFill>
        </p:spPr>
        <p:txBody>
          <a:bodyPr wrap="square">
            <a:noAutofit/>
          </a:bodyPr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US"/>
              <a:t>Click icon to add picture</a:t>
            </a:r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43CF28B4-14C0-46CF-91E6-E56862CBC6F7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479425" y="395588"/>
            <a:ext cx="7345363" cy="382733"/>
          </a:xfrm>
        </p:spPr>
        <p:txBody>
          <a:bodyPr vert="horz"/>
          <a:lstStyle/>
          <a:p>
            <a:r>
              <a:rPr lang="de-DE" dirty="0"/>
              <a:t>Headline, Frutiger LT </a:t>
            </a:r>
            <a:r>
              <a:rPr lang="de-DE" err="1"/>
              <a:t>Com</a:t>
            </a:r>
            <a:r>
              <a:rPr lang="de-DE"/>
              <a:t> Bd</a:t>
            </a:r>
            <a:r>
              <a:rPr lang="de-DE" dirty="0"/>
              <a:t>, 24 </a:t>
            </a:r>
            <a:r>
              <a:rPr lang="de-DE" dirty="0" err="1"/>
              <a:t>pt</a:t>
            </a:r>
            <a:endParaRPr lang="en-US" dirty="0"/>
          </a:p>
        </p:txBody>
      </p:sp>
      <p:sp>
        <p:nvSpPr>
          <p:cNvPr id="5" name="Textplatzhalter 4">
            <a:extLst>
              <a:ext uri="{FF2B5EF4-FFF2-40B4-BE49-F238E27FC236}">
                <a16:creationId xmlns:a16="http://schemas.microsoft.com/office/drawing/2014/main" id="{BEE1F331-B496-4BC0-8505-F35F3C57A219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479425" y="778321"/>
            <a:ext cx="7345363" cy="319318"/>
          </a:xfrm>
        </p:spPr>
        <p:txBody>
          <a:bodyPr/>
          <a:lstStyle>
            <a:lvl1pPr>
              <a:defRPr sz="2000">
                <a:solidFill>
                  <a:schemeClr val="accent2"/>
                </a:solidFill>
                <a:latin typeface="+mn-lt"/>
              </a:defRPr>
            </a:lvl1pPr>
          </a:lstStyle>
          <a:p>
            <a:r>
              <a:rPr lang="de-DE" dirty="0" err="1"/>
              <a:t>Subline</a:t>
            </a:r>
            <a:r>
              <a:rPr lang="de-DE" dirty="0"/>
              <a:t>, Frutiger LT </a:t>
            </a:r>
            <a:r>
              <a:rPr lang="de-DE" err="1"/>
              <a:t>Com</a:t>
            </a:r>
            <a:r>
              <a:rPr lang="de-DE"/>
              <a:t> Lt</a:t>
            </a:r>
            <a:r>
              <a:rPr lang="de-DE" dirty="0"/>
              <a:t>, 20 </a:t>
            </a:r>
            <a:r>
              <a:rPr lang="de-DE" dirty="0" err="1"/>
              <a:t>pt</a:t>
            </a:r>
            <a:endParaRPr lang="en-US" dirty="0"/>
          </a:p>
        </p:txBody>
      </p:sp>
      <p:sp>
        <p:nvSpPr>
          <p:cNvPr id="4" name="Textplatzhalter 3">
            <a:extLst>
              <a:ext uri="{FF2B5EF4-FFF2-40B4-BE49-F238E27FC236}">
                <a16:creationId xmlns:a16="http://schemas.microsoft.com/office/drawing/2014/main" id="{EB813626-B371-440A-B685-32C75971336E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478199" y="1703388"/>
            <a:ext cx="3492500" cy="2640595"/>
          </a:xfrm>
        </p:spPr>
        <p:txBody>
          <a:bodyPr/>
          <a:lstStyle/>
          <a:p>
            <a:pPr lvl="0"/>
            <a:r>
              <a:rPr lang="de-DE" noProof="0" dirty="0"/>
              <a:t>Level 1</a:t>
            </a:r>
          </a:p>
          <a:p>
            <a:pPr lvl="1"/>
            <a:r>
              <a:rPr lang="de-DE" noProof="0" dirty="0"/>
              <a:t>Level 2</a:t>
            </a:r>
          </a:p>
          <a:p>
            <a:pPr lvl="2"/>
            <a:r>
              <a:rPr lang="de-DE" noProof="0" dirty="0"/>
              <a:t>Level 3</a:t>
            </a:r>
          </a:p>
          <a:p>
            <a:pPr lvl="3"/>
            <a:r>
              <a:rPr lang="de-DE" noProof="0" dirty="0"/>
              <a:t>Level 4</a:t>
            </a:r>
          </a:p>
          <a:p>
            <a:pPr lvl="4"/>
            <a:r>
              <a:rPr lang="de-DE" noProof="0" dirty="0"/>
              <a:t>Level 5</a:t>
            </a:r>
          </a:p>
          <a:p>
            <a:pPr lvl="5"/>
            <a:r>
              <a:rPr lang="de-DE" noProof="0" dirty="0"/>
              <a:t>Level 6</a:t>
            </a:r>
          </a:p>
          <a:p>
            <a:pPr lvl="6"/>
            <a:r>
              <a:rPr lang="de-DE" noProof="0" dirty="0"/>
              <a:t>Level 7</a:t>
            </a:r>
          </a:p>
          <a:p>
            <a:pPr lvl="7"/>
            <a:r>
              <a:rPr lang="de-DE" noProof="0" dirty="0"/>
              <a:t>Level 8</a:t>
            </a:r>
          </a:p>
          <a:p>
            <a:pPr lvl="8"/>
            <a:r>
              <a:rPr lang="de-DE" noProof="0" dirty="0"/>
              <a:t>Level 9</a:t>
            </a:r>
          </a:p>
        </p:txBody>
      </p:sp>
      <p:sp>
        <p:nvSpPr>
          <p:cNvPr id="8" name="Textplatzhalter 7">
            <a:extLst>
              <a:ext uri="{FF2B5EF4-FFF2-40B4-BE49-F238E27FC236}">
                <a16:creationId xmlns:a16="http://schemas.microsoft.com/office/drawing/2014/main" id="{E2D2D81B-2964-4DEB-9973-66C95A1B0002}"/>
              </a:ext>
            </a:extLst>
          </p:cNvPr>
          <p:cNvSpPr>
            <a:spLocks noGrp="1"/>
          </p:cNvSpPr>
          <p:nvPr>
            <p:ph type="body" sz="quarter" idx="19" hasCustomPrompt="1"/>
          </p:nvPr>
        </p:nvSpPr>
        <p:spPr>
          <a:xfrm>
            <a:off x="4332288" y="1703388"/>
            <a:ext cx="3492500" cy="2619375"/>
          </a:xfrm>
        </p:spPr>
        <p:txBody>
          <a:bodyPr/>
          <a:lstStyle/>
          <a:p>
            <a:pPr lvl="0"/>
            <a:r>
              <a:rPr lang="de-DE" noProof="0" dirty="0"/>
              <a:t>Level 1</a:t>
            </a:r>
          </a:p>
          <a:p>
            <a:pPr lvl="1"/>
            <a:r>
              <a:rPr lang="de-DE" noProof="0" dirty="0"/>
              <a:t>Level 2</a:t>
            </a:r>
          </a:p>
          <a:p>
            <a:pPr lvl="2"/>
            <a:r>
              <a:rPr lang="de-DE" noProof="0" dirty="0"/>
              <a:t>Level 3</a:t>
            </a:r>
          </a:p>
          <a:p>
            <a:pPr lvl="3"/>
            <a:r>
              <a:rPr lang="de-DE" noProof="0" dirty="0"/>
              <a:t>Level 4</a:t>
            </a:r>
          </a:p>
          <a:p>
            <a:pPr lvl="4"/>
            <a:r>
              <a:rPr lang="de-DE" noProof="0" dirty="0"/>
              <a:t>Level 5</a:t>
            </a:r>
          </a:p>
          <a:p>
            <a:pPr lvl="5"/>
            <a:r>
              <a:rPr lang="de-DE" noProof="0" dirty="0"/>
              <a:t>Level 6</a:t>
            </a:r>
          </a:p>
          <a:p>
            <a:pPr lvl="6"/>
            <a:r>
              <a:rPr lang="de-DE" noProof="0" dirty="0"/>
              <a:t>Level 7</a:t>
            </a:r>
          </a:p>
          <a:p>
            <a:pPr lvl="7"/>
            <a:r>
              <a:rPr lang="de-DE" noProof="0" dirty="0"/>
              <a:t>Level 8</a:t>
            </a:r>
          </a:p>
          <a:p>
            <a:pPr lvl="8"/>
            <a:r>
              <a:rPr lang="de-DE" noProof="0" dirty="0"/>
              <a:t>Level 9</a:t>
            </a:r>
          </a:p>
        </p:txBody>
      </p:sp>
      <p:sp>
        <p:nvSpPr>
          <p:cNvPr id="3" name="Datumsplatzhalter 2">
            <a:extLst>
              <a:ext uri="{FF2B5EF4-FFF2-40B4-BE49-F238E27FC236}">
                <a16:creationId xmlns:a16="http://schemas.microsoft.com/office/drawing/2014/main" id="{1AA1C435-BE97-4ADF-8F14-C82E03EE0355}"/>
              </a:ext>
            </a:extLst>
          </p:cNvPr>
          <p:cNvSpPr>
            <a:spLocks noGrp="1"/>
          </p:cNvSpPr>
          <p:nvPr>
            <p:ph type="dt" sz="half" idx="20"/>
          </p:nvPr>
        </p:nvSpPr>
        <p:spPr/>
        <p:txBody>
          <a:bodyPr/>
          <a:lstStyle/>
          <a:p>
            <a:fld id="{3204942E-612F-4452-A98C-BE30675D1CEF}" type="datetime1">
              <a:rPr lang="de-DE" noProof="0" smtClean="0"/>
              <a:t>03.07.2023</a:t>
            </a:fld>
            <a:endParaRPr lang="de-DE" noProof="0"/>
          </a:p>
        </p:txBody>
      </p:sp>
      <p:sp>
        <p:nvSpPr>
          <p:cNvPr id="6" name="Fußzeilenplatzhalter 5">
            <a:extLst>
              <a:ext uri="{FF2B5EF4-FFF2-40B4-BE49-F238E27FC236}">
                <a16:creationId xmlns:a16="http://schemas.microsoft.com/office/drawing/2014/main" id="{B2A69639-E1C4-4FDB-A492-46962B10A51A}"/>
              </a:ext>
            </a:extLst>
          </p:cNvPr>
          <p:cNvSpPr>
            <a:spLocks noGrp="1"/>
          </p:cNvSpPr>
          <p:nvPr>
            <p:ph type="ftr" sz="quarter" idx="21"/>
          </p:nvPr>
        </p:nvSpPr>
        <p:spPr>
          <a:xfrm>
            <a:off x="2297897" y="6455836"/>
            <a:ext cx="2952000" cy="123111"/>
          </a:xfrm>
          <a:prstGeom prst="rect">
            <a:avLst/>
          </a:prstGeom>
        </p:spPr>
        <p:txBody>
          <a:bodyPr/>
          <a:lstStyle/>
          <a:p>
            <a:r>
              <a:rPr lang="de-DE" noProof="0"/>
              <a:t>© Fraunhofer HHI</a:t>
            </a:r>
          </a:p>
        </p:txBody>
      </p:sp>
      <p:sp>
        <p:nvSpPr>
          <p:cNvPr id="7" name="Foliennummernplatzhalter 6">
            <a:extLst>
              <a:ext uri="{FF2B5EF4-FFF2-40B4-BE49-F238E27FC236}">
                <a16:creationId xmlns:a16="http://schemas.microsoft.com/office/drawing/2014/main" id="{595B9FAE-D08C-4661-B176-A0EAA1428374}"/>
              </a:ext>
            </a:extLst>
          </p:cNvPr>
          <p:cNvSpPr>
            <a:spLocks noGrp="1"/>
          </p:cNvSpPr>
          <p:nvPr>
            <p:ph type="sldNum" sz="quarter" idx="22"/>
          </p:nvPr>
        </p:nvSpPr>
        <p:spPr/>
        <p:txBody>
          <a:bodyPr/>
          <a:lstStyle/>
          <a:p>
            <a:fld id="{3D81EE41-304C-41C3-8185-350F2275D756}" type="slidenum">
              <a:rPr lang="de-DE" smtClean="0"/>
              <a:pPr/>
              <a:t>‹#›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1542637034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pos="2502">
          <p15:clr>
            <a:srgbClr val="FBAE40"/>
          </p15:clr>
        </p15:guide>
        <p15:guide id="2" pos="2729">
          <p15:clr>
            <a:srgbClr val="FBAE40"/>
          </p15:clr>
        </p15:guide>
        <p15:guide id="3" pos="4929">
          <p15:clr>
            <a:srgbClr val="FBAE40"/>
          </p15:clr>
        </p15:guide>
        <p15:guide id="4" pos="5178">
          <p15:clr>
            <a:srgbClr val="FBAE40"/>
          </p15:clr>
        </p15:guide>
      </p15:sldGuideLst>
    </p:ext>
  </p:extLst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nhalt – 1 Spalte | kleine 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1" name="Objekt 10" hidden="1">
            <a:extLst>
              <a:ext uri="{FF2B5EF4-FFF2-40B4-BE49-F238E27FC236}">
                <a16:creationId xmlns:a16="http://schemas.microsoft.com/office/drawing/2014/main" id="{73EB3F1D-68CC-4D42-88C6-FD851995773D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3161440711"/>
              </p:ext>
            </p:extLst>
          </p:nvPr>
        </p:nvGraphicFramePr>
        <p:xfrm>
          <a:off x="1588" y="1588"/>
          <a:ext cx="1588" cy="15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44" imgH="345" progId="TCLayout.ActiveDocument.1">
                  <p:embed/>
                </p:oleObj>
              </mc:Choice>
              <mc:Fallback>
                <p:oleObj name="think-cell Folie" r:id="rId3" imgW="344" imgH="345" progId="TCLayout.ActiveDocument.1">
                  <p:embed/>
                  <p:pic>
                    <p:nvPicPr>
                      <p:cNvPr id="11" name="Objekt 10" hidden="1">
                        <a:extLst>
                          <a:ext uri="{FF2B5EF4-FFF2-40B4-BE49-F238E27FC236}">
                            <a16:creationId xmlns:a16="http://schemas.microsoft.com/office/drawing/2014/main" id="{73EB3F1D-68CC-4D42-88C6-FD851995773D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588" y="1588"/>
                        <a:ext cx="1588" cy="158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2" name="Titel 1">
            <a:extLst>
              <a:ext uri="{FF2B5EF4-FFF2-40B4-BE49-F238E27FC236}">
                <a16:creationId xmlns:a16="http://schemas.microsoft.com/office/drawing/2014/main" id="{E3E6397C-9FE6-4A0B-87BC-9E26F4233B7D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/>
        <p:txBody>
          <a:bodyPr vert="horz"/>
          <a:lstStyle/>
          <a:p>
            <a:r>
              <a:rPr lang="de-DE" dirty="0"/>
              <a:t>Headline, Frutiger LT </a:t>
            </a:r>
            <a:r>
              <a:rPr lang="de-DE" err="1"/>
              <a:t>Com</a:t>
            </a:r>
            <a:r>
              <a:rPr lang="de-DE"/>
              <a:t> Bd</a:t>
            </a:r>
            <a:r>
              <a:rPr lang="de-DE" dirty="0"/>
              <a:t>, 24 </a:t>
            </a:r>
            <a:r>
              <a:rPr lang="de-DE" dirty="0" err="1"/>
              <a:t>pt</a:t>
            </a:r>
            <a:endParaRPr lang="en-US" dirty="0"/>
          </a:p>
        </p:txBody>
      </p:sp>
      <p:sp>
        <p:nvSpPr>
          <p:cNvPr id="5" name="Textplatzhalter 4">
            <a:extLst>
              <a:ext uri="{FF2B5EF4-FFF2-40B4-BE49-F238E27FC236}">
                <a16:creationId xmlns:a16="http://schemas.microsoft.com/office/drawing/2014/main" id="{08A281D1-4D07-42EA-89AA-EA4C03EDB004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479425" y="778321"/>
            <a:ext cx="11233150" cy="318933"/>
          </a:xfrm>
        </p:spPr>
        <p:txBody>
          <a:bodyPr/>
          <a:lstStyle>
            <a:lvl1pPr>
              <a:defRPr sz="2000">
                <a:solidFill>
                  <a:schemeClr val="accent2"/>
                </a:solidFill>
                <a:latin typeface="+mn-lt"/>
              </a:defRPr>
            </a:lvl1pPr>
          </a:lstStyle>
          <a:p>
            <a:r>
              <a:rPr lang="de-DE" dirty="0" err="1"/>
              <a:t>Subline</a:t>
            </a:r>
            <a:r>
              <a:rPr lang="de-DE" dirty="0"/>
              <a:t>, Frutiger LT </a:t>
            </a:r>
            <a:r>
              <a:rPr lang="de-DE" err="1"/>
              <a:t>Com</a:t>
            </a:r>
            <a:r>
              <a:rPr lang="de-DE"/>
              <a:t> Lt</a:t>
            </a:r>
            <a:r>
              <a:rPr lang="de-DE" dirty="0"/>
              <a:t>, 20 </a:t>
            </a:r>
            <a:r>
              <a:rPr lang="de-DE" dirty="0" err="1"/>
              <a:t>pt</a:t>
            </a:r>
            <a:endParaRPr lang="en-US" dirty="0"/>
          </a:p>
        </p:txBody>
      </p:sp>
      <p:sp>
        <p:nvSpPr>
          <p:cNvPr id="10" name="Textplatzhalter 9">
            <a:extLst>
              <a:ext uri="{FF2B5EF4-FFF2-40B4-BE49-F238E27FC236}">
                <a16:creationId xmlns:a16="http://schemas.microsoft.com/office/drawing/2014/main" id="{85573968-5EC4-45D8-B356-9D2C25D2EC6A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478199" y="1703388"/>
            <a:ext cx="11233150" cy="2640595"/>
          </a:xfrm>
        </p:spPr>
        <p:txBody>
          <a:bodyPr/>
          <a:lstStyle>
            <a:lvl5pPr>
              <a:defRPr/>
            </a:lvl5pPr>
          </a:lstStyle>
          <a:p>
            <a:pPr lvl="0"/>
            <a:r>
              <a:rPr lang="de-DE" noProof="0" dirty="0"/>
              <a:t>Level 1</a:t>
            </a:r>
          </a:p>
          <a:p>
            <a:pPr lvl="1"/>
            <a:r>
              <a:rPr lang="de-DE" noProof="0" dirty="0"/>
              <a:t>Level 2</a:t>
            </a:r>
          </a:p>
          <a:p>
            <a:pPr lvl="2"/>
            <a:r>
              <a:rPr lang="de-DE" noProof="0" dirty="0"/>
              <a:t>Level 3</a:t>
            </a:r>
          </a:p>
          <a:p>
            <a:pPr lvl="3"/>
            <a:r>
              <a:rPr lang="de-DE" noProof="0" dirty="0"/>
              <a:t>Level 4</a:t>
            </a:r>
          </a:p>
          <a:p>
            <a:pPr lvl="4"/>
            <a:r>
              <a:rPr lang="de-DE" noProof="0" dirty="0"/>
              <a:t>Level 5</a:t>
            </a:r>
          </a:p>
          <a:p>
            <a:pPr lvl="5"/>
            <a:r>
              <a:rPr lang="de-DE" noProof="0" dirty="0"/>
              <a:t>Level 6</a:t>
            </a:r>
          </a:p>
          <a:p>
            <a:pPr lvl="6"/>
            <a:r>
              <a:rPr lang="de-DE" noProof="0" dirty="0"/>
              <a:t>Level 7</a:t>
            </a:r>
          </a:p>
          <a:p>
            <a:pPr lvl="7"/>
            <a:r>
              <a:rPr lang="de-DE" noProof="0" dirty="0"/>
              <a:t>Level 8</a:t>
            </a:r>
          </a:p>
          <a:p>
            <a:pPr lvl="8"/>
            <a:r>
              <a:rPr lang="de-DE" noProof="0" dirty="0"/>
              <a:t>Level 9</a:t>
            </a:r>
          </a:p>
        </p:txBody>
      </p:sp>
      <p:sp>
        <p:nvSpPr>
          <p:cNvPr id="3" name="Datumsplatzhalter 2">
            <a:extLst>
              <a:ext uri="{FF2B5EF4-FFF2-40B4-BE49-F238E27FC236}">
                <a16:creationId xmlns:a16="http://schemas.microsoft.com/office/drawing/2014/main" id="{24580799-6CA8-4E79-B6A8-7CEC7DE6B371}"/>
              </a:ext>
            </a:extLst>
          </p:cNvPr>
          <p:cNvSpPr>
            <a:spLocks noGrp="1"/>
          </p:cNvSpPr>
          <p:nvPr>
            <p:ph type="dt" sz="half" idx="15"/>
          </p:nvPr>
        </p:nvSpPr>
        <p:spPr/>
        <p:txBody>
          <a:bodyPr/>
          <a:lstStyle/>
          <a:p>
            <a:fld id="{21AF35FA-38CA-44EF-8E47-8E0282D5182B}" type="datetime1">
              <a:rPr lang="de-DE" noProof="0" smtClean="0"/>
              <a:t>03.07.2023</a:t>
            </a:fld>
            <a:endParaRPr lang="de-DE" noProof="0"/>
          </a:p>
        </p:txBody>
      </p:sp>
      <p:sp>
        <p:nvSpPr>
          <p:cNvPr id="4" name="Fußzeilenplatzhalter 3">
            <a:extLst>
              <a:ext uri="{FF2B5EF4-FFF2-40B4-BE49-F238E27FC236}">
                <a16:creationId xmlns:a16="http://schemas.microsoft.com/office/drawing/2014/main" id="{5FFD07C3-3AC8-443B-9A9C-69C144293821}"/>
              </a:ext>
            </a:extLst>
          </p:cNvPr>
          <p:cNvSpPr>
            <a:spLocks noGrp="1"/>
          </p:cNvSpPr>
          <p:nvPr>
            <p:ph type="ftr" sz="quarter" idx="16"/>
          </p:nvPr>
        </p:nvSpPr>
        <p:spPr>
          <a:xfrm>
            <a:off x="2297897" y="6455836"/>
            <a:ext cx="2952000" cy="123111"/>
          </a:xfrm>
          <a:prstGeom prst="rect">
            <a:avLst/>
          </a:prstGeom>
        </p:spPr>
        <p:txBody>
          <a:bodyPr/>
          <a:lstStyle/>
          <a:p>
            <a:r>
              <a:rPr lang="de-DE" noProof="0"/>
              <a:t>© Fraunhofer HHI</a:t>
            </a:r>
          </a:p>
        </p:txBody>
      </p:sp>
      <p:sp>
        <p:nvSpPr>
          <p:cNvPr id="6" name="Foliennummernplatzhalter 5">
            <a:extLst>
              <a:ext uri="{FF2B5EF4-FFF2-40B4-BE49-F238E27FC236}">
                <a16:creationId xmlns:a16="http://schemas.microsoft.com/office/drawing/2014/main" id="{6C6B76B4-FD05-4521-A9B8-94DCF2391F92}"/>
              </a:ext>
            </a:extLst>
          </p:cNvPr>
          <p:cNvSpPr>
            <a:spLocks noGrp="1"/>
          </p:cNvSpPr>
          <p:nvPr>
            <p:ph type="sldNum" sz="quarter" idx="17"/>
          </p:nvPr>
        </p:nvSpPr>
        <p:spPr/>
        <p:txBody>
          <a:bodyPr/>
          <a:lstStyle/>
          <a:p>
            <a:fld id="{3D81EE41-304C-41C3-8185-350F2275D756}" type="slidenum">
              <a:rPr lang="de-DE" smtClean="0"/>
              <a:pPr/>
              <a:t>‹#›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1983687912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nhalt – 1 Spalte | große 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1" name="Objekt 10" hidden="1">
            <a:extLst>
              <a:ext uri="{FF2B5EF4-FFF2-40B4-BE49-F238E27FC236}">
                <a16:creationId xmlns:a16="http://schemas.microsoft.com/office/drawing/2014/main" id="{73EB3F1D-68CC-4D42-88C6-FD851995773D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738483618"/>
              </p:ext>
            </p:extLst>
          </p:nvPr>
        </p:nvGraphicFramePr>
        <p:xfrm>
          <a:off x="1588" y="1588"/>
          <a:ext cx="1588" cy="15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44" imgH="345" progId="TCLayout.ActiveDocument.1">
                  <p:embed/>
                </p:oleObj>
              </mc:Choice>
              <mc:Fallback>
                <p:oleObj name="think-cell Folie" r:id="rId3" imgW="344" imgH="345" progId="TCLayout.ActiveDocument.1">
                  <p:embed/>
                  <p:pic>
                    <p:nvPicPr>
                      <p:cNvPr id="11" name="Objekt 10" hidden="1">
                        <a:extLst>
                          <a:ext uri="{FF2B5EF4-FFF2-40B4-BE49-F238E27FC236}">
                            <a16:creationId xmlns:a16="http://schemas.microsoft.com/office/drawing/2014/main" id="{73EB3F1D-68CC-4D42-88C6-FD851995773D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588" y="1588"/>
                        <a:ext cx="1588" cy="158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2" name="Titel 1">
            <a:extLst>
              <a:ext uri="{FF2B5EF4-FFF2-40B4-BE49-F238E27FC236}">
                <a16:creationId xmlns:a16="http://schemas.microsoft.com/office/drawing/2014/main" id="{E3E6397C-9FE6-4A0B-87BC-9E26F4233B7D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/>
        <p:txBody>
          <a:bodyPr vert="horz"/>
          <a:lstStyle/>
          <a:p>
            <a:r>
              <a:rPr lang="de-DE" dirty="0"/>
              <a:t>Headline, Frutiger LT </a:t>
            </a:r>
            <a:r>
              <a:rPr lang="de-DE" err="1"/>
              <a:t>Com</a:t>
            </a:r>
            <a:r>
              <a:rPr lang="de-DE"/>
              <a:t> Bd</a:t>
            </a:r>
            <a:r>
              <a:rPr lang="de-DE" dirty="0"/>
              <a:t>, 24 </a:t>
            </a:r>
            <a:r>
              <a:rPr lang="de-DE" dirty="0" err="1"/>
              <a:t>pt</a:t>
            </a:r>
            <a:endParaRPr lang="en-US" dirty="0"/>
          </a:p>
        </p:txBody>
      </p:sp>
      <p:sp>
        <p:nvSpPr>
          <p:cNvPr id="5" name="Textplatzhalter 4">
            <a:extLst>
              <a:ext uri="{FF2B5EF4-FFF2-40B4-BE49-F238E27FC236}">
                <a16:creationId xmlns:a16="http://schemas.microsoft.com/office/drawing/2014/main" id="{08A281D1-4D07-42EA-89AA-EA4C03EDB004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479425" y="778321"/>
            <a:ext cx="11233150" cy="318933"/>
          </a:xfrm>
        </p:spPr>
        <p:txBody>
          <a:bodyPr/>
          <a:lstStyle>
            <a:lvl1pPr>
              <a:defRPr sz="2000">
                <a:solidFill>
                  <a:schemeClr val="accent2"/>
                </a:solidFill>
                <a:latin typeface="+mn-lt"/>
              </a:defRPr>
            </a:lvl1pPr>
          </a:lstStyle>
          <a:p>
            <a:r>
              <a:rPr lang="de-DE" dirty="0" err="1"/>
              <a:t>Subline</a:t>
            </a:r>
            <a:r>
              <a:rPr lang="de-DE" dirty="0"/>
              <a:t>, Frutiger LT </a:t>
            </a:r>
            <a:r>
              <a:rPr lang="de-DE" err="1"/>
              <a:t>Com</a:t>
            </a:r>
            <a:r>
              <a:rPr lang="de-DE"/>
              <a:t> Lt</a:t>
            </a:r>
            <a:r>
              <a:rPr lang="de-DE" dirty="0"/>
              <a:t>, 20 </a:t>
            </a:r>
            <a:r>
              <a:rPr lang="de-DE" dirty="0" err="1"/>
              <a:t>pt</a:t>
            </a:r>
            <a:endParaRPr lang="en-US" dirty="0"/>
          </a:p>
        </p:txBody>
      </p:sp>
      <p:sp>
        <p:nvSpPr>
          <p:cNvPr id="10" name="Textplatzhalter 9">
            <a:extLst>
              <a:ext uri="{FF2B5EF4-FFF2-40B4-BE49-F238E27FC236}">
                <a16:creationId xmlns:a16="http://schemas.microsoft.com/office/drawing/2014/main" id="{85573968-5EC4-45D8-B356-9D2C25D2EC6A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478199" y="1703388"/>
            <a:ext cx="11233150" cy="3020314"/>
          </a:xfrm>
        </p:spPr>
        <p:txBody>
          <a:bodyPr/>
          <a:lstStyle>
            <a:lvl1pPr>
              <a:spcAft>
                <a:spcPts val="2200"/>
              </a:spcAft>
              <a:defRPr sz="1800"/>
            </a:lvl1pPr>
            <a:lvl2pPr>
              <a:spcAft>
                <a:spcPts val="2200"/>
              </a:spcAft>
              <a:defRPr sz="1600"/>
            </a:lvl2pPr>
            <a:lvl3pPr>
              <a:defRPr sz="16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de-DE" noProof="0" dirty="0"/>
              <a:t>Level 1</a:t>
            </a:r>
          </a:p>
          <a:p>
            <a:pPr lvl="1"/>
            <a:r>
              <a:rPr lang="de-DE" noProof="0" dirty="0"/>
              <a:t>Level 2</a:t>
            </a:r>
          </a:p>
          <a:p>
            <a:pPr lvl="2"/>
            <a:r>
              <a:rPr lang="de-DE" noProof="0" dirty="0"/>
              <a:t>Level 3</a:t>
            </a:r>
          </a:p>
          <a:p>
            <a:pPr lvl="3"/>
            <a:r>
              <a:rPr lang="de-DE" noProof="0" dirty="0"/>
              <a:t>Level 4</a:t>
            </a:r>
          </a:p>
          <a:p>
            <a:pPr lvl="4"/>
            <a:r>
              <a:rPr lang="de-DE" noProof="0" dirty="0"/>
              <a:t>Level 5</a:t>
            </a:r>
          </a:p>
          <a:p>
            <a:pPr lvl="5"/>
            <a:r>
              <a:rPr lang="de-DE" noProof="0" dirty="0"/>
              <a:t>Level 6</a:t>
            </a:r>
          </a:p>
          <a:p>
            <a:pPr lvl="6"/>
            <a:r>
              <a:rPr lang="de-DE" noProof="0" dirty="0"/>
              <a:t>Level 7</a:t>
            </a:r>
          </a:p>
          <a:p>
            <a:pPr lvl="7"/>
            <a:r>
              <a:rPr lang="de-DE" noProof="0" dirty="0"/>
              <a:t>Level 8</a:t>
            </a:r>
          </a:p>
          <a:p>
            <a:pPr lvl="8"/>
            <a:r>
              <a:rPr lang="de-DE" noProof="0" dirty="0"/>
              <a:t>Level 9</a:t>
            </a:r>
          </a:p>
        </p:txBody>
      </p:sp>
      <p:sp>
        <p:nvSpPr>
          <p:cNvPr id="3" name="Datumsplatzhalter 2">
            <a:extLst>
              <a:ext uri="{FF2B5EF4-FFF2-40B4-BE49-F238E27FC236}">
                <a16:creationId xmlns:a16="http://schemas.microsoft.com/office/drawing/2014/main" id="{7AD40944-3B70-422E-9A83-B06079C22C63}"/>
              </a:ext>
            </a:extLst>
          </p:cNvPr>
          <p:cNvSpPr>
            <a:spLocks noGrp="1"/>
          </p:cNvSpPr>
          <p:nvPr>
            <p:ph type="dt" sz="half" idx="15"/>
          </p:nvPr>
        </p:nvSpPr>
        <p:spPr/>
        <p:txBody>
          <a:bodyPr/>
          <a:lstStyle/>
          <a:p>
            <a:fld id="{AAC6F8B1-0014-4786-95CD-E23A6A3E9223}" type="datetime1">
              <a:rPr lang="de-DE" noProof="0" smtClean="0"/>
              <a:t>03.07.2023</a:t>
            </a:fld>
            <a:endParaRPr lang="de-DE" noProof="0"/>
          </a:p>
        </p:txBody>
      </p:sp>
      <p:sp>
        <p:nvSpPr>
          <p:cNvPr id="4" name="Fußzeilenplatzhalter 3">
            <a:extLst>
              <a:ext uri="{FF2B5EF4-FFF2-40B4-BE49-F238E27FC236}">
                <a16:creationId xmlns:a16="http://schemas.microsoft.com/office/drawing/2014/main" id="{0E9EBAA3-4CD5-4D80-A5ED-62A7BAE0A987}"/>
              </a:ext>
            </a:extLst>
          </p:cNvPr>
          <p:cNvSpPr>
            <a:spLocks noGrp="1"/>
          </p:cNvSpPr>
          <p:nvPr>
            <p:ph type="ftr" sz="quarter" idx="16"/>
          </p:nvPr>
        </p:nvSpPr>
        <p:spPr>
          <a:xfrm>
            <a:off x="2297897" y="6455836"/>
            <a:ext cx="2952000" cy="123111"/>
          </a:xfrm>
          <a:prstGeom prst="rect">
            <a:avLst/>
          </a:prstGeom>
        </p:spPr>
        <p:txBody>
          <a:bodyPr/>
          <a:lstStyle/>
          <a:p>
            <a:r>
              <a:rPr lang="de-DE" noProof="0"/>
              <a:t>© Fraunhofer HHI</a:t>
            </a:r>
          </a:p>
        </p:txBody>
      </p:sp>
      <p:sp>
        <p:nvSpPr>
          <p:cNvPr id="6" name="Foliennummernplatzhalter 5">
            <a:extLst>
              <a:ext uri="{FF2B5EF4-FFF2-40B4-BE49-F238E27FC236}">
                <a16:creationId xmlns:a16="http://schemas.microsoft.com/office/drawing/2014/main" id="{091632C5-2A5E-486C-A005-3993C40F70E1}"/>
              </a:ext>
            </a:extLst>
          </p:cNvPr>
          <p:cNvSpPr>
            <a:spLocks noGrp="1"/>
          </p:cNvSpPr>
          <p:nvPr>
            <p:ph type="sldNum" sz="quarter" idx="17"/>
          </p:nvPr>
        </p:nvSpPr>
        <p:spPr/>
        <p:txBody>
          <a:bodyPr/>
          <a:lstStyle/>
          <a:p>
            <a:fld id="{3D81EE41-304C-41C3-8185-350F2275D756}" type="slidenum">
              <a:rPr lang="de-DE" smtClean="0"/>
              <a:pPr/>
              <a:t>‹#›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3391116417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nhalt – 2 Spalten | kleine 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7" name="Objekt 6" hidden="1">
            <a:extLst>
              <a:ext uri="{FF2B5EF4-FFF2-40B4-BE49-F238E27FC236}">
                <a16:creationId xmlns:a16="http://schemas.microsoft.com/office/drawing/2014/main" id="{2C7AF347-EE19-4A49-ACB3-3F7316F7E1D7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291292107"/>
              </p:ext>
            </p:extLst>
          </p:nvPr>
        </p:nvGraphicFramePr>
        <p:xfrm>
          <a:off x="1588" y="1588"/>
          <a:ext cx="1588" cy="15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44" imgH="345" progId="TCLayout.ActiveDocument.1">
                  <p:embed/>
                </p:oleObj>
              </mc:Choice>
              <mc:Fallback>
                <p:oleObj name="think-cell Folie" r:id="rId3" imgW="344" imgH="345" progId="TCLayout.ActiveDocument.1">
                  <p:embed/>
                  <p:pic>
                    <p:nvPicPr>
                      <p:cNvPr id="7" name="Objekt 6" hidden="1">
                        <a:extLst>
                          <a:ext uri="{FF2B5EF4-FFF2-40B4-BE49-F238E27FC236}">
                            <a16:creationId xmlns:a16="http://schemas.microsoft.com/office/drawing/2014/main" id="{2C7AF347-EE19-4A49-ACB3-3F7316F7E1D7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588" y="1588"/>
                        <a:ext cx="1588" cy="158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2" name="Titel 1">
            <a:extLst>
              <a:ext uri="{FF2B5EF4-FFF2-40B4-BE49-F238E27FC236}">
                <a16:creationId xmlns:a16="http://schemas.microsoft.com/office/drawing/2014/main" id="{E3E6397C-9FE6-4A0B-87BC-9E26F4233B7D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479425" y="728811"/>
            <a:ext cx="11233150" cy="382733"/>
          </a:xfrm>
        </p:spPr>
        <p:txBody>
          <a:bodyPr vert="horz"/>
          <a:lstStyle/>
          <a:p>
            <a:r>
              <a:rPr lang="de-DE" dirty="0"/>
              <a:t>Headline, Frutiger LT </a:t>
            </a:r>
            <a:r>
              <a:rPr lang="de-DE" err="1"/>
              <a:t>Com</a:t>
            </a:r>
            <a:r>
              <a:rPr lang="de-DE"/>
              <a:t> Bd</a:t>
            </a:r>
            <a:r>
              <a:rPr lang="de-DE" dirty="0"/>
              <a:t>, 24 </a:t>
            </a:r>
            <a:r>
              <a:rPr lang="de-DE" dirty="0" err="1"/>
              <a:t>pt</a:t>
            </a:r>
            <a:endParaRPr lang="en-US" dirty="0"/>
          </a:p>
        </p:txBody>
      </p:sp>
      <p:sp>
        <p:nvSpPr>
          <p:cNvPr id="4" name="Textplatzhalter 3">
            <a:extLst>
              <a:ext uri="{FF2B5EF4-FFF2-40B4-BE49-F238E27FC236}">
                <a16:creationId xmlns:a16="http://schemas.microsoft.com/office/drawing/2014/main" id="{594FD133-02A3-4CCE-886B-5D61839C10ED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479425" y="417600"/>
            <a:ext cx="11233150" cy="318933"/>
          </a:xfrm>
        </p:spPr>
        <p:txBody>
          <a:bodyPr/>
          <a:lstStyle>
            <a:lvl1pPr>
              <a:defRPr sz="2000">
                <a:solidFill>
                  <a:schemeClr val="accent2"/>
                </a:solidFill>
                <a:latin typeface="+mn-lt"/>
              </a:defRPr>
            </a:lvl1pPr>
          </a:lstStyle>
          <a:p>
            <a:r>
              <a:rPr lang="de-DE" dirty="0" err="1"/>
              <a:t>Subline</a:t>
            </a:r>
            <a:r>
              <a:rPr lang="de-DE" dirty="0"/>
              <a:t>, Frutiger LT </a:t>
            </a:r>
            <a:r>
              <a:rPr lang="de-DE" err="1"/>
              <a:t>Com</a:t>
            </a:r>
            <a:r>
              <a:rPr lang="de-DE"/>
              <a:t> Lt</a:t>
            </a:r>
            <a:r>
              <a:rPr lang="de-DE" dirty="0"/>
              <a:t>, 20 </a:t>
            </a:r>
            <a:r>
              <a:rPr lang="de-DE" dirty="0" err="1"/>
              <a:t>pt</a:t>
            </a:r>
            <a:endParaRPr lang="en-US" dirty="0"/>
          </a:p>
        </p:txBody>
      </p:sp>
      <p:sp>
        <p:nvSpPr>
          <p:cNvPr id="5" name="Textplatzhalter 4">
            <a:extLst>
              <a:ext uri="{FF2B5EF4-FFF2-40B4-BE49-F238E27FC236}">
                <a16:creationId xmlns:a16="http://schemas.microsoft.com/office/drawing/2014/main" id="{7A89D932-8DCF-4ABE-8120-3CC2C601E53E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478199" y="1703388"/>
            <a:ext cx="5437188" cy="2640595"/>
          </a:xfrm>
        </p:spPr>
        <p:txBody>
          <a:bodyPr/>
          <a:lstStyle/>
          <a:p>
            <a:pPr lvl="0"/>
            <a:r>
              <a:rPr lang="de-DE" noProof="0" dirty="0"/>
              <a:t>Level 1</a:t>
            </a:r>
          </a:p>
          <a:p>
            <a:pPr lvl="1"/>
            <a:r>
              <a:rPr lang="de-DE" noProof="0" dirty="0"/>
              <a:t>Level 2</a:t>
            </a:r>
          </a:p>
          <a:p>
            <a:pPr lvl="2"/>
            <a:r>
              <a:rPr lang="de-DE" noProof="0" dirty="0"/>
              <a:t>Level 3</a:t>
            </a:r>
          </a:p>
          <a:p>
            <a:pPr lvl="3"/>
            <a:r>
              <a:rPr lang="de-DE" noProof="0" dirty="0"/>
              <a:t>Level 4</a:t>
            </a:r>
          </a:p>
          <a:p>
            <a:pPr lvl="4"/>
            <a:r>
              <a:rPr lang="de-DE" noProof="0" dirty="0"/>
              <a:t>Level 5</a:t>
            </a:r>
          </a:p>
          <a:p>
            <a:pPr lvl="5"/>
            <a:r>
              <a:rPr lang="de-DE" noProof="0" dirty="0"/>
              <a:t>Level 6</a:t>
            </a:r>
          </a:p>
          <a:p>
            <a:pPr lvl="6"/>
            <a:r>
              <a:rPr lang="de-DE" noProof="0" dirty="0"/>
              <a:t>Level 7</a:t>
            </a:r>
          </a:p>
          <a:p>
            <a:pPr lvl="7"/>
            <a:r>
              <a:rPr lang="de-DE" noProof="0" dirty="0"/>
              <a:t>Level 8</a:t>
            </a:r>
          </a:p>
          <a:p>
            <a:pPr lvl="8"/>
            <a:r>
              <a:rPr lang="de-DE" noProof="0" dirty="0"/>
              <a:t>Level 9</a:t>
            </a:r>
          </a:p>
        </p:txBody>
      </p:sp>
      <p:sp>
        <p:nvSpPr>
          <p:cNvPr id="11" name="Textplatzhalter 10">
            <a:extLst>
              <a:ext uri="{FF2B5EF4-FFF2-40B4-BE49-F238E27FC236}">
                <a16:creationId xmlns:a16="http://schemas.microsoft.com/office/drawing/2014/main" id="{77715D3E-BD63-49BD-96CA-087D6CFC2D25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6275388" y="1703388"/>
            <a:ext cx="5437187" cy="2640595"/>
          </a:xfrm>
        </p:spPr>
        <p:txBody>
          <a:bodyPr/>
          <a:lstStyle/>
          <a:p>
            <a:pPr lvl="0"/>
            <a:r>
              <a:rPr lang="de-DE" noProof="0" dirty="0"/>
              <a:t>Level 1</a:t>
            </a:r>
          </a:p>
          <a:p>
            <a:pPr lvl="1"/>
            <a:r>
              <a:rPr lang="de-DE" noProof="0" dirty="0"/>
              <a:t>Level 2</a:t>
            </a:r>
          </a:p>
          <a:p>
            <a:pPr lvl="2"/>
            <a:r>
              <a:rPr lang="de-DE" noProof="0" dirty="0"/>
              <a:t>Level 3</a:t>
            </a:r>
          </a:p>
          <a:p>
            <a:pPr lvl="3"/>
            <a:r>
              <a:rPr lang="de-DE" noProof="0" dirty="0"/>
              <a:t>Level 4</a:t>
            </a:r>
          </a:p>
          <a:p>
            <a:pPr lvl="4"/>
            <a:r>
              <a:rPr lang="de-DE" noProof="0" dirty="0"/>
              <a:t>Level 5</a:t>
            </a:r>
          </a:p>
          <a:p>
            <a:pPr lvl="5"/>
            <a:r>
              <a:rPr lang="de-DE" noProof="0" dirty="0"/>
              <a:t>Level 6</a:t>
            </a:r>
          </a:p>
          <a:p>
            <a:pPr lvl="6"/>
            <a:r>
              <a:rPr lang="de-DE" noProof="0" dirty="0"/>
              <a:t>Level 7</a:t>
            </a:r>
          </a:p>
          <a:p>
            <a:pPr lvl="7"/>
            <a:r>
              <a:rPr lang="de-DE" noProof="0" dirty="0"/>
              <a:t>Level 8</a:t>
            </a:r>
          </a:p>
          <a:p>
            <a:pPr lvl="8"/>
            <a:r>
              <a:rPr lang="de-DE" noProof="0" dirty="0"/>
              <a:t>Level 9</a:t>
            </a:r>
          </a:p>
        </p:txBody>
      </p:sp>
      <p:sp>
        <p:nvSpPr>
          <p:cNvPr id="3" name="Datumsplatzhalter 2">
            <a:extLst>
              <a:ext uri="{FF2B5EF4-FFF2-40B4-BE49-F238E27FC236}">
                <a16:creationId xmlns:a16="http://schemas.microsoft.com/office/drawing/2014/main" id="{5BDB3F52-3132-4FCE-9245-400432785EC3}"/>
              </a:ext>
            </a:extLst>
          </p:cNvPr>
          <p:cNvSpPr>
            <a:spLocks noGrp="1"/>
          </p:cNvSpPr>
          <p:nvPr>
            <p:ph type="dt" sz="half" idx="16"/>
          </p:nvPr>
        </p:nvSpPr>
        <p:spPr/>
        <p:txBody>
          <a:bodyPr/>
          <a:lstStyle/>
          <a:p>
            <a:fld id="{61EE1E0F-D989-42C4-92E6-60E1F72C6632}" type="datetime1">
              <a:rPr lang="de-DE" noProof="0" smtClean="0"/>
              <a:t>03.07.2023</a:t>
            </a:fld>
            <a:endParaRPr lang="de-DE" noProof="0"/>
          </a:p>
        </p:txBody>
      </p:sp>
      <p:sp>
        <p:nvSpPr>
          <p:cNvPr id="6" name="Fußzeilenplatzhalter 5">
            <a:extLst>
              <a:ext uri="{FF2B5EF4-FFF2-40B4-BE49-F238E27FC236}">
                <a16:creationId xmlns:a16="http://schemas.microsoft.com/office/drawing/2014/main" id="{CF7D269B-861C-4C29-9AA1-AC9F6193EF37}"/>
              </a:ext>
            </a:extLst>
          </p:cNvPr>
          <p:cNvSpPr>
            <a:spLocks noGrp="1"/>
          </p:cNvSpPr>
          <p:nvPr>
            <p:ph type="ftr" sz="quarter" idx="17"/>
          </p:nvPr>
        </p:nvSpPr>
        <p:spPr>
          <a:xfrm>
            <a:off x="2297897" y="6455836"/>
            <a:ext cx="2952000" cy="123111"/>
          </a:xfrm>
          <a:prstGeom prst="rect">
            <a:avLst/>
          </a:prstGeom>
        </p:spPr>
        <p:txBody>
          <a:bodyPr/>
          <a:lstStyle/>
          <a:p>
            <a:r>
              <a:rPr lang="de-DE" noProof="0"/>
              <a:t>© Fraunhofer HHI</a:t>
            </a:r>
          </a:p>
        </p:txBody>
      </p:sp>
      <p:sp>
        <p:nvSpPr>
          <p:cNvPr id="12" name="Foliennummernplatzhalter 11">
            <a:extLst>
              <a:ext uri="{FF2B5EF4-FFF2-40B4-BE49-F238E27FC236}">
                <a16:creationId xmlns:a16="http://schemas.microsoft.com/office/drawing/2014/main" id="{9AD6CBFC-7EA8-4A59-ADD7-332586C36413}"/>
              </a:ext>
            </a:extLst>
          </p:cNvPr>
          <p:cNvSpPr>
            <a:spLocks noGrp="1"/>
          </p:cNvSpPr>
          <p:nvPr>
            <p:ph type="sldNum" sz="quarter" idx="18"/>
          </p:nvPr>
        </p:nvSpPr>
        <p:spPr/>
        <p:txBody>
          <a:bodyPr/>
          <a:lstStyle/>
          <a:p>
            <a:fld id="{3D81EE41-304C-41C3-8185-350F2275D756}" type="slidenum">
              <a:rPr lang="de-DE" smtClean="0"/>
              <a:pPr/>
              <a:t>‹#›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2104475187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pos="3953">
          <p15:clr>
            <a:srgbClr val="FBAE40"/>
          </p15:clr>
        </p15:guide>
        <p15:guide id="2" pos="3727">
          <p15:clr>
            <a:srgbClr val="FBAE40"/>
          </p15:clr>
        </p15:guide>
      </p15:sldGuideLst>
    </p:ext>
  </p:extLst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nhalt – 2 Spalten | große 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7" name="Objekt 6" hidden="1">
            <a:extLst>
              <a:ext uri="{FF2B5EF4-FFF2-40B4-BE49-F238E27FC236}">
                <a16:creationId xmlns:a16="http://schemas.microsoft.com/office/drawing/2014/main" id="{2C7AF347-EE19-4A49-ACB3-3F7316F7E1D7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291292107"/>
              </p:ext>
            </p:extLst>
          </p:nvPr>
        </p:nvGraphicFramePr>
        <p:xfrm>
          <a:off x="1588" y="1588"/>
          <a:ext cx="1588" cy="15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44" imgH="345" progId="TCLayout.ActiveDocument.1">
                  <p:embed/>
                </p:oleObj>
              </mc:Choice>
              <mc:Fallback>
                <p:oleObj name="think-cell Folie" r:id="rId3" imgW="344" imgH="345" progId="TCLayout.ActiveDocument.1">
                  <p:embed/>
                  <p:pic>
                    <p:nvPicPr>
                      <p:cNvPr id="7" name="Objekt 6" hidden="1">
                        <a:extLst>
                          <a:ext uri="{FF2B5EF4-FFF2-40B4-BE49-F238E27FC236}">
                            <a16:creationId xmlns:a16="http://schemas.microsoft.com/office/drawing/2014/main" id="{2C7AF347-EE19-4A49-ACB3-3F7316F7E1D7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588" y="1588"/>
                        <a:ext cx="1588" cy="158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2" name="Titel 1">
            <a:extLst>
              <a:ext uri="{FF2B5EF4-FFF2-40B4-BE49-F238E27FC236}">
                <a16:creationId xmlns:a16="http://schemas.microsoft.com/office/drawing/2014/main" id="{E3E6397C-9FE6-4A0B-87BC-9E26F4233B7D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479425" y="728811"/>
            <a:ext cx="11233150" cy="382733"/>
          </a:xfrm>
        </p:spPr>
        <p:txBody>
          <a:bodyPr vert="horz"/>
          <a:lstStyle/>
          <a:p>
            <a:r>
              <a:rPr lang="de-DE" dirty="0"/>
              <a:t>Headline, Frutiger LT </a:t>
            </a:r>
            <a:r>
              <a:rPr lang="de-DE" err="1"/>
              <a:t>Com</a:t>
            </a:r>
            <a:r>
              <a:rPr lang="de-DE"/>
              <a:t> Bd</a:t>
            </a:r>
            <a:r>
              <a:rPr lang="de-DE" dirty="0"/>
              <a:t>, 24 </a:t>
            </a:r>
            <a:r>
              <a:rPr lang="de-DE" dirty="0" err="1"/>
              <a:t>pt</a:t>
            </a:r>
            <a:endParaRPr lang="en-US" dirty="0"/>
          </a:p>
        </p:txBody>
      </p:sp>
      <p:sp>
        <p:nvSpPr>
          <p:cNvPr id="4" name="Textplatzhalter 3">
            <a:extLst>
              <a:ext uri="{FF2B5EF4-FFF2-40B4-BE49-F238E27FC236}">
                <a16:creationId xmlns:a16="http://schemas.microsoft.com/office/drawing/2014/main" id="{594FD133-02A3-4CCE-886B-5D61839C10ED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479425" y="417600"/>
            <a:ext cx="11233150" cy="318933"/>
          </a:xfrm>
        </p:spPr>
        <p:txBody>
          <a:bodyPr/>
          <a:lstStyle>
            <a:lvl1pPr>
              <a:defRPr sz="2000">
                <a:solidFill>
                  <a:schemeClr val="accent2"/>
                </a:solidFill>
                <a:latin typeface="+mn-lt"/>
              </a:defRPr>
            </a:lvl1pPr>
          </a:lstStyle>
          <a:p>
            <a:r>
              <a:rPr lang="de-DE" dirty="0" err="1"/>
              <a:t>Subline</a:t>
            </a:r>
            <a:r>
              <a:rPr lang="de-DE" dirty="0"/>
              <a:t>, Frutiger LT </a:t>
            </a:r>
            <a:r>
              <a:rPr lang="de-DE" err="1"/>
              <a:t>Com</a:t>
            </a:r>
            <a:r>
              <a:rPr lang="de-DE"/>
              <a:t> Lt</a:t>
            </a:r>
            <a:r>
              <a:rPr lang="de-DE" dirty="0"/>
              <a:t>, 20 </a:t>
            </a:r>
            <a:r>
              <a:rPr lang="de-DE" dirty="0" err="1"/>
              <a:t>pt</a:t>
            </a:r>
            <a:endParaRPr lang="en-US" dirty="0"/>
          </a:p>
        </p:txBody>
      </p:sp>
      <p:sp>
        <p:nvSpPr>
          <p:cNvPr id="5" name="Textplatzhalter 4">
            <a:extLst>
              <a:ext uri="{FF2B5EF4-FFF2-40B4-BE49-F238E27FC236}">
                <a16:creationId xmlns:a16="http://schemas.microsoft.com/office/drawing/2014/main" id="{7A89D932-8DCF-4ABE-8120-3CC2C601E53E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478199" y="1703388"/>
            <a:ext cx="5437188" cy="3020314"/>
          </a:xfrm>
        </p:spPr>
        <p:txBody>
          <a:bodyPr/>
          <a:lstStyle>
            <a:lvl1pPr>
              <a:spcAft>
                <a:spcPts val="2200"/>
              </a:spcAft>
              <a:defRPr sz="1800"/>
            </a:lvl1pPr>
            <a:lvl2pPr>
              <a:spcAft>
                <a:spcPts val="2200"/>
              </a:spcAft>
              <a:defRPr sz="1600"/>
            </a:lvl2pPr>
            <a:lvl3pPr>
              <a:defRPr sz="16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de-DE" noProof="0" dirty="0"/>
              <a:t>Level 1</a:t>
            </a:r>
          </a:p>
          <a:p>
            <a:pPr lvl="1"/>
            <a:r>
              <a:rPr lang="de-DE" noProof="0" dirty="0"/>
              <a:t>Level 2</a:t>
            </a:r>
          </a:p>
          <a:p>
            <a:pPr lvl="2"/>
            <a:r>
              <a:rPr lang="de-DE" noProof="0" dirty="0"/>
              <a:t>Level 3</a:t>
            </a:r>
          </a:p>
          <a:p>
            <a:pPr lvl="3"/>
            <a:r>
              <a:rPr lang="de-DE" noProof="0" dirty="0"/>
              <a:t>Level 4</a:t>
            </a:r>
          </a:p>
          <a:p>
            <a:pPr lvl="4"/>
            <a:r>
              <a:rPr lang="de-DE" noProof="0" dirty="0"/>
              <a:t>Level 5</a:t>
            </a:r>
          </a:p>
          <a:p>
            <a:pPr lvl="5"/>
            <a:r>
              <a:rPr lang="de-DE" noProof="0" dirty="0"/>
              <a:t>Level 6</a:t>
            </a:r>
          </a:p>
          <a:p>
            <a:pPr lvl="6"/>
            <a:r>
              <a:rPr lang="de-DE" noProof="0" dirty="0"/>
              <a:t>Level 7</a:t>
            </a:r>
          </a:p>
          <a:p>
            <a:pPr lvl="7"/>
            <a:r>
              <a:rPr lang="de-DE" noProof="0" dirty="0"/>
              <a:t>Level 8</a:t>
            </a:r>
          </a:p>
          <a:p>
            <a:pPr lvl="8"/>
            <a:r>
              <a:rPr lang="de-DE" noProof="0" dirty="0"/>
              <a:t>Level 9</a:t>
            </a:r>
          </a:p>
        </p:txBody>
      </p:sp>
      <p:sp>
        <p:nvSpPr>
          <p:cNvPr id="11" name="Textplatzhalter 10">
            <a:extLst>
              <a:ext uri="{FF2B5EF4-FFF2-40B4-BE49-F238E27FC236}">
                <a16:creationId xmlns:a16="http://schemas.microsoft.com/office/drawing/2014/main" id="{77715D3E-BD63-49BD-96CA-087D6CFC2D25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6275388" y="1703388"/>
            <a:ext cx="5437187" cy="3020314"/>
          </a:xfrm>
        </p:spPr>
        <p:txBody>
          <a:bodyPr/>
          <a:lstStyle>
            <a:lvl1pPr>
              <a:spcAft>
                <a:spcPts val="2200"/>
              </a:spcAft>
              <a:defRPr sz="1800"/>
            </a:lvl1pPr>
            <a:lvl2pPr>
              <a:spcAft>
                <a:spcPts val="2200"/>
              </a:spcAft>
              <a:defRPr sz="1600"/>
            </a:lvl2pPr>
            <a:lvl3pPr>
              <a:defRPr sz="16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de-DE" noProof="0" dirty="0"/>
              <a:t>Level 1</a:t>
            </a:r>
          </a:p>
          <a:p>
            <a:pPr lvl="1"/>
            <a:r>
              <a:rPr lang="de-DE" noProof="0" dirty="0"/>
              <a:t>Level 2</a:t>
            </a:r>
          </a:p>
          <a:p>
            <a:pPr lvl="2"/>
            <a:r>
              <a:rPr lang="de-DE" noProof="0" dirty="0"/>
              <a:t>Level 3</a:t>
            </a:r>
          </a:p>
          <a:p>
            <a:pPr lvl="3"/>
            <a:r>
              <a:rPr lang="de-DE" noProof="0" dirty="0"/>
              <a:t>Level 4</a:t>
            </a:r>
          </a:p>
          <a:p>
            <a:pPr lvl="4"/>
            <a:r>
              <a:rPr lang="de-DE" noProof="0" dirty="0"/>
              <a:t>Level 5</a:t>
            </a:r>
          </a:p>
          <a:p>
            <a:pPr lvl="5"/>
            <a:r>
              <a:rPr lang="de-DE" noProof="0" dirty="0"/>
              <a:t>Level 6</a:t>
            </a:r>
          </a:p>
          <a:p>
            <a:pPr lvl="6"/>
            <a:r>
              <a:rPr lang="de-DE" noProof="0" dirty="0"/>
              <a:t>Level 7</a:t>
            </a:r>
          </a:p>
          <a:p>
            <a:pPr lvl="7"/>
            <a:r>
              <a:rPr lang="de-DE" noProof="0" dirty="0"/>
              <a:t>Level 8</a:t>
            </a:r>
          </a:p>
          <a:p>
            <a:pPr lvl="8"/>
            <a:r>
              <a:rPr lang="de-DE" noProof="0" dirty="0"/>
              <a:t>Level 9</a:t>
            </a:r>
          </a:p>
        </p:txBody>
      </p:sp>
      <p:sp>
        <p:nvSpPr>
          <p:cNvPr id="3" name="Datumsplatzhalter 2">
            <a:extLst>
              <a:ext uri="{FF2B5EF4-FFF2-40B4-BE49-F238E27FC236}">
                <a16:creationId xmlns:a16="http://schemas.microsoft.com/office/drawing/2014/main" id="{D7C554D4-061E-46C5-92EC-EDBF599AFDD6}"/>
              </a:ext>
            </a:extLst>
          </p:cNvPr>
          <p:cNvSpPr>
            <a:spLocks noGrp="1"/>
          </p:cNvSpPr>
          <p:nvPr>
            <p:ph type="dt" sz="half" idx="16"/>
          </p:nvPr>
        </p:nvSpPr>
        <p:spPr/>
        <p:txBody>
          <a:bodyPr/>
          <a:lstStyle/>
          <a:p>
            <a:fld id="{10AB7944-2EB8-466B-9E10-D3B91768B66B}" type="datetime1">
              <a:rPr lang="de-DE" noProof="0" smtClean="0"/>
              <a:t>03.07.2023</a:t>
            </a:fld>
            <a:endParaRPr lang="de-DE" noProof="0"/>
          </a:p>
        </p:txBody>
      </p:sp>
      <p:sp>
        <p:nvSpPr>
          <p:cNvPr id="6" name="Fußzeilenplatzhalter 5">
            <a:extLst>
              <a:ext uri="{FF2B5EF4-FFF2-40B4-BE49-F238E27FC236}">
                <a16:creationId xmlns:a16="http://schemas.microsoft.com/office/drawing/2014/main" id="{C5750D2F-7AC5-4879-8C19-DDC98EDCDE20}"/>
              </a:ext>
            </a:extLst>
          </p:cNvPr>
          <p:cNvSpPr>
            <a:spLocks noGrp="1"/>
          </p:cNvSpPr>
          <p:nvPr>
            <p:ph type="ftr" sz="quarter" idx="17"/>
          </p:nvPr>
        </p:nvSpPr>
        <p:spPr>
          <a:xfrm>
            <a:off x="2297897" y="6455836"/>
            <a:ext cx="2952000" cy="123111"/>
          </a:xfrm>
          <a:prstGeom prst="rect">
            <a:avLst/>
          </a:prstGeom>
        </p:spPr>
        <p:txBody>
          <a:bodyPr/>
          <a:lstStyle/>
          <a:p>
            <a:r>
              <a:rPr lang="de-DE" noProof="0"/>
              <a:t>© Fraunhofer HHI</a:t>
            </a:r>
          </a:p>
        </p:txBody>
      </p:sp>
      <p:sp>
        <p:nvSpPr>
          <p:cNvPr id="12" name="Foliennummernplatzhalter 11">
            <a:extLst>
              <a:ext uri="{FF2B5EF4-FFF2-40B4-BE49-F238E27FC236}">
                <a16:creationId xmlns:a16="http://schemas.microsoft.com/office/drawing/2014/main" id="{D97D65A9-86C3-4B8F-8904-153D2F8CAFFC}"/>
              </a:ext>
            </a:extLst>
          </p:cNvPr>
          <p:cNvSpPr>
            <a:spLocks noGrp="1"/>
          </p:cNvSpPr>
          <p:nvPr>
            <p:ph type="sldNum" sz="quarter" idx="18"/>
          </p:nvPr>
        </p:nvSpPr>
        <p:spPr/>
        <p:txBody>
          <a:bodyPr/>
          <a:lstStyle/>
          <a:p>
            <a:fld id="{3D81EE41-304C-41C3-8185-350F2275D756}" type="slidenum">
              <a:rPr lang="de-DE" smtClean="0"/>
              <a:pPr/>
              <a:t>‹#›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1354392021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pos="3953">
          <p15:clr>
            <a:srgbClr val="FBAE40"/>
          </p15:clr>
        </p15:guide>
        <p15:guide id="2" pos="3727">
          <p15:clr>
            <a:srgbClr val="FBAE40"/>
          </p15:clr>
        </p15:guide>
      </p15:sldGuideLst>
    </p:ext>
  </p:extLst>
</p:sldLayout>
</file>

<file path=ppt/slideLayouts/slideLayout3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nhalt – 2 Spalten mit Infokaste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9" name="Objekt 8" hidden="1">
            <a:extLst>
              <a:ext uri="{FF2B5EF4-FFF2-40B4-BE49-F238E27FC236}">
                <a16:creationId xmlns:a16="http://schemas.microsoft.com/office/drawing/2014/main" id="{3DC8D38B-C18B-45D1-977E-43D6AADFE724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548934725"/>
              </p:ext>
            </p:extLst>
          </p:nvPr>
        </p:nvGraphicFramePr>
        <p:xfrm>
          <a:off x="1588" y="1588"/>
          <a:ext cx="1588" cy="15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44" imgH="345" progId="TCLayout.ActiveDocument.1">
                  <p:embed/>
                </p:oleObj>
              </mc:Choice>
              <mc:Fallback>
                <p:oleObj name="think-cell Folie" r:id="rId3" imgW="344" imgH="345" progId="TCLayout.ActiveDocument.1">
                  <p:embed/>
                  <p:pic>
                    <p:nvPicPr>
                      <p:cNvPr id="9" name="Objekt 8" hidden="1">
                        <a:extLst>
                          <a:ext uri="{FF2B5EF4-FFF2-40B4-BE49-F238E27FC236}">
                            <a16:creationId xmlns:a16="http://schemas.microsoft.com/office/drawing/2014/main" id="{3DC8D38B-C18B-45D1-977E-43D6AADFE724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588" y="1588"/>
                        <a:ext cx="1588" cy="158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2" name="Titel 1">
            <a:extLst>
              <a:ext uri="{FF2B5EF4-FFF2-40B4-BE49-F238E27FC236}">
                <a16:creationId xmlns:a16="http://schemas.microsoft.com/office/drawing/2014/main" id="{E3E6397C-9FE6-4A0B-87BC-9E26F4233B7D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/>
        <p:txBody>
          <a:bodyPr vert="horz"/>
          <a:lstStyle/>
          <a:p>
            <a:r>
              <a:rPr lang="de-DE" dirty="0"/>
              <a:t>Headline, Frutiger LT </a:t>
            </a:r>
            <a:r>
              <a:rPr lang="de-DE" err="1"/>
              <a:t>Com</a:t>
            </a:r>
            <a:r>
              <a:rPr lang="de-DE"/>
              <a:t> Bd</a:t>
            </a:r>
            <a:r>
              <a:rPr lang="de-DE" dirty="0"/>
              <a:t>, 24 </a:t>
            </a:r>
            <a:r>
              <a:rPr lang="de-DE" dirty="0" err="1"/>
              <a:t>pt</a:t>
            </a:r>
            <a:endParaRPr lang="en-US" dirty="0"/>
          </a:p>
        </p:txBody>
      </p:sp>
      <p:sp>
        <p:nvSpPr>
          <p:cNvPr id="7" name="Textplatzhalter 6">
            <a:extLst>
              <a:ext uri="{FF2B5EF4-FFF2-40B4-BE49-F238E27FC236}">
                <a16:creationId xmlns:a16="http://schemas.microsoft.com/office/drawing/2014/main" id="{B6B3DBCD-172B-459C-8C97-521B9602874E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0" y="1700213"/>
            <a:ext cx="5916613" cy="4284662"/>
          </a:xfrm>
          <a:gradFill flip="none" rotWithShape="1">
            <a:gsLst>
              <a:gs pos="33744">
                <a:srgbClr val="00779A">
                  <a:lumMod val="100000"/>
                </a:srgbClr>
              </a:gs>
              <a:gs pos="0">
                <a:srgbClr val="014A6B"/>
              </a:gs>
              <a:gs pos="75000">
                <a:srgbClr val="4DC7D2">
                  <a:lumMod val="90000"/>
                  <a:lumOff val="10000"/>
                </a:srgbClr>
              </a:gs>
              <a:gs pos="100000">
                <a:srgbClr val="04B1AA"/>
              </a:gs>
            </a:gsLst>
            <a:path path="circle">
              <a:fillToRect r="100000" b="100000"/>
            </a:path>
            <a:tileRect l="-100000" t="-100000"/>
          </a:gradFill>
        </p:spPr>
        <p:txBody>
          <a:bodyPr lIns="486000" tIns="288000" rIns="288000" bIns="288000" numCol="1" spcCol="360000">
            <a:noAutofit/>
          </a:bodyPr>
          <a:lstStyle>
            <a:lvl1pPr>
              <a:spcAft>
                <a:spcPts val="0"/>
              </a:spcAft>
              <a:defRPr>
                <a:solidFill>
                  <a:schemeClr val="bg1"/>
                </a:solidFill>
              </a:defRPr>
            </a:lvl1pPr>
            <a:lvl2pPr>
              <a:lnSpc>
                <a:spcPts val="1800"/>
              </a:lnSpc>
              <a:spcAft>
                <a:spcPts val="600"/>
              </a:spcAft>
              <a:defRPr sz="2080" b="0">
                <a:solidFill>
                  <a:schemeClr val="bg1"/>
                </a:solidFill>
                <a:latin typeface="Frutiger LT Com 55 Roman" panose="020B0A03040504030204" pitchFamily="34" charset="0"/>
              </a:defRPr>
            </a:lvl2pPr>
            <a:lvl3pPr>
              <a:defRPr>
                <a:solidFill>
                  <a:schemeClr val="bg1"/>
                </a:solidFill>
              </a:defRPr>
            </a:lvl3pPr>
            <a:lvl4pPr>
              <a:buClr>
                <a:schemeClr val="bg1"/>
              </a:buClr>
              <a:defRPr>
                <a:solidFill>
                  <a:schemeClr val="bg1"/>
                </a:solidFill>
              </a:defRPr>
            </a:lvl4pPr>
            <a:lvl5pPr>
              <a:buClr>
                <a:schemeClr val="bg1"/>
              </a:buClr>
              <a:defRPr>
                <a:solidFill>
                  <a:schemeClr val="bg1"/>
                </a:solidFill>
              </a:defRPr>
            </a:lvl5pPr>
            <a:lvl6pPr>
              <a:buClr>
                <a:schemeClr val="bg1"/>
              </a:buClr>
              <a:defRPr>
                <a:solidFill>
                  <a:schemeClr val="bg1"/>
                </a:solidFill>
              </a:defRPr>
            </a:lvl6pPr>
            <a:lvl7pPr>
              <a:buClr>
                <a:schemeClr val="bg1"/>
              </a:buClr>
              <a:defRPr>
                <a:solidFill>
                  <a:schemeClr val="bg1"/>
                </a:solidFill>
              </a:defRPr>
            </a:lvl7pPr>
            <a:lvl8pPr>
              <a:buClr>
                <a:schemeClr val="bg1"/>
              </a:buClr>
              <a:buAutoNum type="arabicPeriod"/>
              <a:defRPr>
                <a:solidFill>
                  <a:schemeClr val="bg1"/>
                </a:solidFill>
              </a:defRPr>
            </a:lvl8pPr>
            <a:lvl9pPr>
              <a:buClr>
                <a:schemeClr val="bg1"/>
              </a:buClr>
              <a:defRPr>
                <a:solidFill>
                  <a:schemeClr val="bg1"/>
                </a:solidFill>
              </a:defRPr>
            </a:lvl9pPr>
          </a:lstStyle>
          <a:p>
            <a:pPr lvl="0"/>
            <a:r>
              <a:rPr lang="de-DE" noProof="0" dirty="0"/>
              <a:t>Level 1</a:t>
            </a:r>
          </a:p>
          <a:p>
            <a:pPr lvl="1"/>
            <a:r>
              <a:rPr lang="de-DE" noProof="0" dirty="0"/>
              <a:t>—</a:t>
            </a:r>
          </a:p>
          <a:p>
            <a:pPr lvl="2"/>
            <a:r>
              <a:rPr lang="de-DE" noProof="0" dirty="0"/>
              <a:t>Level 3</a:t>
            </a:r>
          </a:p>
          <a:p>
            <a:pPr lvl="3"/>
            <a:r>
              <a:rPr lang="de-DE" noProof="0" dirty="0"/>
              <a:t>Level 4</a:t>
            </a:r>
          </a:p>
          <a:p>
            <a:pPr lvl="4"/>
            <a:r>
              <a:rPr lang="de-DE" noProof="0" dirty="0"/>
              <a:t>Level 5</a:t>
            </a:r>
          </a:p>
          <a:p>
            <a:pPr lvl="5"/>
            <a:r>
              <a:rPr lang="de-DE" noProof="0" dirty="0"/>
              <a:t>Level 6</a:t>
            </a:r>
          </a:p>
          <a:p>
            <a:pPr lvl="6"/>
            <a:r>
              <a:rPr lang="de-DE" noProof="0" dirty="0"/>
              <a:t>Level 7</a:t>
            </a:r>
          </a:p>
          <a:p>
            <a:pPr lvl="7"/>
            <a:r>
              <a:rPr lang="de-DE" noProof="0" dirty="0"/>
              <a:t>Level 8</a:t>
            </a:r>
          </a:p>
          <a:p>
            <a:pPr lvl="8"/>
            <a:r>
              <a:rPr lang="de-DE" noProof="0" dirty="0"/>
              <a:t>Level 9</a:t>
            </a:r>
          </a:p>
        </p:txBody>
      </p:sp>
      <p:sp>
        <p:nvSpPr>
          <p:cNvPr id="11" name="Textplatzhalter 10">
            <a:extLst>
              <a:ext uri="{FF2B5EF4-FFF2-40B4-BE49-F238E27FC236}">
                <a16:creationId xmlns:a16="http://schemas.microsoft.com/office/drawing/2014/main" id="{74F9B75C-F431-4271-A789-357B552F17EE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6275388" y="1700213"/>
            <a:ext cx="5437187" cy="2640595"/>
          </a:xfrm>
        </p:spPr>
        <p:txBody>
          <a:bodyPr/>
          <a:lstStyle>
            <a:lvl5pPr>
              <a:defRPr/>
            </a:lvl5pPr>
          </a:lstStyle>
          <a:p>
            <a:pPr lvl="0"/>
            <a:r>
              <a:rPr lang="de-DE" noProof="0" dirty="0"/>
              <a:t>Level 1</a:t>
            </a:r>
          </a:p>
          <a:p>
            <a:pPr lvl="1"/>
            <a:r>
              <a:rPr lang="de-DE" noProof="0" dirty="0"/>
              <a:t>Level 2</a:t>
            </a:r>
          </a:p>
          <a:p>
            <a:pPr lvl="2"/>
            <a:r>
              <a:rPr lang="de-DE" noProof="0" dirty="0"/>
              <a:t>Level 3</a:t>
            </a:r>
          </a:p>
          <a:p>
            <a:pPr lvl="3"/>
            <a:r>
              <a:rPr lang="de-DE" noProof="0" dirty="0"/>
              <a:t>Level 4</a:t>
            </a:r>
          </a:p>
          <a:p>
            <a:pPr lvl="4"/>
            <a:r>
              <a:rPr lang="de-DE" noProof="0" dirty="0"/>
              <a:t>Level 5</a:t>
            </a:r>
          </a:p>
          <a:p>
            <a:pPr lvl="5"/>
            <a:r>
              <a:rPr lang="de-DE" noProof="0" dirty="0"/>
              <a:t>Level 6</a:t>
            </a:r>
          </a:p>
          <a:p>
            <a:pPr lvl="6"/>
            <a:r>
              <a:rPr lang="de-DE" noProof="0" dirty="0"/>
              <a:t>Level 7</a:t>
            </a:r>
          </a:p>
          <a:p>
            <a:pPr lvl="7"/>
            <a:r>
              <a:rPr lang="de-DE" noProof="0" dirty="0"/>
              <a:t>Level 8</a:t>
            </a:r>
          </a:p>
          <a:p>
            <a:pPr lvl="8"/>
            <a:r>
              <a:rPr lang="de-DE" noProof="0" dirty="0"/>
              <a:t>Level 9</a:t>
            </a:r>
          </a:p>
        </p:txBody>
      </p:sp>
      <p:sp>
        <p:nvSpPr>
          <p:cNvPr id="4" name="Textplatzhalter 3">
            <a:extLst>
              <a:ext uri="{FF2B5EF4-FFF2-40B4-BE49-F238E27FC236}">
                <a16:creationId xmlns:a16="http://schemas.microsoft.com/office/drawing/2014/main" id="{870EAC44-6B23-48D7-9382-254ECE95C3B7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479425" y="778321"/>
            <a:ext cx="11233150" cy="319318"/>
          </a:xfrm>
        </p:spPr>
        <p:txBody>
          <a:bodyPr/>
          <a:lstStyle>
            <a:lvl1pPr>
              <a:defRPr sz="2000">
                <a:solidFill>
                  <a:schemeClr val="accent2"/>
                </a:solidFill>
                <a:latin typeface="+mn-lt"/>
              </a:defRPr>
            </a:lvl1pPr>
          </a:lstStyle>
          <a:p>
            <a:r>
              <a:rPr lang="de-DE" dirty="0" err="1"/>
              <a:t>Subline</a:t>
            </a:r>
            <a:r>
              <a:rPr lang="de-DE" dirty="0"/>
              <a:t>, Frutiger LT </a:t>
            </a:r>
            <a:r>
              <a:rPr lang="de-DE" err="1"/>
              <a:t>Com</a:t>
            </a:r>
            <a:r>
              <a:rPr lang="de-DE"/>
              <a:t> Lt</a:t>
            </a:r>
            <a:r>
              <a:rPr lang="de-DE" dirty="0"/>
              <a:t>, 20 </a:t>
            </a:r>
            <a:r>
              <a:rPr lang="de-DE" dirty="0" err="1"/>
              <a:t>pt</a:t>
            </a:r>
            <a:endParaRPr lang="en-US" dirty="0"/>
          </a:p>
        </p:txBody>
      </p:sp>
      <p:sp>
        <p:nvSpPr>
          <p:cNvPr id="3" name="Datumsplatzhalter 2">
            <a:extLst>
              <a:ext uri="{FF2B5EF4-FFF2-40B4-BE49-F238E27FC236}">
                <a16:creationId xmlns:a16="http://schemas.microsoft.com/office/drawing/2014/main" id="{F695CE19-2635-48CD-86C5-A6711E8F2407}"/>
              </a:ext>
            </a:extLst>
          </p:cNvPr>
          <p:cNvSpPr>
            <a:spLocks noGrp="1"/>
          </p:cNvSpPr>
          <p:nvPr>
            <p:ph type="dt" sz="half" idx="19"/>
          </p:nvPr>
        </p:nvSpPr>
        <p:spPr/>
        <p:txBody>
          <a:bodyPr/>
          <a:lstStyle/>
          <a:p>
            <a:fld id="{3A788E46-7811-4140-88F1-4CEFBE174CF8}" type="datetime1">
              <a:rPr lang="de-DE" noProof="0" smtClean="0"/>
              <a:t>03.07.2023</a:t>
            </a:fld>
            <a:endParaRPr lang="de-DE" noProof="0"/>
          </a:p>
        </p:txBody>
      </p:sp>
      <p:sp>
        <p:nvSpPr>
          <p:cNvPr id="5" name="Fußzeilenplatzhalter 4">
            <a:extLst>
              <a:ext uri="{FF2B5EF4-FFF2-40B4-BE49-F238E27FC236}">
                <a16:creationId xmlns:a16="http://schemas.microsoft.com/office/drawing/2014/main" id="{A8987410-0067-43D6-9FB8-E4A3CFE6622D}"/>
              </a:ext>
            </a:extLst>
          </p:cNvPr>
          <p:cNvSpPr>
            <a:spLocks noGrp="1"/>
          </p:cNvSpPr>
          <p:nvPr>
            <p:ph type="ftr" sz="quarter" idx="20"/>
          </p:nvPr>
        </p:nvSpPr>
        <p:spPr>
          <a:xfrm>
            <a:off x="2297897" y="6455836"/>
            <a:ext cx="2952000" cy="123111"/>
          </a:xfrm>
          <a:prstGeom prst="rect">
            <a:avLst/>
          </a:prstGeom>
        </p:spPr>
        <p:txBody>
          <a:bodyPr/>
          <a:lstStyle/>
          <a:p>
            <a:r>
              <a:rPr lang="de-DE" noProof="0"/>
              <a:t>© Fraunhofer HHI</a:t>
            </a:r>
          </a:p>
        </p:txBody>
      </p:sp>
      <p:sp>
        <p:nvSpPr>
          <p:cNvPr id="6" name="Foliennummernplatzhalter 5">
            <a:extLst>
              <a:ext uri="{FF2B5EF4-FFF2-40B4-BE49-F238E27FC236}">
                <a16:creationId xmlns:a16="http://schemas.microsoft.com/office/drawing/2014/main" id="{47B4A690-2DD5-436A-A09D-218E639343B0}"/>
              </a:ext>
            </a:extLst>
          </p:cNvPr>
          <p:cNvSpPr>
            <a:spLocks noGrp="1"/>
          </p:cNvSpPr>
          <p:nvPr>
            <p:ph type="sldNum" sz="quarter" idx="21"/>
          </p:nvPr>
        </p:nvSpPr>
        <p:spPr/>
        <p:txBody>
          <a:bodyPr/>
          <a:lstStyle/>
          <a:p>
            <a:fld id="{3D81EE41-304C-41C3-8185-350F2275D756}" type="slidenum">
              <a:rPr lang="de-DE" smtClean="0"/>
              <a:pPr/>
              <a:t>‹#›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3350797542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pos="3953">
          <p15:clr>
            <a:srgbClr val="FBAE40"/>
          </p15:clr>
        </p15:guide>
        <p15:guide id="2" pos="3727">
          <p15:clr>
            <a:srgbClr val="FBAE40"/>
          </p15:clr>
        </p15:guide>
      </p15:sldGuideLst>
    </p:ext>
  </p:extLst>
</p:sldLayout>
</file>

<file path=ppt/slideLayouts/slideLayout3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Zitat he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6" name="Objekt 5" hidden="1">
            <a:extLst>
              <a:ext uri="{FF2B5EF4-FFF2-40B4-BE49-F238E27FC236}">
                <a16:creationId xmlns:a16="http://schemas.microsoft.com/office/drawing/2014/main" id="{5BAB6549-3007-4962-B8D4-52ECE4823118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3751824010"/>
              </p:ext>
            </p:extLst>
          </p:nvPr>
        </p:nvGraphicFramePr>
        <p:xfrm>
          <a:off x="1588" y="1588"/>
          <a:ext cx="1588" cy="15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44" imgH="345" progId="TCLayout.ActiveDocument.1">
                  <p:embed/>
                </p:oleObj>
              </mc:Choice>
              <mc:Fallback>
                <p:oleObj name="think-cell Folie" r:id="rId3" imgW="344" imgH="345" progId="TCLayout.ActiveDocument.1">
                  <p:embed/>
                  <p:pic>
                    <p:nvPicPr>
                      <p:cNvPr id="6" name="Objekt 5" hidden="1">
                        <a:extLst>
                          <a:ext uri="{FF2B5EF4-FFF2-40B4-BE49-F238E27FC236}">
                            <a16:creationId xmlns:a16="http://schemas.microsoft.com/office/drawing/2014/main" id="{5BAB6549-3007-4962-B8D4-52ECE4823118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588" y="1588"/>
                        <a:ext cx="1588" cy="158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22" name="Rechteck 21">
            <a:extLst>
              <a:ext uri="{FF2B5EF4-FFF2-40B4-BE49-F238E27FC236}">
                <a16:creationId xmlns:a16="http://schemas.microsoft.com/office/drawing/2014/main" id="{30FDEE22-4D74-4924-86C5-CF41B7A9F583}"/>
              </a:ext>
            </a:extLst>
          </p:cNvPr>
          <p:cNvSpPr/>
          <p:nvPr userDrawn="1"/>
        </p:nvSpPr>
        <p:spPr bwMode="gray">
          <a:xfrm>
            <a:off x="479425" y="1206230"/>
            <a:ext cx="473886" cy="87549"/>
          </a:xfrm>
          <a:prstGeom prst="rect">
            <a:avLst/>
          </a:prstGeom>
          <a:solidFill>
            <a:schemeClr val="bg1"/>
          </a:solidFill>
          <a:ln w="952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8000" tIns="108000" rIns="108000" bIns="108000" rtlCol="0" anchor="ctr"/>
          <a:lstStyle/>
          <a:p>
            <a:pPr marL="180000" indent="-180000" algn="l">
              <a:lnSpc>
                <a:spcPts val="1960"/>
              </a:lnSpc>
              <a:buClr>
                <a:schemeClr val="accent1"/>
              </a:buClr>
              <a:buFont typeface="Wingdings" panose="05000000000000000000" pitchFamily="2" charset="2"/>
              <a:buChar char="§"/>
            </a:pPr>
            <a:endParaRPr lang="en-US" sz="1400">
              <a:solidFill>
                <a:schemeClr val="tx1"/>
              </a:solidFill>
            </a:endParaRPr>
          </a:p>
        </p:txBody>
      </p:sp>
      <p:cxnSp>
        <p:nvCxnSpPr>
          <p:cNvPr id="15" name="Gerader Verbinder 14">
            <a:extLst>
              <a:ext uri="{FF2B5EF4-FFF2-40B4-BE49-F238E27FC236}">
                <a16:creationId xmlns:a16="http://schemas.microsoft.com/office/drawing/2014/main" id="{CABC3893-E6D0-4680-9CDB-B7D76C158179}"/>
              </a:ext>
            </a:extLst>
          </p:cNvPr>
          <p:cNvCxnSpPr/>
          <p:nvPr userDrawn="1"/>
        </p:nvCxnSpPr>
        <p:spPr>
          <a:xfrm>
            <a:off x="0" y="6143625"/>
            <a:ext cx="12192000" cy="0"/>
          </a:xfrm>
          <a:prstGeom prst="line">
            <a:avLst/>
          </a:prstGeom>
          <a:ln w="19050">
            <a:solidFill>
              <a:schemeClr val="bg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2" name="Textplatzhalter 31">
            <a:extLst>
              <a:ext uri="{FF2B5EF4-FFF2-40B4-BE49-F238E27FC236}">
                <a16:creationId xmlns:a16="http://schemas.microsoft.com/office/drawing/2014/main" id="{19260903-BB55-4E18-8A26-9490D566EEA9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479425" y="1826785"/>
            <a:ext cx="11233150" cy="1218795"/>
          </a:xfrm>
        </p:spPr>
        <p:txBody>
          <a:bodyPr/>
          <a:lstStyle>
            <a:lvl1pPr>
              <a:lnSpc>
                <a:spcPct val="110000"/>
              </a:lnSpc>
              <a:spcAft>
                <a:spcPts val="0"/>
              </a:spcAft>
              <a:defRPr sz="4400">
                <a:solidFill>
                  <a:schemeClr val="accent2"/>
                </a:solidFill>
                <a:latin typeface="Frutiger LT Com 65 Bold" panose="020B0803030504020204" pitchFamily="34" charset="0"/>
              </a:defRPr>
            </a:lvl1pPr>
            <a:lvl2pPr algn="r">
              <a:lnSpc>
                <a:spcPct val="110000"/>
              </a:lnSpc>
              <a:spcAft>
                <a:spcPts val="0"/>
              </a:spcAft>
              <a:defRPr sz="1400">
                <a:solidFill>
                  <a:schemeClr val="accent2"/>
                </a:solidFill>
                <a:latin typeface="+mj-lt"/>
              </a:defRPr>
            </a:lvl2pPr>
            <a:lvl3pPr algn="r">
              <a:lnSpc>
                <a:spcPct val="110000"/>
              </a:lnSpc>
              <a:spcAft>
                <a:spcPts val="0"/>
              </a:spcAft>
              <a:defRPr b="0">
                <a:solidFill>
                  <a:schemeClr val="accent2"/>
                </a:solidFill>
                <a:latin typeface="+mn-lt"/>
              </a:defRPr>
            </a:lvl3pPr>
            <a:lvl4pPr marL="0" indent="0" algn="r">
              <a:lnSpc>
                <a:spcPct val="110000"/>
              </a:lnSpc>
              <a:buNone/>
              <a:defRPr>
                <a:solidFill>
                  <a:schemeClr val="accent2"/>
                </a:solidFill>
              </a:defRPr>
            </a:lvl4pPr>
          </a:lstStyle>
          <a:p>
            <a:pPr lvl="0"/>
            <a:r>
              <a:rPr lang="de-DE"/>
              <a:t>Quote </a:t>
            </a:r>
            <a:endParaRPr lang="de-DE" dirty="0"/>
          </a:p>
          <a:p>
            <a:pPr lvl="1"/>
            <a:r>
              <a:rPr lang="de-DE"/>
              <a:t>Author name</a:t>
            </a:r>
            <a:endParaRPr lang="de-DE" dirty="0"/>
          </a:p>
          <a:p>
            <a:pPr lvl="2"/>
            <a:r>
              <a:rPr lang="de-DE"/>
              <a:t>Position</a:t>
            </a:r>
            <a:endParaRPr lang="de-DE" dirty="0"/>
          </a:p>
        </p:txBody>
      </p:sp>
      <p:grpSp>
        <p:nvGrpSpPr>
          <p:cNvPr id="20" name="Gruppieren 19">
            <a:extLst>
              <a:ext uri="{FF2B5EF4-FFF2-40B4-BE49-F238E27FC236}">
                <a16:creationId xmlns:a16="http://schemas.microsoft.com/office/drawing/2014/main" id="{B30F5BB5-7863-4504-94A4-F39A72E20BF2}"/>
              </a:ext>
            </a:extLst>
          </p:cNvPr>
          <p:cNvGrpSpPr/>
          <p:nvPr userDrawn="1"/>
        </p:nvGrpSpPr>
        <p:grpSpPr>
          <a:xfrm>
            <a:off x="479425" y="476249"/>
            <a:ext cx="1266824" cy="1028701"/>
            <a:chOff x="621507" y="476249"/>
            <a:chExt cx="1266824" cy="1028701"/>
          </a:xfrm>
        </p:grpSpPr>
        <p:sp>
          <p:nvSpPr>
            <p:cNvPr id="3" name="Pfeil: Chevron 2">
              <a:extLst>
                <a:ext uri="{FF2B5EF4-FFF2-40B4-BE49-F238E27FC236}">
                  <a16:creationId xmlns:a16="http://schemas.microsoft.com/office/drawing/2014/main" id="{80955E3B-8357-4836-8592-3039D01F1391}"/>
                </a:ext>
              </a:extLst>
            </p:cNvPr>
            <p:cNvSpPr/>
            <p:nvPr userDrawn="1"/>
          </p:nvSpPr>
          <p:spPr>
            <a:xfrm>
              <a:off x="621507" y="476249"/>
              <a:ext cx="671512" cy="1028701"/>
            </a:xfrm>
            <a:prstGeom prst="chevron">
              <a:avLst>
                <a:gd name="adj" fmla="val 42908"/>
              </a:avLst>
            </a:prstGeom>
            <a:solidFill>
              <a:schemeClr val="accent2"/>
            </a:solidFill>
            <a:ln w="9525"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lIns="108000" tIns="108000" rIns="108000" bIns="108000" rtlCol="0" anchor="ctr"/>
            <a:lstStyle/>
            <a:p>
              <a:pPr marL="180000" indent="-180000" algn="l">
                <a:lnSpc>
                  <a:spcPts val="1960"/>
                </a:lnSpc>
                <a:buClr>
                  <a:schemeClr val="accent1"/>
                </a:buClr>
                <a:buFont typeface="Wingdings" panose="05000000000000000000" pitchFamily="2" charset="2"/>
                <a:buChar char="§"/>
              </a:pPr>
              <a:endParaRPr lang="en-US" sz="1400">
                <a:solidFill>
                  <a:schemeClr val="tx1"/>
                </a:solidFill>
              </a:endParaRPr>
            </a:p>
          </p:txBody>
        </p:sp>
        <p:sp>
          <p:nvSpPr>
            <p:cNvPr id="19" name="Pfeil: Chevron 18">
              <a:extLst>
                <a:ext uri="{FF2B5EF4-FFF2-40B4-BE49-F238E27FC236}">
                  <a16:creationId xmlns:a16="http://schemas.microsoft.com/office/drawing/2014/main" id="{8245CA0A-C731-43B3-A4D1-99935FA2DE2F}"/>
                </a:ext>
              </a:extLst>
            </p:cNvPr>
            <p:cNvSpPr/>
            <p:nvPr userDrawn="1"/>
          </p:nvSpPr>
          <p:spPr>
            <a:xfrm>
              <a:off x="1216819" y="476249"/>
              <a:ext cx="671512" cy="1028701"/>
            </a:xfrm>
            <a:prstGeom prst="chevron">
              <a:avLst>
                <a:gd name="adj" fmla="val 42908"/>
              </a:avLst>
            </a:prstGeom>
            <a:solidFill>
              <a:schemeClr val="accent2"/>
            </a:solidFill>
            <a:ln w="9525"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lIns="108000" tIns="108000" rIns="108000" bIns="108000" rtlCol="0" anchor="ctr"/>
            <a:lstStyle/>
            <a:p>
              <a:pPr marL="180000" indent="-180000" algn="l">
                <a:lnSpc>
                  <a:spcPts val="1960"/>
                </a:lnSpc>
                <a:buClr>
                  <a:schemeClr val="accent1"/>
                </a:buClr>
                <a:buFont typeface="Wingdings" panose="05000000000000000000" pitchFamily="2" charset="2"/>
                <a:buChar char="§"/>
              </a:pPr>
              <a:endParaRPr lang="en-US" sz="1400">
                <a:solidFill>
                  <a:schemeClr val="tx1"/>
                </a:solidFill>
              </a:endParaRPr>
            </a:p>
          </p:txBody>
        </p:sp>
      </p:grpSp>
      <p:sp>
        <p:nvSpPr>
          <p:cNvPr id="2" name="Datumsplatzhalter 1">
            <a:extLst>
              <a:ext uri="{FF2B5EF4-FFF2-40B4-BE49-F238E27FC236}">
                <a16:creationId xmlns:a16="http://schemas.microsoft.com/office/drawing/2014/main" id="{3719F7FF-9FD8-4FC6-AE77-A349B0ACD5C2}"/>
              </a:ext>
            </a:extLst>
          </p:cNvPr>
          <p:cNvSpPr>
            <a:spLocks noGrp="1"/>
          </p:cNvSpPr>
          <p:nvPr>
            <p:ph type="dt" sz="half" idx="14"/>
          </p:nvPr>
        </p:nvSpPr>
        <p:spPr/>
        <p:txBody>
          <a:bodyPr/>
          <a:lstStyle/>
          <a:p>
            <a:fld id="{36F4221C-C993-4597-8EE6-9265DA695E8C}" type="datetime1">
              <a:rPr lang="de-DE" noProof="0" smtClean="0"/>
              <a:t>03.07.2023</a:t>
            </a:fld>
            <a:endParaRPr lang="de-DE" noProof="0"/>
          </a:p>
        </p:txBody>
      </p:sp>
      <p:sp>
        <p:nvSpPr>
          <p:cNvPr id="7" name="Fußzeilenplatzhalter 6">
            <a:extLst>
              <a:ext uri="{FF2B5EF4-FFF2-40B4-BE49-F238E27FC236}">
                <a16:creationId xmlns:a16="http://schemas.microsoft.com/office/drawing/2014/main" id="{03B70818-BA9A-4A9E-BB42-894CD16E6FDF}"/>
              </a:ext>
            </a:extLst>
          </p:cNvPr>
          <p:cNvSpPr>
            <a:spLocks noGrp="1"/>
          </p:cNvSpPr>
          <p:nvPr>
            <p:ph type="ftr" sz="quarter" idx="15"/>
          </p:nvPr>
        </p:nvSpPr>
        <p:spPr>
          <a:xfrm>
            <a:off x="2297897" y="6455836"/>
            <a:ext cx="2952000" cy="123111"/>
          </a:xfrm>
          <a:prstGeom prst="rect">
            <a:avLst/>
          </a:prstGeom>
        </p:spPr>
        <p:txBody>
          <a:bodyPr/>
          <a:lstStyle/>
          <a:p>
            <a:r>
              <a:rPr lang="de-DE" noProof="0"/>
              <a:t>© Fraunhofer HHI</a:t>
            </a:r>
          </a:p>
        </p:txBody>
      </p:sp>
      <p:sp>
        <p:nvSpPr>
          <p:cNvPr id="8" name="Foliennummernplatzhalter 7">
            <a:extLst>
              <a:ext uri="{FF2B5EF4-FFF2-40B4-BE49-F238E27FC236}">
                <a16:creationId xmlns:a16="http://schemas.microsoft.com/office/drawing/2014/main" id="{8C8D05E3-CD28-43C1-A7F2-3AD6FBD49D71}"/>
              </a:ext>
            </a:extLst>
          </p:cNvPr>
          <p:cNvSpPr>
            <a:spLocks noGrp="1"/>
          </p:cNvSpPr>
          <p:nvPr>
            <p:ph type="sldNum" sz="quarter" idx="16"/>
          </p:nvPr>
        </p:nvSpPr>
        <p:spPr/>
        <p:txBody>
          <a:bodyPr/>
          <a:lstStyle/>
          <a:p>
            <a:fld id="{3D81EE41-304C-41C3-8185-350F2275D756}" type="slidenum">
              <a:rPr lang="de-DE" smtClean="0"/>
              <a:pPr/>
              <a:t>‹#›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2738381724"/>
      </p:ext>
    </p:extLst>
  </p:cSld>
  <p:clrMapOvr>
    <a:masterClrMapping/>
  </p:clrMapOvr>
</p:sldLayout>
</file>

<file path=ppt/slideLayouts/slideLayout3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Zitat dunke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6" name="Objekt 5" hidden="1">
            <a:extLst>
              <a:ext uri="{FF2B5EF4-FFF2-40B4-BE49-F238E27FC236}">
                <a16:creationId xmlns:a16="http://schemas.microsoft.com/office/drawing/2014/main" id="{5BAB6549-3007-4962-B8D4-52ECE4823118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1538826249"/>
              </p:ext>
            </p:extLst>
          </p:nvPr>
        </p:nvGraphicFramePr>
        <p:xfrm>
          <a:off x="1588" y="1588"/>
          <a:ext cx="1588" cy="15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44" imgH="345" progId="TCLayout.ActiveDocument.1">
                  <p:embed/>
                </p:oleObj>
              </mc:Choice>
              <mc:Fallback>
                <p:oleObj name="think-cell Folie" r:id="rId3" imgW="344" imgH="345" progId="TCLayout.ActiveDocument.1">
                  <p:embed/>
                  <p:pic>
                    <p:nvPicPr>
                      <p:cNvPr id="6" name="Objekt 5" hidden="1">
                        <a:extLst>
                          <a:ext uri="{FF2B5EF4-FFF2-40B4-BE49-F238E27FC236}">
                            <a16:creationId xmlns:a16="http://schemas.microsoft.com/office/drawing/2014/main" id="{5BAB6549-3007-4962-B8D4-52ECE4823118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588" y="1588"/>
                        <a:ext cx="1588" cy="158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cxnSp>
        <p:nvCxnSpPr>
          <p:cNvPr id="15" name="Gerader Verbinder 14">
            <a:extLst>
              <a:ext uri="{FF2B5EF4-FFF2-40B4-BE49-F238E27FC236}">
                <a16:creationId xmlns:a16="http://schemas.microsoft.com/office/drawing/2014/main" id="{CABC3893-E6D0-4680-9CDB-B7D76C158179}"/>
              </a:ext>
            </a:extLst>
          </p:cNvPr>
          <p:cNvCxnSpPr/>
          <p:nvPr userDrawn="1"/>
        </p:nvCxnSpPr>
        <p:spPr>
          <a:xfrm>
            <a:off x="0" y="6143625"/>
            <a:ext cx="12192000" cy="0"/>
          </a:xfrm>
          <a:prstGeom prst="line">
            <a:avLst/>
          </a:prstGeom>
          <a:ln w="19050">
            <a:solidFill>
              <a:schemeClr val="bg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Grafik 12">
            <a:extLst>
              <a:ext uri="{FF2B5EF4-FFF2-40B4-BE49-F238E27FC236}">
                <a16:creationId xmlns:a16="http://schemas.microsoft.com/office/drawing/2014/main" id="{F8D4B216-A5F7-4214-889D-75DD098CB823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b="10209"/>
          <a:stretch/>
        </p:blipFill>
        <p:spPr>
          <a:xfrm>
            <a:off x="1" y="-4763"/>
            <a:ext cx="12192000" cy="6157913"/>
          </a:xfrm>
          <a:prstGeom prst="rect">
            <a:avLst/>
          </a:prstGeom>
        </p:spPr>
      </p:pic>
      <p:sp>
        <p:nvSpPr>
          <p:cNvPr id="32" name="Textplatzhalter 31">
            <a:extLst>
              <a:ext uri="{FF2B5EF4-FFF2-40B4-BE49-F238E27FC236}">
                <a16:creationId xmlns:a16="http://schemas.microsoft.com/office/drawing/2014/main" id="{19260903-BB55-4E18-8A26-9490D566EEA9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479425" y="1826785"/>
            <a:ext cx="11233150" cy="1218795"/>
          </a:xfrm>
        </p:spPr>
        <p:txBody>
          <a:bodyPr/>
          <a:lstStyle>
            <a:lvl1pPr>
              <a:lnSpc>
                <a:spcPct val="110000"/>
              </a:lnSpc>
              <a:spcAft>
                <a:spcPts val="0"/>
              </a:spcAft>
              <a:defRPr sz="4400">
                <a:solidFill>
                  <a:schemeClr val="bg1"/>
                </a:solidFill>
                <a:latin typeface="Frutiger LT Com 65 Bold" panose="020B0803030504020204" pitchFamily="34" charset="0"/>
              </a:defRPr>
            </a:lvl1pPr>
            <a:lvl2pPr algn="r">
              <a:lnSpc>
                <a:spcPct val="110000"/>
              </a:lnSpc>
              <a:spcAft>
                <a:spcPts val="0"/>
              </a:spcAft>
              <a:defRPr sz="1400">
                <a:solidFill>
                  <a:schemeClr val="bg1"/>
                </a:solidFill>
                <a:latin typeface="+mj-lt"/>
              </a:defRPr>
            </a:lvl2pPr>
            <a:lvl3pPr algn="r">
              <a:lnSpc>
                <a:spcPct val="110000"/>
              </a:lnSpc>
              <a:spcAft>
                <a:spcPts val="0"/>
              </a:spcAft>
              <a:defRPr>
                <a:solidFill>
                  <a:schemeClr val="bg1"/>
                </a:solidFill>
                <a:latin typeface="+mn-lt"/>
              </a:defRPr>
            </a:lvl3pPr>
            <a:lvl4pPr marL="0" indent="0" algn="r">
              <a:lnSpc>
                <a:spcPct val="110000"/>
              </a:lnSpc>
              <a:buNone/>
              <a:defRPr>
                <a:solidFill>
                  <a:schemeClr val="bg1"/>
                </a:solidFill>
              </a:defRPr>
            </a:lvl4pPr>
          </a:lstStyle>
          <a:p>
            <a:pPr lvl="0"/>
            <a:r>
              <a:rPr lang="de-DE"/>
              <a:t>Quote </a:t>
            </a:r>
            <a:endParaRPr lang="de-DE" dirty="0"/>
          </a:p>
          <a:p>
            <a:pPr lvl="1"/>
            <a:r>
              <a:rPr lang="de-DE"/>
              <a:t>Author name</a:t>
            </a:r>
            <a:endParaRPr lang="de-DE" dirty="0"/>
          </a:p>
          <a:p>
            <a:pPr lvl="2"/>
            <a:r>
              <a:rPr lang="de-DE"/>
              <a:t>Position</a:t>
            </a:r>
            <a:endParaRPr lang="de-DE" dirty="0"/>
          </a:p>
        </p:txBody>
      </p:sp>
      <p:grpSp>
        <p:nvGrpSpPr>
          <p:cNvPr id="20" name="Gruppieren 19">
            <a:extLst>
              <a:ext uri="{FF2B5EF4-FFF2-40B4-BE49-F238E27FC236}">
                <a16:creationId xmlns:a16="http://schemas.microsoft.com/office/drawing/2014/main" id="{942B2AF3-B72B-4E51-98E8-276E33E081FB}"/>
              </a:ext>
            </a:extLst>
          </p:cNvPr>
          <p:cNvGrpSpPr/>
          <p:nvPr userDrawn="1"/>
        </p:nvGrpSpPr>
        <p:grpSpPr>
          <a:xfrm>
            <a:off x="479425" y="476249"/>
            <a:ext cx="1266824" cy="1028701"/>
            <a:chOff x="621507" y="476249"/>
            <a:chExt cx="1266824" cy="1028701"/>
          </a:xfrm>
          <a:solidFill>
            <a:schemeClr val="bg1"/>
          </a:solidFill>
        </p:grpSpPr>
        <p:sp>
          <p:nvSpPr>
            <p:cNvPr id="21" name="Pfeil: Chevron 20">
              <a:extLst>
                <a:ext uri="{FF2B5EF4-FFF2-40B4-BE49-F238E27FC236}">
                  <a16:creationId xmlns:a16="http://schemas.microsoft.com/office/drawing/2014/main" id="{A9E48764-AC81-446C-B62C-88A8F03B3803}"/>
                </a:ext>
              </a:extLst>
            </p:cNvPr>
            <p:cNvSpPr/>
            <p:nvPr userDrawn="1"/>
          </p:nvSpPr>
          <p:spPr>
            <a:xfrm>
              <a:off x="621507" y="476249"/>
              <a:ext cx="671512" cy="1028701"/>
            </a:xfrm>
            <a:prstGeom prst="chevron">
              <a:avLst>
                <a:gd name="adj" fmla="val 42908"/>
              </a:avLst>
            </a:prstGeom>
            <a:grpFill/>
            <a:ln w="9525"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lIns="108000" tIns="108000" rIns="108000" bIns="108000" rtlCol="0" anchor="ctr"/>
            <a:lstStyle/>
            <a:p>
              <a:pPr marL="180000" indent="-180000" algn="l">
                <a:lnSpc>
                  <a:spcPts val="1960"/>
                </a:lnSpc>
                <a:buClr>
                  <a:schemeClr val="accent1"/>
                </a:buClr>
                <a:buFont typeface="Wingdings" panose="05000000000000000000" pitchFamily="2" charset="2"/>
                <a:buChar char="§"/>
              </a:pPr>
              <a:endParaRPr lang="en-US" sz="1400">
                <a:solidFill>
                  <a:schemeClr val="tx1"/>
                </a:solidFill>
              </a:endParaRPr>
            </a:p>
          </p:txBody>
        </p:sp>
        <p:sp>
          <p:nvSpPr>
            <p:cNvPr id="22" name="Pfeil: Chevron 21">
              <a:extLst>
                <a:ext uri="{FF2B5EF4-FFF2-40B4-BE49-F238E27FC236}">
                  <a16:creationId xmlns:a16="http://schemas.microsoft.com/office/drawing/2014/main" id="{14C3BCAC-351B-4AFA-8D18-F61D609E40E4}"/>
                </a:ext>
              </a:extLst>
            </p:cNvPr>
            <p:cNvSpPr/>
            <p:nvPr userDrawn="1"/>
          </p:nvSpPr>
          <p:spPr>
            <a:xfrm>
              <a:off x="1216819" y="476249"/>
              <a:ext cx="671512" cy="1028701"/>
            </a:xfrm>
            <a:prstGeom prst="chevron">
              <a:avLst>
                <a:gd name="adj" fmla="val 42908"/>
              </a:avLst>
            </a:prstGeom>
            <a:grpFill/>
            <a:ln w="9525"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lIns="108000" tIns="108000" rIns="108000" bIns="108000" rtlCol="0" anchor="ctr"/>
            <a:lstStyle/>
            <a:p>
              <a:pPr marL="180000" indent="-180000" algn="l">
                <a:lnSpc>
                  <a:spcPts val="1960"/>
                </a:lnSpc>
                <a:buClr>
                  <a:schemeClr val="accent1"/>
                </a:buClr>
                <a:buFont typeface="Wingdings" panose="05000000000000000000" pitchFamily="2" charset="2"/>
                <a:buChar char="§"/>
              </a:pPr>
              <a:endParaRPr lang="en-US" sz="1400">
                <a:solidFill>
                  <a:schemeClr val="tx1"/>
                </a:solidFill>
              </a:endParaRPr>
            </a:p>
          </p:txBody>
        </p:sp>
      </p:grpSp>
      <p:sp>
        <p:nvSpPr>
          <p:cNvPr id="3" name="Datumsplatzhalter 2">
            <a:extLst>
              <a:ext uri="{FF2B5EF4-FFF2-40B4-BE49-F238E27FC236}">
                <a16:creationId xmlns:a16="http://schemas.microsoft.com/office/drawing/2014/main" id="{D647DF70-C076-4A26-9F94-6FA1181DF1FF}"/>
              </a:ext>
            </a:extLst>
          </p:cNvPr>
          <p:cNvSpPr>
            <a:spLocks noGrp="1"/>
          </p:cNvSpPr>
          <p:nvPr>
            <p:ph type="dt" sz="half" idx="14"/>
          </p:nvPr>
        </p:nvSpPr>
        <p:spPr/>
        <p:txBody>
          <a:bodyPr/>
          <a:lstStyle/>
          <a:p>
            <a:fld id="{920EB7DE-D69A-47F7-8C66-AE1D971DBC2D}" type="datetime1">
              <a:rPr lang="de-DE" noProof="0" smtClean="0"/>
              <a:t>03.07.2023</a:t>
            </a:fld>
            <a:endParaRPr lang="de-DE" noProof="0"/>
          </a:p>
        </p:txBody>
      </p:sp>
      <p:sp>
        <p:nvSpPr>
          <p:cNvPr id="4" name="Fußzeilenplatzhalter 3">
            <a:extLst>
              <a:ext uri="{FF2B5EF4-FFF2-40B4-BE49-F238E27FC236}">
                <a16:creationId xmlns:a16="http://schemas.microsoft.com/office/drawing/2014/main" id="{21784F8B-F977-42FC-A651-A02A01C602E7}"/>
              </a:ext>
            </a:extLst>
          </p:cNvPr>
          <p:cNvSpPr>
            <a:spLocks noGrp="1"/>
          </p:cNvSpPr>
          <p:nvPr>
            <p:ph type="ftr" sz="quarter" idx="15"/>
          </p:nvPr>
        </p:nvSpPr>
        <p:spPr>
          <a:xfrm>
            <a:off x="2297897" y="6455836"/>
            <a:ext cx="2952000" cy="123111"/>
          </a:xfrm>
          <a:prstGeom prst="rect">
            <a:avLst/>
          </a:prstGeom>
        </p:spPr>
        <p:txBody>
          <a:bodyPr/>
          <a:lstStyle/>
          <a:p>
            <a:r>
              <a:rPr lang="de-DE" noProof="0"/>
              <a:t>© Fraunhofer HHI</a:t>
            </a:r>
          </a:p>
        </p:txBody>
      </p:sp>
      <p:sp>
        <p:nvSpPr>
          <p:cNvPr id="5" name="Foliennummernplatzhalter 4">
            <a:extLst>
              <a:ext uri="{FF2B5EF4-FFF2-40B4-BE49-F238E27FC236}">
                <a16:creationId xmlns:a16="http://schemas.microsoft.com/office/drawing/2014/main" id="{2160083F-34CE-4BF0-AB01-7CCA0176F2D5}"/>
              </a:ext>
            </a:extLst>
          </p:cNvPr>
          <p:cNvSpPr>
            <a:spLocks noGrp="1"/>
          </p:cNvSpPr>
          <p:nvPr>
            <p:ph type="sldNum" sz="quarter" idx="16"/>
          </p:nvPr>
        </p:nvSpPr>
        <p:spPr/>
        <p:txBody>
          <a:bodyPr/>
          <a:lstStyle/>
          <a:p>
            <a:fld id="{3D81EE41-304C-41C3-8185-350F2275D756}" type="slidenum">
              <a:rPr lang="de-DE" smtClean="0"/>
              <a:pPr/>
              <a:t>‹#›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1851860107"/>
      </p:ext>
    </p:extLst>
  </p:cSld>
  <p:clrMapOvr>
    <a:masterClrMapping/>
  </p:clrMapOvr>
</p:sldLayout>
</file>

<file path=ppt/slideLayouts/slideLayout3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Kontaktfolie – Bild vollflächi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3" name="Objekt 12" hidden="1">
            <a:extLst>
              <a:ext uri="{FF2B5EF4-FFF2-40B4-BE49-F238E27FC236}">
                <a16:creationId xmlns:a16="http://schemas.microsoft.com/office/drawing/2014/main" id="{FA62D198-8DCD-43B1-ADA0-82CB261CFE47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3708667086"/>
              </p:ext>
            </p:extLst>
          </p:nvPr>
        </p:nvGraphicFramePr>
        <p:xfrm>
          <a:off x="1588" y="1588"/>
          <a:ext cx="1588" cy="15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44" imgH="345" progId="TCLayout.ActiveDocument.1">
                  <p:embed/>
                </p:oleObj>
              </mc:Choice>
              <mc:Fallback>
                <p:oleObj name="think-cell Folie" r:id="rId3" imgW="344" imgH="345" progId="TCLayout.ActiveDocument.1">
                  <p:embed/>
                  <p:pic>
                    <p:nvPicPr>
                      <p:cNvPr id="13" name="Objekt 12" hidden="1">
                        <a:extLst>
                          <a:ext uri="{FF2B5EF4-FFF2-40B4-BE49-F238E27FC236}">
                            <a16:creationId xmlns:a16="http://schemas.microsoft.com/office/drawing/2014/main" id="{FA62D198-8DCD-43B1-ADA0-82CB261CFE47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588" y="1588"/>
                        <a:ext cx="1588" cy="158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11" name="Bildplatzhalter 10">
            <a:extLst>
              <a:ext uri="{FF2B5EF4-FFF2-40B4-BE49-F238E27FC236}">
                <a16:creationId xmlns:a16="http://schemas.microsoft.com/office/drawing/2014/main" id="{6B002FD9-AF19-4ED6-84E1-C634A79B2BA2}"/>
              </a:ext>
            </a:extLst>
          </p:cNvPr>
          <p:cNvSpPr>
            <a:spLocks noGrp="1"/>
          </p:cNvSpPr>
          <p:nvPr>
            <p:ph type="pic" sz="quarter" idx="10" hasCustomPrompt="1"/>
          </p:nvPr>
        </p:nvSpPr>
        <p:spPr>
          <a:xfrm>
            <a:off x="0" y="0"/>
            <a:ext cx="12192000" cy="6858000"/>
          </a:xfrm>
          <a:solidFill>
            <a:schemeClr val="bg2">
              <a:lumMod val="20000"/>
              <a:lumOff val="80000"/>
            </a:schemeClr>
          </a:solidFill>
        </p:spPr>
        <p:txBody>
          <a:bodyPr>
            <a:noAutofit/>
          </a:bodyPr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US"/>
              <a:t>Click icon to add picture</a:t>
            </a:r>
          </a:p>
        </p:txBody>
      </p:sp>
      <p:sp>
        <p:nvSpPr>
          <p:cNvPr id="15" name="Textplatzhalter 14">
            <a:extLst>
              <a:ext uri="{FF2B5EF4-FFF2-40B4-BE49-F238E27FC236}">
                <a16:creationId xmlns:a16="http://schemas.microsoft.com/office/drawing/2014/main" id="{AABB2FBB-BF9E-4D2C-8FD3-E83E60052330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1" y="2952020"/>
            <a:ext cx="5916612" cy="3388337"/>
          </a:xfrm>
          <a:gradFill flip="none" rotWithShape="1">
            <a:gsLst>
              <a:gs pos="33744">
                <a:srgbClr val="00779A">
                  <a:lumMod val="100000"/>
                  <a:alpha val="95000"/>
                </a:srgbClr>
              </a:gs>
              <a:gs pos="0">
                <a:srgbClr val="014A6B">
                  <a:alpha val="95000"/>
                </a:srgbClr>
              </a:gs>
              <a:gs pos="75000">
                <a:srgbClr val="4DC7D2">
                  <a:lumMod val="90000"/>
                  <a:lumOff val="10000"/>
                  <a:alpha val="95000"/>
                </a:srgbClr>
              </a:gs>
              <a:gs pos="100000">
                <a:srgbClr val="04B1AA">
                  <a:alpha val="95000"/>
                </a:srgbClr>
              </a:gs>
            </a:gsLst>
            <a:path path="circle">
              <a:fillToRect r="100000" b="100000"/>
            </a:path>
            <a:tileRect l="-100000" t="-100000"/>
          </a:gradFill>
        </p:spPr>
        <p:txBody>
          <a:bodyPr lIns="486000" tIns="360000" rIns="360000" bIns="360000" anchor="t">
            <a:spAutoFit/>
          </a:bodyPr>
          <a:lstStyle>
            <a:lvl1pPr>
              <a:lnSpc>
                <a:spcPct val="110000"/>
              </a:lnSpc>
              <a:spcAft>
                <a:spcPts val="0"/>
              </a:spcAft>
              <a:defRPr sz="3200" b="0">
                <a:solidFill>
                  <a:schemeClr val="bg1"/>
                </a:solidFill>
                <a:latin typeface="+mn-lt"/>
              </a:defRPr>
            </a:lvl1pPr>
            <a:lvl2pPr>
              <a:lnSpc>
                <a:spcPts val="3500"/>
              </a:lnSpc>
              <a:spcAft>
                <a:spcPts val="1600"/>
              </a:spcAft>
              <a:defRPr sz="4160" b="0">
                <a:solidFill>
                  <a:schemeClr val="bg1"/>
                </a:solidFill>
                <a:latin typeface="Frutiger LT Com 55 Roman" panose="020B0A03040504030204" pitchFamily="34" charset="0"/>
              </a:defRPr>
            </a:lvl2pPr>
            <a:lvl3pPr>
              <a:lnSpc>
                <a:spcPct val="110000"/>
              </a:lnSpc>
              <a:spcAft>
                <a:spcPts val="0"/>
              </a:spcAft>
              <a:defRPr sz="1600" b="0">
                <a:solidFill>
                  <a:schemeClr val="bg1"/>
                </a:solidFill>
                <a:latin typeface="+mj-lt"/>
              </a:defRPr>
            </a:lvl3pPr>
            <a:lvl4pPr marL="0" indent="0">
              <a:lnSpc>
                <a:spcPts val="2080"/>
              </a:lnSpc>
              <a:spcBef>
                <a:spcPts val="2080"/>
              </a:spcBef>
              <a:spcAft>
                <a:spcPts val="0"/>
              </a:spcAft>
              <a:buNone/>
              <a:defRPr>
                <a:solidFill>
                  <a:schemeClr val="bg1"/>
                </a:solidFill>
              </a:defRPr>
            </a:lvl4pPr>
            <a:lvl5pPr>
              <a:spcAft>
                <a:spcPts val="0"/>
              </a:spcAft>
              <a:defRPr/>
            </a:lvl5pPr>
          </a:lstStyle>
          <a:p>
            <a:pPr lvl="0"/>
            <a:r>
              <a:rPr lang="de-DE"/>
              <a:t>Contact </a:t>
            </a:r>
            <a:endParaRPr lang="de-DE" dirty="0"/>
          </a:p>
          <a:p>
            <a:pPr lvl="1"/>
            <a:r>
              <a:rPr lang="de-DE" dirty="0"/>
              <a:t>—</a:t>
            </a:r>
          </a:p>
          <a:p>
            <a:pPr lvl="2"/>
            <a:r>
              <a:rPr lang="en-US"/>
              <a:t>Title first name last name</a:t>
            </a:r>
            <a:endParaRPr lang="de-DE" dirty="0"/>
          </a:p>
          <a:p>
            <a:pPr lvl="2"/>
            <a:r>
              <a:rPr lang="de-DE"/>
              <a:t>Business unit XXX </a:t>
            </a:r>
            <a:endParaRPr lang="de-DE" dirty="0"/>
          </a:p>
          <a:p>
            <a:pPr lvl="2"/>
            <a:r>
              <a:rPr lang="de-DE" dirty="0"/>
              <a:t>Tel. +49 12 3456-XXXX</a:t>
            </a:r>
          </a:p>
          <a:p>
            <a:pPr lvl="2"/>
            <a:r>
              <a:rPr lang="de-DE" dirty="0"/>
              <a:t>Fax +49 12 3456-XXXX</a:t>
            </a:r>
          </a:p>
          <a:p>
            <a:pPr lvl="2"/>
            <a:r>
              <a:rPr lang="de-DE" dirty="0"/>
              <a:t>vorname.name@fraunhofer.de</a:t>
            </a:r>
          </a:p>
        </p:txBody>
      </p:sp>
      <p:pic>
        <p:nvPicPr>
          <p:cNvPr id="6" name="hhi_rgb_modul_send_de">
            <a:extLst>
              <a:ext uri="{FF2B5EF4-FFF2-40B4-BE49-F238E27FC236}">
                <a16:creationId xmlns:a16="http://schemas.microsoft.com/office/drawing/2014/main" id="{EA7D95FB-CC13-4DE1-98F6-0910C0377102}"/>
              </a:ext>
            </a:extLst>
          </p:cNvPr>
          <p:cNvPicPr>
            <a:picLocks noChangeAspect="1"/>
          </p:cNvPicPr>
          <p:nvPr userDrawn="1"/>
        </p:nvPicPr>
        <p:blipFill>
          <a:blip r:embed="rId5"/>
          <a:stretch>
            <a:fillRect/>
          </a:stretch>
        </p:blipFill>
        <p:spPr>
          <a:xfrm>
            <a:off x="9192575" y="476250"/>
            <a:ext cx="2520000" cy="1471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03886089"/>
      </p:ext>
    </p:extLst>
  </p:cSld>
  <p:clrMapOvr>
    <a:masterClrMapping/>
  </p:clrMapOvr>
</p:sldLayout>
</file>

<file path=ppt/slideLayouts/slideLayout3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Kontaktfolie – Bild halb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3" name="Objekt 12" hidden="1">
            <a:extLst>
              <a:ext uri="{FF2B5EF4-FFF2-40B4-BE49-F238E27FC236}">
                <a16:creationId xmlns:a16="http://schemas.microsoft.com/office/drawing/2014/main" id="{FA62D198-8DCD-43B1-ADA0-82CB261CFE47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1284307943"/>
              </p:ext>
            </p:extLst>
          </p:nvPr>
        </p:nvGraphicFramePr>
        <p:xfrm>
          <a:off x="1588" y="1588"/>
          <a:ext cx="1588" cy="15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44" imgH="345" progId="TCLayout.ActiveDocument.1">
                  <p:embed/>
                </p:oleObj>
              </mc:Choice>
              <mc:Fallback>
                <p:oleObj name="think-cell Folie" r:id="rId3" imgW="344" imgH="345" progId="TCLayout.ActiveDocument.1">
                  <p:embed/>
                  <p:pic>
                    <p:nvPicPr>
                      <p:cNvPr id="13" name="Objekt 12" hidden="1">
                        <a:extLst>
                          <a:ext uri="{FF2B5EF4-FFF2-40B4-BE49-F238E27FC236}">
                            <a16:creationId xmlns:a16="http://schemas.microsoft.com/office/drawing/2014/main" id="{FA62D198-8DCD-43B1-ADA0-82CB261CFE47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588" y="1588"/>
                        <a:ext cx="1588" cy="158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11" name="Bildplatzhalter 10">
            <a:extLst>
              <a:ext uri="{FF2B5EF4-FFF2-40B4-BE49-F238E27FC236}">
                <a16:creationId xmlns:a16="http://schemas.microsoft.com/office/drawing/2014/main" id="{6B002FD9-AF19-4ED6-84E1-C634A79B2BA2}"/>
              </a:ext>
            </a:extLst>
          </p:cNvPr>
          <p:cNvSpPr>
            <a:spLocks noGrp="1"/>
          </p:cNvSpPr>
          <p:nvPr>
            <p:ph type="pic" sz="quarter" idx="10" hasCustomPrompt="1"/>
          </p:nvPr>
        </p:nvSpPr>
        <p:spPr>
          <a:xfrm>
            <a:off x="0" y="0"/>
            <a:ext cx="12192000" cy="4572000"/>
          </a:xfrm>
          <a:solidFill>
            <a:schemeClr val="bg2">
              <a:lumMod val="20000"/>
              <a:lumOff val="80000"/>
            </a:schemeClr>
          </a:solidFill>
        </p:spPr>
        <p:txBody>
          <a:bodyPr>
            <a:noAutofit/>
          </a:bodyPr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US"/>
              <a:t>Click icon to add picture</a:t>
            </a:r>
          </a:p>
        </p:txBody>
      </p:sp>
      <p:sp>
        <p:nvSpPr>
          <p:cNvPr id="15" name="Textplatzhalter 14">
            <a:extLst>
              <a:ext uri="{FF2B5EF4-FFF2-40B4-BE49-F238E27FC236}">
                <a16:creationId xmlns:a16="http://schemas.microsoft.com/office/drawing/2014/main" id="{AABB2FBB-BF9E-4D2C-8FD3-E83E60052330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1" y="2952020"/>
            <a:ext cx="5916612" cy="3388337"/>
          </a:xfrm>
          <a:gradFill flip="none" rotWithShape="1">
            <a:gsLst>
              <a:gs pos="33744">
                <a:srgbClr val="00779A">
                  <a:lumMod val="100000"/>
                  <a:alpha val="95000"/>
                </a:srgbClr>
              </a:gs>
              <a:gs pos="0">
                <a:srgbClr val="014A6B">
                  <a:alpha val="95000"/>
                </a:srgbClr>
              </a:gs>
              <a:gs pos="75000">
                <a:srgbClr val="4DC7D2">
                  <a:lumMod val="90000"/>
                  <a:lumOff val="10000"/>
                  <a:alpha val="95000"/>
                </a:srgbClr>
              </a:gs>
              <a:gs pos="100000">
                <a:srgbClr val="04B1AA">
                  <a:alpha val="95000"/>
                </a:srgbClr>
              </a:gs>
            </a:gsLst>
            <a:path path="circle">
              <a:fillToRect r="100000" b="100000"/>
            </a:path>
            <a:tileRect l="-100000" t="-100000"/>
          </a:gradFill>
        </p:spPr>
        <p:txBody>
          <a:bodyPr lIns="486000" tIns="360000" rIns="360000" bIns="360000" anchor="t">
            <a:spAutoFit/>
          </a:bodyPr>
          <a:lstStyle>
            <a:lvl1pPr>
              <a:lnSpc>
                <a:spcPct val="110000"/>
              </a:lnSpc>
              <a:spcAft>
                <a:spcPts val="0"/>
              </a:spcAft>
              <a:defRPr sz="3200" b="0">
                <a:solidFill>
                  <a:schemeClr val="bg1"/>
                </a:solidFill>
                <a:latin typeface="+mn-lt"/>
              </a:defRPr>
            </a:lvl1pPr>
            <a:lvl2pPr>
              <a:lnSpc>
                <a:spcPts val="3500"/>
              </a:lnSpc>
              <a:spcAft>
                <a:spcPts val="1600"/>
              </a:spcAft>
              <a:defRPr sz="4160" b="0">
                <a:solidFill>
                  <a:schemeClr val="bg1"/>
                </a:solidFill>
                <a:latin typeface="Frutiger LT Com 55 Roman" panose="020B0A03040504030204" pitchFamily="34" charset="0"/>
              </a:defRPr>
            </a:lvl2pPr>
            <a:lvl3pPr>
              <a:lnSpc>
                <a:spcPct val="110000"/>
              </a:lnSpc>
              <a:spcAft>
                <a:spcPts val="0"/>
              </a:spcAft>
              <a:defRPr sz="1600" b="0">
                <a:solidFill>
                  <a:schemeClr val="bg1"/>
                </a:solidFill>
                <a:latin typeface="+mj-lt"/>
              </a:defRPr>
            </a:lvl3pPr>
            <a:lvl4pPr marL="0" indent="0">
              <a:lnSpc>
                <a:spcPts val="2080"/>
              </a:lnSpc>
              <a:spcBef>
                <a:spcPts val="2080"/>
              </a:spcBef>
              <a:spcAft>
                <a:spcPts val="0"/>
              </a:spcAft>
              <a:buNone/>
              <a:defRPr>
                <a:solidFill>
                  <a:schemeClr val="bg1"/>
                </a:solidFill>
              </a:defRPr>
            </a:lvl4pPr>
            <a:lvl5pPr>
              <a:spcAft>
                <a:spcPts val="0"/>
              </a:spcAft>
              <a:defRPr/>
            </a:lvl5pPr>
          </a:lstStyle>
          <a:p>
            <a:pPr lvl="0"/>
            <a:r>
              <a:rPr lang="de-DE"/>
              <a:t>Contact </a:t>
            </a:r>
            <a:endParaRPr lang="de-DE" dirty="0"/>
          </a:p>
          <a:p>
            <a:pPr lvl="1"/>
            <a:r>
              <a:rPr lang="de-DE" dirty="0"/>
              <a:t>—</a:t>
            </a:r>
          </a:p>
          <a:p>
            <a:pPr lvl="2"/>
            <a:r>
              <a:rPr lang="en-US"/>
              <a:t>Title first name last name</a:t>
            </a:r>
            <a:endParaRPr lang="de-DE" dirty="0"/>
          </a:p>
          <a:p>
            <a:pPr lvl="2"/>
            <a:r>
              <a:rPr lang="de-DE"/>
              <a:t>Business unit XXX </a:t>
            </a:r>
            <a:endParaRPr lang="de-DE" dirty="0"/>
          </a:p>
          <a:p>
            <a:pPr lvl="2"/>
            <a:r>
              <a:rPr lang="de-DE" dirty="0"/>
              <a:t>Tel. +49 12 3456-XXXX</a:t>
            </a:r>
          </a:p>
          <a:p>
            <a:pPr lvl="2"/>
            <a:r>
              <a:rPr lang="de-DE" dirty="0"/>
              <a:t>Fax +49 12 3456-XXXX</a:t>
            </a:r>
          </a:p>
          <a:p>
            <a:pPr lvl="2"/>
            <a:r>
              <a:rPr lang="de-DE" dirty="0"/>
              <a:t>vorname.name@hhi.fraunhofer.de</a:t>
            </a:r>
          </a:p>
        </p:txBody>
      </p:sp>
      <p:pic>
        <p:nvPicPr>
          <p:cNvPr id="6" name="hhi_rgb_modul_send_de">
            <a:extLst>
              <a:ext uri="{FF2B5EF4-FFF2-40B4-BE49-F238E27FC236}">
                <a16:creationId xmlns:a16="http://schemas.microsoft.com/office/drawing/2014/main" id="{EA7D95FB-CC13-4DE1-98F6-0910C0377102}"/>
              </a:ext>
            </a:extLst>
          </p:cNvPr>
          <p:cNvPicPr>
            <a:picLocks noChangeAspect="1"/>
          </p:cNvPicPr>
          <p:nvPr userDrawn="1"/>
        </p:nvPicPr>
        <p:blipFill>
          <a:blip r:embed="rId5"/>
          <a:stretch>
            <a:fillRect/>
          </a:stretch>
        </p:blipFill>
        <p:spPr>
          <a:xfrm>
            <a:off x="9192575" y="476250"/>
            <a:ext cx="2520000" cy="1471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91464883"/>
      </p:ext>
    </p:extLst>
  </p:cSld>
  <p:clrMapOvr>
    <a:masterClrMapping/>
  </p:clrMapOvr>
</p:sldLayout>
</file>

<file path=ppt/slideLayouts/slideLayout3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Kontaktfolie – Bi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3" name="Objekt 12" hidden="1">
            <a:extLst>
              <a:ext uri="{FF2B5EF4-FFF2-40B4-BE49-F238E27FC236}">
                <a16:creationId xmlns:a16="http://schemas.microsoft.com/office/drawing/2014/main" id="{FA62D198-8DCD-43B1-ADA0-82CB261CFE47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3624602161"/>
              </p:ext>
            </p:extLst>
          </p:nvPr>
        </p:nvGraphicFramePr>
        <p:xfrm>
          <a:off x="1588" y="1588"/>
          <a:ext cx="1588" cy="15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44" imgH="345" progId="TCLayout.ActiveDocument.1">
                  <p:embed/>
                </p:oleObj>
              </mc:Choice>
              <mc:Fallback>
                <p:oleObj name="think-cell Folie" r:id="rId3" imgW="344" imgH="345" progId="TCLayout.ActiveDocument.1">
                  <p:embed/>
                  <p:pic>
                    <p:nvPicPr>
                      <p:cNvPr id="13" name="Objekt 12" hidden="1">
                        <a:extLst>
                          <a:ext uri="{FF2B5EF4-FFF2-40B4-BE49-F238E27FC236}">
                            <a16:creationId xmlns:a16="http://schemas.microsoft.com/office/drawing/2014/main" id="{FA62D198-8DCD-43B1-ADA0-82CB261CFE47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588" y="1588"/>
                        <a:ext cx="1588" cy="158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pic>
        <p:nvPicPr>
          <p:cNvPr id="6" name="Grafik 5">
            <a:extLst>
              <a:ext uri="{FF2B5EF4-FFF2-40B4-BE49-F238E27FC236}">
                <a16:creationId xmlns:a16="http://schemas.microsoft.com/office/drawing/2014/main" id="{9233E68D-B08D-4763-8344-832492442697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" y="0"/>
            <a:ext cx="12192000" cy="6857999"/>
          </a:xfrm>
          <a:prstGeom prst="rect">
            <a:avLst/>
          </a:prstGeom>
        </p:spPr>
      </p:pic>
      <p:sp>
        <p:nvSpPr>
          <p:cNvPr id="15" name="Textplatzhalter 14">
            <a:extLst>
              <a:ext uri="{FF2B5EF4-FFF2-40B4-BE49-F238E27FC236}">
                <a16:creationId xmlns:a16="http://schemas.microsoft.com/office/drawing/2014/main" id="{AABB2FBB-BF9E-4D2C-8FD3-E83E60052330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479425" y="1700213"/>
            <a:ext cx="5916612" cy="3848489"/>
          </a:xfrm>
          <a:noFill/>
        </p:spPr>
        <p:txBody>
          <a:bodyPr lIns="0" tIns="0" rIns="0" bIns="0" anchor="t">
            <a:spAutoFit/>
          </a:bodyPr>
          <a:lstStyle>
            <a:lvl1pPr>
              <a:lnSpc>
                <a:spcPct val="110000"/>
              </a:lnSpc>
              <a:spcAft>
                <a:spcPts val="0"/>
              </a:spcAft>
              <a:defRPr sz="3200" b="0">
                <a:solidFill>
                  <a:schemeClr val="bg1"/>
                </a:solidFill>
                <a:latin typeface="+mn-lt"/>
              </a:defRPr>
            </a:lvl1pPr>
            <a:lvl2pPr>
              <a:lnSpc>
                <a:spcPts val="3500"/>
              </a:lnSpc>
              <a:spcAft>
                <a:spcPts val="1600"/>
              </a:spcAft>
              <a:defRPr sz="4160" b="0">
                <a:solidFill>
                  <a:schemeClr val="bg1"/>
                </a:solidFill>
                <a:latin typeface="Frutiger LT Com 55 Roman" panose="020B0A03040504030204" pitchFamily="34" charset="0"/>
              </a:defRPr>
            </a:lvl2pPr>
            <a:lvl3pPr>
              <a:lnSpc>
                <a:spcPct val="110000"/>
              </a:lnSpc>
              <a:spcAft>
                <a:spcPts val="0"/>
              </a:spcAft>
              <a:defRPr sz="1600" b="0">
                <a:solidFill>
                  <a:schemeClr val="bg1"/>
                </a:solidFill>
                <a:latin typeface="+mj-lt"/>
              </a:defRPr>
            </a:lvl3pPr>
            <a:lvl4pPr marL="0" indent="0">
              <a:lnSpc>
                <a:spcPct val="110000"/>
              </a:lnSpc>
              <a:spcBef>
                <a:spcPts val="0"/>
              </a:spcBef>
              <a:spcAft>
                <a:spcPts val="0"/>
              </a:spcAft>
              <a:buNone/>
              <a:defRPr baseline="0">
                <a:solidFill>
                  <a:schemeClr val="bg1"/>
                </a:solidFill>
              </a:defRPr>
            </a:lvl4pPr>
            <a:lvl5pPr>
              <a:spcAft>
                <a:spcPts val="0"/>
              </a:spcAft>
              <a:defRPr/>
            </a:lvl5pPr>
          </a:lstStyle>
          <a:p>
            <a:pPr lvl="0"/>
            <a:r>
              <a:rPr lang="de-DE"/>
              <a:t>Contact </a:t>
            </a:r>
            <a:endParaRPr lang="de-DE" dirty="0"/>
          </a:p>
          <a:p>
            <a:pPr lvl="1"/>
            <a:r>
              <a:rPr lang="de-DE" dirty="0"/>
              <a:t>—</a:t>
            </a:r>
          </a:p>
          <a:p>
            <a:pPr lvl="2"/>
            <a:r>
              <a:rPr lang="en-US"/>
              <a:t>Title first name last name</a:t>
            </a:r>
            <a:endParaRPr lang="de-DE" dirty="0"/>
          </a:p>
          <a:p>
            <a:pPr lvl="2"/>
            <a:r>
              <a:rPr lang="de-DE"/>
              <a:t>Business unit XXX </a:t>
            </a:r>
            <a:endParaRPr lang="de-DE" dirty="0"/>
          </a:p>
          <a:p>
            <a:pPr lvl="2"/>
            <a:r>
              <a:rPr lang="de-DE" dirty="0"/>
              <a:t>Tel. +49 12 3456-XXXX</a:t>
            </a:r>
          </a:p>
          <a:p>
            <a:pPr lvl="2"/>
            <a:r>
              <a:rPr lang="de-DE" dirty="0"/>
              <a:t>Fax +49 12 3456-XXXX</a:t>
            </a:r>
          </a:p>
          <a:p>
            <a:pPr lvl="2"/>
            <a:r>
              <a:rPr lang="de-DE" dirty="0"/>
              <a:t>vorname.name@hhi.fraunhofer.de</a:t>
            </a:r>
          </a:p>
          <a:p>
            <a:pPr lvl="3"/>
            <a:endParaRPr lang="pt-BR" dirty="0"/>
          </a:p>
          <a:p>
            <a:pPr lvl="3"/>
            <a:r>
              <a:rPr lang="pt-BR" dirty="0"/>
              <a:t>Fraunhofer-Institut für Nachrichtentechnik, Heinrich-Hertz-Institut, HHI</a:t>
            </a:r>
          </a:p>
          <a:p>
            <a:pPr lvl="3"/>
            <a:r>
              <a:rPr lang="pt-BR" dirty="0"/>
              <a:t>Einsteinufer 37</a:t>
            </a:r>
          </a:p>
          <a:p>
            <a:pPr lvl="3"/>
            <a:r>
              <a:rPr lang="pt-BR" dirty="0"/>
              <a:t>10587 Berlin</a:t>
            </a:r>
          </a:p>
          <a:p>
            <a:pPr lvl="3"/>
            <a:r>
              <a:rPr lang="pt-BR" dirty="0"/>
              <a:t>www.hhi.fraunhofer.de</a:t>
            </a:r>
          </a:p>
        </p:txBody>
      </p:sp>
      <p:pic>
        <p:nvPicPr>
          <p:cNvPr id="7" name="hhi_rgb_modul_send_de">
            <a:extLst>
              <a:ext uri="{FF2B5EF4-FFF2-40B4-BE49-F238E27FC236}">
                <a16:creationId xmlns:a16="http://schemas.microsoft.com/office/drawing/2014/main" id="{EA7D95FB-CC13-4DE1-98F6-0910C0377102}"/>
              </a:ext>
            </a:extLst>
          </p:cNvPr>
          <p:cNvPicPr>
            <a:picLocks noChangeAspect="1"/>
          </p:cNvPicPr>
          <p:nvPr userDrawn="1"/>
        </p:nvPicPr>
        <p:blipFill>
          <a:blip r:embed="rId6"/>
          <a:stretch>
            <a:fillRect/>
          </a:stretch>
        </p:blipFill>
        <p:spPr>
          <a:xfrm>
            <a:off x="9192575" y="476250"/>
            <a:ext cx="2520000" cy="1471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84152451"/>
      </p:ext>
    </p:extLst>
  </p:cSld>
  <p:clrMapOvr>
    <a:masterClrMapping/>
  </p:clrMapOvr>
</p:sldLayout>
</file>

<file path=ppt/slideLayouts/slideLayout4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Schlussfoli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3" name="Objekt 12" hidden="1">
            <a:extLst>
              <a:ext uri="{FF2B5EF4-FFF2-40B4-BE49-F238E27FC236}">
                <a16:creationId xmlns:a16="http://schemas.microsoft.com/office/drawing/2014/main" id="{FA62D198-8DCD-43B1-ADA0-82CB261CFE47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3128471680"/>
              </p:ext>
            </p:extLst>
          </p:nvPr>
        </p:nvGraphicFramePr>
        <p:xfrm>
          <a:off x="1588" y="1588"/>
          <a:ext cx="1588" cy="15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" imgW="344" imgH="345" progId="TCLayout.ActiveDocument.1">
                  <p:embed/>
                </p:oleObj>
              </mc:Choice>
              <mc:Fallback>
                <p:oleObj name="think-cell Folie" r:id="rId3" imgW="344" imgH="345" progId="TCLayout.ActiveDocument.1">
                  <p:embed/>
                  <p:pic>
                    <p:nvPicPr>
                      <p:cNvPr id="13" name="Objekt 12" hidden="1">
                        <a:extLst>
                          <a:ext uri="{FF2B5EF4-FFF2-40B4-BE49-F238E27FC236}">
                            <a16:creationId xmlns:a16="http://schemas.microsoft.com/office/drawing/2014/main" id="{FA62D198-8DCD-43B1-ADA0-82CB261CFE47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588" y="1588"/>
                        <a:ext cx="1588" cy="158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pic>
        <p:nvPicPr>
          <p:cNvPr id="8" name="Grafik 7">
            <a:extLst>
              <a:ext uri="{FF2B5EF4-FFF2-40B4-BE49-F238E27FC236}">
                <a16:creationId xmlns:a16="http://schemas.microsoft.com/office/drawing/2014/main" id="{9F17E90D-0C11-4C1A-9AB0-99DFB3D05F3A}"/>
              </a:ext>
            </a:extLst>
          </p:cNvPr>
          <p:cNvPicPr>
            <a:picLocks noChangeAspect="1"/>
          </p:cNvPicPr>
          <p:nvPr userDrawn="1"/>
        </p:nvPicPr>
        <p:blipFill>
          <a:blip r:embed="rId5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15" name="Textplatzhalter 14">
            <a:extLst>
              <a:ext uri="{FF2B5EF4-FFF2-40B4-BE49-F238E27FC236}">
                <a16:creationId xmlns:a16="http://schemas.microsoft.com/office/drawing/2014/main" id="{AABB2FBB-BF9E-4D2C-8FD3-E83E60052330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479425" y="2255355"/>
            <a:ext cx="11233149" cy="1938992"/>
          </a:xfrm>
          <a:noFill/>
        </p:spPr>
        <p:txBody>
          <a:bodyPr wrap="square" lIns="0" tIns="0" rIns="0" bIns="0" anchor="t">
            <a:spAutoFit/>
          </a:bodyPr>
          <a:lstStyle>
            <a:lvl1pPr>
              <a:lnSpc>
                <a:spcPct val="100000"/>
              </a:lnSpc>
              <a:spcAft>
                <a:spcPts val="0"/>
              </a:spcAft>
              <a:defRPr sz="6600" b="0">
                <a:solidFill>
                  <a:schemeClr val="bg1"/>
                </a:solidFill>
                <a:latin typeface="+mn-lt"/>
              </a:defRPr>
            </a:lvl1pPr>
            <a:lvl2pPr>
              <a:lnSpc>
                <a:spcPts val="7200"/>
              </a:lnSpc>
              <a:spcAft>
                <a:spcPts val="1600"/>
              </a:spcAft>
              <a:defRPr sz="8580" b="0">
                <a:solidFill>
                  <a:schemeClr val="bg1"/>
                </a:solidFill>
                <a:latin typeface="Frutiger LT Com 55 Roman" panose="020B0A03040504030204" pitchFamily="34" charset="0"/>
              </a:defRPr>
            </a:lvl2pPr>
            <a:lvl3pPr>
              <a:lnSpc>
                <a:spcPts val="2080"/>
              </a:lnSpc>
              <a:spcAft>
                <a:spcPts val="0"/>
              </a:spcAft>
              <a:defRPr>
                <a:solidFill>
                  <a:schemeClr val="bg1"/>
                </a:solidFill>
                <a:latin typeface="+mj-lt"/>
              </a:defRPr>
            </a:lvl3pPr>
            <a:lvl4pPr marL="0" indent="0">
              <a:lnSpc>
                <a:spcPts val="2080"/>
              </a:lnSpc>
              <a:spcBef>
                <a:spcPts val="2080"/>
              </a:spcBef>
              <a:spcAft>
                <a:spcPts val="0"/>
              </a:spcAft>
              <a:buNone/>
              <a:defRPr>
                <a:solidFill>
                  <a:schemeClr val="bg1"/>
                </a:solidFill>
              </a:defRPr>
            </a:lvl4pPr>
            <a:lvl5pPr>
              <a:spcAft>
                <a:spcPts val="0"/>
              </a:spcAft>
              <a:defRPr/>
            </a:lvl5pPr>
          </a:lstStyle>
          <a:p>
            <a:pPr lvl="0"/>
            <a:r>
              <a:rPr lang="en-US"/>
              <a:t>Thank you for your attention!</a:t>
            </a:r>
            <a:endParaRPr lang="de-DE" dirty="0"/>
          </a:p>
          <a:p>
            <a:pPr lvl="1"/>
            <a:r>
              <a:rPr lang="de-DE" dirty="0"/>
              <a:t>—</a:t>
            </a:r>
          </a:p>
        </p:txBody>
      </p:sp>
    </p:spTree>
    <p:extLst>
      <p:ext uri="{BB962C8B-B14F-4D97-AF65-F5344CB8AC3E}">
        <p14:creationId xmlns:p14="http://schemas.microsoft.com/office/powerpoint/2010/main" val="278248499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13" Type="http://schemas.openxmlformats.org/officeDocument/2006/relationships/slideLayout" Target="../slideLayouts/slideLayout24.xml"/><Relationship Id="rId18" Type="http://schemas.openxmlformats.org/officeDocument/2006/relationships/slideLayout" Target="../slideLayouts/slideLayout29.xml"/><Relationship Id="rId26" Type="http://schemas.openxmlformats.org/officeDocument/2006/relationships/slideLayout" Target="../slideLayouts/slideLayout37.xml"/><Relationship Id="rId3" Type="http://schemas.openxmlformats.org/officeDocument/2006/relationships/slideLayout" Target="../slideLayouts/slideLayout14.xml"/><Relationship Id="rId21" Type="http://schemas.openxmlformats.org/officeDocument/2006/relationships/slideLayout" Target="../slideLayouts/slideLayout32.xml"/><Relationship Id="rId7" Type="http://schemas.openxmlformats.org/officeDocument/2006/relationships/slideLayout" Target="../slideLayouts/slideLayout18.xml"/><Relationship Id="rId12" Type="http://schemas.openxmlformats.org/officeDocument/2006/relationships/slideLayout" Target="../slideLayouts/slideLayout23.xml"/><Relationship Id="rId17" Type="http://schemas.openxmlformats.org/officeDocument/2006/relationships/slideLayout" Target="../slideLayouts/slideLayout28.xml"/><Relationship Id="rId25" Type="http://schemas.openxmlformats.org/officeDocument/2006/relationships/slideLayout" Target="../slideLayouts/slideLayout36.xml"/><Relationship Id="rId33" Type="http://schemas.openxmlformats.org/officeDocument/2006/relationships/image" Target="../media/image1.emf"/><Relationship Id="rId2" Type="http://schemas.openxmlformats.org/officeDocument/2006/relationships/slideLayout" Target="../slideLayouts/slideLayout13.xml"/><Relationship Id="rId16" Type="http://schemas.openxmlformats.org/officeDocument/2006/relationships/slideLayout" Target="../slideLayouts/slideLayout27.xml"/><Relationship Id="rId20" Type="http://schemas.openxmlformats.org/officeDocument/2006/relationships/slideLayout" Target="../slideLayouts/slideLayout31.xml"/><Relationship Id="rId29" Type="http://schemas.openxmlformats.org/officeDocument/2006/relationships/slideLayout" Target="../slideLayouts/slideLayout40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24" Type="http://schemas.openxmlformats.org/officeDocument/2006/relationships/slideLayout" Target="../slideLayouts/slideLayout35.xml"/><Relationship Id="rId32" Type="http://schemas.openxmlformats.org/officeDocument/2006/relationships/oleObject" Target="../embeddings/oleObject1.bin"/><Relationship Id="rId5" Type="http://schemas.openxmlformats.org/officeDocument/2006/relationships/slideLayout" Target="../slideLayouts/slideLayout16.xml"/><Relationship Id="rId15" Type="http://schemas.openxmlformats.org/officeDocument/2006/relationships/slideLayout" Target="../slideLayouts/slideLayout26.xml"/><Relationship Id="rId23" Type="http://schemas.openxmlformats.org/officeDocument/2006/relationships/slideLayout" Target="../slideLayouts/slideLayout34.xml"/><Relationship Id="rId28" Type="http://schemas.openxmlformats.org/officeDocument/2006/relationships/slideLayout" Target="../slideLayouts/slideLayout39.xml"/><Relationship Id="rId10" Type="http://schemas.openxmlformats.org/officeDocument/2006/relationships/slideLayout" Target="../slideLayouts/slideLayout21.xml"/><Relationship Id="rId19" Type="http://schemas.openxmlformats.org/officeDocument/2006/relationships/slideLayout" Target="../slideLayouts/slideLayout30.xml"/><Relationship Id="rId31" Type="http://schemas.openxmlformats.org/officeDocument/2006/relationships/tags" Target="../tags/tag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Relationship Id="rId14" Type="http://schemas.openxmlformats.org/officeDocument/2006/relationships/slideLayout" Target="../slideLayouts/slideLayout25.xml"/><Relationship Id="rId22" Type="http://schemas.openxmlformats.org/officeDocument/2006/relationships/slideLayout" Target="../slideLayouts/slideLayout33.xml"/><Relationship Id="rId27" Type="http://schemas.openxmlformats.org/officeDocument/2006/relationships/slideLayout" Target="../slideLayouts/slideLayout38.xml"/><Relationship Id="rId30" Type="http://schemas.openxmlformats.org/officeDocument/2006/relationships/theme" Target="../theme/theme2.xml"/><Relationship Id="rId8" Type="http://schemas.openxmlformats.org/officeDocument/2006/relationships/slideLayout" Target="../slideLayouts/slideLayout1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524E67A-AF0E-4819-AC53-2E46C7DFBD72}" type="datetimeFigureOut">
              <a:rPr lang="zh-CN" altLang="en-US" smtClean="0"/>
              <a:t>2023/7/3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11978709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3" r:id="rId1"/>
    <p:sldLayoutId id="2147483674" r:id="rId2"/>
    <p:sldLayoutId id="2147483675" r:id="rId3"/>
    <p:sldLayoutId id="2147483676" r:id="rId4"/>
    <p:sldLayoutId id="2147483677" r:id="rId5"/>
    <p:sldLayoutId id="2147483678" r:id="rId6"/>
    <p:sldLayoutId id="2147483679" r:id="rId7"/>
    <p:sldLayoutId id="2147483680" r:id="rId8"/>
    <p:sldLayoutId id="2147483681" r:id="rId9"/>
    <p:sldLayoutId id="2147483682" r:id="rId10"/>
    <p:sldLayoutId id="2147483683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 bwMode="gray"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8" name="Objekt 7" hidden="1">
            <a:extLst>
              <a:ext uri="{FF2B5EF4-FFF2-40B4-BE49-F238E27FC236}">
                <a16:creationId xmlns:a16="http://schemas.microsoft.com/office/drawing/2014/main" id="{F507918F-B2AA-4A76-81D6-4E27E906E31E}"/>
              </a:ext>
            </a:extLst>
          </p:cNvPr>
          <p:cNvGraphicFramePr>
            <a:graphicFrameLocks noChangeAspect="1"/>
          </p:cNvGraphicFramePr>
          <p:nvPr userDrawn="1">
            <p:custDataLst>
              <p:tags r:id="rId31"/>
            </p:custDataLst>
            <p:extLst>
              <p:ext uri="{D42A27DB-BD31-4B8C-83A1-F6EECF244321}">
                <p14:modId xmlns:p14="http://schemas.microsoft.com/office/powerpoint/2010/main" val="155093285"/>
              </p:ext>
            </p:extLst>
          </p:nvPr>
        </p:nvGraphicFramePr>
        <p:xfrm>
          <a:off x="1588" y="1588"/>
          <a:ext cx="1588" cy="15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Folie" r:id="rId32" imgW="344" imgH="345" progId="TCLayout.ActiveDocument.1">
                  <p:embed/>
                </p:oleObj>
              </mc:Choice>
              <mc:Fallback>
                <p:oleObj name="think-cell Folie" r:id="rId32" imgW="344" imgH="345" progId="TCLayout.ActiveDocument.1">
                  <p:embed/>
                  <p:pic>
                    <p:nvPicPr>
                      <p:cNvPr id="8" name="Objekt 7" hidden="1">
                        <a:extLst>
                          <a:ext uri="{FF2B5EF4-FFF2-40B4-BE49-F238E27FC236}">
                            <a16:creationId xmlns:a16="http://schemas.microsoft.com/office/drawing/2014/main" id="{F507918F-B2AA-4A76-81D6-4E27E906E31E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33"/>
                      <a:stretch>
                        <a:fillRect/>
                      </a:stretch>
                    </p:blipFill>
                    <p:spPr>
                      <a:xfrm>
                        <a:off x="1588" y="1588"/>
                        <a:ext cx="1588" cy="158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2" name="Titelplatzhalter 1">
            <a:extLst>
              <a:ext uri="{FF2B5EF4-FFF2-40B4-BE49-F238E27FC236}">
                <a16:creationId xmlns:a16="http://schemas.microsoft.com/office/drawing/2014/main" id="{EA78C480-B66C-43DB-AAEB-3790EF5A7664}"/>
              </a:ext>
            </a:extLst>
          </p:cNvPr>
          <p:cNvSpPr>
            <a:spLocks noGrp="1"/>
          </p:cNvSpPr>
          <p:nvPr>
            <p:ph type="title"/>
          </p:nvPr>
        </p:nvSpPr>
        <p:spPr bwMode="gray">
          <a:xfrm>
            <a:off x="479425" y="395588"/>
            <a:ext cx="11233150" cy="406265"/>
          </a:xfrm>
          <a:prstGeom prst="rect">
            <a:avLst/>
          </a:prstGeom>
        </p:spPr>
        <p:txBody>
          <a:bodyPr vert="horz" lIns="0" tIns="0" rIns="0" bIns="0" rtlCol="0" anchor="t">
            <a:spAutoFit/>
          </a:bodyPr>
          <a:lstStyle/>
          <a:p>
            <a:r>
              <a:rPr lang="de-DE"/>
              <a:t>Headline, Frutiger LT Com Bd, 24 pt, Section separator</a:t>
            </a:r>
            <a:endParaRPr lang="de-DE" noProof="0" dirty="0"/>
          </a:p>
        </p:txBody>
      </p:sp>
      <p:sp>
        <p:nvSpPr>
          <p:cNvPr id="3" name="Textplatzhalter 2">
            <a:extLst>
              <a:ext uri="{FF2B5EF4-FFF2-40B4-BE49-F238E27FC236}">
                <a16:creationId xmlns:a16="http://schemas.microsoft.com/office/drawing/2014/main" id="{C3ED48EE-75FC-48CE-8886-5B06675925EC}"/>
              </a:ext>
            </a:extLst>
          </p:cNvPr>
          <p:cNvSpPr>
            <a:spLocks noGrp="1"/>
          </p:cNvSpPr>
          <p:nvPr>
            <p:ph type="body" idx="1"/>
          </p:nvPr>
        </p:nvSpPr>
        <p:spPr bwMode="gray">
          <a:xfrm>
            <a:off x="478199" y="1703388"/>
            <a:ext cx="11234376" cy="2640595"/>
          </a:xfrm>
          <a:prstGeom prst="rect">
            <a:avLst/>
          </a:prstGeom>
        </p:spPr>
        <p:txBody>
          <a:bodyPr vert="horz" lIns="0" tIns="0" rIns="0" bIns="0" rtlCol="0">
            <a:spAutoFit/>
          </a:bodyPr>
          <a:lstStyle/>
          <a:p>
            <a:pPr lvl="0"/>
            <a:r>
              <a:rPr lang="de-DE" noProof="0" dirty="0"/>
              <a:t>Level 1</a:t>
            </a:r>
          </a:p>
          <a:p>
            <a:pPr lvl="1"/>
            <a:r>
              <a:rPr lang="de-DE" noProof="0" dirty="0"/>
              <a:t>Level 2</a:t>
            </a:r>
          </a:p>
          <a:p>
            <a:pPr lvl="2"/>
            <a:r>
              <a:rPr lang="de-DE" noProof="0" dirty="0"/>
              <a:t>Level 3</a:t>
            </a:r>
          </a:p>
          <a:p>
            <a:pPr lvl="3"/>
            <a:r>
              <a:rPr lang="de-DE" noProof="0" dirty="0"/>
              <a:t>Level 4</a:t>
            </a:r>
          </a:p>
          <a:p>
            <a:pPr lvl="4"/>
            <a:r>
              <a:rPr lang="de-DE" noProof="0" dirty="0"/>
              <a:t>Level 5</a:t>
            </a:r>
          </a:p>
          <a:p>
            <a:pPr lvl="5"/>
            <a:r>
              <a:rPr lang="de-DE" noProof="0" dirty="0"/>
              <a:t>Level 6</a:t>
            </a:r>
          </a:p>
          <a:p>
            <a:pPr lvl="6"/>
            <a:r>
              <a:rPr lang="de-DE" noProof="0" dirty="0"/>
              <a:t>Level 7</a:t>
            </a:r>
          </a:p>
          <a:p>
            <a:pPr lvl="7"/>
            <a:r>
              <a:rPr lang="de-DE" noProof="0" dirty="0"/>
              <a:t>Level 8</a:t>
            </a:r>
          </a:p>
          <a:p>
            <a:pPr lvl="8"/>
            <a:r>
              <a:rPr lang="de-DE" noProof="0" dirty="0"/>
              <a:t>Level 9</a:t>
            </a:r>
          </a:p>
        </p:txBody>
      </p:sp>
      <p:sp>
        <p:nvSpPr>
          <p:cNvPr id="4" name="Datumsplatzhalter">
            <a:extLst>
              <a:ext uri="{FF2B5EF4-FFF2-40B4-BE49-F238E27FC236}">
                <a16:creationId xmlns:a16="http://schemas.microsoft.com/office/drawing/2014/main" id="{F9CDF1F4-2065-4A60-8377-ED9014CA8CBB}"/>
              </a:ext>
            </a:extLst>
          </p:cNvPr>
          <p:cNvSpPr>
            <a:spLocks noGrp="1"/>
          </p:cNvSpPr>
          <p:nvPr>
            <p:ph type="dt" sz="half" idx="2"/>
          </p:nvPr>
        </p:nvSpPr>
        <p:spPr bwMode="gray">
          <a:xfrm>
            <a:off x="1309947" y="6455836"/>
            <a:ext cx="864000" cy="123111"/>
          </a:xfrm>
          <a:prstGeom prst="rect">
            <a:avLst/>
          </a:prstGeom>
        </p:spPr>
        <p:txBody>
          <a:bodyPr vert="horz" lIns="0" tIns="0" rIns="0" bIns="0" rtlCol="0" anchor="ctr">
            <a:noAutofit/>
          </a:bodyPr>
          <a:lstStyle>
            <a:lvl1pPr algn="l">
              <a:defRPr sz="800">
                <a:solidFill>
                  <a:schemeClr val="tx1"/>
                </a:solidFill>
                <a:latin typeface="+mn-lt"/>
              </a:defRPr>
            </a:lvl1pPr>
          </a:lstStyle>
          <a:p>
            <a:fld id="{1CB5F8BD-F61A-4905-819A-501002AE1553}" type="datetime1">
              <a:rPr lang="de-DE" noProof="0" smtClean="0"/>
              <a:t>03.07.2023</a:t>
            </a:fld>
            <a:endParaRPr lang="de-DE" noProof="0"/>
          </a:p>
        </p:txBody>
      </p:sp>
      <p:cxnSp>
        <p:nvCxnSpPr>
          <p:cNvPr id="34" name="Gerader Verbinder 33">
            <a:extLst>
              <a:ext uri="{FF2B5EF4-FFF2-40B4-BE49-F238E27FC236}">
                <a16:creationId xmlns:a16="http://schemas.microsoft.com/office/drawing/2014/main" id="{ED49F1F8-4B89-4B18-B579-CD843138501E}"/>
              </a:ext>
            </a:extLst>
          </p:cNvPr>
          <p:cNvCxnSpPr>
            <a:cxnSpLocks/>
          </p:cNvCxnSpPr>
          <p:nvPr userDrawn="1"/>
        </p:nvCxnSpPr>
        <p:spPr bwMode="gray">
          <a:xfrm>
            <a:off x="479425" y="1245411"/>
            <a:ext cx="360000" cy="0"/>
          </a:xfrm>
          <a:prstGeom prst="line">
            <a:avLst/>
          </a:prstGeom>
          <a:noFill/>
          <a:ln w="50800" cap="flat" cmpd="sng" algn="ctr">
            <a:solidFill>
              <a:schemeClr val="accent1"/>
            </a:solidFill>
            <a:prstDash val="solid"/>
            <a:round/>
            <a:headEnd type="none" w="med" len="med"/>
            <a:tailEnd type="none" w="med" len="med"/>
          </a:ln>
          <a:effectLst/>
        </p:spPr>
      </p:cxnSp>
      <p:cxnSp>
        <p:nvCxnSpPr>
          <p:cNvPr id="42" name="Gerader Verbinder 41">
            <a:extLst>
              <a:ext uri="{FF2B5EF4-FFF2-40B4-BE49-F238E27FC236}">
                <a16:creationId xmlns:a16="http://schemas.microsoft.com/office/drawing/2014/main" id="{86070D71-EE9E-4293-96A3-C2A0A07F7A62}"/>
              </a:ext>
            </a:extLst>
          </p:cNvPr>
          <p:cNvCxnSpPr/>
          <p:nvPr userDrawn="1"/>
        </p:nvCxnSpPr>
        <p:spPr bwMode="gray">
          <a:xfrm>
            <a:off x="0" y="6146006"/>
            <a:ext cx="12192000" cy="0"/>
          </a:xfrm>
          <a:prstGeom prst="line">
            <a:avLst/>
          </a:prstGeom>
          <a:ln w="19050">
            <a:solidFill>
              <a:schemeClr val="bg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" name="Foliennummernplatzhalter 5">
            <a:extLst>
              <a:ext uri="{FF2B5EF4-FFF2-40B4-BE49-F238E27FC236}">
                <a16:creationId xmlns:a16="http://schemas.microsoft.com/office/drawing/2014/main" id="{D9EED91C-7E81-4D59-8D3D-748F3728376B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711843" y="6455835"/>
            <a:ext cx="408932" cy="123112"/>
          </a:xfrm>
          <a:prstGeom prst="rect">
            <a:avLst/>
          </a:prstGeom>
        </p:spPr>
        <p:txBody>
          <a:bodyPr vert="horz" lIns="0" tIns="0" rIns="0" bIns="0" rtlCol="0" anchor="ctr"/>
          <a:lstStyle>
            <a:lvl1pPr algn="l">
              <a:defRPr sz="800">
                <a:solidFill>
                  <a:schemeClr val="tx1"/>
                </a:solidFill>
              </a:defRPr>
            </a:lvl1pPr>
          </a:lstStyle>
          <a:p>
            <a:fld id="{3D81EE41-304C-41C3-8185-350F2275D756}" type="slidenum">
              <a:rPr lang="de-DE" smtClean="0"/>
              <a:pPr/>
              <a:t>‹#›</a:t>
            </a:fld>
            <a:endParaRPr lang="de-DE"/>
          </a:p>
        </p:txBody>
      </p:sp>
      <p:sp>
        <p:nvSpPr>
          <p:cNvPr id="7" name="Textfeld 6">
            <a:extLst>
              <a:ext uri="{FF2B5EF4-FFF2-40B4-BE49-F238E27FC236}">
                <a16:creationId xmlns:a16="http://schemas.microsoft.com/office/drawing/2014/main" id="{31E4CF01-6D6F-4B29-B924-0F3D1CED79B9}"/>
              </a:ext>
            </a:extLst>
          </p:cNvPr>
          <p:cNvSpPr txBox="1"/>
          <p:nvPr userDrawn="1"/>
        </p:nvSpPr>
        <p:spPr>
          <a:xfrm>
            <a:off x="479425" y="6455836"/>
            <a:ext cx="232417" cy="123111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marL="0" indent="0" algn="l">
              <a:lnSpc>
                <a:spcPct val="100000"/>
              </a:lnSpc>
              <a:buClr>
                <a:schemeClr val="accent1"/>
              </a:buClr>
              <a:buFont typeface="Wingdings" panose="05000000000000000000" pitchFamily="2" charset="2"/>
              <a:buNone/>
            </a:pPr>
            <a:r>
              <a:rPr lang="de-DE" sz="800"/>
              <a:t>Page</a:t>
            </a:r>
          </a:p>
        </p:txBody>
      </p:sp>
    </p:spTree>
    <p:extLst>
      <p:ext uri="{BB962C8B-B14F-4D97-AF65-F5344CB8AC3E}">
        <p14:creationId xmlns:p14="http://schemas.microsoft.com/office/powerpoint/2010/main" val="269595088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85" r:id="rId1"/>
    <p:sldLayoutId id="2147483686" r:id="rId2"/>
    <p:sldLayoutId id="2147483687" r:id="rId3"/>
    <p:sldLayoutId id="2147483688" r:id="rId4"/>
    <p:sldLayoutId id="2147483689" r:id="rId5"/>
    <p:sldLayoutId id="2147483690" r:id="rId6"/>
    <p:sldLayoutId id="2147483691" r:id="rId7"/>
    <p:sldLayoutId id="2147483692" r:id="rId8"/>
    <p:sldLayoutId id="2147483693" r:id="rId9"/>
    <p:sldLayoutId id="2147483694" r:id="rId10"/>
    <p:sldLayoutId id="2147483695" r:id="rId11"/>
    <p:sldLayoutId id="2147483696" r:id="rId12"/>
    <p:sldLayoutId id="2147483697" r:id="rId13"/>
    <p:sldLayoutId id="2147483698" r:id="rId14"/>
    <p:sldLayoutId id="2147483699" r:id="rId15"/>
    <p:sldLayoutId id="2147483700" r:id="rId16"/>
    <p:sldLayoutId id="2147483701" r:id="rId17"/>
    <p:sldLayoutId id="2147483702" r:id="rId18"/>
    <p:sldLayoutId id="2147483703" r:id="rId19"/>
    <p:sldLayoutId id="2147483704" r:id="rId20"/>
    <p:sldLayoutId id="2147483705" r:id="rId21"/>
    <p:sldLayoutId id="2147483706" r:id="rId22"/>
    <p:sldLayoutId id="2147483707" r:id="rId23"/>
    <p:sldLayoutId id="2147483708" r:id="rId24"/>
    <p:sldLayoutId id="2147483709" r:id="rId25"/>
    <p:sldLayoutId id="2147483710" r:id="rId26"/>
    <p:sldLayoutId id="2147483711" r:id="rId27"/>
    <p:sldLayoutId id="2147483712" r:id="rId28"/>
    <p:sldLayoutId id="2147483713" r:id="rId29"/>
  </p:sldLayoutIdLst>
  <p:hf hdr="0"/>
  <p:txStyles>
    <p:titleStyle>
      <a:lvl1pPr algn="l" defTabSz="914400" rtl="0" eaLnBrk="1" latinLnBrk="0" hangingPunct="1">
        <a:lnSpc>
          <a:spcPct val="110000"/>
        </a:lnSpc>
        <a:spcBef>
          <a:spcPct val="0"/>
        </a:spcBef>
        <a:buNone/>
        <a:defRPr sz="2400" b="0" kern="1200">
          <a:solidFill>
            <a:schemeClr val="accent2"/>
          </a:solidFill>
          <a:latin typeface="Frutiger LT Com 65 Bold" panose="020B0803030504020204" pitchFamily="34" charset="0"/>
          <a:ea typeface="+mj-ea"/>
          <a:cs typeface="+mj-cs"/>
        </a:defRPr>
      </a:lvl1pPr>
    </p:titleStyle>
    <p:bodyStyle>
      <a:lvl1pPr marL="0" indent="0" algn="l" defTabSz="914400" rtl="0" eaLnBrk="1" latinLnBrk="0" hangingPunct="1">
        <a:lnSpc>
          <a:spcPct val="110000"/>
        </a:lnSpc>
        <a:spcBef>
          <a:spcPts val="0"/>
        </a:spcBef>
        <a:spcAft>
          <a:spcPts val="1900"/>
        </a:spcAft>
        <a:buFont typeface="Arial" panose="020B0604020202020204" pitchFamily="34" charset="0"/>
        <a:buNone/>
        <a:defRPr sz="1600" b="0" kern="1200">
          <a:solidFill>
            <a:schemeClr val="accent1"/>
          </a:solidFill>
          <a:latin typeface="+mj-lt"/>
          <a:ea typeface="+mn-ea"/>
          <a:cs typeface="+mn-cs"/>
        </a:defRPr>
      </a:lvl1pPr>
      <a:lvl2pPr marL="0" indent="0" algn="l" defTabSz="914400" rtl="0" eaLnBrk="1" latinLnBrk="0" hangingPunct="1">
        <a:lnSpc>
          <a:spcPct val="110000"/>
        </a:lnSpc>
        <a:spcBef>
          <a:spcPts val="0"/>
        </a:spcBef>
        <a:spcAft>
          <a:spcPts val="1900"/>
        </a:spcAft>
        <a:buFont typeface="Arial" panose="020B0604020202020204" pitchFamily="34" charset="0"/>
        <a:buNone/>
        <a:defRPr sz="1400" kern="1200">
          <a:solidFill>
            <a:schemeClr val="tx1"/>
          </a:solidFill>
          <a:latin typeface="+mn-lt"/>
          <a:ea typeface="+mn-ea"/>
          <a:cs typeface="+mn-cs"/>
        </a:defRPr>
      </a:lvl2pPr>
      <a:lvl3pPr marL="0" indent="0" algn="l" defTabSz="914400" rtl="0" eaLnBrk="1" latinLnBrk="0" hangingPunct="1">
        <a:lnSpc>
          <a:spcPct val="110000"/>
        </a:lnSpc>
        <a:spcBef>
          <a:spcPts val="0"/>
        </a:spcBef>
        <a:buFont typeface="Arial" panose="020B0604020202020204" pitchFamily="34" charset="0"/>
        <a:buNone/>
        <a:defRPr sz="1400" b="0" kern="1200">
          <a:solidFill>
            <a:schemeClr val="tx1"/>
          </a:solidFill>
          <a:latin typeface="+mj-lt"/>
          <a:ea typeface="+mn-ea"/>
          <a:cs typeface="+mn-cs"/>
        </a:defRPr>
      </a:lvl3pPr>
      <a:lvl4pPr marL="180000" indent="-180000" algn="l" defTabSz="914400" rtl="0" eaLnBrk="1" latinLnBrk="0" hangingPunct="1">
        <a:lnSpc>
          <a:spcPct val="110000"/>
        </a:lnSpc>
        <a:spcBef>
          <a:spcPts val="0"/>
        </a:spcBef>
        <a:buClr>
          <a:schemeClr val="accent1"/>
        </a:buClr>
        <a:buFont typeface="Wingdings" panose="05000000000000000000" pitchFamily="2" charset="2"/>
        <a:buChar char="§"/>
        <a:defRPr sz="1400" kern="1200">
          <a:solidFill>
            <a:schemeClr val="tx1"/>
          </a:solidFill>
          <a:latin typeface="+mn-lt"/>
          <a:ea typeface="+mn-ea"/>
          <a:cs typeface="+mn-cs"/>
        </a:defRPr>
      </a:lvl4pPr>
      <a:lvl5pPr marL="360000" indent="-180000" algn="l" defTabSz="914400" rtl="0" eaLnBrk="1" latinLnBrk="0" hangingPunct="1">
        <a:lnSpc>
          <a:spcPct val="110000"/>
        </a:lnSpc>
        <a:spcBef>
          <a:spcPts val="0"/>
        </a:spcBef>
        <a:buClr>
          <a:schemeClr val="bg2"/>
        </a:buClr>
        <a:buFont typeface="Wingdings" panose="05000000000000000000" pitchFamily="2" charset="2"/>
        <a:buChar char="§"/>
        <a:defRPr sz="1400" kern="1200">
          <a:solidFill>
            <a:schemeClr val="tx1"/>
          </a:solidFill>
          <a:latin typeface="+mn-lt"/>
          <a:ea typeface="+mn-ea"/>
          <a:cs typeface="+mn-cs"/>
        </a:defRPr>
      </a:lvl5pPr>
      <a:lvl6pPr marL="540000" indent="-180000" algn="l" defTabSz="914400" rtl="0" eaLnBrk="1" latinLnBrk="0" hangingPunct="1">
        <a:lnSpc>
          <a:spcPct val="110000"/>
        </a:lnSpc>
        <a:spcBef>
          <a:spcPts val="0"/>
        </a:spcBef>
        <a:buClr>
          <a:schemeClr val="bg2"/>
        </a:buClr>
        <a:buFont typeface="Wingdings" panose="05000000000000000000" pitchFamily="2" charset="2"/>
        <a:buChar char="§"/>
        <a:defRPr sz="1400" kern="1200">
          <a:solidFill>
            <a:schemeClr val="tx1"/>
          </a:solidFill>
          <a:latin typeface="+mn-lt"/>
          <a:ea typeface="+mn-ea"/>
          <a:cs typeface="+mn-cs"/>
        </a:defRPr>
      </a:lvl6pPr>
      <a:lvl7pPr marL="216000" indent="-216000" algn="l" defTabSz="914400" rtl="0" eaLnBrk="1" latinLnBrk="0" hangingPunct="1">
        <a:lnSpc>
          <a:spcPct val="110000"/>
        </a:lnSpc>
        <a:spcBef>
          <a:spcPts val="0"/>
        </a:spcBef>
        <a:buClr>
          <a:schemeClr val="accent1"/>
        </a:buClr>
        <a:buFont typeface="+mj-lt"/>
        <a:buAutoNum type="arabicPeriod"/>
        <a:defRPr sz="1400" kern="1200">
          <a:solidFill>
            <a:schemeClr val="tx1"/>
          </a:solidFill>
          <a:latin typeface="+mn-lt"/>
          <a:ea typeface="+mn-ea"/>
          <a:cs typeface="+mn-cs"/>
        </a:defRPr>
      </a:lvl7pPr>
      <a:lvl8pPr marL="432000" indent="-216000" algn="l" defTabSz="914400" rtl="0" eaLnBrk="1" latinLnBrk="0" hangingPunct="1">
        <a:lnSpc>
          <a:spcPct val="110000"/>
        </a:lnSpc>
        <a:spcBef>
          <a:spcPts val="0"/>
        </a:spcBef>
        <a:buClr>
          <a:schemeClr val="bg2"/>
        </a:buClr>
        <a:buFont typeface="+mj-lt"/>
        <a:buAutoNum type="arabicPeriod"/>
        <a:defRPr sz="1400" kern="1200">
          <a:solidFill>
            <a:schemeClr val="tx1"/>
          </a:solidFill>
          <a:latin typeface="+mn-lt"/>
          <a:ea typeface="+mn-ea"/>
          <a:cs typeface="+mn-cs"/>
        </a:defRPr>
      </a:lvl8pPr>
      <a:lvl9pPr marL="648000" indent="-216000" algn="l" defTabSz="914400" rtl="0" eaLnBrk="1" latinLnBrk="0" hangingPunct="1">
        <a:lnSpc>
          <a:spcPct val="110000"/>
        </a:lnSpc>
        <a:spcBef>
          <a:spcPts val="0"/>
        </a:spcBef>
        <a:buClr>
          <a:schemeClr val="bg2"/>
        </a:buClr>
        <a:buFont typeface="+mj-lt"/>
        <a:buAutoNum type="arabicPeriod"/>
        <a:defRPr sz="14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de-DE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1" pos="302">
          <p15:clr>
            <a:srgbClr val="F26B43"/>
          </p15:clr>
        </p15:guide>
        <p15:guide id="2" pos="7378">
          <p15:clr>
            <a:srgbClr val="F26B43"/>
          </p15:clr>
        </p15:guide>
        <p15:guide id="3" orient="horz" pos="300">
          <p15:clr>
            <a:srgbClr val="F26B43"/>
          </p15:clr>
        </p15:guide>
        <p15:guide id="4" orient="horz" pos="4133">
          <p15:clr>
            <a:srgbClr val="F26B43"/>
          </p15:clr>
        </p15:guide>
        <p15:guide id="5" orient="horz" pos="3770">
          <p15:clr>
            <a:srgbClr val="F26B43"/>
          </p15:clr>
        </p15:guide>
        <p15:guide id="8" orient="horz" pos="1071">
          <p15:clr>
            <a:srgbClr val="F26B43"/>
          </p15:clr>
        </p15:guide>
        <p15:guide id="9" orient="horz" pos="3876">
          <p15:clr>
            <a:srgbClr val="F26B43"/>
          </p15:clr>
        </p15:guide>
      </p15:sldGuideLst>
    </p:ext>
  </p:extLst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hyperlink" Target="mailto:eva.weicken@hhi.fraunhofer.de" TargetMode="External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5" Type="http://schemas.openxmlformats.org/officeDocument/2006/relationships/hyperlink" Target="mailto:shubs.upadhyay@ada.com" TargetMode="External"/><Relationship Id="rId4" Type="http://schemas.openxmlformats.org/officeDocument/2006/relationships/hyperlink" Target="mailto:naomi.lee@nice.org.uk" TargetMode="Externa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8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31.xml"/><Relationship Id="rId4" Type="http://schemas.openxmlformats.org/officeDocument/2006/relationships/image" Target="../media/image5.png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diagramQuickStyle" Target="../diagrams/quickStyle1.xml"/><Relationship Id="rId3" Type="http://schemas.openxmlformats.org/officeDocument/2006/relationships/hyperlink" Target="https://extranet.itu.int/sites/itu-t/focusgroups/ai4h/_layouts/15/WopiFrame.aspx?sourcedoc=%7BF0336B55-2944-43D4-BF25-0248C36F9F50%7D&amp;file=FGAI4H-R-202.docx&amp;action=default&amp;CT=1688369624966&amp;OR=DocLibClassicUI" TargetMode="External"/><Relationship Id="rId7" Type="http://schemas.openxmlformats.org/officeDocument/2006/relationships/diagramLayout" Target="../diagrams/layout1.xml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31.xml"/><Relationship Id="rId6" Type="http://schemas.openxmlformats.org/officeDocument/2006/relationships/diagramData" Target="../diagrams/data1.xml"/><Relationship Id="rId5" Type="http://schemas.openxmlformats.org/officeDocument/2006/relationships/image" Target="../media/image6.png"/><Relationship Id="rId10" Type="http://schemas.microsoft.com/office/2007/relationships/diagramDrawing" Target="../diagrams/drawing1.xml"/><Relationship Id="rId4" Type="http://schemas.openxmlformats.org/officeDocument/2006/relationships/image" Target="../media/image5.png"/><Relationship Id="rId9" Type="http://schemas.openxmlformats.org/officeDocument/2006/relationships/diagramColors" Target="../diagrams/colors1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31.xml"/><Relationship Id="rId4" Type="http://schemas.openxmlformats.org/officeDocument/2006/relationships/image" Target="../media/image5.png"/></Relationships>
</file>

<file path=ppt/slides/_rels/slide6.xml.rels><?xml version="1.0" encoding="UTF-8" standalone="yes"?>
<Relationships xmlns="http://schemas.openxmlformats.org/package/2006/relationships"><Relationship Id="rId8" Type="http://schemas.openxmlformats.org/officeDocument/2006/relationships/hyperlink" Target="https://doi.org/10.1016/S2589-7500(22)00003-6" TargetMode="External"/><Relationship Id="rId13" Type="http://schemas.openxmlformats.org/officeDocument/2006/relationships/image" Target="../media/image13.png"/><Relationship Id="rId3" Type="http://schemas.openxmlformats.org/officeDocument/2006/relationships/image" Target="../media/image5.png"/><Relationship Id="rId7" Type="http://schemas.openxmlformats.org/officeDocument/2006/relationships/image" Target="../media/image11.png"/><Relationship Id="rId12" Type="http://schemas.openxmlformats.org/officeDocument/2006/relationships/image" Target="../media/image12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31.xml"/><Relationship Id="rId6" Type="http://schemas.openxmlformats.org/officeDocument/2006/relationships/image" Target="../media/image10.png"/><Relationship Id="rId11" Type="http://schemas.openxmlformats.org/officeDocument/2006/relationships/hyperlink" Target="https://doi.org/10.2196/31623" TargetMode="External"/><Relationship Id="rId5" Type="http://schemas.openxmlformats.org/officeDocument/2006/relationships/image" Target="../media/image9.png"/><Relationship Id="rId15" Type="http://schemas.openxmlformats.org/officeDocument/2006/relationships/hyperlink" Target="https://openknowledge.worldbank.org/server/api/core/bitstreams/f8d4714e-44f5-43b1-bcc3-798cd0d85c9f/content" TargetMode="External"/><Relationship Id="rId10" Type="http://schemas.openxmlformats.org/officeDocument/2006/relationships/hyperlink" Target="https://doi.org/10.1016/S2589-7500(20)30317-4" TargetMode="External"/><Relationship Id="rId4" Type="http://schemas.openxmlformats.org/officeDocument/2006/relationships/image" Target="../media/image8.png"/><Relationship Id="rId9" Type="http://schemas.openxmlformats.org/officeDocument/2006/relationships/hyperlink" Target="https://doi.org/10.1038/s41591-020-0941-1" TargetMode="External"/><Relationship Id="rId14" Type="http://schemas.openxmlformats.org/officeDocument/2006/relationships/hyperlink" Target="https://doi.org/10.1038/s41591-020-1037-7" TargetMode="Externa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7" Type="http://schemas.openxmlformats.org/officeDocument/2006/relationships/image" Target="../media/image17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31.xml"/><Relationship Id="rId6" Type="http://schemas.openxmlformats.org/officeDocument/2006/relationships/image" Target="../media/image16.png"/><Relationship Id="rId5" Type="http://schemas.openxmlformats.org/officeDocument/2006/relationships/image" Target="../media/image15.png"/><Relationship Id="rId4" Type="http://schemas.openxmlformats.org/officeDocument/2006/relationships/image" Target="../media/image14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31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36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40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angle 6">
            <a:extLst>
              <a:ext uri="{FF2B5EF4-FFF2-40B4-BE49-F238E27FC236}">
                <a16:creationId xmlns:a16="http://schemas.microsoft.com/office/drawing/2014/main" id="{8C7CA0D1-8B49-4675-8A5E-57C7F64475C1}"/>
              </a:ext>
            </a:extLst>
          </p:cNvPr>
          <p:cNvSpPr/>
          <p:nvPr/>
        </p:nvSpPr>
        <p:spPr>
          <a:xfrm>
            <a:off x="9267065" y="845674"/>
            <a:ext cx="1500667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r"/>
            <a:r>
              <a:rPr lang="en-GB" b="1" dirty="0"/>
              <a:t>FGAI4H-S-042</a:t>
            </a:r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D36F58C8-2F54-4864-94DC-A069EA8D2640}"/>
              </a:ext>
            </a:extLst>
          </p:cNvPr>
          <p:cNvSpPr/>
          <p:nvPr/>
        </p:nvSpPr>
        <p:spPr>
          <a:xfrm>
            <a:off x="8532568" y="1215006"/>
            <a:ext cx="2235164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r"/>
            <a:r>
              <a:rPr lang="en-US" dirty="0"/>
              <a:t>Geneva, 3-5 July 2023</a:t>
            </a:r>
          </a:p>
        </p:txBody>
      </p:sp>
      <p:graphicFrame>
        <p:nvGraphicFramePr>
          <p:cNvPr id="14" name="Table 2">
            <a:extLst>
              <a:ext uri="{FF2B5EF4-FFF2-40B4-BE49-F238E27FC236}">
                <a16:creationId xmlns:a16="http://schemas.microsoft.com/office/drawing/2014/main" id="{F23ADA95-2EB2-45F5-AA21-8B52FA9A9E11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605148652"/>
              </p:ext>
            </p:extLst>
          </p:nvPr>
        </p:nvGraphicFramePr>
        <p:xfrm>
          <a:off x="1424267" y="3274055"/>
          <a:ext cx="9343465" cy="2240280"/>
        </p:xfrm>
        <a:graphic>
          <a:graphicData uri="http://schemas.openxmlformats.org/drawingml/2006/table">
            <a:tbl>
              <a:tblPr firstRow="1" bandRow="1">
                <a:tableStyleId>{2D5ABB26-0587-4C30-8999-92F81FD0307C}</a:tableStyleId>
              </a:tblPr>
              <a:tblGrid>
                <a:gridCol w="1497379">
                  <a:extLst>
                    <a:ext uri="{9D8B030D-6E8A-4147-A177-3AD203B41FA5}">
                      <a16:colId xmlns:a16="http://schemas.microsoft.com/office/drawing/2014/main" val="3760236376"/>
                    </a:ext>
                  </a:extLst>
                </a:gridCol>
                <a:gridCol w="3866469">
                  <a:extLst>
                    <a:ext uri="{9D8B030D-6E8A-4147-A177-3AD203B41FA5}">
                      <a16:colId xmlns:a16="http://schemas.microsoft.com/office/drawing/2014/main" val="4118390399"/>
                    </a:ext>
                  </a:extLst>
                </a:gridCol>
                <a:gridCol w="3979617">
                  <a:extLst>
                    <a:ext uri="{9D8B030D-6E8A-4147-A177-3AD203B41FA5}">
                      <a16:colId xmlns:a16="http://schemas.microsoft.com/office/drawing/2014/main" val="3689152469"/>
                    </a:ext>
                  </a:extLst>
                </a:gridCol>
              </a:tblGrid>
              <a:tr h="365760">
                <a:tc>
                  <a:txBody>
                    <a:bodyPr/>
                    <a:lstStyle/>
                    <a:p>
                      <a:r>
                        <a:rPr lang="en-US" sz="1800" b="1" dirty="0"/>
                        <a:t>Source:</a:t>
                      </a:r>
                      <a:endParaRPr lang="en-GB" sz="1800" b="1" dirty="0"/>
                    </a:p>
                  </a:txBody>
                  <a:tcPr marL="68580" marR="68580" marT="34290" marB="34290"/>
                </a:tc>
                <a:tc gridSpan="2">
                  <a:txBody>
                    <a:bodyPr/>
                    <a:lstStyle/>
                    <a:p>
                      <a:r>
                        <a:rPr lang="en-US" sz="1800" kern="1200" dirty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WG-CE</a:t>
                      </a:r>
                      <a:endParaRPr lang="en-GB" sz="1800" kern="1200" dirty="0">
                        <a:solidFill>
                          <a:schemeClr val="tx1"/>
                        </a:solidFill>
                        <a:latin typeface="+mn-lt"/>
                        <a:ea typeface="+mn-ea"/>
                        <a:cs typeface="+mn-cs"/>
                      </a:endParaRPr>
                    </a:p>
                  </a:txBody>
                  <a:tcPr marL="68580" marR="68580" marT="34290" marB="34290"/>
                </a:tc>
                <a:tc hMerge="1">
                  <a:txBody>
                    <a:bodyPr/>
                    <a:lstStyle/>
                    <a:p>
                      <a:endParaRPr lang="en-GB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920436266"/>
                  </a:ext>
                </a:extLst>
              </a:tr>
              <a:tr h="365760">
                <a:tc>
                  <a:txBody>
                    <a:bodyPr/>
                    <a:lstStyle/>
                    <a:p>
                      <a:r>
                        <a:rPr lang="en-US" sz="1800" b="1" dirty="0"/>
                        <a:t>Title:</a:t>
                      </a:r>
                      <a:endParaRPr lang="en-GB" sz="1800" b="1" dirty="0"/>
                    </a:p>
                  </a:txBody>
                  <a:tcPr marL="68580" marR="68580" marT="34290" marB="34290"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gridSpan="2">
                  <a:txBody>
                    <a:bodyPr/>
                    <a:lstStyle/>
                    <a:p>
                      <a:r>
                        <a:rPr lang="en-US" sz="1800" kern="1200" dirty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WG-CE: </a:t>
                      </a:r>
                      <a:r>
                        <a:rPr lang="en-GB" sz="1800" kern="1200" dirty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WG-Clinical Evaluation of AI for Health Updates</a:t>
                      </a:r>
                    </a:p>
                  </a:txBody>
                  <a:tcPr marL="68580" marR="68580" marT="34290" marB="34290"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hMerge="1">
                  <a:txBody>
                    <a:bodyPr/>
                    <a:lstStyle/>
                    <a:p>
                      <a:endParaRPr lang="en-GB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994681210"/>
                  </a:ext>
                </a:extLst>
              </a:tr>
              <a:tr h="365760">
                <a:tc>
                  <a:txBody>
                    <a:bodyPr/>
                    <a:lstStyle/>
                    <a:p>
                      <a:r>
                        <a:rPr lang="en-US" sz="1800" b="1" dirty="0"/>
                        <a:t>Contact:</a:t>
                      </a:r>
                      <a:endParaRPr lang="en-GB" sz="1800" b="1" dirty="0"/>
                    </a:p>
                  </a:txBody>
                  <a:tcPr marL="68580" marR="68580" marT="34290" marB="34290"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r>
                        <a:rPr lang="en-US" sz="1800" dirty="0"/>
                        <a:t>Eva </a:t>
                      </a:r>
                      <a:r>
                        <a:rPr lang="en-GB" sz="1800" b="0" i="0" kern="1200" dirty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Weicken </a:t>
                      </a:r>
                    </a:p>
                    <a:p>
                      <a:r>
                        <a:rPr lang="en-GB" sz="1800" b="0" i="0" kern="1200" dirty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Naomi Lee</a:t>
                      </a:r>
                    </a:p>
                    <a:p>
                      <a:r>
                        <a:rPr lang="en-GB" sz="1800" b="0" i="0" kern="1200" dirty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Shubhanan Upadhyay</a:t>
                      </a:r>
                      <a:endParaRPr lang="en-GB" sz="1800" dirty="0">
                        <a:solidFill>
                          <a:srgbClr val="FF0000"/>
                        </a:solidFill>
                      </a:endParaRPr>
                    </a:p>
                  </a:txBody>
                  <a:tcPr marL="68580" marR="68580" marT="34290" marB="34290"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r>
                        <a:rPr lang="en-US" sz="1800" dirty="0"/>
                        <a:t>E-mail: </a:t>
                      </a:r>
                      <a:r>
                        <a:rPr lang="en-GB" sz="1800" kern="1200" dirty="0">
                          <a:solidFill>
                            <a:srgbClr val="FF0000"/>
                          </a:solidFill>
                          <a:effectLst/>
                          <a:hlinkClick r:id="rId3"/>
                        </a:rPr>
                        <a:t>eva.weicken@hhi.fraunhofer.de</a:t>
                      </a:r>
                      <a:r>
                        <a:rPr lang="en-GB" sz="1800" kern="1200" dirty="0">
                          <a:solidFill>
                            <a:srgbClr val="FF0000"/>
                          </a:solidFill>
                          <a:effectLst/>
                        </a:rPr>
                        <a:t> </a:t>
                      </a:r>
                    </a:p>
                    <a:p>
                      <a:r>
                        <a:rPr lang="en-US" sz="1800" dirty="0"/>
                        <a:t>E-mail: </a:t>
                      </a:r>
                      <a:r>
                        <a:rPr lang="en-US" sz="1800" dirty="0">
                          <a:hlinkClick r:id="rId4"/>
                        </a:rPr>
                        <a:t>naomi.lee@nice.org.uk</a:t>
                      </a:r>
                      <a:r>
                        <a:rPr lang="en-US" sz="1800" dirty="0"/>
                        <a:t> </a:t>
                      </a:r>
                    </a:p>
                    <a:p>
                      <a:r>
                        <a:rPr lang="en-GB" sz="1800" dirty="0"/>
                        <a:t>E-mail: </a:t>
                      </a:r>
                      <a:r>
                        <a:rPr lang="en-GB" sz="1800" dirty="0">
                          <a:hlinkClick r:id="rId5"/>
                        </a:rPr>
                        <a:t>shubs.upadhyay@ada.com</a:t>
                      </a:r>
                      <a:r>
                        <a:rPr lang="en-GB" sz="1800" dirty="0"/>
                        <a:t> </a:t>
                      </a:r>
                    </a:p>
                  </a:txBody>
                  <a:tcPr marL="68580" marR="68580" marT="34290" marB="34290"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3668741495"/>
                  </a:ext>
                </a:extLst>
              </a:tr>
              <a:tr h="365760">
                <a:tc>
                  <a:txBody>
                    <a:bodyPr/>
                    <a:lstStyle/>
                    <a:p>
                      <a:r>
                        <a:rPr lang="en-US" sz="1800" b="1" dirty="0"/>
                        <a:t>Abstract:</a:t>
                      </a:r>
                      <a:endParaRPr lang="en-GB" sz="1800" b="1" dirty="0"/>
                    </a:p>
                  </a:txBody>
                  <a:tcPr marL="68580" marR="68580" marT="34290" marB="34290"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</a:tcPr>
                </a:tc>
                <a:tc gridSpan="2"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800" dirty="0"/>
                        <a:t>This PPT contains a presentation on </a:t>
                      </a:r>
                      <a:r>
                        <a:rPr lang="en-GB" sz="1800" kern="1200" dirty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WG-Clinical Evaluation of AI for Health Updates</a:t>
                      </a:r>
                      <a:r>
                        <a:rPr lang="en-US" sz="1800" dirty="0"/>
                        <a:t>.</a:t>
                      </a:r>
                      <a:endParaRPr lang="en-GB" sz="1800" dirty="0"/>
                    </a:p>
                  </a:txBody>
                  <a:tcPr marL="68580" marR="68580" marT="34290" marB="34290"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</a:tcPr>
                </a:tc>
                <a:tc hMerge="1">
                  <a:txBody>
                    <a:bodyPr/>
                    <a:lstStyle/>
                    <a:p>
                      <a:endParaRPr lang="en-GB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297947478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383934936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platzhalter 2">
            <a:extLst>
              <a:ext uri="{FF2B5EF4-FFF2-40B4-BE49-F238E27FC236}">
                <a16:creationId xmlns:a16="http://schemas.microsoft.com/office/drawing/2014/main" id="{11CDC082-012F-4E61-858B-C0FB30EFD63D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-264542" y="2081305"/>
            <a:ext cx="13346362" cy="2618446"/>
          </a:xfrm>
        </p:spPr>
        <p:txBody>
          <a:bodyPr/>
          <a:lstStyle/>
          <a:p>
            <a:pPr lvl="0"/>
            <a:r>
              <a:rPr lang="de-DE" sz="2800" dirty="0"/>
              <a:t>ITU-WHO Focus Group AI for Health  </a:t>
            </a:r>
          </a:p>
          <a:p>
            <a:pPr lvl="1"/>
            <a:r>
              <a:rPr lang="de-DE" dirty="0"/>
              <a:t>—</a:t>
            </a:r>
          </a:p>
          <a:p>
            <a:pPr lvl="1"/>
            <a:r>
              <a:rPr lang="de-DE" dirty="0"/>
              <a:t>WG-Clinical Evaluation of AI for Health</a:t>
            </a:r>
          </a:p>
          <a:p>
            <a:pPr lvl="1"/>
            <a:r>
              <a:rPr lang="de-DE" dirty="0"/>
              <a:t>Updates</a:t>
            </a:r>
          </a:p>
        </p:txBody>
      </p:sp>
      <p:sp>
        <p:nvSpPr>
          <p:cNvPr id="5" name="Textfeld 4">
            <a:extLst>
              <a:ext uri="{FF2B5EF4-FFF2-40B4-BE49-F238E27FC236}">
                <a16:creationId xmlns:a16="http://schemas.microsoft.com/office/drawing/2014/main" id="{163151D8-FA60-56F0-6305-1719FC523D28}"/>
              </a:ext>
            </a:extLst>
          </p:cNvPr>
          <p:cNvSpPr txBox="1"/>
          <p:nvPr/>
        </p:nvSpPr>
        <p:spPr>
          <a:xfrm>
            <a:off x="136418" y="5379141"/>
            <a:ext cx="11919163" cy="104644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de-DE" sz="2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Frutiger LT Com 45 Light"/>
                <a:ea typeface="+mn-ea"/>
                <a:cs typeface="+mn-cs"/>
              </a:rPr>
              <a:t>Meeting – Geneva &amp; online, 3 July 2023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de-DE" sz="1800" b="0" i="1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Frutiger LT Com 45 Light"/>
              <a:ea typeface="+mn-ea"/>
              <a:cs typeface="+mn-cs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de-DE" sz="1600" b="0" i="1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Frutiger LT Com 45 Light"/>
                <a:ea typeface="+mn-ea"/>
                <a:cs typeface="+mn-cs"/>
              </a:rPr>
              <a:t>Naomi Lee, Shubhanan Upadhyay, Eva Weicken &amp; Alastair Denniston, Xiao Liu, Kassandra Karpathakis, Jane Carolan, Tommy Wilkinson  </a:t>
            </a:r>
          </a:p>
        </p:txBody>
      </p:sp>
      <p:pic>
        <p:nvPicPr>
          <p:cNvPr id="2" name="Google Shape;94;p18">
            <a:extLst>
              <a:ext uri="{FF2B5EF4-FFF2-40B4-BE49-F238E27FC236}">
                <a16:creationId xmlns:a16="http://schemas.microsoft.com/office/drawing/2014/main" id="{3F582F98-DE74-8D8F-3DEC-F620A38ADD84}"/>
              </a:ext>
            </a:extLst>
          </p:cNvPr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9475012" y="361238"/>
            <a:ext cx="2385975" cy="488900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2388169513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9C143EEA-B043-CEEB-3323-4FD2FD8EB6E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79425" y="395588"/>
            <a:ext cx="11233150" cy="382733"/>
          </a:xfrm>
        </p:spPr>
        <p:txBody>
          <a:bodyPr/>
          <a:lstStyle/>
          <a:p>
            <a:r>
              <a:rPr lang="de-DE"/>
              <a:t>Introduction </a:t>
            </a:r>
          </a:p>
        </p:txBody>
      </p:sp>
      <p:sp>
        <p:nvSpPr>
          <p:cNvPr id="3" name="Textplatzhalter 2">
            <a:extLst>
              <a:ext uri="{FF2B5EF4-FFF2-40B4-BE49-F238E27FC236}">
                <a16:creationId xmlns:a16="http://schemas.microsoft.com/office/drawing/2014/main" id="{84D43EC8-72F7-EE82-36E5-5C32597F00A8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de-DE" dirty="0"/>
              <a:t>ITU-WHO Working Group on Clinical Evaluation</a:t>
            </a:r>
          </a:p>
        </p:txBody>
      </p:sp>
      <p:sp>
        <p:nvSpPr>
          <p:cNvPr id="5" name="Datumsplatzhalter 4">
            <a:extLst>
              <a:ext uri="{FF2B5EF4-FFF2-40B4-BE49-F238E27FC236}">
                <a16:creationId xmlns:a16="http://schemas.microsoft.com/office/drawing/2014/main" id="{ED314F60-072A-722D-CD62-66FA23D821F5}"/>
              </a:ext>
            </a:extLst>
          </p:cNvPr>
          <p:cNvSpPr>
            <a:spLocks noGrp="1"/>
          </p:cNvSpPr>
          <p:nvPr>
            <p:ph type="dt" sz="half" idx="15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AAC6F8B1-0014-4786-95CD-E23A6A3E9223}" type="datetime1">
              <a:rPr kumimoji="0" lang="de-DE" sz="8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Frutiger LT Com 45 Light"/>
                <a:ea typeface="+mn-ea"/>
                <a:cs typeface="+mn-cs"/>
              </a:rPr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03.07.2023</a:t>
            </a:fld>
            <a:endParaRPr kumimoji="0" lang="de-DE" sz="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Frutiger LT Com 45 Light"/>
              <a:ea typeface="+mn-ea"/>
              <a:cs typeface="+mn-cs"/>
            </a:endParaRPr>
          </a:p>
        </p:txBody>
      </p:sp>
      <p:sp>
        <p:nvSpPr>
          <p:cNvPr id="7" name="Foliennummernplatzhalter 6">
            <a:extLst>
              <a:ext uri="{FF2B5EF4-FFF2-40B4-BE49-F238E27FC236}">
                <a16:creationId xmlns:a16="http://schemas.microsoft.com/office/drawing/2014/main" id="{8E3C2F5C-FB1F-C8D0-19F9-7C4B2993D8EE}"/>
              </a:ext>
            </a:extLst>
          </p:cNvPr>
          <p:cNvSpPr>
            <a:spLocks noGrp="1"/>
          </p:cNvSpPr>
          <p:nvPr>
            <p:ph type="sldNum" sz="quarter" idx="17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D81EE41-304C-41C3-8185-350F2275D756}" type="slidenum">
              <a:rPr kumimoji="0" lang="de-DE" sz="8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Frutiger LT Com 45 Light"/>
                <a:ea typeface="+mn-ea"/>
                <a:cs typeface="+mn-cs"/>
              </a:rPr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</a:t>
            </a:fld>
            <a:endParaRPr kumimoji="0" lang="de-DE" sz="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Frutiger LT Com 45 Light"/>
              <a:ea typeface="+mn-ea"/>
              <a:cs typeface="+mn-cs"/>
            </a:endParaRPr>
          </a:p>
        </p:txBody>
      </p:sp>
      <p:sp>
        <p:nvSpPr>
          <p:cNvPr id="6" name="Textplatzhalter 6">
            <a:extLst>
              <a:ext uri="{FF2B5EF4-FFF2-40B4-BE49-F238E27FC236}">
                <a16:creationId xmlns:a16="http://schemas.microsoft.com/office/drawing/2014/main" id="{6C2938A9-A54F-56B8-70C7-14E289BF74B8}"/>
              </a:ext>
            </a:extLst>
          </p:cNvPr>
          <p:cNvSpPr txBox="1">
            <a:spLocks/>
          </p:cNvSpPr>
          <p:nvPr/>
        </p:nvSpPr>
        <p:spPr bwMode="gray">
          <a:xfrm>
            <a:off x="5456340" y="1469533"/>
            <a:ext cx="2768649" cy="2615130"/>
          </a:xfrm>
          <a:prstGeom prst="rect">
            <a:avLst/>
          </a:prstGeom>
          <a:gradFill flip="none" rotWithShape="1">
            <a:gsLst>
              <a:gs pos="34000">
                <a:srgbClr val="00779A">
                  <a:alpha val="95000"/>
                </a:srgbClr>
              </a:gs>
              <a:gs pos="0">
                <a:srgbClr val="014A6B">
                  <a:alpha val="95000"/>
                </a:srgbClr>
              </a:gs>
              <a:gs pos="74000">
                <a:schemeClr val="accent5">
                  <a:lumMod val="90000"/>
                  <a:lumOff val="10000"/>
                  <a:alpha val="95000"/>
                </a:schemeClr>
              </a:gs>
              <a:gs pos="100000">
                <a:srgbClr val="09B2AC">
                  <a:alpha val="95000"/>
                </a:srgbClr>
              </a:gs>
            </a:gsLst>
            <a:path path="circle">
              <a:fillToRect r="100000" b="100000"/>
            </a:path>
            <a:tileRect l="-100000" t="-100000"/>
          </a:gradFill>
          <a:ln>
            <a:noFill/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  <p:txBody>
          <a:bodyPr wrap="square" lIns="288000" tIns="288000" rIns="486000" bIns="288000" numCol="1" spcCol="360000">
            <a:spAutoFit/>
          </a:bodyPr>
          <a:lstStyle>
            <a:lvl1pPr marL="0" indent="0" algn="l" defTabSz="914400" rtl="0" eaLnBrk="1" latinLnBrk="0" hangingPunct="1">
              <a:lnSpc>
                <a:spcPts val="1960"/>
              </a:lnSpc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None/>
              <a:defRPr sz="1600" b="0" kern="1200">
                <a:solidFill>
                  <a:schemeClr val="bg1"/>
                </a:solidFill>
                <a:latin typeface="+mj-lt"/>
                <a:ea typeface="+mn-ea"/>
                <a:cs typeface="+mn-cs"/>
              </a:defRPr>
            </a:lvl1pPr>
            <a:lvl2pPr marL="0" indent="0" algn="l" defTabSz="914400" rtl="0" eaLnBrk="1" latinLnBrk="0" hangingPunct="1">
              <a:lnSpc>
                <a:spcPts val="1960"/>
              </a:lnSpc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None/>
              <a:defRPr sz="2080" b="1" kern="1200">
                <a:solidFill>
                  <a:schemeClr val="bg1"/>
                </a:solidFill>
                <a:latin typeface="Frutiger LT Com 55 Roman" panose="020B0503030504020204" pitchFamily="34" charset="0"/>
                <a:ea typeface="+mn-ea"/>
                <a:cs typeface="+mn-cs"/>
              </a:defRPr>
            </a:lvl2pPr>
            <a:lvl3pPr marL="0" indent="0" algn="l" defTabSz="914400" rtl="0" eaLnBrk="1" latinLnBrk="0" hangingPunct="1">
              <a:lnSpc>
                <a:spcPts val="1960"/>
              </a:lnSpc>
              <a:spcBef>
                <a:spcPts val="0"/>
              </a:spcBef>
              <a:buFont typeface="Arial" panose="020B0604020202020204" pitchFamily="34" charset="0"/>
              <a:buNone/>
              <a:defRPr sz="1400" b="0" kern="1200">
                <a:solidFill>
                  <a:schemeClr val="bg1"/>
                </a:solidFill>
                <a:latin typeface="+mj-lt"/>
                <a:ea typeface="+mn-ea"/>
                <a:cs typeface="+mn-cs"/>
              </a:defRPr>
            </a:lvl3pPr>
            <a:lvl4pPr marL="180000" indent="-180000" algn="l" defTabSz="914400" rtl="0" eaLnBrk="1" latinLnBrk="0" hangingPunct="1">
              <a:lnSpc>
                <a:spcPts val="1960"/>
              </a:lnSpc>
              <a:spcBef>
                <a:spcPts val="0"/>
              </a:spcBef>
              <a:buClr>
                <a:schemeClr val="bg1"/>
              </a:buClr>
              <a:buFont typeface="Wingdings" panose="05000000000000000000" pitchFamily="2" charset="2"/>
              <a:buChar char="§"/>
              <a:defRPr sz="14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4pPr>
            <a:lvl5pPr marL="360000" indent="-180000" algn="l" defTabSz="914400" rtl="0" eaLnBrk="1" latinLnBrk="0" hangingPunct="1">
              <a:lnSpc>
                <a:spcPts val="1960"/>
              </a:lnSpc>
              <a:spcBef>
                <a:spcPts val="0"/>
              </a:spcBef>
              <a:buClr>
                <a:schemeClr val="bg1"/>
              </a:buClr>
              <a:buFont typeface="Wingdings" panose="05000000000000000000" pitchFamily="2" charset="2"/>
              <a:buChar char="§"/>
              <a:defRPr sz="14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5pPr>
            <a:lvl6pPr marL="540000" indent="-180000" algn="l" defTabSz="914400" rtl="0" eaLnBrk="1" latinLnBrk="0" hangingPunct="1">
              <a:lnSpc>
                <a:spcPts val="1960"/>
              </a:lnSpc>
              <a:spcBef>
                <a:spcPts val="0"/>
              </a:spcBef>
              <a:buClr>
                <a:schemeClr val="bg1"/>
              </a:buClr>
              <a:buFont typeface="Wingdings" panose="05000000000000000000" pitchFamily="2" charset="2"/>
              <a:buChar char="§"/>
              <a:defRPr sz="14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6pPr>
            <a:lvl7pPr marL="216000" indent="-216000" algn="l" defTabSz="914400" rtl="0" eaLnBrk="1" latinLnBrk="0" hangingPunct="1">
              <a:lnSpc>
                <a:spcPts val="1960"/>
              </a:lnSpc>
              <a:spcBef>
                <a:spcPts val="0"/>
              </a:spcBef>
              <a:buClr>
                <a:schemeClr val="bg1"/>
              </a:buClr>
              <a:buFont typeface="+mj-lt"/>
              <a:buAutoNum type="arabicPeriod"/>
              <a:defRPr sz="14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7pPr>
            <a:lvl8pPr marL="432000" indent="-216000" algn="l" defTabSz="914400" rtl="0" eaLnBrk="1" latinLnBrk="0" hangingPunct="1">
              <a:lnSpc>
                <a:spcPts val="1960"/>
              </a:lnSpc>
              <a:spcBef>
                <a:spcPts val="0"/>
              </a:spcBef>
              <a:buClr>
                <a:schemeClr val="bg1"/>
              </a:buClr>
              <a:buFont typeface="+mj-lt"/>
              <a:buAutoNum type="arabicPeriod"/>
              <a:defRPr sz="14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8pPr>
            <a:lvl9pPr marL="648000" indent="-216000" algn="l" defTabSz="914400" rtl="0" eaLnBrk="1" latinLnBrk="0" hangingPunct="1">
              <a:lnSpc>
                <a:spcPts val="1960"/>
              </a:lnSpc>
              <a:spcBef>
                <a:spcPts val="0"/>
              </a:spcBef>
              <a:buClr>
                <a:schemeClr val="bg1"/>
              </a:buClr>
              <a:buFont typeface="+mj-lt"/>
              <a:buAutoNum type="arabicPeriod"/>
              <a:defRPr sz="14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marR="0" lvl="0" indent="0" algn="l" defTabSz="914400" rtl="0" eaLnBrk="1" fontAlgn="auto" latinLnBrk="0" hangingPunct="1">
              <a:lnSpc>
                <a:spcPts val="196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kumimoji="0" lang="de-DE" sz="16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Frutiger LT Com 65 Bold"/>
                <a:ea typeface="+mn-ea"/>
                <a:cs typeface="+mn-cs"/>
              </a:rPr>
              <a:t>Framework on clinical evaluation</a:t>
            </a:r>
          </a:p>
          <a:p>
            <a:pPr marL="0" marR="0" lvl="1" indent="0" algn="l" defTabSz="914400" rtl="0" eaLnBrk="1" fontAlgn="auto" latinLnBrk="0" hangingPunct="1">
              <a:lnSpc>
                <a:spcPts val="196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kumimoji="0" lang="de-DE" sz="208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Frutiger LT Com 55 Roman" panose="020B0503030504020204" pitchFamily="34" charset="0"/>
                <a:ea typeface="+mn-ea"/>
                <a:cs typeface="+mn-cs"/>
              </a:rPr>
              <a:t>—</a:t>
            </a:r>
          </a:p>
          <a:p>
            <a:pPr marL="0" marR="0" lvl="2" indent="0" algn="l" defTabSz="914400" rtl="0" eaLnBrk="1" fontAlgn="auto" latinLnBrk="0" hangingPunct="1">
              <a:lnSpc>
                <a:spcPts val="196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kumimoji="0" lang="de-DE" sz="1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Frutiger LT Com 45 Light"/>
                <a:ea typeface="+mn-ea"/>
                <a:cs typeface="+mn-cs"/>
              </a:rPr>
              <a:t>Design &amp; Purpose  Algorithmic validation  Clinical validation  Ongoing monitoring  Ethics &amp; economic eval.</a:t>
            </a:r>
          </a:p>
        </p:txBody>
      </p:sp>
      <p:pic>
        <p:nvPicPr>
          <p:cNvPr id="8" name="Grafik 7" descr="Ein Bild, das Text, Pflanze, Screenshot enthält.&#10;&#10;Automatisch generierte Beschreibung">
            <a:extLst>
              <a:ext uri="{FF2B5EF4-FFF2-40B4-BE49-F238E27FC236}">
                <a16:creationId xmlns:a16="http://schemas.microsoft.com/office/drawing/2014/main" id="{F3096A38-4EE4-5AAA-8041-1DDBDD33F37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506857" y="1469533"/>
            <a:ext cx="3205718" cy="4533026"/>
          </a:xfrm>
          <a:prstGeom prst="rect">
            <a:avLst/>
          </a:prstGeom>
          <a:ln>
            <a:noFill/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</p:pic>
      <p:sp>
        <p:nvSpPr>
          <p:cNvPr id="12" name="Textplatzhalter 3">
            <a:extLst>
              <a:ext uri="{FF2B5EF4-FFF2-40B4-BE49-F238E27FC236}">
                <a16:creationId xmlns:a16="http://schemas.microsoft.com/office/drawing/2014/main" id="{6F43FD4F-23AD-10EC-743D-C9FF82342C23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>
          <a:xfrm>
            <a:off x="479424" y="1469533"/>
            <a:ext cx="4976915" cy="4417428"/>
          </a:xfrm>
        </p:spPr>
        <p:txBody>
          <a:bodyPr/>
          <a:lstStyle/>
          <a:p>
            <a:r>
              <a:rPr lang="de-DE" dirty="0">
                <a:solidFill>
                  <a:schemeClr val="accent2"/>
                </a:solidFill>
              </a:rPr>
              <a:t>Purpose</a:t>
            </a:r>
          </a:p>
          <a:p>
            <a:pPr marL="342900" lvl="0" indent="-342900">
              <a:buFont typeface="Courier New" panose="02070309020205020404" pitchFamily="49" charset="0"/>
              <a:buChar char="o"/>
              <a:tabLst>
                <a:tab pos="457200" algn="l"/>
              </a:tabLst>
            </a:pPr>
            <a:r>
              <a:rPr lang="de-DE" sz="1800" dirty="0">
                <a:solidFill>
                  <a:schemeClr val="tx1"/>
                </a:solidFill>
                <a:effectLst/>
                <a:latin typeface="+mn-lt"/>
                <a:ea typeface="Calibri" panose="020F0502020204030204" pitchFamily="34" charset="0"/>
                <a:cs typeface="Times New Roman" panose="02020603050405020304" pitchFamily="18" charset="0"/>
              </a:rPr>
              <a:t>Collaboration</a:t>
            </a:r>
          </a:p>
          <a:p>
            <a:pPr marL="342900" lvl="0" indent="-342900">
              <a:buFont typeface="Courier New" panose="02070309020205020404" pitchFamily="49" charset="0"/>
              <a:buChar char="o"/>
              <a:tabLst>
                <a:tab pos="457200" algn="l"/>
              </a:tabLst>
            </a:pPr>
            <a:r>
              <a:rPr lang="en-US" sz="1800" dirty="0">
                <a:solidFill>
                  <a:schemeClr val="tx1"/>
                </a:solidFill>
                <a:effectLst/>
                <a:latin typeface="+mn-lt"/>
                <a:ea typeface="Calibri" panose="020F0502020204030204" pitchFamily="34" charset="0"/>
                <a:cs typeface="Times New Roman" panose="02020603050405020304" pitchFamily="18" charset="0"/>
              </a:rPr>
              <a:t>Develop a framework (best practices &amp; principles) for clinicians, researchers, policy makers, patients, public, developers</a:t>
            </a:r>
            <a:endParaRPr lang="de-DE" sz="1800" dirty="0">
              <a:solidFill>
                <a:schemeClr val="tx1"/>
              </a:solidFill>
              <a:effectLst/>
              <a:latin typeface="+mn-lt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 marL="342900" lvl="0" indent="-342900">
              <a:buFont typeface="Courier New" panose="02070309020205020404" pitchFamily="49" charset="0"/>
              <a:buChar char="o"/>
              <a:tabLst>
                <a:tab pos="457200" algn="l"/>
              </a:tabLst>
            </a:pPr>
            <a:r>
              <a:rPr lang="de-DE" sz="1800" dirty="0">
                <a:solidFill>
                  <a:schemeClr val="tx1"/>
                </a:solidFill>
                <a:effectLst/>
                <a:latin typeface="+mn-lt"/>
                <a:ea typeface="Calibri" panose="020F0502020204030204" pitchFamily="34" charset="0"/>
                <a:cs typeface="Times New Roman" panose="02020603050405020304" pitchFamily="18" charset="0"/>
              </a:rPr>
              <a:t>Special consideration: </a:t>
            </a:r>
            <a:r>
              <a:rPr lang="de-DE" dirty="0">
                <a:solidFill>
                  <a:schemeClr val="tx1"/>
                </a:solidFill>
                <a:latin typeface="+mn-lt"/>
                <a:ea typeface="Calibri" panose="020F0502020204030204" pitchFamily="34" charset="0"/>
                <a:cs typeface="Times New Roman" panose="02020603050405020304" pitchFamily="18" charset="0"/>
              </a:rPr>
              <a:t>low resourced settings</a:t>
            </a:r>
            <a:endParaRPr lang="de-DE" dirty="0">
              <a:solidFill>
                <a:schemeClr val="tx1"/>
              </a:solidFill>
              <a:latin typeface="+mn-lt"/>
            </a:endParaRPr>
          </a:p>
          <a:p>
            <a:r>
              <a:rPr lang="de-DE" dirty="0">
                <a:solidFill>
                  <a:schemeClr val="accent2"/>
                </a:solidFill>
              </a:rPr>
              <a:t>Members (70+)</a:t>
            </a:r>
          </a:p>
          <a:p>
            <a:pPr marL="285750" indent="-285750">
              <a:buFont typeface="Courier New" panose="02070309020205020404" pitchFamily="49" charset="0"/>
              <a:buChar char="o"/>
            </a:pPr>
            <a:r>
              <a:rPr lang="de-DE" dirty="0">
                <a:solidFill>
                  <a:schemeClr val="tx1"/>
                </a:solidFill>
                <a:latin typeface="+mn-lt"/>
              </a:rPr>
              <a:t>External expert group &amp; writing group  </a:t>
            </a:r>
            <a:endParaRPr lang="de-DE" dirty="0"/>
          </a:p>
          <a:p>
            <a:pPr marL="285750" indent="-285750">
              <a:buFont typeface="Arial" panose="020B0604020202020204" pitchFamily="34" charset="0"/>
              <a:buChar char="•"/>
            </a:pPr>
            <a:endParaRPr lang="de-DE" dirty="0"/>
          </a:p>
        </p:txBody>
      </p:sp>
      <p:pic>
        <p:nvPicPr>
          <p:cNvPr id="13" name="Google Shape;94;p18">
            <a:extLst>
              <a:ext uri="{FF2B5EF4-FFF2-40B4-BE49-F238E27FC236}">
                <a16:creationId xmlns:a16="http://schemas.microsoft.com/office/drawing/2014/main" id="{B9431D2E-753E-A16F-7DAB-E27989F0501F}"/>
              </a:ext>
            </a:extLst>
          </p:cNvPr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9475012" y="361238"/>
            <a:ext cx="2385975" cy="488900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1237909081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9C143EEA-B043-CEEB-3323-4FD2FD8EB6E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79425" y="395588"/>
            <a:ext cx="11233150" cy="382733"/>
          </a:xfrm>
        </p:spPr>
        <p:txBody>
          <a:bodyPr/>
          <a:lstStyle/>
          <a:p>
            <a:r>
              <a:rPr lang="de-DE"/>
              <a:t>Achievements </a:t>
            </a:r>
          </a:p>
        </p:txBody>
      </p:sp>
      <p:sp>
        <p:nvSpPr>
          <p:cNvPr id="3" name="Textplatzhalter 2">
            <a:extLst>
              <a:ext uri="{FF2B5EF4-FFF2-40B4-BE49-F238E27FC236}">
                <a16:creationId xmlns:a16="http://schemas.microsoft.com/office/drawing/2014/main" id="{84D43EC8-72F7-EE82-36E5-5C32597F00A8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de-DE" dirty="0"/>
              <a:t>Key deliverable &amp; outputs </a:t>
            </a:r>
          </a:p>
        </p:txBody>
      </p:sp>
      <p:sp>
        <p:nvSpPr>
          <p:cNvPr id="4" name="Textplatzhalter 3">
            <a:extLst>
              <a:ext uri="{FF2B5EF4-FFF2-40B4-BE49-F238E27FC236}">
                <a16:creationId xmlns:a16="http://schemas.microsoft.com/office/drawing/2014/main" id="{C3DD50A0-626B-7A2D-8AA1-8B0310B1511E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>
          <a:xfrm>
            <a:off x="479425" y="4133550"/>
            <a:ext cx="11233150" cy="1461041"/>
          </a:xfrm>
        </p:spPr>
        <p:txBody>
          <a:bodyPr/>
          <a:lstStyle/>
          <a:p>
            <a:pPr marL="285750" indent="-285750">
              <a:buFont typeface="Courier New" panose="02070309020205020404" pitchFamily="49" charset="0"/>
              <a:buChar char="o"/>
            </a:pPr>
            <a:r>
              <a:rPr lang="de-DE" dirty="0" err="1">
                <a:solidFill>
                  <a:schemeClr val="tx1"/>
                </a:solidFill>
                <a:latin typeface="+mn-lt"/>
              </a:rPr>
              <a:t>Importance</a:t>
            </a:r>
            <a:r>
              <a:rPr lang="de-DE" dirty="0">
                <a:solidFill>
                  <a:schemeClr val="tx1"/>
                </a:solidFill>
                <a:latin typeface="+mn-lt"/>
              </a:rPr>
              <a:t> &amp; Impact: Development of </a:t>
            </a:r>
            <a:r>
              <a:rPr lang="de-DE" dirty="0" err="1">
                <a:solidFill>
                  <a:schemeClr val="tx1"/>
                </a:solidFill>
                <a:latin typeface="+mn-lt"/>
              </a:rPr>
              <a:t>key</a:t>
            </a:r>
            <a:r>
              <a:rPr lang="de-DE" dirty="0">
                <a:solidFill>
                  <a:schemeClr val="tx1"/>
                </a:solidFill>
                <a:latin typeface="+mn-lt"/>
              </a:rPr>
              <a:t> deliverable </a:t>
            </a:r>
          </a:p>
          <a:p>
            <a:pPr marL="285750" indent="-285750">
              <a:buFont typeface="Courier New" panose="02070309020205020404" pitchFamily="49" charset="0"/>
              <a:buChar char="o"/>
            </a:pPr>
            <a:r>
              <a:rPr lang="de-DE" dirty="0">
                <a:solidFill>
                  <a:schemeClr val="tx1"/>
                </a:solidFill>
                <a:latin typeface="+mn-lt"/>
              </a:rPr>
              <a:t>To be used with other FG outputs</a:t>
            </a:r>
          </a:p>
          <a:p>
            <a:pPr marL="285750" indent="-285750">
              <a:buFont typeface="Courier New" panose="02070309020205020404" pitchFamily="49" charset="0"/>
              <a:buChar char="o"/>
            </a:pPr>
            <a:r>
              <a:rPr lang="de-DE" dirty="0" err="1">
                <a:solidFill>
                  <a:schemeClr val="tx1"/>
                </a:solidFill>
                <a:latin typeface="+mn-lt"/>
              </a:rPr>
              <a:t>Published</a:t>
            </a:r>
            <a:r>
              <a:rPr lang="de-DE" dirty="0">
                <a:solidFill>
                  <a:schemeClr val="tx1"/>
                </a:solidFill>
                <a:latin typeface="+mn-lt"/>
              </a:rPr>
              <a:t> through ITU (</a:t>
            </a:r>
            <a:r>
              <a:rPr lang="de-DE" dirty="0">
                <a:solidFill>
                  <a:srgbClr val="00779A"/>
                </a:solidFill>
                <a:latin typeface="+mn-lt"/>
                <a:hlinkClick r:id="rId3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Link</a:t>
            </a:r>
            <a:r>
              <a:rPr lang="de-DE" dirty="0">
                <a:solidFill>
                  <a:srgbClr val="00779A"/>
                </a:solidFill>
                <a:latin typeface="+mn-lt"/>
              </a:rPr>
              <a:t> </a:t>
            </a:r>
            <a:r>
              <a:rPr lang="de-DE" dirty="0">
                <a:solidFill>
                  <a:schemeClr val="tx1"/>
                </a:solidFill>
                <a:latin typeface="+mn-lt"/>
              </a:rPr>
              <a:t>Del. 7.4) and WHO (</a:t>
            </a:r>
            <a:r>
              <a:rPr lang="de-DE" dirty="0" err="1">
                <a:solidFill>
                  <a:schemeClr val="tx1"/>
                </a:solidFill>
                <a:latin typeface="+mn-lt"/>
              </a:rPr>
              <a:t>currently</a:t>
            </a:r>
            <a:r>
              <a:rPr lang="de-DE" dirty="0">
                <a:solidFill>
                  <a:schemeClr val="tx1"/>
                </a:solidFill>
                <a:latin typeface="+mn-lt"/>
              </a:rPr>
              <a:t> </a:t>
            </a:r>
            <a:r>
              <a:rPr lang="de-DE" dirty="0" err="1">
                <a:solidFill>
                  <a:schemeClr val="tx1"/>
                </a:solidFill>
                <a:latin typeface="+mn-lt"/>
              </a:rPr>
              <a:t>under</a:t>
            </a:r>
            <a:r>
              <a:rPr lang="de-DE" dirty="0">
                <a:solidFill>
                  <a:schemeClr val="tx1"/>
                </a:solidFill>
                <a:latin typeface="+mn-lt"/>
              </a:rPr>
              <a:t> review) </a:t>
            </a:r>
          </a:p>
        </p:txBody>
      </p:sp>
      <p:sp>
        <p:nvSpPr>
          <p:cNvPr id="5" name="Datumsplatzhalter 4">
            <a:extLst>
              <a:ext uri="{FF2B5EF4-FFF2-40B4-BE49-F238E27FC236}">
                <a16:creationId xmlns:a16="http://schemas.microsoft.com/office/drawing/2014/main" id="{ED314F60-072A-722D-CD62-66FA23D821F5}"/>
              </a:ext>
            </a:extLst>
          </p:cNvPr>
          <p:cNvSpPr>
            <a:spLocks noGrp="1"/>
          </p:cNvSpPr>
          <p:nvPr>
            <p:ph type="dt" sz="half" idx="15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AAC6F8B1-0014-4786-95CD-E23A6A3E9223}" type="datetime1">
              <a:rPr kumimoji="0" lang="de-DE" sz="8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Frutiger LT Com 45 Light"/>
                <a:ea typeface="+mn-ea"/>
                <a:cs typeface="+mn-cs"/>
              </a:rPr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03.07.2023</a:t>
            </a:fld>
            <a:endParaRPr kumimoji="0" lang="de-DE" sz="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Frutiger LT Com 45 Light"/>
              <a:ea typeface="+mn-ea"/>
              <a:cs typeface="+mn-cs"/>
            </a:endParaRPr>
          </a:p>
        </p:txBody>
      </p:sp>
      <p:sp>
        <p:nvSpPr>
          <p:cNvPr id="7" name="Foliennummernplatzhalter 6">
            <a:extLst>
              <a:ext uri="{FF2B5EF4-FFF2-40B4-BE49-F238E27FC236}">
                <a16:creationId xmlns:a16="http://schemas.microsoft.com/office/drawing/2014/main" id="{8E3C2F5C-FB1F-C8D0-19F9-7C4B2993D8EE}"/>
              </a:ext>
            </a:extLst>
          </p:cNvPr>
          <p:cNvSpPr>
            <a:spLocks noGrp="1"/>
          </p:cNvSpPr>
          <p:nvPr>
            <p:ph type="sldNum" sz="quarter" idx="17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D81EE41-304C-41C3-8185-350F2275D756}" type="slidenum">
              <a:rPr kumimoji="0" lang="de-DE" sz="8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Frutiger LT Com 45 Light"/>
                <a:ea typeface="+mn-ea"/>
                <a:cs typeface="+mn-cs"/>
              </a:rPr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4</a:t>
            </a:fld>
            <a:endParaRPr kumimoji="0" lang="de-DE" sz="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Frutiger LT Com 45 Light"/>
              <a:ea typeface="+mn-ea"/>
              <a:cs typeface="+mn-cs"/>
            </a:endParaRPr>
          </a:p>
        </p:txBody>
      </p:sp>
      <p:pic>
        <p:nvPicPr>
          <p:cNvPr id="6" name="Google Shape;94;p18">
            <a:extLst>
              <a:ext uri="{FF2B5EF4-FFF2-40B4-BE49-F238E27FC236}">
                <a16:creationId xmlns:a16="http://schemas.microsoft.com/office/drawing/2014/main" id="{DFC24873-3E95-DF6A-CB03-45638AC0E6DE}"/>
              </a:ext>
            </a:extLst>
          </p:cNvPr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9475012" y="361238"/>
            <a:ext cx="2385975" cy="488900"/>
          </a:xfrm>
          <a:prstGeom prst="rect">
            <a:avLst/>
          </a:prstGeom>
          <a:noFill/>
          <a:ln>
            <a:noFill/>
          </a:ln>
        </p:spPr>
      </p:pic>
      <p:pic>
        <p:nvPicPr>
          <p:cNvPr id="8" name="Grafik 7" descr="Ein Bild, das Text, Pflanze, Screenshot enthält.&#10;&#10;Automatisch generierte Beschreibung">
            <a:extLst>
              <a:ext uri="{FF2B5EF4-FFF2-40B4-BE49-F238E27FC236}">
                <a16:creationId xmlns:a16="http://schemas.microsoft.com/office/drawing/2014/main" id="{9AB2F20D-3111-C4F9-65FD-0AAF698C0616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8981081" y="1612972"/>
            <a:ext cx="2879906" cy="4072314"/>
          </a:xfrm>
          <a:prstGeom prst="rect">
            <a:avLst/>
          </a:prstGeom>
          <a:ln>
            <a:noFill/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</p:pic>
      <p:graphicFrame>
        <p:nvGraphicFramePr>
          <p:cNvPr id="12" name="Diagram 5">
            <a:extLst>
              <a:ext uri="{FF2B5EF4-FFF2-40B4-BE49-F238E27FC236}">
                <a16:creationId xmlns:a16="http://schemas.microsoft.com/office/drawing/2014/main" id="{C54A1D2C-B200-9FF2-88F5-B12B6272DD9A}"/>
              </a:ext>
            </a:extLst>
          </p:cNvPr>
          <p:cNvGraphicFramePr/>
          <p:nvPr/>
        </p:nvGraphicFramePr>
        <p:xfrm>
          <a:off x="232460" y="395588"/>
          <a:ext cx="8612817" cy="4468483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6" r:lo="rId7" r:qs="rId8" r:cs="rId9"/>
          </a:graphicData>
        </a:graphic>
      </p:graphicFrame>
    </p:spTree>
    <p:extLst>
      <p:ext uri="{BB962C8B-B14F-4D97-AF65-F5344CB8AC3E}">
        <p14:creationId xmlns:p14="http://schemas.microsoft.com/office/powerpoint/2010/main" val="3152308840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Inhaltsplatzhalter 29">
            <a:extLst>
              <a:ext uri="{FF2B5EF4-FFF2-40B4-BE49-F238E27FC236}">
                <a16:creationId xmlns:a16="http://schemas.microsoft.com/office/drawing/2014/main" id="{6F6B86E3-7742-6DB2-1889-DF5B77885DD1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t="2526" b="1108"/>
          <a:stretch/>
        </p:blipFill>
        <p:spPr>
          <a:xfrm>
            <a:off x="1466489" y="1345680"/>
            <a:ext cx="8745377" cy="4791223"/>
          </a:xfrm>
          <a:prstGeom prst="rect">
            <a:avLst/>
          </a:prstGeom>
        </p:spPr>
      </p:pic>
      <p:sp>
        <p:nvSpPr>
          <p:cNvPr id="2" name="Titel 1">
            <a:extLst>
              <a:ext uri="{FF2B5EF4-FFF2-40B4-BE49-F238E27FC236}">
                <a16:creationId xmlns:a16="http://schemas.microsoft.com/office/drawing/2014/main" id="{9C143EEA-B043-CEEB-3323-4FD2FD8EB6E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79425" y="395588"/>
            <a:ext cx="11233150" cy="382733"/>
          </a:xfrm>
        </p:spPr>
        <p:txBody>
          <a:bodyPr/>
          <a:lstStyle/>
          <a:p>
            <a:r>
              <a:rPr lang="de-DE"/>
              <a:t>Achievements </a:t>
            </a:r>
          </a:p>
        </p:txBody>
      </p:sp>
      <p:sp>
        <p:nvSpPr>
          <p:cNvPr id="3" name="Textplatzhalter 2">
            <a:extLst>
              <a:ext uri="{FF2B5EF4-FFF2-40B4-BE49-F238E27FC236}">
                <a16:creationId xmlns:a16="http://schemas.microsoft.com/office/drawing/2014/main" id="{84D43EC8-72F7-EE82-36E5-5C32597F00A8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de-DE" dirty="0"/>
              <a:t>Framework for Clinical Evaluation of AI for Health </a:t>
            </a:r>
          </a:p>
        </p:txBody>
      </p:sp>
      <p:sp>
        <p:nvSpPr>
          <p:cNvPr id="5" name="Datumsplatzhalter 4">
            <a:extLst>
              <a:ext uri="{FF2B5EF4-FFF2-40B4-BE49-F238E27FC236}">
                <a16:creationId xmlns:a16="http://schemas.microsoft.com/office/drawing/2014/main" id="{ED314F60-072A-722D-CD62-66FA23D821F5}"/>
              </a:ext>
            </a:extLst>
          </p:cNvPr>
          <p:cNvSpPr>
            <a:spLocks noGrp="1"/>
          </p:cNvSpPr>
          <p:nvPr>
            <p:ph type="dt" sz="half" idx="15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AAC6F8B1-0014-4786-95CD-E23A6A3E9223}" type="datetime1">
              <a:rPr kumimoji="0" lang="de-DE" sz="8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Frutiger LT Com 45 Light"/>
                <a:ea typeface="+mn-ea"/>
                <a:cs typeface="+mn-cs"/>
              </a:rPr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03.07.2023</a:t>
            </a:fld>
            <a:endParaRPr kumimoji="0" lang="de-DE" sz="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Frutiger LT Com 45 Light"/>
              <a:ea typeface="+mn-ea"/>
              <a:cs typeface="+mn-cs"/>
            </a:endParaRPr>
          </a:p>
        </p:txBody>
      </p:sp>
      <p:sp>
        <p:nvSpPr>
          <p:cNvPr id="7" name="Foliennummernplatzhalter 6">
            <a:extLst>
              <a:ext uri="{FF2B5EF4-FFF2-40B4-BE49-F238E27FC236}">
                <a16:creationId xmlns:a16="http://schemas.microsoft.com/office/drawing/2014/main" id="{8E3C2F5C-FB1F-C8D0-19F9-7C4B2993D8EE}"/>
              </a:ext>
            </a:extLst>
          </p:cNvPr>
          <p:cNvSpPr>
            <a:spLocks noGrp="1"/>
          </p:cNvSpPr>
          <p:nvPr>
            <p:ph type="sldNum" sz="quarter" idx="17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D81EE41-304C-41C3-8185-350F2275D756}" type="slidenum">
              <a:rPr kumimoji="0" lang="de-DE" sz="8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Frutiger LT Com 45 Light"/>
                <a:ea typeface="+mn-ea"/>
                <a:cs typeface="+mn-cs"/>
              </a:rPr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5</a:t>
            </a:fld>
            <a:endParaRPr kumimoji="0" lang="de-DE" sz="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Frutiger LT Com 45 Light"/>
              <a:ea typeface="+mn-ea"/>
              <a:cs typeface="+mn-cs"/>
            </a:endParaRPr>
          </a:p>
        </p:txBody>
      </p:sp>
      <p:pic>
        <p:nvPicPr>
          <p:cNvPr id="6" name="Google Shape;94;p18">
            <a:extLst>
              <a:ext uri="{FF2B5EF4-FFF2-40B4-BE49-F238E27FC236}">
                <a16:creationId xmlns:a16="http://schemas.microsoft.com/office/drawing/2014/main" id="{DFC24873-3E95-DF6A-CB03-45638AC0E6DE}"/>
              </a:ext>
            </a:extLst>
          </p:cNvPr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9475012" y="361238"/>
            <a:ext cx="2385975" cy="488900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388379813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9C143EEA-B043-CEEB-3323-4FD2FD8EB6E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79425" y="395588"/>
            <a:ext cx="11233150" cy="788999"/>
          </a:xfrm>
        </p:spPr>
        <p:txBody>
          <a:bodyPr/>
          <a:lstStyle/>
          <a:p>
            <a:r>
              <a:rPr lang="de-DE" dirty="0"/>
              <a:t>Achievments</a:t>
            </a:r>
            <a:br>
              <a:rPr lang="de-DE" dirty="0"/>
            </a:br>
            <a:endParaRPr lang="de-DE" dirty="0"/>
          </a:p>
        </p:txBody>
      </p:sp>
      <p:sp>
        <p:nvSpPr>
          <p:cNvPr id="3" name="Textplatzhalter 2">
            <a:extLst>
              <a:ext uri="{FF2B5EF4-FFF2-40B4-BE49-F238E27FC236}">
                <a16:creationId xmlns:a16="http://schemas.microsoft.com/office/drawing/2014/main" id="{84D43EC8-72F7-EE82-36E5-5C32597F00A8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479425" y="778321"/>
            <a:ext cx="11233150" cy="901529"/>
          </a:xfrm>
        </p:spPr>
        <p:txBody>
          <a:bodyPr/>
          <a:lstStyle/>
          <a:p>
            <a:r>
              <a:rPr lang="de-DE" dirty="0"/>
              <a:t>Role of ITU-WHO Working Group on Clinical Evaluation</a:t>
            </a:r>
          </a:p>
          <a:p>
            <a:endParaRPr lang="de-DE" dirty="0"/>
          </a:p>
        </p:txBody>
      </p:sp>
      <p:sp>
        <p:nvSpPr>
          <p:cNvPr id="5" name="Datumsplatzhalter 4">
            <a:extLst>
              <a:ext uri="{FF2B5EF4-FFF2-40B4-BE49-F238E27FC236}">
                <a16:creationId xmlns:a16="http://schemas.microsoft.com/office/drawing/2014/main" id="{ED314F60-072A-722D-CD62-66FA23D821F5}"/>
              </a:ext>
            </a:extLst>
          </p:cNvPr>
          <p:cNvSpPr>
            <a:spLocks noGrp="1"/>
          </p:cNvSpPr>
          <p:nvPr>
            <p:ph type="dt" sz="half" idx="15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AAC6F8B1-0014-4786-95CD-E23A6A3E9223}" type="datetime1">
              <a:rPr kumimoji="0" lang="de-DE" sz="8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Frutiger LT Com 45 Light"/>
                <a:ea typeface="+mn-ea"/>
                <a:cs typeface="+mn-cs"/>
              </a:rPr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03.07.2023</a:t>
            </a:fld>
            <a:endParaRPr kumimoji="0" lang="de-DE" sz="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Frutiger LT Com 45 Light"/>
              <a:ea typeface="+mn-ea"/>
              <a:cs typeface="+mn-cs"/>
            </a:endParaRPr>
          </a:p>
        </p:txBody>
      </p:sp>
      <p:sp>
        <p:nvSpPr>
          <p:cNvPr id="7" name="Foliennummernplatzhalter 6">
            <a:extLst>
              <a:ext uri="{FF2B5EF4-FFF2-40B4-BE49-F238E27FC236}">
                <a16:creationId xmlns:a16="http://schemas.microsoft.com/office/drawing/2014/main" id="{8E3C2F5C-FB1F-C8D0-19F9-7C4B2993D8EE}"/>
              </a:ext>
            </a:extLst>
          </p:cNvPr>
          <p:cNvSpPr>
            <a:spLocks noGrp="1"/>
          </p:cNvSpPr>
          <p:nvPr>
            <p:ph type="sldNum" sz="quarter" idx="17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D81EE41-304C-41C3-8185-350F2275D756}" type="slidenum">
              <a:rPr kumimoji="0" lang="de-DE" sz="8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Frutiger LT Com 45 Light"/>
                <a:ea typeface="+mn-ea"/>
                <a:cs typeface="+mn-cs"/>
              </a:rPr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6</a:t>
            </a:fld>
            <a:endParaRPr kumimoji="0" lang="de-DE" sz="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Frutiger LT Com 45 Light"/>
              <a:ea typeface="+mn-ea"/>
              <a:cs typeface="+mn-cs"/>
            </a:endParaRPr>
          </a:p>
        </p:txBody>
      </p:sp>
      <p:pic>
        <p:nvPicPr>
          <p:cNvPr id="6" name="Google Shape;94;p18">
            <a:extLst>
              <a:ext uri="{FF2B5EF4-FFF2-40B4-BE49-F238E27FC236}">
                <a16:creationId xmlns:a16="http://schemas.microsoft.com/office/drawing/2014/main" id="{CBC861CC-12E4-3783-2629-38EAD3716822}"/>
              </a:ext>
            </a:extLst>
          </p:cNvPr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9475012" y="361238"/>
            <a:ext cx="2385975" cy="488900"/>
          </a:xfrm>
          <a:prstGeom prst="rect">
            <a:avLst/>
          </a:prstGeom>
          <a:noFill/>
          <a:ln>
            <a:noFill/>
          </a:ln>
        </p:spPr>
      </p:pic>
      <p:pic>
        <p:nvPicPr>
          <p:cNvPr id="13" name="Grafik 12" descr="Ein Bild, das Text, Screenshot, Schrift enthält.&#10;&#10;Automatisch generierte Beschreibung">
            <a:extLst>
              <a:ext uri="{FF2B5EF4-FFF2-40B4-BE49-F238E27FC236}">
                <a16:creationId xmlns:a16="http://schemas.microsoft.com/office/drawing/2014/main" id="{21414F55-B45C-AB21-2518-D09DCB651D93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273859" y="1426945"/>
            <a:ext cx="2666659" cy="1321500"/>
          </a:xfrm>
          <a:prstGeom prst="rect">
            <a:avLst/>
          </a:prstGeom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</p:pic>
      <p:pic>
        <p:nvPicPr>
          <p:cNvPr id="19" name="Grafik 18" descr="Ein Bild, das Text, Screenshot, Software, Webseite enthält.&#10;&#10;Automatisch generierte Beschreibung">
            <a:extLst>
              <a:ext uri="{FF2B5EF4-FFF2-40B4-BE49-F238E27FC236}">
                <a16:creationId xmlns:a16="http://schemas.microsoft.com/office/drawing/2014/main" id="{E003886A-8242-2F1E-A392-DF57FB8BDD29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9574851" y="1378673"/>
            <a:ext cx="1790756" cy="2325658"/>
          </a:xfrm>
          <a:prstGeom prst="rect">
            <a:avLst/>
          </a:prstGeom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</p:pic>
      <p:pic>
        <p:nvPicPr>
          <p:cNvPr id="21" name="Grafik 20" descr="Ein Bild, das Text, Screenshot, Schrift enthält.&#10;&#10;Automatisch generierte Beschreibung">
            <a:extLst>
              <a:ext uri="{FF2B5EF4-FFF2-40B4-BE49-F238E27FC236}">
                <a16:creationId xmlns:a16="http://schemas.microsoft.com/office/drawing/2014/main" id="{28E1D0EB-6BAD-456B-6F02-D017831A49E8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295754" y="1457667"/>
            <a:ext cx="2728652" cy="1235375"/>
          </a:xfrm>
          <a:prstGeom prst="rect">
            <a:avLst/>
          </a:prstGeom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</p:pic>
      <p:pic>
        <p:nvPicPr>
          <p:cNvPr id="25" name="Grafik 24" descr="Ein Bild, das Text, Schrift, Screenshot, Reihe enthält.&#10;&#10;Automatisch generierte Beschreibung">
            <a:extLst>
              <a:ext uri="{FF2B5EF4-FFF2-40B4-BE49-F238E27FC236}">
                <a16:creationId xmlns:a16="http://schemas.microsoft.com/office/drawing/2014/main" id="{859F2E3E-814C-84B8-4FA7-21FDA3EAD040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621521" y="2967049"/>
            <a:ext cx="3618761" cy="773340"/>
          </a:xfrm>
          <a:prstGeom prst="rect">
            <a:avLst/>
          </a:prstGeom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</p:pic>
      <p:sp>
        <p:nvSpPr>
          <p:cNvPr id="29" name="Textfeld 28">
            <a:extLst>
              <a:ext uri="{FF2B5EF4-FFF2-40B4-BE49-F238E27FC236}">
                <a16:creationId xmlns:a16="http://schemas.microsoft.com/office/drawing/2014/main" id="{06B32C26-6B0B-2738-EF19-55C30AC9FD03}"/>
              </a:ext>
            </a:extLst>
          </p:cNvPr>
          <p:cNvSpPr txBox="1"/>
          <p:nvPr/>
        </p:nvSpPr>
        <p:spPr>
          <a:xfrm>
            <a:off x="292907" y="2584815"/>
            <a:ext cx="2327570" cy="218521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ts val="1960"/>
              </a:lnSpc>
              <a:spcBef>
                <a:spcPts val="0"/>
              </a:spcBef>
              <a:spcAft>
                <a:spcPts val="0"/>
              </a:spcAft>
              <a:buClr>
                <a:srgbClr val="179C7D"/>
              </a:buClr>
              <a:buSzTx/>
              <a:buFontTx/>
              <a:buNone/>
              <a:tabLst/>
              <a:defRPr/>
            </a:pPr>
            <a:r>
              <a:rPr kumimoji="0" lang="de-DE" sz="600" b="0" i="0" u="none" strike="noStrike" kern="1200" cap="none" spc="0" normalizeH="0" baseline="0" noProof="0" dirty="0">
                <a:ln>
                  <a:noFill/>
                </a:ln>
                <a:solidFill>
                  <a:srgbClr val="A6BBC8"/>
                </a:solidFill>
                <a:effectLst/>
                <a:uLnTx/>
                <a:uFillTx/>
                <a:latin typeface="Frutiger LT Com 45 Light"/>
                <a:ea typeface="+mn-ea"/>
                <a:cs typeface="+mn-cs"/>
                <a:hlinkClick r:id="rId8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https://doi.org/10.1016/S2589-7500(22)00003-6</a:t>
            </a:r>
            <a:r>
              <a:rPr kumimoji="0" lang="de-DE" sz="600" b="0" i="0" u="none" strike="noStrike" kern="1200" cap="none" spc="0" normalizeH="0" baseline="0" noProof="0" dirty="0">
                <a:ln>
                  <a:noFill/>
                </a:ln>
                <a:solidFill>
                  <a:srgbClr val="A6BBC8"/>
                </a:solidFill>
                <a:effectLst/>
                <a:uLnTx/>
                <a:uFillTx/>
                <a:latin typeface="Frutiger LT Com 45 Light"/>
                <a:ea typeface="+mn-ea"/>
                <a:cs typeface="+mn-cs"/>
              </a:rPr>
              <a:t> </a:t>
            </a:r>
          </a:p>
        </p:txBody>
      </p:sp>
      <p:sp>
        <p:nvSpPr>
          <p:cNvPr id="31" name="Textfeld 30">
            <a:extLst>
              <a:ext uri="{FF2B5EF4-FFF2-40B4-BE49-F238E27FC236}">
                <a16:creationId xmlns:a16="http://schemas.microsoft.com/office/drawing/2014/main" id="{84FC2F83-A275-E6EE-B51A-10498B030BC2}"/>
              </a:ext>
            </a:extLst>
          </p:cNvPr>
          <p:cNvSpPr txBox="1"/>
          <p:nvPr/>
        </p:nvSpPr>
        <p:spPr>
          <a:xfrm>
            <a:off x="7964715" y="2399617"/>
            <a:ext cx="3061076" cy="475002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ts val="1960"/>
              </a:lnSpc>
              <a:spcBef>
                <a:spcPts val="0"/>
              </a:spcBef>
              <a:spcAft>
                <a:spcPts val="0"/>
              </a:spcAft>
              <a:buClr>
                <a:srgbClr val="179C7D"/>
              </a:buClr>
              <a:buSzTx/>
              <a:buFontTx/>
              <a:buNone/>
              <a:tabLst/>
              <a:defRPr/>
            </a:pPr>
            <a:r>
              <a:rPr kumimoji="0" lang="de-DE" sz="600" b="0" i="0" u="none" strike="noStrike" kern="1200" cap="none" spc="0" normalizeH="0" baseline="0" noProof="0" dirty="0">
                <a:ln>
                  <a:noFill/>
                </a:ln>
                <a:solidFill>
                  <a:srgbClr val="A6BBC8"/>
                </a:solidFill>
                <a:effectLst/>
                <a:uLnTx/>
                <a:uFillTx/>
                <a:latin typeface="Frutiger LT Com 45 Light"/>
                <a:ea typeface="+mn-ea"/>
                <a:cs typeface="+mn-cs"/>
                <a:hlinkClick r:id="rId9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https://doi.org/10.1038/s41591-020-0941-1</a:t>
            </a:r>
            <a:endParaRPr kumimoji="0" lang="de-DE" sz="600" b="0" i="0" u="none" strike="noStrike" kern="1200" cap="none" spc="0" normalizeH="0" baseline="0" noProof="0" dirty="0">
              <a:ln>
                <a:noFill/>
              </a:ln>
              <a:solidFill>
                <a:srgbClr val="A6BBC8"/>
              </a:solidFill>
              <a:effectLst/>
              <a:uLnTx/>
              <a:uFillTx/>
              <a:latin typeface="Frutiger LT Com 45 Light"/>
              <a:ea typeface="+mn-ea"/>
              <a:cs typeface="+mn-cs"/>
            </a:endParaRPr>
          </a:p>
          <a:p>
            <a:pPr marL="0" marR="0" lvl="0" indent="0" algn="l" defTabSz="914400" rtl="0" eaLnBrk="1" fontAlgn="auto" latinLnBrk="0" hangingPunct="1">
              <a:lnSpc>
                <a:spcPts val="1960"/>
              </a:lnSpc>
              <a:spcBef>
                <a:spcPts val="0"/>
              </a:spcBef>
              <a:spcAft>
                <a:spcPts val="0"/>
              </a:spcAft>
              <a:buClr>
                <a:srgbClr val="179C7D"/>
              </a:buClr>
              <a:buSzTx/>
              <a:buFontTx/>
              <a:buNone/>
              <a:tabLst/>
              <a:defRPr/>
            </a:pPr>
            <a:endParaRPr kumimoji="0" lang="de-DE" sz="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Frutiger LT Com 45 Light"/>
              <a:ea typeface="+mn-ea"/>
              <a:cs typeface="+mn-cs"/>
            </a:endParaRPr>
          </a:p>
        </p:txBody>
      </p:sp>
      <p:sp>
        <p:nvSpPr>
          <p:cNvPr id="33" name="Textfeld 32">
            <a:extLst>
              <a:ext uri="{FF2B5EF4-FFF2-40B4-BE49-F238E27FC236}">
                <a16:creationId xmlns:a16="http://schemas.microsoft.com/office/drawing/2014/main" id="{C4A65E7F-1B45-BBB5-F352-11BEE40CE4EB}"/>
              </a:ext>
            </a:extLst>
          </p:cNvPr>
          <p:cNvSpPr txBox="1"/>
          <p:nvPr/>
        </p:nvSpPr>
        <p:spPr>
          <a:xfrm>
            <a:off x="6967893" y="3819152"/>
            <a:ext cx="2697712" cy="218521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ts val="1960"/>
              </a:lnSpc>
              <a:spcBef>
                <a:spcPts val="0"/>
              </a:spcBef>
              <a:spcAft>
                <a:spcPts val="0"/>
              </a:spcAft>
              <a:buClr>
                <a:srgbClr val="179C7D"/>
              </a:buClr>
              <a:buSzTx/>
              <a:buFontTx/>
              <a:buNone/>
              <a:tabLst/>
              <a:defRPr/>
            </a:pPr>
            <a:r>
              <a:rPr kumimoji="0" lang="de-DE" sz="600" b="0" i="0" u="none" strike="noStrike" kern="1200" cap="none" spc="0" normalizeH="0" baseline="0" noProof="0" dirty="0">
                <a:ln>
                  <a:noFill/>
                </a:ln>
                <a:solidFill>
                  <a:srgbClr val="A6BBC8"/>
                </a:solidFill>
                <a:effectLst/>
                <a:uLnTx/>
                <a:uFillTx/>
                <a:latin typeface="Frutiger LT Com 45 Light"/>
                <a:ea typeface="+mn-ea"/>
                <a:cs typeface="+mn-cs"/>
                <a:hlinkClick r:id="rId10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https://doi.org/10.1016/S2589-7500(20)30317-4</a:t>
            </a:r>
            <a:r>
              <a:rPr kumimoji="0" lang="de-DE" sz="600" b="0" i="0" u="none" strike="noStrike" kern="1200" cap="none" spc="0" normalizeH="0" baseline="0" noProof="0" dirty="0">
                <a:ln>
                  <a:noFill/>
                </a:ln>
                <a:solidFill>
                  <a:srgbClr val="A6BBC8"/>
                </a:solidFill>
                <a:effectLst/>
                <a:uLnTx/>
                <a:uFillTx/>
                <a:latin typeface="Frutiger LT Com 45 Light"/>
                <a:ea typeface="+mn-ea"/>
                <a:cs typeface="+mn-cs"/>
              </a:rPr>
              <a:t> </a:t>
            </a:r>
          </a:p>
        </p:txBody>
      </p:sp>
      <p:sp>
        <p:nvSpPr>
          <p:cNvPr id="34" name="Textfeld 33">
            <a:extLst>
              <a:ext uri="{FF2B5EF4-FFF2-40B4-BE49-F238E27FC236}">
                <a16:creationId xmlns:a16="http://schemas.microsoft.com/office/drawing/2014/main" id="{2F0A43A0-6A08-7F4C-CCB7-501724F47663}"/>
              </a:ext>
            </a:extLst>
          </p:cNvPr>
          <p:cNvSpPr txBox="1"/>
          <p:nvPr/>
        </p:nvSpPr>
        <p:spPr>
          <a:xfrm>
            <a:off x="3256456" y="3695001"/>
            <a:ext cx="1967653" cy="218521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ts val="1960"/>
              </a:lnSpc>
              <a:spcBef>
                <a:spcPts val="0"/>
              </a:spcBef>
              <a:spcAft>
                <a:spcPts val="0"/>
              </a:spcAft>
              <a:buClr>
                <a:srgbClr val="179C7D"/>
              </a:buClr>
              <a:buSzTx/>
              <a:buFontTx/>
              <a:buNone/>
              <a:tabLst/>
              <a:defRPr/>
            </a:pPr>
            <a:r>
              <a:rPr kumimoji="0" lang="de-DE" sz="600" b="0" i="0" u="none" strike="noStrike" kern="1200" cap="none" spc="0" normalizeH="0" baseline="0" noProof="0" dirty="0">
                <a:ln>
                  <a:noFill/>
                </a:ln>
                <a:solidFill>
                  <a:srgbClr val="A6BBC8"/>
                </a:solidFill>
                <a:effectLst/>
                <a:uLnTx/>
                <a:uFillTx/>
                <a:latin typeface="Frutiger LT Com 45 Light"/>
                <a:ea typeface="+mn-ea"/>
                <a:cs typeface="+mn-cs"/>
                <a:hlinkClick r:id="rId11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https://doi.org/10.2196/31623</a:t>
            </a:r>
            <a:r>
              <a:rPr kumimoji="0" lang="de-DE" sz="600" b="0" i="0" u="none" strike="noStrike" kern="1200" cap="none" spc="0" normalizeH="0" baseline="0" noProof="0" dirty="0">
                <a:ln>
                  <a:noFill/>
                </a:ln>
                <a:solidFill>
                  <a:srgbClr val="A6BBC8"/>
                </a:solidFill>
                <a:effectLst/>
                <a:uLnTx/>
                <a:uFillTx/>
                <a:latin typeface="Frutiger LT Com 45 Light"/>
                <a:ea typeface="+mn-ea"/>
                <a:cs typeface="+mn-cs"/>
              </a:rPr>
              <a:t> </a:t>
            </a:r>
          </a:p>
        </p:txBody>
      </p:sp>
      <p:pic>
        <p:nvPicPr>
          <p:cNvPr id="9" name="Grafik 8" descr="Ein Bild, das Text, Schrift, Screenshot enthält.&#10;&#10;Automatisch generierte Beschreibung">
            <a:extLst>
              <a:ext uri="{FF2B5EF4-FFF2-40B4-BE49-F238E27FC236}">
                <a16:creationId xmlns:a16="http://schemas.microsoft.com/office/drawing/2014/main" id="{C2BA74F9-BD58-F62E-C59C-42FE69F8D1C3}"/>
              </a:ext>
            </a:extLst>
          </p:cNvPr>
          <p:cNvPicPr>
            <a:picLocks noChangeAspect="1"/>
          </p:cNvPicPr>
          <p:nvPr/>
        </p:nvPicPr>
        <p:blipFill>
          <a:blip r:embed="rId12"/>
          <a:stretch>
            <a:fillRect/>
          </a:stretch>
        </p:blipFill>
        <p:spPr>
          <a:xfrm>
            <a:off x="6151198" y="1424520"/>
            <a:ext cx="3212973" cy="1061242"/>
          </a:xfrm>
          <a:prstGeom prst="rect">
            <a:avLst/>
          </a:prstGeom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</p:pic>
      <p:pic>
        <p:nvPicPr>
          <p:cNvPr id="11" name="Grafik 10" descr="Ein Bild, das Text, Screenshot, Schrift enthält.&#10;&#10;Automatisch generierte Beschreibung">
            <a:extLst>
              <a:ext uri="{FF2B5EF4-FFF2-40B4-BE49-F238E27FC236}">
                <a16:creationId xmlns:a16="http://schemas.microsoft.com/office/drawing/2014/main" id="{0A9E73E4-A927-B321-06D0-56F99F44C4C7}"/>
              </a:ext>
            </a:extLst>
          </p:cNvPr>
          <p:cNvPicPr>
            <a:picLocks noChangeAspect="1"/>
          </p:cNvPicPr>
          <p:nvPr/>
        </p:nvPicPr>
        <p:blipFill>
          <a:blip r:embed="rId13"/>
          <a:stretch>
            <a:fillRect/>
          </a:stretch>
        </p:blipFill>
        <p:spPr>
          <a:xfrm>
            <a:off x="6189971" y="2693042"/>
            <a:ext cx="2426999" cy="1188889"/>
          </a:xfrm>
          <a:prstGeom prst="rect">
            <a:avLst/>
          </a:prstGeom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</p:pic>
      <p:sp>
        <p:nvSpPr>
          <p:cNvPr id="10" name="Textfeld 9">
            <a:extLst>
              <a:ext uri="{FF2B5EF4-FFF2-40B4-BE49-F238E27FC236}">
                <a16:creationId xmlns:a16="http://schemas.microsoft.com/office/drawing/2014/main" id="{BB93AC2E-CE0A-2C07-05DF-3258940A100B}"/>
              </a:ext>
            </a:extLst>
          </p:cNvPr>
          <p:cNvSpPr txBox="1"/>
          <p:nvPr/>
        </p:nvSpPr>
        <p:spPr>
          <a:xfrm>
            <a:off x="4494249" y="2693042"/>
            <a:ext cx="1899460" cy="724942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ts val="1960"/>
              </a:lnSpc>
              <a:spcBef>
                <a:spcPts val="0"/>
              </a:spcBef>
              <a:spcAft>
                <a:spcPts val="0"/>
              </a:spcAft>
              <a:buClr>
                <a:srgbClr val="179C7D"/>
              </a:buClr>
              <a:buSzTx/>
              <a:buFontTx/>
              <a:buNone/>
              <a:tabLst/>
              <a:defRPr/>
            </a:pPr>
            <a:r>
              <a:rPr kumimoji="0" lang="de-DE" sz="600" b="0" i="0" u="none" strike="noStrike" kern="1200" cap="none" spc="0" normalizeH="0" baseline="0" noProof="0" dirty="0">
                <a:ln>
                  <a:noFill/>
                </a:ln>
                <a:solidFill>
                  <a:srgbClr val="A6BBC8"/>
                </a:solidFill>
                <a:effectLst/>
                <a:uLnTx/>
                <a:uFillTx/>
                <a:latin typeface="Frutiger LT Com 45 Light"/>
                <a:ea typeface="+mn-ea"/>
                <a:cs typeface="+mn-cs"/>
                <a:hlinkClick r:id="rId14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https://doi.org/10.1038/s41591-020-1037-7</a:t>
            </a:r>
            <a:endParaRPr kumimoji="0" lang="de-DE" sz="600" b="0" i="0" u="none" strike="noStrike" kern="1200" cap="none" spc="0" normalizeH="0" baseline="0" noProof="0" dirty="0">
              <a:ln>
                <a:noFill/>
              </a:ln>
              <a:solidFill>
                <a:srgbClr val="A6BBC8"/>
              </a:solidFill>
              <a:effectLst/>
              <a:uLnTx/>
              <a:uFillTx/>
              <a:latin typeface="Frutiger LT Com 45 Light"/>
              <a:ea typeface="+mn-ea"/>
              <a:cs typeface="+mn-cs"/>
            </a:endParaRPr>
          </a:p>
          <a:p>
            <a:pPr marL="0" marR="0" lvl="0" indent="0" algn="l" defTabSz="914400" rtl="0" eaLnBrk="1" fontAlgn="auto" latinLnBrk="0" hangingPunct="1">
              <a:lnSpc>
                <a:spcPts val="1960"/>
              </a:lnSpc>
              <a:spcBef>
                <a:spcPts val="0"/>
              </a:spcBef>
              <a:spcAft>
                <a:spcPts val="0"/>
              </a:spcAft>
              <a:buClr>
                <a:srgbClr val="179C7D"/>
              </a:buClr>
              <a:buSzTx/>
              <a:buFontTx/>
              <a:buNone/>
              <a:tabLst/>
              <a:defRPr/>
            </a:pPr>
            <a:r>
              <a:rPr kumimoji="0" lang="de-DE" sz="600" b="0" i="0" u="none" strike="noStrike" kern="1200" cap="none" spc="0" normalizeH="0" baseline="0" noProof="0" dirty="0">
                <a:ln>
                  <a:noFill/>
                </a:ln>
                <a:solidFill>
                  <a:srgbClr val="A6BBC8"/>
                </a:solidFill>
                <a:effectLst/>
                <a:uLnTx/>
                <a:uFillTx/>
                <a:latin typeface="Frutiger LT Com 45 Light"/>
                <a:ea typeface="+mn-ea"/>
                <a:cs typeface="+mn-cs"/>
              </a:rPr>
              <a:t> </a:t>
            </a:r>
          </a:p>
          <a:p>
            <a:pPr marL="0" marR="0" lvl="0" indent="0" algn="l" defTabSz="914400" rtl="0" eaLnBrk="1" fontAlgn="auto" latinLnBrk="0" hangingPunct="1">
              <a:lnSpc>
                <a:spcPts val="1960"/>
              </a:lnSpc>
              <a:spcBef>
                <a:spcPts val="0"/>
              </a:spcBef>
              <a:spcAft>
                <a:spcPts val="0"/>
              </a:spcAft>
              <a:buClr>
                <a:srgbClr val="179C7D"/>
              </a:buClr>
              <a:buSzTx/>
              <a:buFontTx/>
              <a:buNone/>
              <a:tabLst/>
              <a:defRPr/>
            </a:pPr>
            <a:endParaRPr kumimoji="0" lang="de-DE" sz="600" b="0" i="0" u="none" strike="noStrike" kern="1200" cap="none" spc="0" normalizeH="0" baseline="0" noProof="0" dirty="0">
              <a:ln>
                <a:noFill/>
              </a:ln>
              <a:solidFill>
                <a:srgbClr val="A6BBC8"/>
              </a:solidFill>
              <a:effectLst/>
              <a:uLnTx/>
              <a:uFillTx/>
              <a:latin typeface="Frutiger LT Com 45 Light"/>
              <a:ea typeface="+mn-ea"/>
              <a:cs typeface="+mn-cs"/>
            </a:endParaRPr>
          </a:p>
        </p:txBody>
      </p:sp>
      <p:sp>
        <p:nvSpPr>
          <p:cNvPr id="12" name="Textfeld 11">
            <a:extLst>
              <a:ext uri="{FF2B5EF4-FFF2-40B4-BE49-F238E27FC236}">
                <a16:creationId xmlns:a16="http://schemas.microsoft.com/office/drawing/2014/main" id="{7FB6E4F1-73B6-A440-4311-E228CFC65E05}"/>
              </a:ext>
            </a:extLst>
          </p:cNvPr>
          <p:cNvSpPr txBox="1"/>
          <p:nvPr/>
        </p:nvSpPr>
        <p:spPr>
          <a:xfrm>
            <a:off x="9364171" y="3789912"/>
            <a:ext cx="2549591" cy="276999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179C7D"/>
              </a:buClr>
              <a:buSzTx/>
              <a:buFontTx/>
              <a:buNone/>
              <a:tabLst/>
              <a:defRPr/>
            </a:pPr>
            <a:r>
              <a:rPr kumimoji="0" lang="de-DE" sz="600" b="0" i="0" u="none" strike="noStrike" kern="1200" cap="none" spc="0" normalizeH="0" baseline="0" noProof="0" dirty="0">
                <a:ln>
                  <a:noFill/>
                </a:ln>
                <a:solidFill>
                  <a:srgbClr val="A6BBC8"/>
                </a:solidFill>
                <a:effectLst/>
                <a:uLnTx/>
                <a:uFillTx/>
                <a:latin typeface="Frutiger LT Com 45 Light"/>
                <a:ea typeface="+mn-ea"/>
                <a:cs typeface="+mn-cs"/>
                <a:hlinkClick r:id="rId15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https://openknowledge.worldbank.org/server/api/core/bitstreams/f8d4714e-44f5-43b1-bcc3-798cd0d85c9f/content</a:t>
            </a:r>
            <a:endParaRPr kumimoji="0" lang="de-DE" sz="600" b="0" i="0" u="none" strike="noStrike" kern="1200" cap="none" spc="0" normalizeH="0" baseline="0" noProof="0" dirty="0">
              <a:ln>
                <a:noFill/>
              </a:ln>
              <a:solidFill>
                <a:srgbClr val="A6BBC8"/>
              </a:solidFill>
              <a:effectLst/>
              <a:uLnTx/>
              <a:uFillTx/>
              <a:latin typeface="Frutiger LT Com 45 Light"/>
              <a:ea typeface="+mn-ea"/>
              <a:cs typeface="+mn-cs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179C7D"/>
              </a:buClr>
              <a:buSzTx/>
              <a:buFontTx/>
              <a:buNone/>
              <a:tabLst/>
              <a:defRPr/>
            </a:pPr>
            <a:endParaRPr kumimoji="0" lang="de-DE" sz="600" b="0" i="0" u="none" strike="noStrike" kern="1200" cap="none" spc="0" normalizeH="0" baseline="0" noProof="0" dirty="0">
              <a:ln>
                <a:noFill/>
              </a:ln>
              <a:solidFill>
                <a:srgbClr val="A6BBC8"/>
              </a:solidFill>
              <a:effectLst/>
              <a:uLnTx/>
              <a:uFillTx/>
              <a:latin typeface="Frutiger LT Com 45 Light"/>
              <a:ea typeface="+mn-ea"/>
              <a:cs typeface="+mn-cs"/>
            </a:endParaRPr>
          </a:p>
        </p:txBody>
      </p:sp>
      <p:sp>
        <p:nvSpPr>
          <p:cNvPr id="8" name="Textfeld 7">
            <a:extLst>
              <a:ext uri="{FF2B5EF4-FFF2-40B4-BE49-F238E27FC236}">
                <a16:creationId xmlns:a16="http://schemas.microsoft.com/office/drawing/2014/main" id="{43D6F0C9-41CE-5D1E-421F-298AFB783590}"/>
              </a:ext>
            </a:extLst>
          </p:cNvPr>
          <p:cNvSpPr txBox="1"/>
          <p:nvPr/>
        </p:nvSpPr>
        <p:spPr>
          <a:xfrm>
            <a:off x="292908" y="4201049"/>
            <a:ext cx="11568080" cy="2091342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prstClr val="black"/>
              </a:buClr>
              <a:buSzTx/>
              <a:buFontTx/>
              <a:buNone/>
              <a:tabLst/>
              <a:defRPr/>
            </a:pPr>
            <a:r>
              <a:rPr kumimoji="0" lang="de-DE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Frutiger LT Com 45 Light"/>
                <a:ea typeface="+mn-ea"/>
                <a:cs typeface="+mn-cs"/>
              </a:rPr>
              <a:t>Beyond the written deliverable, WG-CE has also:</a:t>
            </a:r>
          </a:p>
          <a:p>
            <a:pPr marL="285750" marR="0" lvl="0" indent="-285750" algn="l" defTabSz="9144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Courier New" panose="02070309020205020404" pitchFamily="49" charset="0"/>
              <a:buChar char="o"/>
              <a:tabLst/>
              <a:defRPr/>
            </a:pPr>
            <a:r>
              <a:rPr kumimoji="0" lang="de-DE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Frutiger LT Com 45 Light"/>
                <a:ea typeface="+mn-ea"/>
                <a:cs typeface="+mn-cs"/>
              </a:rPr>
              <a:t>Created a global community of experts working on clinical evaluation with a shared mission of creating a framework that leaves no one behind </a:t>
            </a:r>
          </a:p>
          <a:p>
            <a:pPr marL="285750" marR="0" lvl="0" indent="-285750" algn="l" defTabSz="9144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Courier New" panose="02070309020205020404" pitchFamily="49" charset="0"/>
              <a:buChar char="o"/>
              <a:tabLst/>
              <a:defRPr/>
            </a:pPr>
            <a:r>
              <a:rPr kumimoji="0" lang="de-DE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Frutiger LT Com 45 Light"/>
                <a:ea typeface="+mn-ea"/>
                <a:cs typeface="+mn-cs"/>
              </a:rPr>
              <a:t>Been a catalyst for work globally on clinical evaluation with members authoring major papers and policies in the field</a:t>
            </a:r>
          </a:p>
          <a:p>
            <a:pPr marL="285750" marR="0" lvl="0" indent="-285750" algn="l" defTabSz="9144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Courier New" panose="02070309020205020404" pitchFamily="49" charset="0"/>
              <a:buChar char="o"/>
              <a:tabLst/>
              <a:defRPr/>
            </a:pPr>
            <a:r>
              <a:rPr kumimoji="0" lang="de-DE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Frutiger LT Com 45 Light"/>
                <a:ea typeface="+mn-ea"/>
                <a:cs typeface="+mn-cs"/>
              </a:rPr>
              <a:t>Chairs and members have provided thought leadership through speaking and influencing at global events</a:t>
            </a:r>
          </a:p>
          <a:p>
            <a:pPr marL="180000" marR="0" lvl="0" indent="-180000" algn="l" defTabSz="914400" rtl="0" eaLnBrk="1" fontAlgn="auto" latinLnBrk="0" hangingPunct="1">
              <a:lnSpc>
                <a:spcPts val="1960"/>
              </a:lnSpc>
              <a:spcBef>
                <a:spcPts val="0"/>
              </a:spcBef>
              <a:spcAft>
                <a:spcPts val="0"/>
              </a:spcAft>
              <a:buClr>
                <a:srgbClr val="179C7D"/>
              </a:buClr>
              <a:buSzTx/>
              <a:buFont typeface="Wingdings" panose="05000000000000000000" pitchFamily="2" charset="2"/>
              <a:buChar char="§"/>
              <a:tabLst/>
              <a:defRPr/>
            </a:pPr>
            <a:endParaRPr kumimoji="0" lang="de-DE" sz="16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Frutiger LT Com 45 Light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080092704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9C143EEA-B043-CEEB-3323-4FD2FD8EB6E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79425" y="395588"/>
            <a:ext cx="11233150" cy="382733"/>
          </a:xfrm>
        </p:spPr>
        <p:txBody>
          <a:bodyPr/>
          <a:lstStyle/>
          <a:p>
            <a:r>
              <a:rPr lang="de-DE" dirty="0"/>
              <a:t>Application</a:t>
            </a:r>
          </a:p>
        </p:txBody>
      </p:sp>
      <p:sp>
        <p:nvSpPr>
          <p:cNvPr id="3" name="Textplatzhalter 2">
            <a:extLst>
              <a:ext uri="{FF2B5EF4-FFF2-40B4-BE49-F238E27FC236}">
                <a16:creationId xmlns:a16="http://schemas.microsoft.com/office/drawing/2014/main" id="{84D43EC8-72F7-EE82-36E5-5C32597F00A8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479425" y="778321"/>
            <a:ext cx="11233150" cy="901529"/>
          </a:xfrm>
        </p:spPr>
        <p:txBody>
          <a:bodyPr/>
          <a:lstStyle/>
          <a:p>
            <a:r>
              <a:rPr lang="en-US" sz="2000"/>
              <a:t>Example: Topic Group “Point-of-Care” (Univ. Helsinki &amp; Karolinska Institute &amp; Uppsala Univ.)</a:t>
            </a:r>
          </a:p>
          <a:p>
            <a:endParaRPr lang="de-DE"/>
          </a:p>
        </p:txBody>
      </p:sp>
      <p:sp>
        <p:nvSpPr>
          <p:cNvPr id="4" name="Textplatzhalter 3">
            <a:extLst>
              <a:ext uri="{FF2B5EF4-FFF2-40B4-BE49-F238E27FC236}">
                <a16:creationId xmlns:a16="http://schemas.microsoft.com/office/drawing/2014/main" id="{C3DD50A0-626B-7A2D-8AA1-8B0310B1511E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>
          <a:xfrm>
            <a:off x="324409" y="4514471"/>
            <a:ext cx="9908222" cy="2613151"/>
          </a:xfrm>
        </p:spPr>
        <p:txBody>
          <a:bodyPr/>
          <a:lstStyle/>
          <a:p>
            <a:pPr marL="342900" indent="-342900">
              <a:lnSpc>
                <a:spcPct val="100000"/>
              </a:lnSpc>
              <a:buFont typeface="Courier New" panose="02070309020205020404" pitchFamily="49" charset="0"/>
              <a:buChar char="o"/>
            </a:pPr>
            <a:r>
              <a:rPr lang="en-US" sz="2000" dirty="0">
                <a:solidFill>
                  <a:schemeClr val="tx1"/>
                </a:solidFill>
                <a:latin typeface="+mn-lt"/>
                <a:cs typeface="Arial" panose="020B0604020202020204" pitchFamily="34" charset="0"/>
              </a:rPr>
              <a:t>Clinical p</a:t>
            </a:r>
            <a:r>
              <a:rPr lang="en-US" sz="1800" dirty="0">
                <a:solidFill>
                  <a:schemeClr val="tx1"/>
                </a:solidFill>
                <a:latin typeface="+mn-lt"/>
                <a:cs typeface="Arial" panose="020B0604020202020204" pitchFamily="34" charset="0"/>
              </a:rPr>
              <a:t>rojects within TG “Point-of-care”</a:t>
            </a:r>
            <a:r>
              <a:rPr lang="en-US" sz="1800" dirty="0">
                <a:latin typeface="+mn-lt"/>
                <a:cs typeface="Arial" panose="020B0604020202020204" pitchFamily="34" charset="0"/>
              </a:rPr>
              <a:t> </a:t>
            </a:r>
            <a:r>
              <a:rPr lang="en-US" sz="1800" dirty="0">
                <a:solidFill>
                  <a:schemeClr val="tx1"/>
                </a:solidFill>
                <a:latin typeface="+mn-lt"/>
                <a:cs typeface="Arial" panose="020B0604020202020204" pitchFamily="34" charset="0"/>
              </a:rPr>
              <a:t>cervical cancer screening in Kenya &amp; Tanzania </a:t>
            </a:r>
          </a:p>
          <a:p>
            <a:pPr marL="342900" indent="-342900">
              <a:lnSpc>
                <a:spcPct val="100000"/>
              </a:lnSpc>
              <a:buFont typeface="Courier New" panose="02070309020205020404" pitchFamily="49" charset="0"/>
              <a:buChar char="o"/>
            </a:pPr>
            <a:r>
              <a:rPr lang="en-US" sz="2000" dirty="0">
                <a:solidFill>
                  <a:schemeClr val="tx1"/>
                </a:solidFill>
                <a:latin typeface="+mn-lt"/>
                <a:cs typeface="Arial" panose="020B0604020202020204" pitchFamily="34" charset="0"/>
              </a:rPr>
              <a:t>E</a:t>
            </a:r>
            <a:r>
              <a:rPr lang="en-US" sz="1800" dirty="0">
                <a:solidFill>
                  <a:schemeClr val="tx1"/>
                </a:solidFill>
                <a:latin typeface="+mn-lt"/>
                <a:cs typeface="Arial" panose="020B0604020202020204" pitchFamily="34" charset="0"/>
              </a:rPr>
              <a:t>valuation of the framework by using it from the start of a new validation study in Tanzania</a:t>
            </a:r>
          </a:p>
          <a:p>
            <a:pPr marL="342900" indent="-342900">
              <a:lnSpc>
                <a:spcPct val="100000"/>
              </a:lnSpc>
              <a:buFont typeface="Courier New" panose="02070309020205020404" pitchFamily="49" charset="0"/>
              <a:buChar char="o"/>
            </a:pPr>
            <a:r>
              <a:rPr lang="en-US" sz="1800" dirty="0">
                <a:solidFill>
                  <a:schemeClr val="tx1"/>
                </a:solidFill>
                <a:latin typeface="+mn-lt"/>
                <a:cs typeface="Arial" panose="020B0604020202020204" pitchFamily="34" charset="0"/>
              </a:rPr>
              <a:t>Development of a checklist for clinical evaluation based on the framework</a:t>
            </a:r>
          </a:p>
          <a:p>
            <a:endParaRPr lang="en-US" sz="1800" dirty="0">
              <a:solidFill>
                <a:schemeClr val="tx1"/>
              </a:solidFill>
              <a:latin typeface="+mn-lt"/>
              <a:cs typeface="Arial" panose="020B0604020202020204" pitchFamily="34" charset="0"/>
            </a:endParaRPr>
          </a:p>
          <a:p>
            <a:pPr marL="285750" lvl="1" indent="-285750">
              <a:buFont typeface="Courier New" panose="02070309020205020404" pitchFamily="49" charset="0"/>
              <a:buChar char="o"/>
            </a:pPr>
            <a:endParaRPr lang="en-US" sz="1800" dirty="0"/>
          </a:p>
        </p:txBody>
      </p:sp>
      <p:sp>
        <p:nvSpPr>
          <p:cNvPr id="5" name="Datumsplatzhalter 4">
            <a:extLst>
              <a:ext uri="{FF2B5EF4-FFF2-40B4-BE49-F238E27FC236}">
                <a16:creationId xmlns:a16="http://schemas.microsoft.com/office/drawing/2014/main" id="{ED314F60-072A-722D-CD62-66FA23D821F5}"/>
              </a:ext>
            </a:extLst>
          </p:cNvPr>
          <p:cNvSpPr>
            <a:spLocks noGrp="1"/>
          </p:cNvSpPr>
          <p:nvPr>
            <p:ph type="dt" sz="half" idx="15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AAC6F8B1-0014-4786-95CD-E23A6A3E9223}" type="datetime1">
              <a:rPr kumimoji="0" lang="de-DE" sz="8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Frutiger LT Com 45 Light"/>
                <a:ea typeface="+mn-ea"/>
                <a:cs typeface="+mn-cs"/>
              </a:rPr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03.07.2023</a:t>
            </a:fld>
            <a:endParaRPr kumimoji="0" lang="de-DE" sz="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Frutiger LT Com 45 Light"/>
              <a:ea typeface="+mn-ea"/>
              <a:cs typeface="+mn-cs"/>
            </a:endParaRPr>
          </a:p>
        </p:txBody>
      </p:sp>
      <p:sp>
        <p:nvSpPr>
          <p:cNvPr id="7" name="Foliennummernplatzhalter 6">
            <a:extLst>
              <a:ext uri="{FF2B5EF4-FFF2-40B4-BE49-F238E27FC236}">
                <a16:creationId xmlns:a16="http://schemas.microsoft.com/office/drawing/2014/main" id="{8E3C2F5C-FB1F-C8D0-19F9-7C4B2993D8EE}"/>
              </a:ext>
            </a:extLst>
          </p:cNvPr>
          <p:cNvSpPr>
            <a:spLocks noGrp="1"/>
          </p:cNvSpPr>
          <p:nvPr>
            <p:ph type="sldNum" sz="quarter" idx="17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D81EE41-304C-41C3-8185-350F2275D756}" type="slidenum">
              <a:rPr kumimoji="0" lang="de-DE" sz="8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Frutiger LT Com 45 Light"/>
                <a:ea typeface="+mn-ea"/>
                <a:cs typeface="+mn-cs"/>
              </a:rPr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7</a:t>
            </a:fld>
            <a:endParaRPr kumimoji="0" lang="de-DE" sz="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Frutiger LT Com 45 Light"/>
              <a:ea typeface="+mn-ea"/>
              <a:cs typeface="+mn-cs"/>
            </a:endParaRPr>
          </a:p>
        </p:txBody>
      </p:sp>
      <p:pic>
        <p:nvPicPr>
          <p:cNvPr id="6" name="Google Shape;94;p18">
            <a:extLst>
              <a:ext uri="{FF2B5EF4-FFF2-40B4-BE49-F238E27FC236}">
                <a16:creationId xmlns:a16="http://schemas.microsoft.com/office/drawing/2014/main" id="{2ECD63ED-D43F-9B86-3E4B-D480A7E16347}"/>
              </a:ext>
            </a:extLst>
          </p:cNvPr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9475012" y="361238"/>
            <a:ext cx="2385975" cy="488900"/>
          </a:xfrm>
          <a:prstGeom prst="rect">
            <a:avLst/>
          </a:prstGeom>
          <a:noFill/>
          <a:ln>
            <a:noFill/>
          </a:ln>
        </p:spPr>
      </p:pic>
      <p:pic>
        <p:nvPicPr>
          <p:cNvPr id="8" name="Grafik 7">
            <a:extLst>
              <a:ext uri="{FF2B5EF4-FFF2-40B4-BE49-F238E27FC236}">
                <a16:creationId xmlns:a16="http://schemas.microsoft.com/office/drawing/2014/main" id="{4C2A5AD0-5654-C751-B7B4-00DACEB3D569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88080" y="1548393"/>
            <a:ext cx="4820744" cy="2562000"/>
          </a:xfrm>
          <a:prstGeom prst="rect">
            <a:avLst/>
          </a:prstGeom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</p:pic>
      <p:pic>
        <p:nvPicPr>
          <p:cNvPr id="9" name="Grafik 8" descr="Ein Bild, das Text, Baum, draußen, Pflanze enthält.&#10;&#10;Automatisch generierte Beschreibung">
            <a:extLst>
              <a:ext uri="{FF2B5EF4-FFF2-40B4-BE49-F238E27FC236}">
                <a16:creationId xmlns:a16="http://schemas.microsoft.com/office/drawing/2014/main" id="{FE2ECAF5-A60E-4ACC-97D7-1D12E8368E06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231261" y="1573725"/>
            <a:ext cx="2301697" cy="1911230"/>
          </a:xfrm>
          <a:prstGeom prst="rect">
            <a:avLst/>
          </a:prstGeom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</p:pic>
      <p:pic>
        <p:nvPicPr>
          <p:cNvPr id="10" name="Grafik 9" descr="Ein Bild, das Im Haus, Text, Wand, Computer enthält.&#10;&#10;Automatisch generierte Beschreibung">
            <a:extLst>
              <a:ext uri="{FF2B5EF4-FFF2-40B4-BE49-F238E27FC236}">
                <a16:creationId xmlns:a16="http://schemas.microsoft.com/office/drawing/2014/main" id="{1F3D400D-091B-F478-E311-CED207312841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655395" y="1593138"/>
            <a:ext cx="2110298" cy="2628617"/>
          </a:xfrm>
          <a:prstGeom prst="rect">
            <a:avLst/>
          </a:prstGeom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</p:pic>
      <p:pic>
        <p:nvPicPr>
          <p:cNvPr id="11" name="Grafik 10" descr="Ein Bild, das Text, Screenshot, Brief, Schrift enthält.&#10;&#10;Automatisch generierte Beschreibung">
            <a:extLst>
              <a:ext uri="{FF2B5EF4-FFF2-40B4-BE49-F238E27FC236}">
                <a16:creationId xmlns:a16="http://schemas.microsoft.com/office/drawing/2014/main" id="{8D1BF73F-C6AA-E8A0-5387-EFB7C742E7D8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914105" y="1593138"/>
            <a:ext cx="1953486" cy="2755289"/>
          </a:xfrm>
          <a:prstGeom prst="rect">
            <a:avLst/>
          </a:prstGeom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</p:pic>
      <p:sp>
        <p:nvSpPr>
          <p:cNvPr id="12" name="Textfeld 11">
            <a:extLst>
              <a:ext uri="{FF2B5EF4-FFF2-40B4-BE49-F238E27FC236}">
                <a16:creationId xmlns:a16="http://schemas.microsoft.com/office/drawing/2014/main" id="{477008EC-5F0F-2D57-3DC7-F354BB8BE5C4}"/>
              </a:ext>
            </a:extLst>
          </p:cNvPr>
          <p:cNvSpPr txBox="1"/>
          <p:nvPr/>
        </p:nvSpPr>
        <p:spPr>
          <a:xfrm>
            <a:off x="324409" y="4060569"/>
            <a:ext cx="1275354" cy="216825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ts val="1960"/>
              </a:lnSpc>
              <a:spcBef>
                <a:spcPts val="0"/>
              </a:spcBef>
              <a:spcAft>
                <a:spcPts val="0"/>
              </a:spcAft>
              <a:buClr>
                <a:srgbClr val="179C7D"/>
              </a:buClr>
              <a:buSzTx/>
              <a:buFontTx/>
              <a:buNone/>
              <a:tabLst/>
              <a:defRPr/>
            </a:pPr>
            <a:r>
              <a:rPr kumimoji="0" lang="de-DE" sz="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Frutiger LT Com 45 Light"/>
                <a:ea typeface="+mn-ea"/>
                <a:cs typeface="+mn-cs"/>
              </a:rPr>
              <a:t>Source: Nina Linder</a:t>
            </a:r>
          </a:p>
        </p:txBody>
      </p:sp>
    </p:spTree>
    <p:extLst>
      <p:ext uri="{BB962C8B-B14F-4D97-AF65-F5344CB8AC3E}">
        <p14:creationId xmlns:p14="http://schemas.microsoft.com/office/powerpoint/2010/main" val="42021650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9C143EEA-B043-CEEB-3323-4FD2FD8EB6E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79425" y="395588"/>
            <a:ext cx="11233150" cy="382733"/>
          </a:xfrm>
        </p:spPr>
        <p:txBody>
          <a:bodyPr/>
          <a:lstStyle/>
          <a:p>
            <a:r>
              <a:rPr lang="de-DE" dirty="0">
                <a:latin typeface="Frutiger LT Com 65 Bold"/>
              </a:rPr>
              <a:t>Updates since last meeting</a:t>
            </a:r>
            <a:endParaRPr lang="de-DE" dirty="0"/>
          </a:p>
        </p:txBody>
      </p:sp>
      <p:sp>
        <p:nvSpPr>
          <p:cNvPr id="3" name="Textplatzhalter 2">
            <a:extLst>
              <a:ext uri="{FF2B5EF4-FFF2-40B4-BE49-F238E27FC236}">
                <a16:creationId xmlns:a16="http://schemas.microsoft.com/office/drawing/2014/main" id="{84D43EC8-72F7-EE82-36E5-5C32597F00A8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de-DE" dirty="0"/>
              <a:t>Working Group on Clinical Evaluation </a:t>
            </a:r>
          </a:p>
        </p:txBody>
      </p:sp>
      <p:sp>
        <p:nvSpPr>
          <p:cNvPr id="5" name="Datumsplatzhalter 4">
            <a:extLst>
              <a:ext uri="{FF2B5EF4-FFF2-40B4-BE49-F238E27FC236}">
                <a16:creationId xmlns:a16="http://schemas.microsoft.com/office/drawing/2014/main" id="{ED314F60-072A-722D-CD62-66FA23D821F5}"/>
              </a:ext>
            </a:extLst>
          </p:cNvPr>
          <p:cNvSpPr>
            <a:spLocks noGrp="1"/>
          </p:cNvSpPr>
          <p:nvPr>
            <p:ph type="dt" sz="half" idx="15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AAC6F8B1-0014-4786-95CD-E23A6A3E9223}" type="datetime1">
              <a:rPr kumimoji="0" lang="de-DE" sz="8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Frutiger LT Com 45 Light"/>
                <a:ea typeface="+mn-ea"/>
                <a:cs typeface="+mn-cs"/>
              </a:rPr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03.07.2023</a:t>
            </a:fld>
            <a:endParaRPr kumimoji="0" lang="de-DE" sz="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Frutiger LT Com 45 Light"/>
              <a:ea typeface="+mn-ea"/>
              <a:cs typeface="+mn-cs"/>
            </a:endParaRPr>
          </a:p>
        </p:txBody>
      </p:sp>
      <p:sp>
        <p:nvSpPr>
          <p:cNvPr id="7" name="Foliennummernplatzhalter 6">
            <a:extLst>
              <a:ext uri="{FF2B5EF4-FFF2-40B4-BE49-F238E27FC236}">
                <a16:creationId xmlns:a16="http://schemas.microsoft.com/office/drawing/2014/main" id="{8E3C2F5C-FB1F-C8D0-19F9-7C4B2993D8EE}"/>
              </a:ext>
            </a:extLst>
          </p:cNvPr>
          <p:cNvSpPr>
            <a:spLocks noGrp="1"/>
          </p:cNvSpPr>
          <p:nvPr>
            <p:ph type="sldNum" sz="quarter" idx="17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D81EE41-304C-41C3-8185-350F2275D756}" type="slidenum">
              <a:rPr kumimoji="0" lang="de-DE" sz="8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Frutiger LT Com 45 Light"/>
                <a:ea typeface="+mn-ea"/>
                <a:cs typeface="+mn-cs"/>
              </a:rPr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8</a:t>
            </a:fld>
            <a:endParaRPr kumimoji="0" lang="de-DE" sz="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Frutiger LT Com 45 Light"/>
              <a:ea typeface="+mn-ea"/>
              <a:cs typeface="+mn-cs"/>
            </a:endParaRPr>
          </a:p>
        </p:txBody>
      </p:sp>
      <p:pic>
        <p:nvPicPr>
          <p:cNvPr id="6" name="Google Shape;94;p18">
            <a:extLst>
              <a:ext uri="{FF2B5EF4-FFF2-40B4-BE49-F238E27FC236}">
                <a16:creationId xmlns:a16="http://schemas.microsoft.com/office/drawing/2014/main" id="{936B5FB6-5AB4-E635-EF0B-C10688B3A40D}"/>
              </a:ext>
            </a:extLst>
          </p:cNvPr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9475012" y="361238"/>
            <a:ext cx="2385975" cy="488900"/>
          </a:xfrm>
          <a:prstGeom prst="rect">
            <a:avLst/>
          </a:prstGeom>
          <a:noFill/>
          <a:ln>
            <a:noFill/>
          </a:ln>
        </p:spPr>
      </p:pic>
      <p:sp>
        <p:nvSpPr>
          <p:cNvPr id="8" name="Textplatzhalter 3">
            <a:extLst>
              <a:ext uri="{FF2B5EF4-FFF2-40B4-BE49-F238E27FC236}">
                <a16:creationId xmlns:a16="http://schemas.microsoft.com/office/drawing/2014/main" id="{777E0A4C-D908-6460-0A95-E29B888E2910}"/>
              </a:ext>
            </a:extLst>
          </p:cNvPr>
          <p:cNvSpPr txBox="1">
            <a:spLocks/>
          </p:cNvSpPr>
          <p:nvPr/>
        </p:nvSpPr>
        <p:spPr bwMode="gray">
          <a:xfrm>
            <a:off x="328385" y="1719664"/>
            <a:ext cx="10865260" cy="1533881"/>
          </a:xfrm>
          <a:prstGeom prst="rect">
            <a:avLst/>
          </a:prstGeom>
        </p:spPr>
        <p:txBody>
          <a:bodyPr vert="horz" wrap="square" lIns="0" tIns="0" rIns="0" bIns="0" rtlCol="0" anchor="t">
            <a:spAutoFit/>
          </a:bodyPr>
          <a:lstStyle>
            <a:lvl1pPr marL="0" indent="0" algn="l" defTabSz="914400" rtl="0" eaLnBrk="1" latinLnBrk="0" hangingPunct="1">
              <a:lnSpc>
                <a:spcPct val="110000"/>
              </a:lnSpc>
              <a:spcBef>
                <a:spcPts val="0"/>
              </a:spcBef>
              <a:spcAft>
                <a:spcPts val="2200"/>
              </a:spcAft>
              <a:buFont typeface="Arial" panose="020B0604020202020204" pitchFamily="34" charset="0"/>
              <a:buNone/>
              <a:defRPr sz="1800" b="0" kern="1200">
                <a:solidFill>
                  <a:schemeClr val="accent1"/>
                </a:solidFill>
                <a:latin typeface="+mj-lt"/>
                <a:ea typeface="+mn-ea"/>
                <a:cs typeface="+mn-cs"/>
              </a:defRPr>
            </a:lvl1pPr>
            <a:lvl2pPr marL="0" indent="0" algn="l" defTabSz="914400" rtl="0" eaLnBrk="1" latinLnBrk="0" hangingPunct="1">
              <a:lnSpc>
                <a:spcPct val="110000"/>
              </a:lnSpc>
              <a:spcBef>
                <a:spcPts val="0"/>
              </a:spcBef>
              <a:spcAft>
                <a:spcPts val="2200"/>
              </a:spcAft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0" indent="0" algn="l" defTabSz="914400" rtl="0" eaLnBrk="1" latinLnBrk="0" hangingPunct="1">
              <a:lnSpc>
                <a:spcPct val="110000"/>
              </a:lnSpc>
              <a:spcBef>
                <a:spcPts val="0"/>
              </a:spcBef>
              <a:buFont typeface="Arial" panose="020B0604020202020204" pitchFamily="34" charset="0"/>
              <a:buNone/>
              <a:defRPr sz="1600" b="0" kern="1200">
                <a:solidFill>
                  <a:schemeClr val="tx1"/>
                </a:solidFill>
                <a:latin typeface="+mj-lt"/>
                <a:ea typeface="+mn-ea"/>
                <a:cs typeface="+mn-cs"/>
              </a:defRPr>
            </a:lvl3pPr>
            <a:lvl4pPr marL="180000" indent="-180000" algn="l" defTabSz="914400" rtl="0" eaLnBrk="1" latinLnBrk="0" hangingPunct="1">
              <a:lnSpc>
                <a:spcPct val="110000"/>
              </a:lnSpc>
              <a:spcBef>
                <a:spcPts val="0"/>
              </a:spcBef>
              <a:buClr>
                <a:schemeClr val="accent1"/>
              </a:buClr>
              <a:buFont typeface="Wingdings" panose="05000000000000000000" pitchFamily="2" charset="2"/>
              <a:buChar char="§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360000" indent="-180000" algn="l" defTabSz="914400" rtl="0" eaLnBrk="1" latinLnBrk="0" hangingPunct="1">
              <a:lnSpc>
                <a:spcPct val="110000"/>
              </a:lnSpc>
              <a:spcBef>
                <a:spcPts val="0"/>
              </a:spcBef>
              <a:buClr>
                <a:schemeClr val="bg2"/>
              </a:buClr>
              <a:buFont typeface="Wingdings" panose="05000000000000000000" pitchFamily="2" charset="2"/>
              <a:buChar char="§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540000" indent="-180000" algn="l" defTabSz="914400" rtl="0" eaLnBrk="1" latinLnBrk="0" hangingPunct="1">
              <a:lnSpc>
                <a:spcPct val="110000"/>
              </a:lnSpc>
              <a:spcBef>
                <a:spcPts val="0"/>
              </a:spcBef>
              <a:buClr>
                <a:schemeClr val="bg2"/>
              </a:buClr>
              <a:buFont typeface="Wingdings" panose="05000000000000000000" pitchFamily="2" charset="2"/>
              <a:buChar char="§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16000" indent="-216000" algn="l" defTabSz="914400" rtl="0" eaLnBrk="1" latinLnBrk="0" hangingPunct="1">
              <a:lnSpc>
                <a:spcPct val="110000"/>
              </a:lnSpc>
              <a:spcBef>
                <a:spcPts val="0"/>
              </a:spcBef>
              <a:buClr>
                <a:schemeClr val="accent1"/>
              </a:buClr>
              <a:buFont typeface="+mj-lt"/>
              <a:buAutoNum type="arabicPeriod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432000" indent="-216000" algn="l" defTabSz="914400" rtl="0" eaLnBrk="1" latinLnBrk="0" hangingPunct="1">
              <a:lnSpc>
                <a:spcPct val="110000"/>
              </a:lnSpc>
              <a:spcBef>
                <a:spcPts val="0"/>
              </a:spcBef>
              <a:buClr>
                <a:schemeClr val="bg2"/>
              </a:buClr>
              <a:buFont typeface="+mj-lt"/>
              <a:buAutoNum type="arabicPeriod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648000" indent="-216000" algn="l" defTabSz="914400" rtl="0" eaLnBrk="1" latinLnBrk="0" hangingPunct="1">
              <a:lnSpc>
                <a:spcPct val="110000"/>
              </a:lnSpc>
              <a:spcBef>
                <a:spcPts val="0"/>
              </a:spcBef>
              <a:buClr>
                <a:schemeClr val="bg2"/>
              </a:buClr>
              <a:buFont typeface="+mj-lt"/>
              <a:buAutoNum type="arabicPeriod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465455" marR="0" lvl="3" indent="-285750" algn="l" defTabSz="9144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prstClr val="black"/>
              </a:buClr>
              <a:buSzTx/>
              <a:buFont typeface="Courier New" panose="02070309020205020404" pitchFamily="49" charset="0"/>
              <a:buChar char="o"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Frutiger LT Com 45 Light"/>
                <a:ea typeface="Calibri"/>
                <a:cs typeface="Times New Roman"/>
              </a:rPr>
              <a:t>Deliverable has been approved at the last meeting in March ’23 &amp; published through ITU</a:t>
            </a:r>
          </a:p>
          <a:p>
            <a:pPr marL="465455" marR="0" lvl="3" indent="-285750" algn="l" defTabSz="9144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prstClr val="black"/>
              </a:buClr>
              <a:buSzTx/>
              <a:buFont typeface="Courier New" panose="02070309020205020404" pitchFamily="49" charset="0"/>
              <a:buChar char="o"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Frutiger LT Com 45 Light"/>
                <a:ea typeface="Calibri"/>
                <a:cs typeface="Times New Roman"/>
              </a:rPr>
              <a:t>Awaiting WHO publication (ongoing clearance)</a:t>
            </a:r>
          </a:p>
          <a:p>
            <a:pPr marL="465455" marR="0" lvl="3" indent="-285750" algn="l" defTabSz="9144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prstClr val="black"/>
              </a:buClr>
              <a:buSzTx/>
              <a:buFont typeface="Courier New" panose="02070309020205020404" pitchFamily="49" charset="0"/>
              <a:buChar char="o"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Frutiger LT Com 45 Light"/>
                <a:ea typeface="Calibri"/>
                <a:cs typeface="Times New Roman"/>
              </a:rPr>
              <a:t>Discussions about future role of the group in the Global Initiative (</a:t>
            </a:r>
            <a:r>
              <a:rPr kumimoji="0" lang="en-US" sz="1800" b="0" i="1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Frutiger LT Com 45 Light"/>
                <a:ea typeface="Calibri"/>
                <a:cs typeface="Times New Roman"/>
              </a:rPr>
              <a:t>more details during workshop, 5 July</a:t>
            </a: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Frutiger LT Com 45 Light"/>
                <a:ea typeface="Calibri"/>
                <a:cs typeface="Times New Roman"/>
              </a:rPr>
              <a:t>)</a:t>
            </a: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Frutiger LT Com 45 Light"/>
              <a:ea typeface="+mn-ea"/>
              <a:cs typeface="+mn-cs"/>
            </a:endParaRPr>
          </a:p>
          <a:p>
            <a:pPr marL="465455" marR="0" lvl="3" indent="-285750" algn="l" defTabSz="914400" rtl="0" eaLnBrk="1" fontAlgn="auto" latinLnBrk="0" hangingPunct="1">
              <a:lnSpc>
                <a:spcPct val="110000"/>
              </a:lnSpc>
              <a:spcBef>
                <a:spcPts val="0"/>
              </a:spcBef>
              <a:spcAft>
                <a:spcPts val="0"/>
              </a:spcAft>
              <a:buClr>
                <a:srgbClr val="179C7D"/>
              </a:buClr>
              <a:buSzTx/>
              <a:buFont typeface="Courier New" panose="02070309020205020404" pitchFamily="49" charset="0"/>
              <a:buChar char="o"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Frutiger LT Com 45 Light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81266511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platzhalter 1">
            <a:extLst>
              <a:ext uri="{FF2B5EF4-FFF2-40B4-BE49-F238E27FC236}">
                <a16:creationId xmlns:a16="http://schemas.microsoft.com/office/drawing/2014/main" id="{952D0CFD-7595-9C54-1A83-89E27B81F510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479425" y="1826785"/>
            <a:ext cx="11233150" cy="3959995"/>
          </a:xfrm>
        </p:spPr>
        <p:txBody>
          <a:bodyPr/>
          <a:lstStyle/>
          <a:p>
            <a:pPr marL="0" indent="0" algn="just">
              <a:lnSpc>
                <a:spcPct val="150000"/>
              </a:lnSpc>
              <a:spcBef>
                <a:spcPts val="600"/>
              </a:spcBef>
              <a:buNone/>
            </a:pPr>
            <a:r>
              <a:rPr lang="de-DE" sz="900" b="1" i="1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External expert group</a:t>
            </a:r>
            <a:r>
              <a:rPr lang="de-DE" sz="900" b="1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(in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alphabetical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order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):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AbouElkhir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Osama (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Tachy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Health, Dubai),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Akogo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Darlington (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minoHealth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AI Labs, Ghana), Allen Megan (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Inspired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Ideas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,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Tanzania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),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Alsalamah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Shada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(WHO,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Switzerland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), Arentz, Matthew (FIND,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Switzerland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), Baird Pat (Philips, USA), Balachandran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Pradeep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(Freelancer E-Health, India),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Bastawrous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Andrew (Peek Vision, Global Eye Health, UK), Bathke Arne (University of Salzburg, Austria),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Chiavegatto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Filho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Alexandre (São Paulo University, Brazil),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Cresswell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Kathrin (University of Edinburgh, UK),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Darkoh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Ernest (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BroadReach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Healthcare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, South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Africa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), Ehrenfeld Jesse (American Medical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Association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(AMA), USA), Fehr Jana (Hasso-Plattner-Institute, Germany),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Fenech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Matthew (Una Health, Germany), Fürstenau Daniel (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Copenhagen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Business School,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Denmark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),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Gaudin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Robert (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Charitè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, Germany), Gilbert Stephen (Technische Universität Dresden, Germany),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Glod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Mateusz (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Infermedica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, USA),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Greaves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Felix (National Institute for Health and Care Excellence (NICE), UK), Gupta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Saurabh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(Department of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Cardiology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, All India Institute of Medical Science, India),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Gütter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Zdenek (University Hospital Olomouc,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Czechia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), Hatton Grace (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Sensyne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Health, UK), Ho Dean (National University of Singapore, Singapore), Ibrahim Hussein (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Doctors.net.uk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, UK), Islam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Shariful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(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Deakin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University, AUS),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Jarral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Reza (Pro Care, NZ), Jeon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Jonghong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(Electronics and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Telecommuncations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Research Institute, South Korea), John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Oommen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(George Institute for Global Health, India),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Kadam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Rigveda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(Head of digital access, FIND,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Switzerland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),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Kherif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Ferath (LREN,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Switzerland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),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Kuku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Stephanie (WHO, UCL,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Switzerland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, UK),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Kurtys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Michal (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Infermedica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,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Poland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),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Lapão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Luís (Velez) (University of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Lisbon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, Portugal), Linder Nina (University of Helsinki,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Finland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), Loh Irving (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Infermedica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, USA),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Loveys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Kate (University of Auckland, NZ),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Magrabi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Farah (Macquarie University, Sydney, Australia),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Mahajan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Arnav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(Department of Medicine, University College Cork,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Ireland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),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Malpani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Rohit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(WHO,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Switzerland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),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Mamun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Khondaker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(CMED Health,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Bangladesh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), Masud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Jakir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Hossain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Bhuiyan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(CTS,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Bangladesh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), Matin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Rubeta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(Oxford University Hospitals NHS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Foundation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Trust, UK),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McCradden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Melissa (Sick Kids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Hopspital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, Canada), Menezes Audrey (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Healthily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, UK), Murchison Andrew (Oxford University Hospitals NHS Trust, UK), Murphy Lisa (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Centre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for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Improving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Data Collaboration at NHSX, UK), Essa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Mohamedali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(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Tanzania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AI Lab,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Tanzania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),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Nakasi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Rose (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Makerere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University, Uganda), Oala Luis (Fraunhofer Heinrich Hertz Institute (HHI), Germany),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Pankova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Natalie (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Metadvice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, UK),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Piekut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Agata (Health Action Tank,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Poland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),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Porras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Lina (1Doc3, Colombia),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Reddy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Sandeep (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Deakin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University, Australia), Salim Ally (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Inspired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Ideas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,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Tanzania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),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Schwendicke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Falk (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Charitè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, Germany), Sethi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Tavpritesh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(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Indraprastha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Institute of Information Technology Delhi, India),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Sood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Harpreet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(National Health Service (NHS), UK), Sousa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Inês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(Fraunhofer Portugal, Portugal),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Srivastava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Manish (Virginia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Polytechnic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Institute &amp; State Univ., USA),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Starlinger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Johannes (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Howto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Health Digital Business Solutions, Germany),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Wasswa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William (Global Auto Systems LTD, Uganda), Werneck Leite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Alixandro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(Tribal, Mexico)</a:t>
            </a:r>
          </a:p>
          <a:p>
            <a:pPr marL="0" indent="0" algn="just">
              <a:lnSpc>
                <a:spcPct val="150000"/>
              </a:lnSpc>
              <a:spcBef>
                <a:spcPts val="600"/>
              </a:spcBef>
              <a:buNone/>
            </a:pPr>
            <a:r>
              <a:rPr lang="de-DE" sz="900" b="1" i="1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Writing group</a:t>
            </a:r>
            <a:r>
              <a:rPr lang="de-DE" sz="900" i="1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(in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alphabetical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order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): Carolan Jane (UCL Institute of Health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Informatics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, UK), Denniston Alastair (University of Birmingham, UK), Karpathakis Kassandra (</a:t>
            </a:r>
            <a:r>
              <a:rPr lang="de-DE" sz="900" dirty="0"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Harvard University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, USA), Lee Naomi (National Institute for Health and Care Excellence (NICE), UK), Liu </a:t>
            </a:r>
            <a:r>
              <a:rPr lang="de-DE" sz="900" dirty="0" err="1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Xiaoxuan</a:t>
            </a:r>
            <a:r>
              <a:rPr lang="de-DE" sz="900" dirty="0">
                <a:effectLst/>
                <a:latin typeface="+mn-lt"/>
                <a:ea typeface="Calibri" panose="020F0502020204030204" pitchFamily="34" charset="0"/>
                <a:cs typeface="Arial" panose="020B0604020202020204" pitchFamily="34" charset="0"/>
              </a:rPr>
              <a:t> (University of Birmingham, UK), Upadhyay Shubhanan (Ada Health, Germany), Weicken Eva (Fraunhofer Heinrich Hertz Institute (HHI), Germany), Wilkinson Thomas (Ministry of Health, NZ)</a:t>
            </a:r>
          </a:p>
          <a:p>
            <a:endParaRPr lang="de-DE" sz="900" dirty="0"/>
          </a:p>
        </p:txBody>
      </p:sp>
      <p:sp>
        <p:nvSpPr>
          <p:cNvPr id="3" name="Datumsplatzhalter 2">
            <a:extLst>
              <a:ext uri="{FF2B5EF4-FFF2-40B4-BE49-F238E27FC236}">
                <a16:creationId xmlns:a16="http://schemas.microsoft.com/office/drawing/2014/main" id="{5C6C786F-CF98-1238-04B3-1A19F1835C0B}"/>
              </a:ext>
            </a:extLst>
          </p:cNvPr>
          <p:cNvSpPr>
            <a:spLocks noGrp="1"/>
          </p:cNvSpPr>
          <p:nvPr>
            <p:ph type="dt" sz="half" idx="14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920EB7DE-D69A-47F7-8C66-AE1D971DBC2D}" type="datetime1">
              <a:rPr kumimoji="0" lang="de-DE" sz="8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Frutiger LT Com 45 Light"/>
                <a:ea typeface="+mn-ea"/>
                <a:cs typeface="+mn-cs"/>
              </a:rPr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03.07.2023</a:t>
            </a:fld>
            <a:endParaRPr kumimoji="0" lang="de-DE" sz="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Frutiger LT Com 45 Light"/>
              <a:ea typeface="+mn-ea"/>
              <a:cs typeface="+mn-cs"/>
            </a:endParaRPr>
          </a:p>
        </p:txBody>
      </p:sp>
      <p:sp>
        <p:nvSpPr>
          <p:cNvPr id="5" name="Foliennummernplatzhalter 4">
            <a:extLst>
              <a:ext uri="{FF2B5EF4-FFF2-40B4-BE49-F238E27FC236}">
                <a16:creationId xmlns:a16="http://schemas.microsoft.com/office/drawing/2014/main" id="{4D1825DA-34B1-F476-3717-4924DA41BAEB}"/>
              </a:ext>
            </a:extLst>
          </p:cNvPr>
          <p:cNvSpPr>
            <a:spLocks noGrp="1"/>
          </p:cNvSpPr>
          <p:nvPr>
            <p:ph type="sldNum" sz="quarter" idx="16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D81EE41-304C-41C3-8185-350F2275D756}" type="slidenum">
              <a:rPr kumimoji="0" lang="de-DE" sz="8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Frutiger LT Com 45 Light"/>
                <a:ea typeface="+mn-ea"/>
                <a:cs typeface="+mn-cs"/>
              </a:rPr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9</a:t>
            </a:fld>
            <a:endParaRPr kumimoji="0" lang="de-DE" sz="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Frutiger LT Com 45 Light"/>
              <a:ea typeface="+mn-ea"/>
              <a:cs typeface="+mn-cs"/>
            </a:endParaRPr>
          </a:p>
        </p:txBody>
      </p:sp>
      <p:sp>
        <p:nvSpPr>
          <p:cNvPr id="6" name="Textfeld 5">
            <a:extLst>
              <a:ext uri="{FF2B5EF4-FFF2-40B4-BE49-F238E27FC236}">
                <a16:creationId xmlns:a16="http://schemas.microsoft.com/office/drawing/2014/main" id="{51482A0E-3BAB-85D1-0DA3-4035E1D067F5}"/>
              </a:ext>
            </a:extLst>
          </p:cNvPr>
          <p:cNvSpPr txBox="1"/>
          <p:nvPr/>
        </p:nvSpPr>
        <p:spPr>
          <a:xfrm>
            <a:off x="2173947" y="1002718"/>
            <a:ext cx="9077822" cy="310021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ts val="1960"/>
              </a:lnSpc>
              <a:spcBef>
                <a:spcPts val="0"/>
              </a:spcBef>
              <a:spcAft>
                <a:spcPts val="0"/>
              </a:spcAft>
              <a:buClr>
                <a:srgbClr val="179C7D"/>
              </a:buClr>
              <a:buSzTx/>
              <a:buFontTx/>
              <a:buNone/>
              <a:tabLst/>
              <a:defRPr/>
            </a:pPr>
            <a:r>
              <a:rPr kumimoji="0" lang="de-DE" sz="36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Frutiger LT Com 45 Light"/>
                <a:ea typeface="+mn-ea"/>
                <a:cs typeface="+mn-cs"/>
              </a:rPr>
              <a:t>Big thank </a:t>
            </a:r>
            <a:r>
              <a:rPr kumimoji="0" lang="de-DE" sz="3600" b="0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Frutiger LT Com 45 Light"/>
                <a:ea typeface="+mn-ea"/>
                <a:cs typeface="+mn-cs"/>
              </a:rPr>
              <a:t>you</a:t>
            </a:r>
            <a:r>
              <a:rPr kumimoji="0" lang="de-DE" sz="36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Frutiger LT Com 45 Light"/>
                <a:ea typeface="+mn-ea"/>
                <a:cs typeface="+mn-cs"/>
              </a:rPr>
              <a:t> to all </a:t>
            </a:r>
            <a:r>
              <a:rPr kumimoji="0" lang="de-DE" sz="3600" b="0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Frutiger LT Com 45 Light"/>
                <a:ea typeface="+mn-ea"/>
                <a:cs typeface="+mn-cs"/>
              </a:rPr>
              <a:t>collaborators</a:t>
            </a:r>
            <a:r>
              <a:rPr kumimoji="0" lang="de-DE" sz="36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Frutiger LT Com 45 Light"/>
                <a:ea typeface="+mn-ea"/>
                <a:cs typeface="+mn-cs"/>
              </a:rPr>
              <a:t>!</a:t>
            </a:r>
            <a:endParaRPr kumimoji="0" lang="de-DE" sz="14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Frutiger LT Com 45 Light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582195845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6">
            <a:extLst>
              <a:ext uri="{FF2B5EF4-FFF2-40B4-BE49-F238E27FC236}">
                <a16:creationId xmlns:a16="http://schemas.microsoft.com/office/drawing/2014/main" id="{CBCE33F2-E8A3-FF0B-5FC6-B06CB405B9C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069069" y="259200"/>
            <a:ext cx="2349501" cy="47980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Textfeld 3">
            <a:extLst>
              <a:ext uri="{FF2B5EF4-FFF2-40B4-BE49-F238E27FC236}">
                <a16:creationId xmlns:a16="http://schemas.microsoft.com/office/drawing/2014/main" id="{BFD057A6-4845-FBD7-92F5-CA116EBD45F0}"/>
              </a:ext>
            </a:extLst>
          </p:cNvPr>
          <p:cNvSpPr txBox="1"/>
          <p:nvPr/>
        </p:nvSpPr>
        <p:spPr>
          <a:xfrm>
            <a:off x="479425" y="5710696"/>
            <a:ext cx="8927023" cy="276999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de-DE" sz="1800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Frutiger LT Com 45 Light"/>
                <a:ea typeface="+mn-ea"/>
                <a:cs typeface="+mn-cs"/>
              </a:rPr>
              <a:t>Get involved &amp; Contact – eva.weicken@hhi.fraunhofer.de</a:t>
            </a:r>
            <a:endParaRPr kumimoji="0" lang="de-DE" sz="14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Frutiger LT Com 45 Light"/>
              <a:ea typeface="+mn-ea"/>
              <a:cs typeface="+mn-cs"/>
            </a:endParaRPr>
          </a:p>
        </p:txBody>
      </p:sp>
      <p:sp>
        <p:nvSpPr>
          <p:cNvPr id="5" name="Textfeld 4">
            <a:extLst>
              <a:ext uri="{FF2B5EF4-FFF2-40B4-BE49-F238E27FC236}">
                <a16:creationId xmlns:a16="http://schemas.microsoft.com/office/drawing/2014/main" id="{4A7529AA-BECD-3435-DDCE-AE72FBE1B1B3}"/>
              </a:ext>
            </a:extLst>
          </p:cNvPr>
          <p:cNvSpPr txBox="1"/>
          <p:nvPr/>
        </p:nvSpPr>
        <p:spPr>
          <a:xfrm>
            <a:off x="479425" y="2195135"/>
            <a:ext cx="8549166" cy="354841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0" tIns="0" rIns="0" bIns="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ts val="1960"/>
              </a:lnSpc>
              <a:spcBef>
                <a:spcPts val="0"/>
              </a:spcBef>
              <a:spcAft>
                <a:spcPts val="0"/>
              </a:spcAft>
              <a:buClr>
                <a:srgbClr val="179C7D"/>
              </a:buClr>
              <a:buSzTx/>
              <a:buFontTx/>
              <a:buNone/>
              <a:tabLst/>
              <a:defRPr/>
            </a:pPr>
            <a:r>
              <a:rPr kumimoji="0" lang="de-DE" sz="4800" b="0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Frutiger LT Com 45 Light"/>
                <a:ea typeface="+mn-ea"/>
                <a:cs typeface="+mn-cs"/>
              </a:rPr>
              <a:t>Thank</a:t>
            </a:r>
            <a:r>
              <a:rPr kumimoji="0" lang="de-DE" sz="4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Frutiger LT Com 45 Light"/>
                <a:ea typeface="+mn-ea"/>
                <a:cs typeface="+mn-cs"/>
              </a:rPr>
              <a:t> </a:t>
            </a:r>
            <a:r>
              <a:rPr kumimoji="0" lang="de-DE" sz="4800" b="0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Frutiger LT Com 45 Light"/>
                <a:ea typeface="+mn-ea"/>
                <a:cs typeface="+mn-cs"/>
              </a:rPr>
              <a:t>you</a:t>
            </a:r>
            <a:r>
              <a:rPr kumimoji="0" lang="de-DE" sz="4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Frutiger LT Com 45 Light"/>
                <a:ea typeface="+mn-ea"/>
                <a:cs typeface="+mn-cs"/>
              </a:rPr>
              <a:t> </a:t>
            </a:r>
            <a:r>
              <a:rPr kumimoji="0" lang="de-DE" sz="4800" b="0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Frutiger LT Com 45 Light"/>
                <a:ea typeface="+mn-ea"/>
                <a:cs typeface="+mn-cs"/>
              </a:rPr>
              <a:t>for</a:t>
            </a:r>
            <a:r>
              <a:rPr kumimoji="0" lang="de-DE" sz="4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Frutiger LT Com 45 Light"/>
                <a:ea typeface="+mn-ea"/>
                <a:cs typeface="+mn-cs"/>
              </a:rPr>
              <a:t> </a:t>
            </a:r>
            <a:r>
              <a:rPr kumimoji="0" lang="de-DE" sz="4800" b="0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Frutiger LT Com 45 Light"/>
                <a:ea typeface="+mn-ea"/>
                <a:cs typeface="+mn-cs"/>
              </a:rPr>
              <a:t>your</a:t>
            </a:r>
            <a:r>
              <a:rPr kumimoji="0" lang="de-DE" sz="4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Frutiger LT Com 45 Light"/>
                <a:ea typeface="+mn-ea"/>
                <a:cs typeface="+mn-cs"/>
              </a:rPr>
              <a:t> </a:t>
            </a:r>
            <a:r>
              <a:rPr kumimoji="0" lang="de-DE" sz="4800" b="0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Frutiger LT Com 45 Light"/>
                <a:ea typeface="+mn-ea"/>
                <a:cs typeface="+mn-cs"/>
              </a:rPr>
              <a:t>attention</a:t>
            </a:r>
            <a:r>
              <a:rPr kumimoji="0" lang="de-DE" sz="4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Frutiger LT Com 45 Light"/>
                <a:ea typeface="+mn-ea"/>
                <a:cs typeface="+mn-cs"/>
              </a:rPr>
              <a:t>!</a:t>
            </a:r>
            <a:r>
              <a:rPr kumimoji="0" lang="de-DE" sz="4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Frutiger LT Com 45 Light"/>
                <a:ea typeface="+mn-ea"/>
                <a:cs typeface="+mn-cs"/>
              </a:rPr>
              <a:t> </a:t>
            </a:r>
          </a:p>
        </p:txBody>
      </p:sp>
    </p:spTree>
    <p:extLst>
      <p:ext uri="{BB962C8B-B14F-4D97-AF65-F5344CB8AC3E}">
        <p14:creationId xmlns:p14="http://schemas.microsoft.com/office/powerpoint/2010/main" val="4012978365"/>
      </p:ext>
    </p:extLst>
  </p:cSld>
  <p:clrMapOvr>
    <a:masterClrMapping/>
  </p:clrMapOvr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1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1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1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1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1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1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2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2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2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2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2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2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2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2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2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2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3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heme/theme1.xml><?xml version="1.0" encoding="utf-8"?>
<a:theme xmlns:a="http://schemas.openxmlformats.org/drawingml/2006/main" name="Office 主题​​">
  <a:themeElements>
    <a:clrScheme name="Office Them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Fraunhofer_Master_16-9">
  <a:themeElements>
    <a:clrScheme name="Fraunhofer_Color">
      <a:dk1>
        <a:sysClr val="windowText" lastClr="000000"/>
      </a:dk1>
      <a:lt1>
        <a:sysClr val="window" lastClr="FFFFFF"/>
      </a:lt1>
      <a:dk2>
        <a:srgbClr val="F58220"/>
      </a:dk2>
      <a:lt2>
        <a:srgbClr val="A6BBC8"/>
      </a:lt2>
      <a:accent1>
        <a:srgbClr val="179C7D"/>
      </a:accent1>
      <a:accent2>
        <a:srgbClr val="005B7F"/>
      </a:accent2>
      <a:accent3>
        <a:srgbClr val="A6BBC8"/>
      </a:accent3>
      <a:accent4>
        <a:srgbClr val="008598"/>
      </a:accent4>
      <a:accent5>
        <a:srgbClr val="39C1CD"/>
      </a:accent5>
      <a:accent6>
        <a:srgbClr val="B2D235"/>
      </a:accent6>
      <a:hlink>
        <a:srgbClr val="179C7D"/>
      </a:hlink>
      <a:folHlink>
        <a:srgbClr val="005B7F"/>
      </a:folHlink>
    </a:clrScheme>
    <a:fontScheme name="Fraunhofer_Fonts">
      <a:majorFont>
        <a:latin typeface="Frutiger LT Com 65 Bold"/>
        <a:ea typeface=""/>
        <a:cs typeface=""/>
      </a:majorFont>
      <a:minorFont>
        <a:latin typeface="Frutiger LT Com 45 Light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spDef>
      <a:spPr>
        <a:solidFill>
          <a:srgbClr val="CCDEE5"/>
        </a:solidFill>
        <a:ln w="9525">
          <a:noFill/>
        </a:ln>
      </a:spPr>
      <a:bodyPr lIns="108000" tIns="108000" rIns="108000" bIns="108000" rtlCol="0" anchor="ctr"/>
      <a:lstStyle>
        <a:defPPr marL="180000" indent="-180000" algn="l">
          <a:lnSpc>
            <a:spcPts val="1960"/>
          </a:lnSpc>
          <a:buClr>
            <a:schemeClr val="accent1"/>
          </a:buClr>
          <a:buFont typeface="Wingdings" panose="05000000000000000000" pitchFamily="2" charset="2"/>
          <a:buChar char="§"/>
          <a:defRPr sz="1400" dirty="0">
            <a:solidFill>
              <a:schemeClr val="tx1"/>
            </a:solidFill>
          </a:defRPr>
        </a:defPPr>
      </a:lstStyle>
      <a:style>
        <a:lnRef idx="2">
          <a:schemeClr val="accent1">
            <a:shade val="50000"/>
          </a:schemeClr>
        </a:lnRef>
        <a:fillRef idx="1">
          <a:schemeClr val="accent1"/>
        </a:fillRef>
        <a:effectRef idx="0">
          <a:schemeClr val="accent1"/>
        </a:effectRef>
        <a:fontRef idx="minor">
          <a:schemeClr val="lt1"/>
        </a:fontRef>
      </a:style>
    </a:spDef>
    <a:lnDef>
      <a:spPr>
        <a:ln w="9525">
          <a:solidFill>
            <a:schemeClr val="bg2"/>
          </a:solidFill>
          <a:headEnd type="none" w="med" len="med"/>
          <a:tailEnd type="none" w="med" len="med"/>
        </a:ln>
      </a:spPr>
      <a:bodyPr/>
      <a:lstStyle/>
      <a:style>
        <a:lnRef idx="1">
          <a:schemeClr val="accent1"/>
        </a:lnRef>
        <a:fillRef idx="0">
          <a:schemeClr val="accent1"/>
        </a:fillRef>
        <a:effectRef idx="0">
          <a:schemeClr val="accent1"/>
        </a:effectRef>
        <a:fontRef idx="minor">
          <a:schemeClr val="tx1"/>
        </a:fontRef>
      </a:style>
    </a:lnDef>
    <a:txDef>
      <a:spPr>
        <a:noFill/>
      </a:spPr>
      <a:bodyPr wrap="none" lIns="0" tIns="0" rIns="0" bIns="0" rtlCol="0">
        <a:spAutoFit/>
      </a:bodyPr>
      <a:lstStyle>
        <a:defPPr marL="180000" indent="-180000" algn="l">
          <a:lnSpc>
            <a:spcPts val="1960"/>
          </a:lnSpc>
          <a:buClr>
            <a:schemeClr val="accent1"/>
          </a:buClr>
          <a:buFont typeface="Wingdings" panose="05000000000000000000" pitchFamily="2" charset="2"/>
          <a:buChar char="§"/>
          <a:defRPr sz="1400" dirty="0" smtClean="0"/>
        </a:defPPr>
      </a:lstStyle>
    </a:txDef>
  </a:objectDefaults>
  <a:extraClrSchemeLst/>
  <a:custClrLst>
    <a:custClr>
      <a:srgbClr val="179C7D"/>
    </a:custClr>
    <a:custClr>
      <a:srgbClr val="005B7F"/>
    </a:custClr>
    <a:custClr>
      <a:srgbClr val="A6BBC8"/>
    </a:custClr>
    <a:custClr>
      <a:srgbClr val="F58220"/>
    </a:custClr>
    <a:custClr>
      <a:srgbClr val="FFFFFF"/>
    </a:custClr>
    <a:custClr>
      <a:srgbClr val="337C99"/>
    </a:custClr>
    <a:custClr>
      <a:srgbClr val="669DB2"/>
    </a:custClr>
    <a:custClr>
      <a:srgbClr val="99BDCC"/>
    </a:custClr>
    <a:custClr>
      <a:srgbClr val="CCDEE5"/>
    </a:custClr>
    <a:custClr>
      <a:srgbClr val="E5EEF2"/>
    </a:custClr>
    <a:custClr>
      <a:srgbClr val="1C3F52"/>
    </a:custClr>
    <a:custClr>
      <a:srgbClr val="D3C7AE"/>
    </a:custClr>
    <a:custClr>
      <a:srgbClr val="008598"/>
    </a:custClr>
    <a:custClr>
      <a:srgbClr val="39C1CD"/>
    </a:custClr>
    <a:custClr>
      <a:srgbClr val="B2D235"/>
    </a:custClr>
    <a:custClr>
      <a:srgbClr val="FDB913"/>
    </a:custClr>
    <a:custClr>
      <a:srgbClr val="BB0056"/>
    </a:custClr>
    <a:custClr>
      <a:srgbClr val="7C154D"/>
    </a:custClr>
    <a:custClr>
      <a:srgbClr val="FFFFFF"/>
    </a:custClr>
    <a:custClr>
      <a:srgbClr val="FFFFFF"/>
    </a:custClr>
  </a:custClrLst>
  <a:extLst>
    <a:ext uri="{05A4C25C-085E-4340-85A3-A5531E510DB2}">
      <thm15:themeFamily xmlns:thm15="http://schemas.microsoft.com/office/thememl/2012/main" name="HHI_Master für Präsentationen_EN.pptx" id="{F76CD5A7-3263-44B8-9281-D11CDC4A237D}" vid="{E8FEB365-5CF3-4F33-963C-27BAFBB81EC7}"/>
    </a:ext>
  </a:extLst>
</a:theme>
</file>

<file path=ppt/theme/theme3.xml><?xml version="1.0" encoding="utf-8"?>
<a:theme xmlns:a="http://schemas.openxmlformats.org/drawingml/2006/main" name="Office 主题​​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等线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等线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2D863A2280E3F84C93CB7D95B3AE289B" ma:contentTypeVersion="2" ma:contentTypeDescription="Create a new document." ma:contentTypeScope="" ma:versionID="7e530ecd20c263b95f6042ee110165eb">
  <xsd:schema xmlns:xsd="http://www.w3.org/2001/XMLSchema" xmlns:xs="http://www.w3.org/2001/XMLSchema" xmlns:p="http://schemas.microsoft.com/office/2006/metadata/properties" xmlns:ns1="http://schemas.microsoft.com/sharepoint/v3" xmlns:ns2="1aaea1ea-72e4-4374-b05e-72e2f16fb7ae" targetNamespace="http://schemas.microsoft.com/office/2006/metadata/properties" ma:root="true" ma:fieldsID="55e75d33b50fbf3f19c1feb9a309975b" ns1:_="" ns2:_="">
    <xsd:import namespace="http://schemas.microsoft.com/sharepoint/v3"/>
    <xsd:import namespace="1aaea1ea-72e4-4374-b05e-72e2f16fb7ae"/>
    <xsd:element name="properties">
      <xsd:complexType>
        <xsd:sequence>
          <xsd:element name="documentManagement">
            <xsd:complexType>
              <xsd:all>
                <xsd:element ref="ns1:PublishingStartDate" minOccurs="0"/>
                <xsd:element ref="ns1:PublishingExpirationDate" minOccurs="0"/>
                <xsd:element ref="ns2:SharedWithUser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http://schemas.microsoft.com/sharepoint/v3" elementFormDefault="qualified">
    <xsd:import namespace="http://schemas.microsoft.com/office/2006/documentManagement/types"/>
    <xsd:import namespace="http://schemas.microsoft.com/office/infopath/2007/PartnerControls"/>
    <xsd:element name="PublishingStartDate" ma:index="8" nillable="true" ma:displayName="Scheduling Start Date" ma:description="Scheduling Start Date is a site column created by the Publishing feature. It is used to specify the date and time on which this page will first appear to site visitors." ma:hidden="true" ma:internalName="PublishingStartDate">
      <xsd:simpleType>
        <xsd:restriction base="dms:Unknown"/>
      </xsd:simpleType>
    </xsd:element>
    <xsd:element name="PublishingExpirationDate" ma:index="9" nillable="true" ma:displayName="Scheduling End Date" ma:description="Scheduling End Date is a site column created by the Publishing feature. It is used to specify the date and time on which this page will no longer appear to site visitors." ma:hidden="true" ma:internalName="PublishingExpirationDate">
      <xsd:simpleType>
        <xsd:restriction base="dms:Unknown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1aaea1ea-72e4-4374-b05e-72e2f16fb7ae" elementFormDefault="qualified">
    <xsd:import namespace="http://schemas.microsoft.com/office/2006/documentManagement/types"/>
    <xsd:import namespace="http://schemas.microsoft.com/office/infopath/2007/PartnerControls"/>
    <xsd:element name="SharedWithUsers" ma:index="10" nillable="true" ma:displayName="Shared With" ma:description="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PublishingExpirationDate xmlns="http://schemas.microsoft.com/sharepoint/v3" xsi:nil="true"/>
    <PublishingStartDate xmlns="http://schemas.microsoft.com/sharepoint/v3" xsi:nil="true"/>
  </documentManagement>
</p:properties>
</file>

<file path=customXml/itemProps1.xml><?xml version="1.0" encoding="utf-8"?>
<ds:datastoreItem xmlns:ds="http://schemas.openxmlformats.org/officeDocument/2006/customXml" ds:itemID="{1091A500-3BEB-4224-AFE4-9CD683F02917}"/>
</file>

<file path=customXml/itemProps2.xml><?xml version="1.0" encoding="utf-8"?>
<ds:datastoreItem xmlns:ds="http://schemas.openxmlformats.org/officeDocument/2006/customXml" ds:itemID="{263EDF69-883F-4630-8D5D-47FF3AA110B2}"/>
</file>

<file path=customXml/itemProps3.xml><?xml version="1.0" encoding="utf-8"?>
<ds:datastoreItem xmlns:ds="http://schemas.openxmlformats.org/officeDocument/2006/customXml" ds:itemID="{8D757891-533E-4B08-9CC2-432445C0232A}"/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1780</TotalTime>
  <Words>1277</Words>
  <Application>Microsoft Office PowerPoint</Application>
  <PresentationFormat>Widescreen</PresentationFormat>
  <Paragraphs>109</Paragraphs>
  <Slides>10</Slides>
  <Notes>10</Notes>
  <HiddenSlides>0</HiddenSlides>
  <MMClips>0</MMClips>
  <ScaleCrop>false</ScaleCrop>
  <HeadingPairs>
    <vt:vector size="8" baseType="variant">
      <vt:variant>
        <vt:lpstr>Fonts Used</vt:lpstr>
      </vt:variant>
      <vt:variant>
        <vt:i4>10</vt:i4>
      </vt:variant>
      <vt:variant>
        <vt:lpstr>Theme</vt:lpstr>
      </vt:variant>
      <vt:variant>
        <vt:i4>2</vt:i4>
      </vt:variant>
      <vt:variant>
        <vt:lpstr>Embedded OLE Servers</vt:lpstr>
      </vt:variant>
      <vt:variant>
        <vt:i4>1</vt:i4>
      </vt:variant>
      <vt:variant>
        <vt:lpstr>Slide Titles</vt:lpstr>
      </vt:variant>
      <vt:variant>
        <vt:i4>10</vt:i4>
      </vt:variant>
    </vt:vector>
  </HeadingPairs>
  <TitlesOfParts>
    <vt:vector size="23" baseType="lpstr">
      <vt:lpstr>等线</vt:lpstr>
      <vt:lpstr>Arial</vt:lpstr>
      <vt:lpstr>Calibri</vt:lpstr>
      <vt:lpstr>Calibri Light</vt:lpstr>
      <vt:lpstr>Courier New</vt:lpstr>
      <vt:lpstr>Frutiger LT Com 45 Light</vt:lpstr>
      <vt:lpstr>Frutiger LT Com 55 Roman</vt:lpstr>
      <vt:lpstr>Frutiger LT Com 65 Bold</vt:lpstr>
      <vt:lpstr>Symbol</vt:lpstr>
      <vt:lpstr>Wingdings</vt:lpstr>
      <vt:lpstr>Office 主题​​</vt:lpstr>
      <vt:lpstr>Fraunhofer_Master_16-9</vt:lpstr>
      <vt:lpstr>think-cell Folie</vt:lpstr>
      <vt:lpstr>PowerPoint Presentation</vt:lpstr>
      <vt:lpstr>PowerPoint Presentation</vt:lpstr>
      <vt:lpstr>Introduction </vt:lpstr>
      <vt:lpstr>Achievements </vt:lpstr>
      <vt:lpstr>Achievements </vt:lpstr>
      <vt:lpstr>Achievments </vt:lpstr>
      <vt:lpstr>Application</vt:lpstr>
      <vt:lpstr>Updates since last meeting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WG-CE: WG-Clinical Evaluation of AI for Health Updates</dc:title>
  <dc:creator>Campos, Simao</dc:creator>
  <cp:lastModifiedBy>TSB (HT)</cp:lastModifiedBy>
  <cp:revision>78</cp:revision>
  <cp:lastPrinted>2019-04-04T08:49:31Z</cp:lastPrinted>
  <dcterms:created xsi:type="dcterms:W3CDTF">2019-03-31T15:53:06Z</dcterms:created>
  <dcterms:modified xsi:type="dcterms:W3CDTF">2023-07-03T08:23:20Z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0x0101002D863A2280E3F84C93CB7D95B3AE289B</vt:lpwstr>
  </property>
</Properties>
</file>