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8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  <p:sldMasterId id="2147483683" r:id="rId3"/>
    <p:sldMasterId id="2147483698" r:id="rId4"/>
    <p:sldMasterId id="2147483711" r:id="rId5"/>
    <p:sldMasterId id="2147483714" r:id="rId6"/>
    <p:sldMasterId id="2147483734" r:id="rId7"/>
    <p:sldMasterId id="2147483738" r:id="rId8"/>
  </p:sldMasterIdLst>
  <p:sldIdLst>
    <p:sldId id="256" r:id="rId9"/>
    <p:sldId id="259" r:id="rId10"/>
    <p:sldId id="260" r:id="rId11"/>
    <p:sldId id="261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5CB75C-FE2E-43B2-A12F-77A42A8F7591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3DFAC435-62D4-46E7-8CF8-88FBCE7FDDB1}">
      <dgm:prSet phldrT="[Text]"/>
      <dgm:spPr/>
      <dgm:t>
        <a:bodyPr/>
        <a:lstStyle/>
        <a:p>
          <a:r>
            <a:rPr lang="en-US" b="1" dirty="0"/>
            <a:t>Sexual</a:t>
          </a:r>
          <a:r>
            <a:rPr lang="en-US" dirty="0"/>
            <a:t>	</a:t>
          </a:r>
        </a:p>
      </dgm:t>
    </dgm:pt>
    <dgm:pt modelId="{6BAC971F-8499-4B2A-82A4-0ADB3DD73465}" type="parTrans" cxnId="{2BBD033B-1FE4-4139-99D1-95148D168CCA}">
      <dgm:prSet/>
      <dgm:spPr/>
      <dgm:t>
        <a:bodyPr/>
        <a:lstStyle/>
        <a:p>
          <a:endParaRPr lang="en-US"/>
        </a:p>
      </dgm:t>
    </dgm:pt>
    <dgm:pt modelId="{5176BC22-854C-4B85-9EC4-BBCCD9AC1D8A}" type="sibTrans" cxnId="{2BBD033B-1FE4-4139-99D1-95148D168CCA}">
      <dgm:prSet/>
      <dgm:spPr/>
      <dgm:t>
        <a:bodyPr/>
        <a:lstStyle/>
        <a:p>
          <a:endParaRPr lang="en-US"/>
        </a:p>
      </dgm:t>
    </dgm:pt>
    <dgm:pt modelId="{C52C4416-192C-495A-8BC5-6264428674C4}">
      <dgm:prSet phldrT="[Text]"/>
      <dgm:spPr/>
      <dgm:t>
        <a:bodyPr/>
        <a:lstStyle/>
        <a:p>
          <a:r>
            <a:rPr lang="en-US" b="1" dirty="0"/>
            <a:t>Reproductive</a:t>
          </a:r>
        </a:p>
      </dgm:t>
    </dgm:pt>
    <dgm:pt modelId="{8574C583-620B-40A5-A2BB-AFC60D0BB616}" type="parTrans" cxnId="{C2E4D525-71BA-4ABB-AB8C-DD9915FA014C}">
      <dgm:prSet/>
      <dgm:spPr/>
      <dgm:t>
        <a:bodyPr/>
        <a:lstStyle/>
        <a:p>
          <a:endParaRPr lang="en-US"/>
        </a:p>
      </dgm:t>
    </dgm:pt>
    <dgm:pt modelId="{B9470A9D-4D28-43D8-96DE-224EDAD6817A}" type="sibTrans" cxnId="{C2E4D525-71BA-4ABB-AB8C-DD9915FA014C}">
      <dgm:prSet/>
      <dgm:spPr/>
      <dgm:t>
        <a:bodyPr/>
        <a:lstStyle/>
        <a:p>
          <a:endParaRPr lang="en-US"/>
        </a:p>
      </dgm:t>
    </dgm:pt>
    <dgm:pt modelId="{3F1A6696-977D-4FCF-A854-7691B6D7045B}">
      <dgm:prSet phldrT="[Text]"/>
      <dgm:spPr>
        <a:solidFill>
          <a:schemeClr val="accent4"/>
        </a:solidFill>
      </dgm:spPr>
      <dgm:t>
        <a:bodyPr/>
        <a:lstStyle/>
        <a:p>
          <a:r>
            <a:rPr lang="en-US" b="1" dirty="0"/>
            <a:t>Maternal</a:t>
          </a:r>
        </a:p>
      </dgm:t>
    </dgm:pt>
    <dgm:pt modelId="{F168C1A2-940A-45C3-8EEF-3AB219168838}" type="parTrans" cxnId="{4A980585-DCFD-459A-B3C9-014019AE601F}">
      <dgm:prSet/>
      <dgm:spPr/>
      <dgm:t>
        <a:bodyPr/>
        <a:lstStyle/>
        <a:p>
          <a:endParaRPr lang="en-US"/>
        </a:p>
      </dgm:t>
    </dgm:pt>
    <dgm:pt modelId="{2A275F4E-8DCD-4110-994B-EA71F8EC0F08}" type="sibTrans" cxnId="{4A980585-DCFD-459A-B3C9-014019AE601F}">
      <dgm:prSet/>
      <dgm:spPr/>
      <dgm:t>
        <a:bodyPr/>
        <a:lstStyle/>
        <a:p>
          <a:endParaRPr lang="en-US"/>
        </a:p>
      </dgm:t>
    </dgm:pt>
    <dgm:pt modelId="{92A8A257-33BF-4B2C-B9BA-E9CE5ED6F315}">
      <dgm:prSet phldrT="[Text]"/>
      <dgm:spPr/>
      <dgm:t>
        <a:bodyPr/>
        <a:lstStyle/>
        <a:p>
          <a:r>
            <a:rPr lang="en-US" dirty="0"/>
            <a:t>Contraception counselling and provision</a:t>
          </a:r>
        </a:p>
      </dgm:t>
    </dgm:pt>
    <dgm:pt modelId="{412C01A1-0610-41FC-B677-16CCB99BF581}" type="parTrans" cxnId="{BABBB15A-67E2-4568-8E94-40F8B14839AF}">
      <dgm:prSet/>
      <dgm:spPr/>
      <dgm:t>
        <a:bodyPr/>
        <a:lstStyle/>
        <a:p>
          <a:endParaRPr lang="en-US"/>
        </a:p>
      </dgm:t>
    </dgm:pt>
    <dgm:pt modelId="{FC90A73B-0EFF-456F-BF89-5D36FDB23248}" type="sibTrans" cxnId="{BABBB15A-67E2-4568-8E94-40F8B14839AF}">
      <dgm:prSet/>
      <dgm:spPr/>
      <dgm:t>
        <a:bodyPr/>
        <a:lstStyle/>
        <a:p>
          <a:endParaRPr lang="en-US"/>
        </a:p>
      </dgm:t>
    </dgm:pt>
    <dgm:pt modelId="{FF23CD4A-24E5-41C3-9B1E-899A043C5E2A}">
      <dgm:prSet phldrT="[Text]"/>
      <dgm:spPr/>
      <dgm:t>
        <a:bodyPr/>
        <a:lstStyle/>
        <a:p>
          <a:r>
            <a:rPr lang="en-US" dirty="0"/>
            <a:t>Safe abortion</a:t>
          </a:r>
        </a:p>
      </dgm:t>
    </dgm:pt>
    <dgm:pt modelId="{BF64A07B-7262-417F-B06D-2F4E7E6AF661}" type="parTrans" cxnId="{22DF2BA8-32F9-49E5-92D2-D6098AD1143A}">
      <dgm:prSet/>
      <dgm:spPr/>
      <dgm:t>
        <a:bodyPr/>
        <a:lstStyle/>
        <a:p>
          <a:endParaRPr lang="en-US"/>
        </a:p>
      </dgm:t>
    </dgm:pt>
    <dgm:pt modelId="{9EDA4DF4-FEE8-48F4-9CC1-3F68F667BACE}" type="sibTrans" cxnId="{22DF2BA8-32F9-49E5-92D2-D6098AD1143A}">
      <dgm:prSet/>
      <dgm:spPr/>
      <dgm:t>
        <a:bodyPr/>
        <a:lstStyle/>
        <a:p>
          <a:endParaRPr lang="en-US"/>
        </a:p>
      </dgm:t>
    </dgm:pt>
    <dgm:pt modelId="{E07C0CF9-7E8C-4ECC-880B-242808724C91}">
      <dgm:prSet phldrT="[Text]"/>
      <dgm:spPr/>
      <dgm:t>
        <a:bodyPr/>
        <a:lstStyle/>
        <a:p>
          <a:r>
            <a:rPr lang="en-US" dirty="0"/>
            <a:t>Fertility care</a:t>
          </a:r>
        </a:p>
      </dgm:t>
    </dgm:pt>
    <dgm:pt modelId="{AB5514F1-F2DD-4DF2-BC3B-B056E657EFD3}" type="parTrans" cxnId="{C88C1FEE-BFB4-4485-AD87-DF6C880D57A0}">
      <dgm:prSet/>
      <dgm:spPr/>
      <dgm:t>
        <a:bodyPr/>
        <a:lstStyle/>
        <a:p>
          <a:endParaRPr lang="en-US"/>
        </a:p>
      </dgm:t>
    </dgm:pt>
    <dgm:pt modelId="{1972C752-AE02-4AC3-9725-F1A200BD4B7A}" type="sibTrans" cxnId="{C88C1FEE-BFB4-4485-AD87-DF6C880D57A0}">
      <dgm:prSet/>
      <dgm:spPr/>
      <dgm:t>
        <a:bodyPr/>
        <a:lstStyle/>
        <a:p>
          <a:endParaRPr lang="en-US"/>
        </a:p>
      </dgm:t>
    </dgm:pt>
    <dgm:pt modelId="{919D0734-2225-42F3-92F6-BEE982E5828B}">
      <dgm:prSet phldrT="[Text]"/>
      <dgm:spPr/>
      <dgm:t>
        <a:bodyPr/>
        <a:lstStyle/>
        <a:p>
          <a:r>
            <a:rPr lang="en-US" dirty="0"/>
            <a:t>Prevention and control of HIV &amp; other STIs, including cervical cancer</a:t>
          </a:r>
        </a:p>
      </dgm:t>
    </dgm:pt>
    <dgm:pt modelId="{76376926-F5C1-4877-9BDD-2B98CF33F3C1}" type="parTrans" cxnId="{37A9045B-45B6-4D75-98FD-C0E1EE8B3597}">
      <dgm:prSet/>
      <dgm:spPr/>
      <dgm:t>
        <a:bodyPr/>
        <a:lstStyle/>
        <a:p>
          <a:endParaRPr lang="en-US"/>
        </a:p>
      </dgm:t>
    </dgm:pt>
    <dgm:pt modelId="{88F39A1A-169A-4DB0-B034-0EDB3D27B5B0}" type="sibTrans" cxnId="{37A9045B-45B6-4D75-98FD-C0E1EE8B3597}">
      <dgm:prSet/>
      <dgm:spPr/>
      <dgm:t>
        <a:bodyPr/>
        <a:lstStyle/>
        <a:p>
          <a:endParaRPr lang="en-US"/>
        </a:p>
      </dgm:t>
    </dgm:pt>
    <dgm:pt modelId="{880E8D80-F324-4CCE-AA98-F5788C50B609}">
      <dgm:prSet phldrT="[Text]"/>
      <dgm:spPr/>
      <dgm:t>
        <a:bodyPr/>
        <a:lstStyle/>
        <a:p>
          <a:r>
            <a:rPr lang="en-US" dirty="0"/>
            <a:t>Sexual function &amp; psychosocial counselling</a:t>
          </a:r>
        </a:p>
      </dgm:t>
    </dgm:pt>
    <dgm:pt modelId="{6DEC1958-3B4A-4D3C-B124-230A7A9945E3}" type="parTrans" cxnId="{186815EE-E343-48D2-B853-03D11DBCA191}">
      <dgm:prSet/>
      <dgm:spPr/>
      <dgm:t>
        <a:bodyPr/>
        <a:lstStyle/>
        <a:p>
          <a:endParaRPr lang="en-US"/>
        </a:p>
      </dgm:t>
    </dgm:pt>
    <dgm:pt modelId="{1660D1B4-F629-40F0-91E7-6C8D90E50808}" type="sibTrans" cxnId="{186815EE-E343-48D2-B853-03D11DBCA191}">
      <dgm:prSet/>
      <dgm:spPr/>
      <dgm:t>
        <a:bodyPr/>
        <a:lstStyle/>
        <a:p>
          <a:endParaRPr lang="en-US"/>
        </a:p>
      </dgm:t>
    </dgm:pt>
    <dgm:pt modelId="{E62A8668-CFE8-4856-B217-8B8EF4689C7A}">
      <dgm:prSet phldrT="[Text]"/>
      <dgm:spPr/>
      <dgm:t>
        <a:bodyPr/>
        <a:lstStyle/>
        <a:p>
          <a:r>
            <a:rPr lang="en-US" dirty="0"/>
            <a:t>Gender-based violence prevention, support &amp; care</a:t>
          </a:r>
        </a:p>
      </dgm:t>
    </dgm:pt>
    <dgm:pt modelId="{2B68E9E0-A5D8-4580-AB2D-CB3216958722}" type="parTrans" cxnId="{DFA2E8A1-0E64-49B4-AE41-2983C6C01BC7}">
      <dgm:prSet/>
      <dgm:spPr/>
      <dgm:t>
        <a:bodyPr/>
        <a:lstStyle/>
        <a:p>
          <a:endParaRPr lang="en-US"/>
        </a:p>
      </dgm:t>
    </dgm:pt>
    <dgm:pt modelId="{49A9BBD6-0700-40FF-9D2B-28420D191DDD}" type="sibTrans" cxnId="{DFA2E8A1-0E64-49B4-AE41-2983C6C01BC7}">
      <dgm:prSet/>
      <dgm:spPr/>
      <dgm:t>
        <a:bodyPr/>
        <a:lstStyle/>
        <a:p>
          <a:endParaRPr lang="en-US"/>
        </a:p>
      </dgm:t>
    </dgm:pt>
    <dgm:pt modelId="{52EB3D15-8399-424E-9CDA-F4469F4E06D1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Antenatal care</a:t>
          </a:r>
        </a:p>
      </dgm:t>
    </dgm:pt>
    <dgm:pt modelId="{6A57863C-D206-4487-B180-E18B6BF4C3B8}" type="parTrans" cxnId="{3D903B8A-CE7D-46B3-84B2-F193DDB9EBFE}">
      <dgm:prSet/>
      <dgm:spPr/>
      <dgm:t>
        <a:bodyPr/>
        <a:lstStyle/>
        <a:p>
          <a:endParaRPr lang="en-US"/>
        </a:p>
      </dgm:t>
    </dgm:pt>
    <dgm:pt modelId="{F35FD727-0905-44C5-8783-3222362E4C9F}" type="sibTrans" cxnId="{3D903B8A-CE7D-46B3-84B2-F193DDB9EBFE}">
      <dgm:prSet/>
      <dgm:spPr/>
      <dgm:t>
        <a:bodyPr/>
        <a:lstStyle/>
        <a:p>
          <a:endParaRPr lang="en-US"/>
        </a:p>
      </dgm:t>
    </dgm:pt>
    <dgm:pt modelId="{835C834C-DF70-4826-9527-26CD44FD68DD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Intrapartum and perinatal care</a:t>
          </a:r>
        </a:p>
      </dgm:t>
    </dgm:pt>
    <dgm:pt modelId="{DF79F60F-0120-40B8-8D31-A6D1B81FC7C7}" type="parTrans" cxnId="{FF03CD01-C738-465E-8443-BAF0C515B571}">
      <dgm:prSet/>
      <dgm:spPr/>
      <dgm:t>
        <a:bodyPr/>
        <a:lstStyle/>
        <a:p>
          <a:endParaRPr lang="en-US"/>
        </a:p>
      </dgm:t>
    </dgm:pt>
    <dgm:pt modelId="{AC90D1EE-07B9-4E56-B8EB-B5E039F6079E}" type="sibTrans" cxnId="{FF03CD01-C738-465E-8443-BAF0C515B571}">
      <dgm:prSet/>
      <dgm:spPr/>
      <dgm:t>
        <a:bodyPr/>
        <a:lstStyle/>
        <a:p>
          <a:endParaRPr lang="en-US"/>
        </a:p>
      </dgm:t>
    </dgm:pt>
    <dgm:pt modelId="{82A6F52C-BBA2-4BA5-A630-6BDF1705C732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Postnatal care</a:t>
          </a:r>
        </a:p>
      </dgm:t>
    </dgm:pt>
    <dgm:pt modelId="{CA322799-270A-4321-ACD9-59B042DE4E59}" type="parTrans" cxnId="{A74A8CFC-1D87-42D3-B9BD-FCE0871069CD}">
      <dgm:prSet/>
      <dgm:spPr/>
      <dgm:t>
        <a:bodyPr/>
        <a:lstStyle/>
        <a:p>
          <a:endParaRPr lang="en-US"/>
        </a:p>
      </dgm:t>
    </dgm:pt>
    <dgm:pt modelId="{2218C3BC-686A-4BE5-891E-7CC7CEFD9020}" type="sibTrans" cxnId="{A74A8CFC-1D87-42D3-B9BD-FCE0871069CD}">
      <dgm:prSet/>
      <dgm:spPr/>
      <dgm:t>
        <a:bodyPr/>
        <a:lstStyle/>
        <a:p>
          <a:endParaRPr lang="en-US"/>
        </a:p>
      </dgm:t>
    </dgm:pt>
    <dgm:pt modelId="{7DF1D7D8-18CD-4735-95AA-ABD4ADB07DA7}">
      <dgm:prSet phldrT="[Text]"/>
      <dgm:spPr/>
      <dgm:t>
        <a:bodyPr/>
        <a:lstStyle/>
        <a:p>
          <a:r>
            <a:rPr lang="en-US" dirty="0"/>
            <a:t>Comprehensive sexuality education</a:t>
          </a:r>
        </a:p>
      </dgm:t>
    </dgm:pt>
    <dgm:pt modelId="{FDB23256-B62F-434D-BC05-62FC82351307}" type="parTrans" cxnId="{EB911941-84DC-4D40-9CFF-7CD762B1712A}">
      <dgm:prSet/>
      <dgm:spPr/>
      <dgm:t>
        <a:bodyPr/>
        <a:lstStyle/>
        <a:p>
          <a:endParaRPr lang="en-US"/>
        </a:p>
      </dgm:t>
    </dgm:pt>
    <dgm:pt modelId="{9DABD32E-9718-42D1-BA73-C780610CA77D}" type="sibTrans" cxnId="{EB911941-84DC-4D40-9CFF-7CD762B1712A}">
      <dgm:prSet/>
      <dgm:spPr/>
      <dgm:t>
        <a:bodyPr/>
        <a:lstStyle/>
        <a:p>
          <a:endParaRPr lang="en-US"/>
        </a:p>
      </dgm:t>
    </dgm:pt>
    <dgm:pt modelId="{128EEEED-2357-49EC-864E-245E78E06D73}" type="pres">
      <dgm:prSet presAssocID="{D85CB75C-FE2E-43B2-A12F-77A42A8F7591}" presName="Name0" presStyleCnt="0">
        <dgm:presLayoutVars>
          <dgm:dir/>
          <dgm:resizeHandles val="exact"/>
        </dgm:presLayoutVars>
      </dgm:prSet>
      <dgm:spPr/>
    </dgm:pt>
    <dgm:pt modelId="{101F6499-F188-4F66-9AB8-41AE2A01EB25}" type="pres">
      <dgm:prSet presAssocID="{3DFAC435-62D4-46E7-8CF8-88FBCE7FDDB1}" presName="parAndChTx" presStyleLbl="node1" presStyleIdx="0" presStyleCnt="3">
        <dgm:presLayoutVars>
          <dgm:bulletEnabled val="1"/>
        </dgm:presLayoutVars>
      </dgm:prSet>
      <dgm:spPr/>
    </dgm:pt>
    <dgm:pt modelId="{BA68397B-7A83-44AC-9690-CEA84BE08806}" type="pres">
      <dgm:prSet presAssocID="{5176BC22-854C-4B85-9EC4-BBCCD9AC1D8A}" presName="parAndChSpace" presStyleCnt="0"/>
      <dgm:spPr/>
    </dgm:pt>
    <dgm:pt modelId="{147A55E6-9E75-4D95-AEBE-B4C2B1566890}" type="pres">
      <dgm:prSet presAssocID="{C52C4416-192C-495A-8BC5-6264428674C4}" presName="parAndChTx" presStyleLbl="node1" presStyleIdx="1" presStyleCnt="3" custLinFactNeighborY="4201">
        <dgm:presLayoutVars>
          <dgm:bulletEnabled val="1"/>
        </dgm:presLayoutVars>
      </dgm:prSet>
      <dgm:spPr/>
    </dgm:pt>
    <dgm:pt modelId="{20B05C81-182C-4701-B6C7-8DC10CC36466}" type="pres">
      <dgm:prSet presAssocID="{B9470A9D-4D28-43D8-96DE-224EDAD6817A}" presName="parAndChSpace" presStyleCnt="0"/>
      <dgm:spPr/>
    </dgm:pt>
    <dgm:pt modelId="{434001D4-AB1F-47E1-98CB-BC16FB589E4E}" type="pres">
      <dgm:prSet presAssocID="{3F1A6696-977D-4FCF-A854-7691B6D7045B}" presName="parAndChTx" presStyleLbl="node1" presStyleIdx="2" presStyleCnt="3" custLinFactNeighborX="93197" custLinFactNeighborY="9076">
        <dgm:presLayoutVars>
          <dgm:bulletEnabled val="1"/>
        </dgm:presLayoutVars>
      </dgm:prSet>
      <dgm:spPr/>
    </dgm:pt>
  </dgm:ptLst>
  <dgm:cxnLst>
    <dgm:cxn modelId="{FF03CD01-C738-465E-8443-BAF0C515B571}" srcId="{3F1A6696-977D-4FCF-A854-7691B6D7045B}" destId="{835C834C-DF70-4826-9527-26CD44FD68DD}" srcOrd="1" destOrd="0" parTransId="{DF79F60F-0120-40B8-8D31-A6D1B81FC7C7}" sibTransId="{AC90D1EE-07B9-4E56-B8EB-B5E039F6079E}"/>
    <dgm:cxn modelId="{53E90604-A92B-468A-B439-80A7CE03AE2B}" type="presOf" srcId="{880E8D80-F324-4CCE-AA98-F5788C50B609}" destId="{101F6499-F188-4F66-9AB8-41AE2A01EB25}" srcOrd="0" destOrd="2" presId="urn:microsoft.com/office/officeart/2005/8/layout/hChevron3"/>
    <dgm:cxn modelId="{CC972B11-29DA-4294-9600-E1A27A12A868}" type="presOf" srcId="{E07C0CF9-7E8C-4ECC-880B-242808724C91}" destId="{147A55E6-9E75-4D95-AEBE-B4C2B1566890}" srcOrd="0" destOrd="2" presId="urn:microsoft.com/office/officeart/2005/8/layout/hChevron3"/>
    <dgm:cxn modelId="{C2E4D525-71BA-4ABB-AB8C-DD9915FA014C}" srcId="{D85CB75C-FE2E-43B2-A12F-77A42A8F7591}" destId="{C52C4416-192C-495A-8BC5-6264428674C4}" srcOrd="1" destOrd="0" parTransId="{8574C583-620B-40A5-A2BB-AFC60D0BB616}" sibTransId="{B9470A9D-4D28-43D8-96DE-224EDAD6817A}"/>
    <dgm:cxn modelId="{8E2C342D-9735-496C-AC6A-2038FF509BD0}" type="presOf" srcId="{E62A8668-CFE8-4856-B217-8B8EF4689C7A}" destId="{101F6499-F188-4F66-9AB8-41AE2A01EB25}" srcOrd="0" destOrd="3" presId="urn:microsoft.com/office/officeart/2005/8/layout/hChevron3"/>
    <dgm:cxn modelId="{2BBD033B-1FE4-4139-99D1-95148D168CCA}" srcId="{D85CB75C-FE2E-43B2-A12F-77A42A8F7591}" destId="{3DFAC435-62D4-46E7-8CF8-88FBCE7FDDB1}" srcOrd="0" destOrd="0" parTransId="{6BAC971F-8499-4B2A-82A4-0ADB3DD73465}" sibTransId="{5176BC22-854C-4B85-9EC4-BBCCD9AC1D8A}"/>
    <dgm:cxn modelId="{37A9045B-45B6-4D75-98FD-C0E1EE8B3597}" srcId="{3DFAC435-62D4-46E7-8CF8-88FBCE7FDDB1}" destId="{919D0734-2225-42F3-92F6-BEE982E5828B}" srcOrd="0" destOrd="0" parTransId="{76376926-F5C1-4877-9BDD-2B98CF33F3C1}" sibTransId="{88F39A1A-169A-4DB0-B034-0EDB3D27B5B0}"/>
    <dgm:cxn modelId="{EB911941-84DC-4D40-9CFF-7CD762B1712A}" srcId="{3DFAC435-62D4-46E7-8CF8-88FBCE7FDDB1}" destId="{7DF1D7D8-18CD-4735-95AA-ABD4ADB07DA7}" srcOrd="3" destOrd="0" parTransId="{FDB23256-B62F-434D-BC05-62FC82351307}" sibTransId="{9DABD32E-9718-42D1-BA73-C780610CA77D}"/>
    <dgm:cxn modelId="{F86A7061-FDFA-4D82-9C8F-884AE40A58A9}" type="presOf" srcId="{835C834C-DF70-4826-9527-26CD44FD68DD}" destId="{434001D4-AB1F-47E1-98CB-BC16FB589E4E}" srcOrd="0" destOrd="2" presId="urn:microsoft.com/office/officeart/2005/8/layout/hChevron3"/>
    <dgm:cxn modelId="{D4DEFB44-C1C1-4F44-BCD7-3E8E43357CC7}" type="presOf" srcId="{FF23CD4A-24E5-41C3-9B1E-899A043C5E2A}" destId="{147A55E6-9E75-4D95-AEBE-B4C2B1566890}" srcOrd="0" destOrd="3" presId="urn:microsoft.com/office/officeart/2005/8/layout/hChevron3"/>
    <dgm:cxn modelId="{537C8445-0880-4567-B6EE-A3F55E47115B}" type="presOf" srcId="{3DFAC435-62D4-46E7-8CF8-88FBCE7FDDB1}" destId="{101F6499-F188-4F66-9AB8-41AE2A01EB25}" srcOrd="0" destOrd="0" presId="urn:microsoft.com/office/officeart/2005/8/layout/hChevron3"/>
    <dgm:cxn modelId="{4D916A57-27F4-44FD-BBDF-17D41C2DC8C8}" type="presOf" srcId="{52EB3D15-8399-424E-9CDA-F4469F4E06D1}" destId="{434001D4-AB1F-47E1-98CB-BC16FB589E4E}" srcOrd="0" destOrd="1" presId="urn:microsoft.com/office/officeart/2005/8/layout/hChevron3"/>
    <dgm:cxn modelId="{BABBB15A-67E2-4568-8E94-40F8B14839AF}" srcId="{C52C4416-192C-495A-8BC5-6264428674C4}" destId="{92A8A257-33BF-4B2C-B9BA-E9CE5ED6F315}" srcOrd="0" destOrd="0" parTransId="{412C01A1-0610-41FC-B677-16CCB99BF581}" sibTransId="{FC90A73B-0EFF-456F-BF89-5D36FDB23248}"/>
    <dgm:cxn modelId="{4A980585-DCFD-459A-B3C9-014019AE601F}" srcId="{D85CB75C-FE2E-43B2-A12F-77A42A8F7591}" destId="{3F1A6696-977D-4FCF-A854-7691B6D7045B}" srcOrd="2" destOrd="0" parTransId="{F168C1A2-940A-45C3-8EEF-3AB219168838}" sibTransId="{2A275F4E-8DCD-4110-994B-EA71F8EC0F08}"/>
    <dgm:cxn modelId="{3D903B8A-CE7D-46B3-84B2-F193DDB9EBFE}" srcId="{3F1A6696-977D-4FCF-A854-7691B6D7045B}" destId="{52EB3D15-8399-424E-9CDA-F4469F4E06D1}" srcOrd="0" destOrd="0" parTransId="{6A57863C-D206-4487-B180-E18B6BF4C3B8}" sibTransId="{F35FD727-0905-44C5-8783-3222362E4C9F}"/>
    <dgm:cxn modelId="{DFA2E8A1-0E64-49B4-AE41-2983C6C01BC7}" srcId="{3DFAC435-62D4-46E7-8CF8-88FBCE7FDDB1}" destId="{E62A8668-CFE8-4856-B217-8B8EF4689C7A}" srcOrd="2" destOrd="0" parTransId="{2B68E9E0-A5D8-4580-AB2D-CB3216958722}" sibTransId="{49A9BBD6-0700-40FF-9D2B-28420D191DDD}"/>
    <dgm:cxn modelId="{22DF2BA8-32F9-49E5-92D2-D6098AD1143A}" srcId="{C52C4416-192C-495A-8BC5-6264428674C4}" destId="{FF23CD4A-24E5-41C3-9B1E-899A043C5E2A}" srcOrd="2" destOrd="0" parTransId="{BF64A07B-7262-417F-B06D-2F4E7E6AF661}" sibTransId="{9EDA4DF4-FEE8-48F4-9CC1-3F68F667BACE}"/>
    <dgm:cxn modelId="{FE2DDDA9-CEB1-448D-8918-010BEA70A38F}" type="presOf" srcId="{3F1A6696-977D-4FCF-A854-7691B6D7045B}" destId="{434001D4-AB1F-47E1-98CB-BC16FB589E4E}" srcOrd="0" destOrd="0" presId="urn:microsoft.com/office/officeart/2005/8/layout/hChevron3"/>
    <dgm:cxn modelId="{CD2D4EB4-2474-4AC0-A616-C16F4EFC0A17}" type="presOf" srcId="{D85CB75C-FE2E-43B2-A12F-77A42A8F7591}" destId="{128EEEED-2357-49EC-864E-245E78E06D73}" srcOrd="0" destOrd="0" presId="urn:microsoft.com/office/officeart/2005/8/layout/hChevron3"/>
    <dgm:cxn modelId="{59FDA4C5-99CC-44BA-8BFA-D96E125EE8BA}" type="presOf" srcId="{C52C4416-192C-495A-8BC5-6264428674C4}" destId="{147A55E6-9E75-4D95-AEBE-B4C2B1566890}" srcOrd="0" destOrd="0" presId="urn:microsoft.com/office/officeart/2005/8/layout/hChevron3"/>
    <dgm:cxn modelId="{B1309FC6-841C-416D-83BB-EBC2C5F4514C}" type="presOf" srcId="{82A6F52C-BBA2-4BA5-A630-6BDF1705C732}" destId="{434001D4-AB1F-47E1-98CB-BC16FB589E4E}" srcOrd="0" destOrd="3" presId="urn:microsoft.com/office/officeart/2005/8/layout/hChevron3"/>
    <dgm:cxn modelId="{6632E9CA-67B2-4513-8380-E6677B7FC587}" type="presOf" srcId="{7DF1D7D8-18CD-4735-95AA-ABD4ADB07DA7}" destId="{101F6499-F188-4F66-9AB8-41AE2A01EB25}" srcOrd="0" destOrd="4" presId="urn:microsoft.com/office/officeart/2005/8/layout/hChevron3"/>
    <dgm:cxn modelId="{A3C411D1-D079-4FDC-B692-F2323E6777EB}" type="presOf" srcId="{919D0734-2225-42F3-92F6-BEE982E5828B}" destId="{101F6499-F188-4F66-9AB8-41AE2A01EB25}" srcOrd="0" destOrd="1" presId="urn:microsoft.com/office/officeart/2005/8/layout/hChevron3"/>
    <dgm:cxn modelId="{BD8499E7-45CE-4697-AD36-DA65E9AC3136}" type="presOf" srcId="{92A8A257-33BF-4B2C-B9BA-E9CE5ED6F315}" destId="{147A55E6-9E75-4D95-AEBE-B4C2B1566890}" srcOrd="0" destOrd="1" presId="urn:microsoft.com/office/officeart/2005/8/layout/hChevron3"/>
    <dgm:cxn modelId="{186815EE-E343-48D2-B853-03D11DBCA191}" srcId="{3DFAC435-62D4-46E7-8CF8-88FBCE7FDDB1}" destId="{880E8D80-F324-4CCE-AA98-F5788C50B609}" srcOrd="1" destOrd="0" parTransId="{6DEC1958-3B4A-4D3C-B124-230A7A9945E3}" sibTransId="{1660D1B4-F629-40F0-91E7-6C8D90E50808}"/>
    <dgm:cxn modelId="{C88C1FEE-BFB4-4485-AD87-DF6C880D57A0}" srcId="{C52C4416-192C-495A-8BC5-6264428674C4}" destId="{E07C0CF9-7E8C-4ECC-880B-242808724C91}" srcOrd="1" destOrd="0" parTransId="{AB5514F1-F2DD-4DF2-BC3B-B056E657EFD3}" sibTransId="{1972C752-AE02-4AC3-9725-F1A200BD4B7A}"/>
    <dgm:cxn modelId="{A74A8CFC-1D87-42D3-B9BD-FCE0871069CD}" srcId="{3F1A6696-977D-4FCF-A854-7691B6D7045B}" destId="{82A6F52C-BBA2-4BA5-A630-6BDF1705C732}" srcOrd="2" destOrd="0" parTransId="{CA322799-270A-4321-ACD9-59B042DE4E59}" sibTransId="{2218C3BC-686A-4BE5-891E-7CC7CEFD9020}"/>
    <dgm:cxn modelId="{998CF8B6-4444-4EDD-8982-D13E4313DBF8}" type="presParOf" srcId="{128EEEED-2357-49EC-864E-245E78E06D73}" destId="{101F6499-F188-4F66-9AB8-41AE2A01EB25}" srcOrd="0" destOrd="0" presId="urn:microsoft.com/office/officeart/2005/8/layout/hChevron3"/>
    <dgm:cxn modelId="{99771034-9CD6-4B3A-89C5-7CC00ABDECD3}" type="presParOf" srcId="{128EEEED-2357-49EC-864E-245E78E06D73}" destId="{BA68397B-7A83-44AC-9690-CEA84BE08806}" srcOrd="1" destOrd="0" presId="urn:microsoft.com/office/officeart/2005/8/layout/hChevron3"/>
    <dgm:cxn modelId="{4C24948C-B93E-4AA2-A739-C0CA9FC312AF}" type="presParOf" srcId="{128EEEED-2357-49EC-864E-245E78E06D73}" destId="{147A55E6-9E75-4D95-AEBE-B4C2B1566890}" srcOrd="2" destOrd="0" presId="urn:microsoft.com/office/officeart/2005/8/layout/hChevron3"/>
    <dgm:cxn modelId="{E4E48DEA-881E-4EDB-A01A-5299E6C079ED}" type="presParOf" srcId="{128EEEED-2357-49EC-864E-245E78E06D73}" destId="{20B05C81-182C-4701-B6C7-8DC10CC36466}" srcOrd="3" destOrd="0" presId="urn:microsoft.com/office/officeart/2005/8/layout/hChevron3"/>
    <dgm:cxn modelId="{30F16399-92AE-432C-9D5D-CE1BE18F1BA9}" type="presParOf" srcId="{128EEEED-2357-49EC-864E-245E78E06D73}" destId="{434001D4-AB1F-47E1-98CB-BC16FB589E4E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F6499-F188-4F66-9AB8-41AE2A01EB25}">
      <dsp:nvSpPr>
        <dsp:cNvPr id="0" name=""/>
        <dsp:cNvSpPr/>
      </dsp:nvSpPr>
      <dsp:spPr>
        <a:xfrm>
          <a:off x="4731" y="0"/>
          <a:ext cx="4137103" cy="1587995"/>
        </a:xfrm>
        <a:prstGeom prst="homePlate">
          <a:avLst>
            <a:gd name="adj" fmla="val 2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948" tIns="40640" rIns="583791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Sexual</a:t>
          </a:r>
          <a:r>
            <a:rPr lang="en-US" sz="1600" kern="1200" dirty="0"/>
            <a:t>	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Prevention and control of HIV &amp; other STIs, including cervical cancer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Sexual function &amp; psychosocial counselling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Gender-based violence prevention, support &amp; care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Comprehensive sexuality education</a:t>
          </a:r>
        </a:p>
      </dsp:txBody>
      <dsp:txXfrm>
        <a:off x="4731" y="0"/>
        <a:ext cx="3938604" cy="1587995"/>
      </dsp:txXfrm>
    </dsp:sp>
    <dsp:sp modelId="{147A55E6-9E75-4D95-AEBE-B4C2B1566890}">
      <dsp:nvSpPr>
        <dsp:cNvPr id="0" name=""/>
        <dsp:cNvSpPr/>
      </dsp:nvSpPr>
      <dsp:spPr>
        <a:xfrm>
          <a:off x="3314413" y="0"/>
          <a:ext cx="4137103" cy="1587995"/>
        </a:xfrm>
        <a:prstGeom prst="chevron">
          <a:avLst>
            <a:gd name="adj" fmla="val 25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948" tIns="40640" rIns="145948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Reproductive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Contraception counselling and provision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Fertility care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Safe abortion</a:t>
          </a:r>
        </a:p>
      </dsp:txBody>
      <dsp:txXfrm>
        <a:off x="3711412" y="0"/>
        <a:ext cx="3343105" cy="1587995"/>
      </dsp:txXfrm>
    </dsp:sp>
    <dsp:sp modelId="{434001D4-AB1F-47E1-98CB-BC16FB589E4E}">
      <dsp:nvSpPr>
        <dsp:cNvPr id="0" name=""/>
        <dsp:cNvSpPr/>
      </dsp:nvSpPr>
      <dsp:spPr>
        <a:xfrm>
          <a:off x="6628827" y="0"/>
          <a:ext cx="4137103" cy="1587995"/>
        </a:xfrm>
        <a:prstGeom prst="chevron">
          <a:avLst>
            <a:gd name="adj" fmla="val 25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948" tIns="40640" rIns="145948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Maternal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Antenatal care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Intrapartum and perinatal care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Postnatal care</a:t>
          </a:r>
        </a:p>
      </dsp:txBody>
      <dsp:txXfrm>
        <a:off x="7025826" y="0"/>
        <a:ext cx="3343105" cy="1587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doughnut picture">
    <p:bg>
      <p:bgPr>
        <a:solidFill>
          <a:srgbClr val="1E63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A3560-5DD0-1D4B-803F-C26D68226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696" y="517827"/>
            <a:ext cx="10161422" cy="2387600"/>
          </a:xfrm>
        </p:spPr>
        <p:txBody>
          <a:bodyPr anchor="b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2A185-DA2C-CA42-95BC-12C306EC7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696" y="2914543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1" name="Doughnut 30">
            <a:extLst>
              <a:ext uri="{FF2B5EF4-FFF2-40B4-BE49-F238E27FC236}">
                <a16:creationId xmlns:a16="http://schemas.microsoft.com/office/drawing/2014/main" id="{DFDC1AAB-C57C-4E41-B164-BD1B0FF25580}"/>
              </a:ext>
            </a:extLst>
          </p:cNvPr>
          <p:cNvSpPr/>
          <p:nvPr/>
        </p:nvSpPr>
        <p:spPr>
          <a:xfrm>
            <a:off x="6463431" y="-973028"/>
            <a:ext cx="9171313" cy="9171313"/>
          </a:xfrm>
          <a:prstGeom prst="donut">
            <a:avLst>
              <a:gd name="adj" fmla="val 20192"/>
            </a:avLst>
          </a:prstGeom>
          <a:solidFill>
            <a:srgbClr val="6AC9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C9C8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C1F1276-807B-C04F-A86C-B836255FA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59" y="4830905"/>
            <a:ext cx="3026921" cy="150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55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and bullets one pic rectang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4F0A78-0F9F-5343-89F5-B7E755D21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899" y="5723298"/>
            <a:ext cx="1819702" cy="907330"/>
          </a:xfrm>
          <a:prstGeom prst="rect">
            <a:avLst/>
          </a:prstGeom>
        </p:spPr>
      </p:pic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E4FC671A-93A8-AE46-826F-5B5F6FEE0E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91715" y="-1259245"/>
            <a:ext cx="6480000" cy="64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Doughnut 9">
            <a:extLst>
              <a:ext uri="{FF2B5EF4-FFF2-40B4-BE49-F238E27FC236}">
                <a16:creationId xmlns:a16="http://schemas.microsoft.com/office/drawing/2014/main" id="{F0969EA1-73FA-FC49-ACF8-1E7EA3596EC1}"/>
              </a:ext>
            </a:extLst>
          </p:cNvPr>
          <p:cNvSpPr/>
          <p:nvPr/>
        </p:nvSpPr>
        <p:spPr>
          <a:xfrm>
            <a:off x="5246935" y="-3286854"/>
            <a:ext cx="9010152" cy="9010152"/>
          </a:xfrm>
          <a:prstGeom prst="donut">
            <a:avLst>
              <a:gd name="adj" fmla="val 16849"/>
            </a:avLst>
          </a:prstGeom>
          <a:solidFill>
            <a:srgbClr val="F2682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C9C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B2109-32E6-5942-86CA-CEF45A91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797" y="818790"/>
            <a:ext cx="5561013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2E96E4A-6006-CE40-BCCD-EED87A95B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797" y="2537979"/>
            <a:ext cx="5561013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96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and bullets one colum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ughnut 6">
            <a:extLst>
              <a:ext uri="{FF2B5EF4-FFF2-40B4-BE49-F238E27FC236}">
                <a16:creationId xmlns:a16="http://schemas.microsoft.com/office/drawing/2014/main" id="{E547939F-0774-8645-A747-B041B4E318F9}"/>
              </a:ext>
            </a:extLst>
          </p:cNvPr>
          <p:cNvSpPr/>
          <p:nvPr/>
        </p:nvSpPr>
        <p:spPr>
          <a:xfrm>
            <a:off x="7317653" y="-2257812"/>
            <a:ext cx="6956655" cy="6956655"/>
          </a:xfrm>
          <a:prstGeom prst="donut">
            <a:avLst>
              <a:gd name="adj" fmla="val 20192"/>
            </a:avLst>
          </a:prstGeom>
          <a:solidFill>
            <a:srgbClr val="6AC9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C9C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B2109-32E6-5942-86CA-CEF45A91A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8CFB2-A78D-B84C-ADA1-CD98E4152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4F0A78-0F9F-5343-89F5-B7E755D21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899" y="5723298"/>
            <a:ext cx="1819702" cy="90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27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nd bullets one column blue">
    <p:bg>
      <p:bgPr>
        <a:solidFill>
          <a:srgbClr val="1E63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ughnut 6">
            <a:extLst>
              <a:ext uri="{FF2B5EF4-FFF2-40B4-BE49-F238E27FC236}">
                <a16:creationId xmlns:a16="http://schemas.microsoft.com/office/drawing/2014/main" id="{E547939F-0774-8645-A747-B041B4E318F9}"/>
              </a:ext>
            </a:extLst>
          </p:cNvPr>
          <p:cNvSpPr/>
          <p:nvPr/>
        </p:nvSpPr>
        <p:spPr>
          <a:xfrm>
            <a:off x="7317653" y="-2257812"/>
            <a:ext cx="6956655" cy="6956655"/>
          </a:xfrm>
          <a:prstGeom prst="donut">
            <a:avLst>
              <a:gd name="adj" fmla="val 20192"/>
            </a:avLst>
          </a:prstGeom>
          <a:solidFill>
            <a:srgbClr val="6AC9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C9C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B2109-32E6-5942-86CA-CEF45A91A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8CFB2-A78D-B84C-ADA1-CD98E4152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64F340-2427-054F-93F4-8A3B8388A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501" y="5740216"/>
            <a:ext cx="1819702" cy="90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96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ullets two column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0F7A7-4CF1-D746-BC9A-0770EBB7F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B0513-84E3-1944-9A39-0BC2B7E44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016FCF-1103-7A48-9428-DBA7ACE5C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899" y="5723298"/>
            <a:ext cx="1819702" cy="907330"/>
          </a:xfrm>
          <a:prstGeom prst="rect">
            <a:avLst/>
          </a:prstGeom>
        </p:spPr>
      </p:pic>
      <p:sp>
        <p:nvSpPr>
          <p:cNvPr id="9" name="Doughnut 8">
            <a:extLst>
              <a:ext uri="{FF2B5EF4-FFF2-40B4-BE49-F238E27FC236}">
                <a16:creationId xmlns:a16="http://schemas.microsoft.com/office/drawing/2014/main" id="{401C5C21-19D6-F84A-B8FE-5E609915CABB}"/>
              </a:ext>
            </a:extLst>
          </p:cNvPr>
          <p:cNvSpPr/>
          <p:nvPr/>
        </p:nvSpPr>
        <p:spPr>
          <a:xfrm>
            <a:off x="7406422" y="3266937"/>
            <a:ext cx="6956655" cy="6956655"/>
          </a:xfrm>
          <a:prstGeom prst="donut">
            <a:avLst>
              <a:gd name="adj" fmla="val 20192"/>
            </a:avLst>
          </a:prstGeom>
          <a:solidFill>
            <a:srgbClr val="6AC9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C9C8"/>
              </a:solidFill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EE1B98C-447D-0043-B601-8604AB736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931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638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ullets two columns blue">
    <p:bg>
      <p:bgPr>
        <a:solidFill>
          <a:srgbClr val="1E63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0F7A7-4CF1-D746-BC9A-0770EBB7F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B0513-84E3-1944-9A39-0BC2B7E44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Doughnut 8">
            <a:extLst>
              <a:ext uri="{FF2B5EF4-FFF2-40B4-BE49-F238E27FC236}">
                <a16:creationId xmlns:a16="http://schemas.microsoft.com/office/drawing/2014/main" id="{401C5C21-19D6-F84A-B8FE-5E609915CABB}"/>
              </a:ext>
            </a:extLst>
          </p:cNvPr>
          <p:cNvSpPr/>
          <p:nvPr/>
        </p:nvSpPr>
        <p:spPr>
          <a:xfrm>
            <a:off x="7406422" y="3266937"/>
            <a:ext cx="6956655" cy="6956655"/>
          </a:xfrm>
          <a:prstGeom prst="donut">
            <a:avLst>
              <a:gd name="adj" fmla="val 20192"/>
            </a:avLst>
          </a:prstGeom>
          <a:solidFill>
            <a:srgbClr val="6AC9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C9C8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4CBA56-6168-FF4B-A7C3-00334585E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501" y="5740216"/>
            <a:ext cx="1819702" cy="90733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E36ECE4-7224-B44E-9D26-6A437355891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779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plai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2750C-5012-CF49-9D31-B0B68F874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548" y="0"/>
            <a:ext cx="9486378" cy="1655762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1FC288-AD6E-0D4A-B393-E95209467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899" y="5723298"/>
            <a:ext cx="1819702" cy="90733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9E4E5F-3888-2749-B03F-36635DA42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548" y="1963411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55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slide plain white">
    <p:bg>
      <p:bgPr>
        <a:solidFill>
          <a:srgbClr val="1E63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2750C-5012-CF49-9D31-B0B68F874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548" y="0"/>
            <a:ext cx="9486378" cy="165576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9E4E5F-3888-2749-B03F-36635DA42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548" y="1963411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1E8F9E-1821-794F-9BAB-098C3B925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501" y="5740216"/>
            <a:ext cx="1819702" cy="90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26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plain white with pic and dough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EC0C1-0EE5-1D40-9C3B-79306ACF7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5192"/>
            <a:ext cx="5587652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EFB84-364F-8D48-955F-9EA849D20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6518"/>
            <a:ext cx="64800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EBFC32-BC7C-964C-BF08-2B27415EE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899" y="5723298"/>
            <a:ext cx="1819702" cy="907330"/>
          </a:xfrm>
          <a:prstGeom prst="rect">
            <a:avLst/>
          </a:prstGeom>
        </p:spPr>
      </p:pic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557A91C-71B5-D544-BE01-16A9A1F992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9377" y="-2021778"/>
            <a:ext cx="6042633" cy="604263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Doughnut 8">
            <a:extLst>
              <a:ext uri="{FF2B5EF4-FFF2-40B4-BE49-F238E27FC236}">
                <a16:creationId xmlns:a16="http://schemas.microsoft.com/office/drawing/2014/main" id="{A22A7BB3-CE69-C342-B2CA-247F109F93F9}"/>
              </a:ext>
            </a:extLst>
          </p:cNvPr>
          <p:cNvSpPr/>
          <p:nvPr/>
        </p:nvSpPr>
        <p:spPr>
          <a:xfrm>
            <a:off x="5246935" y="-3286854"/>
            <a:ext cx="9010152" cy="9010152"/>
          </a:xfrm>
          <a:prstGeom prst="donut">
            <a:avLst>
              <a:gd name="adj" fmla="val 16849"/>
            </a:avLst>
          </a:prstGeom>
          <a:solidFill>
            <a:srgbClr val="F4A81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C9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40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with one rectangle pic and plai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2750C-5012-CF49-9D31-B0B68F874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0875" y="543251"/>
            <a:ext cx="5803726" cy="1655762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1FC288-AD6E-0D4A-B393-E95209467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899" y="5723298"/>
            <a:ext cx="1819702" cy="90733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9E4E5F-3888-2749-B03F-36635DA42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875" y="2506662"/>
            <a:ext cx="5803726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D81BA25-E712-9C4A-9A50-63DBC1C90F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561013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08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slide with one rectangle pic and plain white">
    <p:bg>
      <p:bgPr>
        <a:solidFill>
          <a:srgbClr val="1E63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2750C-5012-CF49-9D31-B0B68F874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0875" y="543251"/>
            <a:ext cx="5803726" cy="165576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9E4E5F-3888-2749-B03F-36635DA42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875" y="2506662"/>
            <a:ext cx="5803726" cy="38080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D81BA25-E712-9C4A-9A50-63DBC1C90F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561013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215184-AC2E-B941-B888-A2AD3B7A6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501" y="5740216"/>
            <a:ext cx="1819702" cy="90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with doughn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AAA9639F-4844-6447-BEFF-9528E99E22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6616" y="968714"/>
            <a:ext cx="8056173" cy="8056171"/>
          </a:xfrm>
          <a:prstGeom prst="donut">
            <a:avLst>
              <a:gd name="adj" fmla="val 20973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Doughnut 9">
            <a:extLst>
              <a:ext uri="{FF2B5EF4-FFF2-40B4-BE49-F238E27FC236}">
                <a16:creationId xmlns:a16="http://schemas.microsoft.com/office/drawing/2014/main" id="{DE87A343-2606-5D44-8010-28022CFB4FFE}"/>
              </a:ext>
            </a:extLst>
          </p:cNvPr>
          <p:cNvSpPr/>
          <p:nvPr/>
        </p:nvSpPr>
        <p:spPr>
          <a:xfrm>
            <a:off x="5760502" y="-1231489"/>
            <a:ext cx="6792839" cy="6792839"/>
          </a:xfrm>
          <a:prstGeom prst="donut">
            <a:avLst>
              <a:gd name="adj" fmla="val 20192"/>
            </a:avLst>
          </a:prstGeom>
          <a:solidFill>
            <a:srgbClr val="6AC9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C9C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A3560-5DD0-1D4B-803F-C26D68226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696" y="301481"/>
            <a:ext cx="6123709" cy="2387600"/>
          </a:xfr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2A185-DA2C-CA42-95BC-12C306EC7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696" y="3341039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2258AD-AC99-4B4A-BC94-5B6BE07EF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54" y="4843431"/>
            <a:ext cx="2929899" cy="1460891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086B7B99-544D-6F43-A8B8-0DE711B83297}"/>
              </a:ext>
            </a:extLst>
          </p:cNvPr>
          <p:cNvSpPr/>
          <p:nvPr/>
        </p:nvSpPr>
        <p:spPr>
          <a:xfrm>
            <a:off x="849744" y="2820600"/>
            <a:ext cx="251404" cy="251404"/>
          </a:xfrm>
          <a:prstGeom prst="ellipse">
            <a:avLst/>
          </a:prstGeom>
          <a:solidFill>
            <a:srgbClr val="F26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8CE687E-520D-6C4B-ABC0-97C26920F6E1}"/>
              </a:ext>
            </a:extLst>
          </p:cNvPr>
          <p:cNvSpPr/>
          <p:nvPr/>
        </p:nvSpPr>
        <p:spPr>
          <a:xfrm>
            <a:off x="1234843" y="2820600"/>
            <a:ext cx="251404" cy="251404"/>
          </a:xfrm>
          <a:prstGeom prst="ellipse">
            <a:avLst/>
          </a:prstGeom>
          <a:solidFill>
            <a:srgbClr val="F4A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ADB7465-293E-3041-9FDD-C1BCBD1CFECE}"/>
              </a:ext>
            </a:extLst>
          </p:cNvPr>
          <p:cNvSpPr/>
          <p:nvPr/>
        </p:nvSpPr>
        <p:spPr>
          <a:xfrm>
            <a:off x="1619942" y="2820599"/>
            <a:ext cx="251404" cy="251404"/>
          </a:xfrm>
          <a:prstGeom prst="ellipse">
            <a:avLst/>
          </a:prstGeom>
          <a:solidFill>
            <a:srgbClr val="A62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360F6C0-150A-BE47-A49D-14F8480BBB6E}"/>
              </a:ext>
            </a:extLst>
          </p:cNvPr>
          <p:cNvSpPr/>
          <p:nvPr/>
        </p:nvSpPr>
        <p:spPr>
          <a:xfrm>
            <a:off x="2005041" y="2820598"/>
            <a:ext cx="251404" cy="251404"/>
          </a:xfrm>
          <a:prstGeom prst="ellipse">
            <a:avLst/>
          </a:prstGeom>
          <a:solidFill>
            <a:srgbClr val="5B2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8CB071B-F079-B540-AC72-CA06EFB8FA25}"/>
              </a:ext>
            </a:extLst>
          </p:cNvPr>
          <p:cNvSpPr/>
          <p:nvPr/>
        </p:nvSpPr>
        <p:spPr>
          <a:xfrm>
            <a:off x="2393669" y="2820598"/>
            <a:ext cx="251404" cy="251404"/>
          </a:xfrm>
          <a:prstGeom prst="ellipse">
            <a:avLst/>
          </a:prstGeom>
          <a:solidFill>
            <a:srgbClr val="80B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497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4DF9D-CE51-B3F4-294A-8A597B4D1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677FAD-35E6-6B5E-7847-408E0C5CE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47B1C-7DB5-63B6-0DF4-90FA0484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0D83-2A0E-44D7-B0D0-A0915054A088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DFE28-69D3-1FBE-E775-A8C5D89F4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5FEA6-89EF-9B49-B309-8218DB18F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D784-B118-4771-80D3-C8A6142FA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2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CA05E-E0B4-A94A-9D12-D8631FCD8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273687D5-34BB-8C4E-9243-FB4B8968B65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38199" y="1825624"/>
            <a:ext cx="8744211" cy="4805003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D85866-1964-9948-9969-76FF2CE85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899" y="5723298"/>
            <a:ext cx="1819702" cy="90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31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CA05E-E0B4-A94A-9D12-D8631FCD8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D85866-1964-9948-9969-76FF2CE85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899" y="5723298"/>
            <a:ext cx="1819702" cy="907330"/>
          </a:xfrm>
          <a:prstGeom prst="rect">
            <a:avLst/>
          </a:prstGeom>
        </p:spPr>
      </p:pic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329A0783-78FA-FF48-979B-6B798D9ECDD7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838200" y="1825624"/>
            <a:ext cx="8744211" cy="481452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40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F092E4-04AC-0B45-BC2D-D64B06145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899" y="5723298"/>
            <a:ext cx="1819702" cy="907330"/>
          </a:xfrm>
          <a:prstGeom prst="rect">
            <a:avLst/>
          </a:prstGeom>
        </p:spPr>
      </p:pic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920CBAFE-21A2-8944-9A1B-B8618C10DE1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38150" y="332711"/>
            <a:ext cx="9382255" cy="619257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648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rgbClr val="1E63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920CBAFE-21A2-8944-9A1B-B8618C10DE1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38150" y="332711"/>
            <a:ext cx="9382255" cy="61925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F36B60-25EC-5A4D-9F58-41C139727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501" y="5740216"/>
            <a:ext cx="1819702" cy="90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25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white with dough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F6AC1D-C8E5-2F46-9DF2-18FDB264C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54" y="5035920"/>
            <a:ext cx="2929899" cy="1460891"/>
          </a:xfrm>
          <a:prstGeom prst="rect">
            <a:avLst/>
          </a:prstGeom>
        </p:spPr>
      </p:pic>
      <p:sp>
        <p:nvSpPr>
          <p:cNvPr id="8" name="Doughnut 7">
            <a:extLst>
              <a:ext uri="{FF2B5EF4-FFF2-40B4-BE49-F238E27FC236}">
                <a16:creationId xmlns:a16="http://schemas.microsoft.com/office/drawing/2014/main" id="{595AEC9D-C61F-FA42-B6ED-67099FDE6934}"/>
              </a:ext>
            </a:extLst>
          </p:cNvPr>
          <p:cNvSpPr/>
          <p:nvPr/>
        </p:nvSpPr>
        <p:spPr>
          <a:xfrm>
            <a:off x="5760502" y="-1218963"/>
            <a:ext cx="9010152" cy="9010152"/>
          </a:xfrm>
          <a:prstGeom prst="donut">
            <a:avLst>
              <a:gd name="adj" fmla="val 20192"/>
            </a:avLst>
          </a:prstGeom>
          <a:solidFill>
            <a:srgbClr val="6AC9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C9C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AB2B9-5083-784F-B1E1-99D31C5A0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6200CB9-EBF5-D143-B768-35362C442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187669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766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hapter slide in secondary colour with doughnut">
    <p:bg>
      <p:bgPr>
        <a:solidFill>
          <a:srgbClr val="5B2C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ghnut 7">
            <a:extLst>
              <a:ext uri="{FF2B5EF4-FFF2-40B4-BE49-F238E27FC236}">
                <a16:creationId xmlns:a16="http://schemas.microsoft.com/office/drawing/2014/main" id="{595AEC9D-C61F-FA42-B6ED-67099FDE6934}"/>
              </a:ext>
            </a:extLst>
          </p:cNvPr>
          <p:cNvSpPr/>
          <p:nvPr/>
        </p:nvSpPr>
        <p:spPr>
          <a:xfrm>
            <a:off x="-2572817" y="-1411474"/>
            <a:ext cx="9010152" cy="9010152"/>
          </a:xfrm>
          <a:prstGeom prst="donut">
            <a:avLst>
              <a:gd name="adj" fmla="val 20192"/>
            </a:avLst>
          </a:prstGeom>
          <a:solidFill>
            <a:srgbClr val="A6228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C9C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AB2B9-5083-784F-B1E1-99D31C5A0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004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6200CB9-EBF5-D143-B768-35362C442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26080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BD9428-9F96-6048-B331-C8CA4186F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103" y="5042493"/>
            <a:ext cx="3026921" cy="150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97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hapter slide in secondary colour with doughnut">
    <p:bg>
      <p:bgPr>
        <a:solidFill>
          <a:srgbClr val="F268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ghnut 7">
            <a:extLst>
              <a:ext uri="{FF2B5EF4-FFF2-40B4-BE49-F238E27FC236}">
                <a16:creationId xmlns:a16="http://schemas.microsoft.com/office/drawing/2014/main" id="{595AEC9D-C61F-FA42-B6ED-67099FDE6934}"/>
              </a:ext>
            </a:extLst>
          </p:cNvPr>
          <p:cNvSpPr/>
          <p:nvPr/>
        </p:nvSpPr>
        <p:spPr>
          <a:xfrm>
            <a:off x="-2572817" y="-1398948"/>
            <a:ext cx="9010152" cy="9010152"/>
          </a:xfrm>
          <a:prstGeom prst="donut">
            <a:avLst>
              <a:gd name="adj" fmla="val 20192"/>
            </a:avLst>
          </a:prstGeom>
          <a:solidFill>
            <a:srgbClr val="F4A81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C9C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AB2B9-5083-784F-B1E1-99D31C5A0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004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6200CB9-EBF5-D143-B768-35362C442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26080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BD9428-9F96-6048-B331-C8CA4186F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103" y="5042493"/>
            <a:ext cx="3026921" cy="150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7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hapter slide in secondary colour with doughnut">
    <p:bg>
      <p:bgPr>
        <a:solidFill>
          <a:srgbClr val="F4A8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ghnut 7">
            <a:extLst>
              <a:ext uri="{FF2B5EF4-FFF2-40B4-BE49-F238E27FC236}">
                <a16:creationId xmlns:a16="http://schemas.microsoft.com/office/drawing/2014/main" id="{595AEC9D-C61F-FA42-B6ED-67099FDE6934}"/>
              </a:ext>
            </a:extLst>
          </p:cNvPr>
          <p:cNvSpPr/>
          <p:nvPr/>
        </p:nvSpPr>
        <p:spPr>
          <a:xfrm>
            <a:off x="-2572817" y="-1398948"/>
            <a:ext cx="9010152" cy="9010152"/>
          </a:xfrm>
          <a:prstGeom prst="donut">
            <a:avLst>
              <a:gd name="adj" fmla="val 20192"/>
            </a:avLst>
          </a:prstGeom>
          <a:solidFill>
            <a:srgbClr val="F2682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C9C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AB2B9-5083-784F-B1E1-99D31C5A0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004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6200CB9-EBF5-D143-B768-35362C442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26080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BD9428-9F96-6048-B331-C8CA4186F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103" y="5042493"/>
            <a:ext cx="3026921" cy="150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18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hapter slide in secondary colour with doughnut">
    <p:bg>
      <p:bgPr>
        <a:solidFill>
          <a:srgbClr val="6AC9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ghnut 7">
            <a:extLst>
              <a:ext uri="{FF2B5EF4-FFF2-40B4-BE49-F238E27FC236}">
                <a16:creationId xmlns:a16="http://schemas.microsoft.com/office/drawing/2014/main" id="{595AEC9D-C61F-FA42-B6ED-67099FDE6934}"/>
              </a:ext>
            </a:extLst>
          </p:cNvPr>
          <p:cNvSpPr/>
          <p:nvPr/>
        </p:nvSpPr>
        <p:spPr>
          <a:xfrm>
            <a:off x="-2572817" y="-1398948"/>
            <a:ext cx="9010152" cy="9010152"/>
          </a:xfrm>
          <a:prstGeom prst="donut">
            <a:avLst>
              <a:gd name="adj" fmla="val 20192"/>
            </a:avLst>
          </a:prstGeom>
          <a:solidFill>
            <a:srgbClr val="1E639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C9C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AB2B9-5083-784F-B1E1-99D31C5A0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004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6200CB9-EBF5-D143-B768-35362C442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26080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BD9428-9F96-6048-B331-C8CA4186F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103" y="5042493"/>
            <a:ext cx="3026921" cy="150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4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B4B911B-B145-8A4B-B822-42C9B99A68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05282" y="808646"/>
            <a:ext cx="6480000" cy="64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A3560-5DD0-1D4B-803F-C26D68226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696" y="693077"/>
            <a:ext cx="4310773" cy="2387600"/>
          </a:xfr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2A185-DA2C-CA42-95BC-12C306EC7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696" y="3341039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2258AD-AC99-4B4A-BC94-5B6BE07EF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54" y="4843431"/>
            <a:ext cx="2929899" cy="1460891"/>
          </a:xfrm>
          <a:prstGeom prst="rect">
            <a:avLst/>
          </a:prstGeom>
        </p:spPr>
      </p:pic>
      <p:sp>
        <p:nvSpPr>
          <p:cNvPr id="10" name="Doughnut 9">
            <a:extLst>
              <a:ext uri="{FF2B5EF4-FFF2-40B4-BE49-F238E27FC236}">
                <a16:creationId xmlns:a16="http://schemas.microsoft.com/office/drawing/2014/main" id="{DE87A343-2606-5D44-8010-28022CFB4FFE}"/>
              </a:ext>
            </a:extLst>
          </p:cNvPr>
          <p:cNvSpPr/>
          <p:nvPr/>
        </p:nvSpPr>
        <p:spPr>
          <a:xfrm>
            <a:off x="5760502" y="-1218963"/>
            <a:ext cx="9010152" cy="9010152"/>
          </a:xfrm>
          <a:prstGeom prst="donut">
            <a:avLst>
              <a:gd name="adj" fmla="val 20192"/>
            </a:avLst>
          </a:prstGeom>
          <a:solidFill>
            <a:srgbClr val="6AC9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C9C8"/>
              </a:solidFill>
            </a:endParaRP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B423EA1-B1AC-8944-89C1-ED6B59869B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90115" y="190730"/>
            <a:ext cx="3708000" cy="3708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284196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hapter slide in secondary colour with doughnut">
    <p:bg>
      <p:bgPr>
        <a:solidFill>
          <a:srgbClr val="A622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ghnut 7">
            <a:extLst>
              <a:ext uri="{FF2B5EF4-FFF2-40B4-BE49-F238E27FC236}">
                <a16:creationId xmlns:a16="http://schemas.microsoft.com/office/drawing/2014/main" id="{595AEC9D-C61F-FA42-B6ED-67099FDE6934}"/>
              </a:ext>
            </a:extLst>
          </p:cNvPr>
          <p:cNvSpPr/>
          <p:nvPr/>
        </p:nvSpPr>
        <p:spPr>
          <a:xfrm>
            <a:off x="-2572817" y="-1398948"/>
            <a:ext cx="9010152" cy="9010152"/>
          </a:xfrm>
          <a:prstGeom prst="donut">
            <a:avLst>
              <a:gd name="adj" fmla="val 20192"/>
            </a:avLst>
          </a:prstGeom>
          <a:solidFill>
            <a:srgbClr val="5B2C8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C9C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AB2B9-5083-784F-B1E1-99D31C5A0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004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6200CB9-EBF5-D143-B768-35362C442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26080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BD9428-9F96-6048-B331-C8CA4186F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103" y="5042493"/>
            <a:ext cx="3026921" cy="150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965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Chapter slide in secondary colour with doughnut">
    <p:bg>
      <p:bgPr>
        <a:solidFill>
          <a:srgbClr val="80B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ghnut 7">
            <a:extLst>
              <a:ext uri="{FF2B5EF4-FFF2-40B4-BE49-F238E27FC236}">
                <a16:creationId xmlns:a16="http://schemas.microsoft.com/office/drawing/2014/main" id="{595AEC9D-C61F-FA42-B6ED-67099FDE6934}"/>
              </a:ext>
            </a:extLst>
          </p:cNvPr>
          <p:cNvSpPr/>
          <p:nvPr/>
        </p:nvSpPr>
        <p:spPr>
          <a:xfrm>
            <a:off x="-2572817" y="-1398948"/>
            <a:ext cx="9010152" cy="9010152"/>
          </a:xfrm>
          <a:prstGeom prst="donut">
            <a:avLst>
              <a:gd name="adj" fmla="val 20192"/>
            </a:avLst>
          </a:prstGeom>
          <a:solidFill>
            <a:srgbClr val="6AC9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C9C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AB2B9-5083-784F-B1E1-99D31C5A0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004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6200CB9-EBF5-D143-B768-35362C442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26080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BD9428-9F96-6048-B331-C8CA4186F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103" y="5042493"/>
            <a:ext cx="3026921" cy="150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284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1FEA5AE-8979-DC4E-9257-ABDE78CF16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649"/>
            <a:ext cx="12192000" cy="49974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CA916D8-1732-7748-B4AE-F163A49F20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2097243"/>
            <a:ext cx="9144000" cy="1655762"/>
          </a:xfrm>
        </p:spPr>
        <p:txBody>
          <a:bodyPr rIns="2880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37E9D7-B2DB-2242-8962-9AD69B63A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414" y="5552369"/>
            <a:ext cx="2333392" cy="11634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9542D6-16B9-4C41-8200-1E49497F26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01" t="29928" r="10067" b="31925"/>
          <a:stretch/>
        </p:blipFill>
        <p:spPr>
          <a:xfrm>
            <a:off x="304596" y="5021172"/>
            <a:ext cx="6125404" cy="165146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EFA6112-8198-494C-B21D-BFF896138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441" y="853447"/>
            <a:ext cx="10776559" cy="1012931"/>
          </a:xfrm>
          <a:solidFill>
            <a:srgbClr val="A6228C"/>
          </a:solidFill>
        </p:spPr>
        <p:txBody>
          <a:bodyPr rIns="251999" anchor="b"/>
          <a:lstStyle>
            <a:lvl1pPr algn="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65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>
      <p:bgPr>
        <a:solidFill>
          <a:srgbClr val="1E63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4FFBBD87-5492-D043-9CC1-DDD66B5C56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05282" y="808646"/>
            <a:ext cx="6480000" cy="64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8593C3-B6EC-094C-97B2-58B989928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696" y="693077"/>
            <a:ext cx="4310773" cy="2387600"/>
          </a:xfr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673BAC1-304C-4D4B-9364-1F356806F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696" y="355369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Doughnut 15">
            <a:extLst>
              <a:ext uri="{FF2B5EF4-FFF2-40B4-BE49-F238E27FC236}">
                <a16:creationId xmlns:a16="http://schemas.microsoft.com/office/drawing/2014/main" id="{9D4FD17E-AEF3-8548-8B75-611B80B8A5DB}"/>
              </a:ext>
            </a:extLst>
          </p:cNvPr>
          <p:cNvSpPr/>
          <p:nvPr/>
        </p:nvSpPr>
        <p:spPr>
          <a:xfrm>
            <a:off x="5760502" y="-1218963"/>
            <a:ext cx="9010152" cy="9010152"/>
          </a:xfrm>
          <a:prstGeom prst="donut">
            <a:avLst>
              <a:gd name="adj" fmla="val 20192"/>
            </a:avLst>
          </a:prstGeom>
          <a:solidFill>
            <a:srgbClr val="5B2C8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C9C8"/>
              </a:solidFill>
            </a:endParaRP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CD38E3C9-333F-D748-9305-C2F55DBEFC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90115" y="190730"/>
            <a:ext cx="3708000" cy="3708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0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13D2117-E3B9-0A4E-AF65-B9B856B15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59" y="4830905"/>
            <a:ext cx="3026921" cy="1509268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53C14316-C349-394F-8179-B3DDBB8594E4}"/>
              </a:ext>
            </a:extLst>
          </p:cNvPr>
          <p:cNvSpPr/>
          <p:nvPr/>
        </p:nvSpPr>
        <p:spPr>
          <a:xfrm>
            <a:off x="723696" y="3155833"/>
            <a:ext cx="251404" cy="251404"/>
          </a:xfrm>
          <a:prstGeom prst="ellipse">
            <a:avLst/>
          </a:prstGeom>
          <a:solidFill>
            <a:srgbClr val="F26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D648D69-4898-0140-9E5A-C645D7434680}"/>
              </a:ext>
            </a:extLst>
          </p:cNvPr>
          <p:cNvSpPr/>
          <p:nvPr/>
        </p:nvSpPr>
        <p:spPr>
          <a:xfrm>
            <a:off x="1108795" y="3155833"/>
            <a:ext cx="251404" cy="251404"/>
          </a:xfrm>
          <a:prstGeom prst="ellipse">
            <a:avLst/>
          </a:prstGeom>
          <a:solidFill>
            <a:srgbClr val="F4A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5F06195-6F79-604E-8FF2-1F0764B9C24C}"/>
              </a:ext>
            </a:extLst>
          </p:cNvPr>
          <p:cNvSpPr/>
          <p:nvPr/>
        </p:nvSpPr>
        <p:spPr>
          <a:xfrm>
            <a:off x="1493894" y="3155832"/>
            <a:ext cx="251404" cy="251404"/>
          </a:xfrm>
          <a:prstGeom prst="ellipse">
            <a:avLst/>
          </a:prstGeom>
          <a:solidFill>
            <a:srgbClr val="A62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B38A24E-13F2-5D42-836B-43D86CBEB8EB}"/>
              </a:ext>
            </a:extLst>
          </p:cNvPr>
          <p:cNvSpPr/>
          <p:nvPr/>
        </p:nvSpPr>
        <p:spPr>
          <a:xfrm>
            <a:off x="1878993" y="3155831"/>
            <a:ext cx="251404" cy="251404"/>
          </a:xfrm>
          <a:prstGeom prst="ellipse">
            <a:avLst/>
          </a:prstGeom>
          <a:solidFill>
            <a:srgbClr val="5B2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573E765-7B69-924B-A2A4-CEEC017A9784}"/>
              </a:ext>
            </a:extLst>
          </p:cNvPr>
          <p:cNvSpPr/>
          <p:nvPr/>
        </p:nvSpPr>
        <p:spPr>
          <a:xfrm>
            <a:off x="2267621" y="3155831"/>
            <a:ext cx="251404" cy="251404"/>
          </a:xfrm>
          <a:prstGeom prst="ellipse">
            <a:avLst/>
          </a:prstGeom>
          <a:solidFill>
            <a:srgbClr val="80B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8499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'Discussion' HRP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3C67EB-E02C-5C43-B381-245EDC8F02AB}"/>
              </a:ext>
            </a:extLst>
          </p:cNvPr>
          <p:cNvSpPr/>
          <p:nvPr/>
        </p:nvSpPr>
        <p:spPr>
          <a:xfrm>
            <a:off x="0" y="0"/>
            <a:ext cx="12192000" cy="5021172"/>
          </a:xfrm>
          <a:prstGeom prst="rect">
            <a:avLst/>
          </a:prstGeom>
          <a:solidFill>
            <a:srgbClr val="1E6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ughnut 8">
            <a:extLst>
              <a:ext uri="{FF2B5EF4-FFF2-40B4-BE49-F238E27FC236}">
                <a16:creationId xmlns:a16="http://schemas.microsoft.com/office/drawing/2014/main" id="{CD21E5DD-824E-6C4E-94B2-52E451E1BC3A}"/>
              </a:ext>
            </a:extLst>
          </p:cNvPr>
          <p:cNvSpPr/>
          <p:nvPr/>
        </p:nvSpPr>
        <p:spPr>
          <a:xfrm>
            <a:off x="-1775471" y="-3966456"/>
            <a:ext cx="9010152" cy="9010152"/>
          </a:xfrm>
          <a:prstGeom prst="donut">
            <a:avLst>
              <a:gd name="adj" fmla="val 20192"/>
            </a:avLst>
          </a:prstGeom>
          <a:solidFill>
            <a:srgbClr val="6AC9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C9C8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A90A8C-DA30-9C4C-A88B-E6F1BFDC5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414" y="5552369"/>
            <a:ext cx="2333392" cy="11634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9199B0-8FFE-9C48-B9D8-3CFA7D8F0F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01" t="29928" r="10067" b="31925"/>
          <a:stretch/>
        </p:blipFill>
        <p:spPr>
          <a:xfrm>
            <a:off x="304596" y="5021172"/>
            <a:ext cx="6125404" cy="165146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260456C-F96F-2847-8196-C87A25FF26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3696" y="693077"/>
            <a:ext cx="7242857" cy="1436348"/>
          </a:xfrm>
        </p:spPr>
        <p:txBody>
          <a:bodyPr anchor="b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182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'Discussion'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FB519B9-D948-1A4E-AC4F-22DFF587E9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649"/>
            <a:ext cx="12192000" cy="49974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CFC3F78-02F1-2247-A3F3-6C1E7A08C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414" y="5552369"/>
            <a:ext cx="2333392" cy="1163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E632C2F-F1F4-5947-8AC3-1580177415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01" t="29928" r="10067" b="31925"/>
          <a:stretch/>
        </p:blipFill>
        <p:spPr>
          <a:xfrm>
            <a:off x="304596" y="5021172"/>
            <a:ext cx="6125404" cy="165146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612B734-5EFC-D04A-A99E-E9DA277FA9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13951" y="2467627"/>
            <a:ext cx="5478049" cy="1252603"/>
          </a:xfrm>
          <a:solidFill>
            <a:srgbClr val="1E639B"/>
          </a:solidFill>
        </p:spPr>
        <p:txBody>
          <a:bodyPr rIns="251999" anchor="b"/>
          <a:lstStyle>
            <a:lvl1pPr algn="r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Discussion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DB0D6CF-5EE1-A542-B5D8-B77B0DC81235}"/>
              </a:ext>
            </a:extLst>
          </p:cNvPr>
          <p:cNvSpPr txBox="1">
            <a:spLocks/>
          </p:cNvSpPr>
          <p:nvPr/>
        </p:nvSpPr>
        <p:spPr>
          <a:xfrm>
            <a:off x="723696" y="693077"/>
            <a:ext cx="7242857" cy="14363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0524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'Discussion' with pic in dough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8C81CD8-9F37-DE45-9B6F-9FE5B2C0CCD8}"/>
              </a:ext>
            </a:extLst>
          </p:cNvPr>
          <p:cNvSpPr txBox="1">
            <a:spLocks/>
          </p:cNvSpPr>
          <p:nvPr/>
        </p:nvSpPr>
        <p:spPr>
          <a:xfrm>
            <a:off x="363142" y="3056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9600" b="1">
                <a:solidFill>
                  <a:srgbClr val="005C8D"/>
                </a:solidFill>
                <a:cs typeface="Calibri" panose="020F0502020204030204" pitchFamily="34" charset="0"/>
              </a:rPr>
              <a:t>Discussion</a:t>
            </a:r>
            <a:endParaRPr lang="en-US" sz="9600" b="1" dirty="0">
              <a:solidFill>
                <a:srgbClr val="005C8D"/>
              </a:solidFill>
              <a:cs typeface="Calibri" panose="020F0502020204030204" pitchFamily="34" charset="0"/>
            </a:endParaRPr>
          </a:p>
        </p:txBody>
      </p:sp>
      <p:pic>
        <p:nvPicPr>
          <p:cNvPr id="8" name="Graphic 7" descr="World with solid fill">
            <a:extLst>
              <a:ext uri="{FF2B5EF4-FFF2-40B4-BE49-F238E27FC236}">
                <a16:creationId xmlns:a16="http://schemas.microsoft.com/office/drawing/2014/main" id="{80EFC44B-5CD6-DD49-9028-86AAA0711F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191" y="3657911"/>
            <a:ext cx="457200" cy="457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D55C1F-D09C-0D41-842F-71E3F3C0D5E8}"/>
              </a:ext>
            </a:extLst>
          </p:cNvPr>
          <p:cNvSpPr txBox="1"/>
          <p:nvPr/>
        </p:nvSpPr>
        <p:spPr>
          <a:xfrm>
            <a:off x="992570" y="3657911"/>
            <a:ext cx="71936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600" dirty="0">
                <a:solidFill>
                  <a:srgbClr val="005C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 </a:t>
            </a:r>
            <a:r>
              <a:rPr lang="en-ZA" sz="1600" dirty="0" err="1">
                <a:solidFill>
                  <a:srgbClr val="005C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who.int</a:t>
            </a:r>
            <a:r>
              <a:rPr lang="en-ZA" sz="1600" dirty="0">
                <a:solidFill>
                  <a:srgbClr val="005C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/teams/sexual-and-reproductive-health-</a:t>
            </a:r>
            <a:br>
              <a:rPr lang="en-ZA" sz="1600" dirty="0">
                <a:solidFill>
                  <a:srgbClr val="005C8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ZA" sz="1600" dirty="0">
                <a:solidFill>
                  <a:srgbClr val="005C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and-research-(</a:t>
            </a:r>
            <a:r>
              <a:rPr lang="en-ZA" sz="1600" dirty="0" err="1">
                <a:solidFill>
                  <a:srgbClr val="005C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srh</a:t>
            </a:r>
            <a:r>
              <a:rPr lang="en-ZA" sz="1600" dirty="0">
                <a:solidFill>
                  <a:srgbClr val="005C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)/human-reproduction-programme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D0478C-33E6-3C43-BF30-6B196899B8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540" y="2564250"/>
            <a:ext cx="457200" cy="457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328581-9B5A-AC45-A943-3CCF509BECE5}"/>
              </a:ext>
            </a:extLst>
          </p:cNvPr>
          <p:cNvSpPr txBox="1"/>
          <p:nvPr/>
        </p:nvSpPr>
        <p:spPr>
          <a:xfrm>
            <a:off x="992570" y="2607385"/>
            <a:ext cx="71936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600" dirty="0">
                <a:solidFill>
                  <a:srgbClr val="005C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ZA" sz="1600" dirty="0" err="1">
                <a:solidFill>
                  <a:srgbClr val="005C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HRPresearch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875EA9-92C3-7C42-BD47-EFA5D67493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91" y="3084452"/>
            <a:ext cx="417187" cy="4171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E88CFCD-2D24-A948-BB54-28E727606806}"/>
              </a:ext>
            </a:extLst>
          </p:cNvPr>
          <p:cNvSpPr txBox="1"/>
          <p:nvPr/>
        </p:nvSpPr>
        <p:spPr>
          <a:xfrm>
            <a:off x="1019572" y="3132648"/>
            <a:ext cx="71936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600" dirty="0" err="1">
                <a:solidFill>
                  <a:srgbClr val="005C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linkedin.com</a:t>
            </a:r>
            <a:r>
              <a:rPr lang="en-ZA" sz="1600" dirty="0">
                <a:solidFill>
                  <a:srgbClr val="005C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/company/</a:t>
            </a:r>
            <a:r>
              <a:rPr lang="en-ZA" sz="1600" dirty="0" err="1">
                <a:solidFill>
                  <a:srgbClr val="005C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hrp</a:t>
            </a:r>
            <a:r>
              <a:rPr lang="en-ZA" sz="1600" dirty="0">
                <a:solidFill>
                  <a:srgbClr val="005C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C98463-A7E9-9A43-A5F1-3A073CD914FA}"/>
              </a:ext>
            </a:extLst>
          </p:cNvPr>
          <p:cNvSpPr/>
          <p:nvPr/>
        </p:nvSpPr>
        <p:spPr>
          <a:xfrm>
            <a:off x="560089" y="1828805"/>
            <a:ext cx="251404" cy="251404"/>
          </a:xfrm>
          <a:prstGeom prst="ellipse">
            <a:avLst/>
          </a:prstGeom>
          <a:solidFill>
            <a:srgbClr val="E26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93A5DDF-C12E-D246-8956-2A5D252DD490}"/>
              </a:ext>
            </a:extLst>
          </p:cNvPr>
          <p:cNvSpPr/>
          <p:nvPr/>
        </p:nvSpPr>
        <p:spPr>
          <a:xfrm>
            <a:off x="945188" y="1828805"/>
            <a:ext cx="251404" cy="251404"/>
          </a:xfrm>
          <a:prstGeom prst="ellipse">
            <a:avLst/>
          </a:prstGeom>
          <a:solidFill>
            <a:srgbClr val="EAA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07A4FAB-9892-2245-A611-7554CBF4745F}"/>
              </a:ext>
            </a:extLst>
          </p:cNvPr>
          <p:cNvSpPr/>
          <p:nvPr/>
        </p:nvSpPr>
        <p:spPr>
          <a:xfrm>
            <a:off x="1330287" y="1828804"/>
            <a:ext cx="251404" cy="251404"/>
          </a:xfrm>
          <a:prstGeom prst="ellipse">
            <a:avLst/>
          </a:prstGeom>
          <a:solidFill>
            <a:srgbClr val="952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2DA753E-1C46-4B48-82C9-97F18FA6D47E}"/>
              </a:ext>
            </a:extLst>
          </p:cNvPr>
          <p:cNvSpPr/>
          <p:nvPr/>
        </p:nvSpPr>
        <p:spPr>
          <a:xfrm>
            <a:off x="1715386" y="1828803"/>
            <a:ext cx="251404" cy="251404"/>
          </a:xfrm>
          <a:prstGeom prst="ellipse">
            <a:avLst/>
          </a:prstGeom>
          <a:solidFill>
            <a:srgbClr val="4E2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4D05E03-E2F5-5D4D-B29E-F9948B329B8F}"/>
              </a:ext>
            </a:extLst>
          </p:cNvPr>
          <p:cNvSpPr/>
          <p:nvPr/>
        </p:nvSpPr>
        <p:spPr>
          <a:xfrm>
            <a:off x="2104014" y="1828803"/>
            <a:ext cx="251404" cy="251404"/>
          </a:xfrm>
          <a:prstGeom prst="ellipse">
            <a:avLst/>
          </a:prstGeom>
          <a:solidFill>
            <a:srgbClr val="77B5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E3CD00A9-B9C3-0941-81EB-98025735A5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57552" y="1106500"/>
            <a:ext cx="8056173" cy="8056171"/>
          </a:xfrm>
          <a:prstGeom prst="donut">
            <a:avLst>
              <a:gd name="adj" fmla="val 20973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5" name="Doughnut 24">
            <a:extLst>
              <a:ext uri="{FF2B5EF4-FFF2-40B4-BE49-F238E27FC236}">
                <a16:creationId xmlns:a16="http://schemas.microsoft.com/office/drawing/2014/main" id="{E96C507B-096F-9342-9FF9-DF21997ABE6F}"/>
              </a:ext>
            </a:extLst>
          </p:cNvPr>
          <p:cNvSpPr/>
          <p:nvPr/>
        </p:nvSpPr>
        <p:spPr>
          <a:xfrm>
            <a:off x="5760502" y="-1231489"/>
            <a:ext cx="6792839" cy="6792839"/>
          </a:xfrm>
          <a:prstGeom prst="donut">
            <a:avLst>
              <a:gd name="adj" fmla="val 20192"/>
            </a:avLst>
          </a:prstGeom>
          <a:solidFill>
            <a:srgbClr val="6AC9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C9C8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E37F1B2-866F-5D43-BF77-55A9E3D318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1414" y="5552369"/>
            <a:ext cx="2333392" cy="1163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78936D9-86C6-2645-BBF3-20B495DFF4F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401" t="29928" r="10067" b="31925"/>
          <a:stretch/>
        </p:blipFill>
        <p:spPr>
          <a:xfrm>
            <a:off x="304596" y="5021172"/>
            <a:ext cx="6125404" cy="165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139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knowledg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D89FA-2182-6745-873A-FDBB0F9E7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E639B"/>
                </a:solidFill>
              </a:defRPr>
            </a:lvl1pPr>
          </a:lstStyle>
          <a:p>
            <a:r>
              <a:rPr lang="en-GB" dirty="0"/>
              <a:t>Acknowledgements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099EB-7858-434F-9D56-E584C92FC7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1E639B"/>
                </a:solidFill>
              </a:defRPr>
            </a:lvl1pPr>
            <a:lvl2pPr>
              <a:defRPr>
                <a:solidFill>
                  <a:srgbClr val="1E639B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4927B-BB83-F049-B06B-54022C8EB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201D4A-57C3-3747-8312-2CBF77044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899" y="5723298"/>
            <a:ext cx="1819702" cy="907330"/>
          </a:xfrm>
          <a:prstGeom prst="rect">
            <a:avLst/>
          </a:prstGeom>
        </p:spPr>
      </p:pic>
      <p:sp>
        <p:nvSpPr>
          <p:cNvPr id="12" name="Doughnut 11">
            <a:extLst>
              <a:ext uri="{FF2B5EF4-FFF2-40B4-BE49-F238E27FC236}">
                <a16:creationId xmlns:a16="http://schemas.microsoft.com/office/drawing/2014/main" id="{028E1603-B690-5747-AF88-F4C6D9D26543}"/>
              </a:ext>
            </a:extLst>
          </p:cNvPr>
          <p:cNvSpPr/>
          <p:nvPr/>
        </p:nvSpPr>
        <p:spPr>
          <a:xfrm>
            <a:off x="7406422" y="3266937"/>
            <a:ext cx="6956655" cy="6956655"/>
          </a:xfrm>
          <a:prstGeom prst="donut">
            <a:avLst>
              <a:gd name="adj" fmla="val 20192"/>
            </a:avLst>
          </a:prstGeom>
          <a:solidFill>
            <a:srgbClr val="6AC9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C9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684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knowledgement blue">
    <p:bg>
      <p:bgPr>
        <a:solidFill>
          <a:srgbClr val="1E63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D89FA-2182-6745-873A-FDBB0F9E7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Acknowledgements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099EB-7858-434F-9D56-E584C92FC7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4927B-BB83-F049-B06B-54022C8EB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2" name="Doughnut 11">
            <a:extLst>
              <a:ext uri="{FF2B5EF4-FFF2-40B4-BE49-F238E27FC236}">
                <a16:creationId xmlns:a16="http://schemas.microsoft.com/office/drawing/2014/main" id="{028E1603-B690-5747-AF88-F4C6D9D26543}"/>
              </a:ext>
            </a:extLst>
          </p:cNvPr>
          <p:cNvSpPr/>
          <p:nvPr/>
        </p:nvSpPr>
        <p:spPr>
          <a:xfrm>
            <a:off x="7406422" y="3266937"/>
            <a:ext cx="6956655" cy="6956655"/>
          </a:xfrm>
          <a:prstGeom prst="donut">
            <a:avLst>
              <a:gd name="adj" fmla="val 20192"/>
            </a:avLst>
          </a:prstGeom>
          <a:solidFill>
            <a:srgbClr val="6AC9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C9C8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7190AA-0426-D246-A8DA-9952BF4E9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449" y="5715164"/>
            <a:ext cx="1819702" cy="90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93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solid HRP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204B01-618F-704D-B3E8-A089E4AFE2BF}"/>
              </a:ext>
            </a:extLst>
          </p:cNvPr>
          <p:cNvSpPr/>
          <p:nvPr/>
        </p:nvSpPr>
        <p:spPr>
          <a:xfrm>
            <a:off x="0" y="0"/>
            <a:ext cx="12192000" cy="5021172"/>
          </a:xfrm>
          <a:prstGeom prst="rect">
            <a:avLst/>
          </a:prstGeom>
          <a:solidFill>
            <a:srgbClr val="1E6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2A185-DA2C-CA42-95BC-12C306EC7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696" y="334103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oughnut 9">
            <a:extLst>
              <a:ext uri="{FF2B5EF4-FFF2-40B4-BE49-F238E27FC236}">
                <a16:creationId xmlns:a16="http://schemas.microsoft.com/office/drawing/2014/main" id="{DE87A343-2606-5D44-8010-28022CFB4FFE}"/>
              </a:ext>
            </a:extLst>
          </p:cNvPr>
          <p:cNvSpPr/>
          <p:nvPr/>
        </p:nvSpPr>
        <p:spPr>
          <a:xfrm>
            <a:off x="5301735" y="-3988980"/>
            <a:ext cx="9010152" cy="9010152"/>
          </a:xfrm>
          <a:prstGeom prst="donut">
            <a:avLst>
              <a:gd name="adj" fmla="val 20192"/>
            </a:avLst>
          </a:prstGeom>
          <a:solidFill>
            <a:srgbClr val="6AC9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C9C8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DFC7B3-20A1-8A42-8A16-C89517CD2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414" y="5552369"/>
            <a:ext cx="2333392" cy="11634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534B37-29FB-AB4B-AEED-3C99C0E32B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01" t="29928" r="10067" b="31925"/>
          <a:stretch/>
        </p:blipFill>
        <p:spPr>
          <a:xfrm>
            <a:off x="304596" y="5021172"/>
            <a:ext cx="6125404" cy="16514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9A3560-5DD0-1D4B-803F-C26D68226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696" y="693077"/>
            <a:ext cx="7242857" cy="2387600"/>
          </a:xfr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8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with solid HRP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7B2A185-DA2C-CA42-95BC-12C306EC7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696" y="5021172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1E639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oughnut 9">
            <a:extLst>
              <a:ext uri="{FF2B5EF4-FFF2-40B4-BE49-F238E27FC236}">
                <a16:creationId xmlns:a16="http://schemas.microsoft.com/office/drawing/2014/main" id="{DE87A343-2606-5D44-8010-28022CFB4FFE}"/>
              </a:ext>
            </a:extLst>
          </p:cNvPr>
          <p:cNvSpPr/>
          <p:nvPr/>
        </p:nvSpPr>
        <p:spPr>
          <a:xfrm>
            <a:off x="5301735" y="-3988980"/>
            <a:ext cx="9010152" cy="9010152"/>
          </a:xfrm>
          <a:prstGeom prst="donut">
            <a:avLst>
              <a:gd name="adj" fmla="val 20192"/>
            </a:avLst>
          </a:prstGeom>
          <a:solidFill>
            <a:srgbClr val="6AC9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C9C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A3560-5DD0-1D4B-803F-C26D68226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696" y="2373210"/>
            <a:ext cx="7242857" cy="2387600"/>
          </a:xfrm>
        </p:spPr>
        <p:txBody>
          <a:bodyPr anchor="b"/>
          <a:lstStyle>
            <a:lvl1pPr algn="l">
              <a:defRPr sz="6600">
                <a:solidFill>
                  <a:srgbClr val="1E639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185CCF-8F4B-9045-A293-16BA0A8AB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8627" y="317730"/>
            <a:ext cx="2929899" cy="146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8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one recta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C7ABFC1-529E-584F-B5C1-E70C4972F9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561013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Doughnut 9">
            <a:extLst>
              <a:ext uri="{FF2B5EF4-FFF2-40B4-BE49-F238E27FC236}">
                <a16:creationId xmlns:a16="http://schemas.microsoft.com/office/drawing/2014/main" id="{DE87A343-2606-5D44-8010-28022CFB4FFE}"/>
              </a:ext>
            </a:extLst>
          </p:cNvPr>
          <p:cNvSpPr/>
          <p:nvPr/>
        </p:nvSpPr>
        <p:spPr>
          <a:xfrm>
            <a:off x="6083474" y="-3606998"/>
            <a:ext cx="8848282" cy="8848282"/>
          </a:xfrm>
          <a:prstGeom prst="donut">
            <a:avLst>
              <a:gd name="adj" fmla="val 20192"/>
            </a:avLst>
          </a:prstGeom>
          <a:solidFill>
            <a:srgbClr val="F4A81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C9C8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86B7B99-544D-6F43-A8B8-0DE711B83297}"/>
              </a:ext>
            </a:extLst>
          </p:cNvPr>
          <p:cNvSpPr/>
          <p:nvPr/>
        </p:nvSpPr>
        <p:spPr>
          <a:xfrm>
            <a:off x="6083474" y="2820600"/>
            <a:ext cx="251404" cy="251404"/>
          </a:xfrm>
          <a:prstGeom prst="ellipse">
            <a:avLst/>
          </a:prstGeom>
          <a:solidFill>
            <a:srgbClr val="F26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8CE687E-520D-6C4B-ABC0-97C26920F6E1}"/>
              </a:ext>
            </a:extLst>
          </p:cNvPr>
          <p:cNvSpPr/>
          <p:nvPr/>
        </p:nvSpPr>
        <p:spPr>
          <a:xfrm>
            <a:off x="6468573" y="2820600"/>
            <a:ext cx="251404" cy="251404"/>
          </a:xfrm>
          <a:prstGeom prst="ellipse">
            <a:avLst/>
          </a:prstGeom>
          <a:solidFill>
            <a:srgbClr val="F4A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ADB7465-293E-3041-9FDD-C1BCBD1CFECE}"/>
              </a:ext>
            </a:extLst>
          </p:cNvPr>
          <p:cNvSpPr/>
          <p:nvPr/>
        </p:nvSpPr>
        <p:spPr>
          <a:xfrm>
            <a:off x="6853672" y="2820599"/>
            <a:ext cx="251404" cy="251404"/>
          </a:xfrm>
          <a:prstGeom prst="ellipse">
            <a:avLst/>
          </a:prstGeom>
          <a:solidFill>
            <a:srgbClr val="A62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360F6C0-150A-BE47-A49D-14F8480BBB6E}"/>
              </a:ext>
            </a:extLst>
          </p:cNvPr>
          <p:cNvSpPr/>
          <p:nvPr/>
        </p:nvSpPr>
        <p:spPr>
          <a:xfrm>
            <a:off x="7238771" y="2820598"/>
            <a:ext cx="251404" cy="251404"/>
          </a:xfrm>
          <a:prstGeom prst="ellipse">
            <a:avLst/>
          </a:prstGeom>
          <a:solidFill>
            <a:srgbClr val="5B2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8CB071B-F079-B540-AC72-CA06EFB8FA25}"/>
              </a:ext>
            </a:extLst>
          </p:cNvPr>
          <p:cNvSpPr/>
          <p:nvPr/>
        </p:nvSpPr>
        <p:spPr>
          <a:xfrm>
            <a:off x="7627399" y="2820598"/>
            <a:ext cx="251404" cy="251404"/>
          </a:xfrm>
          <a:prstGeom prst="ellipse">
            <a:avLst/>
          </a:prstGeom>
          <a:solidFill>
            <a:srgbClr val="80B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A3560-5DD0-1D4B-803F-C26D68226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1998" y="301481"/>
            <a:ext cx="6123709" cy="2387600"/>
          </a:xfr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2A185-DA2C-CA42-95BC-12C306EC7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1998" y="3341039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999AF6-39FA-3E4A-AD79-AB8A2BC98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084" y="5831666"/>
            <a:ext cx="1447382" cy="7216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7FEF681-E1D1-4F46-9949-F95A4C8969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01" t="29928" r="10067" b="31925"/>
          <a:stretch/>
        </p:blipFill>
        <p:spPr>
          <a:xfrm>
            <a:off x="5921998" y="5485767"/>
            <a:ext cx="3799534" cy="102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full slide pic and dough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8336BB9D-A04A-174A-9FAA-46FB3A5348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200471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87825 w 12192000"/>
              <a:gd name="connsiteY2" fmla="*/ 2993721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64263"/>
              <a:gd name="connsiteX1" fmla="*/ 12192000 w 12192000"/>
              <a:gd name="connsiteY1" fmla="*/ 0 h 6864263"/>
              <a:gd name="connsiteX2" fmla="*/ 12187825 w 12192000"/>
              <a:gd name="connsiteY2" fmla="*/ 2993721 h 6864263"/>
              <a:gd name="connsiteX3" fmla="*/ 12192000 w 12192000"/>
              <a:gd name="connsiteY3" fmla="*/ 6858000 h 6864263"/>
              <a:gd name="connsiteX4" fmla="*/ 8016658 w 12192000"/>
              <a:gd name="connsiteY4" fmla="*/ 6864263 h 6864263"/>
              <a:gd name="connsiteX5" fmla="*/ 0 w 12192000"/>
              <a:gd name="connsiteY5" fmla="*/ 6858000 h 6864263"/>
              <a:gd name="connsiteX6" fmla="*/ 0 w 12192000"/>
              <a:gd name="connsiteY6" fmla="*/ 0 h 6864263"/>
              <a:gd name="connsiteX0" fmla="*/ 0 w 12192000"/>
              <a:gd name="connsiteY0" fmla="*/ 0 h 6864263"/>
              <a:gd name="connsiteX1" fmla="*/ 12192000 w 12192000"/>
              <a:gd name="connsiteY1" fmla="*/ 0 h 6864263"/>
              <a:gd name="connsiteX2" fmla="*/ 12187825 w 12192000"/>
              <a:gd name="connsiteY2" fmla="*/ 2993721 h 6864263"/>
              <a:gd name="connsiteX3" fmla="*/ 8960285 w 12192000"/>
              <a:gd name="connsiteY3" fmla="*/ 3926910 h 6864263"/>
              <a:gd name="connsiteX4" fmla="*/ 8016658 w 12192000"/>
              <a:gd name="connsiteY4" fmla="*/ 6864263 h 6864263"/>
              <a:gd name="connsiteX5" fmla="*/ 0 w 12192000"/>
              <a:gd name="connsiteY5" fmla="*/ 6858000 h 6864263"/>
              <a:gd name="connsiteX6" fmla="*/ 0 w 12192000"/>
              <a:gd name="connsiteY6" fmla="*/ 0 h 6864263"/>
              <a:gd name="connsiteX0" fmla="*/ 0 w 12192000"/>
              <a:gd name="connsiteY0" fmla="*/ 0 h 6864263"/>
              <a:gd name="connsiteX1" fmla="*/ 12192000 w 12192000"/>
              <a:gd name="connsiteY1" fmla="*/ 0 h 6864263"/>
              <a:gd name="connsiteX2" fmla="*/ 12187825 w 12192000"/>
              <a:gd name="connsiteY2" fmla="*/ 2993721 h 6864263"/>
              <a:gd name="connsiteX3" fmla="*/ 8835024 w 12192000"/>
              <a:gd name="connsiteY3" fmla="*/ 3150297 h 6864263"/>
              <a:gd name="connsiteX4" fmla="*/ 8016658 w 12192000"/>
              <a:gd name="connsiteY4" fmla="*/ 6864263 h 6864263"/>
              <a:gd name="connsiteX5" fmla="*/ 0 w 12192000"/>
              <a:gd name="connsiteY5" fmla="*/ 6858000 h 6864263"/>
              <a:gd name="connsiteX6" fmla="*/ 0 w 12192000"/>
              <a:gd name="connsiteY6" fmla="*/ 0 h 6864263"/>
              <a:gd name="connsiteX0" fmla="*/ 0 w 12200471"/>
              <a:gd name="connsiteY0" fmla="*/ 0 h 6864263"/>
              <a:gd name="connsiteX1" fmla="*/ 12192000 w 12200471"/>
              <a:gd name="connsiteY1" fmla="*/ 0 h 6864263"/>
              <a:gd name="connsiteX2" fmla="*/ 12200351 w 12200471"/>
              <a:gd name="connsiteY2" fmla="*/ 2768252 h 6864263"/>
              <a:gd name="connsiteX3" fmla="*/ 8835024 w 12200471"/>
              <a:gd name="connsiteY3" fmla="*/ 3150297 h 6864263"/>
              <a:gd name="connsiteX4" fmla="*/ 8016658 w 12200471"/>
              <a:gd name="connsiteY4" fmla="*/ 6864263 h 6864263"/>
              <a:gd name="connsiteX5" fmla="*/ 0 w 12200471"/>
              <a:gd name="connsiteY5" fmla="*/ 6858000 h 6864263"/>
              <a:gd name="connsiteX6" fmla="*/ 0 w 12200471"/>
              <a:gd name="connsiteY6" fmla="*/ 0 h 6864263"/>
              <a:gd name="connsiteX0" fmla="*/ 0 w 12200471"/>
              <a:gd name="connsiteY0" fmla="*/ 0 h 6864263"/>
              <a:gd name="connsiteX1" fmla="*/ 12192000 w 12200471"/>
              <a:gd name="connsiteY1" fmla="*/ 0 h 6864263"/>
              <a:gd name="connsiteX2" fmla="*/ 12200351 w 12200471"/>
              <a:gd name="connsiteY2" fmla="*/ 2768252 h 6864263"/>
              <a:gd name="connsiteX3" fmla="*/ 8835024 w 12200471"/>
              <a:gd name="connsiteY3" fmla="*/ 3150297 h 6864263"/>
              <a:gd name="connsiteX4" fmla="*/ 8016658 w 12200471"/>
              <a:gd name="connsiteY4" fmla="*/ 6864263 h 6864263"/>
              <a:gd name="connsiteX5" fmla="*/ 0 w 12200471"/>
              <a:gd name="connsiteY5" fmla="*/ 6858000 h 6864263"/>
              <a:gd name="connsiteX6" fmla="*/ 0 w 12200471"/>
              <a:gd name="connsiteY6" fmla="*/ 0 h 6864263"/>
              <a:gd name="connsiteX0" fmla="*/ 0 w 12200471"/>
              <a:gd name="connsiteY0" fmla="*/ 0 h 6864263"/>
              <a:gd name="connsiteX1" fmla="*/ 12192000 w 12200471"/>
              <a:gd name="connsiteY1" fmla="*/ 0 h 6864263"/>
              <a:gd name="connsiteX2" fmla="*/ 12200351 w 12200471"/>
              <a:gd name="connsiteY2" fmla="*/ 2768252 h 6864263"/>
              <a:gd name="connsiteX3" fmla="*/ 8835024 w 12200471"/>
              <a:gd name="connsiteY3" fmla="*/ 3150297 h 6864263"/>
              <a:gd name="connsiteX4" fmla="*/ 8016658 w 12200471"/>
              <a:gd name="connsiteY4" fmla="*/ 6864263 h 6864263"/>
              <a:gd name="connsiteX5" fmla="*/ 0 w 12200471"/>
              <a:gd name="connsiteY5" fmla="*/ 6858000 h 6864263"/>
              <a:gd name="connsiteX6" fmla="*/ 0 w 12200471"/>
              <a:gd name="connsiteY6" fmla="*/ 0 h 6864263"/>
              <a:gd name="connsiteX0" fmla="*/ 0 w 12200471"/>
              <a:gd name="connsiteY0" fmla="*/ 0 h 6864263"/>
              <a:gd name="connsiteX1" fmla="*/ 12192000 w 12200471"/>
              <a:gd name="connsiteY1" fmla="*/ 0 h 6864263"/>
              <a:gd name="connsiteX2" fmla="*/ 12200351 w 12200471"/>
              <a:gd name="connsiteY2" fmla="*/ 2768252 h 6864263"/>
              <a:gd name="connsiteX3" fmla="*/ 8835024 w 12200471"/>
              <a:gd name="connsiteY3" fmla="*/ 3150297 h 6864263"/>
              <a:gd name="connsiteX4" fmla="*/ 8016658 w 12200471"/>
              <a:gd name="connsiteY4" fmla="*/ 6864263 h 6864263"/>
              <a:gd name="connsiteX5" fmla="*/ 0 w 12200471"/>
              <a:gd name="connsiteY5" fmla="*/ 6858000 h 6864263"/>
              <a:gd name="connsiteX6" fmla="*/ 0 w 12200471"/>
              <a:gd name="connsiteY6" fmla="*/ 0 h 6864263"/>
              <a:gd name="connsiteX0" fmla="*/ 0 w 12200471"/>
              <a:gd name="connsiteY0" fmla="*/ 0 h 6858000"/>
              <a:gd name="connsiteX1" fmla="*/ 12192000 w 12200471"/>
              <a:gd name="connsiteY1" fmla="*/ 0 h 6858000"/>
              <a:gd name="connsiteX2" fmla="*/ 12200351 w 12200471"/>
              <a:gd name="connsiteY2" fmla="*/ 2768252 h 6858000"/>
              <a:gd name="connsiteX3" fmla="*/ 8835024 w 12200471"/>
              <a:gd name="connsiteY3" fmla="*/ 3150297 h 6858000"/>
              <a:gd name="connsiteX4" fmla="*/ 7528143 w 12200471"/>
              <a:gd name="connsiteY4" fmla="*/ 6851737 h 6858000"/>
              <a:gd name="connsiteX5" fmla="*/ 0 w 12200471"/>
              <a:gd name="connsiteY5" fmla="*/ 6858000 h 6858000"/>
              <a:gd name="connsiteX6" fmla="*/ 0 w 12200471"/>
              <a:gd name="connsiteY6" fmla="*/ 0 h 6858000"/>
              <a:gd name="connsiteX0" fmla="*/ 0 w 12200471"/>
              <a:gd name="connsiteY0" fmla="*/ 0 h 6858000"/>
              <a:gd name="connsiteX1" fmla="*/ 12192000 w 12200471"/>
              <a:gd name="connsiteY1" fmla="*/ 0 h 6858000"/>
              <a:gd name="connsiteX2" fmla="*/ 12200351 w 12200471"/>
              <a:gd name="connsiteY2" fmla="*/ 2768252 h 6858000"/>
              <a:gd name="connsiteX3" fmla="*/ 8709764 w 12200471"/>
              <a:gd name="connsiteY3" fmla="*/ 3200401 h 6858000"/>
              <a:gd name="connsiteX4" fmla="*/ 7528143 w 12200471"/>
              <a:gd name="connsiteY4" fmla="*/ 6851737 h 6858000"/>
              <a:gd name="connsiteX5" fmla="*/ 0 w 12200471"/>
              <a:gd name="connsiteY5" fmla="*/ 6858000 h 6858000"/>
              <a:gd name="connsiteX6" fmla="*/ 0 w 12200471"/>
              <a:gd name="connsiteY6" fmla="*/ 0 h 6858000"/>
              <a:gd name="connsiteX0" fmla="*/ 0 w 12200471"/>
              <a:gd name="connsiteY0" fmla="*/ 0 h 6858000"/>
              <a:gd name="connsiteX1" fmla="*/ 12192000 w 12200471"/>
              <a:gd name="connsiteY1" fmla="*/ 0 h 6858000"/>
              <a:gd name="connsiteX2" fmla="*/ 12200351 w 12200471"/>
              <a:gd name="connsiteY2" fmla="*/ 2768252 h 6858000"/>
              <a:gd name="connsiteX3" fmla="*/ 8709764 w 12200471"/>
              <a:gd name="connsiteY3" fmla="*/ 3200401 h 6858000"/>
              <a:gd name="connsiteX4" fmla="*/ 7528143 w 12200471"/>
              <a:gd name="connsiteY4" fmla="*/ 6851737 h 6858000"/>
              <a:gd name="connsiteX5" fmla="*/ 0 w 12200471"/>
              <a:gd name="connsiteY5" fmla="*/ 6858000 h 6858000"/>
              <a:gd name="connsiteX6" fmla="*/ 0 w 12200471"/>
              <a:gd name="connsiteY6" fmla="*/ 0 h 6858000"/>
              <a:gd name="connsiteX0" fmla="*/ 0 w 12200471"/>
              <a:gd name="connsiteY0" fmla="*/ 0 h 6858000"/>
              <a:gd name="connsiteX1" fmla="*/ 12192000 w 12200471"/>
              <a:gd name="connsiteY1" fmla="*/ 0 h 6858000"/>
              <a:gd name="connsiteX2" fmla="*/ 12200351 w 12200471"/>
              <a:gd name="connsiteY2" fmla="*/ 2768252 h 6858000"/>
              <a:gd name="connsiteX3" fmla="*/ 8709764 w 12200471"/>
              <a:gd name="connsiteY3" fmla="*/ 3200401 h 6858000"/>
              <a:gd name="connsiteX4" fmla="*/ 7528143 w 12200471"/>
              <a:gd name="connsiteY4" fmla="*/ 6851737 h 6858000"/>
              <a:gd name="connsiteX5" fmla="*/ 0 w 12200471"/>
              <a:gd name="connsiteY5" fmla="*/ 6858000 h 6858000"/>
              <a:gd name="connsiteX6" fmla="*/ 0 w 12200471"/>
              <a:gd name="connsiteY6" fmla="*/ 0 h 6858000"/>
              <a:gd name="connsiteX0" fmla="*/ 0 w 12200471"/>
              <a:gd name="connsiteY0" fmla="*/ 0 h 6858000"/>
              <a:gd name="connsiteX1" fmla="*/ 12192000 w 12200471"/>
              <a:gd name="connsiteY1" fmla="*/ 0 h 6858000"/>
              <a:gd name="connsiteX2" fmla="*/ 12200351 w 12200471"/>
              <a:gd name="connsiteY2" fmla="*/ 2768252 h 6858000"/>
              <a:gd name="connsiteX3" fmla="*/ 8709764 w 12200471"/>
              <a:gd name="connsiteY3" fmla="*/ 3200401 h 6858000"/>
              <a:gd name="connsiteX4" fmla="*/ 7528143 w 12200471"/>
              <a:gd name="connsiteY4" fmla="*/ 6851737 h 6858000"/>
              <a:gd name="connsiteX5" fmla="*/ 0 w 12200471"/>
              <a:gd name="connsiteY5" fmla="*/ 6858000 h 6858000"/>
              <a:gd name="connsiteX6" fmla="*/ 0 w 12200471"/>
              <a:gd name="connsiteY6" fmla="*/ 0 h 6858000"/>
              <a:gd name="connsiteX0" fmla="*/ 0 w 12200471"/>
              <a:gd name="connsiteY0" fmla="*/ 0 h 6858000"/>
              <a:gd name="connsiteX1" fmla="*/ 12192000 w 12200471"/>
              <a:gd name="connsiteY1" fmla="*/ 0 h 6858000"/>
              <a:gd name="connsiteX2" fmla="*/ 12200351 w 12200471"/>
              <a:gd name="connsiteY2" fmla="*/ 2780778 h 6858000"/>
              <a:gd name="connsiteX3" fmla="*/ 8709764 w 12200471"/>
              <a:gd name="connsiteY3" fmla="*/ 3200401 h 6858000"/>
              <a:gd name="connsiteX4" fmla="*/ 7528143 w 12200471"/>
              <a:gd name="connsiteY4" fmla="*/ 6851737 h 6858000"/>
              <a:gd name="connsiteX5" fmla="*/ 0 w 12200471"/>
              <a:gd name="connsiteY5" fmla="*/ 6858000 h 6858000"/>
              <a:gd name="connsiteX6" fmla="*/ 0 w 1220047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0471" h="6858000">
                <a:moveTo>
                  <a:pt x="0" y="0"/>
                </a:moveTo>
                <a:lnTo>
                  <a:pt x="12192000" y="0"/>
                </a:lnTo>
                <a:cubicBezTo>
                  <a:pt x="12190608" y="997907"/>
                  <a:pt x="12201743" y="1782871"/>
                  <a:pt x="12200351" y="2780778"/>
                </a:cubicBezTo>
                <a:cubicBezTo>
                  <a:pt x="12201743" y="2766164"/>
                  <a:pt x="10386860" y="1937360"/>
                  <a:pt x="8709764" y="3200401"/>
                </a:cubicBezTo>
                <a:cubicBezTo>
                  <a:pt x="6800241" y="4605403"/>
                  <a:pt x="7558762" y="6874702"/>
                  <a:pt x="7528143" y="6851737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Doughnut 9">
            <a:extLst>
              <a:ext uri="{FF2B5EF4-FFF2-40B4-BE49-F238E27FC236}">
                <a16:creationId xmlns:a16="http://schemas.microsoft.com/office/drawing/2014/main" id="{DE87A343-2606-5D44-8010-28022CFB4FFE}"/>
              </a:ext>
            </a:extLst>
          </p:cNvPr>
          <p:cNvSpPr/>
          <p:nvPr/>
        </p:nvSpPr>
        <p:spPr>
          <a:xfrm>
            <a:off x="7375169" y="2463688"/>
            <a:ext cx="6792839" cy="6792839"/>
          </a:xfrm>
          <a:prstGeom prst="donut">
            <a:avLst>
              <a:gd name="adj" fmla="val 20192"/>
            </a:avLst>
          </a:prstGeom>
          <a:solidFill>
            <a:srgbClr val="6AC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C9C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A3560-5DD0-1D4B-803F-C26D68226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4730" y="-136930"/>
            <a:ext cx="6123709" cy="2387600"/>
          </a:xfr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2A185-DA2C-CA42-95BC-12C306EC7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4730" y="2444904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2258AD-AC99-4B4A-BC94-5B6BE07EF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540" y="4843431"/>
            <a:ext cx="2929899" cy="146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83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full slid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1D55CE-23B1-F647-ABDA-C3BEC6888A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649"/>
            <a:ext cx="12192000" cy="49974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2A185-DA2C-CA42-95BC-12C306EC7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2097243"/>
            <a:ext cx="9144000" cy="1655762"/>
          </a:xfrm>
        </p:spPr>
        <p:txBody>
          <a:bodyPr rIns="2880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DFC7B3-20A1-8A42-8A16-C89517CD2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414" y="5552369"/>
            <a:ext cx="2333392" cy="11634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534B37-29FB-AB4B-AEED-3C99C0E32B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01" t="29928" r="10067" b="31925"/>
          <a:stretch/>
        </p:blipFill>
        <p:spPr>
          <a:xfrm>
            <a:off x="304596" y="5021172"/>
            <a:ext cx="6125404" cy="16514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9A3560-5DD0-1D4B-803F-C26D68226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441" y="693077"/>
            <a:ext cx="10776559" cy="1173301"/>
          </a:xfrm>
          <a:solidFill>
            <a:srgbClr val="F2682A"/>
          </a:solidFill>
        </p:spPr>
        <p:txBody>
          <a:bodyPr rIns="251999" anchor="b"/>
          <a:lstStyle>
            <a:lvl1pPr algn="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9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ullets one pic rectang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ughnut 6">
            <a:extLst>
              <a:ext uri="{FF2B5EF4-FFF2-40B4-BE49-F238E27FC236}">
                <a16:creationId xmlns:a16="http://schemas.microsoft.com/office/drawing/2014/main" id="{E547939F-0774-8645-A747-B041B4E318F9}"/>
              </a:ext>
            </a:extLst>
          </p:cNvPr>
          <p:cNvSpPr/>
          <p:nvPr/>
        </p:nvSpPr>
        <p:spPr>
          <a:xfrm>
            <a:off x="7242497" y="2833572"/>
            <a:ext cx="6956655" cy="6956655"/>
          </a:xfrm>
          <a:prstGeom prst="donut">
            <a:avLst>
              <a:gd name="adj" fmla="val 20192"/>
            </a:avLst>
          </a:prstGeom>
          <a:solidFill>
            <a:srgbClr val="5B2C8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C9C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B2109-32E6-5942-86CA-CEF45A91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2786" y="818790"/>
            <a:ext cx="5561013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4F0A78-0F9F-5343-89F5-B7E755D21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899" y="5723298"/>
            <a:ext cx="1819702" cy="907330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B032C22B-C090-B747-BE80-F600D8BEF7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561013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2AAC16C-0837-5F4A-82F4-22B487956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2786" y="2506662"/>
            <a:ext cx="5561013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265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635A89-7BC8-954E-9D12-FF6E3DFD8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27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B7496-C556-A74A-8522-85827789F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1018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13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800" b="1" kern="1200">
          <a:solidFill>
            <a:srgbClr val="1E639B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6AC9C8"/>
        </a:buClr>
        <a:buFont typeface="Arial" panose="020B0604020202020204" pitchFamily="34" charset="0"/>
        <a:buChar char="•"/>
        <a:defRPr sz="3600" kern="1200">
          <a:solidFill>
            <a:srgbClr val="1E639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AC9C8"/>
        </a:buClr>
        <a:buFont typeface="Arial" panose="020B0604020202020204" pitchFamily="34" charset="0"/>
        <a:buChar char="•"/>
        <a:defRPr sz="3200" kern="1200">
          <a:solidFill>
            <a:srgbClr val="1E639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AC9C8"/>
        </a:buClr>
        <a:buFont typeface="Arial" panose="020B0604020202020204" pitchFamily="34" charset="0"/>
        <a:buChar char="•"/>
        <a:defRPr sz="2800" kern="1200">
          <a:solidFill>
            <a:srgbClr val="1E639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AC9C8"/>
        </a:buClr>
        <a:buFont typeface="Arial" panose="020B0604020202020204" pitchFamily="34" charset="0"/>
        <a:buChar char="•"/>
        <a:defRPr sz="2400" kern="1200">
          <a:solidFill>
            <a:srgbClr val="1E639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AC9C8"/>
        </a:buClr>
        <a:buFont typeface="Arial" panose="020B0604020202020204" pitchFamily="34" charset="0"/>
        <a:buChar char="•"/>
        <a:defRPr sz="2400" kern="1200">
          <a:solidFill>
            <a:srgbClr val="1E639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733114-7DFF-9647-8382-32970118C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F77A4-BA02-3C41-8B2E-868B8928A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1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2" r:id="rId2"/>
    <p:sldLayoutId id="2147483681" r:id="rId3"/>
    <p:sldLayoutId id="2147483679" r:id="rId4"/>
    <p:sldLayoutId id="2147483671" r:id="rId5"/>
    <p:sldLayoutId id="214748368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1E639B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6AC9C8"/>
        </a:buClr>
        <a:buFont typeface="Arial" panose="020B0604020202020204" pitchFamily="34" charset="0"/>
        <a:buChar char="•"/>
        <a:defRPr sz="3600" kern="1200">
          <a:solidFill>
            <a:srgbClr val="1E639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AC9C8"/>
        </a:buClr>
        <a:buFont typeface="Arial" panose="020B0604020202020204" pitchFamily="34" charset="0"/>
        <a:buChar char="•"/>
        <a:defRPr sz="3200" kern="1200">
          <a:solidFill>
            <a:srgbClr val="1E639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AC9C8"/>
        </a:buClr>
        <a:buFont typeface="Arial" panose="020B0604020202020204" pitchFamily="34" charset="0"/>
        <a:buChar char="•"/>
        <a:defRPr sz="2800" kern="1200">
          <a:solidFill>
            <a:srgbClr val="1E639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AC9C8"/>
        </a:buClr>
        <a:buFont typeface="Arial" panose="020B0604020202020204" pitchFamily="34" charset="0"/>
        <a:buChar char="•"/>
        <a:defRPr sz="2400" kern="1200">
          <a:solidFill>
            <a:srgbClr val="1E639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AC9C8"/>
        </a:buClr>
        <a:buFont typeface="Arial" panose="020B0604020202020204" pitchFamily="34" charset="0"/>
        <a:buChar char="•"/>
        <a:defRPr sz="2400" kern="1200">
          <a:solidFill>
            <a:srgbClr val="1E639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2A4041-677E-C142-813B-89C45F58D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08184-199A-E54B-A90E-85DE126C6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3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7" r:id="rId2"/>
    <p:sldLayoutId id="2147483685" r:id="rId3"/>
    <p:sldLayoutId id="2147483695" r:id="rId4"/>
    <p:sldLayoutId id="2147483696" r:id="rId5"/>
    <p:sldLayoutId id="214748374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1E639B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>
          <a:solidFill>
            <a:srgbClr val="1E639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1113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3200" kern="1200">
          <a:solidFill>
            <a:srgbClr val="1E639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113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2800" kern="1200">
          <a:solidFill>
            <a:srgbClr val="1E639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113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2400" kern="1200">
          <a:solidFill>
            <a:srgbClr val="1E639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1113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2400" kern="1200">
          <a:solidFill>
            <a:srgbClr val="1E639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712B6-CF9D-C249-ADFA-83670C9C3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CA1DB-C02E-1F44-A003-B9E4D46BB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8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E639B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>
          <a:solidFill>
            <a:srgbClr val="1E639B"/>
          </a:solidFill>
          <a:latin typeface="+mn-lt"/>
          <a:ea typeface="+mn-ea"/>
          <a:cs typeface="+mn-cs"/>
        </a:defRPr>
      </a:lvl1pPr>
      <a:lvl2pPr marL="11113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3200" kern="1200">
          <a:solidFill>
            <a:srgbClr val="1E639B"/>
          </a:solidFill>
          <a:latin typeface="+mn-lt"/>
          <a:ea typeface="+mn-ea"/>
          <a:cs typeface="+mn-cs"/>
        </a:defRPr>
      </a:lvl2pPr>
      <a:lvl3pPr marL="11113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2800" kern="1200">
          <a:solidFill>
            <a:srgbClr val="1E639B"/>
          </a:solidFill>
          <a:latin typeface="+mn-lt"/>
          <a:ea typeface="+mn-ea"/>
          <a:cs typeface="+mn-cs"/>
        </a:defRPr>
      </a:lvl3pPr>
      <a:lvl4pPr marL="11113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2400" kern="1200">
          <a:solidFill>
            <a:srgbClr val="1E639B"/>
          </a:solidFill>
          <a:latin typeface="+mn-lt"/>
          <a:ea typeface="+mn-ea"/>
          <a:cs typeface="+mn-cs"/>
        </a:defRPr>
      </a:lvl4pPr>
      <a:lvl5pPr marL="11113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2400" kern="1200">
          <a:solidFill>
            <a:srgbClr val="1E639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02AC8E-3F80-164B-BE29-D2400211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1F590-A85A-674C-8F66-63CE57780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0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E639B"/>
          </a:solidFill>
          <a:latin typeface="+mn-lt"/>
          <a:ea typeface="+mj-ea"/>
          <a:cs typeface="+mj-cs"/>
        </a:defRPr>
      </a:lvl1pPr>
    </p:titleStyle>
    <p:bodyStyle>
      <a:lvl1pPr marL="11113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tabLst/>
        <a:defRPr sz="3600" kern="1200">
          <a:solidFill>
            <a:srgbClr val="1E639B"/>
          </a:solidFill>
          <a:latin typeface="+mn-lt"/>
          <a:ea typeface="+mn-ea"/>
          <a:cs typeface="+mn-cs"/>
        </a:defRPr>
      </a:lvl1pPr>
      <a:lvl2pPr marL="11113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3200" kern="1200">
          <a:solidFill>
            <a:srgbClr val="1E639B"/>
          </a:solidFill>
          <a:latin typeface="+mn-lt"/>
          <a:ea typeface="+mn-ea"/>
          <a:cs typeface="+mn-cs"/>
        </a:defRPr>
      </a:lvl2pPr>
      <a:lvl3pPr marL="11113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2800" kern="1200">
          <a:solidFill>
            <a:srgbClr val="1E639B"/>
          </a:solidFill>
          <a:latin typeface="+mn-lt"/>
          <a:ea typeface="+mn-ea"/>
          <a:cs typeface="+mn-cs"/>
        </a:defRPr>
      </a:lvl3pPr>
      <a:lvl4pPr marL="11113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2400" kern="1200">
          <a:solidFill>
            <a:srgbClr val="1E639B"/>
          </a:solidFill>
          <a:latin typeface="+mn-lt"/>
          <a:ea typeface="+mn-ea"/>
          <a:cs typeface="+mn-cs"/>
        </a:defRPr>
      </a:lvl4pPr>
      <a:lvl5pPr marL="11113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2400" kern="1200">
          <a:solidFill>
            <a:srgbClr val="1E639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2792CC-3BF8-2044-BA74-69BEED85F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1634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68C04-0E0B-C746-8AC5-8B925F012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03279"/>
            <a:ext cx="10515600" cy="29843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91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26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27" r:id="rId8"/>
    <p:sldLayoutId id="214748372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800" b="1" kern="1200">
          <a:solidFill>
            <a:srgbClr val="1E639B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>
          <a:solidFill>
            <a:srgbClr val="1E639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rgbClr val="1E639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E639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E639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E639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5D48E4-4FC1-6F46-9425-8DECAA999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94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03037-4416-EE47-B95D-214EEA17F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6570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09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800" b="1" kern="1200">
          <a:solidFill>
            <a:srgbClr val="1E639B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>
          <a:solidFill>
            <a:srgbClr val="1E639B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>
          <a:solidFill>
            <a:srgbClr val="1E639B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rgbClr val="1E639B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rgbClr val="1E639B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rgbClr val="1E639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CE0CE2-DC51-E240-AEFA-213407BD2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833EC-42E1-084B-9EF4-C44AC4DBE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5627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1E639B"/>
          </a:solidFill>
          <a:latin typeface="+mn-lt"/>
          <a:ea typeface="+mj-ea"/>
          <a:cs typeface="+mj-cs"/>
        </a:defRPr>
      </a:lvl1pPr>
    </p:titleStyle>
    <p:bodyStyle>
      <a:lvl1pPr marL="11113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tabLst/>
        <a:defRPr sz="2400" kern="1200">
          <a:solidFill>
            <a:srgbClr val="1E639B"/>
          </a:solidFill>
          <a:latin typeface="+mn-lt"/>
          <a:ea typeface="+mn-ea"/>
          <a:cs typeface="+mn-cs"/>
        </a:defRPr>
      </a:lvl1pPr>
      <a:lvl2pPr marL="11113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2000" kern="1200">
          <a:solidFill>
            <a:srgbClr val="1E639B"/>
          </a:solidFill>
          <a:latin typeface="+mn-lt"/>
          <a:ea typeface="+mn-ea"/>
          <a:cs typeface="+mn-cs"/>
        </a:defRPr>
      </a:lvl2pPr>
      <a:lvl3pPr marL="11113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800" kern="1200">
          <a:solidFill>
            <a:srgbClr val="1E639B"/>
          </a:solidFill>
          <a:latin typeface="+mn-lt"/>
          <a:ea typeface="+mn-ea"/>
          <a:cs typeface="+mn-cs"/>
        </a:defRPr>
      </a:lvl3pPr>
      <a:lvl4pPr marL="11113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600" kern="1200">
          <a:solidFill>
            <a:srgbClr val="1E639B"/>
          </a:solidFill>
          <a:latin typeface="+mn-lt"/>
          <a:ea typeface="+mn-ea"/>
          <a:cs typeface="+mn-cs"/>
        </a:defRPr>
      </a:lvl4pPr>
      <a:lvl5pPr marL="11113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600" kern="1200">
          <a:solidFill>
            <a:srgbClr val="1E639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yl@who.int" TargetMode="External"/><Relationship Id="rId2" Type="http://schemas.openxmlformats.org/officeDocument/2006/relationships/hyperlink" Target="mailto:tamratt@who.int" TargetMode="Externa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tamratt@who.int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055ECA-5DE4-E70D-D911-9D3332F2AE8E}"/>
              </a:ext>
            </a:extLst>
          </p:cNvPr>
          <p:cNvSpPr txBox="1"/>
          <p:nvPr/>
        </p:nvSpPr>
        <p:spPr>
          <a:xfrm>
            <a:off x="8161020" y="54864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FGAI4H-S-038-A01</a:t>
            </a:r>
          </a:p>
          <a:p>
            <a:pPr algn="r"/>
            <a:r>
              <a:rPr lang="en-US" dirty="0"/>
              <a:t>Geneva, 3-5 July 2023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5AC73DE-234F-315A-991F-A9017057C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18705"/>
              </p:ext>
            </p:extLst>
          </p:nvPr>
        </p:nvGraphicFramePr>
        <p:xfrm>
          <a:off x="1509486" y="2743202"/>
          <a:ext cx="9390741" cy="2560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043">
                  <a:extLst>
                    <a:ext uri="{9D8B030D-6E8A-4147-A177-3AD203B41FA5}">
                      <a16:colId xmlns:a16="http://schemas.microsoft.com/office/drawing/2014/main" val="877688375"/>
                    </a:ext>
                  </a:extLst>
                </a:gridCol>
                <a:gridCol w="4240446">
                  <a:extLst>
                    <a:ext uri="{9D8B030D-6E8A-4147-A177-3AD203B41FA5}">
                      <a16:colId xmlns:a16="http://schemas.microsoft.com/office/drawing/2014/main" val="1415629875"/>
                    </a:ext>
                  </a:extLst>
                </a:gridCol>
                <a:gridCol w="3494252">
                  <a:extLst>
                    <a:ext uri="{9D8B030D-6E8A-4147-A177-3AD203B41FA5}">
                      <a16:colId xmlns:a16="http://schemas.microsoft.com/office/drawing/2014/main" val="3399844453"/>
                    </a:ext>
                  </a:extLst>
                </a:gridCol>
              </a:tblGrid>
              <a:tr h="453811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</a:rPr>
                        <a:t>Source: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6195" marR="3619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World Health Organization Department of Sexual and Reproductive Health and Research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6195" marR="3619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097516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+mn-lt"/>
                        </a:rPr>
                        <a:t>Title:</a:t>
                      </a:r>
                      <a:endParaRPr lang="en-US" sz="1800" b="1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6195" marR="3619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Att.1 – Presentation - AI and Sexual and Reproductive Health and Rights: Opportunities and risks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6195" marR="3619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045440"/>
                  </a:ext>
                </a:extLst>
              </a:tr>
              <a:tr h="637733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</a:rPr>
                        <a:t>Contact: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6195" marR="3619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Tigest Tamrat</a:t>
                      </a:r>
                      <a:br>
                        <a:rPr lang="en-GB" sz="1800" dirty="0">
                          <a:effectLst/>
                          <a:latin typeface="+mn-lt"/>
                        </a:rPr>
                      </a:br>
                      <a:r>
                        <a:rPr lang="en-GB" sz="1800" dirty="0">
                          <a:effectLst/>
                          <a:latin typeface="+mn-lt"/>
                        </a:rPr>
                        <a:t>Lale Say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6195" marR="3619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Email:  </a:t>
                      </a:r>
                      <a:r>
                        <a:rPr lang="en-US" sz="1800" dirty="0">
                          <a:effectLst/>
                          <a:latin typeface="+mn-lt"/>
                          <a:hlinkClick r:id="rId2"/>
                        </a:rPr>
                        <a:t>tamratt@who.int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Email: 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hlinkClick r:id="rId3"/>
                        </a:rPr>
                        <a:t>sayl@who.int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</a:p>
                  </a:txBody>
                  <a:tcPr marL="36195" marR="3619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479182"/>
                  </a:ext>
                </a:extLst>
              </a:tr>
              <a:tr h="825299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Abstract:</a:t>
                      </a:r>
                    </a:p>
                  </a:txBody>
                  <a:tcPr marL="36195" marR="3619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This PPT contains a high-level overview of emerging uses and implications of AI for sexual and reproductive health and rights</a:t>
                      </a:r>
                    </a:p>
                  </a:txBody>
                  <a:tcPr marL="36195" marR="3619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195" marR="3619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886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402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7B5D3995-9995-5152-E4F1-303C8DE58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696" y="3341039"/>
            <a:ext cx="10687254" cy="1554811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</a:rPr>
              <a:t>Tigest Tamrat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Scientist, Department of Sexual and Reproductive Health and Research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1555808-13CB-0D63-DCE7-E0F9731E7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696" y="693077"/>
            <a:ext cx="10223704" cy="2387600"/>
          </a:xfrm>
        </p:spPr>
        <p:txBody>
          <a:bodyPr/>
          <a:lstStyle/>
          <a:p>
            <a:r>
              <a:rPr lang="en-US" sz="4800" dirty="0"/>
              <a:t>Artificial intelligence and sexual and reproductive health and rights (SRHR)</a:t>
            </a:r>
          </a:p>
        </p:txBody>
      </p:sp>
    </p:spTree>
    <p:extLst>
      <p:ext uri="{BB962C8B-B14F-4D97-AF65-F5344CB8AC3E}">
        <p14:creationId xmlns:p14="http://schemas.microsoft.com/office/powerpoint/2010/main" val="3927040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D3E198C-2921-541E-3D57-654DE3F13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956" y="10774"/>
            <a:ext cx="10515600" cy="1325563"/>
          </a:xfrm>
        </p:spPr>
        <p:txBody>
          <a:bodyPr>
            <a:noAutofit/>
          </a:bodyPr>
          <a:lstStyle/>
          <a:p>
            <a:r>
              <a:rPr lang="en-US" sz="4000" dirty="0"/>
              <a:t>Opportunities and emerging use cases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579FC523-BC59-A1DD-BB0C-894DFD62F3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910325"/>
              </p:ext>
            </p:extLst>
          </p:nvPr>
        </p:nvGraphicFramePr>
        <p:xfrm>
          <a:off x="1174281" y="2605303"/>
          <a:ext cx="10765931" cy="1587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C8425913-E671-C69C-D56F-615DD7841B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412600"/>
              </p:ext>
            </p:extLst>
          </p:nvPr>
        </p:nvGraphicFramePr>
        <p:xfrm>
          <a:off x="77883" y="4331804"/>
          <a:ext cx="11675167" cy="222315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01572">
                  <a:extLst>
                    <a:ext uri="{9D8B030D-6E8A-4147-A177-3AD203B41FA5}">
                      <a16:colId xmlns:a16="http://schemas.microsoft.com/office/drawing/2014/main" val="1130960649"/>
                    </a:ext>
                  </a:extLst>
                </a:gridCol>
                <a:gridCol w="2311469">
                  <a:extLst>
                    <a:ext uri="{9D8B030D-6E8A-4147-A177-3AD203B41FA5}">
                      <a16:colId xmlns:a16="http://schemas.microsoft.com/office/drawing/2014/main" val="2492549963"/>
                    </a:ext>
                  </a:extLst>
                </a:gridCol>
                <a:gridCol w="1987263">
                  <a:extLst>
                    <a:ext uri="{9D8B030D-6E8A-4147-A177-3AD203B41FA5}">
                      <a16:colId xmlns:a16="http://schemas.microsoft.com/office/drawing/2014/main" val="2700570992"/>
                    </a:ext>
                  </a:extLst>
                </a:gridCol>
                <a:gridCol w="1974188">
                  <a:extLst>
                    <a:ext uri="{9D8B030D-6E8A-4147-A177-3AD203B41FA5}">
                      <a16:colId xmlns:a16="http://schemas.microsoft.com/office/drawing/2014/main" val="3391356780"/>
                    </a:ext>
                  </a:extLst>
                </a:gridCol>
                <a:gridCol w="1961114">
                  <a:extLst>
                    <a:ext uri="{9D8B030D-6E8A-4147-A177-3AD203B41FA5}">
                      <a16:colId xmlns:a16="http://schemas.microsoft.com/office/drawing/2014/main" val="1033238926"/>
                    </a:ext>
                  </a:extLst>
                </a:gridCol>
                <a:gridCol w="2039561">
                  <a:extLst>
                    <a:ext uri="{9D8B030D-6E8A-4147-A177-3AD203B41FA5}">
                      <a16:colId xmlns:a16="http://schemas.microsoft.com/office/drawing/2014/main" val="4273175893"/>
                    </a:ext>
                  </a:extLst>
                </a:gridCol>
              </a:tblGrid>
              <a:tr h="395610">
                <a:tc>
                  <a:txBody>
                    <a:bodyPr/>
                    <a:lstStyle/>
                    <a:p>
                      <a:r>
                        <a:rPr lang="en-US" sz="1400" b="1" dirty="0"/>
                        <a:t>Chatbots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759988"/>
                  </a:ext>
                </a:extLst>
              </a:tr>
              <a:tr h="395610">
                <a:tc>
                  <a:txBody>
                    <a:bodyPr/>
                    <a:lstStyle/>
                    <a:p>
                      <a:r>
                        <a:rPr lang="en-US" sz="1400" b="1" dirty="0"/>
                        <a:t>Diagnostics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0800760"/>
                  </a:ext>
                </a:extLst>
              </a:tr>
              <a:tr h="395610">
                <a:tc>
                  <a:txBody>
                    <a:bodyPr/>
                    <a:lstStyle/>
                    <a:p>
                      <a:r>
                        <a:rPr lang="en-US" sz="1400" b="1" dirty="0"/>
                        <a:t>Image analysis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907996"/>
                  </a:ext>
                </a:extLst>
              </a:tr>
              <a:tr h="395610">
                <a:tc>
                  <a:txBody>
                    <a:bodyPr/>
                    <a:lstStyle/>
                    <a:p>
                      <a:r>
                        <a:rPr lang="en-US" sz="1400" b="1" dirty="0"/>
                        <a:t>Software as-a- medical device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256161"/>
                  </a:ext>
                </a:extLst>
              </a:tr>
              <a:tr h="395610">
                <a:tc>
                  <a:txBody>
                    <a:bodyPr/>
                    <a:lstStyle/>
                    <a:p>
                      <a:r>
                        <a:rPr lang="en-US" sz="1400" b="1" dirty="0"/>
                        <a:t>Predictive modelling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411684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95D7E7FB-9688-4B91-E508-6CBFE3660A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118" y="1017306"/>
            <a:ext cx="10765932" cy="1587996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C9D9E6C-CFE2-BE27-12E7-25C5DE9D6ABF}"/>
              </a:ext>
            </a:extLst>
          </p:cNvPr>
          <p:cNvSpPr/>
          <p:nvPr/>
        </p:nvSpPr>
        <p:spPr>
          <a:xfrm>
            <a:off x="9036493" y="5121713"/>
            <a:ext cx="536918" cy="472192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08515A8-151C-D8B7-7FBA-2A212B4D261D}"/>
              </a:ext>
            </a:extLst>
          </p:cNvPr>
          <p:cNvSpPr/>
          <p:nvPr/>
        </p:nvSpPr>
        <p:spPr>
          <a:xfrm>
            <a:off x="9036493" y="5541017"/>
            <a:ext cx="536918" cy="472192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7A8AE55-EFDE-2174-A3FE-9E27DA115A3C}"/>
              </a:ext>
            </a:extLst>
          </p:cNvPr>
          <p:cNvSpPr/>
          <p:nvPr/>
        </p:nvSpPr>
        <p:spPr>
          <a:xfrm>
            <a:off x="9036493" y="4669327"/>
            <a:ext cx="536918" cy="472192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E498B0A-FCCA-9D3C-607B-2922D25BBE4D}"/>
              </a:ext>
            </a:extLst>
          </p:cNvPr>
          <p:cNvSpPr/>
          <p:nvPr/>
        </p:nvSpPr>
        <p:spPr>
          <a:xfrm>
            <a:off x="2313626" y="6082762"/>
            <a:ext cx="536918" cy="472192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5831C22-188A-C189-C3D4-645F445B9E2D}"/>
              </a:ext>
            </a:extLst>
          </p:cNvPr>
          <p:cNvSpPr/>
          <p:nvPr/>
        </p:nvSpPr>
        <p:spPr>
          <a:xfrm>
            <a:off x="5552713" y="6082762"/>
            <a:ext cx="536918" cy="472192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AB97E7-2B98-C2B6-5B8D-51B9C3B76FEF}"/>
              </a:ext>
            </a:extLst>
          </p:cNvPr>
          <p:cNvSpPr/>
          <p:nvPr/>
        </p:nvSpPr>
        <p:spPr>
          <a:xfrm>
            <a:off x="2313626" y="4245757"/>
            <a:ext cx="536918" cy="472192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3C74EAB-E8BE-0845-71AA-F5E9DE6B311B}"/>
              </a:ext>
            </a:extLst>
          </p:cNvPr>
          <p:cNvSpPr/>
          <p:nvPr/>
        </p:nvSpPr>
        <p:spPr>
          <a:xfrm>
            <a:off x="5552713" y="5541017"/>
            <a:ext cx="536918" cy="472192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51DBF4B-F616-7DA2-15B5-65B81FCAEDD7}"/>
              </a:ext>
            </a:extLst>
          </p:cNvPr>
          <p:cNvSpPr/>
          <p:nvPr/>
        </p:nvSpPr>
        <p:spPr>
          <a:xfrm>
            <a:off x="9036493" y="6082762"/>
            <a:ext cx="536918" cy="472192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DD1DF2-6CEF-C6C9-7680-66EA466220B7}"/>
              </a:ext>
            </a:extLst>
          </p:cNvPr>
          <p:cNvSpPr/>
          <p:nvPr/>
        </p:nvSpPr>
        <p:spPr>
          <a:xfrm>
            <a:off x="2313626" y="5121713"/>
            <a:ext cx="536918" cy="472192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D77F268-7C25-AE9F-632B-4E0672865A4B}"/>
              </a:ext>
            </a:extLst>
          </p:cNvPr>
          <p:cNvSpPr/>
          <p:nvPr/>
        </p:nvSpPr>
        <p:spPr>
          <a:xfrm>
            <a:off x="9036493" y="4245757"/>
            <a:ext cx="536918" cy="472192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035C65E-A848-003A-65E3-11521E0F00C2}"/>
              </a:ext>
            </a:extLst>
          </p:cNvPr>
          <p:cNvSpPr/>
          <p:nvPr/>
        </p:nvSpPr>
        <p:spPr>
          <a:xfrm>
            <a:off x="5539960" y="6082762"/>
            <a:ext cx="536918" cy="472192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2BF5BDC-AA7E-E567-1D4F-737C3C504D01}"/>
              </a:ext>
            </a:extLst>
          </p:cNvPr>
          <p:cNvSpPr/>
          <p:nvPr/>
        </p:nvSpPr>
        <p:spPr>
          <a:xfrm>
            <a:off x="5539960" y="5541017"/>
            <a:ext cx="536918" cy="472192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CB7052D-A814-199D-D3E3-377E7099BF7E}"/>
              </a:ext>
            </a:extLst>
          </p:cNvPr>
          <p:cNvSpPr/>
          <p:nvPr/>
        </p:nvSpPr>
        <p:spPr>
          <a:xfrm>
            <a:off x="5539960" y="4245757"/>
            <a:ext cx="536918" cy="472192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11FDD3C-B80B-CF3F-E423-983C032AC1A5}"/>
              </a:ext>
            </a:extLst>
          </p:cNvPr>
          <p:cNvSpPr/>
          <p:nvPr/>
        </p:nvSpPr>
        <p:spPr>
          <a:xfrm>
            <a:off x="2313626" y="4669327"/>
            <a:ext cx="536918" cy="472192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59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8FE06-D5C5-5E53-DC5C-B81F55D3A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955"/>
            <a:ext cx="10515600" cy="1325563"/>
          </a:xfrm>
        </p:spPr>
        <p:txBody>
          <a:bodyPr/>
          <a:lstStyle/>
          <a:p>
            <a:r>
              <a:rPr lang="en-US" dirty="0"/>
              <a:t>Risks and implications</a:t>
            </a:r>
          </a:p>
        </p:txBody>
      </p:sp>
      <p:pic>
        <p:nvPicPr>
          <p:cNvPr id="1026" name="Picture 2" descr="Fig. 1">
            <a:extLst>
              <a:ext uri="{FF2B5EF4-FFF2-40B4-BE49-F238E27FC236}">
                <a16:creationId xmlns:a16="http://schemas.microsoft.com/office/drawing/2014/main" id="{91B64999-768D-A01B-49D1-E71E86D4C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6" y="2305298"/>
            <a:ext cx="7171013" cy="365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0766A8-535C-F06C-30A1-2B06EE22CA30}"/>
              </a:ext>
            </a:extLst>
          </p:cNvPr>
          <p:cNvSpPr txBox="1"/>
          <p:nvPr/>
        </p:nvSpPr>
        <p:spPr>
          <a:xfrm>
            <a:off x="8680177" y="2007512"/>
            <a:ext cx="2888974" cy="3412569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Commodification of sensitive personal health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Infringement on bodily autonomy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Gender biases in development of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Perpetuating misinformation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Google Shape;16;p1">
            <a:extLst>
              <a:ext uri="{FF2B5EF4-FFF2-40B4-BE49-F238E27FC236}">
                <a16:creationId xmlns:a16="http://schemas.microsoft.com/office/drawing/2014/main" id="{79B47A88-84E9-D93A-C752-FA57EA035240}"/>
              </a:ext>
            </a:extLst>
          </p:cNvPr>
          <p:cNvSpPr/>
          <p:nvPr/>
        </p:nvSpPr>
        <p:spPr>
          <a:xfrm>
            <a:off x="7991061" y="5859245"/>
            <a:ext cx="1976400" cy="694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10E267-2C44-0943-8D8F-9302083EC1A1}"/>
              </a:ext>
            </a:extLst>
          </p:cNvPr>
          <p:cNvSpPr txBox="1"/>
          <p:nvPr/>
        </p:nvSpPr>
        <p:spPr>
          <a:xfrm>
            <a:off x="838200" y="1658105"/>
            <a:ext cx="549965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-apple-system"/>
              </a:rPr>
              <a:t>General implications (</a:t>
            </a:r>
            <a:r>
              <a:rPr lang="en-US" b="1" i="0" dirty="0">
                <a:solidFill>
                  <a:schemeClr val="accent5">
                    <a:lumMod val="75000"/>
                  </a:schemeClr>
                </a:solidFill>
                <a:effectLst/>
                <a:latin typeface="-apple-system"/>
              </a:rPr>
              <a:t>Morgenstern, J.D et al. 2021)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8154E2-4447-B636-2B5F-672419046359}"/>
              </a:ext>
            </a:extLst>
          </p:cNvPr>
          <p:cNvSpPr txBox="1"/>
          <p:nvPr/>
        </p:nvSpPr>
        <p:spPr>
          <a:xfrm>
            <a:off x="8246169" y="1473439"/>
            <a:ext cx="332298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-apple-system"/>
              </a:rPr>
              <a:t>Heightened risks in SRHR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025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0C6EA-B819-2D0B-0064-A82ED0151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1285C-2B1E-8469-31E3-20A0D785B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49955" cy="4351338"/>
          </a:xfrm>
        </p:spPr>
        <p:txBody>
          <a:bodyPr/>
          <a:lstStyle/>
          <a:p>
            <a:r>
              <a:rPr lang="en-US" dirty="0"/>
              <a:t>Scoping review on use of AI in SRHR </a:t>
            </a:r>
          </a:p>
          <a:p>
            <a:r>
              <a:rPr lang="en-US" dirty="0"/>
              <a:t>Technical brief describing implications of AI and SRHR</a:t>
            </a:r>
          </a:p>
          <a:p>
            <a:r>
              <a:rPr lang="en-US" dirty="0"/>
              <a:t>Potential research to explore and assess emerging practices of relevance to SRHR</a:t>
            </a:r>
          </a:p>
        </p:txBody>
      </p:sp>
      <p:pic>
        <p:nvPicPr>
          <p:cNvPr id="2050" name="Picture 2" descr="Work in progress - Free business icons">
            <a:extLst>
              <a:ext uri="{FF2B5EF4-FFF2-40B4-BE49-F238E27FC236}">
                <a16:creationId xmlns:a16="http://schemas.microsoft.com/office/drawing/2014/main" id="{A2CF3E56-3929-1D6C-576C-0B23E2515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973" y="1400033"/>
            <a:ext cx="3212910" cy="321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6;p1">
            <a:extLst>
              <a:ext uri="{FF2B5EF4-FFF2-40B4-BE49-F238E27FC236}">
                <a16:creationId xmlns:a16="http://schemas.microsoft.com/office/drawing/2014/main" id="{ADC244D7-B69B-8176-5247-8C50D13FE346}"/>
              </a:ext>
            </a:extLst>
          </p:cNvPr>
          <p:cNvSpPr/>
          <p:nvPr/>
        </p:nvSpPr>
        <p:spPr>
          <a:xfrm>
            <a:off x="7991061" y="5859245"/>
            <a:ext cx="1976400" cy="694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8536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640875-5849-7D3F-0A47-DF24093F6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747" y="2026576"/>
            <a:ext cx="7201104" cy="2393023"/>
          </a:xfrm>
        </p:spPr>
        <p:txBody>
          <a:bodyPr/>
          <a:lstStyle/>
          <a:p>
            <a:r>
              <a:rPr lang="en-US" dirty="0"/>
              <a:t>For more info:</a:t>
            </a:r>
            <a:br>
              <a:rPr lang="en-US" dirty="0"/>
            </a:br>
            <a:r>
              <a:rPr lang="en-US" sz="4800" dirty="0"/>
              <a:t>Tigest Tamrat</a:t>
            </a:r>
            <a:br>
              <a:rPr lang="en-US" sz="4800" dirty="0"/>
            </a:br>
            <a:r>
              <a:rPr lang="en-US" sz="4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tamratt@who.int</a:t>
            </a:r>
            <a:br>
              <a:rPr lang="en-US" sz="4800" dirty="0"/>
            </a:br>
            <a:r>
              <a:rPr lang="en-US" sz="4800" dirty="0"/>
              <a:t>@HRPresearch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64090"/>
      </p:ext>
    </p:extLst>
  </p:cSld>
  <p:clrMapOvr>
    <a:masterClrMapping/>
  </p:clrMapOvr>
</p:sld>
</file>

<file path=ppt/theme/theme1.xml><?xml version="1.0" encoding="utf-8"?>
<a:theme xmlns:a="http://schemas.openxmlformats.org/drawingml/2006/main" name="HRP Powerpoin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RP Powerpoint theme" id="{243D61FC-8A41-4146-A8FD-C8662D381B02}" vid="{AC2EE5BF-178F-4462-92F6-139CAE159331}"/>
    </a:ext>
  </a:extLst>
</a:theme>
</file>

<file path=ppt/theme/theme2.xml><?xml version="1.0" encoding="utf-8"?>
<a:theme xmlns:a="http://schemas.openxmlformats.org/drawingml/2006/main" name="BULLE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ARTS AND GRAP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VIDEO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HAPTE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ACKNOWLEDGEM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472EB0D-60FE-4270-AE73-632AB0F1CD71}"/>
</file>

<file path=customXml/itemProps2.xml><?xml version="1.0" encoding="utf-8"?>
<ds:datastoreItem xmlns:ds="http://schemas.openxmlformats.org/officeDocument/2006/customXml" ds:itemID="{9CC7D6E4-D4E5-463E-9C3F-780714ADB913}"/>
</file>

<file path=customXml/itemProps3.xml><?xml version="1.0" encoding="utf-8"?>
<ds:datastoreItem xmlns:ds="http://schemas.openxmlformats.org/officeDocument/2006/customXml" ds:itemID="{6D476BD3-BCED-4C95-8BB3-6E609FC8A95D}"/>
</file>

<file path=docProps/app.xml><?xml version="1.0" encoding="utf-8"?>
<Properties xmlns="http://schemas.openxmlformats.org/officeDocument/2006/extended-properties" xmlns:vt="http://schemas.openxmlformats.org/officeDocument/2006/docPropsVTypes">
  <Template>HRP Powerpoint theme</Template>
  <TotalTime>68</TotalTime>
  <Words>252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-apple-system</vt:lpstr>
      <vt:lpstr>Arial</vt:lpstr>
      <vt:lpstr>Calibri</vt:lpstr>
      <vt:lpstr>HRP Powerpoint theme</vt:lpstr>
      <vt:lpstr>BULLET SLIDES</vt:lpstr>
      <vt:lpstr>TEXT SLIDES</vt:lpstr>
      <vt:lpstr>CHARTS AND GRAPHS</vt:lpstr>
      <vt:lpstr>VIDEO SLIDES</vt:lpstr>
      <vt:lpstr>CHAPTER SLIDES</vt:lpstr>
      <vt:lpstr>END SLIDE</vt:lpstr>
      <vt:lpstr>ACKNOWLEDGEMENT SLIDES</vt:lpstr>
      <vt:lpstr>PowerPoint Presentation</vt:lpstr>
      <vt:lpstr>Artificial intelligence and sexual and reproductive health and rights (SRHR)</vt:lpstr>
      <vt:lpstr>Opportunities and emerging use cases</vt:lpstr>
      <vt:lpstr>Risks and implications</vt:lpstr>
      <vt:lpstr>Upcoming plans</vt:lpstr>
      <vt:lpstr>For more info: Tigest Tamrat tamratt@who.int @HRPresearch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Att.1 – Presentation - AI and Sexual and Reproductive Health and Rights: Opportunities and risks</dc:title>
  <dc:creator>TAMRAT, Tigest</dc:creator>
  <cp:lastModifiedBy>TSB (HT)</cp:lastModifiedBy>
  <cp:revision>2</cp:revision>
  <dcterms:created xsi:type="dcterms:W3CDTF">2023-07-03T09:43:51Z</dcterms:created>
  <dcterms:modified xsi:type="dcterms:W3CDTF">2023-07-03T12:55:18Z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