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14"/>
  </p:notesMasterIdLst>
  <p:sldIdLst>
    <p:sldId id="256" r:id="rId6"/>
    <p:sldId id="302" r:id="rId7"/>
    <p:sldId id="303" r:id="rId8"/>
    <p:sldId id="301" r:id="rId9"/>
    <p:sldId id="259" r:id="rId10"/>
    <p:sldId id="300" r:id="rId11"/>
    <p:sldId id="330" r:id="rId12"/>
    <p:sldId id="331" r:id="rId13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029" autoAdjust="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7CF126-BD36-4F47-8352-1D2B3F79AB9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BB31EC-637C-41CB-9583-7A91A4B3410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Empowering Dermatologists</a:t>
          </a:r>
        </a:p>
      </dgm:t>
    </dgm:pt>
    <dgm:pt modelId="{D014DF28-2F7B-4AEA-B287-2458A6089C35}" type="parTrans" cxnId="{D6A44455-B264-4ABC-8ABF-B9E7D8CA810F}">
      <dgm:prSet/>
      <dgm:spPr/>
      <dgm:t>
        <a:bodyPr/>
        <a:lstStyle/>
        <a:p>
          <a:endParaRPr lang="en-US"/>
        </a:p>
      </dgm:t>
    </dgm:pt>
    <dgm:pt modelId="{7472EE1B-930E-4DF9-B2C9-A7B76186676B}" type="sibTrans" cxnId="{D6A44455-B264-4ABC-8ABF-B9E7D8CA810F}">
      <dgm:prSet/>
      <dgm:spPr/>
      <dgm:t>
        <a:bodyPr/>
        <a:lstStyle/>
        <a:p>
          <a:endParaRPr lang="en-US"/>
        </a:p>
      </dgm:t>
    </dgm:pt>
    <dgm:pt modelId="{E55C0113-4030-4686-B3D0-D0EA70C767D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Empowering Patients</a:t>
          </a:r>
        </a:p>
      </dgm:t>
    </dgm:pt>
    <dgm:pt modelId="{F5B40CD4-9337-4318-A1DF-4AFF971BD6F2}" type="parTrans" cxnId="{9AC7246D-F896-4BC4-A710-FFC3BA8BBFE3}">
      <dgm:prSet/>
      <dgm:spPr/>
      <dgm:t>
        <a:bodyPr/>
        <a:lstStyle/>
        <a:p>
          <a:endParaRPr lang="en-US"/>
        </a:p>
      </dgm:t>
    </dgm:pt>
    <dgm:pt modelId="{422F2DD4-8109-44EA-ADEC-77CD70E302CD}" type="sibTrans" cxnId="{9AC7246D-F896-4BC4-A710-FFC3BA8BBFE3}">
      <dgm:prSet/>
      <dgm:spPr/>
      <dgm:t>
        <a:bodyPr/>
        <a:lstStyle/>
        <a:p>
          <a:endParaRPr lang="en-US"/>
        </a:p>
      </dgm:t>
    </dgm:pt>
    <dgm:pt modelId="{52D5A40D-72BA-4772-856F-D1DF6073C4F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Advocating for Trustworthy and Responsible AI</a:t>
          </a:r>
        </a:p>
      </dgm:t>
    </dgm:pt>
    <dgm:pt modelId="{2C526624-946F-4E6D-8603-36AE475800EF}" type="parTrans" cxnId="{BDD2B67D-2CCF-4ECC-9004-798B16FE085B}">
      <dgm:prSet/>
      <dgm:spPr/>
      <dgm:t>
        <a:bodyPr/>
        <a:lstStyle/>
        <a:p>
          <a:endParaRPr lang="en-US"/>
        </a:p>
      </dgm:t>
    </dgm:pt>
    <dgm:pt modelId="{E269C0B2-E37D-4D86-BCC5-FCC58FA44067}" type="sibTrans" cxnId="{BDD2B67D-2CCF-4ECC-9004-798B16FE085B}">
      <dgm:prSet/>
      <dgm:spPr/>
      <dgm:t>
        <a:bodyPr/>
        <a:lstStyle/>
        <a:p>
          <a:endParaRPr lang="en-US"/>
        </a:p>
      </dgm:t>
    </dgm:pt>
    <dgm:pt modelId="{DB6F2440-100E-4959-A013-F4CF5E3C8A1E}" type="pres">
      <dgm:prSet presAssocID="{487CF126-BD36-4F47-8352-1D2B3F79AB9B}" presName="root" presStyleCnt="0">
        <dgm:presLayoutVars>
          <dgm:dir/>
          <dgm:resizeHandles val="exact"/>
        </dgm:presLayoutVars>
      </dgm:prSet>
      <dgm:spPr/>
    </dgm:pt>
    <dgm:pt modelId="{5F4E781D-6F75-4411-9588-1839AC44FA01}" type="pres">
      <dgm:prSet presAssocID="{E4BB31EC-637C-41CB-9583-7A91A4B3410B}" presName="compNode" presStyleCnt="0"/>
      <dgm:spPr/>
    </dgm:pt>
    <dgm:pt modelId="{9521D40A-B6F6-4671-B17B-6B79F0F8997E}" type="pres">
      <dgm:prSet presAssocID="{E4BB31EC-637C-41CB-9583-7A91A4B3410B}" presName="bgRect" presStyleLbl="bgShp" presStyleIdx="0" presStyleCnt="3" custLinFactY="-32235" custLinFactNeighborY="-100000"/>
      <dgm:spPr/>
    </dgm:pt>
    <dgm:pt modelId="{D598AD2B-2199-4D5E-89B1-90270968789F}" type="pres">
      <dgm:prSet presAssocID="{E4BB31EC-637C-41CB-9583-7A91A4B3410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288FA3AA-8346-41A9-ACBD-3B5424ABC0C6}" type="pres">
      <dgm:prSet presAssocID="{E4BB31EC-637C-41CB-9583-7A91A4B3410B}" presName="spaceRect" presStyleCnt="0"/>
      <dgm:spPr/>
    </dgm:pt>
    <dgm:pt modelId="{72CD742F-2184-4D50-81AA-565C6E8C511C}" type="pres">
      <dgm:prSet presAssocID="{E4BB31EC-637C-41CB-9583-7A91A4B3410B}" presName="parTx" presStyleLbl="revTx" presStyleIdx="0" presStyleCnt="3">
        <dgm:presLayoutVars>
          <dgm:chMax val="0"/>
          <dgm:chPref val="0"/>
        </dgm:presLayoutVars>
      </dgm:prSet>
      <dgm:spPr/>
    </dgm:pt>
    <dgm:pt modelId="{C410CDB8-0508-4E47-9D06-83227D1662B1}" type="pres">
      <dgm:prSet presAssocID="{7472EE1B-930E-4DF9-B2C9-A7B76186676B}" presName="sibTrans" presStyleCnt="0"/>
      <dgm:spPr/>
    </dgm:pt>
    <dgm:pt modelId="{C33E5EA2-FEDA-4FBB-9E30-E21BB0447B1D}" type="pres">
      <dgm:prSet presAssocID="{E55C0113-4030-4686-B3D0-D0EA70C767D7}" presName="compNode" presStyleCnt="0"/>
      <dgm:spPr/>
    </dgm:pt>
    <dgm:pt modelId="{3AA6D436-CF43-4FA6-AA47-7946A1365785}" type="pres">
      <dgm:prSet presAssocID="{E55C0113-4030-4686-B3D0-D0EA70C767D7}" presName="bgRect" presStyleLbl="bgShp" presStyleIdx="1" presStyleCnt="3"/>
      <dgm:spPr/>
    </dgm:pt>
    <dgm:pt modelId="{01458E4D-4C6B-4CBF-8741-D81C0934AE93}" type="pres">
      <dgm:prSet presAssocID="{E55C0113-4030-4686-B3D0-D0EA70C767D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61C02A07-23D4-4D84-BE61-CA7ECE7630D9}" type="pres">
      <dgm:prSet presAssocID="{E55C0113-4030-4686-B3D0-D0EA70C767D7}" presName="spaceRect" presStyleCnt="0"/>
      <dgm:spPr/>
    </dgm:pt>
    <dgm:pt modelId="{60BBDB48-B2FB-4B35-8544-9612F4EA5EA5}" type="pres">
      <dgm:prSet presAssocID="{E55C0113-4030-4686-B3D0-D0EA70C767D7}" presName="parTx" presStyleLbl="revTx" presStyleIdx="1" presStyleCnt="3">
        <dgm:presLayoutVars>
          <dgm:chMax val="0"/>
          <dgm:chPref val="0"/>
        </dgm:presLayoutVars>
      </dgm:prSet>
      <dgm:spPr/>
    </dgm:pt>
    <dgm:pt modelId="{11D2F661-D1A3-4353-A72B-5DC1A03117DE}" type="pres">
      <dgm:prSet presAssocID="{422F2DD4-8109-44EA-ADEC-77CD70E302CD}" presName="sibTrans" presStyleCnt="0"/>
      <dgm:spPr/>
    </dgm:pt>
    <dgm:pt modelId="{D9DF1FE7-18EB-47E4-8E52-C6C9D3821240}" type="pres">
      <dgm:prSet presAssocID="{52D5A40D-72BA-4772-856F-D1DF6073C4FE}" presName="compNode" presStyleCnt="0"/>
      <dgm:spPr/>
    </dgm:pt>
    <dgm:pt modelId="{D377C416-9D32-4109-8C90-2FEE56AD4877}" type="pres">
      <dgm:prSet presAssocID="{52D5A40D-72BA-4772-856F-D1DF6073C4FE}" presName="bgRect" presStyleLbl="bgShp" presStyleIdx="2" presStyleCnt="3"/>
      <dgm:spPr/>
    </dgm:pt>
    <dgm:pt modelId="{488CD55B-FB07-4DB6-9437-879BCB4D1AA6}" type="pres">
      <dgm:prSet presAssocID="{52D5A40D-72BA-4772-856F-D1DF6073C4F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F4CD2454-9A23-407D-9EA7-B21809B4E3A5}" type="pres">
      <dgm:prSet presAssocID="{52D5A40D-72BA-4772-856F-D1DF6073C4FE}" presName="spaceRect" presStyleCnt="0"/>
      <dgm:spPr/>
    </dgm:pt>
    <dgm:pt modelId="{EE99B01E-B780-4905-965C-B45D8F3BF242}" type="pres">
      <dgm:prSet presAssocID="{52D5A40D-72BA-4772-856F-D1DF6073C4F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70BD13C-18BC-4FB8-BFB5-14B214261770}" type="presOf" srcId="{E4BB31EC-637C-41CB-9583-7A91A4B3410B}" destId="{72CD742F-2184-4D50-81AA-565C6E8C511C}" srcOrd="0" destOrd="0" presId="urn:microsoft.com/office/officeart/2018/2/layout/IconVerticalSolidList"/>
    <dgm:cxn modelId="{9AC7246D-F896-4BC4-A710-FFC3BA8BBFE3}" srcId="{487CF126-BD36-4F47-8352-1D2B3F79AB9B}" destId="{E55C0113-4030-4686-B3D0-D0EA70C767D7}" srcOrd="1" destOrd="0" parTransId="{F5B40CD4-9337-4318-A1DF-4AFF971BD6F2}" sibTransId="{422F2DD4-8109-44EA-ADEC-77CD70E302CD}"/>
    <dgm:cxn modelId="{D6A44455-B264-4ABC-8ABF-B9E7D8CA810F}" srcId="{487CF126-BD36-4F47-8352-1D2B3F79AB9B}" destId="{E4BB31EC-637C-41CB-9583-7A91A4B3410B}" srcOrd="0" destOrd="0" parTransId="{D014DF28-2F7B-4AEA-B287-2458A6089C35}" sibTransId="{7472EE1B-930E-4DF9-B2C9-A7B76186676B}"/>
    <dgm:cxn modelId="{BDD2B67D-2CCF-4ECC-9004-798B16FE085B}" srcId="{487CF126-BD36-4F47-8352-1D2B3F79AB9B}" destId="{52D5A40D-72BA-4772-856F-D1DF6073C4FE}" srcOrd="2" destOrd="0" parTransId="{2C526624-946F-4E6D-8603-36AE475800EF}" sibTransId="{E269C0B2-E37D-4D86-BCC5-FCC58FA44067}"/>
    <dgm:cxn modelId="{6208CE84-358E-410B-9E15-D8EFBC4C4E15}" type="presOf" srcId="{52D5A40D-72BA-4772-856F-D1DF6073C4FE}" destId="{EE99B01E-B780-4905-965C-B45D8F3BF242}" srcOrd="0" destOrd="0" presId="urn:microsoft.com/office/officeart/2018/2/layout/IconVerticalSolidList"/>
    <dgm:cxn modelId="{5F72779B-87E5-4144-899D-AB5AE30E458E}" type="presOf" srcId="{E55C0113-4030-4686-B3D0-D0EA70C767D7}" destId="{60BBDB48-B2FB-4B35-8544-9612F4EA5EA5}" srcOrd="0" destOrd="0" presId="urn:microsoft.com/office/officeart/2018/2/layout/IconVerticalSolidList"/>
    <dgm:cxn modelId="{1EEC8DE4-1351-42FF-B131-15BFC4C986F6}" type="presOf" srcId="{487CF126-BD36-4F47-8352-1D2B3F79AB9B}" destId="{DB6F2440-100E-4959-A013-F4CF5E3C8A1E}" srcOrd="0" destOrd="0" presId="urn:microsoft.com/office/officeart/2018/2/layout/IconVerticalSolidList"/>
    <dgm:cxn modelId="{D567CBBA-6924-4946-BBBA-24D8EE6E31D4}" type="presParOf" srcId="{DB6F2440-100E-4959-A013-F4CF5E3C8A1E}" destId="{5F4E781D-6F75-4411-9588-1839AC44FA01}" srcOrd="0" destOrd="0" presId="urn:microsoft.com/office/officeart/2018/2/layout/IconVerticalSolidList"/>
    <dgm:cxn modelId="{9812DF64-6DF8-4A07-A23E-0044B4CCC65C}" type="presParOf" srcId="{5F4E781D-6F75-4411-9588-1839AC44FA01}" destId="{9521D40A-B6F6-4671-B17B-6B79F0F8997E}" srcOrd="0" destOrd="0" presId="urn:microsoft.com/office/officeart/2018/2/layout/IconVerticalSolidList"/>
    <dgm:cxn modelId="{9FA51C83-BDDD-4B56-A87F-DE71363C8332}" type="presParOf" srcId="{5F4E781D-6F75-4411-9588-1839AC44FA01}" destId="{D598AD2B-2199-4D5E-89B1-90270968789F}" srcOrd="1" destOrd="0" presId="urn:microsoft.com/office/officeart/2018/2/layout/IconVerticalSolidList"/>
    <dgm:cxn modelId="{BBAA8BD8-A66D-487C-A373-1F2882653531}" type="presParOf" srcId="{5F4E781D-6F75-4411-9588-1839AC44FA01}" destId="{288FA3AA-8346-41A9-ACBD-3B5424ABC0C6}" srcOrd="2" destOrd="0" presId="urn:microsoft.com/office/officeart/2018/2/layout/IconVerticalSolidList"/>
    <dgm:cxn modelId="{30667DE2-79A8-4BD9-A2FE-E507FB2E0DA2}" type="presParOf" srcId="{5F4E781D-6F75-4411-9588-1839AC44FA01}" destId="{72CD742F-2184-4D50-81AA-565C6E8C511C}" srcOrd="3" destOrd="0" presId="urn:microsoft.com/office/officeart/2018/2/layout/IconVerticalSolidList"/>
    <dgm:cxn modelId="{1AF4F739-861C-4C3D-90E8-3A1FF6AAFFF7}" type="presParOf" srcId="{DB6F2440-100E-4959-A013-F4CF5E3C8A1E}" destId="{C410CDB8-0508-4E47-9D06-83227D1662B1}" srcOrd="1" destOrd="0" presId="urn:microsoft.com/office/officeart/2018/2/layout/IconVerticalSolidList"/>
    <dgm:cxn modelId="{D7777DB6-572E-4439-A38E-A3C32C2C80D2}" type="presParOf" srcId="{DB6F2440-100E-4959-A013-F4CF5E3C8A1E}" destId="{C33E5EA2-FEDA-4FBB-9E30-E21BB0447B1D}" srcOrd="2" destOrd="0" presId="urn:microsoft.com/office/officeart/2018/2/layout/IconVerticalSolidList"/>
    <dgm:cxn modelId="{F797DE45-74CA-4335-971C-FE4850E92C77}" type="presParOf" srcId="{C33E5EA2-FEDA-4FBB-9E30-E21BB0447B1D}" destId="{3AA6D436-CF43-4FA6-AA47-7946A1365785}" srcOrd="0" destOrd="0" presId="urn:microsoft.com/office/officeart/2018/2/layout/IconVerticalSolidList"/>
    <dgm:cxn modelId="{15BE9469-F4A7-43D5-8038-3264645E8846}" type="presParOf" srcId="{C33E5EA2-FEDA-4FBB-9E30-E21BB0447B1D}" destId="{01458E4D-4C6B-4CBF-8741-D81C0934AE93}" srcOrd="1" destOrd="0" presId="urn:microsoft.com/office/officeart/2018/2/layout/IconVerticalSolidList"/>
    <dgm:cxn modelId="{74FC23C1-8E80-4B04-8ECD-94F0105FABD6}" type="presParOf" srcId="{C33E5EA2-FEDA-4FBB-9E30-E21BB0447B1D}" destId="{61C02A07-23D4-4D84-BE61-CA7ECE7630D9}" srcOrd="2" destOrd="0" presId="urn:microsoft.com/office/officeart/2018/2/layout/IconVerticalSolidList"/>
    <dgm:cxn modelId="{B546470F-5F95-4DF8-A5D2-3B2CEDBF10CC}" type="presParOf" srcId="{C33E5EA2-FEDA-4FBB-9E30-E21BB0447B1D}" destId="{60BBDB48-B2FB-4B35-8544-9612F4EA5EA5}" srcOrd="3" destOrd="0" presId="urn:microsoft.com/office/officeart/2018/2/layout/IconVerticalSolidList"/>
    <dgm:cxn modelId="{BCC67CD5-7C30-45E4-BDC4-1579E2A2E95B}" type="presParOf" srcId="{DB6F2440-100E-4959-A013-F4CF5E3C8A1E}" destId="{11D2F661-D1A3-4353-A72B-5DC1A03117DE}" srcOrd="3" destOrd="0" presId="urn:microsoft.com/office/officeart/2018/2/layout/IconVerticalSolidList"/>
    <dgm:cxn modelId="{D69CBA58-6212-4200-B5EE-D4C6A29424D2}" type="presParOf" srcId="{DB6F2440-100E-4959-A013-F4CF5E3C8A1E}" destId="{D9DF1FE7-18EB-47E4-8E52-C6C9D3821240}" srcOrd="4" destOrd="0" presId="urn:microsoft.com/office/officeart/2018/2/layout/IconVerticalSolidList"/>
    <dgm:cxn modelId="{711B2138-B262-41EA-8659-0B68416F18D0}" type="presParOf" srcId="{D9DF1FE7-18EB-47E4-8E52-C6C9D3821240}" destId="{D377C416-9D32-4109-8C90-2FEE56AD4877}" srcOrd="0" destOrd="0" presId="urn:microsoft.com/office/officeart/2018/2/layout/IconVerticalSolidList"/>
    <dgm:cxn modelId="{4852646B-1DE4-4106-B6B0-58328099B9B0}" type="presParOf" srcId="{D9DF1FE7-18EB-47E4-8E52-C6C9D3821240}" destId="{488CD55B-FB07-4DB6-9437-879BCB4D1AA6}" srcOrd="1" destOrd="0" presId="urn:microsoft.com/office/officeart/2018/2/layout/IconVerticalSolidList"/>
    <dgm:cxn modelId="{8CC99CD8-5E9E-42A3-A431-68925546810F}" type="presParOf" srcId="{D9DF1FE7-18EB-47E4-8E52-C6C9D3821240}" destId="{F4CD2454-9A23-407D-9EA7-B21809B4E3A5}" srcOrd="2" destOrd="0" presId="urn:microsoft.com/office/officeart/2018/2/layout/IconVerticalSolidList"/>
    <dgm:cxn modelId="{A43A0B2E-F22B-4723-A985-220E86C9933B}" type="presParOf" srcId="{D9DF1FE7-18EB-47E4-8E52-C6C9D3821240}" destId="{EE99B01E-B780-4905-965C-B45D8F3BF24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681F51-7083-4899-8FB8-914B8CB588A0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841D18C-8955-43DF-B848-293B714B1CED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Act</a:t>
          </a:r>
        </a:p>
      </dgm:t>
    </dgm:pt>
    <dgm:pt modelId="{E2466000-B54A-4DCF-B926-C1FA7FB20A9D}" type="parTrans" cxnId="{2D2CB7E1-EBFA-4E06-9EC3-31298A472584}">
      <dgm:prSet/>
      <dgm:spPr/>
      <dgm:t>
        <a:bodyPr/>
        <a:lstStyle/>
        <a:p>
          <a:endParaRPr lang="en-US"/>
        </a:p>
      </dgm:t>
    </dgm:pt>
    <dgm:pt modelId="{33F1613B-2CD6-46EF-A52E-0286DA0BA952}" type="sibTrans" cxnId="{2D2CB7E1-EBFA-4E06-9EC3-31298A472584}">
      <dgm:prSet/>
      <dgm:spPr>
        <a:solidFill>
          <a:schemeClr val="accent1"/>
        </a:solidFill>
      </dgm:spPr>
      <dgm:t>
        <a:bodyPr/>
        <a:lstStyle/>
        <a:p>
          <a:endParaRPr lang="en-US" dirty="0"/>
        </a:p>
      </dgm:t>
    </dgm:pt>
    <dgm:pt modelId="{6938EC43-4FB2-4CA6-910D-ABBC2353C638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Plan</a:t>
          </a:r>
        </a:p>
      </dgm:t>
    </dgm:pt>
    <dgm:pt modelId="{0845FEB9-48CD-457D-9A66-65FF0A8B87CF}" type="parTrans" cxnId="{28081BCB-4F63-416A-97A0-456809B95FE9}">
      <dgm:prSet/>
      <dgm:spPr/>
      <dgm:t>
        <a:bodyPr/>
        <a:lstStyle/>
        <a:p>
          <a:endParaRPr lang="en-US"/>
        </a:p>
      </dgm:t>
    </dgm:pt>
    <dgm:pt modelId="{350DBFCB-6D8C-4244-8083-D3EC172F92A8}" type="sibTrans" cxnId="{28081BCB-4F63-416A-97A0-456809B95FE9}">
      <dgm:prSet/>
      <dgm:spPr>
        <a:solidFill>
          <a:schemeClr val="accent2"/>
        </a:solidFill>
      </dgm:spPr>
      <dgm:t>
        <a:bodyPr/>
        <a:lstStyle/>
        <a:p>
          <a:endParaRPr lang="en-US" dirty="0"/>
        </a:p>
      </dgm:t>
    </dgm:pt>
    <dgm:pt modelId="{C56A46C9-FD56-4D5D-9737-527C99EF16FD}">
      <dgm:prSet phldrT="[Text]"/>
      <dgm:spPr/>
      <dgm:t>
        <a:bodyPr/>
        <a:lstStyle/>
        <a:p>
          <a:r>
            <a:rPr lang="en-US" dirty="0"/>
            <a:t>Do</a:t>
          </a:r>
        </a:p>
      </dgm:t>
    </dgm:pt>
    <dgm:pt modelId="{BCDF2A6D-08E1-49FD-A55E-B487CA1A23D3}" type="parTrans" cxnId="{E3321446-49A9-41E3-B11D-6CDE5E4CF9DE}">
      <dgm:prSet/>
      <dgm:spPr/>
      <dgm:t>
        <a:bodyPr/>
        <a:lstStyle/>
        <a:p>
          <a:endParaRPr lang="en-US"/>
        </a:p>
      </dgm:t>
    </dgm:pt>
    <dgm:pt modelId="{C6D87324-7C99-4FF5-860B-3405E9AD555C}" type="sibTrans" cxnId="{E3321446-49A9-41E3-B11D-6CDE5E4CF9DE}">
      <dgm:prSet/>
      <dgm:spPr/>
      <dgm:t>
        <a:bodyPr/>
        <a:lstStyle/>
        <a:p>
          <a:endParaRPr lang="en-US" dirty="0"/>
        </a:p>
      </dgm:t>
    </dgm:pt>
    <dgm:pt modelId="{4090B279-2E01-4FEB-947A-02DD5660AE66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Study</a:t>
          </a:r>
        </a:p>
      </dgm:t>
    </dgm:pt>
    <dgm:pt modelId="{6E258A76-625F-474B-9D08-6B81FE25EA7B}" type="parTrans" cxnId="{B912288E-1764-499F-BC24-D3E4DC407EE8}">
      <dgm:prSet/>
      <dgm:spPr/>
      <dgm:t>
        <a:bodyPr/>
        <a:lstStyle/>
        <a:p>
          <a:endParaRPr lang="en-US"/>
        </a:p>
      </dgm:t>
    </dgm:pt>
    <dgm:pt modelId="{26A34659-5E51-4267-BEF1-FCB735EF75B8}" type="sibTrans" cxnId="{B912288E-1764-499F-BC24-D3E4DC407EE8}">
      <dgm:prSet/>
      <dgm:spPr>
        <a:solidFill>
          <a:schemeClr val="accent6"/>
        </a:solidFill>
      </dgm:spPr>
      <dgm:t>
        <a:bodyPr/>
        <a:lstStyle/>
        <a:p>
          <a:endParaRPr lang="en-US" dirty="0"/>
        </a:p>
      </dgm:t>
    </dgm:pt>
    <dgm:pt modelId="{6FA4A283-EC97-4FBD-8164-A64B3F8C65E4}" type="pres">
      <dgm:prSet presAssocID="{EE681F51-7083-4899-8FB8-914B8CB588A0}" presName="cycle" presStyleCnt="0">
        <dgm:presLayoutVars>
          <dgm:dir/>
          <dgm:resizeHandles val="exact"/>
        </dgm:presLayoutVars>
      </dgm:prSet>
      <dgm:spPr/>
    </dgm:pt>
    <dgm:pt modelId="{68D9A258-3602-43DC-B93A-173865B4F995}" type="pres">
      <dgm:prSet presAssocID="{1841D18C-8955-43DF-B848-293B714B1CED}" presName="node" presStyleLbl="node1" presStyleIdx="0" presStyleCnt="4">
        <dgm:presLayoutVars>
          <dgm:bulletEnabled val="1"/>
        </dgm:presLayoutVars>
      </dgm:prSet>
      <dgm:spPr/>
    </dgm:pt>
    <dgm:pt modelId="{41683DA4-C4A9-4109-8504-3B3A13F7551B}" type="pres">
      <dgm:prSet presAssocID="{33F1613B-2CD6-46EF-A52E-0286DA0BA952}" presName="sibTrans" presStyleLbl="sibTrans2D1" presStyleIdx="0" presStyleCnt="4"/>
      <dgm:spPr/>
    </dgm:pt>
    <dgm:pt modelId="{AC0BB297-AD6E-4086-A024-9A8C32FD364B}" type="pres">
      <dgm:prSet presAssocID="{33F1613B-2CD6-46EF-A52E-0286DA0BA952}" presName="connectorText" presStyleLbl="sibTrans2D1" presStyleIdx="0" presStyleCnt="4"/>
      <dgm:spPr/>
    </dgm:pt>
    <dgm:pt modelId="{ED181617-0C11-4880-B059-D72DA9062BA9}" type="pres">
      <dgm:prSet presAssocID="{6938EC43-4FB2-4CA6-910D-ABBC2353C638}" presName="node" presStyleLbl="node1" presStyleIdx="1" presStyleCnt="4">
        <dgm:presLayoutVars>
          <dgm:bulletEnabled val="1"/>
        </dgm:presLayoutVars>
      </dgm:prSet>
      <dgm:spPr/>
    </dgm:pt>
    <dgm:pt modelId="{94A35BAC-26E0-42FC-A4F8-E85A8E7D418E}" type="pres">
      <dgm:prSet presAssocID="{350DBFCB-6D8C-4244-8083-D3EC172F92A8}" presName="sibTrans" presStyleLbl="sibTrans2D1" presStyleIdx="1" presStyleCnt="4"/>
      <dgm:spPr/>
    </dgm:pt>
    <dgm:pt modelId="{054BBC7F-AD5B-4E0A-BE83-2FE7537EB8BC}" type="pres">
      <dgm:prSet presAssocID="{350DBFCB-6D8C-4244-8083-D3EC172F92A8}" presName="connectorText" presStyleLbl="sibTrans2D1" presStyleIdx="1" presStyleCnt="4"/>
      <dgm:spPr/>
    </dgm:pt>
    <dgm:pt modelId="{E9F0166D-30FD-4357-8C46-339CAD38939E}" type="pres">
      <dgm:prSet presAssocID="{C56A46C9-FD56-4D5D-9737-527C99EF16FD}" presName="node" presStyleLbl="node1" presStyleIdx="2" presStyleCnt="4">
        <dgm:presLayoutVars>
          <dgm:bulletEnabled val="1"/>
        </dgm:presLayoutVars>
      </dgm:prSet>
      <dgm:spPr/>
    </dgm:pt>
    <dgm:pt modelId="{B06BAE36-1E04-464D-AB80-6A48A76699F5}" type="pres">
      <dgm:prSet presAssocID="{C6D87324-7C99-4FF5-860B-3405E9AD555C}" presName="sibTrans" presStyleLbl="sibTrans2D1" presStyleIdx="2" presStyleCnt="4"/>
      <dgm:spPr/>
    </dgm:pt>
    <dgm:pt modelId="{C793AD71-A691-4940-A992-1EAC819305DA}" type="pres">
      <dgm:prSet presAssocID="{C6D87324-7C99-4FF5-860B-3405E9AD555C}" presName="connectorText" presStyleLbl="sibTrans2D1" presStyleIdx="2" presStyleCnt="4"/>
      <dgm:spPr/>
    </dgm:pt>
    <dgm:pt modelId="{2D6F285F-AFEC-45D4-A780-93ABA5050AA2}" type="pres">
      <dgm:prSet presAssocID="{4090B279-2E01-4FEB-947A-02DD5660AE66}" presName="node" presStyleLbl="node1" presStyleIdx="3" presStyleCnt="4">
        <dgm:presLayoutVars>
          <dgm:bulletEnabled val="1"/>
        </dgm:presLayoutVars>
      </dgm:prSet>
      <dgm:spPr/>
    </dgm:pt>
    <dgm:pt modelId="{833C003B-8814-4781-8D2B-A607648A905B}" type="pres">
      <dgm:prSet presAssocID="{26A34659-5E51-4267-BEF1-FCB735EF75B8}" presName="sibTrans" presStyleLbl="sibTrans2D1" presStyleIdx="3" presStyleCnt="4"/>
      <dgm:spPr/>
    </dgm:pt>
    <dgm:pt modelId="{32313F9A-132D-4983-927A-62FDD1244364}" type="pres">
      <dgm:prSet presAssocID="{26A34659-5E51-4267-BEF1-FCB735EF75B8}" presName="connectorText" presStyleLbl="sibTrans2D1" presStyleIdx="3" presStyleCnt="4"/>
      <dgm:spPr/>
    </dgm:pt>
  </dgm:ptLst>
  <dgm:cxnLst>
    <dgm:cxn modelId="{F9288519-AB81-4BDE-A0A5-8AAC1F5F6ED1}" type="presOf" srcId="{4090B279-2E01-4FEB-947A-02DD5660AE66}" destId="{2D6F285F-AFEC-45D4-A780-93ABA5050AA2}" srcOrd="0" destOrd="0" presId="urn:microsoft.com/office/officeart/2005/8/layout/cycle2"/>
    <dgm:cxn modelId="{B3B3CA31-45D5-4A22-8D94-393E90287438}" type="presOf" srcId="{C56A46C9-FD56-4D5D-9737-527C99EF16FD}" destId="{E9F0166D-30FD-4357-8C46-339CAD38939E}" srcOrd="0" destOrd="0" presId="urn:microsoft.com/office/officeart/2005/8/layout/cycle2"/>
    <dgm:cxn modelId="{7B3D283B-50D8-4DC7-B06F-08288FFF2092}" type="presOf" srcId="{C6D87324-7C99-4FF5-860B-3405E9AD555C}" destId="{C793AD71-A691-4940-A992-1EAC819305DA}" srcOrd="1" destOrd="0" presId="urn:microsoft.com/office/officeart/2005/8/layout/cycle2"/>
    <dgm:cxn modelId="{413A795F-F967-4598-AFDA-A41A201A6B95}" type="presOf" srcId="{33F1613B-2CD6-46EF-A52E-0286DA0BA952}" destId="{41683DA4-C4A9-4109-8504-3B3A13F7551B}" srcOrd="0" destOrd="0" presId="urn:microsoft.com/office/officeart/2005/8/layout/cycle2"/>
    <dgm:cxn modelId="{DC43C561-A166-4406-B55D-065E4ACA8066}" type="presOf" srcId="{EE681F51-7083-4899-8FB8-914B8CB588A0}" destId="{6FA4A283-EC97-4FBD-8164-A64B3F8C65E4}" srcOrd="0" destOrd="0" presId="urn:microsoft.com/office/officeart/2005/8/layout/cycle2"/>
    <dgm:cxn modelId="{D250CE61-7E7E-436C-A232-16E944E8FC7E}" type="presOf" srcId="{26A34659-5E51-4267-BEF1-FCB735EF75B8}" destId="{833C003B-8814-4781-8D2B-A607648A905B}" srcOrd="0" destOrd="0" presId="urn:microsoft.com/office/officeart/2005/8/layout/cycle2"/>
    <dgm:cxn modelId="{E3321446-49A9-41E3-B11D-6CDE5E4CF9DE}" srcId="{EE681F51-7083-4899-8FB8-914B8CB588A0}" destId="{C56A46C9-FD56-4D5D-9737-527C99EF16FD}" srcOrd="2" destOrd="0" parTransId="{BCDF2A6D-08E1-49FD-A55E-B487CA1A23D3}" sibTransId="{C6D87324-7C99-4FF5-860B-3405E9AD555C}"/>
    <dgm:cxn modelId="{30661348-27D6-469A-88AE-851372EB7671}" type="presOf" srcId="{1841D18C-8955-43DF-B848-293B714B1CED}" destId="{68D9A258-3602-43DC-B93A-173865B4F995}" srcOrd="0" destOrd="0" presId="urn:microsoft.com/office/officeart/2005/8/layout/cycle2"/>
    <dgm:cxn modelId="{5E23814B-A824-413E-83E8-1E7E438F5A73}" type="presOf" srcId="{350DBFCB-6D8C-4244-8083-D3EC172F92A8}" destId="{054BBC7F-AD5B-4E0A-BE83-2FE7537EB8BC}" srcOrd="1" destOrd="0" presId="urn:microsoft.com/office/officeart/2005/8/layout/cycle2"/>
    <dgm:cxn modelId="{B912288E-1764-499F-BC24-D3E4DC407EE8}" srcId="{EE681F51-7083-4899-8FB8-914B8CB588A0}" destId="{4090B279-2E01-4FEB-947A-02DD5660AE66}" srcOrd="3" destOrd="0" parTransId="{6E258A76-625F-474B-9D08-6B81FE25EA7B}" sibTransId="{26A34659-5E51-4267-BEF1-FCB735EF75B8}"/>
    <dgm:cxn modelId="{24178291-92D1-4CC6-937C-AE3A4C9332F9}" type="presOf" srcId="{C6D87324-7C99-4FF5-860B-3405E9AD555C}" destId="{B06BAE36-1E04-464D-AB80-6A48A76699F5}" srcOrd="0" destOrd="0" presId="urn:microsoft.com/office/officeart/2005/8/layout/cycle2"/>
    <dgm:cxn modelId="{E0ED9BC7-0F00-4562-80D9-E4DBD58601A8}" type="presOf" srcId="{26A34659-5E51-4267-BEF1-FCB735EF75B8}" destId="{32313F9A-132D-4983-927A-62FDD1244364}" srcOrd="1" destOrd="0" presId="urn:microsoft.com/office/officeart/2005/8/layout/cycle2"/>
    <dgm:cxn modelId="{28081BCB-4F63-416A-97A0-456809B95FE9}" srcId="{EE681F51-7083-4899-8FB8-914B8CB588A0}" destId="{6938EC43-4FB2-4CA6-910D-ABBC2353C638}" srcOrd="1" destOrd="0" parTransId="{0845FEB9-48CD-457D-9A66-65FF0A8B87CF}" sibTransId="{350DBFCB-6D8C-4244-8083-D3EC172F92A8}"/>
    <dgm:cxn modelId="{B4A2A0DC-AB97-440A-AE3C-D9FF38B3C75F}" type="presOf" srcId="{350DBFCB-6D8C-4244-8083-D3EC172F92A8}" destId="{94A35BAC-26E0-42FC-A4F8-E85A8E7D418E}" srcOrd="0" destOrd="0" presId="urn:microsoft.com/office/officeart/2005/8/layout/cycle2"/>
    <dgm:cxn modelId="{2D2CB7E1-EBFA-4E06-9EC3-31298A472584}" srcId="{EE681F51-7083-4899-8FB8-914B8CB588A0}" destId="{1841D18C-8955-43DF-B848-293B714B1CED}" srcOrd="0" destOrd="0" parTransId="{E2466000-B54A-4DCF-B926-C1FA7FB20A9D}" sibTransId="{33F1613B-2CD6-46EF-A52E-0286DA0BA952}"/>
    <dgm:cxn modelId="{492D31F2-DC02-48A6-BD66-DBD69B0E63FF}" type="presOf" srcId="{33F1613B-2CD6-46EF-A52E-0286DA0BA952}" destId="{AC0BB297-AD6E-4086-A024-9A8C32FD364B}" srcOrd="1" destOrd="0" presId="urn:microsoft.com/office/officeart/2005/8/layout/cycle2"/>
    <dgm:cxn modelId="{21000CF7-2D01-4743-8D88-53441D031A0E}" type="presOf" srcId="{6938EC43-4FB2-4CA6-910D-ABBC2353C638}" destId="{ED181617-0C11-4880-B059-D72DA9062BA9}" srcOrd="0" destOrd="0" presId="urn:microsoft.com/office/officeart/2005/8/layout/cycle2"/>
    <dgm:cxn modelId="{5D441132-24C7-42D6-8D15-3518C0F26483}" type="presParOf" srcId="{6FA4A283-EC97-4FBD-8164-A64B3F8C65E4}" destId="{68D9A258-3602-43DC-B93A-173865B4F995}" srcOrd="0" destOrd="0" presId="urn:microsoft.com/office/officeart/2005/8/layout/cycle2"/>
    <dgm:cxn modelId="{1181E949-D6AB-4AD5-801E-FF7DDBE04D09}" type="presParOf" srcId="{6FA4A283-EC97-4FBD-8164-A64B3F8C65E4}" destId="{41683DA4-C4A9-4109-8504-3B3A13F7551B}" srcOrd="1" destOrd="0" presId="urn:microsoft.com/office/officeart/2005/8/layout/cycle2"/>
    <dgm:cxn modelId="{6D8F66EB-9CC0-49A8-A99A-3C17001F8806}" type="presParOf" srcId="{41683DA4-C4A9-4109-8504-3B3A13F7551B}" destId="{AC0BB297-AD6E-4086-A024-9A8C32FD364B}" srcOrd="0" destOrd="0" presId="urn:microsoft.com/office/officeart/2005/8/layout/cycle2"/>
    <dgm:cxn modelId="{ED08313A-4570-4B35-8AA7-A109133EB3A5}" type="presParOf" srcId="{6FA4A283-EC97-4FBD-8164-A64B3F8C65E4}" destId="{ED181617-0C11-4880-B059-D72DA9062BA9}" srcOrd="2" destOrd="0" presId="urn:microsoft.com/office/officeart/2005/8/layout/cycle2"/>
    <dgm:cxn modelId="{45CDD3B7-74DE-4A40-BA3E-58F2696C6B92}" type="presParOf" srcId="{6FA4A283-EC97-4FBD-8164-A64B3F8C65E4}" destId="{94A35BAC-26E0-42FC-A4F8-E85A8E7D418E}" srcOrd="3" destOrd="0" presId="urn:microsoft.com/office/officeart/2005/8/layout/cycle2"/>
    <dgm:cxn modelId="{402FB7B2-6801-4238-A1BE-28503EE90DB6}" type="presParOf" srcId="{94A35BAC-26E0-42FC-A4F8-E85A8E7D418E}" destId="{054BBC7F-AD5B-4E0A-BE83-2FE7537EB8BC}" srcOrd="0" destOrd="0" presId="urn:microsoft.com/office/officeart/2005/8/layout/cycle2"/>
    <dgm:cxn modelId="{E664D9CB-834A-4A84-A4EE-823F0629E8A1}" type="presParOf" srcId="{6FA4A283-EC97-4FBD-8164-A64B3F8C65E4}" destId="{E9F0166D-30FD-4357-8C46-339CAD38939E}" srcOrd="4" destOrd="0" presId="urn:microsoft.com/office/officeart/2005/8/layout/cycle2"/>
    <dgm:cxn modelId="{6BBF5B2E-0E10-4438-A42C-962EC8449EE8}" type="presParOf" srcId="{6FA4A283-EC97-4FBD-8164-A64B3F8C65E4}" destId="{B06BAE36-1E04-464D-AB80-6A48A76699F5}" srcOrd="5" destOrd="0" presId="urn:microsoft.com/office/officeart/2005/8/layout/cycle2"/>
    <dgm:cxn modelId="{258608C9-F552-499E-8D9B-0046905EE432}" type="presParOf" srcId="{B06BAE36-1E04-464D-AB80-6A48A76699F5}" destId="{C793AD71-A691-4940-A992-1EAC819305DA}" srcOrd="0" destOrd="0" presId="urn:microsoft.com/office/officeart/2005/8/layout/cycle2"/>
    <dgm:cxn modelId="{71BAEB59-C373-42EC-97A7-EF0CE058C9CE}" type="presParOf" srcId="{6FA4A283-EC97-4FBD-8164-A64B3F8C65E4}" destId="{2D6F285F-AFEC-45D4-A780-93ABA5050AA2}" srcOrd="6" destOrd="0" presId="urn:microsoft.com/office/officeart/2005/8/layout/cycle2"/>
    <dgm:cxn modelId="{A6C1572A-90CE-41C7-93D8-1D68F233F41D}" type="presParOf" srcId="{6FA4A283-EC97-4FBD-8164-A64B3F8C65E4}" destId="{833C003B-8814-4781-8D2B-A607648A905B}" srcOrd="7" destOrd="0" presId="urn:microsoft.com/office/officeart/2005/8/layout/cycle2"/>
    <dgm:cxn modelId="{4FC29D7C-EE0B-4545-A345-898B27424A94}" type="presParOf" srcId="{833C003B-8814-4781-8D2B-A607648A905B}" destId="{32313F9A-132D-4983-927A-62FDD124436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0C723F-620A-2B4E-9D89-736DD64D3D27}" type="doc">
      <dgm:prSet loTypeId="urn:microsoft.com/office/officeart/2005/8/layout/matrix1" loCatId="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C955C6FB-EB67-5640-8392-9BAC234300FA}">
      <dgm:prSet phldrT="[Text]"/>
      <dgm:spPr>
        <a:ln w="79375">
          <a:solidFill>
            <a:schemeClr val="tx2">
              <a:lumMod val="90000"/>
              <a:lumOff val="10000"/>
            </a:schemeClr>
          </a:solidFill>
        </a:ln>
      </dgm:spPr>
      <dgm:t>
        <a:bodyPr/>
        <a:lstStyle/>
        <a:p>
          <a:r>
            <a:rPr lang="en-US" dirty="0">
              <a:latin typeface="+mj-lt"/>
            </a:rPr>
            <a:t>Equity &amp; Inclusion</a:t>
          </a:r>
        </a:p>
      </dgm:t>
    </dgm:pt>
    <dgm:pt modelId="{F283DE24-61B7-314C-87BC-64713841E889}" type="parTrans" cxnId="{1FA064AA-577E-4648-BC0A-168F7A8A4F4B}">
      <dgm:prSet/>
      <dgm:spPr/>
      <dgm:t>
        <a:bodyPr/>
        <a:lstStyle/>
        <a:p>
          <a:endParaRPr lang="en-US"/>
        </a:p>
      </dgm:t>
    </dgm:pt>
    <dgm:pt modelId="{C640DDBA-A633-9A46-96F7-4DFC7C05874A}" type="sibTrans" cxnId="{1FA064AA-577E-4648-BC0A-168F7A8A4F4B}">
      <dgm:prSet/>
      <dgm:spPr/>
      <dgm:t>
        <a:bodyPr/>
        <a:lstStyle/>
        <a:p>
          <a:endParaRPr lang="en-US"/>
        </a:p>
      </dgm:t>
    </dgm:pt>
    <dgm:pt modelId="{38B9A047-2C4F-E140-90EC-B2AD97ACB7EA}">
      <dgm:prSet phldrT="[Text]"/>
      <dgm:spPr/>
      <dgm:t>
        <a:bodyPr/>
        <a:lstStyle/>
        <a:p>
          <a:r>
            <a:rPr lang="en-US" dirty="0">
              <a:latin typeface="+mj-lt"/>
            </a:rPr>
            <a:t>Patient Experience</a:t>
          </a:r>
        </a:p>
      </dgm:t>
    </dgm:pt>
    <dgm:pt modelId="{E9883196-D265-5E4E-8E72-19C21D3FC771}" type="parTrans" cxnId="{CC3588E3-4D0D-AF4F-BB86-A75E5D902433}">
      <dgm:prSet/>
      <dgm:spPr/>
      <dgm:t>
        <a:bodyPr/>
        <a:lstStyle/>
        <a:p>
          <a:endParaRPr lang="en-US"/>
        </a:p>
      </dgm:t>
    </dgm:pt>
    <dgm:pt modelId="{D527E7D9-6EF4-2646-BBBF-CEACB09A410C}" type="sibTrans" cxnId="{CC3588E3-4D0D-AF4F-BB86-A75E5D902433}">
      <dgm:prSet/>
      <dgm:spPr/>
      <dgm:t>
        <a:bodyPr/>
        <a:lstStyle/>
        <a:p>
          <a:endParaRPr lang="en-US"/>
        </a:p>
      </dgm:t>
    </dgm:pt>
    <dgm:pt modelId="{892632EC-00EC-5E49-9BDE-C440C900068C}">
      <dgm:prSet phldrT="[Text]"/>
      <dgm:spPr/>
      <dgm:t>
        <a:bodyPr/>
        <a:lstStyle/>
        <a:p>
          <a:r>
            <a:rPr lang="en-US" dirty="0">
              <a:latin typeface="+mj-lt"/>
            </a:rPr>
            <a:t>Population Health</a:t>
          </a:r>
        </a:p>
      </dgm:t>
    </dgm:pt>
    <dgm:pt modelId="{D4A4B2D7-8AC8-7740-809F-E1BD82B6C7C5}" type="parTrans" cxnId="{A8BB8198-34E7-474E-835F-18B5C44F5F67}">
      <dgm:prSet/>
      <dgm:spPr/>
      <dgm:t>
        <a:bodyPr/>
        <a:lstStyle/>
        <a:p>
          <a:endParaRPr lang="en-US"/>
        </a:p>
      </dgm:t>
    </dgm:pt>
    <dgm:pt modelId="{07A42A92-CCF3-EC43-9776-EACBF716F178}" type="sibTrans" cxnId="{A8BB8198-34E7-474E-835F-18B5C44F5F67}">
      <dgm:prSet/>
      <dgm:spPr/>
      <dgm:t>
        <a:bodyPr/>
        <a:lstStyle/>
        <a:p>
          <a:endParaRPr lang="en-US"/>
        </a:p>
      </dgm:t>
    </dgm:pt>
    <dgm:pt modelId="{7A9B921C-0E53-DF48-9CC7-6B26A9B9429B}">
      <dgm:prSet phldrT="[Text]"/>
      <dgm:spPr/>
      <dgm:t>
        <a:bodyPr/>
        <a:lstStyle/>
        <a:p>
          <a:r>
            <a:rPr lang="en-US" dirty="0">
              <a:latin typeface="+mj-lt"/>
            </a:rPr>
            <a:t>Cost Reduction</a:t>
          </a:r>
        </a:p>
      </dgm:t>
    </dgm:pt>
    <dgm:pt modelId="{910DB004-6C4A-F04E-8C95-55B0379ADAD3}" type="parTrans" cxnId="{B64B9F08-CBD0-5F45-B9F9-7166E435FDE1}">
      <dgm:prSet/>
      <dgm:spPr/>
      <dgm:t>
        <a:bodyPr/>
        <a:lstStyle/>
        <a:p>
          <a:endParaRPr lang="en-US"/>
        </a:p>
      </dgm:t>
    </dgm:pt>
    <dgm:pt modelId="{AD8A170D-8F76-FD4D-B226-B2EB2B5177E2}" type="sibTrans" cxnId="{B64B9F08-CBD0-5F45-B9F9-7166E435FDE1}">
      <dgm:prSet/>
      <dgm:spPr/>
      <dgm:t>
        <a:bodyPr/>
        <a:lstStyle/>
        <a:p>
          <a:endParaRPr lang="en-US"/>
        </a:p>
      </dgm:t>
    </dgm:pt>
    <dgm:pt modelId="{42032496-4213-EC47-A09B-E70820D76112}">
      <dgm:prSet phldrT="[Text]"/>
      <dgm:spPr/>
      <dgm:t>
        <a:bodyPr/>
        <a:lstStyle/>
        <a:p>
          <a:r>
            <a:rPr lang="en-US" dirty="0">
              <a:latin typeface="+mj-lt"/>
            </a:rPr>
            <a:t>Care Team Well-being</a:t>
          </a:r>
        </a:p>
      </dgm:t>
    </dgm:pt>
    <dgm:pt modelId="{28606C7F-B414-2C45-92D6-6BFBA6B72291}" type="parTrans" cxnId="{EADE3AB6-3B17-E94E-8C02-A65CF828CFC9}">
      <dgm:prSet/>
      <dgm:spPr/>
      <dgm:t>
        <a:bodyPr/>
        <a:lstStyle/>
        <a:p>
          <a:endParaRPr lang="en-US"/>
        </a:p>
      </dgm:t>
    </dgm:pt>
    <dgm:pt modelId="{AD9CA9BD-B943-1C4A-AAE5-9F91438A3C28}" type="sibTrans" cxnId="{EADE3AB6-3B17-E94E-8C02-A65CF828CFC9}">
      <dgm:prSet/>
      <dgm:spPr/>
      <dgm:t>
        <a:bodyPr/>
        <a:lstStyle/>
        <a:p>
          <a:endParaRPr lang="en-US"/>
        </a:p>
      </dgm:t>
    </dgm:pt>
    <dgm:pt modelId="{426A81E5-2E49-B941-A051-2FDB7F7BFE48}" type="pres">
      <dgm:prSet presAssocID="{A40C723F-620A-2B4E-9D89-736DD64D3D27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06D2F40-2000-4844-8B6C-ED7635D4F441}" type="pres">
      <dgm:prSet presAssocID="{A40C723F-620A-2B4E-9D89-736DD64D3D27}" presName="matrix" presStyleCnt="0"/>
      <dgm:spPr/>
    </dgm:pt>
    <dgm:pt modelId="{956F915B-327E-C44D-B0D2-CC4A796CFA59}" type="pres">
      <dgm:prSet presAssocID="{A40C723F-620A-2B4E-9D89-736DD64D3D27}" presName="tile1" presStyleLbl="node1" presStyleIdx="0" presStyleCnt="4" custLinFactNeighborX="-513"/>
      <dgm:spPr/>
    </dgm:pt>
    <dgm:pt modelId="{853A46A9-539F-6E42-A0DD-52BE72FB81CF}" type="pres">
      <dgm:prSet presAssocID="{A40C723F-620A-2B4E-9D89-736DD64D3D2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D9E3957-B7E2-6849-B36E-20BBF02D5E66}" type="pres">
      <dgm:prSet presAssocID="{A40C723F-620A-2B4E-9D89-736DD64D3D27}" presName="tile2" presStyleLbl="node1" presStyleIdx="1" presStyleCnt="4"/>
      <dgm:spPr/>
    </dgm:pt>
    <dgm:pt modelId="{1E6DA8DE-6CBC-DD4A-BD86-DBFB1DBB0197}" type="pres">
      <dgm:prSet presAssocID="{A40C723F-620A-2B4E-9D89-736DD64D3D2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0374AA5-7E78-B544-B66B-A8131D2BF708}" type="pres">
      <dgm:prSet presAssocID="{A40C723F-620A-2B4E-9D89-736DD64D3D27}" presName="tile3" presStyleLbl="node1" presStyleIdx="2" presStyleCnt="4"/>
      <dgm:spPr/>
    </dgm:pt>
    <dgm:pt modelId="{FE43EE69-9C21-D94F-B468-4F958BBA15B8}" type="pres">
      <dgm:prSet presAssocID="{A40C723F-620A-2B4E-9D89-736DD64D3D2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8C9C40F-6422-5E4F-8BB8-2EB0170DDBD9}" type="pres">
      <dgm:prSet presAssocID="{A40C723F-620A-2B4E-9D89-736DD64D3D27}" presName="tile4" presStyleLbl="node1" presStyleIdx="3" presStyleCnt="4"/>
      <dgm:spPr/>
    </dgm:pt>
    <dgm:pt modelId="{B9B482A2-9ED9-A242-AF62-5EEEFC28671A}" type="pres">
      <dgm:prSet presAssocID="{A40C723F-620A-2B4E-9D89-736DD64D3D2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1C00FBDF-6FC2-934F-A37C-77F9ABB7EE1D}" type="pres">
      <dgm:prSet presAssocID="{A40C723F-620A-2B4E-9D89-736DD64D3D27}" presName="centerTile" presStyleLbl="fgShp" presStyleIdx="0" presStyleCnt="1" custScaleX="129853" custScaleY="151575">
        <dgm:presLayoutVars>
          <dgm:chMax val="0"/>
          <dgm:chPref val="0"/>
        </dgm:presLayoutVars>
      </dgm:prSet>
      <dgm:spPr/>
    </dgm:pt>
  </dgm:ptLst>
  <dgm:cxnLst>
    <dgm:cxn modelId="{B64B9F08-CBD0-5F45-B9F9-7166E435FDE1}" srcId="{C955C6FB-EB67-5640-8392-9BAC234300FA}" destId="{7A9B921C-0E53-DF48-9CC7-6B26A9B9429B}" srcOrd="2" destOrd="0" parTransId="{910DB004-6C4A-F04E-8C95-55B0379ADAD3}" sibTransId="{AD8A170D-8F76-FD4D-B226-B2EB2B5177E2}"/>
    <dgm:cxn modelId="{3C6A4410-45ED-284A-ACDC-D58F6464239C}" type="presOf" srcId="{7A9B921C-0E53-DF48-9CC7-6B26A9B9429B}" destId="{FE43EE69-9C21-D94F-B468-4F958BBA15B8}" srcOrd="1" destOrd="0" presId="urn:microsoft.com/office/officeart/2005/8/layout/matrix1"/>
    <dgm:cxn modelId="{49BA1069-C1FC-3F4E-BD02-2EA2AE8812FD}" type="presOf" srcId="{42032496-4213-EC47-A09B-E70820D76112}" destId="{B9B482A2-9ED9-A242-AF62-5EEEFC28671A}" srcOrd="1" destOrd="0" presId="urn:microsoft.com/office/officeart/2005/8/layout/matrix1"/>
    <dgm:cxn modelId="{019EAE78-6498-6143-B928-8D2F0C58C7FC}" type="presOf" srcId="{42032496-4213-EC47-A09B-E70820D76112}" destId="{A8C9C40F-6422-5E4F-8BB8-2EB0170DDBD9}" srcOrd="0" destOrd="0" presId="urn:microsoft.com/office/officeart/2005/8/layout/matrix1"/>
    <dgm:cxn modelId="{9BF04D7A-F2BD-184C-8E67-38CF878D147C}" type="presOf" srcId="{A40C723F-620A-2B4E-9D89-736DD64D3D27}" destId="{426A81E5-2E49-B941-A051-2FDB7F7BFE48}" srcOrd="0" destOrd="0" presId="urn:microsoft.com/office/officeart/2005/8/layout/matrix1"/>
    <dgm:cxn modelId="{A8BB8198-34E7-474E-835F-18B5C44F5F67}" srcId="{C955C6FB-EB67-5640-8392-9BAC234300FA}" destId="{892632EC-00EC-5E49-9BDE-C440C900068C}" srcOrd="1" destOrd="0" parTransId="{D4A4B2D7-8AC8-7740-809F-E1BD82B6C7C5}" sibTransId="{07A42A92-CCF3-EC43-9776-EACBF716F178}"/>
    <dgm:cxn modelId="{A486AC9F-295A-CA41-AF63-74969926A0AA}" type="presOf" srcId="{892632EC-00EC-5E49-9BDE-C440C900068C}" destId="{1E6DA8DE-6CBC-DD4A-BD86-DBFB1DBB0197}" srcOrd="1" destOrd="0" presId="urn:microsoft.com/office/officeart/2005/8/layout/matrix1"/>
    <dgm:cxn modelId="{BE43EEA0-990E-A64A-BA4D-7161CDC2DD68}" type="presOf" srcId="{38B9A047-2C4F-E140-90EC-B2AD97ACB7EA}" destId="{956F915B-327E-C44D-B0D2-CC4A796CFA59}" srcOrd="0" destOrd="0" presId="urn:microsoft.com/office/officeart/2005/8/layout/matrix1"/>
    <dgm:cxn modelId="{C456C0A6-A659-8140-B293-BB4FD5FD7201}" type="presOf" srcId="{C955C6FB-EB67-5640-8392-9BAC234300FA}" destId="{1C00FBDF-6FC2-934F-A37C-77F9ABB7EE1D}" srcOrd="0" destOrd="0" presId="urn:microsoft.com/office/officeart/2005/8/layout/matrix1"/>
    <dgm:cxn modelId="{1FA064AA-577E-4648-BC0A-168F7A8A4F4B}" srcId="{A40C723F-620A-2B4E-9D89-736DD64D3D27}" destId="{C955C6FB-EB67-5640-8392-9BAC234300FA}" srcOrd="0" destOrd="0" parTransId="{F283DE24-61B7-314C-87BC-64713841E889}" sibTransId="{C640DDBA-A633-9A46-96F7-4DFC7C05874A}"/>
    <dgm:cxn modelId="{898003AE-5294-A34A-9494-9B1A13A1F531}" type="presOf" srcId="{38B9A047-2C4F-E140-90EC-B2AD97ACB7EA}" destId="{853A46A9-539F-6E42-A0DD-52BE72FB81CF}" srcOrd="1" destOrd="0" presId="urn:microsoft.com/office/officeart/2005/8/layout/matrix1"/>
    <dgm:cxn modelId="{EADE3AB6-3B17-E94E-8C02-A65CF828CFC9}" srcId="{C955C6FB-EB67-5640-8392-9BAC234300FA}" destId="{42032496-4213-EC47-A09B-E70820D76112}" srcOrd="3" destOrd="0" parTransId="{28606C7F-B414-2C45-92D6-6BFBA6B72291}" sibTransId="{AD9CA9BD-B943-1C4A-AAE5-9F91438A3C28}"/>
    <dgm:cxn modelId="{51F8E6C5-1B31-A846-898C-E5709CD239DE}" type="presOf" srcId="{7A9B921C-0E53-DF48-9CC7-6B26A9B9429B}" destId="{20374AA5-7E78-B544-B66B-A8131D2BF708}" srcOrd="0" destOrd="0" presId="urn:microsoft.com/office/officeart/2005/8/layout/matrix1"/>
    <dgm:cxn modelId="{7FA2ABDE-0C8E-F540-A40B-C8B72782C0E0}" type="presOf" srcId="{892632EC-00EC-5E49-9BDE-C440C900068C}" destId="{1D9E3957-B7E2-6849-B36E-20BBF02D5E66}" srcOrd="0" destOrd="0" presId="urn:microsoft.com/office/officeart/2005/8/layout/matrix1"/>
    <dgm:cxn modelId="{CC3588E3-4D0D-AF4F-BB86-A75E5D902433}" srcId="{C955C6FB-EB67-5640-8392-9BAC234300FA}" destId="{38B9A047-2C4F-E140-90EC-B2AD97ACB7EA}" srcOrd="0" destOrd="0" parTransId="{E9883196-D265-5E4E-8E72-19C21D3FC771}" sibTransId="{D527E7D9-6EF4-2646-BBBF-CEACB09A410C}"/>
    <dgm:cxn modelId="{40E1CEC4-B5AA-8044-A969-20A7062E044E}" type="presParOf" srcId="{426A81E5-2E49-B941-A051-2FDB7F7BFE48}" destId="{706D2F40-2000-4844-8B6C-ED7635D4F441}" srcOrd="0" destOrd="0" presId="urn:microsoft.com/office/officeart/2005/8/layout/matrix1"/>
    <dgm:cxn modelId="{DA74FAED-C327-6F44-9392-93AB219F701E}" type="presParOf" srcId="{706D2F40-2000-4844-8B6C-ED7635D4F441}" destId="{956F915B-327E-C44D-B0D2-CC4A796CFA59}" srcOrd="0" destOrd="0" presId="urn:microsoft.com/office/officeart/2005/8/layout/matrix1"/>
    <dgm:cxn modelId="{EEE4F070-5AD4-544E-BE6A-BB0F7C0C1E47}" type="presParOf" srcId="{706D2F40-2000-4844-8B6C-ED7635D4F441}" destId="{853A46A9-539F-6E42-A0DD-52BE72FB81CF}" srcOrd="1" destOrd="0" presId="urn:microsoft.com/office/officeart/2005/8/layout/matrix1"/>
    <dgm:cxn modelId="{76030841-0A09-184F-A899-5DEF9478B1DB}" type="presParOf" srcId="{706D2F40-2000-4844-8B6C-ED7635D4F441}" destId="{1D9E3957-B7E2-6849-B36E-20BBF02D5E66}" srcOrd="2" destOrd="0" presId="urn:microsoft.com/office/officeart/2005/8/layout/matrix1"/>
    <dgm:cxn modelId="{ABC86A59-3A91-7641-B35A-2826F4AC0C16}" type="presParOf" srcId="{706D2F40-2000-4844-8B6C-ED7635D4F441}" destId="{1E6DA8DE-6CBC-DD4A-BD86-DBFB1DBB0197}" srcOrd="3" destOrd="0" presId="urn:microsoft.com/office/officeart/2005/8/layout/matrix1"/>
    <dgm:cxn modelId="{4BB0F79D-859E-DD44-A14B-34B8854BBE0F}" type="presParOf" srcId="{706D2F40-2000-4844-8B6C-ED7635D4F441}" destId="{20374AA5-7E78-B544-B66B-A8131D2BF708}" srcOrd="4" destOrd="0" presId="urn:microsoft.com/office/officeart/2005/8/layout/matrix1"/>
    <dgm:cxn modelId="{75DB2EFF-B820-9241-91D5-9E3D9D0693B6}" type="presParOf" srcId="{706D2F40-2000-4844-8B6C-ED7635D4F441}" destId="{FE43EE69-9C21-D94F-B468-4F958BBA15B8}" srcOrd="5" destOrd="0" presId="urn:microsoft.com/office/officeart/2005/8/layout/matrix1"/>
    <dgm:cxn modelId="{AB93613E-E122-E941-B19B-0507ED18BDE6}" type="presParOf" srcId="{706D2F40-2000-4844-8B6C-ED7635D4F441}" destId="{A8C9C40F-6422-5E4F-8BB8-2EB0170DDBD9}" srcOrd="6" destOrd="0" presId="urn:microsoft.com/office/officeart/2005/8/layout/matrix1"/>
    <dgm:cxn modelId="{EE40B03A-A138-114C-83E3-EEFCB9226FB2}" type="presParOf" srcId="{706D2F40-2000-4844-8B6C-ED7635D4F441}" destId="{B9B482A2-9ED9-A242-AF62-5EEEFC28671A}" srcOrd="7" destOrd="0" presId="urn:microsoft.com/office/officeart/2005/8/layout/matrix1"/>
    <dgm:cxn modelId="{DBA2239A-DF49-6143-8110-73E36BB059BE}" type="presParOf" srcId="{426A81E5-2E49-B941-A051-2FDB7F7BFE48}" destId="{1C00FBDF-6FC2-934F-A37C-77F9ABB7EE1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21D40A-B6F6-4671-B17B-6B79F0F8997E}">
      <dsp:nvSpPr>
        <dsp:cNvPr id="0" name=""/>
        <dsp:cNvSpPr/>
      </dsp:nvSpPr>
      <dsp:spPr>
        <a:xfrm>
          <a:off x="0" y="0"/>
          <a:ext cx="10722932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98AD2B-2199-4D5E-89B1-90270968789F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CD742F-2184-4D50-81AA-565C6E8C511C}">
      <dsp:nvSpPr>
        <dsp:cNvPr id="0" name=""/>
        <dsp:cNvSpPr/>
      </dsp:nvSpPr>
      <dsp:spPr>
        <a:xfrm>
          <a:off x="1435590" y="531"/>
          <a:ext cx="9287341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Empowering Dermatologists</a:t>
          </a:r>
        </a:p>
      </dsp:txBody>
      <dsp:txXfrm>
        <a:off x="1435590" y="531"/>
        <a:ext cx="9287341" cy="1242935"/>
      </dsp:txXfrm>
    </dsp:sp>
    <dsp:sp modelId="{3AA6D436-CF43-4FA6-AA47-7946A1365785}">
      <dsp:nvSpPr>
        <dsp:cNvPr id="0" name=""/>
        <dsp:cNvSpPr/>
      </dsp:nvSpPr>
      <dsp:spPr>
        <a:xfrm>
          <a:off x="0" y="1554201"/>
          <a:ext cx="10722932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458E4D-4C6B-4CBF-8741-D81C0934AE93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BBDB48-B2FB-4B35-8544-9612F4EA5EA5}">
      <dsp:nvSpPr>
        <dsp:cNvPr id="0" name=""/>
        <dsp:cNvSpPr/>
      </dsp:nvSpPr>
      <dsp:spPr>
        <a:xfrm>
          <a:off x="1435590" y="1554201"/>
          <a:ext cx="9287341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Empowering Patients</a:t>
          </a:r>
        </a:p>
      </dsp:txBody>
      <dsp:txXfrm>
        <a:off x="1435590" y="1554201"/>
        <a:ext cx="9287341" cy="1242935"/>
      </dsp:txXfrm>
    </dsp:sp>
    <dsp:sp modelId="{D377C416-9D32-4109-8C90-2FEE56AD4877}">
      <dsp:nvSpPr>
        <dsp:cNvPr id="0" name=""/>
        <dsp:cNvSpPr/>
      </dsp:nvSpPr>
      <dsp:spPr>
        <a:xfrm>
          <a:off x="0" y="3107870"/>
          <a:ext cx="10722932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8CD55B-FB07-4DB6-9437-879BCB4D1AA6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99B01E-B780-4905-965C-B45D8F3BF242}">
      <dsp:nvSpPr>
        <dsp:cNvPr id="0" name=""/>
        <dsp:cNvSpPr/>
      </dsp:nvSpPr>
      <dsp:spPr>
        <a:xfrm>
          <a:off x="1435590" y="3107870"/>
          <a:ext cx="9287341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Advocating for Trustworthy and Responsible AI</a:t>
          </a:r>
        </a:p>
      </dsp:txBody>
      <dsp:txXfrm>
        <a:off x="1435590" y="3107870"/>
        <a:ext cx="9287341" cy="12429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D9A258-3602-43DC-B93A-173865B4F995}">
      <dsp:nvSpPr>
        <dsp:cNvPr id="0" name=""/>
        <dsp:cNvSpPr/>
      </dsp:nvSpPr>
      <dsp:spPr>
        <a:xfrm>
          <a:off x="1786808" y="1179"/>
          <a:ext cx="1033728" cy="1033728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Act</a:t>
          </a:r>
        </a:p>
      </dsp:txBody>
      <dsp:txXfrm>
        <a:off x="1938194" y="152565"/>
        <a:ext cx="730956" cy="730956"/>
      </dsp:txXfrm>
    </dsp:sp>
    <dsp:sp modelId="{41683DA4-C4A9-4109-8504-3B3A13F7551B}">
      <dsp:nvSpPr>
        <dsp:cNvPr id="0" name=""/>
        <dsp:cNvSpPr/>
      </dsp:nvSpPr>
      <dsp:spPr>
        <a:xfrm rot="2700000">
          <a:off x="2709490" y="886565"/>
          <a:ext cx="274290" cy="3488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2721541" y="927249"/>
        <a:ext cx="192003" cy="209329"/>
      </dsp:txXfrm>
    </dsp:sp>
    <dsp:sp modelId="{ED181617-0C11-4880-B059-D72DA9062BA9}">
      <dsp:nvSpPr>
        <dsp:cNvPr id="0" name=""/>
        <dsp:cNvSpPr/>
      </dsp:nvSpPr>
      <dsp:spPr>
        <a:xfrm>
          <a:off x="2883713" y="1098084"/>
          <a:ext cx="1033728" cy="1033728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Plan</a:t>
          </a:r>
        </a:p>
      </dsp:txBody>
      <dsp:txXfrm>
        <a:off x="3035099" y="1249470"/>
        <a:ext cx="730956" cy="730956"/>
      </dsp:txXfrm>
    </dsp:sp>
    <dsp:sp modelId="{94A35BAC-26E0-42FC-A4F8-E85A8E7D418E}">
      <dsp:nvSpPr>
        <dsp:cNvPr id="0" name=""/>
        <dsp:cNvSpPr/>
      </dsp:nvSpPr>
      <dsp:spPr>
        <a:xfrm rot="8100000">
          <a:off x="2720469" y="1983470"/>
          <a:ext cx="274290" cy="3488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 rot="10800000">
        <a:off x="2790705" y="2024154"/>
        <a:ext cx="192003" cy="209329"/>
      </dsp:txXfrm>
    </dsp:sp>
    <dsp:sp modelId="{E9F0166D-30FD-4357-8C46-339CAD38939E}">
      <dsp:nvSpPr>
        <dsp:cNvPr id="0" name=""/>
        <dsp:cNvSpPr/>
      </dsp:nvSpPr>
      <dsp:spPr>
        <a:xfrm>
          <a:off x="1786808" y="2194989"/>
          <a:ext cx="1033728" cy="103372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Do</a:t>
          </a:r>
        </a:p>
      </dsp:txBody>
      <dsp:txXfrm>
        <a:off x="1938194" y="2346375"/>
        <a:ext cx="730956" cy="730956"/>
      </dsp:txXfrm>
    </dsp:sp>
    <dsp:sp modelId="{B06BAE36-1E04-464D-AB80-6A48A76699F5}">
      <dsp:nvSpPr>
        <dsp:cNvPr id="0" name=""/>
        <dsp:cNvSpPr/>
      </dsp:nvSpPr>
      <dsp:spPr>
        <a:xfrm rot="13500000">
          <a:off x="1623564" y="1994448"/>
          <a:ext cx="274290" cy="3488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 rot="10800000">
        <a:off x="1693800" y="2093318"/>
        <a:ext cx="192003" cy="209329"/>
      </dsp:txXfrm>
    </dsp:sp>
    <dsp:sp modelId="{2D6F285F-AFEC-45D4-A780-93ABA5050AA2}">
      <dsp:nvSpPr>
        <dsp:cNvPr id="0" name=""/>
        <dsp:cNvSpPr/>
      </dsp:nvSpPr>
      <dsp:spPr>
        <a:xfrm>
          <a:off x="689903" y="1098084"/>
          <a:ext cx="1033728" cy="1033728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Study</a:t>
          </a:r>
        </a:p>
      </dsp:txBody>
      <dsp:txXfrm>
        <a:off x="841289" y="1249470"/>
        <a:ext cx="730956" cy="730956"/>
      </dsp:txXfrm>
    </dsp:sp>
    <dsp:sp modelId="{833C003B-8814-4781-8D2B-A607648A905B}">
      <dsp:nvSpPr>
        <dsp:cNvPr id="0" name=""/>
        <dsp:cNvSpPr/>
      </dsp:nvSpPr>
      <dsp:spPr>
        <a:xfrm rot="18900000">
          <a:off x="1612585" y="897543"/>
          <a:ext cx="274290" cy="3488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1624636" y="996413"/>
        <a:ext cx="192003" cy="2093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6F915B-327E-C44D-B0D2-CC4A796CFA59}">
      <dsp:nvSpPr>
        <dsp:cNvPr id="0" name=""/>
        <dsp:cNvSpPr/>
      </dsp:nvSpPr>
      <dsp:spPr>
        <a:xfrm rot="16200000">
          <a:off x="385656" y="-385656"/>
          <a:ext cx="2102165" cy="2873478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+mj-lt"/>
            </a:rPr>
            <a:t>Patient Experience</a:t>
          </a:r>
        </a:p>
      </dsp:txBody>
      <dsp:txXfrm rot="5400000">
        <a:off x="0" y="0"/>
        <a:ext cx="2873478" cy="1576623"/>
      </dsp:txXfrm>
    </dsp:sp>
    <dsp:sp modelId="{1D9E3957-B7E2-6849-B36E-20BBF02D5E66}">
      <dsp:nvSpPr>
        <dsp:cNvPr id="0" name=""/>
        <dsp:cNvSpPr/>
      </dsp:nvSpPr>
      <dsp:spPr>
        <a:xfrm>
          <a:off x="2873478" y="0"/>
          <a:ext cx="2873478" cy="2102165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+mj-lt"/>
            </a:rPr>
            <a:t>Population Health</a:t>
          </a:r>
        </a:p>
      </dsp:txBody>
      <dsp:txXfrm>
        <a:off x="2873478" y="0"/>
        <a:ext cx="2873478" cy="1576623"/>
      </dsp:txXfrm>
    </dsp:sp>
    <dsp:sp modelId="{20374AA5-7E78-B544-B66B-A8131D2BF708}">
      <dsp:nvSpPr>
        <dsp:cNvPr id="0" name=""/>
        <dsp:cNvSpPr/>
      </dsp:nvSpPr>
      <dsp:spPr>
        <a:xfrm rot="10800000">
          <a:off x="0" y="2102165"/>
          <a:ext cx="2873478" cy="2102165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+mj-lt"/>
            </a:rPr>
            <a:t>Cost Reduction</a:t>
          </a:r>
        </a:p>
      </dsp:txBody>
      <dsp:txXfrm rot="10800000">
        <a:off x="0" y="2627706"/>
        <a:ext cx="2873478" cy="1576623"/>
      </dsp:txXfrm>
    </dsp:sp>
    <dsp:sp modelId="{A8C9C40F-6422-5E4F-8BB8-2EB0170DDBD9}">
      <dsp:nvSpPr>
        <dsp:cNvPr id="0" name=""/>
        <dsp:cNvSpPr/>
      </dsp:nvSpPr>
      <dsp:spPr>
        <a:xfrm rot="5400000">
          <a:off x="3259134" y="1716508"/>
          <a:ext cx="2102165" cy="2873478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+mj-lt"/>
            </a:rPr>
            <a:t>Care Team Well-being</a:t>
          </a:r>
        </a:p>
      </dsp:txBody>
      <dsp:txXfrm rot="-5400000">
        <a:off x="2873478" y="2627706"/>
        <a:ext cx="2873478" cy="1576623"/>
      </dsp:txXfrm>
    </dsp:sp>
    <dsp:sp modelId="{1C00FBDF-6FC2-934F-A37C-77F9ABB7EE1D}">
      <dsp:nvSpPr>
        <dsp:cNvPr id="0" name=""/>
        <dsp:cNvSpPr/>
      </dsp:nvSpPr>
      <dsp:spPr>
        <a:xfrm>
          <a:off x="1754088" y="1305575"/>
          <a:ext cx="2238778" cy="1593178"/>
        </a:xfrm>
        <a:prstGeom prst="roundRect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 w="79375" cap="flat" cmpd="sng" algn="ctr">
          <a:solidFill>
            <a:schemeClr val="tx2">
              <a:lumMod val="90000"/>
              <a:lumOff val="1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+mj-lt"/>
            </a:rPr>
            <a:t>Equity &amp; Inclusion</a:t>
          </a:r>
        </a:p>
      </dsp:txBody>
      <dsp:txXfrm>
        <a:off x="1831861" y="1383348"/>
        <a:ext cx="2083232" cy="14376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2023/6/29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we can optimize the synergy is to  be the human in the loop</a:t>
            </a:r>
          </a:p>
          <a:p>
            <a:r>
              <a:rPr lang="en-US" dirty="0"/>
              <a:t>How can AI support us as an intuitive, smart personal assistant? Augment our capacity?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Human value add is our </a:t>
            </a:r>
            <a:r>
              <a:rPr lang="en-US" sz="9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judgement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(What questions to ask? Or What task to automate? ),</a:t>
            </a:r>
            <a:r>
              <a:rPr lang="en-US" sz="9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ethics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(When to use AI and when not to? Is this fair or not?), and empathic communication:</a:t>
            </a:r>
          </a:p>
          <a:p>
            <a:pPr rtl="0"/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1502D9-09EA-5749-A4A1-9F231B7C35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0615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EDUCATION to help understand the foundational principles, the benefits, the risks and how to assess these tools and if it is a right fit for their desired use case, patient population, and practice environment</a:t>
            </a:r>
          </a:p>
          <a:p>
            <a:r>
              <a:rPr lang="en-US" dirty="0"/>
              <a:t>Derms: in-person sessions, on-demand podcasts, online learning modules, manuscripts that offer CME</a:t>
            </a:r>
          </a:p>
          <a:p>
            <a:r>
              <a:rPr lang="en-US" dirty="0"/>
              <a:t>Patients: online resources (website, social media, traditional media)</a:t>
            </a:r>
          </a:p>
          <a:p>
            <a:r>
              <a:rPr lang="en-US" dirty="0"/>
              <a:t>Advocacy: regulation, industry collab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CC224C-47BD-EA4C-AF9B-5A539A77B0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15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Preserve and strengthen our patient’s trust</a:t>
            </a:r>
          </a:p>
          <a:p>
            <a:r>
              <a:rPr lang="en-US" dirty="0"/>
              <a:t>Look for opportunities within our specialty (telehealth synergies)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Dermatologists can </a:t>
            </a:r>
            <a:r>
              <a:rPr lang="en-US" b="1" dirty="0"/>
              <a:t>shape the trajectory</a:t>
            </a:r>
            <a:r>
              <a:rPr lang="en-US" dirty="0"/>
              <a:t> of digital health by </a:t>
            </a:r>
            <a:r>
              <a:rPr lang="en-US" b="1" dirty="0"/>
              <a:t>setting standards</a:t>
            </a:r>
            <a:r>
              <a:rPr lang="en-US" dirty="0"/>
              <a:t>, infusing </a:t>
            </a:r>
            <a:r>
              <a:rPr lang="en-US" b="1" dirty="0"/>
              <a:t>ethics</a:t>
            </a:r>
            <a:r>
              <a:rPr lang="en-US" dirty="0"/>
              <a:t>, honoring patient and societal </a:t>
            </a:r>
            <a:r>
              <a:rPr lang="en-US" b="1" dirty="0"/>
              <a:t>trust </a:t>
            </a:r>
          </a:p>
          <a:p>
            <a:pPr marL="0" indent="0">
              <a:buNone/>
            </a:pPr>
            <a:r>
              <a:rPr lang="en-US" dirty="0"/>
              <a:t>We must </a:t>
            </a:r>
            <a:r>
              <a:rPr lang="en-US" b="1" dirty="0"/>
              <a:t>proactively</a:t>
            </a:r>
            <a:r>
              <a:rPr lang="en-US" dirty="0"/>
              <a:t> integrate our values and priorities in the design and deployment that is appropriate and </a:t>
            </a:r>
            <a:r>
              <a:rPr lang="en-US" b="1" dirty="0"/>
              <a:t>clinically meaningful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b="1" dirty="0"/>
              <a:t>Education</a:t>
            </a:r>
            <a:r>
              <a:rPr lang="en-US" dirty="0"/>
              <a:t> and </a:t>
            </a:r>
            <a:r>
              <a:rPr lang="en-US" b="1" dirty="0"/>
              <a:t>collaboration</a:t>
            </a:r>
            <a:r>
              <a:rPr lang="en-US" dirty="0"/>
              <a:t> will amplify our impact through AuI.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2C8AA9-F2E8-1040-9A30-DD75B68D7C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0849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Uses: research (manuscript prep, summarize evidence) , education (role play, LoR), clinic care (progress notes, patient education)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30980-7A14-0641-A6A9-47E375AD13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26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2023/6/29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4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2023/6/29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898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2023/6/29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693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6/29/2023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339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228600" indent="-228600">
              <a:buFont typeface="Arial" panose="020B0604020202020204" pitchFamily="34" charset="0"/>
              <a:buChar char="•"/>
              <a:defRPr/>
            </a:lvl2pPr>
            <a:lvl3pPr marL="228600" indent="-228600">
              <a:buFont typeface="Arial" panose="020B0604020202020204" pitchFamily="34" charset="0"/>
              <a:buChar char="•"/>
              <a:defRPr/>
            </a:lvl3pPr>
            <a:lvl4pPr marL="228600" indent="-228600">
              <a:buFont typeface="Arial" panose="020B0604020202020204" pitchFamily="34" charset="0"/>
              <a:buChar char="•"/>
              <a:defRPr/>
            </a:lvl4pPr>
            <a:lvl5pPr marL="2286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D56B-6EBE-4E5F-99D9-2A3DBDF37D0A}" type="datetime1">
              <a:rPr lang="en-US" smtClean="0"/>
              <a:t>6/29/2023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540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9738"/>
            <a:ext cx="1089025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89025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F3CA-C7E3-432D-9282-18F13836509A}" type="datetime1">
              <a:rPr lang="en-US" smtClean="0"/>
              <a:t>6/29/2023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180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9C62-1337-40B8-BA50-E9F4861DB4BC}" type="datetime1">
              <a:rPr lang="en-US" smtClean="0"/>
              <a:t>6/29/2023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910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0863"/>
            <a:ext cx="5157787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01975"/>
            <a:ext cx="5157787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0863"/>
            <a:ext cx="5183188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01975"/>
            <a:ext cx="5183188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95EB-2DA3-4B24-8725-19BC22A7BE50}" type="datetime1">
              <a:rPr lang="en-US" smtClean="0"/>
              <a:t>6/29/2023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748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37E6-0076-4915-A5A8-B7C11FA4F374}" type="datetime1">
              <a:rPr lang="en-US" smtClean="0"/>
              <a:t>6/29/2023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0273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F58F-C0B5-422A-8E5A-6B99E5D80F0A}" type="datetime1">
              <a:rPr lang="en-US" smtClean="0"/>
              <a:t>6/29/2023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616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98120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E655-9687-48DF-A33F-F8824CCCB5D1}" type="datetime1">
              <a:rPr lang="en-US" smtClean="0"/>
              <a:t>6/29/2023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762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2023/6/29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838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2209799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D56A-AAB8-4544-A495-D0645413C9E3}" type="datetime1">
              <a:rPr lang="en-US" smtClean="0"/>
              <a:t>6/29/2023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4990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757A-3EC2-4683-9080-1A460C37C843}" type="datetime1">
              <a:rPr lang="en-US" smtClean="0"/>
              <a:t>6/29/2023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670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539" y="6324600"/>
            <a:ext cx="2560220" cy="365125"/>
          </a:xfrm>
        </p:spPr>
        <p:txBody>
          <a:bodyPr/>
          <a:lstStyle/>
          <a:p>
            <a:fld id="{5CC8096C-64ED-4153-A483-5C02E44AD5C3}" type="datetime1">
              <a:rPr lang="en-US" smtClean="0"/>
              <a:t>6/29/2023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19838"/>
            <a:ext cx="3982781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3498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Only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19669" y="132516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719669" y="1274618"/>
            <a:ext cx="10752667" cy="5065223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/>
            </a:lvl1pPr>
            <a:lvl2pPr marL="251994" indent="-251994">
              <a:defRPr/>
            </a:lvl2pPr>
            <a:lvl3pPr marL="503987" indent="-251994">
              <a:defRPr/>
            </a:lvl3pPr>
            <a:lvl4pPr marL="755981" indent="-251994">
              <a:defRPr/>
            </a:lvl4pPr>
            <a:lvl5pPr marL="1007975" indent="-251994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670ADA5-D249-DF4E-9628-0C44C2A9CE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" y="6443189"/>
            <a:ext cx="12191999" cy="278332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100" b="0" i="0"/>
            </a:lvl1pPr>
          </a:lstStyle>
          <a:p>
            <a:pPr lvl="0"/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11986446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2023/6/29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4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2023/6/29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83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2023/6/29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32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2023/6/29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58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2023/6/29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50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2023/6/29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27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2023/6/29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24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2023/6/29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78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A4798C7F-C8CA-4799-BF37-3AB4642CDB66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F0794B-55D3-4D2D-BDE7-4688ED321E42}"/>
              </a:ext>
            </a:extLst>
          </p:cNvPr>
          <p:cNvGrpSpPr/>
          <p:nvPr/>
        </p:nvGrpSpPr>
        <p:grpSpPr>
          <a:xfrm>
            <a:off x="-11413" y="0"/>
            <a:ext cx="12214827" cy="6858000"/>
            <a:chOff x="-6214" y="-1"/>
            <a:chExt cx="12214827" cy="6858000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216BB147-20D5-4D93-BDA5-1BC614D6A4B2}"/>
              </a:ext>
            </a:extLst>
          </p:cNvPr>
          <p:cNvSpPr/>
          <p:nvPr/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7229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6/29/2023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A253F60-DE40-4508-A37A-61331DF1DD5D}"/>
              </a:ext>
            </a:extLst>
          </p:cNvPr>
          <p:cNvSpPr/>
          <p:nvPr/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519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vyannlee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harsha@flash.health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8823032" y="845674"/>
            <a:ext cx="1944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FGAI4H-S-007-A03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8532568" y="1215006"/>
            <a:ext cx="2235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Geneva, 3-5 July 2023</a:t>
            </a:r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360754"/>
              </p:ext>
            </p:extLst>
          </p:nvPr>
        </p:nvGraphicFramePr>
        <p:xfrm>
          <a:off x="1424267" y="3274055"/>
          <a:ext cx="9343465" cy="1714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7379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3866469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979617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Source: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TG-Derma Topic Driver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Title:</a:t>
                      </a:r>
                      <a:endParaRPr lang="en-GB" sz="1800" b="1" dirty="0"/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Att.3 – Presentation (TG-Derma)</a:t>
                      </a:r>
                      <a:endParaRPr lang="en-GB" sz="1800" dirty="0"/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Ivy Lee</a:t>
                      </a:r>
                    </a:p>
                    <a:p>
                      <a:r>
                        <a:rPr lang="en-US" sz="1800" dirty="0"/>
                        <a:t>Harsha Jayakody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E-mail: </a:t>
                      </a:r>
                      <a:r>
                        <a:rPr lang="en-US" sz="1800" dirty="0">
                          <a:hlinkClick r:id="rId3"/>
                        </a:rPr>
                        <a:t>ivyannlee@gmail.com</a:t>
                      </a:r>
                      <a:r>
                        <a:rPr lang="en-US" sz="1800" dirty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effectLst/>
                        </a:rPr>
                        <a:t>E-mail: </a:t>
                      </a:r>
                      <a:r>
                        <a:rPr lang="en-US" sz="1800" dirty="0" err="1">
                          <a:hlinkClick r:id="rId4"/>
                        </a:rPr>
                        <a:t>harsha@flash.health</a:t>
                      </a:r>
                      <a:endParaRPr lang="en-GB" sz="18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Abstract: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This PPT contains an update on 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TG-Derma</a:t>
                      </a:r>
                      <a:r>
                        <a:rPr lang="en-US" sz="1800" dirty="0"/>
                        <a:t>.</a:t>
                      </a:r>
                      <a:endParaRPr lang="en-GB" sz="18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934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F2424-BE2C-772C-8F9A-D28D607FE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53417"/>
            <a:ext cx="6771503" cy="1325563"/>
          </a:xfrm>
        </p:spPr>
        <p:txBody>
          <a:bodyPr/>
          <a:lstStyle/>
          <a:p>
            <a:r>
              <a:rPr lang="en-US" dirty="0"/>
              <a:t>TG Dermatology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430CE-D2A6-D414-C393-54B8274EC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195760"/>
            <a:ext cx="4819135" cy="132556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Ivy Lee, MD, FAAD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American Academy of Dermatology, USA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ivyannlee@gmail.com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92B756-0C79-161D-DD20-9A1C7CA4A3A3}"/>
              </a:ext>
            </a:extLst>
          </p:cNvPr>
          <p:cNvSpPr txBox="1"/>
          <p:nvPr/>
        </p:nvSpPr>
        <p:spPr>
          <a:xfrm>
            <a:off x="7760044" y="612407"/>
            <a:ext cx="3420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sterama"/>
                <a:ea typeface="+mn-ea"/>
                <a:cs typeface="+mn-cs"/>
              </a:rPr>
              <a:t>FGAI4H-S-0xx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sterama"/>
                <a:ea typeface="+mn-ea"/>
                <a:cs typeface="+mn-cs"/>
              </a:rPr>
              <a:t>3-5 July 2023, Geneva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24C39A7-A8E2-ED1B-EC6D-AB334012C472}"/>
              </a:ext>
            </a:extLst>
          </p:cNvPr>
          <p:cNvSpPr txBox="1">
            <a:spLocks/>
          </p:cNvSpPr>
          <p:nvPr/>
        </p:nvSpPr>
        <p:spPr>
          <a:xfrm>
            <a:off x="6360997" y="4195760"/>
            <a:ext cx="48191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Harsha Jayakody, MD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Flash Health, Sri Lanka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harsha@flash. health</a:t>
            </a:r>
          </a:p>
        </p:txBody>
      </p:sp>
      <p:pic>
        <p:nvPicPr>
          <p:cNvPr id="11" name="Picture 10" descr="A logo of the united nations&#10;&#10;Description automatically generated with low confidence">
            <a:extLst>
              <a:ext uri="{FF2B5EF4-FFF2-40B4-BE49-F238E27FC236}">
                <a16:creationId xmlns:a16="http://schemas.microsoft.com/office/drawing/2014/main" id="{6A2F3B71-EADC-78D2-01AA-22B8D9E0E7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47028"/>
          <a:stretch/>
        </p:blipFill>
        <p:spPr>
          <a:xfrm>
            <a:off x="457200" y="431673"/>
            <a:ext cx="1828800" cy="927100"/>
          </a:xfrm>
          <a:prstGeom prst="rect">
            <a:avLst/>
          </a:prstGeom>
        </p:spPr>
      </p:pic>
      <p:pic>
        <p:nvPicPr>
          <p:cNvPr id="13" name="Picture 12" descr="A picture containing font, graphics, logo, text&#10;&#10;Description automatically generated">
            <a:extLst>
              <a:ext uri="{FF2B5EF4-FFF2-40B4-BE49-F238E27FC236}">
                <a16:creationId xmlns:a16="http://schemas.microsoft.com/office/drawing/2014/main" id="{F9E02C4C-3CA1-6BBE-8885-46821A6C2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44" r="65037"/>
          <a:stretch/>
        </p:blipFill>
        <p:spPr>
          <a:xfrm>
            <a:off x="2286000" y="431674"/>
            <a:ext cx="868680" cy="92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98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DD0EAF-BF73-48D8-A426-3085C4B88F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7BCC6446-8462-4A63-9B6F-8F57EC4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118ECEF-CA6A-4CB6-BCA5-59B2DB40C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DC2A251-C28C-4A72-BAFF-511640FB2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DDB2429-3E01-4CD5-998D-8F5716A098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E26953B-4BE7-4AD0-B471-088DBB23D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D9ED6D-9817-4272-9FEF-E674FBCCC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718C0DE-4596-4A70-AA4F-E678AC7FB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8B48095-74C2-4053-872D-D3F70910C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224D0B6-A4CB-4D98-A1DC-2770B95F9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B39DE9C-23C1-4ABA-BD0D-B76BDC963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9DDAAE0-966C-4350-8819-857CF524F3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EE6C021-FBD3-42F3-9A9C-69C4E7198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02961B9-65E1-4B12-AD98-9845BC3F4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22ABFE0-D700-4FD9-9CC8-D138B29A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6FFF1A3-B8BF-470C-9436-D5B78185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98B6551-FF5D-49F5-8D3E-757AEC357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0F3BFE5-573C-42C0-94D5-E5513CCC5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57931AB-4B07-4E0E-B3E4-84E2452E0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C4789DB-7083-4597-9FC7-6336EA0BE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E0B4F1D-D11A-4023-BE6B-6679ABB2B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8633D7A-F6FC-418F-AD87-0EE148C1A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0FC8FCC-6F69-4802-995C-903AE4416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6ABFCE7-4796-4186-8EDC-DB6CE87BC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1935BF2-A804-46BA-940A-DDAD7888F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D012DA9-8D67-483A-8071-2903F2E3B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09163DC-956E-44BE-B55A-E6C2C851D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6CDE9FD-1880-483F-A039-BEB3AB0D3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8DDB23B-71E7-42A3-B055-5740EE14C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7245B63-D771-461D-A625-4B49966D2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F1DF9FF-1F61-4B4F-8993-6897DE09C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092F139-6734-46F3-B176-11741F1F7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0E50981-98E2-29D3-A6C5-5257AC8B8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142" y="725467"/>
            <a:ext cx="5414255" cy="2784496"/>
          </a:xfrm>
        </p:spPr>
        <p:txBody>
          <a:bodyPr>
            <a:normAutofit/>
          </a:bodyPr>
          <a:lstStyle/>
          <a:p>
            <a:pPr algn="l"/>
            <a:r>
              <a:rPr lang="en-US" sz="4600" dirty="0">
                <a:solidFill>
                  <a:schemeClr val="tx2">
                    <a:alpha val="80000"/>
                  </a:schemeClr>
                </a:solidFill>
              </a:rPr>
              <a:t>Artificial Intelligence to Augment Dermatology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0D70DB-1ED3-41BC-6296-584A3DF156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142" y="3602038"/>
            <a:ext cx="5414255" cy="1560594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2">
                    <a:alpha val="80000"/>
                  </a:schemeClr>
                </a:solidFill>
              </a:rPr>
              <a:t>The American Academy of Dermatology Approach</a:t>
            </a:r>
          </a:p>
        </p:txBody>
      </p:sp>
      <p:pic>
        <p:nvPicPr>
          <p:cNvPr id="4" name="Picture 3" descr="Angle view of circuit shaped like a brain">
            <a:extLst>
              <a:ext uri="{FF2B5EF4-FFF2-40B4-BE49-F238E27FC236}">
                <a16:creationId xmlns:a16="http://schemas.microsoft.com/office/drawing/2014/main" id="{2CD98832-3784-1995-4858-450D17ACA9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16" r="18770"/>
          <a:stretch/>
        </p:blipFill>
        <p:spPr>
          <a:xfrm>
            <a:off x="6084873" y="-3440"/>
            <a:ext cx="6129950" cy="6861439"/>
          </a:xfrm>
          <a:custGeom>
            <a:avLst/>
            <a:gdLst/>
            <a:ahLst/>
            <a:cxnLst/>
            <a:rect l="l" t="t" r="r" b="b"/>
            <a:pathLst>
              <a:path w="6129950" h="6861439">
                <a:moveTo>
                  <a:pt x="1687527" y="0"/>
                </a:moveTo>
                <a:lnTo>
                  <a:pt x="6129950" y="0"/>
                </a:lnTo>
                <a:lnTo>
                  <a:pt x="6129950" y="6858000"/>
                </a:lnTo>
                <a:lnTo>
                  <a:pt x="5040333" y="6858000"/>
                </a:lnTo>
                <a:lnTo>
                  <a:pt x="5040333" y="6861439"/>
                </a:lnTo>
                <a:lnTo>
                  <a:pt x="272442" y="6861439"/>
                </a:lnTo>
                <a:lnTo>
                  <a:pt x="196402" y="6549696"/>
                </a:lnTo>
                <a:cubicBezTo>
                  <a:pt x="-517926" y="3427393"/>
                  <a:pt x="946083" y="3323532"/>
                  <a:pt x="946083" y="1"/>
                </a:cubicBezTo>
                <a:lnTo>
                  <a:pt x="1687527" y="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8591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90263-71E0-5A41-8C20-C557FB7FD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8498" y="336161"/>
            <a:ext cx="5163503" cy="2889113"/>
          </a:xfrm>
        </p:spPr>
        <p:txBody>
          <a:bodyPr vert="horz" lIns="121920" tIns="60960" rIns="121920" bIns="60960" rtlCol="0" anchor="ctr">
            <a:normAutofit/>
          </a:bodyPr>
          <a:lstStyle/>
          <a:p>
            <a:pPr algn="ctr" defTabSz="1219140"/>
            <a:r>
              <a:rPr lang="en-US" sz="4800" dirty="0"/>
              <a:t> Augmented  Intelligence</a:t>
            </a:r>
          </a:p>
        </p:txBody>
      </p:sp>
      <p:pic>
        <p:nvPicPr>
          <p:cNvPr id="5" name="Picture 4" descr="Abstract picture of the brain made up of patterns">
            <a:extLst>
              <a:ext uri="{FF2B5EF4-FFF2-40B4-BE49-F238E27FC236}">
                <a16:creationId xmlns:a16="http://schemas.microsoft.com/office/drawing/2014/main" id="{78CD3817-DC64-9964-D251-B68030F063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58" r="8793" b="3"/>
          <a:stretch/>
        </p:blipFill>
        <p:spPr>
          <a:xfrm>
            <a:off x="-43771" y="0"/>
            <a:ext cx="7028469" cy="6857987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34F0E9-0B56-424C-8AB2-A5E37A639830}"/>
              </a:ext>
            </a:extLst>
          </p:cNvPr>
          <p:cNvSpPr txBox="1"/>
          <p:nvPr/>
        </p:nvSpPr>
        <p:spPr>
          <a:xfrm>
            <a:off x="6999298" y="3016308"/>
            <a:ext cx="51573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sterama"/>
                <a:ea typeface="+mn-ea"/>
                <a:cs typeface="+mn-cs"/>
              </a:rPr>
              <a:t>The synergy between human +AI.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steram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sterama"/>
                <a:ea typeface="+mn-ea"/>
                <a:cs typeface="+mn-cs"/>
              </a:rPr>
              <a:t>Focus on AI’s assistive role to enhance human intelligence and the physician/patient relationship rather than replace it.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B94183-8596-0948-A540-0801E85A7AC9}"/>
              </a:ext>
            </a:extLst>
          </p:cNvPr>
          <p:cNvSpPr txBox="1"/>
          <p:nvPr/>
        </p:nvSpPr>
        <p:spPr>
          <a:xfrm>
            <a:off x="7905827" y="5566867"/>
            <a:ext cx="4087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sterama"/>
                <a:ea typeface="+mn-ea"/>
                <a:cs typeface="+mn-cs"/>
              </a:rPr>
              <a:t>AAD Position Statement, 2023</a:t>
            </a:r>
          </a:p>
        </p:txBody>
      </p:sp>
    </p:spTree>
    <p:extLst>
      <p:ext uri="{BB962C8B-B14F-4D97-AF65-F5344CB8AC3E}">
        <p14:creationId xmlns:p14="http://schemas.microsoft.com/office/powerpoint/2010/main" val="171787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44D29D0-E96D-6466-7177-47BAD3D13B4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825625"/>
          <a:ext cx="1072293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83343930-9F55-D203-3042-EE26C982C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Aims</a:t>
            </a:r>
          </a:p>
        </p:txBody>
      </p:sp>
    </p:spTree>
    <p:extLst>
      <p:ext uri="{BB962C8B-B14F-4D97-AF65-F5344CB8AC3E}">
        <p14:creationId xmlns:p14="http://schemas.microsoft.com/office/powerpoint/2010/main" val="755255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F6D60-A39F-B846-A4DD-985AC08A6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9" descr="A picture containing text, indoor, close&#10;&#10;Description automatically generated">
            <a:extLst>
              <a:ext uri="{FF2B5EF4-FFF2-40B4-BE49-F238E27FC236}">
                <a16:creationId xmlns:a16="http://schemas.microsoft.com/office/drawing/2014/main" id="{AF9A19D3-0DFD-9245-B315-D0FCB17F2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"/>
            <a:ext cx="12143875" cy="4462871"/>
          </a:xfrm>
          <a:prstGeom prst="rect">
            <a:avLst/>
          </a:prstGeom>
        </p:spPr>
      </p:pic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00EDD2DD-2717-9346-AF50-578D45E68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68" y="4480496"/>
            <a:ext cx="9486901" cy="22418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Identify core values and priorities</a:t>
            </a:r>
          </a:p>
          <a:p>
            <a:pPr marL="0" indent="0">
              <a:buNone/>
            </a:pPr>
            <a:r>
              <a:rPr lang="en-US" dirty="0"/>
              <a:t>Anticipate and address concerns</a:t>
            </a:r>
          </a:p>
          <a:p>
            <a:pPr marL="0" indent="0">
              <a:buNone/>
            </a:pPr>
            <a:r>
              <a:rPr lang="en-US" dirty="0"/>
              <a:t>Educate ourselves and our patients</a:t>
            </a:r>
          </a:p>
          <a:p>
            <a:pPr marL="0" indent="0">
              <a:buNone/>
            </a:pPr>
            <a:r>
              <a:rPr lang="en-US" dirty="0"/>
              <a:t>Collaborate within and beyond medicine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6527EC-AB44-5441-AF66-AB404F5294C6}"/>
              </a:ext>
            </a:extLst>
          </p:cNvPr>
          <p:cNvSpPr txBox="1"/>
          <p:nvPr/>
        </p:nvSpPr>
        <p:spPr>
          <a:xfrm>
            <a:off x="370704" y="6610865"/>
            <a:ext cx="11773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sterama"/>
                <a:ea typeface="+mn-ea"/>
                <a:cs typeface="+mn-cs"/>
              </a:rPr>
              <a:t>Luo Y, Wunderink RG, Lloyd-Jones D. Proactive vs Reactive Machine Learning in Health Care: Lessons From the COVID-19 Pandemic.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sterama"/>
                <a:ea typeface="+mn-ea"/>
                <a:cs typeface="+mn-cs"/>
              </a:rPr>
              <a:t>JAMA.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sterama"/>
                <a:ea typeface="+mn-ea"/>
                <a:cs typeface="+mn-cs"/>
              </a:rPr>
              <a:t> 2022;327(7):623–624. </a:t>
            </a:r>
          </a:p>
        </p:txBody>
      </p:sp>
    </p:spTree>
    <p:extLst>
      <p:ext uri="{BB962C8B-B14F-4D97-AF65-F5344CB8AC3E}">
        <p14:creationId xmlns:p14="http://schemas.microsoft.com/office/powerpoint/2010/main" val="546867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AB6E2-E112-BB46-84D8-2AE565053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6" y="342594"/>
            <a:ext cx="10752667" cy="828675"/>
          </a:xfrm>
        </p:spPr>
        <p:txBody>
          <a:bodyPr/>
          <a:lstStyle/>
          <a:p>
            <a:r>
              <a:rPr lang="en-US" dirty="0"/>
              <a:t>Quality Improvement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9BFDE-6C01-9F41-BD4E-1BC0C9C48A1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19669" y="1274618"/>
            <a:ext cx="4383289" cy="5065223"/>
          </a:xfrm>
        </p:spPr>
        <p:txBody>
          <a:bodyPr>
            <a:normAutofit/>
          </a:bodyPr>
          <a:lstStyle/>
          <a:p>
            <a:pPr lvl="1"/>
            <a:r>
              <a:rPr lang="en-US" sz="2133" dirty="0"/>
              <a:t>Identify pain points or wins</a:t>
            </a:r>
          </a:p>
          <a:p>
            <a:pPr lvl="1"/>
            <a:r>
              <a:rPr lang="en-US" sz="2133" dirty="0"/>
              <a:t>Brainstorm </a:t>
            </a:r>
          </a:p>
          <a:p>
            <a:pPr lvl="1"/>
            <a:r>
              <a:rPr lang="en-US" sz="2133" dirty="0"/>
              <a:t>Implement</a:t>
            </a:r>
          </a:p>
          <a:p>
            <a:pPr lvl="1"/>
            <a:r>
              <a:rPr lang="en-US" sz="2133" dirty="0"/>
              <a:t>Test</a:t>
            </a:r>
          </a:p>
          <a:p>
            <a:pPr lvl="1"/>
            <a:r>
              <a:rPr lang="en-US" sz="2133" dirty="0"/>
              <a:t>Iterate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9D6E563-8D96-4272-99D6-E2FB690ED4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" y="6443189"/>
            <a:ext cx="12191999" cy="278332"/>
          </a:xfrm>
        </p:spPr>
        <p:txBody>
          <a:bodyPr/>
          <a:lstStyle/>
          <a:p>
            <a:pPr algn="r"/>
            <a:r>
              <a:rPr lang="en-US" dirty="0"/>
              <a:t>The W. Edwards Deming Institute. Accessed Sept 8, 2022. https://deming.org/from-too-tight-to-just-right-improving-staff-meetings-using-pdsa/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0A56214-A35B-4B17-9A34-736E78E2E016}"/>
              </a:ext>
            </a:extLst>
          </p:cNvPr>
          <p:cNvGraphicFramePr/>
          <p:nvPr/>
        </p:nvGraphicFramePr>
        <p:xfrm>
          <a:off x="1052069" y="2507225"/>
          <a:ext cx="4607346" cy="3229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7CCDDA32-9787-2DA2-54DE-C0D4C3CDF9C0}"/>
              </a:ext>
            </a:extLst>
          </p:cNvPr>
          <p:cNvGraphicFramePr>
            <a:graphicFrameLocks/>
          </p:cNvGraphicFramePr>
          <p:nvPr/>
        </p:nvGraphicFramePr>
        <p:xfrm>
          <a:off x="5948515" y="1414805"/>
          <a:ext cx="5746956" cy="4204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5A131E78-F61F-DC2E-A8BD-10FF7BC285A4}"/>
              </a:ext>
            </a:extLst>
          </p:cNvPr>
          <p:cNvSpPr txBox="1">
            <a:spLocks/>
          </p:cNvSpPr>
          <p:nvPr/>
        </p:nvSpPr>
        <p:spPr>
          <a:xfrm>
            <a:off x="5777680" y="5716124"/>
            <a:ext cx="5917791" cy="594221"/>
          </a:xfrm>
          <a:prstGeom prst="rect">
            <a:avLst/>
          </a:prstGeom>
        </p:spPr>
        <p:txBody>
          <a:bodyPr vert="horz" lIns="0" tIns="0" rIns="0" bIns="0" rtlCol="0" anchor="b" anchorCtr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sterama"/>
                <a:ea typeface="+mj-ea"/>
                <a:cs typeface="+mj-cs"/>
              </a:rPr>
              <a:t>Quintuple AIM</a:t>
            </a:r>
          </a:p>
        </p:txBody>
      </p:sp>
    </p:spTree>
    <p:extLst>
      <p:ext uri="{BB962C8B-B14F-4D97-AF65-F5344CB8AC3E}">
        <p14:creationId xmlns:p14="http://schemas.microsoft.com/office/powerpoint/2010/main" val="1642120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1388F-F43D-BFA4-4926-86520053E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Plans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8A840-0730-08C1-763E-22387EE48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Identify International Dermatology Societies </a:t>
            </a:r>
          </a:p>
          <a:p>
            <a:pPr marL="0" indent="0">
              <a:buNone/>
            </a:pPr>
            <a:r>
              <a:rPr lang="en-US" dirty="0"/>
              <a:t>Create Learning Forum</a:t>
            </a:r>
          </a:p>
          <a:p>
            <a:pPr marL="0" indent="0">
              <a:buNone/>
            </a:pPr>
            <a:r>
              <a:rPr lang="en-US" dirty="0"/>
              <a:t>Triage Priorities for Providers, Patients, and Health Systems</a:t>
            </a:r>
          </a:p>
          <a:p>
            <a:pPr marL="0" indent="0">
              <a:buNone/>
            </a:pPr>
            <a:r>
              <a:rPr lang="en-US" dirty="0"/>
              <a:t>Align Core Principles</a:t>
            </a:r>
          </a:p>
          <a:p>
            <a:pPr marL="0" indent="0">
              <a:buNone/>
            </a:pPr>
            <a:r>
              <a:rPr lang="en-US" dirty="0"/>
              <a:t>Share Educational and Advocacy Resources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153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ne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Custom 49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neVTI" id="{8435B2A2-1BD5-4C05-93E5-3C5388B709E3}" vid="{0D704B13-63FE-4848-A298-6B7359B95653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625D66-33B7-4680-817F-092FA57E477C}"/>
</file>

<file path=customXml/itemProps2.xml><?xml version="1.0" encoding="utf-8"?>
<ds:datastoreItem xmlns:ds="http://schemas.openxmlformats.org/officeDocument/2006/customXml" ds:itemID="{8D757891-533E-4B08-9CC2-432445C0232A}"/>
</file>

<file path=customXml/itemProps3.xml><?xml version="1.0" encoding="utf-8"?>
<ds:datastoreItem xmlns:ds="http://schemas.openxmlformats.org/officeDocument/2006/customXml" ds:itemID="{263EDF69-883F-4630-8D5D-47FF3AA110B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1781</TotalTime>
  <Words>519</Words>
  <Application>Microsoft Office PowerPoint</Application>
  <PresentationFormat>Widescreen</PresentationFormat>
  <Paragraphs>81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等线</vt:lpstr>
      <vt:lpstr>Arial</vt:lpstr>
      <vt:lpstr>Avenir Next LT Pro</vt:lpstr>
      <vt:lpstr>Calibri</vt:lpstr>
      <vt:lpstr>Calibri Light</vt:lpstr>
      <vt:lpstr>Posterama</vt:lpstr>
      <vt:lpstr>Office 主题​​</vt:lpstr>
      <vt:lpstr>SineVTI</vt:lpstr>
      <vt:lpstr>PowerPoint Presentation</vt:lpstr>
      <vt:lpstr>TG Dermatology Updates</vt:lpstr>
      <vt:lpstr>Artificial Intelligence to Augment Dermatology</vt:lpstr>
      <vt:lpstr> Augmented  Intelligence</vt:lpstr>
      <vt:lpstr>Aims</vt:lpstr>
      <vt:lpstr>PowerPoint Presentation</vt:lpstr>
      <vt:lpstr>Quality Improvement</vt:lpstr>
      <vt:lpstr>Future Plans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Att.3 – Presentation (TG-Derma)</dc:title>
  <dc:creator>Campos, Simao</dc:creator>
  <cp:lastModifiedBy>TSB (HT)</cp:lastModifiedBy>
  <cp:revision>78</cp:revision>
  <cp:lastPrinted>2019-04-04T08:49:31Z</cp:lastPrinted>
  <dcterms:created xsi:type="dcterms:W3CDTF">2019-03-31T15:53:06Z</dcterms:created>
  <dcterms:modified xsi:type="dcterms:W3CDTF">2023-06-29T14:42:56Z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