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305" r:id="rId5"/>
    <p:sldId id="256" r:id="rId6"/>
    <p:sldId id="294" r:id="rId7"/>
    <p:sldId id="257" r:id="rId8"/>
    <p:sldId id="258" r:id="rId9"/>
    <p:sldId id="260" r:id="rId10"/>
    <p:sldId id="264" r:id="rId11"/>
    <p:sldId id="265" r:id="rId12"/>
    <p:sldId id="271" r:id="rId13"/>
    <p:sldId id="272" r:id="rId14"/>
    <p:sldId id="295" r:id="rId15"/>
    <p:sldId id="296" r:id="rId16"/>
    <p:sldId id="276" r:id="rId17"/>
    <p:sldId id="297" r:id="rId18"/>
    <p:sldId id="298" r:id="rId19"/>
    <p:sldId id="282" r:id="rId20"/>
    <p:sldId id="284" r:id="rId21"/>
    <p:sldId id="285" r:id="rId22"/>
    <p:sldId id="288" r:id="rId23"/>
    <p:sldId id="299" r:id="rId24"/>
    <p:sldId id="300" r:id="rId25"/>
    <p:sldId id="304" r:id="rId26"/>
    <p:sldId id="291"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200"/>
    <a:srgbClr val="06AD73"/>
    <a:srgbClr val="000000"/>
    <a:srgbClr val="0E9ADB"/>
    <a:srgbClr val="E8AA00"/>
    <a:srgbClr val="D99F01"/>
    <a:srgbClr val="71DBC3"/>
    <a:srgbClr val="FFC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EC"/>
          </a:solidFill>
        </a:fill>
      </a:tcStyle>
    </a:wholeTbl>
    <a:band2H>
      <a:tcTxStyle/>
      <a:tcStyle>
        <a:tcBdr/>
        <a:fill>
          <a:solidFill>
            <a:srgbClr val="E6ED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CE"/>
          </a:solidFill>
        </a:fill>
      </a:tcStyle>
    </a:wholeTbl>
    <a:band2H>
      <a:tcTxStyle/>
      <a:tcStyle>
        <a:tcBdr/>
        <a:fill>
          <a:solidFill>
            <a:srgbClr val="E6E7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a:tcStyle>
        <a:tcBdr/>
        <a:fill>
          <a:solidFill>
            <a:srgbClr val="F9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lumOff val="38133"/>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lumOff val="38133"/>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lumOff val="38133"/>
            </a:schemeClr>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56522"/>
  </p:normalViewPr>
  <p:slideViewPr>
    <p:cSldViewPr snapToGrid="0" snapToObjects="1">
      <p:cViewPr>
        <p:scale>
          <a:sx n="51" d="100"/>
          <a:sy n="51" d="100"/>
        </p:scale>
        <p:origin x="1024" y="-252"/>
      </p:cViewPr>
      <p:guideLst/>
    </p:cSldViewPr>
  </p:slid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xfrm>
            <a:off x="1143000" y="685800"/>
            <a:ext cx="4572000" cy="3429000"/>
          </a:xfrm>
          <a:prstGeom prst="rect">
            <a:avLst/>
          </a:prstGeom>
        </p:spPr>
        <p:txBody>
          <a:bodyPr/>
          <a:lstStyle/>
          <a:p>
            <a:endParaRPr/>
          </a:p>
        </p:txBody>
      </p:sp>
      <p:sp>
        <p:nvSpPr>
          <p:cNvPr id="399" name="Shape 3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300"/>
      </a:spcBef>
      <a:defRPr sz="1100">
        <a:latin typeface="+mj-lt"/>
        <a:ea typeface="+mj-ea"/>
        <a:cs typeface="+mj-cs"/>
        <a:sym typeface="Arial"/>
      </a:defRPr>
    </a:lvl1pPr>
    <a:lvl2pPr indent="228600" latinLnBrk="0">
      <a:spcBef>
        <a:spcPts val="300"/>
      </a:spcBef>
      <a:defRPr sz="1100">
        <a:latin typeface="+mj-lt"/>
        <a:ea typeface="+mj-ea"/>
        <a:cs typeface="+mj-cs"/>
        <a:sym typeface="Arial"/>
      </a:defRPr>
    </a:lvl2pPr>
    <a:lvl3pPr indent="457200" latinLnBrk="0">
      <a:spcBef>
        <a:spcPts val="300"/>
      </a:spcBef>
      <a:defRPr sz="1100">
        <a:latin typeface="+mj-lt"/>
        <a:ea typeface="+mj-ea"/>
        <a:cs typeface="+mj-cs"/>
        <a:sym typeface="Arial"/>
      </a:defRPr>
    </a:lvl3pPr>
    <a:lvl4pPr indent="685800" latinLnBrk="0">
      <a:spcBef>
        <a:spcPts val="300"/>
      </a:spcBef>
      <a:defRPr sz="1100">
        <a:latin typeface="+mj-lt"/>
        <a:ea typeface="+mj-ea"/>
        <a:cs typeface="+mj-cs"/>
        <a:sym typeface="Arial"/>
      </a:defRPr>
    </a:lvl4pPr>
    <a:lvl5pPr indent="914400" latinLnBrk="0">
      <a:spcBef>
        <a:spcPts val="300"/>
      </a:spcBef>
      <a:defRPr sz="1100">
        <a:latin typeface="+mj-lt"/>
        <a:ea typeface="+mj-ea"/>
        <a:cs typeface="+mj-cs"/>
        <a:sym typeface="Arial"/>
      </a:defRPr>
    </a:lvl5pPr>
    <a:lvl6pPr indent="1143000" latinLnBrk="0">
      <a:spcBef>
        <a:spcPts val="300"/>
      </a:spcBef>
      <a:defRPr sz="1100">
        <a:latin typeface="+mj-lt"/>
        <a:ea typeface="+mj-ea"/>
        <a:cs typeface="+mj-cs"/>
        <a:sym typeface="Arial"/>
      </a:defRPr>
    </a:lvl6pPr>
    <a:lvl7pPr indent="1371600" latinLnBrk="0">
      <a:spcBef>
        <a:spcPts val="300"/>
      </a:spcBef>
      <a:defRPr sz="1100">
        <a:latin typeface="+mj-lt"/>
        <a:ea typeface="+mj-ea"/>
        <a:cs typeface="+mj-cs"/>
        <a:sym typeface="Arial"/>
      </a:defRPr>
    </a:lvl7pPr>
    <a:lvl8pPr indent="1600200" latinLnBrk="0">
      <a:spcBef>
        <a:spcPts val="300"/>
      </a:spcBef>
      <a:defRPr sz="1100">
        <a:latin typeface="+mj-lt"/>
        <a:ea typeface="+mj-ea"/>
        <a:cs typeface="+mj-cs"/>
        <a:sym typeface="Arial"/>
      </a:defRPr>
    </a:lvl8pPr>
    <a:lvl9pPr indent="1828800" latinLnBrk="0">
      <a:spcBef>
        <a:spcPts val="300"/>
      </a:spcBef>
      <a:defRPr sz="11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Shape 586"/>
          <p:cNvSpPr>
            <a:spLocks noGrp="1" noRot="1" noChangeAspect="1"/>
          </p:cNvSpPr>
          <p:nvPr>
            <p:ph type="sldImg"/>
          </p:nvPr>
        </p:nvSpPr>
        <p:spPr>
          <a:xfrm>
            <a:off x="381000" y="685800"/>
            <a:ext cx="6096000" cy="3429000"/>
          </a:xfrm>
          <a:prstGeom prst="rect">
            <a:avLst/>
          </a:prstGeom>
        </p:spPr>
        <p:txBody>
          <a:bodyPr/>
          <a:lstStyle/>
          <a:p>
            <a:endParaRPr/>
          </a:p>
        </p:txBody>
      </p:sp>
      <p:sp>
        <p:nvSpPr>
          <p:cNvPr id="587" name="Shape 587"/>
          <p:cNvSpPr>
            <a:spLocks noGrp="1"/>
          </p:cNvSpPr>
          <p:nvPr>
            <p:ph type="body" sz="quarter" idx="1"/>
          </p:nvPr>
        </p:nvSpPr>
        <p:spPr>
          <a:prstGeom prst="rect">
            <a:avLst/>
          </a:prstGeom>
        </p:spPr>
        <p:txBody>
          <a:bodyPr/>
          <a:lstStyle>
            <a:lvl1pPr>
              <a:spcBef>
                <a:spcPts val="0"/>
              </a:spcBef>
              <a:defRPr sz="1200">
                <a:latin typeface="Calibri"/>
                <a:ea typeface="Calibri"/>
                <a:cs typeface="Calibri"/>
                <a:sym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3rd topic is related to Analytical and Clinical Validation.. where we discussed key areas covering: intended use, clinical and analytical validation, cost effectiveness, post market safety monitoring, and low and middle income countries.. To recommend that stakeholders consider…</a:t>
            </a:r>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hape 608"/>
          <p:cNvSpPr>
            <a:spLocks noGrp="1" noRot="1" noChangeAspect="1"/>
          </p:cNvSpPr>
          <p:nvPr>
            <p:ph type="sldImg"/>
          </p:nvPr>
        </p:nvSpPr>
        <p:spPr>
          <a:xfrm>
            <a:off x="381000" y="685800"/>
            <a:ext cx="6096000" cy="3429000"/>
          </a:xfrm>
          <a:prstGeom prst="rect">
            <a:avLst/>
          </a:prstGeom>
        </p:spPr>
        <p:txBody>
          <a:bodyPr/>
          <a:lstStyle/>
          <a:p>
            <a:endParaRPr/>
          </a:p>
        </p:txBody>
      </p:sp>
      <p:sp>
        <p:nvSpPr>
          <p:cNvPr id="609" name="Shape 609"/>
          <p:cNvSpPr>
            <a:spLocks noGrp="1"/>
          </p:cNvSpPr>
          <p:nvPr>
            <p:ph type="body" sz="quarter" idx="1"/>
          </p:nvPr>
        </p:nvSpPr>
        <p:spPr>
          <a:prstGeom prst="rect">
            <a:avLst/>
          </a:prstGeom>
        </p:spPr>
        <p:txBody>
          <a:bodyPr/>
          <a:lstStyle>
            <a:lvl1pPr marL="171450" indent="-171450">
              <a:buSzPct val="100000"/>
              <a:buFont typeface="Arial"/>
              <a:buChar char="•"/>
            </a:lvl1pPr>
          </a:lstStyle>
          <a:p>
            <a:pPr marL="228600" indent="-228600">
              <a:lnSpc>
                <a:spcPct val="180000"/>
              </a:lnSpc>
              <a:spcBef>
                <a:spcPts val="1100"/>
              </a:spcBef>
              <a:buSzPct val="100000"/>
              <a:buChar char="•"/>
              <a:defRPr sz="2000"/>
            </a:pPr>
            <a:r>
              <a:rPr lang="en-GB" dirty="0"/>
              <a:t>Consider providing</a:t>
            </a:r>
            <a:r>
              <a:rPr lang="en-GB" b="1" dirty="0"/>
              <a:t> transparent documentation of the intended use of the AI system</a:t>
            </a:r>
            <a:r>
              <a:rPr lang="en-GB" dirty="0"/>
              <a:t>. Details of the training dataset composition underpinning an AI system, including size, setting and population, input and output data and demographic composition should be transparently documented and provided to users.</a:t>
            </a:r>
          </a:p>
          <a:p>
            <a:pPr marL="228600" indent="-228600">
              <a:lnSpc>
                <a:spcPct val="180000"/>
              </a:lnSpc>
              <a:spcBef>
                <a:spcPts val="1100"/>
              </a:spcBef>
              <a:buSzPct val="100000"/>
              <a:buChar char="•"/>
              <a:defRPr sz="2000"/>
            </a:pPr>
            <a:r>
              <a:rPr lang="en-GB" dirty="0"/>
              <a:t>Consider </a:t>
            </a:r>
            <a:r>
              <a:rPr lang="en-GB" b="1" dirty="0"/>
              <a:t>demonstrating performance beyond the training data</a:t>
            </a:r>
            <a:r>
              <a:rPr lang="en-GB" dirty="0"/>
              <a:t> through external, analytical validation in an independent dataset. This dataset should be representative of the population and setting in which the AI system is intended to be deployed, and transparent documentation of the external dataset and performance metrics should be provided.</a:t>
            </a:r>
          </a:p>
          <a:p>
            <a:r>
              <a:rPr lang="en-US" dirty="0"/>
              <a:t>And..</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lnSpc>
                <a:spcPct val="160000"/>
              </a:lnSpc>
              <a:spcBef>
                <a:spcPts val="2500"/>
              </a:spcBef>
              <a:buSzPct val="100000"/>
              <a:buChar char="•"/>
              <a:defRPr sz="2000"/>
            </a:pPr>
            <a:r>
              <a:rPr lang="en-GB" sz="1100" dirty="0"/>
              <a:t>Consider a </a:t>
            </a:r>
            <a:r>
              <a:rPr lang="en-GB" sz="1100" b="1" dirty="0"/>
              <a:t>graded set of requirements for clinical validation based on risk</a:t>
            </a:r>
            <a:r>
              <a:rPr lang="en-GB" sz="1100" dirty="0"/>
              <a:t>. </a:t>
            </a:r>
          </a:p>
          <a:p>
            <a:pPr marL="228600" indent="-228600">
              <a:lnSpc>
                <a:spcPct val="160000"/>
              </a:lnSpc>
              <a:spcBef>
                <a:spcPts val="2500"/>
              </a:spcBef>
              <a:buSzPct val="100000"/>
              <a:buChar char="•"/>
              <a:defRPr sz="2000"/>
            </a:pPr>
            <a:r>
              <a:rPr lang="en-GB" sz="1100" dirty="0"/>
              <a:t>Randomized clinical trials are the gold standard for evaluation of comparative clinical performance and could be appropriate for the highest risk tools or where the highest standard of evidence is required. In other situations, consider prospective validation in a real-world deployment and implementation trial which includes a relevant comparator using accepted relevant groups.</a:t>
            </a:r>
          </a:p>
          <a:p>
            <a:pPr marL="228600" indent="-228600">
              <a:lnSpc>
                <a:spcPct val="160000"/>
              </a:lnSpc>
              <a:spcBef>
                <a:spcPts val="2500"/>
              </a:spcBef>
              <a:buSzPct val="100000"/>
              <a:buChar char="•"/>
              <a:defRPr sz="2000"/>
            </a:pPr>
            <a:r>
              <a:rPr lang="en-GB" sz="1100" dirty="0"/>
              <a:t>Consider a period of more intense post-deployment monitoring for adverse events. </a:t>
            </a:r>
          </a:p>
          <a:p>
            <a:pPr algn="l" rtl="0" latinLnBrk="0">
              <a:spcBef>
                <a:spcPts val="300"/>
              </a:spcBef>
            </a:pPr>
            <a:endParaRPr lang="en-CH" dirty="0"/>
          </a:p>
        </p:txBody>
      </p:sp>
    </p:spTree>
    <p:extLst>
      <p:ext uri="{BB962C8B-B14F-4D97-AF65-F5344CB8AC3E}">
        <p14:creationId xmlns:p14="http://schemas.microsoft.com/office/powerpoint/2010/main" val="176485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xfrm>
            <a:off x="381000" y="685800"/>
            <a:ext cx="6096000" cy="3429000"/>
          </a:xfrm>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lvl1pPr>
              <a:spcBef>
                <a:spcPts val="0"/>
              </a:spcBef>
              <a:defRPr sz="1200">
                <a:latin typeface="Calibri"/>
                <a:ea typeface="Calibri"/>
                <a:cs typeface="Calibri"/>
                <a:sym typeface="Calibri"/>
              </a:defRPr>
            </a:lvl1pPr>
          </a:lstStyle>
          <a:p>
            <a:r>
              <a:rPr lang="en-GB" dirty="0"/>
              <a:t>4th topic discusses data quality concepts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hape 687"/>
          <p:cNvSpPr>
            <a:spLocks noGrp="1" noRot="1" noChangeAspect="1"/>
          </p:cNvSpPr>
          <p:nvPr>
            <p:ph type="sldImg"/>
          </p:nvPr>
        </p:nvSpPr>
        <p:spPr>
          <a:xfrm>
            <a:off x="381000" y="685800"/>
            <a:ext cx="6096000" cy="3429000"/>
          </a:xfrm>
          <a:prstGeom prst="rect">
            <a:avLst/>
          </a:prstGeom>
        </p:spPr>
        <p:txBody>
          <a:bodyPr/>
          <a:lstStyle/>
          <a:p>
            <a:endParaRPr/>
          </a:p>
        </p:txBody>
      </p:sp>
      <p:sp>
        <p:nvSpPr>
          <p:cNvPr id="688" name="Shape 688"/>
          <p:cNvSpPr>
            <a:spLocks noGrp="1"/>
          </p:cNvSpPr>
          <p:nvPr>
            <p:ph type="body" sz="quarter" idx="1"/>
          </p:nvPr>
        </p:nvSpPr>
        <p:spPr>
          <a:prstGeom prst="rect">
            <a:avLst/>
          </a:prstGeom>
        </p:spPr>
        <p:txBody>
          <a:bodyPr/>
          <a:lstStyle/>
          <a:p>
            <a:pPr marL="171450" indent="-171450">
              <a:buSzPct val="100000"/>
              <a:buFont typeface="Arial"/>
              <a:buChar char="•"/>
            </a:pPr>
            <a:r>
              <a:rPr dirty="0"/>
              <a:t>For Data quality we recommend that … </a:t>
            </a:r>
            <a:endParaRPr lang="en-US" dirty="0"/>
          </a:p>
          <a:p>
            <a:pPr marL="228600" indent="-228600">
              <a:lnSpc>
                <a:spcPct val="150000"/>
              </a:lnSpc>
              <a:spcBef>
                <a:spcPts val="800"/>
              </a:spcBef>
              <a:buSzPct val="100000"/>
              <a:buChar char="•"/>
              <a:defRPr sz="2000"/>
            </a:pPr>
            <a:r>
              <a:rPr lang="en-GB" dirty="0"/>
              <a:t>Consider whether </a:t>
            </a:r>
            <a:r>
              <a:rPr lang="en-GB" b="1" dirty="0"/>
              <a:t>available data is of sufficient quality to support the development</a:t>
            </a:r>
            <a:r>
              <a:rPr lang="en-GB" dirty="0"/>
              <a:t> of the AI system that can achieve the intended goal. </a:t>
            </a:r>
          </a:p>
          <a:p>
            <a:pPr marL="228600" indent="-228600">
              <a:lnSpc>
                <a:spcPct val="150000"/>
              </a:lnSpc>
              <a:spcBef>
                <a:spcPts val="800"/>
              </a:spcBef>
              <a:buSzPct val="100000"/>
              <a:buChar char="•"/>
              <a:defRPr sz="2000"/>
            </a:pPr>
            <a:r>
              <a:rPr lang="en-GB" dirty="0"/>
              <a:t>Consider deploying </a:t>
            </a:r>
            <a:r>
              <a:rPr lang="en-GB" b="1" dirty="0"/>
              <a:t>pre-release trials for AI systems</a:t>
            </a:r>
            <a:r>
              <a:rPr lang="en-GB" dirty="0"/>
              <a:t> to ensure that they will not amplify any of the discussed  issues such as biases and errors. </a:t>
            </a:r>
          </a:p>
          <a:p>
            <a:pPr marL="228600" indent="-228600">
              <a:lnSpc>
                <a:spcPct val="150000"/>
              </a:lnSpc>
              <a:spcBef>
                <a:spcPts val="800"/>
              </a:spcBef>
              <a:buSzPct val="100000"/>
              <a:buChar char="•"/>
              <a:defRPr sz="2000"/>
            </a:pPr>
            <a:r>
              <a:rPr lang="en-GB" dirty="0"/>
              <a:t>Consider </a:t>
            </a:r>
            <a:r>
              <a:rPr lang="en-GB" b="1" dirty="0"/>
              <a:t>careful</a:t>
            </a:r>
            <a:r>
              <a:rPr lang="en-GB" dirty="0"/>
              <a:t> </a:t>
            </a:r>
            <a:r>
              <a:rPr lang="en-GB" b="1" dirty="0"/>
              <a:t>design or prompt troubleshooting</a:t>
            </a:r>
            <a:r>
              <a:rPr lang="en-GB" dirty="0"/>
              <a:t> to help identify data quality issues early on, which could potentially prevent possible resulting harm.  </a:t>
            </a:r>
          </a:p>
          <a:p>
            <a:pPr marL="228600" indent="-228600">
              <a:lnSpc>
                <a:spcPct val="150000"/>
              </a:lnSpc>
              <a:spcBef>
                <a:spcPts val="800"/>
              </a:spcBef>
              <a:buSzPct val="100000"/>
              <a:buChar char="•"/>
              <a:defRPr sz="2000"/>
            </a:pPr>
            <a:r>
              <a:rPr lang="en-GB" dirty="0"/>
              <a:t>Also to consider..</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hape 687"/>
          <p:cNvSpPr>
            <a:spLocks noGrp="1" noRot="1" noChangeAspect="1"/>
          </p:cNvSpPr>
          <p:nvPr>
            <p:ph type="sldImg"/>
          </p:nvPr>
        </p:nvSpPr>
        <p:spPr>
          <a:xfrm>
            <a:off x="381000" y="685800"/>
            <a:ext cx="6096000" cy="3429000"/>
          </a:xfrm>
          <a:prstGeom prst="rect">
            <a:avLst/>
          </a:prstGeom>
        </p:spPr>
        <p:txBody>
          <a:bodyPr/>
          <a:lstStyle/>
          <a:p>
            <a:endParaRPr/>
          </a:p>
        </p:txBody>
      </p:sp>
      <p:sp>
        <p:nvSpPr>
          <p:cNvPr id="688" name="Shape 688"/>
          <p:cNvSpPr>
            <a:spLocks noGrp="1"/>
          </p:cNvSpPr>
          <p:nvPr>
            <p:ph type="body" sz="quarter" idx="1"/>
          </p:nvPr>
        </p:nvSpPr>
        <p:spPr>
          <a:prstGeom prst="rect">
            <a:avLst/>
          </a:prstGeom>
        </p:spPr>
        <p:txBody>
          <a:bodyPr/>
          <a:lstStyle/>
          <a:p>
            <a:pPr marL="228600" indent="-228600">
              <a:lnSpc>
                <a:spcPct val="150000"/>
              </a:lnSpc>
              <a:spcBef>
                <a:spcPts val="800"/>
              </a:spcBef>
              <a:buSzPct val="100000"/>
              <a:buChar char="•"/>
              <a:defRPr sz="2000"/>
            </a:pPr>
            <a:r>
              <a:rPr lang="en-GB" dirty="0"/>
              <a:t>… </a:t>
            </a:r>
            <a:r>
              <a:rPr lang="en-GB" b="1" dirty="0"/>
              <a:t>mitigating data quality issues</a:t>
            </a:r>
            <a:r>
              <a:rPr lang="en-GB" dirty="0"/>
              <a:t> that arise in healthcare data and the associated risks.</a:t>
            </a:r>
          </a:p>
          <a:p>
            <a:pPr marL="228600" indent="-228600">
              <a:lnSpc>
                <a:spcPct val="150000"/>
              </a:lnSpc>
              <a:spcBef>
                <a:spcPts val="800"/>
              </a:spcBef>
              <a:buSzPct val="100000"/>
              <a:buChar char="•"/>
              <a:defRPr sz="2000"/>
            </a:pPr>
            <a:r>
              <a:rPr lang="en-GB" dirty="0"/>
              <a:t>Consider </a:t>
            </a:r>
            <a:r>
              <a:rPr lang="en-GB" b="1" dirty="0"/>
              <a:t>working with other stakeholders to create data ecosystems</a:t>
            </a:r>
            <a:r>
              <a:rPr lang="en-GB" dirty="0"/>
              <a:t> that can facilitate the sharing of good-quality data sources. </a:t>
            </a:r>
          </a:p>
          <a:p>
            <a:pPr marL="171450" indent="-171450">
              <a:buSzPct val="100000"/>
              <a:buFont typeface="Arial"/>
              <a:buChar char="•"/>
            </a:pPr>
            <a:endParaRPr dirty="0"/>
          </a:p>
        </p:txBody>
      </p:sp>
    </p:spTree>
    <p:extLst>
      <p:ext uri="{BB962C8B-B14F-4D97-AF65-F5344CB8AC3E}">
        <p14:creationId xmlns:p14="http://schemas.microsoft.com/office/powerpoint/2010/main" val="203365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hape 692"/>
          <p:cNvSpPr>
            <a:spLocks noGrp="1" noRot="1" noChangeAspect="1"/>
          </p:cNvSpPr>
          <p:nvPr>
            <p:ph type="sldImg"/>
          </p:nvPr>
        </p:nvSpPr>
        <p:spPr>
          <a:xfrm>
            <a:off x="381000" y="685800"/>
            <a:ext cx="6096000" cy="3429000"/>
          </a:xfrm>
          <a:prstGeom prst="rect">
            <a:avLst/>
          </a:prstGeom>
        </p:spPr>
        <p:txBody>
          <a:bodyPr/>
          <a:lstStyle/>
          <a:p>
            <a:endParaRPr/>
          </a:p>
        </p:txBody>
      </p:sp>
      <p:sp>
        <p:nvSpPr>
          <p:cNvPr id="693" name="Shape 693"/>
          <p:cNvSpPr>
            <a:spLocks noGrp="1"/>
          </p:cNvSpPr>
          <p:nvPr>
            <p:ph type="body" sz="quarter" idx="1"/>
          </p:nvPr>
        </p:nvSpPr>
        <p:spPr>
          <a:prstGeom prst="rect">
            <a:avLst/>
          </a:prstGeom>
        </p:spPr>
        <p:txBody>
          <a:bodyPr/>
          <a:lstStyle>
            <a:lvl1pPr>
              <a:spcBef>
                <a:spcPts val="0"/>
              </a:spcBef>
              <a:defRPr sz="1200">
                <a:latin typeface="Calibri"/>
                <a:ea typeface="Calibri"/>
                <a:cs typeface="Calibri"/>
                <a:sym typeface="Calibri"/>
              </a:defRPr>
            </a:lvl1pPr>
          </a:lstStyle>
          <a:p>
            <a:r>
              <a:rPr lang="en-GB" dirty="0"/>
              <a:t>5th topic discusses engagement and collaboration concepts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xfrm>
            <a:off x="381000" y="685800"/>
            <a:ext cx="6096000" cy="3429000"/>
          </a:xfrm>
          <a:prstGeom prst="rect">
            <a:avLst/>
          </a:prstGeom>
        </p:spPr>
        <p:txBody>
          <a:bodyPr/>
          <a:lstStyle/>
          <a:p>
            <a:endParaRPr/>
          </a:p>
        </p:txBody>
      </p:sp>
      <p:sp>
        <p:nvSpPr>
          <p:cNvPr id="715" name="Shape 715"/>
          <p:cNvSpPr>
            <a:spLocks noGrp="1"/>
          </p:cNvSpPr>
          <p:nvPr>
            <p:ph type="body" sz="quarter" idx="1"/>
          </p:nvPr>
        </p:nvSpPr>
        <p:spPr>
          <a:prstGeom prst="rect">
            <a:avLst/>
          </a:prstGeom>
        </p:spPr>
        <p:txBody>
          <a:bodyPr/>
          <a:lstStyle>
            <a:lvl1pPr marL="171450" indent="-171450">
              <a:buSzPct val="100000"/>
              <a:buFont typeface="Arial"/>
              <a:buChar char="•"/>
            </a:lvl1pPr>
          </a:lstStyle>
          <a:p>
            <a:pPr marL="171450" marR="0" lvl="0" indent="-171450" defTabSz="914400" eaLnBrk="1" fontAlgn="auto" latinLnBrk="0" hangingPunct="1">
              <a:lnSpc>
                <a:spcPct val="100000"/>
              </a:lnSpc>
              <a:spcBef>
                <a:spcPts val="300"/>
              </a:spcBef>
              <a:spcAft>
                <a:spcPts val="0"/>
              </a:spcAft>
              <a:buClrTx/>
              <a:buSzPct val="100000"/>
              <a:buFont typeface="Arial"/>
              <a:buChar char="•"/>
              <a:tabLst/>
              <a:defRPr/>
            </a:pPr>
            <a:r>
              <a:rPr lang="en-US" dirty="0"/>
              <a:t>This topic was one of the challenging ones, and based on 2 case studies we used to tried to understand how regulators and other stakeholders in this ecosystems engage and collaborate and how this engagement can impact outcomes.</a:t>
            </a:r>
          </a:p>
          <a:p>
            <a:r>
              <a:rPr dirty="0"/>
              <a:t>We recommend developers to …</a:t>
            </a:r>
            <a:endParaRPr lang="en-US" dirty="0"/>
          </a:p>
          <a:p>
            <a:pPr marL="228600" indent="-228600">
              <a:buFont typeface="+mj-lt"/>
              <a:buAutoNum type="arabicPeriod"/>
            </a:pPr>
            <a:r>
              <a:rPr lang="en-GB" dirty="0"/>
              <a:t>Consider the </a:t>
            </a:r>
            <a:r>
              <a:rPr lang="en-GB" b="1" dirty="0"/>
              <a:t>development</a:t>
            </a:r>
            <a:r>
              <a:rPr lang="en-GB" dirty="0"/>
              <a:t> </a:t>
            </a:r>
            <a:r>
              <a:rPr lang="en-GB" b="1" dirty="0"/>
              <a:t>of</a:t>
            </a:r>
            <a:r>
              <a:rPr lang="en-GB" dirty="0"/>
              <a:t> </a:t>
            </a:r>
            <a:r>
              <a:rPr lang="en-GB" b="1" dirty="0"/>
              <a:t>accessible and informative platforms</a:t>
            </a:r>
            <a:r>
              <a:rPr lang="en-GB" dirty="0"/>
              <a:t> that facilitate engagement and collaboration, where applicable and appropriate, among key stakeholders of the AI innovation and deployment roadmap. </a:t>
            </a:r>
          </a:p>
          <a:p>
            <a:pPr marL="457200" indent="-457200" algn="just">
              <a:lnSpc>
                <a:spcPct val="130000"/>
              </a:lnSpc>
              <a:spcBef>
                <a:spcPts val="2200"/>
              </a:spcBef>
              <a:buSzPct val="100000"/>
              <a:buFont typeface="+mj-lt"/>
              <a:buAutoNum type="arabicPeriod"/>
              <a:defRPr sz="2400"/>
            </a:pPr>
            <a:r>
              <a:rPr lang="en-GB" dirty="0"/>
              <a:t>Consider </a:t>
            </a:r>
            <a:r>
              <a:rPr lang="en-GB" b="1" dirty="0"/>
              <a:t>streamlining the oversight process for AI regulation</a:t>
            </a:r>
            <a:r>
              <a:rPr lang="en-GB" dirty="0"/>
              <a:t> through engagement and collaboration to potentially accelerate practice-changing advances in AI to the user community. </a:t>
            </a:r>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xfrm>
            <a:off x="381000" y="685800"/>
            <a:ext cx="6096000" cy="3429000"/>
          </a:xfrm>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lvl1pPr>
              <a:spcBef>
                <a:spcPts val="0"/>
              </a:spcBef>
              <a:defRPr sz="1200">
                <a:latin typeface="Calibri"/>
                <a:ea typeface="Calibri"/>
                <a:cs typeface="Calibri"/>
                <a:sym typeface="Calibri"/>
              </a:defRPr>
            </a:lvl1pPr>
          </a:lstStyle>
          <a:p>
            <a:r>
              <a:rPr lang="en-GB" dirty="0"/>
              <a:t>Last but not least.. Is the privacy and data protection topic area.. Where we..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a:spLocks noGrp="1" noRot="1" noChangeAspect="1"/>
          </p:cNvSpPr>
          <p:nvPr>
            <p:ph type="sldImg"/>
          </p:nvPr>
        </p:nvSpPr>
        <p:spPr>
          <a:xfrm>
            <a:off x="381000" y="685800"/>
            <a:ext cx="6096000" cy="3429000"/>
          </a:xfrm>
          <a:prstGeom prst="rect">
            <a:avLst/>
          </a:prstGeom>
        </p:spPr>
        <p:txBody>
          <a:bodyPr/>
          <a:lstStyle/>
          <a:p>
            <a:endParaRPr/>
          </a:p>
        </p:txBody>
      </p:sp>
      <p:sp>
        <p:nvSpPr>
          <p:cNvPr id="759" name="Shape 759"/>
          <p:cNvSpPr>
            <a:spLocks noGrp="1"/>
          </p:cNvSpPr>
          <p:nvPr>
            <p:ph type="body" sz="quarter" idx="1"/>
          </p:nvPr>
        </p:nvSpPr>
        <p:spPr>
          <a:prstGeom prst="rect">
            <a:avLst/>
          </a:prstGeom>
        </p:spPr>
        <p:txBody>
          <a:bodyPr/>
          <a:lstStyle>
            <a:lvl1pPr marL="171450" indent="-171450">
              <a:buSzPct val="100000"/>
              <a:buFont typeface="Arial"/>
              <a:buChar char="•"/>
              <a:defRPr b="1"/>
            </a:lvl1pPr>
          </a:lstStyle>
          <a:p>
            <a:pPr marL="315450" lvl="3" indent="-171450">
              <a:buSzPct val="110000"/>
              <a:buFont typeface="Arial"/>
              <a:buChar char="•"/>
            </a:pPr>
            <a:r>
              <a:rPr lang="en-GB" dirty="0"/>
              <a:t>Over 130 countries and regions have their own data protection laws that are often very complex and have conflicting obligations. </a:t>
            </a:r>
          </a:p>
          <a:p>
            <a:pPr marL="315450" lvl="3" indent="-171450">
              <a:buSzPct val="110000"/>
              <a:buFont typeface="Arial"/>
              <a:buChar char="•"/>
            </a:pPr>
            <a:r>
              <a:rPr lang="en-GB" dirty="0"/>
              <a:t>Therefore, w</a:t>
            </a:r>
            <a:r>
              <a:rPr dirty="0"/>
              <a:t>e </a:t>
            </a:r>
            <a:r>
              <a:rPr dirty="0" err="1"/>
              <a:t>reco</a:t>
            </a:r>
            <a:r>
              <a:rPr lang="en-GB" dirty="0" err="1"/>
              <a:t>mmend</a:t>
            </a:r>
            <a:r>
              <a:rPr lang="en-GB" dirty="0"/>
              <a:t> that developers</a:t>
            </a:r>
            <a:r>
              <a:rPr lang="en-US" dirty="0"/>
              <a:t>:</a:t>
            </a:r>
          </a:p>
          <a:p>
            <a:pPr marL="372600" lvl="5" indent="-228600">
              <a:buSzPct val="110000"/>
              <a:buFont typeface="+mj-lt"/>
              <a:buAutoNum type="arabicPeriod"/>
            </a:pPr>
            <a:r>
              <a:rPr lang="en-GB" dirty="0"/>
              <a:t>Consider </a:t>
            </a:r>
            <a:r>
              <a:rPr lang="en-GB" b="1" dirty="0"/>
              <a:t>privacy and data protection </a:t>
            </a:r>
            <a:r>
              <a:rPr lang="en-GB" dirty="0"/>
              <a:t>during the design and deployment of AI systems. </a:t>
            </a:r>
          </a:p>
          <a:p>
            <a:pPr marL="372600" lvl="5" indent="-228600">
              <a:buSzPct val="110000"/>
              <a:buFont typeface="+mj-lt"/>
              <a:buAutoNum type="arabicPeriod"/>
            </a:pPr>
            <a:r>
              <a:rPr lang="en-GB" dirty="0"/>
              <a:t>Consider gaining a </a:t>
            </a:r>
            <a:r>
              <a:rPr lang="en-GB" b="1" dirty="0"/>
              <a:t>good understanding of applicable data protection regulations</a:t>
            </a:r>
            <a:r>
              <a:rPr lang="en-GB" dirty="0"/>
              <a:t> and privacy laws early in the development process.</a:t>
            </a:r>
          </a:p>
          <a:p>
            <a:pPr marL="372600" lvl="5" indent="-228600">
              <a:buSzPct val="110000"/>
              <a:buFont typeface="+mj-lt"/>
              <a:buAutoNum type="arabicPeriod"/>
            </a:pPr>
            <a:r>
              <a:rPr lang="en-GB" dirty="0"/>
              <a:t>Consider a </a:t>
            </a:r>
            <a:r>
              <a:rPr lang="en-GB" b="1" dirty="0"/>
              <a:t>compliance program</a:t>
            </a:r>
            <a:r>
              <a:rPr lang="en-GB" dirty="0"/>
              <a:t> that addresses risks and develop privacy and cybersecurity practices and priorities that take into account potential harm, as well as, the enforcement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p>
            <a:pPr marL="171450" indent="-171450">
              <a:spcBef>
                <a:spcPts val="0"/>
              </a:spcBef>
              <a:buSzPct val="100000"/>
              <a:buFont typeface="Arial"/>
              <a:buChar char="•"/>
              <a:defRPr sz="1200">
                <a:latin typeface="Calibri"/>
                <a:ea typeface="Calibri"/>
                <a:cs typeface="Calibri"/>
                <a:sym typeface="Calibri"/>
              </a:defRPr>
            </a:pPr>
            <a:r>
              <a:rPr dirty="0">
                <a:latin typeface="+mn-lt"/>
                <a:ea typeface="+mn-ea"/>
                <a:cs typeface="+mn-cs"/>
                <a:sym typeface="Helvetica"/>
              </a:rPr>
              <a:t>Good </a:t>
            </a:r>
            <a:r>
              <a:rPr lang="en-GB" dirty="0">
                <a:latin typeface="+mn-lt"/>
                <a:ea typeface="+mn-ea"/>
                <a:cs typeface="+mn-cs"/>
                <a:sym typeface="Helvetica"/>
              </a:rPr>
              <a:t>morning and afternoon AII4H Folks </a:t>
            </a:r>
          </a:p>
          <a:p>
            <a:pPr marL="171450" indent="-171450">
              <a:spcBef>
                <a:spcPts val="0"/>
              </a:spcBef>
              <a:buSzPct val="100000"/>
              <a:buFont typeface="Arial"/>
              <a:buChar char="•"/>
              <a:defRPr sz="1200">
                <a:latin typeface="Calibri"/>
                <a:ea typeface="Calibri"/>
                <a:cs typeface="Calibri"/>
                <a:sym typeface="Calibri"/>
              </a:defRPr>
            </a:pPr>
            <a:r>
              <a:rPr lang="en-CH" dirty="0">
                <a:latin typeface="+mn-lt"/>
                <a:ea typeface="+mn-ea"/>
                <a:cs typeface="+mn-cs"/>
                <a:sym typeface="Helvetica"/>
              </a:rPr>
              <a:t>My name is </a:t>
            </a:r>
            <a:r>
              <a:rPr lang="en-CH" b="1" u="sng" dirty="0">
                <a:latin typeface="+mn-lt"/>
                <a:ea typeface="+mn-ea"/>
                <a:cs typeface="+mn-cs"/>
                <a:sym typeface="Helvetica"/>
              </a:rPr>
              <a:t>Shada Alsalamah</a:t>
            </a:r>
            <a:r>
              <a:rPr lang="en-CH" u="sng" dirty="0">
                <a:latin typeface="+mn-lt"/>
                <a:ea typeface="+mn-ea"/>
                <a:cs typeface="+mn-cs"/>
                <a:sym typeface="Helvetica"/>
              </a:rPr>
              <a:t>, </a:t>
            </a:r>
            <a:r>
              <a:rPr lang="en-CH" dirty="0">
                <a:latin typeface="+mn-lt"/>
                <a:ea typeface="+mn-ea"/>
                <a:cs typeface="+mn-cs"/>
                <a:sym typeface="Helvetica"/>
              </a:rPr>
              <a:t>Technical Officer (DH &amp; AI), Digital Health and Innovation working with Sameer and Andreas  </a:t>
            </a:r>
            <a:endParaRPr dirty="0">
              <a:latin typeface="+mn-lt"/>
              <a:ea typeface="+mn-ea"/>
              <a:cs typeface="+mn-cs"/>
              <a:sym typeface="Helvetica"/>
            </a:endParaRPr>
          </a:p>
          <a:p>
            <a:pPr marL="171450" indent="-171450">
              <a:spcBef>
                <a:spcPts val="0"/>
              </a:spcBef>
              <a:buSzPct val="100000"/>
              <a:buFont typeface="Arial"/>
              <a:buChar char="•"/>
              <a:defRPr sz="1200">
                <a:latin typeface="Calibri"/>
                <a:ea typeface="Calibri"/>
                <a:cs typeface="Calibri"/>
                <a:sym typeface="Calibri"/>
              </a:defRPr>
            </a:pPr>
            <a:r>
              <a:rPr lang="en-GB" dirty="0">
                <a:latin typeface="+mn-lt"/>
                <a:ea typeface="+mn-ea"/>
                <a:cs typeface="+mn-cs"/>
                <a:sym typeface="Helvetica"/>
              </a:rPr>
              <a:t>It gives me great pleasure </a:t>
            </a:r>
            <a:r>
              <a:rPr dirty="0">
                <a:latin typeface="+mn-lt"/>
                <a:ea typeface="+mn-ea"/>
                <a:cs typeface="+mn-cs"/>
                <a:sym typeface="Helvetica"/>
              </a:rPr>
              <a:t>to </a:t>
            </a:r>
            <a:r>
              <a:rPr lang="en-GB" dirty="0">
                <a:latin typeface="+mn-lt"/>
                <a:ea typeface="+mn-ea"/>
                <a:cs typeface="+mn-cs"/>
                <a:sym typeface="Helvetica"/>
              </a:rPr>
              <a:t>present </a:t>
            </a:r>
            <a:r>
              <a:rPr lang="en-GB" b="1" u="sng" dirty="0">
                <a:latin typeface="+mn-lt"/>
                <a:ea typeface="+mn-ea"/>
                <a:cs typeface="+mn-cs"/>
                <a:sym typeface="Helvetica"/>
              </a:rPr>
              <a:t>a brief update on the regulatory concepts </a:t>
            </a:r>
            <a:r>
              <a:rPr dirty="0">
                <a:latin typeface="+mn-lt"/>
                <a:ea typeface="+mn-ea"/>
                <a:cs typeface="+mn-cs"/>
                <a:sym typeface="Helvetica"/>
              </a:rPr>
              <a:t>on </a:t>
            </a:r>
            <a:r>
              <a:rPr lang="en-GB" dirty="0">
                <a:latin typeface="+mn-lt"/>
                <a:ea typeface="+mn-ea"/>
                <a:cs typeface="+mn-cs"/>
                <a:sym typeface="Helvetica"/>
              </a:rPr>
              <a:t>AI for Health deliverable </a:t>
            </a:r>
          </a:p>
          <a:p>
            <a:pPr marL="171450" indent="-171450">
              <a:spcBef>
                <a:spcPts val="0"/>
              </a:spcBef>
              <a:buSzPct val="100000"/>
              <a:buFont typeface="Arial"/>
              <a:buChar char="•"/>
              <a:defRPr sz="1200">
                <a:latin typeface="Calibri"/>
                <a:ea typeface="Calibri"/>
                <a:cs typeface="Calibri"/>
                <a:sym typeface="Calibri"/>
              </a:defRPr>
            </a:pPr>
            <a:r>
              <a:rPr lang="en-GB" dirty="0">
                <a:latin typeface="+mn-lt"/>
                <a:ea typeface="+mn-ea"/>
                <a:cs typeface="+mn-cs"/>
                <a:sym typeface="Helvetica"/>
              </a:rPr>
              <a:t>As a result of the great effort of </a:t>
            </a:r>
            <a:r>
              <a:rPr dirty="0">
                <a:latin typeface="+mn-lt"/>
                <a:ea typeface="+mn-ea"/>
                <a:cs typeface="+mn-cs"/>
                <a:sym typeface="Helvetica"/>
              </a:rPr>
              <a:t>the </a:t>
            </a:r>
            <a:r>
              <a:rPr lang="en-GB" dirty="0">
                <a:latin typeface="+mn-lt"/>
                <a:ea typeface="+mn-ea"/>
                <a:cs typeface="+mn-cs"/>
                <a:sym typeface="Helvetica"/>
              </a:rPr>
              <a:t>Working Group on Regulatory Considerations on AI for Health</a:t>
            </a:r>
          </a:p>
          <a:p>
            <a:pPr marL="171450" indent="-171450">
              <a:spcBef>
                <a:spcPts val="0"/>
              </a:spcBef>
              <a:buSzPct val="100000"/>
              <a:buFont typeface="Arial"/>
              <a:buChar char="•"/>
              <a:defRPr sz="1200">
                <a:latin typeface="Calibri"/>
                <a:ea typeface="Calibri"/>
                <a:cs typeface="Calibri"/>
                <a:sym typeface="Calibri"/>
              </a:defRPr>
            </a:pPr>
            <a:r>
              <a:rPr lang="en-GB" dirty="0">
                <a:latin typeface="+mn-lt"/>
                <a:ea typeface="+mn-ea"/>
                <a:cs typeface="+mn-cs"/>
                <a:sym typeface="Helvetica"/>
              </a:rPr>
              <a:t>But before I start.. Allow me to highlight the gap in this space..</a:t>
            </a:r>
            <a:endParaRPr dirty="0">
              <a:latin typeface="+mn-lt"/>
              <a:ea typeface="+mn-ea"/>
              <a:cs typeface="+mn-cs"/>
              <a:sym typeface="Helvetic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xfrm>
            <a:off x="381000" y="685800"/>
            <a:ext cx="6096000" cy="3429000"/>
          </a:xfrm>
          <a:prstGeom prst="rect">
            <a:avLst/>
          </a:prstGeom>
        </p:spPr>
        <p:txBody>
          <a:bodyPr/>
          <a:lstStyle/>
          <a:p>
            <a:endParaRPr/>
          </a:p>
        </p:txBody>
      </p:sp>
      <p:sp>
        <p:nvSpPr>
          <p:cNvPr id="448" name="Shape 448"/>
          <p:cNvSpPr>
            <a:spLocks noGrp="1"/>
          </p:cNvSpPr>
          <p:nvPr>
            <p:ph type="body" sz="quarter" idx="1"/>
          </p:nvPr>
        </p:nvSpPr>
        <p:spPr>
          <a:prstGeom prst="rect">
            <a:avLst/>
          </a:prstGeom>
        </p:spPr>
        <p:txBody>
          <a:bodyPr/>
          <a:lstStyle>
            <a:lvl1pPr>
              <a:spcBef>
                <a:spcPts val="0"/>
              </a:spcBef>
              <a:defRPr sz="1200">
                <a:latin typeface="Calibri"/>
                <a:ea typeface="Calibri"/>
                <a:cs typeface="Calibri"/>
                <a:sym typeface="Calibri"/>
              </a:defRPr>
            </a:lvl1pPr>
          </a:lstStyle>
          <a:p>
            <a:pPr marL="0" indent="0">
              <a:buFont typeface="Arial"/>
              <a:buNone/>
            </a:pPr>
            <a:r>
              <a:rPr lang="en-GB" b="1" dirty="0"/>
              <a:t>Summary: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I could not agree more with Suzan in her speech yesterday, and I quote her </a:t>
            </a:r>
            <a:r>
              <a:rPr lang="en-GB" b="0" u="sng" dirty="0"/>
              <a:t>“</a:t>
            </a:r>
            <a:r>
              <a:rPr lang="en-GB" b="1" u="sng" dirty="0"/>
              <a:t>Health is all about people</a:t>
            </a:r>
            <a:r>
              <a:rPr lang="en-GB" b="0" u="sng" dirty="0"/>
              <a:t>!” </a:t>
            </a:r>
            <a:r>
              <a:rPr lang="en-GB" b="0" dirty="0"/>
              <a:t>which is at the heart of our dialogues </a:t>
            </a:r>
          </a:p>
          <a:p>
            <a:pPr marL="0" marR="0" lvl="0" indent="0" defTabSz="914400" eaLnBrk="1" fontAlgn="auto" latinLnBrk="0" hangingPunct="1">
              <a:lnSpc>
                <a:spcPct val="100000"/>
              </a:lnSpc>
              <a:spcBef>
                <a:spcPts val="0"/>
              </a:spcBef>
              <a:spcAft>
                <a:spcPts val="0"/>
              </a:spcAft>
              <a:buClrTx/>
              <a:buSzTx/>
              <a:buFont typeface="Arial"/>
              <a:buNone/>
              <a:tabLst/>
              <a:defRPr/>
            </a:pPr>
            <a:r>
              <a:rPr lang="en-GB" b="0" dirty="0"/>
              <a:t>and so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we do </a:t>
            </a:r>
            <a:r>
              <a:rPr lang="en-GB" b="1" u="sng" dirty="0"/>
              <a:t>acknowledge</a:t>
            </a:r>
            <a:r>
              <a:rPr lang="en-GB" u="sng" dirty="0"/>
              <a:t> the challenges such people face whether </a:t>
            </a:r>
            <a:r>
              <a:rPr lang="en-GB" dirty="0"/>
              <a:t>regulators, developers, </a:t>
            </a:r>
            <a:r>
              <a:rPr lang="en-US" sz="1200" dirty="0">
                <a:solidFill>
                  <a:srgbClr val="000000"/>
                </a:solidFill>
                <a:latin typeface="Noto Sans"/>
                <a:ea typeface="+mn-lt"/>
                <a:cs typeface="+mn-lt"/>
              </a:rPr>
              <a:t>manufacturers, healthcare practitioners, and patients</a:t>
            </a:r>
          </a:p>
          <a:p>
            <a:pPr marL="171450" indent="-171450">
              <a:buFont typeface="Arial" panose="020B0604020202020204" pitchFamily="34" charset="0"/>
              <a:buChar char="•"/>
            </a:pPr>
            <a:r>
              <a:rPr lang="en-GB" dirty="0"/>
              <a:t>Therefore we worked with experts from all regions to identify those challenges and find the best way to </a:t>
            </a:r>
            <a:r>
              <a:rPr lang="en-GB" u="sng" dirty="0"/>
              <a:t>address them through the 18 recommendations </a:t>
            </a:r>
            <a:r>
              <a:rPr lang="en-GB" dirty="0"/>
              <a:t>in this normative guidance </a:t>
            </a:r>
            <a:r>
              <a:rPr lang="en-US" sz="1200" u="sng" dirty="0">
                <a:solidFill>
                  <a:srgbClr val="000000"/>
                </a:solidFill>
                <a:latin typeface="Noto Sans"/>
                <a:ea typeface="+mn-lt"/>
                <a:cs typeface="+mn-lt"/>
              </a:rPr>
              <a:t>“</a:t>
            </a:r>
            <a:r>
              <a:rPr lang="en-US" sz="1200" b="1" u="sng" dirty="0">
                <a:solidFill>
                  <a:srgbClr val="000000"/>
                </a:solidFill>
                <a:latin typeface="Noto Sans"/>
                <a:ea typeface="+mn-lt"/>
                <a:cs typeface="+mn-lt"/>
              </a:rPr>
              <a:t>to bring power to the people</a:t>
            </a:r>
            <a:r>
              <a:rPr lang="en-US" sz="1200" u="sng" dirty="0">
                <a:solidFill>
                  <a:srgbClr val="000000"/>
                </a:solidFill>
                <a:latin typeface="Noto Sans"/>
                <a:ea typeface="+mn-lt"/>
                <a:cs typeface="+mn-lt"/>
              </a:rPr>
              <a:t>” </a:t>
            </a:r>
            <a:r>
              <a:rPr lang="en-US" sz="1200" dirty="0">
                <a:solidFill>
                  <a:srgbClr val="000000"/>
                </a:solidFill>
                <a:latin typeface="Noto Sans"/>
                <a:ea typeface="+mn-lt"/>
                <a:cs typeface="+mn-lt"/>
              </a:rPr>
              <a:t>by the people.</a:t>
            </a:r>
          </a:p>
        </p:txBody>
      </p:sp>
    </p:spTree>
    <p:extLst>
      <p:ext uri="{BB962C8B-B14F-4D97-AF65-F5344CB8AC3E}">
        <p14:creationId xmlns:p14="http://schemas.microsoft.com/office/powerpoint/2010/main" val="600102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xfrm>
            <a:off x="381000" y="685800"/>
            <a:ext cx="6096000" cy="3429000"/>
          </a:xfrm>
          <a:prstGeom prst="rect">
            <a:avLst/>
          </a:prstGeom>
        </p:spPr>
        <p:txBody>
          <a:bodyPr/>
          <a:lstStyle/>
          <a:p>
            <a:endParaRPr/>
          </a:p>
        </p:txBody>
      </p:sp>
      <p:sp>
        <p:nvSpPr>
          <p:cNvPr id="448" name="Shape 448"/>
          <p:cNvSpPr>
            <a:spLocks noGrp="1"/>
          </p:cNvSpPr>
          <p:nvPr>
            <p:ph type="body" sz="quarter" idx="1"/>
          </p:nvPr>
        </p:nvSpPr>
        <p:spPr>
          <a:prstGeom prst="rect">
            <a:avLst/>
          </a:prstGeom>
        </p:spPr>
        <p:txBody>
          <a:bodyPr/>
          <a:lstStyle>
            <a:lvl1pPr>
              <a:spcBef>
                <a:spcPts val="0"/>
              </a:spcBef>
              <a:defRPr sz="1200">
                <a:latin typeface="Calibri"/>
                <a:ea typeface="Calibri"/>
                <a:cs typeface="Calibri"/>
                <a:sym typeface="Calibri"/>
              </a:defRPr>
            </a:lvl1pPr>
          </a:lstStyle>
          <a:p>
            <a:pPr marL="0" indent="0">
              <a:buFont typeface="Arial"/>
              <a:buNone/>
            </a:pPr>
            <a:endParaRPr lang="en-GB" dirty="0"/>
          </a:p>
        </p:txBody>
      </p:sp>
    </p:spTree>
    <p:extLst>
      <p:ext uri="{BB962C8B-B14F-4D97-AF65-F5344CB8AC3E}">
        <p14:creationId xmlns:p14="http://schemas.microsoft.com/office/powerpoint/2010/main" val="3870599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a:spLocks noGrp="1" noRot="1" noChangeAspect="1"/>
          </p:cNvSpPr>
          <p:nvPr>
            <p:ph type="sldImg"/>
          </p:nvPr>
        </p:nvSpPr>
        <p:spPr>
          <a:xfrm>
            <a:off x="381000" y="685800"/>
            <a:ext cx="6096000" cy="3429000"/>
          </a:xfrm>
          <a:prstGeom prst="rect">
            <a:avLst/>
          </a:prstGeom>
        </p:spPr>
        <p:txBody>
          <a:bodyPr/>
          <a:lstStyle/>
          <a:p>
            <a:endParaRPr/>
          </a:p>
        </p:txBody>
      </p:sp>
      <p:sp>
        <p:nvSpPr>
          <p:cNvPr id="759" name="Shape 759"/>
          <p:cNvSpPr>
            <a:spLocks noGrp="1"/>
          </p:cNvSpPr>
          <p:nvPr>
            <p:ph type="body" sz="quarter" idx="1"/>
          </p:nvPr>
        </p:nvSpPr>
        <p:spPr>
          <a:prstGeom prst="rect">
            <a:avLst/>
          </a:prstGeom>
        </p:spPr>
        <p:txBody>
          <a:bodyPr/>
          <a:lstStyle>
            <a:lvl1pPr marL="171450" indent="-171450">
              <a:buSzPct val="100000"/>
              <a:buFont typeface="Arial"/>
              <a:buChar char="•"/>
              <a:defRPr b="1"/>
            </a:lvl1pPr>
          </a:lstStyle>
          <a:p>
            <a:pPr marL="0" indent="0">
              <a:buFont typeface="Arial"/>
              <a:buNone/>
            </a:pPr>
            <a:r>
              <a:rPr lang="en-US"/>
              <a:t>1- </a:t>
            </a:r>
            <a:r>
              <a:rPr lang="en-US" dirty="0"/>
              <a:t>We wanted to </a:t>
            </a:r>
            <a:r>
              <a:rPr lang="en-US" u="sng" dirty="0"/>
              <a:t>disseminate those recommendations using different communication channels </a:t>
            </a:r>
            <a:r>
              <a:rPr lang="en-US" dirty="0"/>
              <a:t>to reach as many as possible: </a:t>
            </a:r>
            <a:r>
              <a:rPr lang="en-US" b="0" dirty="0"/>
              <a:t>Publication, online course to help them implement it, and even go to countries and deliver hands on regional AI4H workshops to access people who need it in 20 countries this year-</a:t>
            </a:r>
          </a:p>
          <a:p>
            <a:pPr marL="171450" indent="-171450">
              <a:buFont typeface="Arial"/>
              <a:buChar char="•"/>
            </a:pPr>
            <a:endParaRPr lang="en-US" dirty="0"/>
          </a:p>
          <a:p>
            <a:pPr marL="0" indent="0">
              <a:buFont typeface="Arial"/>
              <a:buNone/>
            </a:pPr>
            <a:r>
              <a:rPr lang="en-US" dirty="0"/>
              <a:t>2- </a:t>
            </a:r>
            <a:r>
              <a:rPr lang="en-US" b="0" dirty="0"/>
              <a:t>Like Thomas mentioned in his </a:t>
            </a:r>
            <a:r>
              <a:rPr lang="en-GB" b="0" i="0" dirty="0">
                <a:solidFill>
                  <a:srgbClr val="1F1F1F"/>
                </a:solidFill>
                <a:effectLst/>
                <a:latin typeface="Google Sans"/>
              </a:rPr>
              <a:t>Introduction to the FG presentation, </a:t>
            </a:r>
            <a:r>
              <a:rPr lang="en-US" b="0" i="0" dirty="0">
                <a:solidFill>
                  <a:srgbClr val="1F1F1F"/>
                </a:solidFill>
                <a:effectLst/>
                <a:latin typeface="Google Sans"/>
              </a:rPr>
              <a:t>i</a:t>
            </a:r>
            <a:r>
              <a:rPr lang="en-US" dirty="0"/>
              <a:t>t all started at the AI for Good back in 2018, and this </a:t>
            </a:r>
            <a:r>
              <a:rPr lang="en-US" u="sng" dirty="0"/>
              <a:t>GI (rebirth of the FG) </a:t>
            </a:r>
            <a:r>
              <a:rPr lang="en-US" dirty="0"/>
              <a:t>aim is to really make it happen to </a:t>
            </a:r>
            <a:r>
              <a:rPr lang="en-US" b="0" dirty="0"/>
              <a:t>bring it all the targeted groups: for our future generation, for field workforce, and for us. So please join us so we do not leave anyone behind.</a:t>
            </a:r>
          </a:p>
          <a:p>
            <a:pPr marL="0" indent="0">
              <a:buFont typeface="Arial"/>
              <a:buNone/>
            </a:pPr>
            <a:endParaRPr lang="en-US" dirty="0"/>
          </a:p>
          <a:p>
            <a:pPr marL="0" indent="0">
              <a:buFont typeface="Arial"/>
              <a:buNone/>
            </a:pPr>
            <a:r>
              <a:rPr lang="en-US" dirty="0"/>
              <a:t>3- </a:t>
            </a:r>
            <a:r>
              <a:rPr lang="en-US" b="0" dirty="0"/>
              <a:t>So I wanted to leave you with one question: How can we help you?</a:t>
            </a:r>
            <a:endParaRPr lang="en-GB" b="0" dirty="0"/>
          </a:p>
        </p:txBody>
      </p:sp>
    </p:spTree>
    <p:extLst>
      <p:ext uri="{BB962C8B-B14F-4D97-AF65-F5344CB8AC3E}">
        <p14:creationId xmlns:p14="http://schemas.microsoft.com/office/powerpoint/2010/main" val="3224983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9320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xfrm>
            <a:off x="381000" y="685800"/>
            <a:ext cx="6096000" cy="3429000"/>
          </a:xfrm>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pPr marL="171450" indent="-171450">
              <a:buSzPct val="100000"/>
              <a:buFont typeface="Arial"/>
              <a:buChar char="•"/>
            </a:pPr>
            <a:r>
              <a:rPr lang="en-GB" dirty="0"/>
              <a:t>Now regulators are keen on not only ensure that AI solutions </a:t>
            </a:r>
            <a:r>
              <a:rPr lang="en-GB" b="1" dirty="0"/>
              <a:t>are safe and effective for intended use</a:t>
            </a:r>
            <a:r>
              <a:rPr lang="en-GB" dirty="0"/>
              <a:t>, but also that such promising tools </a:t>
            </a:r>
            <a:r>
              <a:rPr lang="en-GB" b="1" dirty="0"/>
              <a:t>reach those who need them </a:t>
            </a:r>
            <a:r>
              <a:rPr lang="en-GB" dirty="0"/>
              <a:t>in a timely manner,</a:t>
            </a:r>
          </a:p>
          <a:p>
            <a:pPr marL="171450" indent="-171450">
              <a:buSzPct val="100000"/>
              <a:buFont typeface="Arial"/>
              <a:buChar char="•"/>
            </a:pPr>
            <a:r>
              <a:rPr lang="en-GB" b="1" dirty="0"/>
              <a:t>But technology Is faster than the law.</a:t>
            </a:r>
          </a:p>
          <a:p>
            <a:pPr marL="171450" indent="-171450">
              <a:buSzPct val="100000"/>
              <a:buFont typeface="Arial"/>
              <a:buChar char="•"/>
            </a:pPr>
            <a:r>
              <a:rPr lang="en-GB" dirty="0"/>
              <a:t>Therefore, it was important to establish a </a:t>
            </a:r>
            <a:r>
              <a:rPr lang="en-GB" b="1" dirty="0"/>
              <a:t>dialogue between developers and regulators </a:t>
            </a:r>
            <a:r>
              <a:rPr lang="en-GB" dirty="0"/>
              <a:t>to reach a </a:t>
            </a:r>
            <a:r>
              <a:rPr lang="en-GB" u="sng" dirty="0"/>
              <a:t>common understanding around </a:t>
            </a:r>
            <a:r>
              <a:rPr lang="en-GB" dirty="0"/>
              <a:t>the use of the AI solutions in health, and an </a:t>
            </a:r>
            <a:r>
              <a:rPr lang="en-US" u="sng" dirty="0"/>
              <a:t>engagement that has a</a:t>
            </a:r>
            <a:r>
              <a:rPr lang="en-US" dirty="0"/>
              <a:t> impactful outcomes</a:t>
            </a:r>
            <a:endParaRPr lang="en-GB" dirty="0"/>
          </a:p>
          <a:p>
            <a:pPr marL="171450" indent="-171450">
              <a:buSzPct val="100000"/>
              <a:buFont typeface="Arial"/>
              <a:buChar char="•"/>
            </a:pPr>
            <a:r>
              <a:rPr lang="en-GB" dirty="0"/>
              <a:t>Therefore, we tried to bridge that gap by providing a</a:t>
            </a:r>
            <a:r>
              <a:rPr lang="en-GB" sz="1100" dirty="0"/>
              <a:t> </a:t>
            </a:r>
            <a:r>
              <a:rPr lang="en-GB" sz="1100" b="1" u="sng" dirty="0"/>
              <a:t>resource</a:t>
            </a:r>
            <a:r>
              <a:rPr lang="en-GB" sz="1100" u="sng" dirty="0"/>
              <a:t> that can be considered </a:t>
            </a:r>
            <a:r>
              <a:rPr lang="en-GB" sz="1100" dirty="0"/>
              <a:t>by regulators, developers, and other stakeholders.</a:t>
            </a:r>
          </a:p>
          <a:p>
            <a:pPr marL="171450" indent="-171450">
              <a:buSzPct val="100000"/>
              <a:buFont typeface="Arial"/>
              <a:buChar char="•"/>
            </a:pPr>
            <a:r>
              <a:rPr lang="en-GB" sz="1100" dirty="0"/>
              <a:t>That can provide </a:t>
            </a:r>
            <a:r>
              <a:rPr lang="en-GB" dirty="0"/>
              <a:t>an Overview of Regulatory Concepts on AI for Health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381000" y="685800"/>
            <a:ext cx="6096000" cy="3429000"/>
          </a:xfrm>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marL="171450" indent="-171450">
              <a:buSzPct val="100000"/>
              <a:buFont typeface="Arial"/>
              <a:buChar char="•"/>
            </a:pPr>
            <a:r>
              <a:rPr lang="en-US" dirty="0"/>
              <a:t>This deliverable is</a:t>
            </a:r>
            <a:r>
              <a:rPr dirty="0"/>
              <a:t> </a:t>
            </a:r>
            <a:r>
              <a:rPr lang="en-US" dirty="0"/>
              <a:t>mainly </a:t>
            </a:r>
            <a:r>
              <a:rPr dirty="0"/>
              <a:t>intended to be a general, non-inclusive overview of some of the key regulatory considerations for the use of AI in healthcare.</a:t>
            </a:r>
          </a:p>
          <a:p>
            <a:pPr marL="171450" indent="-171450">
              <a:buSzPct val="100000"/>
              <a:buFont typeface="Arial"/>
              <a:buChar char="•"/>
            </a:pPr>
            <a:r>
              <a:rPr dirty="0"/>
              <a:t>And so it is meant as a resource that can be considered by </a:t>
            </a:r>
            <a:r>
              <a:rPr b="1" dirty="0"/>
              <a:t>Regulators</a:t>
            </a:r>
            <a:r>
              <a:rPr dirty="0"/>
              <a:t>, </a:t>
            </a:r>
            <a:r>
              <a:rPr b="1" dirty="0"/>
              <a:t>Developers</a:t>
            </a:r>
            <a:r>
              <a:rPr dirty="0"/>
              <a:t>,</a:t>
            </a:r>
            <a:r>
              <a:rPr dirty="0">
                <a:latin typeface="Calibri"/>
                <a:ea typeface="Calibri"/>
                <a:cs typeface="Calibri"/>
                <a:sym typeface="Calibri"/>
              </a:rPr>
              <a:t> and other stakeholders.</a:t>
            </a:r>
          </a:p>
          <a:p>
            <a:pPr marL="171450" indent="-171450">
              <a:buSzPct val="100000"/>
              <a:buFont typeface="Arial"/>
              <a:buChar char="•"/>
            </a:pPr>
            <a:r>
              <a:rPr lang="en-CH" b="1" dirty="0"/>
              <a:t>...</a:t>
            </a:r>
            <a:endParaRPr b="1" dirty="0"/>
          </a:p>
          <a:p>
            <a:pPr marL="171450" indent="-171450">
              <a:buSzPct val="100000"/>
              <a:buFont typeface="Arial"/>
              <a:buChar char="•"/>
            </a:pPr>
            <a:r>
              <a:rPr dirty="0"/>
              <a:t>Now regulators are keen </a:t>
            </a:r>
            <a:r>
              <a:rPr lang="en-US" dirty="0"/>
              <a:t>on </a:t>
            </a:r>
            <a:r>
              <a:rPr dirty="0"/>
              <a:t>not only ensure that AI solutions </a:t>
            </a:r>
            <a:r>
              <a:rPr b="1" dirty="0"/>
              <a:t>are safe and effective for intended use</a:t>
            </a:r>
            <a:r>
              <a:rPr dirty="0"/>
              <a:t>, but also that such promising tools reach those who need them as fast as possible. </a:t>
            </a:r>
          </a:p>
          <a:p>
            <a:pPr marL="171450" indent="-171450">
              <a:buSzPct val="100000"/>
              <a:buFont typeface="Arial"/>
              <a:buChar char="•"/>
            </a:pPr>
            <a:r>
              <a:rPr dirty="0"/>
              <a:t>Therefore, a dialogue between developers and regulators is important to establish a common understanding around the use of the AI solutions in health. </a:t>
            </a:r>
          </a:p>
          <a:p>
            <a:pPr marL="171450" indent="-171450">
              <a:buSzPct val="100000"/>
              <a:buFont typeface="Arial"/>
              <a:buChar char="•"/>
            </a:pPr>
            <a:r>
              <a:rPr dirty="0"/>
              <a:t>In order to achieve that, and because no single document can address all specifics of RC...</a:t>
            </a:r>
          </a:p>
          <a:p>
            <a:pPr marL="171450" indent="-171450">
              <a:buSzPct val="100000"/>
              <a:buFont typeface="Arial"/>
              <a:buChar char="•"/>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xfrm>
            <a:off x="381000" y="685800"/>
            <a:ext cx="6096000" cy="3429000"/>
          </a:xfrm>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pPr marL="770400" indent="-457200">
              <a:buSzPct val="100000"/>
              <a:buFont typeface="Arial"/>
              <a:buChar char="•"/>
            </a:pPr>
            <a:r>
              <a:rPr dirty="0"/>
              <a:t>This WG deliverable highlights 6 key topic areas covering fundamental regulatory principles and concepts that we believe are relevant to all involved stakeholders.</a:t>
            </a:r>
          </a:p>
          <a:p>
            <a:pPr marL="770400" indent="-457200">
              <a:buSzPct val="100000"/>
              <a:buFont typeface="Arial"/>
              <a:buChar char="•"/>
            </a:pPr>
            <a:r>
              <a:rPr dirty="0"/>
              <a:t>And  aims to deliver an Overview of Regulatory Considerations on </a:t>
            </a:r>
            <a:r>
              <a:rPr lang="en-US" dirty="0"/>
              <a:t>AI for </a:t>
            </a:r>
            <a:r>
              <a:rPr dirty="0"/>
              <a:t>Health that covers the following</a:t>
            </a:r>
            <a:r>
              <a:rPr lang="en-US" dirty="0"/>
              <a:t> </a:t>
            </a:r>
            <a:r>
              <a:rPr dirty="0"/>
              <a:t>topic areas:</a:t>
            </a:r>
          </a:p>
          <a:p>
            <a:pPr marL="1174949" lvl="3" indent="-742950">
              <a:buSzPct val="100000"/>
              <a:buAutoNum type="arabicPeriod"/>
              <a:defRPr>
                <a:latin typeface="Calibri"/>
                <a:ea typeface="Calibri"/>
                <a:cs typeface="Calibri"/>
                <a:sym typeface="Calibri"/>
              </a:defRPr>
            </a:pPr>
            <a:r>
              <a:rPr dirty="0"/>
              <a:t>Documentation and Transparency</a:t>
            </a:r>
          </a:p>
          <a:p>
            <a:pPr marL="1174949" lvl="3" indent="-742950">
              <a:buSzPct val="100000"/>
              <a:buAutoNum type="arabicPeriod"/>
              <a:defRPr>
                <a:latin typeface="Calibri"/>
                <a:ea typeface="Calibri"/>
                <a:cs typeface="Calibri"/>
                <a:sym typeface="Calibri"/>
              </a:defRPr>
            </a:pPr>
            <a:r>
              <a:rPr dirty="0"/>
              <a:t>Risk Management and </a:t>
            </a:r>
            <a:r>
              <a:rPr lang="en-GB" dirty="0"/>
              <a:t>AI systems development </a:t>
            </a:r>
            <a:r>
              <a:rPr dirty="0"/>
              <a:t>Lifecycle Approach</a:t>
            </a:r>
          </a:p>
          <a:p>
            <a:pPr marL="1174949" lvl="3" indent="-742950">
              <a:buSzPct val="100000"/>
              <a:buAutoNum type="arabicPeriod"/>
              <a:defRPr>
                <a:latin typeface="Calibri"/>
                <a:ea typeface="Calibri"/>
                <a:cs typeface="Calibri"/>
                <a:sym typeface="Calibri"/>
              </a:defRPr>
            </a:pPr>
            <a:r>
              <a:rPr dirty="0"/>
              <a:t>Analytical and Clinical Validation</a:t>
            </a:r>
            <a:endParaRPr lang="en-GB" dirty="0"/>
          </a:p>
          <a:p>
            <a:pPr marL="1174949" lvl="3" indent="-742950">
              <a:buSzPct val="100000"/>
              <a:buAutoNum type="arabicPeriod"/>
              <a:defRPr>
                <a:latin typeface="Calibri"/>
                <a:ea typeface="Calibri"/>
                <a:cs typeface="Calibri"/>
                <a:sym typeface="Calibri"/>
              </a:defRPr>
            </a:pPr>
            <a:r>
              <a:rPr lang="en-GB" dirty="0"/>
              <a:t>Data Quality</a:t>
            </a:r>
            <a:endParaRPr dirty="0"/>
          </a:p>
          <a:p>
            <a:pPr marL="1174949" lvl="3" indent="-742950">
              <a:buSzPct val="100000"/>
              <a:buAutoNum type="arabicPeriod"/>
              <a:defRPr>
                <a:latin typeface="Calibri"/>
                <a:ea typeface="Calibri"/>
                <a:cs typeface="Calibri"/>
                <a:sym typeface="Calibri"/>
              </a:defRPr>
            </a:pPr>
            <a:r>
              <a:rPr dirty="0"/>
              <a:t>Engagement and Collaboration</a:t>
            </a:r>
          </a:p>
          <a:p>
            <a:pPr marL="1174949" lvl="3" indent="-742950">
              <a:buSzPct val="100000"/>
              <a:buAutoNum type="arabicPeriod"/>
              <a:defRPr>
                <a:latin typeface="Calibri"/>
                <a:ea typeface="Calibri"/>
                <a:cs typeface="Calibri"/>
                <a:sym typeface="Calibri"/>
              </a:defRPr>
            </a:pPr>
            <a:r>
              <a:rPr dirty="0"/>
              <a:t>Privacy and Data Protection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xfrm>
            <a:off x="381000" y="685800"/>
            <a:ext cx="6096000" cy="3429000"/>
          </a:xfrm>
          <a:prstGeom prst="rect">
            <a:avLst/>
          </a:prstGeom>
        </p:spPr>
        <p:txBody>
          <a:bodyPr/>
          <a:lstStyle/>
          <a:p>
            <a:endParaRPr/>
          </a:p>
        </p:txBody>
      </p:sp>
      <p:sp>
        <p:nvSpPr>
          <p:cNvPr id="448" name="Shape 448"/>
          <p:cNvSpPr>
            <a:spLocks noGrp="1"/>
          </p:cNvSpPr>
          <p:nvPr>
            <p:ph type="body" sz="quarter" idx="1"/>
          </p:nvPr>
        </p:nvSpPr>
        <p:spPr>
          <a:prstGeom prst="rect">
            <a:avLst/>
          </a:prstGeom>
        </p:spPr>
        <p:txBody>
          <a:bodyPr/>
          <a:lstStyle>
            <a:lvl1pPr>
              <a:spcBef>
                <a:spcPts val="0"/>
              </a:spcBef>
              <a:defRPr sz="1200">
                <a:latin typeface="Calibri"/>
                <a:ea typeface="Calibri"/>
                <a:cs typeface="Calibri"/>
                <a:sym typeface="Calibri"/>
              </a:defRPr>
            </a:lvl1pPr>
          </a:lstStyle>
          <a:p>
            <a:r>
              <a:rPr lang="en-GB" dirty="0"/>
              <a:t>Starting off with </a:t>
            </a:r>
            <a:r>
              <a:rPr dirty="0"/>
              <a:t>th</a:t>
            </a:r>
            <a:r>
              <a:rPr lang="en-US" dirty="0"/>
              <a:t>e documentation and transparency..</a:t>
            </a:r>
            <a:endParaRPr lang="en-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xfrm>
            <a:off x="381000" y="685800"/>
            <a:ext cx="6096000" cy="3429000"/>
          </a:xfrm>
          <a:prstGeom prst="rect">
            <a:avLst/>
          </a:prstGeom>
        </p:spPr>
        <p:txBody>
          <a:bodyPr/>
          <a:lstStyle/>
          <a:p>
            <a:endParaRPr/>
          </a:p>
        </p:txBody>
      </p:sp>
      <p:sp>
        <p:nvSpPr>
          <p:cNvPr id="494" name="Shape 494"/>
          <p:cNvSpPr>
            <a:spLocks noGrp="1"/>
          </p:cNvSpPr>
          <p:nvPr>
            <p:ph type="body" sz="quarter" idx="1"/>
          </p:nvPr>
        </p:nvSpPr>
        <p:spPr>
          <a:prstGeom prst="rect">
            <a:avLst/>
          </a:prstGeom>
        </p:spPr>
        <p:txBody>
          <a:bodyPr/>
          <a:lstStyle/>
          <a:p>
            <a:r>
              <a:rPr dirty="0"/>
              <a:t>For Documentation and transparency we recommend developers of AI-based solutions to, …</a:t>
            </a:r>
            <a:endParaRPr lang="en-US" dirty="0"/>
          </a:p>
          <a:p>
            <a:pPr marL="800100" lvl="1" indent="-342900">
              <a:lnSpc>
                <a:spcPct val="150000"/>
              </a:lnSpc>
              <a:buSzPct val="100000"/>
              <a:buFont typeface="Arial"/>
              <a:buChar char="•"/>
              <a:defRPr sz="2400"/>
            </a:pPr>
            <a:r>
              <a:rPr lang="en-GB" dirty="0"/>
              <a:t>Consider pre-specifying and </a:t>
            </a:r>
            <a:r>
              <a:rPr lang="en-GB" b="1" dirty="0"/>
              <a:t>documenting</a:t>
            </a:r>
            <a:r>
              <a:rPr lang="en-GB" dirty="0"/>
              <a:t> </a:t>
            </a:r>
            <a:r>
              <a:rPr lang="en-GB" b="1" dirty="0"/>
              <a:t>the</a:t>
            </a:r>
            <a:r>
              <a:rPr lang="en-GB" dirty="0"/>
              <a:t> </a:t>
            </a:r>
            <a:r>
              <a:rPr lang="en-GB" b="1" dirty="0"/>
              <a:t>intended purpose and development process,</a:t>
            </a:r>
            <a:r>
              <a:rPr lang="en-GB" dirty="0"/>
              <a:t> such as the selection and use of datasets, parameters, metrics, deviations from original plans, and updates, during the phases of development in a manner that allows for the tracing of the development steps as appropriate. </a:t>
            </a:r>
          </a:p>
          <a:p>
            <a:pPr marL="800100" lvl="1" indent="-342900">
              <a:lnSpc>
                <a:spcPct val="150000"/>
              </a:lnSpc>
              <a:buSzPct val="100000"/>
              <a:buFont typeface="Arial"/>
              <a:buChar char="•"/>
              <a:defRPr sz="2400"/>
            </a:pPr>
            <a:r>
              <a:rPr lang="en-GB" dirty="0"/>
              <a:t>Consider a </a:t>
            </a:r>
            <a:r>
              <a:rPr lang="en-GB" b="1" dirty="0"/>
              <a:t>risk-based approach for the level of documentation</a:t>
            </a:r>
            <a:r>
              <a:rPr lang="en-GB" dirty="0"/>
              <a:t> and record keeping utilized for the development and validation of AI systems.</a:t>
            </a:r>
          </a:p>
          <a:p>
            <a:endParaRPr lang="en-US"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noRot="1" noChangeAspect="1"/>
          </p:cNvSpPr>
          <p:nvPr>
            <p:ph type="sldImg"/>
          </p:nvPr>
        </p:nvSpPr>
        <p:spPr>
          <a:xfrm>
            <a:off x="381000" y="685800"/>
            <a:ext cx="6096000" cy="3429000"/>
          </a:xfrm>
          <a:prstGeom prst="rect">
            <a:avLst/>
          </a:prstGeom>
        </p:spPr>
        <p:txBody>
          <a:bodyPr/>
          <a:lstStyle/>
          <a:p>
            <a:endParaRPr/>
          </a:p>
        </p:txBody>
      </p:sp>
      <p:sp>
        <p:nvSpPr>
          <p:cNvPr id="499" name="Shape 499"/>
          <p:cNvSpPr>
            <a:spLocks noGrp="1"/>
          </p:cNvSpPr>
          <p:nvPr>
            <p:ph type="body" sz="quarter" idx="1"/>
          </p:nvPr>
        </p:nvSpPr>
        <p:spPr>
          <a:prstGeom prst="rect">
            <a:avLst/>
          </a:prstGeom>
        </p:spPr>
        <p:txBody>
          <a:bodyPr/>
          <a:lstStyle>
            <a:lvl1pPr>
              <a:spcBef>
                <a:spcPts val="0"/>
              </a:spcBef>
              <a:defRPr sz="1200">
                <a:latin typeface="Calibri"/>
                <a:ea typeface="Calibri"/>
                <a:cs typeface="Calibri"/>
                <a:sym typeface="Calibri"/>
              </a:defRPr>
            </a:lvl1pPr>
          </a:lstStyle>
          <a:p>
            <a:r>
              <a:rPr lang="en-GB" dirty="0"/>
              <a:t>2nd </a:t>
            </a:r>
            <a:r>
              <a:rPr dirty="0"/>
              <a:t>to </a:t>
            </a:r>
            <a:r>
              <a:rPr lang="en-GB" dirty="0"/>
              <a:t>pic area is..</a:t>
            </a:r>
          </a:p>
          <a:p>
            <a:r>
              <a:rPr lang="en-GB" dirty="0"/>
              <a:t>Risk Management and AI system development lifecycle approaches</a:t>
            </a:r>
          </a:p>
          <a:p>
            <a:r>
              <a:rPr lang="en-GB" dirty="0"/>
              <a:t>which aims to..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Shape 580"/>
          <p:cNvSpPr>
            <a:spLocks noGrp="1" noRot="1" noChangeAspect="1"/>
          </p:cNvSpPr>
          <p:nvPr>
            <p:ph type="sldImg"/>
          </p:nvPr>
        </p:nvSpPr>
        <p:spPr>
          <a:xfrm>
            <a:off x="381000" y="685800"/>
            <a:ext cx="6096000" cy="3429000"/>
          </a:xfrm>
          <a:prstGeom prst="rect">
            <a:avLst/>
          </a:prstGeom>
        </p:spPr>
        <p:txBody>
          <a:bodyPr/>
          <a:lstStyle/>
          <a:p>
            <a:endParaRPr/>
          </a:p>
        </p:txBody>
      </p:sp>
      <p:sp>
        <p:nvSpPr>
          <p:cNvPr id="581" name="Shape 581"/>
          <p:cNvSpPr>
            <a:spLocks noGrp="1"/>
          </p:cNvSpPr>
          <p:nvPr>
            <p:ph type="body" sz="quarter" idx="1"/>
          </p:nvPr>
        </p:nvSpPr>
        <p:spPr>
          <a:prstGeom prst="rect">
            <a:avLst/>
          </a:prstGeom>
        </p:spPr>
        <p:txBody>
          <a:bodyPr/>
          <a:lstStyle/>
          <a:p>
            <a:pPr>
              <a:defRPr i="1"/>
            </a:pPr>
            <a:r>
              <a:rPr dirty="0"/>
              <a:t>..and we recommend for the Total Product Lifecycle Approach and Risk Management:</a:t>
            </a:r>
            <a:r>
              <a:rPr i="0" dirty="0"/>
              <a:t> </a:t>
            </a:r>
            <a:r>
              <a:rPr lang="en-GB" i="0" dirty="0"/>
              <a:t>to …</a:t>
            </a:r>
            <a:r>
              <a:rPr i="0" dirty="0"/>
              <a:t> </a:t>
            </a:r>
            <a:endParaRPr lang="en-US" i="0" dirty="0"/>
          </a:p>
          <a:p>
            <a:pPr marL="514350" indent="-514350">
              <a:lnSpc>
                <a:spcPct val="150000"/>
              </a:lnSpc>
              <a:spcBef>
                <a:spcPts val="800"/>
              </a:spcBef>
              <a:buSzPct val="100000"/>
              <a:buFont typeface="Arial"/>
              <a:buChar char="•"/>
              <a:defRPr sz="2400"/>
            </a:pPr>
            <a:r>
              <a:rPr lang="en-GB" dirty="0"/>
              <a:t>Consider a</a:t>
            </a:r>
            <a:r>
              <a:rPr lang="en-GB" b="1" dirty="0"/>
              <a:t> total product lifecycle approach</a:t>
            </a:r>
            <a:r>
              <a:rPr lang="en-GB" dirty="0"/>
              <a:t> throughout all phases in the life of a medical device and the key broad management categories: pre-market development management, post-market management, and change management. </a:t>
            </a:r>
          </a:p>
          <a:p>
            <a:pPr marL="514350" indent="-514350">
              <a:lnSpc>
                <a:spcPct val="150000"/>
              </a:lnSpc>
              <a:spcBef>
                <a:spcPts val="800"/>
              </a:spcBef>
              <a:buSzPct val="100000"/>
              <a:buFont typeface="Arial"/>
              <a:buChar char="•"/>
              <a:defRPr sz="2400"/>
            </a:pPr>
            <a:r>
              <a:rPr lang="en-GB" dirty="0"/>
              <a:t>Consider a</a:t>
            </a:r>
            <a:r>
              <a:rPr lang="en-GB" i="1" dirty="0">
                <a:latin typeface="Times New Roman"/>
                <a:ea typeface="Times New Roman"/>
                <a:cs typeface="Times New Roman"/>
                <a:sym typeface="Times New Roman"/>
              </a:rPr>
              <a:t> </a:t>
            </a:r>
            <a:r>
              <a:rPr lang="en-GB" b="1" dirty="0"/>
              <a:t>risk management approach</a:t>
            </a:r>
            <a:r>
              <a:rPr lang="en-GB" dirty="0"/>
              <a:t> that addresses risks associated with AI systems, such as cybersecurity threats and vulnerabilities, underfitting, and algorithmic bias, etc.</a:t>
            </a:r>
          </a:p>
          <a:p>
            <a:pPr>
              <a:defRPr i="1"/>
            </a:pPr>
            <a:endParaRPr i="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ti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grpSp>
        <p:nvGrpSpPr>
          <p:cNvPr id="14" name="Picture 16"/>
          <p:cNvGrpSpPr/>
          <p:nvPr/>
        </p:nvGrpSpPr>
        <p:grpSpPr>
          <a:xfrm>
            <a:off x="1" y="189588"/>
            <a:ext cx="3960126" cy="6668412"/>
            <a:chOff x="0" y="0"/>
            <a:chExt cx="3960124" cy="6668410"/>
          </a:xfrm>
        </p:grpSpPr>
        <p:sp>
          <p:nvSpPr>
            <p:cNvPr id="12" name="Shape"/>
            <p:cNvSpPr/>
            <p:nvPr/>
          </p:nvSpPr>
          <p:spPr>
            <a:xfrm>
              <a:off x="0" y="0"/>
              <a:ext cx="3960125" cy="6668411"/>
            </a:xfrm>
            <a:custGeom>
              <a:avLst/>
              <a:gdLst/>
              <a:ahLst/>
              <a:cxnLst>
                <a:cxn ang="0">
                  <a:pos x="wd2" y="hd2"/>
                </a:cxn>
                <a:cxn ang="5400000">
                  <a:pos x="wd2" y="hd2"/>
                </a:cxn>
                <a:cxn ang="10800000">
                  <a:pos x="wd2" y="hd2"/>
                </a:cxn>
                <a:cxn ang="16200000">
                  <a:pos x="wd2" y="hd2"/>
                </a:cxn>
              </a:cxnLst>
              <a:rect l="0" t="0" r="r" b="b"/>
              <a:pathLst>
                <a:path w="21600" h="21600" extrusionOk="0">
                  <a:moveTo>
                    <a:pt x="0" y="51"/>
                  </a:moveTo>
                  <a:lnTo>
                    <a:pt x="10391" y="51"/>
                  </a:lnTo>
                  <a:lnTo>
                    <a:pt x="10391" y="21600"/>
                  </a:lnTo>
                  <a:lnTo>
                    <a:pt x="0" y="21600"/>
                  </a:lnTo>
                  <a:close/>
                  <a:moveTo>
                    <a:pt x="13298" y="0"/>
                  </a:moveTo>
                  <a:lnTo>
                    <a:pt x="13216" y="259"/>
                  </a:lnTo>
                  <a:cubicBezTo>
                    <a:pt x="11285" y="6738"/>
                    <a:pt x="13161" y="13340"/>
                    <a:pt x="20811" y="20844"/>
                  </a:cubicBezTo>
                  <a:lnTo>
                    <a:pt x="21600" y="21600"/>
                  </a:lnTo>
                  <a:lnTo>
                    <a:pt x="10391" y="21600"/>
                  </a:lnTo>
                  <a:lnTo>
                    <a:pt x="10391" y="45"/>
                  </a:lnTo>
                  <a:close/>
                </a:path>
              </a:pathLst>
            </a:custGeom>
            <a:solidFill>
              <a:srgbClr val="4F81BD"/>
            </a:solidFill>
            <a:ln w="12700" cap="flat">
              <a:noFill/>
              <a:miter lim="400000"/>
            </a:ln>
            <a:effectLst/>
          </p:spPr>
          <p:txBody>
            <a:bodyPr wrap="square" lIns="45719" tIns="45719" rIns="45719" bIns="45719" numCol="1" anchor="ctr">
              <a:noAutofit/>
            </a:bodyPr>
            <a:lstStyle/>
            <a:p>
              <a:endParaRPr/>
            </a:p>
          </p:txBody>
        </p:sp>
        <p:pic>
          <p:nvPicPr>
            <p:cNvPr id="13" name="image4.tif" descr="image4.tif"/>
            <p:cNvPicPr>
              <a:picLocks noChangeAspect="1"/>
            </p:cNvPicPr>
            <p:nvPr/>
          </p:nvPicPr>
          <p:blipFill>
            <a:blip r:embed="rId2"/>
            <a:srcRect l="31571" t="15759" r="21331" b="5519"/>
            <a:stretch>
              <a:fillRect/>
            </a:stretch>
          </p:blipFill>
          <p:spPr>
            <a:xfrm>
              <a:off x="0" y="0"/>
              <a:ext cx="3960019" cy="6668294"/>
            </a:xfrm>
            <a:custGeom>
              <a:avLst/>
              <a:gdLst/>
              <a:ahLst/>
              <a:cxnLst>
                <a:cxn ang="0">
                  <a:pos x="wd2" y="hd2"/>
                </a:cxn>
                <a:cxn ang="5400000">
                  <a:pos x="wd2" y="hd2"/>
                </a:cxn>
                <a:cxn ang="10800000">
                  <a:pos x="wd2" y="hd2"/>
                </a:cxn>
                <a:cxn ang="16200000">
                  <a:pos x="wd2" y="hd2"/>
                </a:cxn>
              </a:cxnLst>
              <a:rect l="0" t="0" r="r" b="b"/>
              <a:pathLst>
                <a:path w="21600" h="21600" extrusionOk="0">
                  <a:moveTo>
                    <a:pt x="13298" y="0"/>
                  </a:moveTo>
                  <a:lnTo>
                    <a:pt x="10391" y="45"/>
                  </a:lnTo>
                  <a:lnTo>
                    <a:pt x="10391" y="51"/>
                  </a:lnTo>
                  <a:lnTo>
                    <a:pt x="0" y="51"/>
                  </a:lnTo>
                  <a:lnTo>
                    <a:pt x="0" y="21600"/>
                  </a:lnTo>
                  <a:lnTo>
                    <a:pt x="10391" y="21600"/>
                  </a:lnTo>
                  <a:lnTo>
                    <a:pt x="21600" y="21600"/>
                  </a:lnTo>
                  <a:lnTo>
                    <a:pt x="20812" y="20844"/>
                  </a:lnTo>
                  <a:cubicBezTo>
                    <a:pt x="13162" y="13340"/>
                    <a:pt x="11285" y="6737"/>
                    <a:pt x="13216" y="258"/>
                  </a:cubicBezTo>
                  <a:lnTo>
                    <a:pt x="13298" y="0"/>
                  </a:lnTo>
                  <a:close/>
                </a:path>
              </a:pathLst>
            </a:custGeom>
            <a:ln w="12700" cap="flat">
              <a:noFill/>
              <a:miter lim="400000"/>
            </a:ln>
            <a:effectLst/>
          </p:spPr>
        </p:pic>
      </p:grpSp>
      <p:sp>
        <p:nvSpPr>
          <p:cNvPr id="15" name="Freeform 17"/>
          <p:cNvSpPr/>
          <p:nvPr/>
        </p:nvSpPr>
        <p:spPr>
          <a:xfrm>
            <a:off x="-1" y="-2"/>
            <a:ext cx="2475360" cy="205413"/>
          </a:xfrm>
          <a:custGeom>
            <a:avLst/>
            <a:gdLst/>
            <a:ahLst/>
            <a:cxnLst>
              <a:cxn ang="0">
                <a:pos x="wd2" y="hd2"/>
              </a:cxn>
              <a:cxn ang="5400000">
                <a:pos x="wd2" y="hd2"/>
              </a:cxn>
              <a:cxn ang="10800000">
                <a:pos x="wd2" y="hd2"/>
              </a:cxn>
              <a:cxn ang="16200000">
                <a:pos x="wd2" y="hd2"/>
              </a:cxn>
            </a:cxnLst>
            <a:rect l="0" t="0" r="r" b="b"/>
            <a:pathLst>
              <a:path w="21600" h="21600" extrusionOk="0">
                <a:moveTo>
                  <a:pt x="16623" y="0"/>
                </a:moveTo>
                <a:lnTo>
                  <a:pt x="21600" y="0"/>
                </a:lnTo>
                <a:lnTo>
                  <a:pt x="21511" y="5037"/>
                </a:lnTo>
                <a:lnTo>
                  <a:pt x="21275" y="20136"/>
                </a:lnTo>
                <a:lnTo>
                  <a:pt x="16623" y="21600"/>
                </a:lnTo>
                <a:close/>
                <a:moveTo>
                  <a:pt x="0" y="0"/>
                </a:moveTo>
                <a:lnTo>
                  <a:pt x="16623" y="0"/>
                </a:lnTo>
                <a:lnTo>
                  <a:pt x="16623" y="21600"/>
                </a:lnTo>
                <a:lnTo>
                  <a:pt x="0" y="21600"/>
                </a:lnTo>
                <a:close/>
              </a:path>
            </a:pathLst>
          </a:custGeom>
          <a:solidFill>
            <a:schemeClr val="accent2"/>
          </a:solidFill>
          <a:ln w="12700">
            <a:miter lim="400000"/>
          </a:ln>
        </p:spPr>
        <p:txBody>
          <a:bodyPr lIns="45719" rIns="45719" anchor="ctr"/>
          <a:lstStyle/>
          <a:p>
            <a:pPr algn="ctr">
              <a:defRPr sz="1600">
                <a:solidFill>
                  <a:srgbClr val="FFFFFF"/>
                </a:solidFill>
                <a:latin typeface="Calibri"/>
                <a:ea typeface="Calibri"/>
                <a:cs typeface="Calibri"/>
                <a:sym typeface="Calibri"/>
              </a:defRPr>
            </a:pPr>
            <a:endParaRPr/>
          </a:p>
        </p:txBody>
      </p:sp>
      <p:sp>
        <p:nvSpPr>
          <p:cNvPr id="16" name="Freeform 18"/>
          <p:cNvSpPr/>
          <p:nvPr/>
        </p:nvSpPr>
        <p:spPr>
          <a:xfrm rot="16200000" flipH="1" flipV="1">
            <a:off x="-129971" y="2575669"/>
            <a:ext cx="6674809" cy="1889855"/>
          </a:xfrm>
          <a:custGeom>
            <a:avLst/>
            <a:gdLst/>
            <a:ahLst/>
            <a:cxnLst>
              <a:cxn ang="0">
                <a:pos x="wd2" y="hd2"/>
              </a:cxn>
              <a:cxn ang="5400000">
                <a:pos x="wd2" y="hd2"/>
              </a:cxn>
              <a:cxn ang="10800000">
                <a:pos x="wd2" y="hd2"/>
              </a:cxn>
              <a:cxn ang="16200000">
                <a:pos x="wd2" y="hd2"/>
              </a:cxn>
            </a:cxnLst>
            <a:rect l="0" t="0" r="r" b="b"/>
            <a:pathLst>
              <a:path w="21600" h="20686" extrusionOk="0">
                <a:moveTo>
                  <a:pt x="4621" y="20679"/>
                </a:moveTo>
                <a:cubicBezTo>
                  <a:pt x="3162" y="20615"/>
                  <a:pt x="1718" y="20132"/>
                  <a:pt x="279" y="19271"/>
                </a:cubicBezTo>
                <a:lnTo>
                  <a:pt x="21" y="19105"/>
                </a:lnTo>
                <a:lnTo>
                  <a:pt x="0" y="16397"/>
                </a:lnTo>
                <a:cubicBezTo>
                  <a:pt x="6741" y="21600"/>
                  <a:pt x="13561" y="17997"/>
                  <a:pt x="21530" y="160"/>
                </a:cubicBezTo>
                <a:lnTo>
                  <a:pt x="21600" y="0"/>
                </a:lnTo>
                <a:lnTo>
                  <a:pt x="21600" y="2445"/>
                </a:lnTo>
                <a:lnTo>
                  <a:pt x="20845" y="4028"/>
                </a:lnTo>
                <a:cubicBezTo>
                  <a:pt x="15014" y="15968"/>
                  <a:pt x="9728" y="20899"/>
                  <a:pt x="4621" y="20679"/>
                </a:cubicBezTo>
                <a:close/>
              </a:path>
            </a:pathLst>
          </a:custGeom>
          <a:solidFill>
            <a:schemeClr val="accent1">
              <a:alpha val="87000"/>
            </a:schemeClr>
          </a:solidFill>
          <a:ln w="12700">
            <a:miter lim="400000"/>
          </a:ln>
        </p:spPr>
        <p:txBody>
          <a:bodyPr lIns="45719" rIns="45719" anchor="ctr"/>
          <a:lstStyle/>
          <a:p>
            <a:pPr algn="ctr">
              <a:defRPr sz="1600">
                <a:solidFill>
                  <a:srgbClr val="FFFFFF"/>
                </a:solidFill>
                <a:latin typeface="Calibri"/>
                <a:ea typeface="Calibri"/>
                <a:cs typeface="Calibri"/>
                <a:sym typeface="Calibri"/>
              </a:defRPr>
            </a:pPr>
            <a:endParaRPr/>
          </a:p>
        </p:txBody>
      </p:sp>
      <p:sp>
        <p:nvSpPr>
          <p:cNvPr id="17" name="Freeform 19"/>
          <p:cNvSpPr/>
          <p:nvPr/>
        </p:nvSpPr>
        <p:spPr>
          <a:xfrm rot="16200000" flipH="1" flipV="1">
            <a:off x="-1354142" y="1543732"/>
            <a:ext cx="6668411" cy="3960126"/>
          </a:xfrm>
          <a:custGeom>
            <a:avLst/>
            <a:gdLst/>
            <a:ahLst/>
            <a:cxnLst>
              <a:cxn ang="0">
                <a:pos x="wd2" y="hd2"/>
              </a:cxn>
              <a:cxn ang="5400000">
                <a:pos x="wd2" y="hd2"/>
              </a:cxn>
              <a:cxn ang="10800000">
                <a:pos x="wd2" y="hd2"/>
              </a:cxn>
              <a:cxn ang="16200000">
                <a:pos x="wd2" y="hd2"/>
              </a:cxn>
            </a:cxnLst>
            <a:rect l="0" t="0" r="r" b="b"/>
            <a:pathLst>
              <a:path w="21600" h="21600" extrusionOk="0">
                <a:moveTo>
                  <a:pt x="51" y="21600"/>
                </a:moveTo>
                <a:lnTo>
                  <a:pt x="51" y="11209"/>
                </a:lnTo>
                <a:lnTo>
                  <a:pt x="21600" y="11209"/>
                </a:lnTo>
                <a:lnTo>
                  <a:pt x="21600" y="21600"/>
                </a:lnTo>
                <a:close/>
                <a:moveTo>
                  <a:pt x="0" y="8302"/>
                </a:moveTo>
                <a:lnTo>
                  <a:pt x="259" y="8384"/>
                </a:lnTo>
                <a:cubicBezTo>
                  <a:pt x="6738" y="10315"/>
                  <a:pt x="13340" y="8439"/>
                  <a:pt x="20844" y="789"/>
                </a:cubicBezTo>
                <a:lnTo>
                  <a:pt x="21600" y="0"/>
                </a:lnTo>
                <a:lnTo>
                  <a:pt x="21600" y="11209"/>
                </a:lnTo>
                <a:lnTo>
                  <a:pt x="45" y="11209"/>
                </a:lnTo>
                <a:close/>
              </a:path>
            </a:pathLst>
          </a:custGeom>
          <a:solidFill>
            <a:schemeClr val="accent1">
              <a:alpha val="87000"/>
            </a:schemeClr>
          </a:solidFill>
          <a:ln w="12700">
            <a:miter lim="400000"/>
          </a:ln>
        </p:spPr>
        <p:txBody>
          <a:bodyPr lIns="45719" rIns="45719" anchor="ctr"/>
          <a:lstStyle/>
          <a:p>
            <a:pPr algn="ctr">
              <a:defRPr sz="1600">
                <a:solidFill>
                  <a:srgbClr val="FFFFFF"/>
                </a:solidFill>
                <a:latin typeface="Calibri"/>
                <a:ea typeface="Calibri"/>
                <a:cs typeface="Calibri"/>
                <a:sym typeface="Calibri"/>
              </a:defRPr>
            </a:pPr>
            <a:endParaRPr/>
          </a:p>
        </p:txBody>
      </p:sp>
      <p:sp>
        <p:nvSpPr>
          <p:cNvPr id="18" name="Body Level One…"/>
          <p:cNvSpPr txBox="1">
            <a:spLocks noGrp="1"/>
          </p:cNvSpPr>
          <p:nvPr>
            <p:ph type="body" sz="quarter" idx="1" hasCustomPrompt="1"/>
          </p:nvPr>
        </p:nvSpPr>
        <p:spPr>
          <a:xfrm>
            <a:off x="3802000" y="4726068"/>
            <a:ext cx="7832789" cy="215445"/>
          </a:xfrm>
          <a:prstGeom prst="rect">
            <a:avLst/>
          </a:prstGeom>
        </p:spPr>
        <p:txBody>
          <a:bodyPr>
            <a:normAutofit/>
          </a:bodyPr>
          <a:lstStyle>
            <a:lvl1pPr>
              <a:buSzTx/>
              <a:buFontTx/>
              <a:buNone/>
              <a:defRPr sz="1400">
                <a:solidFill>
                  <a:schemeClr val="accent5"/>
                </a:solidFill>
              </a:defRPr>
            </a:lvl1pPr>
            <a:lvl2pPr marL="0" indent="115887">
              <a:buSzTx/>
              <a:buFontTx/>
              <a:buNone/>
              <a:defRPr sz="1400">
                <a:solidFill>
                  <a:schemeClr val="accent5"/>
                </a:solidFill>
              </a:defRPr>
            </a:lvl2pPr>
            <a:lvl3pPr marL="0" indent="466344">
              <a:buSzTx/>
              <a:buFontTx/>
              <a:buNone/>
              <a:defRPr sz="1400">
                <a:solidFill>
                  <a:schemeClr val="accent5"/>
                </a:solidFill>
              </a:defRPr>
            </a:lvl3pPr>
            <a:lvl4pPr marL="0" indent="813816">
              <a:buSzTx/>
              <a:buFontTx/>
              <a:buNone/>
              <a:defRPr sz="1400">
                <a:solidFill>
                  <a:schemeClr val="accent5"/>
                </a:solidFill>
              </a:defRPr>
            </a:lvl4pPr>
            <a:lvl5pPr marL="0" indent="1161288">
              <a:buSzTx/>
              <a:buFontTx/>
              <a:buNone/>
              <a:defRPr sz="1400">
                <a:solidFill>
                  <a:schemeClr val="accent5"/>
                </a:solidFill>
              </a:defRPr>
            </a:lvl5pPr>
          </a:lstStyle>
          <a:p>
            <a:r>
              <a:t>Edit date or title/role</a:t>
            </a:r>
          </a:p>
          <a:p>
            <a:pPr lvl="1"/>
            <a:endParaRPr/>
          </a:p>
          <a:p>
            <a:pPr lvl="2"/>
            <a:endParaRPr/>
          </a:p>
          <a:p>
            <a:pPr lvl="3"/>
            <a:endParaRPr/>
          </a:p>
          <a:p>
            <a:pPr lvl="4"/>
            <a:endParaRPr/>
          </a:p>
        </p:txBody>
      </p:sp>
      <p:sp>
        <p:nvSpPr>
          <p:cNvPr id="19" name="Title Text"/>
          <p:cNvSpPr txBox="1">
            <a:spLocks noGrp="1"/>
          </p:cNvSpPr>
          <p:nvPr>
            <p:ph type="title"/>
          </p:nvPr>
        </p:nvSpPr>
        <p:spPr>
          <a:xfrm>
            <a:off x="3802000" y="3294405"/>
            <a:ext cx="7832789" cy="677109"/>
          </a:xfrm>
          <a:prstGeom prst="rect">
            <a:avLst/>
          </a:prstGeom>
        </p:spPr>
        <p:txBody>
          <a:bodyPr anchor="b">
            <a:normAutofit/>
          </a:bodyPr>
          <a:lstStyle>
            <a:lvl1pPr>
              <a:defRPr sz="4400">
                <a:solidFill>
                  <a:schemeClr val="accent1"/>
                </a:solidFill>
              </a:defRPr>
            </a:lvl1pPr>
          </a:lstStyle>
          <a:p>
            <a:r>
              <a:t>Title Text</a:t>
            </a:r>
          </a:p>
        </p:txBody>
      </p:sp>
      <p:sp>
        <p:nvSpPr>
          <p:cNvPr id="20" name="Straight Connector 25"/>
          <p:cNvSpPr/>
          <p:nvPr/>
        </p:nvSpPr>
        <p:spPr>
          <a:xfrm flipH="1" flipV="1">
            <a:off x="3802000" y="4120439"/>
            <a:ext cx="7832789" cy="1"/>
          </a:xfrm>
          <a:prstGeom prst="line">
            <a:avLst/>
          </a:prstGeom>
          <a:ln>
            <a:solidFill>
              <a:schemeClr val="accent4">
                <a:alpha val="50000"/>
              </a:schemeClr>
            </a:solidFill>
          </a:ln>
        </p:spPr>
        <p:txBody>
          <a:bodyPr lIns="45719" rIns="45719"/>
          <a:lstStyle/>
          <a:p>
            <a:endParaRPr/>
          </a:p>
        </p:txBody>
      </p:sp>
      <p:pic>
        <p:nvPicPr>
          <p:cNvPr id="21" name="Picture 350" descr="Picture 350"/>
          <p:cNvPicPr>
            <a:picLocks noChangeAspect="1"/>
          </p:cNvPicPr>
          <p:nvPr/>
        </p:nvPicPr>
        <p:blipFill>
          <a:blip r:embed="rId3"/>
          <a:srcRect l="6894" t="36405" r="6779" b="35885"/>
          <a:stretch>
            <a:fillRect/>
          </a:stretch>
        </p:blipFill>
        <p:spPr>
          <a:xfrm>
            <a:off x="3802000" y="762695"/>
            <a:ext cx="3019679" cy="969268"/>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3">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304799" y="172212"/>
            <a:ext cx="7171267" cy="384721"/>
          </a:xfrm>
          <a:prstGeom prst="rect">
            <a:avLst/>
          </a:prstGeom>
        </p:spPr>
        <p:txBody>
          <a:bodyPr>
            <a:normAutofit/>
          </a:bodyPr>
          <a:lstStyle/>
          <a:p>
            <a:r>
              <a:t>Title Text</a:t>
            </a:r>
          </a:p>
        </p:txBody>
      </p:sp>
      <p:sp>
        <p:nvSpPr>
          <p:cNvPr id="128" name="RectangleLight"/>
          <p:cNvSpPr/>
          <p:nvPr/>
        </p:nvSpPr>
        <p:spPr>
          <a:xfrm>
            <a:off x="7830311" y="0"/>
            <a:ext cx="4361689" cy="6858000"/>
          </a:xfrm>
          <a:prstGeom prst="rect">
            <a:avLst/>
          </a:prstGeom>
          <a:solidFill>
            <a:srgbClr val="E5F7FF"/>
          </a:solidFill>
          <a:ln w="12700">
            <a:miter lim="400000"/>
          </a:ln>
        </p:spPr>
        <p:txBody>
          <a:bodyPr lIns="45719" rIns="45719"/>
          <a:lstStyle/>
          <a:p>
            <a:pPr algn="ctr">
              <a:defRPr>
                <a:solidFill>
                  <a:srgbClr val="F0F0F0"/>
                </a:solidFill>
              </a:defRPr>
            </a:pPr>
            <a:endParaRPr/>
          </a:p>
        </p:txBody>
      </p:sp>
      <p:sp>
        <p:nvSpPr>
          <p:cNvPr id="129"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130" name="Body Level One…"/>
          <p:cNvSpPr txBox="1">
            <a:spLocks noGrp="1"/>
          </p:cNvSpPr>
          <p:nvPr>
            <p:ph type="body" sz="quarter" idx="1"/>
          </p:nvPr>
        </p:nvSpPr>
        <p:spPr>
          <a:xfrm>
            <a:off x="304799" y="571325"/>
            <a:ext cx="7171267" cy="277000"/>
          </a:xfrm>
          <a:prstGeom prst="rect">
            <a:avLst/>
          </a:prstGeom>
        </p:spPr>
        <p:txBody>
          <a:bodyPr>
            <a:normAutofit/>
          </a:bodyPr>
          <a:lstStyle>
            <a:lvl1pPr>
              <a:buSzTx/>
              <a:buFontTx/>
              <a:buNone/>
              <a:defRPr sz="1800">
                <a:solidFill>
                  <a:schemeClr val="accent5"/>
                </a:solidFill>
              </a:defRPr>
            </a:lvl1pPr>
            <a:lvl2pPr marL="257175" indent="-257175">
              <a:buFontTx/>
              <a:defRPr sz="1800">
                <a:solidFill>
                  <a:schemeClr val="accent5"/>
                </a:solidFill>
              </a:defRPr>
            </a:lvl2pPr>
            <a:lvl3pPr marL="465201" indent="-236600">
              <a:buFontTx/>
              <a:defRPr sz="1800">
                <a:solidFill>
                  <a:schemeClr val="accent5"/>
                </a:solidFill>
              </a:defRPr>
            </a:lvl3pPr>
            <a:lvl4pPr marL="613791" indent="-174879">
              <a:buFontTx/>
              <a:defRPr sz="1800">
                <a:solidFill>
                  <a:schemeClr val="accent5"/>
                </a:solidFill>
              </a:defRPr>
            </a:lvl4pPr>
            <a:lvl5pPr marL="832104" indent="-164592">
              <a:buFontTx/>
              <a:defRPr sz="18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31" name="1. On-page tracker"/>
          <p:cNvSpPr>
            <a:spLocks noGrp="1"/>
          </p:cNvSpPr>
          <p:nvPr>
            <p:ph type="body" sz="quarter" idx="21" hasCustomPrompt="1"/>
          </p:nvPr>
        </p:nvSpPr>
        <p:spPr>
          <a:xfrm>
            <a:off x="304800" y="41596"/>
            <a:ext cx="3843338" cy="123113"/>
          </a:xfrm>
          <a:prstGeom prst="rect">
            <a:avLst/>
          </a:prstGeom>
        </p:spPr>
        <p:txBody>
          <a:bodyPr>
            <a:normAutofit/>
          </a:bodyPr>
          <a:lstStyle>
            <a:lvl1pPr>
              <a:buSzTx/>
              <a:buFontTx/>
              <a:buNone/>
              <a:defRPr sz="800">
                <a:solidFill>
                  <a:schemeClr val="accent5"/>
                </a:solidFill>
              </a:defRPr>
            </a:lvl1pPr>
          </a:lstStyle>
          <a:p>
            <a:r>
              <a:t>Add tracker</a:t>
            </a:r>
          </a:p>
        </p:txBody>
      </p:sp>
      <p:pic>
        <p:nvPicPr>
          <p:cNvPr id="132"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4 ">
    <p:spTree>
      <p:nvGrpSpPr>
        <p:cNvPr id="1" name=""/>
        <p:cNvGrpSpPr/>
        <p:nvPr/>
      </p:nvGrpSpPr>
      <p:grpSpPr>
        <a:xfrm>
          <a:off x="0" y="0"/>
          <a:ext cx="0" cy="0"/>
          <a:chOff x="0" y="0"/>
          <a:chExt cx="0" cy="0"/>
        </a:xfrm>
      </p:grpSpPr>
      <p:sp>
        <p:nvSpPr>
          <p:cNvPr id="139" name="RectangleLight"/>
          <p:cNvSpPr/>
          <p:nvPr/>
        </p:nvSpPr>
        <p:spPr>
          <a:xfrm>
            <a:off x="8781415" y="0"/>
            <a:ext cx="3410585" cy="6858000"/>
          </a:xfrm>
          <a:prstGeom prst="rect">
            <a:avLst/>
          </a:prstGeom>
          <a:solidFill>
            <a:srgbClr val="E5F7FF"/>
          </a:solidFill>
          <a:ln w="12700">
            <a:miter lim="400000"/>
          </a:ln>
        </p:spPr>
        <p:txBody>
          <a:bodyPr lIns="45719" rIns="45719"/>
          <a:lstStyle/>
          <a:p>
            <a:pPr algn="ctr">
              <a:defRPr>
                <a:solidFill>
                  <a:srgbClr val="F0F0F0"/>
                </a:solidFill>
              </a:defRPr>
            </a:pPr>
            <a:endParaRPr/>
          </a:p>
        </p:txBody>
      </p:sp>
      <p:sp>
        <p:nvSpPr>
          <p:cNvPr id="140"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141" name="Title Text"/>
          <p:cNvSpPr txBox="1">
            <a:spLocks noGrp="1"/>
          </p:cNvSpPr>
          <p:nvPr>
            <p:ph type="title"/>
          </p:nvPr>
        </p:nvSpPr>
        <p:spPr>
          <a:xfrm>
            <a:off x="304800" y="172212"/>
            <a:ext cx="7918705" cy="384721"/>
          </a:xfrm>
          <a:prstGeom prst="rect">
            <a:avLst/>
          </a:prstGeom>
        </p:spPr>
        <p:txBody>
          <a:bodyPr>
            <a:normAutofit/>
          </a:bodyPr>
          <a:lstStyle/>
          <a:p>
            <a:r>
              <a:t>Title Text</a:t>
            </a:r>
          </a:p>
        </p:txBody>
      </p:sp>
      <p:sp>
        <p:nvSpPr>
          <p:cNvPr id="142" name="Body Level One…"/>
          <p:cNvSpPr txBox="1">
            <a:spLocks noGrp="1"/>
          </p:cNvSpPr>
          <p:nvPr>
            <p:ph type="body" sz="quarter" idx="1"/>
          </p:nvPr>
        </p:nvSpPr>
        <p:spPr>
          <a:xfrm>
            <a:off x="304800" y="571325"/>
            <a:ext cx="7918705" cy="277000"/>
          </a:xfrm>
          <a:prstGeom prst="rect">
            <a:avLst/>
          </a:prstGeom>
        </p:spPr>
        <p:txBody>
          <a:bodyPr>
            <a:normAutofit/>
          </a:bodyPr>
          <a:lstStyle>
            <a:lvl1pPr>
              <a:buSzTx/>
              <a:buFontTx/>
              <a:buNone/>
              <a:defRPr sz="1800">
                <a:solidFill>
                  <a:schemeClr val="accent5"/>
                </a:solidFill>
              </a:defRPr>
            </a:lvl1pPr>
            <a:lvl2pPr marL="257175" indent="-257175">
              <a:buFontTx/>
              <a:defRPr sz="1800">
                <a:solidFill>
                  <a:schemeClr val="accent5"/>
                </a:solidFill>
              </a:defRPr>
            </a:lvl2pPr>
            <a:lvl3pPr marL="465201" indent="-236600">
              <a:buFontTx/>
              <a:defRPr sz="1800">
                <a:solidFill>
                  <a:schemeClr val="accent5"/>
                </a:solidFill>
              </a:defRPr>
            </a:lvl3pPr>
            <a:lvl4pPr marL="613791" indent="-174879">
              <a:buFontTx/>
              <a:defRPr sz="1800">
                <a:solidFill>
                  <a:schemeClr val="accent5"/>
                </a:solidFill>
              </a:defRPr>
            </a:lvl4pPr>
            <a:lvl5pPr marL="832104" indent="-164592">
              <a:buFontTx/>
              <a:defRPr sz="18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43" name="1. On-page tracker"/>
          <p:cNvSpPr>
            <a:spLocks noGrp="1"/>
          </p:cNvSpPr>
          <p:nvPr>
            <p:ph type="body" sz="quarter" idx="21" hasCustomPrompt="1"/>
          </p:nvPr>
        </p:nvSpPr>
        <p:spPr>
          <a:xfrm>
            <a:off x="304800" y="41596"/>
            <a:ext cx="3843338" cy="123113"/>
          </a:xfrm>
          <a:prstGeom prst="rect">
            <a:avLst/>
          </a:prstGeom>
        </p:spPr>
        <p:txBody>
          <a:bodyPr>
            <a:normAutofit/>
          </a:bodyPr>
          <a:lstStyle>
            <a:lvl1pPr>
              <a:buSzTx/>
              <a:buFontTx/>
              <a:buNone/>
              <a:defRPr sz="800">
                <a:solidFill>
                  <a:schemeClr val="accent5"/>
                </a:solidFill>
              </a:defRPr>
            </a:lvl1pPr>
          </a:lstStyle>
          <a:p>
            <a:r>
              <a:t>Add tracker</a:t>
            </a:r>
          </a:p>
        </p:txBody>
      </p:sp>
      <p:pic>
        <p:nvPicPr>
          <p:cNvPr id="144"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3-line">
    <p:spTree>
      <p:nvGrpSpPr>
        <p:cNvPr id="1" name=""/>
        <p:cNvGrpSpPr/>
        <p:nvPr/>
      </p:nvGrpSpPr>
      <p:grpSpPr>
        <a:xfrm>
          <a:off x="0" y="0"/>
          <a:ext cx="0" cy="0"/>
          <a:chOff x="0" y="0"/>
          <a:chExt cx="0" cy="0"/>
        </a:xfrm>
      </p:grpSpPr>
      <p:sp>
        <p:nvSpPr>
          <p:cNvPr id="151"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152" name="Title Text"/>
          <p:cNvSpPr txBox="1">
            <a:spLocks noGrp="1"/>
          </p:cNvSpPr>
          <p:nvPr>
            <p:ph type="title"/>
          </p:nvPr>
        </p:nvSpPr>
        <p:spPr>
          <a:xfrm>
            <a:off x="304800" y="175171"/>
            <a:ext cx="11582400" cy="384721"/>
          </a:xfrm>
          <a:prstGeom prst="rect">
            <a:avLst/>
          </a:prstGeom>
        </p:spPr>
        <p:txBody>
          <a:bodyPr>
            <a:normAutofit/>
          </a:bodyPr>
          <a:lstStyle/>
          <a:p>
            <a:r>
              <a:t>Title Text</a:t>
            </a:r>
          </a:p>
        </p:txBody>
      </p:sp>
      <p:sp>
        <p:nvSpPr>
          <p:cNvPr id="153" name="Body Level One…"/>
          <p:cNvSpPr txBox="1">
            <a:spLocks noGrp="1"/>
          </p:cNvSpPr>
          <p:nvPr>
            <p:ph type="body" sz="quarter" idx="1" hasCustomPrompt="1"/>
          </p:nvPr>
        </p:nvSpPr>
        <p:spPr>
          <a:xfrm>
            <a:off x="304800" y="41597"/>
            <a:ext cx="3843338" cy="123112"/>
          </a:xfrm>
          <a:prstGeom prst="rect">
            <a:avLst/>
          </a:prstGeom>
        </p:spPr>
        <p:txBody>
          <a:bodyPr>
            <a:normAutofit/>
          </a:bodyPr>
          <a:lstStyle>
            <a:lvl1pPr>
              <a:buSzTx/>
              <a:buFontTx/>
              <a:buNone/>
              <a:defRPr sz="800">
                <a:solidFill>
                  <a:schemeClr val="accent5"/>
                </a:solidFill>
              </a:defRPr>
            </a:lvl1pPr>
            <a:lvl2pPr marL="114300" indent="-114300">
              <a:buFontTx/>
              <a:defRPr sz="800">
                <a:solidFill>
                  <a:schemeClr val="accent5"/>
                </a:solidFill>
              </a:defRPr>
            </a:lvl2pPr>
            <a:lvl3pPr marL="333756" indent="-105156">
              <a:buFontTx/>
              <a:defRPr sz="800">
                <a:solidFill>
                  <a:schemeClr val="accent5"/>
                </a:solidFill>
              </a:defRPr>
            </a:lvl3pPr>
            <a:lvl4pPr marL="516636" indent="-77724">
              <a:buFontTx/>
              <a:defRPr sz="800">
                <a:solidFill>
                  <a:schemeClr val="accent5"/>
                </a:solidFill>
              </a:defRPr>
            </a:lvl4pPr>
            <a:lvl5pPr marL="740663" indent="-73151">
              <a:buFontTx/>
              <a:defRPr sz="800">
                <a:solidFill>
                  <a:schemeClr val="accent5"/>
                </a:solidFill>
              </a:defRPr>
            </a:lvl5pPr>
          </a:lstStyle>
          <a:p>
            <a:r>
              <a:t>Add tracker</a:t>
            </a:r>
          </a:p>
          <a:p>
            <a:pPr lvl="1"/>
            <a:endParaRPr/>
          </a:p>
          <a:p>
            <a:pPr lvl="2"/>
            <a:endParaRPr/>
          </a:p>
          <a:p>
            <a:pPr lvl="3"/>
            <a:endParaRPr/>
          </a:p>
          <a:p>
            <a:pPr lvl="4"/>
            <a:endParaRPr/>
          </a:p>
        </p:txBody>
      </p:sp>
      <p:pic>
        <p:nvPicPr>
          <p:cNvPr id="154"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ustom">
    <p:spTree>
      <p:nvGrpSpPr>
        <p:cNvPr id="1" name=""/>
        <p:cNvGrpSpPr/>
        <p:nvPr/>
      </p:nvGrpSpPr>
      <p:grpSpPr>
        <a:xfrm>
          <a:off x="0" y="0"/>
          <a:ext cx="0" cy="0"/>
          <a:chOff x="0" y="0"/>
          <a:chExt cx="0" cy="0"/>
        </a:xfrm>
      </p:grpSpPr>
      <p:sp>
        <p:nvSpPr>
          <p:cNvPr id="161"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162" name="Body Level One…"/>
          <p:cNvSpPr txBox="1">
            <a:spLocks noGrp="1"/>
          </p:cNvSpPr>
          <p:nvPr>
            <p:ph type="body" sz="quarter" idx="1" hasCustomPrompt="1"/>
          </p:nvPr>
        </p:nvSpPr>
        <p:spPr>
          <a:xfrm>
            <a:off x="304800" y="41597"/>
            <a:ext cx="3843338" cy="123112"/>
          </a:xfrm>
          <a:prstGeom prst="rect">
            <a:avLst/>
          </a:prstGeom>
        </p:spPr>
        <p:txBody>
          <a:bodyPr>
            <a:normAutofit/>
          </a:bodyPr>
          <a:lstStyle>
            <a:lvl1pPr>
              <a:buSzTx/>
              <a:buFontTx/>
              <a:buNone/>
              <a:defRPr sz="800">
                <a:solidFill>
                  <a:schemeClr val="accent5"/>
                </a:solidFill>
              </a:defRPr>
            </a:lvl1pPr>
            <a:lvl2pPr marL="114300" indent="-114300">
              <a:buFontTx/>
              <a:defRPr sz="800">
                <a:solidFill>
                  <a:schemeClr val="accent5"/>
                </a:solidFill>
              </a:defRPr>
            </a:lvl2pPr>
            <a:lvl3pPr marL="333756" indent="-105156">
              <a:buFontTx/>
              <a:defRPr sz="800">
                <a:solidFill>
                  <a:schemeClr val="accent5"/>
                </a:solidFill>
              </a:defRPr>
            </a:lvl3pPr>
            <a:lvl4pPr marL="516636" indent="-77724">
              <a:buFontTx/>
              <a:defRPr sz="800">
                <a:solidFill>
                  <a:schemeClr val="accent5"/>
                </a:solidFill>
              </a:defRPr>
            </a:lvl4pPr>
            <a:lvl5pPr marL="740663" indent="-73151">
              <a:buFontTx/>
              <a:defRPr sz="800">
                <a:solidFill>
                  <a:schemeClr val="accent5"/>
                </a:solidFill>
              </a:defRPr>
            </a:lvl5pPr>
          </a:lstStyle>
          <a:p>
            <a:r>
              <a:t>Add tracker</a:t>
            </a:r>
          </a:p>
          <a:p>
            <a:pPr lvl="1"/>
            <a:endParaRPr/>
          </a:p>
          <a:p>
            <a:pPr lvl="2"/>
            <a:endParaRPr/>
          </a:p>
          <a:p>
            <a:pPr lvl="3"/>
            <a:endParaRPr/>
          </a:p>
          <a:p>
            <a:pPr lvl="4"/>
            <a:endParaRPr/>
          </a:p>
        </p:txBody>
      </p:sp>
      <p:pic>
        <p:nvPicPr>
          <p:cNvPr id="163"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End">
    <p:spTree>
      <p:nvGrpSpPr>
        <p:cNvPr id="1" name=""/>
        <p:cNvGrpSpPr/>
        <p:nvPr/>
      </p:nvGrpSpPr>
      <p:grpSpPr>
        <a:xfrm>
          <a:off x="0" y="0"/>
          <a:ext cx="0" cy="0"/>
          <a:chOff x="0" y="0"/>
          <a:chExt cx="0" cy="0"/>
        </a:xfrm>
      </p:grpSpPr>
      <p:sp>
        <p:nvSpPr>
          <p:cNvPr id="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alpha val="0"/>
          </a:srgbClr>
        </a:solidFill>
        <a:effectLst/>
      </p:bgPr>
    </p:bg>
    <p:spTree>
      <p:nvGrpSpPr>
        <p:cNvPr id="1" name=""/>
        <p:cNvGrpSpPr/>
        <p:nvPr/>
      </p:nvGrpSpPr>
      <p:grpSpPr>
        <a:xfrm>
          <a:off x="0" y="0"/>
          <a:ext cx="0" cy="0"/>
          <a:chOff x="0" y="0"/>
          <a:chExt cx="0" cy="0"/>
        </a:xfrm>
      </p:grpSpPr>
      <p:grpSp>
        <p:nvGrpSpPr>
          <p:cNvPr id="179" name="Picture 16"/>
          <p:cNvGrpSpPr/>
          <p:nvPr/>
        </p:nvGrpSpPr>
        <p:grpSpPr>
          <a:xfrm>
            <a:off x="0" y="189589"/>
            <a:ext cx="5280165" cy="6668412"/>
            <a:chOff x="0" y="0"/>
            <a:chExt cx="5280164" cy="6668410"/>
          </a:xfrm>
        </p:grpSpPr>
        <p:sp>
          <p:nvSpPr>
            <p:cNvPr id="177" name="Shape"/>
            <p:cNvSpPr/>
            <p:nvPr/>
          </p:nvSpPr>
          <p:spPr>
            <a:xfrm>
              <a:off x="-1" y="0"/>
              <a:ext cx="5280166" cy="6668411"/>
            </a:xfrm>
            <a:custGeom>
              <a:avLst/>
              <a:gdLst/>
              <a:ahLst/>
              <a:cxnLst>
                <a:cxn ang="0">
                  <a:pos x="wd2" y="hd2"/>
                </a:cxn>
                <a:cxn ang="5400000">
                  <a:pos x="wd2" y="hd2"/>
                </a:cxn>
                <a:cxn ang="10800000">
                  <a:pos x="wd2" y="hd2"/>
                </a:cxn>
                <a:cxn ang="16200000">
                  <a:pos x="wd2" y="hd2"/>
                </a:cxn>
              </a:cxnLst>
              <a:rect l="0" t="0" r="r" b="b"/>
              <a:pathLst>
                <a:path w="21600" h="21600" extrusionOk="0">
                  <a:moveTo>
                    <a:pt x="0" y="51"/>
                  </a:moveTo>
                  <a:lnTo>
                    <a:pt x="10391" y="51"/>
                  </a:lnTo>
                  <a:lnTo>
                    <a:pt x="10391" y="21600"/>
                  </a:lnTo>
                  <a:lnTo>
                    <a:pt x="0" y="21600"/>
                  </a:lnTo>
                  <a:close/>
                  <a:moveTo>
                    <a:pt x="13298" y="0"/>
                  </a:moveTo>
                  <a:lnTo>
                    <a:pt x="13216" y="259"/>
                  </a:lnTo>
                  <a:cubicBezTo>
                    <a:pt x="11285" y="6738"/>
                    <a:pt x="13161" y="13340"/>
                    <a:pt x="20811" y="20844"/>
                  </a:cubicBezTo>
                  <a:lnTo>
                    <a:pt x="21600" y="21600"/>
                  </a:lnTo>
                  <a:lnTo>
                    <a:pt x="10391" y="21600"/>
                  </a:lnTo>
                  <a:lnTo>
                    <a:pt x="10391" y="45"/>
                  </a:lnTo>
                  <a:close/>
                </a:path>
              </a:pathLst>
            </a:custGeom>
            <a:solidFill>
              <a:srgbClr val="4F81BD"/>
            </a:solidFill>
            <a:ln w="12700" cap="flat">
              <a:noFill/>
              <a:miter lim="400000"/>
            </a:ln>
            <a:effectLst/>
          </p:spPr>
          <p:txBody>
            <a:bodyPr wrap="square" lIns="45719" tIns="45719" rIns="45719" bIns="45719" numCol="1" anchor="ctr">
              <a:noAutofit/>
            </a:bodyPr>
            <a:lstStyle/>
            <a:p>
              <a:endParaRPr/>
            </a:p>
          </p:txBody>
        </p:sp>
        <p:pic>
          <p:nvPicPr>
            <p:cNvPr id="178" name="image4.tif" descr="image4.tif"/>
            <p:cNvPicPr>
              <a:picLocks noChangeAspect="1"/>
            </p:cNvPicPr>
            <p:nvPr/>
          </p:nvPicPr>
          <p:blipFill>
            <a:blip r:embed="rId2"/>
            <a:srcRect l="31571" t="15759" r="21331" b="5519"/>
            <a:stretch>
              <a:fillRect/>
            </a:stretch>
          </p:blipFill>
          <p:spPr>
            <a:xfrm>
              <a:off x="0" y="0"/>
              <a:ext cx="5280025" cy="6668294"/>
            </a:xfrm>
            <a:custGeom>
              <a:avLst/>
              <a:gdLst/>
              <a:ahLst/>
              <a:cxnLst>
                <a:cxn ang="0">
                  <a:pos x="wd2" y="hd2"/>
                </a:cxn>
                <a:cxn ang="5400000">
                  <a:pos x="wd2" y="hd2"/>
                </a:cxn>
                <a:cxn ang="10800000">
                  <a:pos x="wd2" y="hd2"/>
                </a:cxn>
                <a:cxn ang="16200000">
                  <a:pos x="wd2" y="hd2"/>
                </a:cxn>
              </a:cxnLst>
              <a:rect l="0" t="0" r="r" b="b"/>
              <a:pathLst>
                <a:path w="21600" h="21600" extrusionOk="0">
                  <a:moveTo>
                    <a:pt x="13299" y="0"/>
                  </a:moveTo>
                  <a:lnTo>
                    <a:pt x="10391" y="45"/>
                  </a:lnTo>
                  <a:lnTo>
                    <a:pt x="10391" y="51"/>
                  </a:lnTo>
                  <a:lnTo>
                    <a:pt x="0" y="51"/>
                  </a:lnTo>
                  <a:lnTo>
                    <a:pt x="0" y="21600"/>
                  </a:lnTo>
                  <a:lnTo>
                    <a:pt x="10391" y="21600"/>
                  </a:lnTo>
                  <a:lnTo>
                    <a:pt x="21600" y="21600"/>
                  </a:lnTo>
                  <a:lnTo>
                    <a:pt x="20813" y="20844"/>
                  </a:lnTo>
                  <a:cubicBezTo>
                    <a:pt x="13163" y="13340"/>
                    <a:pt x="11285" y="6737"/>
                    <a:pt x="13216" y="258"/>
                  </a:cubicBezTo>
                  <a:lnTo>
                    <a:pt x="13299" y="0"/>
                  </a:lnTo>
                  <a:close/>
                </a:path>
              </a:pathLst>
            </a:custGeom>
            <a:ln w="12700" cap="flat">
              <a:noFill/>
              <a:miter lim="400000"/>
            </a:ln>
            <a:effectLst/>
          </p:spPr>
        </p:pic>
      </p:grpSp>
      <p:sp>
        <p:nvSpPr>
          <p:cNvPr id="180" name="Freeform 17"/>
          <p:cNvSpPr/>
          <p:nvPr/>
        </p:nvSpPr>
        <p:spPr>
          <a:xfrm>
            <a:off x="-2" y="-2"/>
            <a:ext cx="3300477" cy="205413"/>
          </a:xfrm>
          <a:custGeom>
            <a:avLst/>
            <a:gdLst/>
            <a:ahLst/>
            <a:cxnLst>
              <a:cxn ang="0">
                <a:pos x="wd2" y="hd2"/>
              </a:cxn>
              <a:cxn ang="5400000">
                <a:pos x="wd2" y="hd2"/>
              </a:cxn>
              <a:cxn ang="10800000">
                <a:pos x="wd2" y="hd2"/>
              </a:cxn>
              <a:cxn ang="16200000">
                <a:pos x="wd2" y="hd2"/>
              </a:cxn>
            </a:cxnLst>
            <a:rect l="0" t="0" r="r" b="b"/>
            <a:pathLst>
              <a:path w="21600" h="21600" extrusionOk="0">
                <a:moveTo>
                  <a:pt x="16623" y="0"/>
                </a:moveTo>
                <a:lnTo>
                  <a:pt x="21600" y="0"/>
                </a:lnTo>
                <a:lnTo>
                  <a:pt x="21511" y="5037"/>
                </a:lnTo>
                <a:lnTo>
                  <a:pt x="21275" y="20136"/>
                </a:lnTo>
                <a:lnTo>
                  <a:pt x="16623" y="21600"/>
                </a:lnTo>
                <a:close/>
                <a:moveTo>
                  <a:pt x="0" y="0"/>
                </a:moveTo>
                <a:lnTo>
                  <a:pt x="16623" y="0"/>
                </a:lnTo>
                <a:lnTo>
                  <a:pt x="16623" y="21600"/>
                </a:lnTo>
                <a:lnTo>
                  <a:pt x="0" y="21600"/>
                </a:lnTo>
                <a:close/>
              </a:path>
            </a:pathLst>
          </a:custGeom>
          <a:solidFill>
            <a:schemeClr val="accent3"/>
          </a:solidFill>
          <a:ln w="12700">
            <a:miter lim="400000"/>
          </a:ln>
        </p:spPr>
        <p:txBody>
          <a:bodyPr lIns="45719" rIns="45719" anchor="ctr"/>
          <a:lstStyle/>
          <a:p>
            <a:pPr algn="ctr">
              <a:defRPr>
                <a:solidFill>
                  <a:srgbClr val="FFFFFF"/>
                </a:solidFill>
              </a:defRPr>
            </a:pPr>
            <a:endParaRPr/>
          </a:p>
        </p:txBody>
      </p:sp>
      <p:sp>
        <p:nvSpPr>
          <p:cNvPr id="181" name="Freeform 18"/>
          <p:cNvSpPr/>
          <p:nvPr/>
        </p:nvSpPr>
        <p:spPr>
          <a:xfrm rot="16200000" flipH="1" flipV="1">
            <a:off x="939172" y="2260694"/>
            <a:ext cx="6674809" cy="2519806"/>
          </a:xfrm>
          <a:custGeom>
            <a:avLst/>
            <a:gdLst/>
            <a:ahLst/>
            <a:cxnLst>
              <a:cxn ang="0">
                <a:pos x="wd2" y="hd2"/>
              </a:cxn>
              <a:cxn ang="5400000">
                <a:pos x="wd2" y="hd2"/>
              </a:cxn>
              <a:cxn ang="10800000">
                <a:pos x="wd2" y="hd2"/>
              </a:cxn>
              <a:cxn ang="16200000">
                <a:pos x="wd2" y="hd2"/>
              </a:cxn>
            </a:cxnLst>
            <a:rect l="0" t="0" r="r" b="b"/>
            <a:pathLst>
              <a:path w="21600" h="20686" extrusionOk="0">
                <a:moveTo>
                  <a:pt x="4621" y="20679"/>
                </a:moveTo>
                <a:cubicBezTo>
                  <a:pt x="3162" y="20615"/>
                  <a:pt x="1718" y="20132"/>
                  <a:pt x="279" y="19271"/>
                </a:cubicBezTo>
                <a:lnTo>
                  <a:pt x="21" y="19105"/>
                </a:lnTo>
                <a:lnTo>
                  <a:pt x="0" y="16397"/>
                </a:lnTo>
                <a:cubicBezTo>
                  <a:pt x="6741" y="21600"/>
                  <a:pt x="13561" y="17997"/>
                  <a:pt x="21530" y="160"/>
                </a:cubicBezTo>
                <a:lnTo>
                  <a:pt x="21600" y="0"/>
                </a:lnTo>
                <a:lnTo>
                  <a:pt x="21600" y="2445"/>
                </a:lnTo>
                <a:lnTo>
                  <a:pt x="20845" y="4028"/>
                </a:lnTo>
                <a:cubicBezTo>
                  <a:pt x="15014" y="15968"/>
                  <a:pt x="9728" y="20899"/>
                  <a:pt x="4621" y="20679"/>
                </a:cubicBezTo>
                <a:close/>
              </a:path>
            </a:pathLst>
          </a:custGeom>
          <a:solidFill>
            <a:schemeClr val="accent2">
              <a:alpha val="87000"/>
            </a:schemeClr>
          </a:solidFill>
          <a:ln w="12700">
            <a:miter lim="400000"/>
          </a:ln>
        </p:spPr>
        <p:txBody>
          <a:bodyPr lIns="45719" rIns="45719" anchor="ctr"/>
          <a:lstStyle/>
          <a:p>
            <a:pPr algn="ctr">
              <a:defRPr>
                <a:solidFill>
                  <a:srgbClr val="FFFFFF"/>
                </a:solidFill>
              </a:defRPr>
            </a:pPr>
            <a:endParaRPr/>
          </a:p>
        </p:txBody>
      </p:sp>
      <p:sp>
        <p:nvSpPr>
          <p:cNvPr id="182" name="Freeform 19"/>
          <p:cNvSpPr/>
          <p:nvPr/>
        </p:nvSpPr>
        <p:spPr>
          <a:xfrm rot="16200000" flipH="1" flipV="1">
            <a:off x="-694124" y="883712"/>
            <a:ext cx="6668412" cy="5280166"/>
          </a:xfrm>
          <a:custGeom>
            <a:avLst/>
            <a:gdLst/>
            <a:ahLst/>
            <a:cxnLst>
              <a:cxn ang="0">
                <a:pos x="wd2" y="hd2"/>
              </a:cxn>
              <a:cxn ang="5400000">
                <a:pos x="wd2" y="hd2"/>
              </a:cxn>
              <a:cxn ang="10800000">
                <a:pos x="wd2" y="hd2"/>
              </a:cxn>
              <a:cxn ang="16200000">
                <a:pos x="wd2" y="hd2"/>
              </a:cxn>
            </a:cxnLst>
            <a:rect l="0" t="0" r="r" b="b"/>
            <a:pathLst>
              <a:path w="21600" h="21600" extrusionOk="0">
                <a:moveTo>
                  <a:pt x="51" y="21600"/>
                </a:moveTo>
                <a:lnTo>
                  <a:pt x="51" y="11209"/>
                </a:lnTo>
                <a:lnTo>
                  <a:pt x="21600" y="11209"/>
                </a:lnTo>
                <a:lnTo>
                  <a:pt x="21600" y="21600"/>
                </a:lnTo>
                <a:close/>
                <a:moveTo>
                  <a:pt x="0" y="8302"/>
                </a:moveTo>
                <a:lnTo>
                  <a:pt x="259" y="8384"/>
                </a:lnTo>
                <a:cubicBezTo>
                  <a:pt x="6738" y="10315"/>
                  <a:pt x="13340" y="8439"/>
                  <a:pt x="20844" y="789"/>
                </a:cubicBezTo>
                <a:lnTo>
                  <a:pt x="21600" y="0"/>
                </a:lnTo>
                <a:lnTo>
                  <a:pt x="21600" y="11209"/>
                </a:lnTo>
                <a:lnTo>
                  <a:pt x="45" y="11209"/>
                </a:lnTo>
                <a:close/>
              </a:path>
            </a:pathLst>
          </a:custGeom>
          <a:solidFill>
            <a:schemeClr val="accent2">
              <a:alpha val="87000"/>
            </a:schemeClr>
          </a:solidFill>
          <a:ln w="12700">
            <a:miter lim="400000"/>
          </a:ln>
        </p:spPr>
        <p:txBody>
          <a:bodyPr lIns="45719" rIns="45719" anchor="ctr"/>
          <a:lstStyle/>
          <a:p>
            <a:pPr algn="ctr">
              <a:defRPr>
                <a:solidFill>
                  <a:srgbClr val="FFFFFF"/>
                </a:solidFill>
              </a:defRPr>
            </a:pPr>
            <a:endParaRPr/>
          </a:p>
        </p:txBody>
      </p:sp>
      <p:sp>
        <p:nvSpPr>
          <p:cNvPr id="183" name="Title Text"/>
          <p:cNvSpPr txBox="1">
            <a:spLocks noGrp="1"/>
          </p:cNvSpPr>
          <p:nvPr>
            <p:ph type="title"/>
          </p:nvPr>
        </p:nvSpPr>
        <p:spPr>
          <a:xfrm>
            <a:off x="5022241" y="2912934"/>
            <a:ext cx="5035280" cy="984886"/>
          </a:xfrm>
          <a:prstGeom prst="rect">
            <a:avLst/>
          </a:prstGeom>
        </p:spPr>
        <p:txBody>
          <a:bodyPr anchor="b">
            <a:normAutofit/>
          </a:bodyPr>
          <a:lstStyle>
            <a:lvl1pPr>
              <a:defRPr sz="3200">
                <a:solidFill>
                  <a:schemeClr val="accent2"/>
                </a:solidFill>
              </a:defRPr>
            </a:lvl1pPr>
          </a:lstStyle>
          <a:p>
            <a:r>
              <a:t>Title Text</a:t>
            </a:r>
          </a:p>
        </p:txBody>
      </p:sp>
      <p:sp>
        <p:nvSpPr>
          <p:cNvPr id="184" name="Body Level One…"/>
          <p:cNvSpPr txBox="1">
            <a:spLocks noGrp="1"/>
          </p:cNvSpPr>
          <p:nvPr>
            <p:ph type="body" sz="quarter" idx="1"/>
          </p:nvPr>
        </p:nvSpPr>
        <p:spPr>
          <a:xfrm>
            <a:off x="5022241" y="4102703"/>
            <a:ext cx="5035280" cy="219821"/>
          </a:xfrm>
          <a:prstGeom prst="rect">
            <a:avLst/>
          </a:prstGeom>
        </p:spPr>
        <p:txBody>
          <a:bodyPr>
            <a:normAutofit/>
          </a:bodyPr>
          <a:lstStyle>
            <a:lvl1pPr>
              <a:defRPr sz="1400">
                <a:solidFill>
                  <a:schemeClr val="accent6">
                    <a:lumOff val="38133"/>
                  </a:schemeClr>
                </a:solidFill>
              </a:defRPr>
            </a:lvl1pPr>
            <a:lvl2pPr marL="200025" indent="-200025">
              <a:defRPr sz="1400">
                <a:solidFill>
                  <a:schemeClr val="accent6">
                    <a:lumOff val="38133"/>
                  </a:schemeClr>
                </a:solidFill>
              </a:defRPr>
            </a:lvl2pPr>
            <a:lvl3pPr marL="412623" indent="-184022">
              <a:defRPr sz="1400">
                <a:solidFill>
                  <a:schemeClr val="accent6">
                    <a:lumOff val="38133"/>
                  </a:schemeClr>
                </a:solidFill>
              </a:defRPr>
            </a:lvl3pPr>
            <a:lvl4pPr marL="574928" indent="-136016">
              <a:defRPr sz="1400">
                <a:solidFill>
                  <a:schemeClr val="accent6">
                    <a:lumOff val="38133"/>
                  </a:schemeClr>
                </a:solidFill>
              </a:defRPr>
            </a:lvl4pPr>
            <a:lvl5pPr marL="795527" indent="-128015">
              <a:defRPr sz="1400">
                <a:solidFill>
                  <a:schemeClr val="accent6">
                    <a:lumOff val="38133"/>
                  </a:schemeClr>
                </a:solidFill>
              </a:defRPr>
            </a:lvl5pPr>
          </a:lstStyle>
          <a:p>
            <a:r>
              <a:t>Body Level One</a:t>
            </a:r>
          </a:p>
          <a:p>
            <a:pPr lvl="1"/>
            <a:r>
              <a:t>Body Level Two</a:t>
            </a:r>
          </a:p>
          <a:p>
            <a:pPr lvl="2"/>
            <a:r>
              <a:t>Body Level Three</a:t>
            </a:r>
          </a:p>
          <a:p>
            <a:pPr lvl="3"/>
            <a:r>
              <a:t>Body Level Four</a:t>
            </a:r>
          </a:p>
          <a:p>
            <a:pPr lvl="4"/>
            <a:r>
              <a:t>Body Level Five</a:t>
            </a:r>
          </a:p>
        </p:txBody>
      </p:sp>
      <p:pic>
        <p:nvPicPr>
          <p:cNvPr id="185" name="Picture 4" descr="Picture 4"/>
          <p:cNvPicPr>
            <a:picLocks noChangeAspect="1"/>
          </p:cNvPicPr>
          <p:nvPr/>
        </p:nvPicPr>
        <p:blipFill>
          <a:blip r:embed="rId3"/>
          <a:stretch>
            <a:fillRect/>
          </a:stretch>
        </p:blipFill>
        <p:spPr>
          <a:xfrm>
            <a:off x="5022241" y="1224975"/>
            <a:ext cx="3667541" cy="947221"/>
          </a:xfrm>
          <a:prstGeom prst="rect">
            <a:avLst/>
          </a:prstGeom>
          <a:ln w="12700">
            <a:miter lim="400000"/>
          </a:ln>
        </p:spPr>
      </p:pic>
      <p:sp>
        <p:nvSpPr>
          <p:cNvPr id="186" name="Straight Connector 20"/>
          <p:cNvSpPr/>
          <p:nvPr/>
        </p:nvSpPr>
        <p:spPr>
          <a:xfrm flipH="1" flipV="1">
            <a:off x="5028320" y="4006419"/>
            <a:ext cx="5029201" cy="1"/>
          </a:xfrm>
          <a:prstGeom prst="line">
            <a:avLst/>
          </a:prstGeom>
          <a:ln>
            <a:solidFill>
              <a:schemeClr val="accent1">
                <a:alpha val="50000"/>
              </a:schemeClr>
            </a:solidFill>
          </a:ln>
        </p:spPr>
        <p:txBody>
          <a:bodyPr lIns="45719" rIns="45719"/>
          <a:lstStyle/>
          <a:p>
            <a:endParaRPr/>
          </a:p>
        </p:txBody>
      </p:sp>
      <p:sp>
        <p:nvSpPr>
          <p:cNvPr id="1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Top Left">
    <p:spTree>
      <p:nvGrpSpPr>
        <p:cNvPr id="1" name=""/>
        <p:cNvGrpSpPr/>
        <p:nvPr/>
      </p:nvGrpSpPr>
      <p:grpSpPr>
        <a:xfrm>
          <a:off x="0" y="0"/>
          <a:ext cx="0" cy="0"/>
          <a:chOff x="0" y="0"/>
          <a:chExt cx="0" cy="0"/>
        </a:xfrm>
      </p:grpSpPr>
      <p:pic>
        <p:nvPicPr>
          <p:cNvPr id="194"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195"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196" name="Title Text"/>
          <p:cNvSpPr txBox="1">
            <a:spLocks noGrp="1"/>
          </p:cNvSpPr>
          <p:nvPr>
            <p:ph type="title"/>
          </p:nvPr>
        </p:nvSpPr>
        <p:spPr>
          <a:xfrm>
            <a:off x="554736" y="1706563"/>
            <a:ext cx="3813048" cy="694945"/>
          </a:xfrm>
          <a:prstGeom prst="rect">
            <a:avLst/>
          </a:prstGeom>
        </p:spPr>
        <p:txBody>
          <a:bodyPr>
            <a:normAutofit/>
          </a:bodyPr>
          <a:lstStyle>
            <a:lvl1pPr>
              <a:lnSpc>
                <a:spcPct val="90000"/>
              </a:lnSpc>
            </a:lvl1pPr>
          </a:lstStyle>
          <a:p>
            <a:r>
              <a:t>Title Text</a:t>
            </a:r>
          </a:p>
        </p:txBody>
      </p:sp>
      <p:sp>
        <p:nvSpPr>
          <p:cNvPr id="197" name="Slide Number"/>
          <p:cNvSpPr txBox="1"/>
          <p:nvPr/>
        </p:nvSpPr>
        <p:spPr>
          <a:xfrm>
            <a:off x="11312525" y="6510253"/>
            <a:ext cx="325501" cy="127001"/>
          </a:xfrm>
          <a:prstGeom prst="rect">
            <a:avLst/>
          </a:prstGeom>
          <a:ln w="12700">
            <a:miter lim="400000"/>
          </a:ln>
        </p:spPr>
        <p:txBody>
          <a:bodyPr lIns="0" tIns="0" rIns="0" bIns="0" anchor="b">
            <a:spAutoFit/>
          </a:bodyPr>
          <a:lstStyle/>
          <a:p>
            <a:pPr algn="r" defTabSz="610744">
              <a:defRPr sz="900"/>
            </a:pPr>
            <a:endParaRPr/>
          </a:p>
        </p:txBody>
      </p:sp>
      <p:sp>
        <p:nvSpPr>
          <p:cNvPr id="198" name="Body Level One…"/>
          <p:cNvSpPr txBox="1">
            <a:spLocks noGrp="1"/>
          </p:cNvSpPr>
          <p:nvPr>
            <p:ph type="body" sz="quarter" idx="1" hasCustomPrompt="1"/>
          </p:nvPr>
        </p:nvSpPr>
        <p:spPr>
          <a:xfrm>
            <a:off x="7156704" y="89319"/>
            <a:ext cx="4480561" cy="123112"/>
          </a:xfrm>
          <a:prstGeom prst="rect">
            <a:avLst/>
          </a:prstGeom>
        </p:spPr>
        <p:txBody>
          <a:bodyPr anchor="ctr">
            <a:normAutofit/>
          </a:bodyPr>
          <a:lstStyle>
            <a:lvl1pPr algn="r">
              <a:defRPr sz="800"/>
            </a:lvl1pPr>
            <a:lvl2pPr marL="114300" indent="-114300" algn="r">
              <a:defRPr sz="800"/>
            </a:lvl2pPr>
            <a:lvl3pPr marL="333756" indent="-105156" algn="r">
              <a:defRPr sz="800"/>
            </a:lvl3pPr>
            <a:lvl4pPr marL="516636" indent="-77724" algn="r">
              <a:defRPr sz="800"/>
            </a:lvl4pPr>
            <a:lvl5pPr marL="740663" indent="-73151" algn="r">
              <a:defRPr sz="800"/>
            </a:lvl5pPr>
          </a:lstStyle>
          <a:p>
            <a:r>
              <a:t>Chapter › Topic</a:t>
            </a:r>
          </a:p>
          <a:p>
            <a:pPr lvl="1"/>
            <a:endParaRPr/>
          </a:p>
          <a:p>
            <a:pPr lvl="2"/>
            <a:endParaRPr/>
          </a:p>
          <a:p>
            <a:pPr lvl="3"/>
            <a:endParaRPr/>
          </a:p>
          <a:p>
            <a:pPr lvl="4"/>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05"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206"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207" name="Title Text"/>
          <p:cNvSpPr txBox="1">
            <a:spLocks noGrp="1"/>
          </p:cNvSpPr>
          <p:nvPr>
            <p:ph type="title"/>
          </p:nvPr>
        </p:nvSpPr>
        <p:spPr>
          <a:xfrm>
            <a:off x="304800" y="172212"/>
            <a:ext cx="11582400" cy="384721"/>
          </a:xfrm>
          <a:prstGeom prst="rect">
            <a:avLst/>
          </a:prstGeom>
        </p:spPr>
        <p:txBody>
          <a:bodyPr>
            <a:normAutofit/>
          </a:bodyPr>
          <a:lstStyle/>
          <a:p>
            <a:r>
              <a:t>Title Text</a:t>
            </a:r>
          </a:p>
        </p:txBody>
      </p:sp>
      <p:sp>
        <p:nvSpPr>
          <p:cNvPr id="208" name="Body Level One…"/>
          <p:cNvSpPr txBox="1">
            <a:spLocks noGrp="1"/>
          </p:cNvSpPr>
          <p:nvPr>
            <p:ph type="body" sz="quarter" idx="1"/>
          </p:nvPr>
        </p:nvSpPr>
        <p:spPr>
          <a:xfrm>
            <a:off x="304800" y="2170800"/>
            <a:ext cx="2542364" cy="163121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rast Title">
    <p:bg>
      <p:bgPr>
        <a:solidFill>
          <a:schemeClr val="accent1"/>
        </a:solidFill>
        <a:effectLst/>
      </p:bgPr>
    </p:bg>
    <p:spTree>
      <p:nvGrpSpPr>
        <p:cNvPr id="1" name=""/>
        <p:cNvGrpSpPr/>
        <p:nvPr/>
      </p:nvGrpSpPr>
      <p:grpSpPr>
        <a:xfrm>
          <a:off x="0" y="0"/>
          <a:ext cx="0" cy="0"/>
          <a:chOff x="0" y="0"/>
          <a:chExt cx="0" cy="0"/>
        </a:xfrm>
      </p:grpSpPr>
      <p:grpSp>
        <p:nvGrpSpPr>
          <p:cNvPr id="217" name="Picture 19"/>
          <p:cNvGrpSpPr/>
          <p:nvPr/>
        </p:nvGrpSpPr>
        <p:grpSpPr>
          <a:xfrm>
            <a:off x="1" y="189588"/>
            <a:ext cx="3960126" cy="6668412"/>
            <a:chOff x="0" y="0"/>
            <a:chExt cx="3960124" cy="6668410"/>
          </a:xfrm>
        </p:grpSpPr>
        <p:sp>
          <p:nvSpPr>
            <p:cNvPr id="215" name="Shape"/>
            <p:cNvSpPr/>
            <p:nvPr/>
          </p:nvSpPr>
          <p:spPr>
            <a:xfrm>
              <a:off x="0" y="0"/>
              <a:ext cx="3960125" cy="6668411"/>
            </a:xfrm>
            <a:custGeom>
              <a:avLst/>
              <a:gdLst/>
              <a:ahLst/>
              <a:cxnLst>
                <a:cxn ang="0">
                  <a:pos x="wd2" y="hd2"/>
                </a:cxn>
                <a:cxn ang="5400000">
                  <a:pos x="wd2" y="hd2"/>
                </a:cxn>
                <a:cxn ang="10800000">
                  <a:pos x="wd2" y="hd2"/>
                </a:cxn>
                <a:cxn ang="16200000">
                  <a:pos x="wd2" y="hd2"/>
                </a:cxn>
              </a:cxnLst>
              <a:rect l="0" t="0" r="r" b="b"/>
              <a:pathLst>
                <a:path w="21600" h="21600" extrusionOk="0">
                  <a:moveTo>
                    <a:pt x="0" y="51"/>
                  </a:moveTo>
                  <a:lnTo>
                    <a:pt x="10391" y="51"/>
                  </a:lnTo>
                  <a:lnTo>
                    <a:pt x="10391" y="21600"/>
                  </a:lnTo>
                  <a:lnTo>
                    <a:pt x="0" y="21600"/>
                  </a:lnTo>
                  <a:close/>
                  <a:moveTo>
                    <a:pt x="13298" y="0"/>
                  </a:moveTo>
                  <a:lnTo>
                    <a:pt x="13216" y="259"/>
                  </a:lnTo>
                  <a:cubicBezTo>
                    <a:pt x="11285" y="6738"/>
                    <a:pt x="13161" y="13340"/>
                    <a:pt x="20811" y="20844"/>
                  </a:cubicBezTo>
                  <a:lnTo>
                    <a:pt x="21600" y="21600"/>
                  </a:lnTo>
                  <a:lnTo>
                    <a:pt x="10391" y="21600"/>
                  </a:lnTo>
                  <a:lnTo>
                    <a:pt x="10391" y="45"/>
                  </a:lnTo>
                  <a:close/>
                </a:path>
              </a:pathLst>
            </a:custGeom>
            <a:solidFill>
              <a:srgbClr val="4F81BD"/>
            </a:solidFill>
            <a:ln w="12700" cap="flat">
              <a:noFill/>
              <a:miter lim="400000"/>
            </a:ln>
            <a:effectLst/>
          </p:spPr>
          <p:txBody>
            <a:bodyPr wrap="square" lIns="45719" tIns="45719" rIns="45719" bIns="45719" numCol="1" anchor="ctr">
              <a:noAutofit/>
            </a:bodyPr>
            <a:lstStyle/>
            <a:p>
              <a:endParaRPr/>
            </a:p>
          </p:txBody>
        </p:sp>
        <p:pic>
          <p:nvPicPr>
            <p:cNvPr id="216" name="image4.tif" descr="image4.tif"/>
            <p:cNvPicPr>
              <a:picLocks noChangeAspect="1"/>
            </p:cNvPicPr>
            <p:nvPr/>
          </p:nvPicPr>
          <p:blipFill>
            <a:blip r:embed="rId2"/>
            <a:srcRect l="31571" t="15759" r="21331" b="5519"/>
            <a:stretch>
              <a:fillRect/>
            </a:stretch>
          </p:blipFill>
          <p:spPr>
            <a:xfrm>
              <a:off x="0" y="0"/>
              <a:ext cx="3960019" cy="6668294"/>
            </a:xfrm>
            <a:custGeom>
              <a:avLst/>
              <a:gdLst/>
              <a:ahLst/>
              <a:cxnLst>
                <a:cxn ang="0">
                  <a:pos x="wd2" y="hd2"/>
                </a:cxn>
                <a:cxn ang="5400000">
                  <a:pos x="wd2" y="hd2"/>
                </a:cxn>
                <a:cxn ang="10800000">
                  <a:pos x="wd2" y="hd2"/>
                </a:cxn>
                <a:cxn ang="16200000">
                  <a:pos x="wd2" y="hd2"/>
                </a:cxn>
              </a:cxnLst>
              <a:rect l="0" t="0" r="r" b="b"/>
              <a:pathLst>
                <a:path w="21600" h="21600" extrusionOk="0">
                  <a:moveTo>
                    <a:pt x="13298" y="0"/>
                  </a:moveTo>
                  <a:lnTo>
                    <a:pt x="10391" y="45"/>
                  </a:lnTo>
                  <a:lnTo>
                    <a:pt x="10391" y="51"/>
                  </a:lnTo>
                  <a:lnTo>
                    <a:pt x="0" y="51"/>
                  </a:lnTo>
                  <a:lnTo>
                    <a:pt x="0" y="21600"/>
                  </a:lnTo>
                  <a:lnTo>
                    <a:pt x="10391" y="21600"/>
                  </a:lnTo>
                  <a:lnTo>
                    <a:pt x="21600" y="21600"/>
                  </a:lnTo>
                  <a:lnTo>
                    <a:pt x="20812" y="20844"/>
                  </a:lnTo>
                  <a:cubicBezTo>
                    <a:pt x="13162" y="13340"/>
                    <a:pt x="11285" y="6737"/>
                    <a:pt x="13216" y="258"/>
                  </a:cubicBezTo>
                  <a:lnTo>
                    <a:pt x="13298" y="0"/>
                  </a:lnTo>
                  <a:close/>
                </a:path>
              </a:pathLst>
            </a:custGeom>
            <a:ln w="12700" cap="flat">
              <a:noFill/>
              <a:miter lim="400000"/>
            </a:ln>
            <a:effectLst/>
          </p:spPr>
        </p:pic>
      </p:grpSp>
      <p:sp>
        <p:nvSpPr>
          <p:cNvPr id="218" name="Freeform 18"/>
          <p:cNvSpPr/>
          <p:nvPr/>
        </p:nvSpPr>
        <p:spPr>
          <a:xfrm rot="16200000" flipH="1" flipV="1">
            <a:off x="-129971" y="2575669"/>
            <a:ext cx="6674809" cy="1889855"/>
          </a:xfrm>
          <a:custGeom>
            <a:avLst/>
            <a:gdLst/>
            <a:ahLst/>
            <a:cxnLst>
              <a:cxn ang="0">
                <a:pos x="wd2" y="hd2"/>
              </a:cxn>
              <a:cxn ang="5400000">
                <a:pos x="wd2" y="hd2"/>
              </a:cxn>
              <a:cxn ang="10800000">
                <a:pos x="wd2" y="hd2"/>
              </a:cxn>
              <a:cxn ang="16200000">
                <a:pos x="wd2" y="hd2"/>
              </a:cxn>
            </a:cxnLst>
            <a:rect l="0" t="0" r="r" b="b"/>
            <a:pathLst>
              <a:path w="21600" h="20686" extrusionOk="0">
                <a:moveTo>
                  <a:pt x="4621" y="20679"/>
                </a:moveTo>
                <a:cubicBezTo>
                  <a:pt x="3162" y="20615"/>
                  <a:pt x="1718" y="20132"/>
                  <a:pt x="279" y="19271"/>
                </a:cubicBezTo>
                <a:lnTo>
                  <a:pt x="21" y="19105"/>
                </a:lnTo>
                <a:lnTo>
                  <a:pt x="0" y="16397"/>
                </a:lnTo>
                <a:cubicBezTo>
                  <a:pt x="6741" y="21600"/>
                  <a:pt x="13561" y="17997"/>
                  <a:pt x="21530" y="160"/>
                </a:cubicBezTo>
                <a:lnTo>
                  <a:pt x="21600" y="0"/>
                </a:lnTo>
                <a:lnTo>
                  <a:pt x="21600" y="2445"/>
                </a:lnTo>
                <a:lnTo>
                  <a:pt x="20845" y="4028"/>
                </a:lnTo>
                <a:cubicBezTo>
                  <a:pt x="15014" y="15968"/>
                  <a:pt x="9728" y="20899"/>
                  <a:pt x="4621" y="20679"/>
                </a:cubicBezTo>
                <a:close/>
              </a:path>
            </a:pathLst>
          </a:custGeom>
          <a:solidFill>
            <a:schemeClr val="accent2">
              <a:alpha val="87000"/>
            </a:schemeClr>
          </a:solidFill>
          <a:ln w="12700">
            <a:miter lim="400000"/>
          </a:ln>
        </p:spPr>
        <p:txBody>
          <a:bodyPr lIns="45719" rIns="45719" anchor="ctr"/>
          <a:lstStyle/>
          <a:p>
            <a:pPr algn="ctr">
              <a:defRPr sz="1600">
                <a:solidFill>
                  <a:srgbClr val="FFFFFF"/>
                </a:solidFill>
                <a:latin typeface="Calibri"/>
                <a:ea typeface="Calibri"/>
                <a:cs typeface="Calibri"/>
                <a:sym typeface="Calibri"/>
              </a:defRPr>
            </a:pPr>
            <a:endParaRPr/>
          </a:p>
        </p:txBody>
      </p:sp>
      <p:sp>
        <p:nvSpPr>
          <p:cNvPr id="219" name="Freeform 19"/>
          <p:cNvSpPr/>
          <p:nvPr/>
        </p:nvSpPr>
        <p:spPr>
          <a:xfrm rot="16200000" flipH="1" flipV="1">
            <a:off x="-1369560" y="1528314"/>
            <a:ext cx="6699251" cy="3960126"/>
          </a:xfrm>
          <a:custGeom>
            <a:avLst/>
            <a:gdLst/>
            <a:ahLst/>
            <a:cxnLst>
              <a:cxn ang="0">
                <a:pos x="wd2" y="hd2"/>
              </a:cxn>
              <a:cxn ang="5400000">
                <a:pos x="wd2" y="hd2"/>
              </a:cxn>
              <a:cxn ang="10800000">
                <a:pos x="wd2" y="hd2"/>
              </a:cxn>
              <a:cxn ang="16200000">
                <a:pos x="wd2" y="hd2"/>
              </a:cxn>
            </a:cxnLst>
            <a:rect l="0" t="0" r="r" b="b"/>
            <a:pathLst>
              <a:path w="21600" h="21600" extrusionOk="0">
                <a:moveTo>
                  <a:pt x="51" y="21600"/>
                </a:moveTo>
                <a:lnTo>
                  <a:pt x="51" y="11209"/>
                </a:lnTo>
                <a:lnTo>
                  <a:pt x="21600" y="11209"/>
                </a:lnTo>
                <a:lnTo>
                  <a:pt x="21600" y="21600"/>
                </a:lnTo>
                <a:close/>
                <a:moveTo>
                  <a:pt x="0" y="8302"/>
                </a:moveTo>
                <a:lnTo>
                  <a:pt x="259" y="8384"/>
                </a:lnTo>
                <a:cubicBezTo>
                  <a:pt x="6738" y="10315"/>
                  <a:pt x="13340" y="8439"/>
                  <a:pt x="20844" y="789"/>
                </a:cubicBezTo>
                <a:lnTo>
                  <a:pt x="21600" y="0"/>
                </a:lnTo>
                <a:lnTo>
                  <a:pt x="21600" y="11209"/>
                </a:lnTo>
                <a:lnTo>
                  <a:pt x="45" y="11209"/>
                </a:lnTo>
                <a:close/>
              </a:path>
            </a:pathLst>
          </a:custGeom>
          <a:solidFill>
            <a:schemeClr val="accent2">
              <a:alpha val="85000"/>
            </a:schemeClr>
          </a:solidFill>
          <a:ln w="12700">
            <a:miter lim="400000"/>
          </a:ln>
        </p:spPr>
        <p:txBody>
          <a:bodyPr lIns="45719" rIns="45719" anchor="ctr"/>
          <a:lstStyle/>
          <a:p>
            <a:pPr algn="ctr">
              <a:defRPr sz="1600">
                <a:solidFill>
                  <a:srgbClr val="FFFFFF"/>
                </a:solidFill>
                <a:latin typeface="Calibri"/>
                <a:ea typeface="Calibri"/>
                <a:cs typeface="Calibri"/>
                <a:sym typeface="Calibri"/>
              </a:defRPr>
            </a:pPr>
            <a:endParaRPr/>
          </a:p>
        </p:txBody>
      </p:sp>
      <p:sp>
        <p:nvSpPr>
          <p:cNvPr id="220" name="Body Level One…"/>
          <p:cNvSpPr txBox="1">
            <a:spLocks noGrp="1"/>
          </p:cNvSpPr>
          <p:nvPr>
            <p:ph type="body" sz="quarter" idx="1" hasCustomPrompt="1"/>
          </p:nvPr>
        </p:nvSpPr>
        <p:spPr>
          <a:xfrm>
            <a:off x="3802000" y="4726068"/>
            <a:ext cx="7832789" cy="215445"/>
          </a:xfrm>
          <a:prstGeom prst="rect">
            <a:avLst/>
          </a:prstGeom>
        </p:spPr>
        <p:txBody>
          <a:bodyPr>
            <a:normAutofit/>
          </a:bodyPr>
          <a:lstStyle>
            <a:lvl1pPr>
              <a:buSzTx/>
              <a:buFontTx/>
              <a:buNone/>
              <a:defRPr sz="1400">
                <a:solidFill>
                  <a:srgbClr val="FFFFFF"/>
                </a:solidFill>
              </a:defRPr>
            </a:lvl1pPr>
            <a:lvl2pPr marL="0" indent="115887">
              <a:buSzTx/>
              <a:buFontTx/>
              <a:buNone/>
              <a:defRPr sz="1400">
                <a:solidFill>
                  <a:srgbClr val="FFFFFF"/>
                </a:solidFill>
              </a:defRPr>
            </a:lvl2pPr>
            <a:lvl3pPr marL="0" indent="466344">
              <a:buSzTx/>
              <a:buFontTx/>
              <a:buNone/>
              <a:defRPr sz="1400">
                <a:solidFill>
                  <a:srgbClr val="FFFFFF"/>
                </a:solidFill>
              </a:defRPr>
            </a:lvl3pPr>
            <a:lvl4pPr marL="0" indent="813816">
              <a:buSzTx/>
              <a:buFontTx/>
              <a:buNone/>
              <a:defRPr sz="1400">
                <a:solidFill>
                  <a:srgbClr val="FFFFFF"/>
                </a:solidFill>
              </a:defRPr>
            </a:lvl4pPr>
            <a:lvl5pPr marL="0" indent="1161288">
              <a:buSzTx/>
              <a:buFontTx/>
              <a:buNone/>
              <a:defRPr sz="1400">
                <a:solidFill>
                  <a:srgbClr val="FFFFFF"/>
                </a:solidFill>
              </a:defRPr>
            </a:lvl5pPr>
          </a:lstStyle>
          <a:p>
            <a:r>
              <a:t>Edit date or title/role</a:t>
            </a:r>
          </a:p>
          <a:p>
            <a:pPr lvl="1"/>
            <a:endParaRPr/>
          </a:p>
          <a:p>
            <a:pPr lvl="2"/>
            <a:endParaRPr/>
          </a:p>
          <a:p>
            <a:pPr lvl="3"/>
            <a:endParaRPr/>
          </a:p>
          <a:p>
            <a:pPr lvl="4"/>
            <a:endParaRPr/>
          </a:p>
        </p:txBody>
      </p:sp>
      <p:sp>
        <p:nvSpPr>
          <p:cNvPr id="221" name="Title Text"/>
          <p:cNvSpPr txBox="1">
            <a:spLocks noGrp="1"/>
          </p:cNvSpPr>
          <p:nvPr>
            <p:ph type="title"/>
          </p:nvPr>
        </p:nvSpPr>
        <p:spPr>
          <a:xfrm>
            <a:off x="3802000" y="3294405"/>
            <a:ext cx="7832789" cy="677109"/>
          </a:xfrm>
          <a:prstGeom prst="rect">
            <a:avLst/>
          </a:prstGeom>
        </p:spPr>
        <p:txBody>
          <a:bodyPr anchor="b">
            <a:normAutofit/>
          </a:bodyPr>
          <a:lstStyle>
            <a:lvl1pPr>
              <a:defRPr sz="4400">
                <a:solidFill>
                  <a:srgbClr val="FFFFFF"/>
                </a:solidFill>
              </a:defRPr>
            </a:lvl1pPr>
          </a:lstStyle>
          <a:p>
            <a:r>
              <a:t>Title Text</a:t>
            </a:r>
          </a:p>
        </p:txBody>
      </p:sp>
      <p:sp>
        <p:nvSpPr>
          <p:cNvPr id="222" name="Straight Connector 26"/>
          <p:cNvSpPr/>
          <p:nvPr/>
        </p:nvSpPr>
        <p:spPr>
          <a:xfrm flipH="1" flipV="1">
            <a:off x="3802000" y="4120439"/>
            <a:ext cx="7832789" cy="1"/>
          </a:xfrm>
          <a:prstGeom prst="line">
            <a:avLst/>
          </a:prstGeom>
          <a:ln>
            <a:solidFill>
              <a:schemeClr val="accent1">
                <a:satOff val="-33006"/>
                <a:lumOff val="30000"/>
                <a:alpha val="73000"/>
              </a:schemeClr>
            </a:solidFill>
          </a:ln>
        </p:spPr>
        <p:txBody>
          <a:bodyPr lIns="45719" rIns="45719"/>
          <a:lstStyle/>
          <a:p>
            <a:endParaRPr/>
          </a:p>
        </p:txBody>
      </p:sp>
      <p:pic>
        <p:nvPicPr>
          <p:cNvPr id="223" name="Picture 350" descr="Picture 350"/>
          <p:cNvPicPr>
            <a:picLocks noChangeAspect="1"/>
          </p:cNvPicPr>
          <p:nvPr/>
        </p:nvPicPr>
        <p:blipFill>
          <a:blip r:embed="rId3"/>
          <a:srcRect l="6894" t="36405" r="6779" b="35885"/>
          <a:stretch>
            <a:fillRect/>
          </a:stretch>
        </p:blipFill>
        <p:spPr>
          <a:xfrm>
            <a:off x="3802000" y="762695"/>
            <a:ext cx="3019679" cy="969268"/>
          </a:xfrm>
          <a:prstGeom prst="rect">
            <a:avLst/>
          </a:prstGeom>
          <a:ln w="12700">
            <a:miter lim="400000"/>
          </a:ln>
        </p:spPr>
      </p:pic>
      <p:sp>
        <p:nvSpPr>
          <p:cNvPr id="224" name="Freeform 17"/>
          <p:cNvSpPr/>
          <p:nvPr/>
        </p:nvSpPr>
        <p:spPr>
          <a:xfrm>
            <a:off x="-1" y="-2"/>
            <a:ext cx="2475360" cy="205413"/>
          </a:xfrm>
          <a:custGeom>
            <a:avLst/>
            <a:gdLst/>
            <a:ahLst/>
            <a:cxnLst>
              <a:cxn ang="0">
                <a:pos x="wd2" y="hd2"/>
              </a:cxn>
              <a:cxn ang="5400000">
                <a:pos x="wd2" y="hd2"/>
              </a:cxn>
              <a:cxn ang="10800000">
                <a:pos x="wd2" y="hd2"/>
              </a:cxn>
              <a:cxn ang="16200000">
                <a:pos x="wd2" y="hd2"/>
              </a:cxn>
            </a:cxnLst>
            <a:rect l="0" t="0" r="r" b="b"/>
            <a:pathLst>
              <a:path w="21600" h="21600" extrusionOk="0">
                <a:moveTo>
                  <a:pt x="16623" y="0"/>
                </a:moveTo>
                <a:lnTo>
                  <a:pt x="21600" y="0"/>
                </a:lnTo>
                <a:lnTo>
                  <a:pt x="21511" y="5037"/>
                </a:lnTo>
                <a:lnTo>
                  <a:pt x="21275" y="20136"/>
                </a:lnTo>
                <a:lnTo>
                  <a:pt x="16623" y="21600"/>
                </a:lnTo>
                <a:close/>
                <a:moveTo>
                  <a:pt x="0" y="0"/>
                </a:moveTo>
                <a:lnTo>
                  <a:pt x="16623" y="0"/>
                </a:lnTo>
                <a:lnTo>
                  <a:pt x="16623" y="21600"/>
                </a:lnTo>
                <a:lnTo>
                  <a:pt x="0" y="21600"/>
                </a:lnTo>
                <a:close/>
              </a:path>
            </a:pathLst>
          </a:custGeom>
          <a:solidFill>
            <a:schemeClr val="accent3"/>
          </a:solidFill>
          <a:ln w="12700">
            <a:miter lim="400000"/>
          </a:ln>
        </p:spPr>
        <p:txBody>
          <a:bodyPr lIns="45719" rIns="45719" anchor="ctr"/>
          <a:lstStyle/>
          <a:p>
            <a:pPr algn="ctr">
              <a:defRPr sz="1600">
                <a:solidFill>
                  <a:srgbClr val="FFFFFF"/>
                </a:solidFill>
                <a:latin typeface="Calibri"/>
                <a:ea typeface="Calibri"/>
                <a:cs typeface="Calibri"/>
                <a:sym typeface="Calibri"/>
              </a:defRPr>
            </a:pPr>
            <a:endParaRPr/>
          </a:p>
        </p:txBody>
      </p:sp>
      <p:sp>
        <p:nvSpPr>
          <p:cNvPr id="2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rast Default">
    <p:bg>
      <p:bgPr>
        <a:solidFill>
          <a:schemeClr val="accent1"/>
        </a:solidFill>
        <a:effectLst/>
      </p:bgPr>
    </p:bg>
    <p:spTree>
      <p:nvGrpSpPr>
        <p:cNvPr id="1" name=""/>
        <p:cNvGrpSpPr/>
        <p:nvPr/>
      </p:nvGrpSpPr>
      <p:grpSpPr>
        <a:xfrm>
          <a:off x="0" y="0"/>
          <a:ext cx="0" cy="0"/>
          <a:chOff x="0" y="0"/>
          <a:chExt cx="0" cy="0"/>
        </a:xfrm>
      </p:grpSpPr>
      <p:pic>
        <p:nvPicPr>
          <p:cNvPr id="232"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233" name="Title Text"/>
          <p:cNvSpPr txBox="1">
            <a:spLocks noGrp="1"/>
          </p:cNvSpPr>
          <p:nvPr>
            <p:ph type="title"/>
          </p:nvPr>
        </p:nvSpPr>
        <p:spPr>
          <a:xfrm>
            <a:off x="304800" y="172212"/>
            <a:ext cx="11582400" cy="384721"/>
          </a:xfrm>
          <a:prstGeom prst="rect">
            <a:avLst/>
          </a:prstGeom>
        </p:spPr>
        <p:txBody>
          <a:bodyPr>
            <a:normAutofit/>
          </a:bodyPr>
          <a:lstStyle>
            <a:lvl1pPr>
              <a:defRPr>
                <a:solidFill>
                  <a:srgbClr val="FFFFFF"/>
                </a:solidFill>
              </a:defRPr>
            </a:lvl1pPr>
          </a:lstStyle>
          <a:p>
            <a:r>
              <a:t>Title Text</a:t>
            </a:r>
          </a:p>
        </p:txBody>
      </p:sp>
      <p:sp>
        <p:nvSpPr>
          <p:cNvPr id="234" name="Body Level One…"/>
          <p:cNvSpPr txBox="1">
            <a:spLocks noGrp="1"/>
          </p:cNvSpPr>
          <p:nvPr>
            <p:ph type="body" sz="quarter" idx="1"/>
          </p:nvPr>
        </p:nvSpPr>
        <p:spPr>
          <a:xfrm>
            <a:off x="304800" y="571325"/>
            <a:ext cx="11582400" cy="277000"/>
          </a:xfrm>
          <a:prstGeom prst="rect">
            <a:avLst/>
          </a:prstGeom>
        </p:spPr>
        <p:txBody>
          <a:bodyPr>
            <a:normAutofit/>
          </a:bodyPr>
          <a:lstStyle>
            <a:lvl1pPr>
              <a:buSzTx/>
              <a:buFontTx/>
              <a:buNone/>
              <a:defRPr sz="1800">
                <a:solidFill>
                  <a:srgbClr val="FFFFFF"/>
                </a:solidFill>
              </a:defRPr>
            </a:lvl1pPr>
            <a:lvl2pPr marL="257175" indent="-257175">
              <a:buFontTx/>
              <a:defRPr sz="1800">
                <a:solidFill>
                  <a:srgbClr val="FFFFFF"/>
                </a:solidFill>
              </a:defRPr>
            </a:lvl2pPr>
            <a:lvl3pPr marL="465201" indent="-236600">
              <a:buFontTx/>
              <a:defRPr sz="1800">
                <a:solidFill>
                  <a:srgbClr val="FFFFFF"/>
                </a:solidFill>
              </a:defRPr>
            </a:lvl3pPr>
            <a:lvl4pPr marL="613791" indent="-174879">
              <a:buFontTx/>
              <a:defRPr sz="1800">
                <a:solidFill>
                  <a:srgbClr val="FFFFFF"/>
                </a:solidFill>
              </a:defRPr>
            </a:lvl4pPr>
            <a:lvl5pPr marL="832104" indent="-164592">
              <a:buFontTx/>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5"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sp>
        <p:nvSpPr>
          <p:cNvPr id="236" name="1. On-page tracker"/>
          <p:cNvSpPr>
            <a:spLocks noGrp="1"/>
          </p:cNvSpPr>
          <p:nvPr>
            <p:ph type="body" sz="quarter" idx="21" hasCustomPrompt="1"/>
          </p:nvPr>
        </p:nvSpPr>
        <p:spPr>
          <a:xfrm>
            <a:off x="304800" y="41596"/>
            <a:ext cx="3843338" cy="123113"/>
          </a:xfrm>
          <a:prstGeom prst="rect">
            <a:avLst/>
          </a:prstGeom>
        </p:spPr>
        <p:txBody>
          <a:bodyPr>
            <a:normAutofit/>
          </a:bodyPr>
          <a:lstStyle>
            <a:lvl1pPr>
              <a:buSzTx/>
              <a:buFontTx/>
              <a:buNone/>
              <a:defRPr sz="800">
                <a:solidFill>
                  <a:srgbClr val="FFFFFF"/>
                </a:solidFill>
              </a:defRPr>
            </a:lvl1pPr>
          </a:lstStyle>
          <a:p>
            <a:r>
              <a:t>Add tracker</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9"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30"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31" name="Title Text"/>
          <p:cNvSpPr txBox="1">
            <a:spLocks noGrp="1"/>
          </p:cNvSpPr>
          <p:nvPr>
            <p:ph type="title"/>
          </p:nvPr>
        </p:nvSpPr>
        <p:spPr>
          <a:xfrm>
            <a:off x="304800" y="172212"/>
            <a:ext cx="11582400" cy="384721"/>
          </a:xfrm>
          <a:prstGeom prst="rect">
            <a:avLst/>
          </a:prstGeom>
        </p:spPr>
        <p:txBody>
          <a:bodyPr>
            <a:normAutofit/>
          </a:bodyPr>
          <a:lstStyle/>
          <a:p>
            <a:r>
              <a:t>Title Text</a:t>
            </a:r>
          </a:p>
        </p:txBody>
      </p:sp>
      <p:sp>
        <p:nvSpPr>
          <p:cNvPr id="32" name="Body Level One…"/>
          <p:cNvSpPr txBox="1">
            <a:spLocks noGrp="1"/>
          </p:cNvSpPr>
          <p:nvPr>
            <p:ph type="body" sz="quarter" idx="1"/>
          </p:nvPr>
        </p:nvSpPr>
        <p:spPr>
          <a:xfrm>
            <a:off x="304800" y="571325"/>
            <a:ext cx="11582400" cy="277000"/>
          </a:xfrm>
          <a:prstGeom prst="rect">
            <a:avLst/>
          </a:prstGeom>
        </p:spPr>
        <p:txBody>
          <a:bodyPr>
            <a:normAutofit/>
          </a:bodyPr>
          <a:lstStyle>
            <a:lvl1pPr>
              <a:buSzTx/>
              <a:buFontTx/>
              <a:buNone/>
              <a:defRPr sz="1800">
                <a:solidFill>
                  <a:schemeClr val="accent5"/>
                </a:solidFill>
              </a:defRPr>
            </a:lvl1pPr>
            <a:lvl2pPr marL="257175" indent="-257175">
              <a:buFontTx/>
              <a:defRPr sz="1800">
                <a:solidFill>
                  <a:schemeClr val="accent5"/>
                </a:solidFill>
              </a:defRPr>
            </a:lvl2pPr>
            <a:lvl3pPr marL="465201" indent="-236600">
              <a:buFontTx/>
              <a:defRPr sz="1800">
                <a:solidFill>
                  <a:schemeClr val="accent5"/>
                </a:solidFill>
              </a:defRPr>
            </a:lvl3pPr>
            <a:lvl4pPr marL="613791" indent="-174879">
              <a:buFontTx/>
              <a:defRPr sz="1800">
                <a:solidFill>
                  <a:schemeClr val="accent5"/>
                </a:solidFill>
              </a:defRPr>
            </a:lvl4pPr>
            <a:lvl5pPr marL="832104" indent="-164592">
              <a:buFontTx/>
              <a:defRPr sz="18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p:nvPr/>
        </p:nvSpPr>
        <p:spPr>
          <a:xfrm>
            <a:off x="11561698" y="6561053"/>
            <a:ext cx="325502" cy="127001"/>
          </a:xfrm>
          <a:prstGeom prst="rect">
            <a:avLst/>
          </a:prstGeom>
          <a:ln w="12700">
            <a:miter lim="400000"/>
          </a:ln>
        </p:spPr>
        <p:txBody>
          <a:bodyPr lIns="0" tIns="0" rIns="0" bIns="0" anchor="b">
            <a:spAutoFit/>
          </a:bodyPr>
          <a:lstStyle/>
          <a:p>
            <a:pPr algn="r" defTabSz="610744">
              <a:defRPr sz="900">
                <a:solidFill>
                  <a:schemeClr val="accent5"/>
                </a:solidFill>
              </a:defRPr>
            </a:pPr>
            <a:endParaRPr/>
          </a:p>
        </p:txBody>
      </p:sp>
      <p:sp>
        <p:nvSpPr>
          <p:cNvPr id="34" name="1. On-page tracker"/>
          <p:cNvSpPr>
            <a:spLocks noGrp="1"/>
          </p:cNvSpPr>
          <p:nvPr>
            <p:ph type="body" sz="quarter" idx="21" hasCustomPrompt="1"/>
          </p:nvPr>
        </p:nvSpPr>
        <p:spPr>
          <a:xfrm>
            <a:off x="304800" y="41596"/>
            <a:ext cx="3843338" cy="123113"/>
          </a:xfrm>
          <a:prstGeom prst="rect">
            <a:avLst/>
          </a:prstGeom>
        </p:spPr>
        <p:txBody>
          <a:bodyPr>
            <a:normAutofit/>
          </a:bodyPr>
          <a:lstStyle>
            <a:lvl1pPr>
              <a:buSzTx/>
              <a:buFontTx/>
              <a:buNone/>
              <a:defRPr sz="800">
                <a:solidFill>
                  <a:schemeClr val="accent5"/>
                </a:solidFill>
              </a:defRPr>
            </a:lvl1pPr>
          </a:lstStyle>
          <a:p>
            <a:r>
              <a:t>Add tracker</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ntrast Top Left">
    <p:bg>
      <p:bgPr>
        <a:solidFill>
          <a:schemeClr val="accent1"/>
        </a:solidFill>
        <a:effectLst/>
      </p:bgPr>
    </p:bg>
    <p:spTree>
      <p:nvGrpSpPr>
        <p:cNvPr id="1" name=""/>
        <p:cNvGrpSpPr/>
        <p:nvPr/>
      </p:nvGrpSpPr>
      <p:grpSpPr>
        <a:xfrm>
          <a:off x="0" y="0"/>
          <a:ext cx="0" cy="0"/>
          <a:chOff x="0" y="0"/>
          <a:chExt cx="0" cy="0"/>
        </a:xfrm>
      </p:grpSpPr>
      <p:pic>
        <p:nvPicPr>
          <p:cNvPr id="243"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244" name="Title Text"/>
          <p:cNvSpPr txBox="1">
            <a:spLocks noGrp="1"/>
          </p:cNvSpPr>
          <p:nvPr>
            <p:ph type="title"/>
          </p:nvPr>
        </p:nvSpPr>
        <p:spPr>
          <a:xfrm>
            <a:off x="304800" y="1706563"/>
            <a:ext cx="3813048" cy="769442"/>
          </a:xfrm>
          <a:prstGeom prst="rect">
            <a:avLst/>
          </a:prstGeom>
        </p:spPr>
        <p:txBody>
          <a:bodyPr>
            <a:normAutofit/>
          </a:bodyPr>
          <a:lstStyle>
            <a:lvl1pPr>
              <a:defRPr>
                <a:solidFill>
                  <a:srgbClr val="FFFFFF"/>
                </a:solidFill>
              </a:defRPr>
            </a:lvl1pPr>
          </a:lstStyle>
          <a:p>
            <a:r>
              <a:t>Title Text</a:t>
            </a:r>
          </a:p>
        </p:txBody>
      </p:sp>
      <p:sp>
        <p:nvSpPr>
          <p:cNvPr id="245"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sp>
        <p:nvSpPr>
          <p:cNvPr id="246" name="Body Level One…"/>
          <p:cNvSpPr txBox="1">
            <a:spLocks noGrp="1"/>
          </p:cNvSpPr>
          <p:nvPr>
            <p:ph type="body" sz="quarter" idx="1" hasCustomPrompt="1"/>
          </p:nvPr>
        </p:nvSpPr>
        <p:spPr>
          <a:xfrm>
            <a:off x="304800" y="41597"/>
            <a:ext cx="3843338" cy="123112"/>
          </a:xfrm>
          <a:prstGeom prst="rect">
            <a:avLst/>
          </a:prstGeom>
        </p:spPr>
        <p:txBody>
          <a:bodyPr>
            <a:normAutofit/>
          </a:bodyPr>
          <a:lstStyle>
            <a:lvl1pPr>
              <a:buSzTx/>
              <a:buFontTx/>
              <a:buNone/>
              <a:defRPr sz="800">
                <a:solidFill>
                  <a:srgbClr val="FFFFFF"/>
                </a:solidFill>
              </a:defRPr>
            </a:lvl1pPr>
            <a:lvl2pPr marL="114300" indent="-114300">
              <a:buFontTx/>
              <a:defRPr sz="800">
                <a:solidFill>
                  <a:srgbClr val="FFFFFF"/>
                </a:solidFill>
              </a:defRPr>
            </a:lvl2pPr>
            <a:lvl3pPr marL="333756" indent="-105156">
              <a:buFontTx/>
              <a:defRPr sz="800">
                <a:solidFill>
                  <a:srgbClr val="FFFFFF"/>
                </a:solidFill>
              </a:defRPr>
            </a:lvl3pPr>
            <a:lvl4pPr marL="516636" indent="-77724">
              <a:buFontTx/>
              <a:defRPr sz="800">
                <a:solidFill>
                  <a:srgbClr val="FFFFFF"/>
                </a:solidFill>
              </a:defRPr>
            </a:lvl4pPr>
            <a:lvl5pPr marL="740663" indent="-73151">
              <a:buFontTx/>
              <a:defRPr sz="800">
                <a:solidFill>
                  <a:srgbClr val="FFFFFF"/>
                </a:solidFill>
              </a:defRPr>
            </a:lvl5pPr>
          </a:lstStyle>
          <a:p>
            <a:r>
              <a:t>Add tracker</a:t>
            </a:r>
          </a:p>
          <a:p>
            <a:pPr lvl="1"/>
            <a:endParaRPr/>
          </a:p>
          <a:p>
            <a:pPr lvl="2"/>
            <a:endParaRPr/>
          </a:p>
          <a:p>
            <a:pPr lvl="3"/>
            <a:endParaRPr/>
          </a:p>
          <a:p>
            <a:pPr lvl="4"/>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ontrast Mid Left">
    <p:bg>
      <p:bgPr>
        <a:solidFill>
          <a:schemeClr val="accent1"/>
        </a:solidFill>
        <a:effectLst/>
      </p:bgPr>
    </p:bg>
    <p:spTree>
      <p:nvGrpSpPr>
        <p:cNvPr id="1" name=""/>
        <p:cNvGrpSpPr/>
        <p:nvPr/>
      </p:nvGrpSpPr>
      <p:grpSpPr>
        <a:xfrm>
          <a:off x="0" y="0"/>
          <a:ext cx="0" cy="0"/>
          <a:chOff x="0" y="0"/>
          <a:chExt cx="0" cy="0"/>
        </a:xfrm>
      </p:grpSpPr>
      <p:pic>
        <p:nvPicPr>
          <p:cNvPr id="253"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254" name="Title Text"/>
          <p:cNvSpPr txBox="1">
            <a:spLocks noGrp="1"/>
          </p:cNvSpPr>
          <p:nvPr>
            <p:ph type="title"/>
          </p:nvPr>
        </p:nvSpPr>
        <p:spPr>
          <a:xfrm>
            <a:off x="304800" y="3429000"/>
            <a:ext cx="5065777" cy="384721"/>
          </a:xfrm>
          <a:prstGeom prst="rect">
            <a:avLst/>
          </a:prstGeom>
        </p:spPr>
        <p:txBody>
          <a:bodyPr anchor="b">
            <a:normAutofit/>
          </a:bodyPr>
          <a:lstStyle>
            <a:lvl1pPr>
              <a:defRPr>
                <a:solidFill>
                  <a:srgbClr val="FFFFFF"/>
                </a:solidFill>
              </a:defRPr>
            </a:lvl1pPr>
          </a:lstStyle>
          <a:p>
            <a:r>
              <a:t>Title Text</a:t>
            </a:r>
          </a:p>
        </p:txBody>
      </p:sp>
      <p:sp>
        <p:nvSpPr>
          <p:cNvPr id="255"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sp>
        <p:nvSpPr>
          <p:cNvPr id="256" name="Body Level One…"/>
          <p:cNvSpPr txBox="1">
            <a:spLocks noGrp="1"/>
          </p:cNvSpPr>
          <p:nvPr>
            <p:ph type="body" sz="quarter" idx="1" hasCustomPrompt="1"/>
          </p:nvPr>
        </p:nvSpPr>
        <p:spPr>
          <a:xfrm>
            <a:off x="304800" y="41597"/>
            <a:ext cx="3843338" cy="123112"/>
          </a:xfrm>
          <a:prstGeom prst="rect">
            <a:avLst/>
          </a:prstGeom>
        </p:spPr>
        <p:txBody>
          <a:bodyPr>
            <a:normAutofit/>
          </a:bodyPr>
          <a:lstStyle>
            <a:lvl1pPr>
              <a:buSzTx/>
              <a:buFontTx/>
              <a:buNone/>
              <a:defRPr sz="800">
                <a:solidFill>
                  <a:srgbClr val="FFFFFF"/>
                </a:solidFill>
              </a:defRPr>
            </a:lvl1pPr>
            <a:lvl2pPr marL="114300" indent="-114300">
              <a:buFontTx/>
              <a:defRPr sz="800">
                <a:solidFill>
                  <a:srgbClr val="FFFFFF"/>
                </a:solidFill>
              </a:defRPr>
            </a:lvl2pPr>
            <a:lvl3pPr marL="333756" indent="-105156">
              <a:buFontTx/>
              <a:defRPr sz="800">
                <a:solidFill>
                  <a:srgbClr val="FFFFFF"/>
                </a:solidFill>
              </a:defRPr>
            </a:lvl3pPr>
            <a:lvl4pPr marL="516636" indent="-77724">
              <a:buFontTx/>
              <a:defRPr sz="800">
                <a:solidFill>
                  <a:srgbClr val="FFFFFF"/>
                </a:solidFill>
              </a:defRPr>
            </a:lvl4pPr>
            <a:lvl5pPr marL="740663" indent="-73151">
              <a:buFontTx/>
              <a:defRPr sz="800">
                <a:solidFill>
                  <a:srgbClr val="FFFFFF"/>
                </a:solidFill>
              </a:defRPr>
            </a:lvl5pPr>
          </a:lstStyle>
          <a:p>
            <a:r>
              <a:t>Add tracker</a:t>
            </a:r>
          </a:p>
          <a:p>
            <a:pPr lvl="1"/>
            <a:endParaRPr/>
          </a:p>
          <a:p>
            <a:pPr lvl="2"/>
            <a:endParaRPr/>
          </a:p>
          <a:p>
            <a:pPr lvl="3"/>
            <a:endParaRPr/>
          </a:p>
          <a:p>
            <a:pPr lvl="4"/>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ntrast Section">
    <p:bg>
      <p:bgPr>
        <a:solidFill>
          <a:schemeClr val="accent1"/>
        </a:solidFill>
        <a:effectLst/>
      </p:bgPr>
    </p:bg>
    <p:spTree>
      <p:nvGrpSpPr>
        <p:cNvPr id="1" name=""/>
        <p:cNvGrpSpPr/>
        <p:nvPr/>
      </p:nvGrpSpPr>
      <p:grpSpPr>
        <a:xfrm>
          <a:off x="0" y="0"/>
          <a:ext cx="0" cy="0"/>
          <a:chOff x="0" y="0"/>
          <a:chExt cx="0" cy="0"/>
        </a:xfrm>
      </p:grpSpPr>
      <p:pic>
        <p:nvPicPr>
          <p:cNvPr id="263"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264" name="Title Text"/>
          <p:cNvSpPr txBox="1">
            <a:spLocks noGrp="1"/>
          </p:cNvSpPr>
          <p:nvPr>
            <p:ph type="title"/>
          </p:nvPr>
        </p:nvSpPr>
        <p:spPr>
          <a:xfrm>
            <a:off x="554736" y="4872854"/>
            <a:ext cx="11082529" cy="384722"/>
          </a:xfrm>
          <a:prstGeom prst="rect">
            <a:avLst/>
          </a:prstGeom>
        </p:spPr>
        <p:txBody>
          <a:bodyPr anchor="b">
            <a:normAutofit/>
          </a:bodyPr>
          <a:lstStyle>
            <a:lvl1pPr>
              <a:defRPr>
                <a:solidFill>
                  <a:srgbClr val="FFFFFF"/>
                </a:solidFill>
              </a:defRPr>
            </a:lvl1pPr>
          </a:lstStyle>
          <a:p>
            <a:r>
              <a:t>Title Text</a:t>
            </a:r>
          </a:p>
        </p:txBody>
      </p:sp>
      <p:sp>
        <p:nvSpPr>
          <p:cNvPr id="265"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sp>
        <p:nvSpPr>
          <p:cNvPr id="266" name="Body Level One…"/>
          <p:cNvSpPr txBox="1">
            <a:spLocks noGrp="1"/>
          </p:cNvSpPr>
          <p:nvPr>
            <p:ph type="body" sz="quarter" idx="1" hasCustomPrompt="1"/>
          </p:nvPr>
        </p:nvSpPr>
        <p:spPr>
          <a:xfrm>
            <a:off x="304800" y="41597"/>
            <a:ext cx="3843338" cy="123112"/>
          </a:xfrm>
          <a:prstGeom prst="rect">
            <a:avLst/>
          </a:prstGeom>
        </p:spPr>
        <p:txBody>
          <a:bodyPr>
            <a:normAutofit/>
          </a:bodyPr>
          <a:lstStyle>
            <a:lvl1pPr>
              <a:buSzTx/>
              <a:buFontTx/>
              <a:buNone/>
              <a:defRPr sz="800">
                <a:solidFill>
                  <a:srgbClr val="FFFFFF"/>
                </a:solidFill>
              </a:defRPr>
            </a:lvl1pPr>
            <a:lvl2pPr marL="114300" indent="-114300">
              <a:buFontTx/>
              <a:defRPr sz="800">
                <a:solidFill>
                  <a:srgbClr val="FFFFFF"/>
                </a:solidFill>
              </a:defRPr>
            </a:lvl2pPr>
            <a:lvl3pPr marL="333756" indent="-105156">
              <a:buFontTx/>
              <a:defRPr sz="800">
                <a:solidFill>
                  <a:srgbClr val="FFFFFF"/>
                </a:solidFill>
              </a:defRPr>
            </a:lvl3pPr>
            <a:lvl4pPr marL="516636" indent="-77724">
              <a:buFontTx/>
              <a:defRPr sz="800">
                <a:solidFill>
                  <a:srgbClr val="FFFFFF"/>
                </a:solidFill>
              </a:defRPr>
            </a:lvl4pPr>
            <a:lvl5pPr marL="740663" indent="-73151">
              <a:buFontTx/>
              <a:defRPr sz="800">
                <a:solidFill>
                  <a:srgbClr val="FFFFFF"/>
                </a:solidFill>
              </a:defRPr>
            </a:lvl5pPr>
          </a:lstStyle>
          <a:p>
            <a:r>
              <a:t>Add tracker</a:t>
            </a:r>
          </a:p>
          <a:p>
            <a:pPr lvl="1"/>
            <a:endParaRPr/>
          </a:p>
          <a:p>
            <a:pPr lvl="2"/>
            <a:endParaRPr/>
          </a:p>
          <a:p>
            <a:pPr lvl="3"/>
            <a:endParaRPr/>
          </a:p>
          <a:p>
            <a:pPr lvl="4"/>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ontrast Quote">
    <p:bg>
      <p:bgPr>
        <a:solidFill>
          <a:schemeClr val="accent1"/>
        </a:solidFill>
        <a:effectLst/>
      </p:bgPr>
    </p:bg>
    <p:spTree>
      <p:nvGrpSpPr>
        <p:cNvPr id="1" name=""/>
        <p:cNvGrpSpPr/>
        <p:nvPr/>
      </p:nvGrpSpPr>
      <p:grpSpPr>
        <a:xfrm>
          <a:off x="0" y="0"/>
          <a:ext cx="0" cy="0"/>
          <a:chOff x="0" y="0"/>
          <a:chExt cx="0" cy="0"/>
        </a:xfrm>
      </p:grpSpPr>
      <p:pic>
        <p:nvPicPr>
          <p:cNvPr id="273"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274" name="“Click to add quote"/>
          <p:cNvSpPr txBox="1">
            <a:spLocks noGrp="1"/>
          </p:cNvSpPr>
          <p:nvPr>
            <p:ph type="title" hasCustomPrompt="1"/>
          </p:nvPr>
        </p:nvSpPr>
        <p:spPr>
          <a:xfrm>
            <a:off x="1505711" y="3694727"/>
            <a:ext cx="9180578" cy="384722"/>
          </a:xfrm>
          <a:prstGeom prst="rect">
            <a:avLst/>
          </a:prstGeom>
        </p:spPr>
        <p:txBody>
          <a:bodyPr anchor="b">
            <a:normAutofit/>
          </a:bodyPr>
          <a:lstStyle>
            <a:lvl1pPr>
              <a:defRPr>
                <a:solidFill>
                  <a:srgbClr val="FFFFFF"/>
                </a:solidFill>
              </a:defRPr>
            </a:lvl1pPr>
          </a:lstStyle>
          <a:p>
            <a:r>
              <a:t>“Click to add quote</a:t>
            </a:r>
          </a:p>
        </p:txBody>
      </p:sp>
      <p:sp>
        <p:nvSpPr>
          <p:cNvPr id="275" name="Body Level One…"/>
          <p:cNvSpPr txBox="1">
            <a:spLocks noGrp="1"/>
          </p:cNvSpPr>
          <p:nvPr>
            <p:ph type="body" sz="quarter" idx="1" hasCustomPrompt="1"/>
          </p:nvPr>
        </p:nvSpPr>
        <p:spPr>
          <a:xfrm>
            <a:off x="1505711" y="4284629"/>
            <a:ext cx="9180578" cy="277000"/>
          </a:xfrm>
          <a:prstGeom prst="rect">
            <a:avLst/>
          </a:prstGeom>
        </p:spPr>
        <p:txBody>
          <a:bodyPr>
            <a:normAutofit/>
          </a:bodyPr>
          <a:lstStyle>
            <a:lvl1pPr>
              <a:buSzTx/>
              <a:buFontTx/>
              <a:buNone/>
              <a:defRPr sz="1800">
                <a:solidFill>
                  <a:srgbClr val="FFFFFF"/>
                </a:solidFill>
              </a:defRPr>
            </a:lvl1pPr>
            <a:lvl2pPr marL="257175" indent="-257175">
              <a:buFontTx/>
              <a:defRPr sz="1800">
                <a:solidFill>
                  <a:srgbClr val="FFFFFF"/>
                </a:solidFill>
              </a:defRPr>
            </a:lvl2pPr>
            <a:lvl3pPr marL="465201" indent="-236600">
              <a:buFontTx/>
              <a:defRPr sz="1800">
                <a:solidFill>
                  <a:srgbClr val="FFFFFF"/>
                </a:solidFill>
              </a:defRPr>
            </a:lvl3pPr>
            <a:lvl4pPr marL="613791" indent="-174879">
              <a:buFontTx/>
              <a:defRPr sz="1800">
                <a:solidFill>
                  <a:srgbClr val="FFFFFF"/>
                </a:solidFill>
              </a:defRPr>
            </a:lvl4pPr>
            <a:lvl5pPr marL="832104" indent="-164592">
              <a:buFontTx/>
              <a:defRPr sz="1800">
                <a:solidFill>
                  <a:srgbClr val="FFFFFF"/>
                </a:solidFill>
              </a:defRPr>
            </a:lvl5pPr>
          </a:lstStyle>
          <a:p>
            <a:r>
              <a:t>Click to add quote source</a:t>
            </a:r>
          </a:p>
          <a:p>
            <a:pPr lvl="1"/>
            <a:endParaRPr/>
          </a:p>
          <a:p>
            <a:pPr lvl="2"/>
            <a:endParaRPr/>
          </a:p>
          <a:p>
            <a:pPr lvl="3"/>
            <a:endParaRPr/>
          </a:p>
          <a:p>
            <a:pPr lvl="4"/>
            <a:endParaRPr/>
          </a:p>
        </p:txBody>
      </p:sp>
      <p:sp>
        <p:nvSpPr>
          <p:cNvPr id="276"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sp>
        <p:nvSpPr>
          <p:cNvPr id="277" name="1. On-page tracker"/>
          <p:cNvSpPr>
            <a:spLocks noGrp="1"/>
          </p:cNvSpPr>
          <p:nvPr>
            <p:ph type="body" sz="quarter" idx="21" hasCustomPrompt="1"/>
          </p:nvPr>
        </p:nvSpPr>
        <p:spPr>
          <a:xfrm>
            <a:off x="304800" y="41596"/>
            <a:ext cx="3843338" cy="123113"/>
          </a:xfrm>
          <a:prstGeom prst="rect">
            <a:avLst/>
          </a:prstGeom>
        </p:spPr>
        <p:txBody>
          <a:bodyPr>
            <a:normAutofit/>
          </a:bodyPr>
          <a:lstStyle>
            <a:lvl1pPr>
              <a:buSzTx/>
              <a:buFontTx/>
              <a:buNone/>
              <a:defRPr sz="800">
                <a:solidFill>
                  <a:srgbClr val="FFFFFF"/>
                </a:solidFill>
              </a:defRPr>
            </a:lvl1pPr>
          </a:lstStyle>
          <a:p>
            <a:r>
              <a:t>Add tracker</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ntrast 1/4">
    <p:spTree>
      <p:nvGrpSpPr>
        <p:cNvPr id="1" name=""/>
        <p:cNvGrpSpPr/>
        <p:nvPr/>
      </p:nvGrpSpPr>
      <p:grpSpPr>
        <a:xfrm>
          <a:off x="0" y="0"/>
          <a:ext cx="0" cy="0"/>
          <a:chOff x="0" y="0"/>
          <a:chExt cx="0" cy="0"/>
        </a:xfrm>
      </p:grpSpPr>
      <p:sp>
        <p:nvSpPr>
          <p:cNvPr id="284" name="RectangleDark"/>
          <p:cNvSpPr/>
          <p:nvPr/>
        </p:nvSpPr>
        <p:spPr>
          <a:xfrm>
            <a:off x="3413759" y="0"/>
            <a:ext cx="8778241" cy="6858000"/>
          </a:xfrm>
          <a:prstGeom prst="rect">
            <a:avLst/>
          </a:prstGeom>
          <a:solidFill>
            <a:schemeClr val="accent1"/>
          </a:solidFill>
          <a:ln w="12700">
            <a:miter lim="400000"/>
          </a:ln>
        </p:spPr>
        <p:txBody>
          <a:bodyPr lIns="45719" rIns="45719"/>
          <a:lstStyle/>
          <a:p>
            <a:pPr algn="ctr"/>
            <a:endParaRPr/>
          </a:p>
        </p:txBody>
      </p:sp>
      <p:sp>
        <p:nvSpPr>
          <p:cNvPr id="285"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pic>
        <p:nvPicPr>
          <p:cNvPr id="286"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287" name="Title Text"/>
          <p:cNvSpPr txBox="1">
            <a:spLocks noGrp="1"/>
          </p:cNvSpPr>
          <p:nvPr>
            <p:ph type="title"/>
          </p:nvPr>
        </p:nvSpPr>
        <p:spPr>
          <a:xfrm>
            <a:off x="304800" y="2744368"/>
            <a:ext cx="2727158" cy="769442"/>
          </a:xfrm>
          <a:prstGeom prst="rect">
            <a:avLst/>
          </a:prstGeom>
        </p:spPr>
        <p:txBody>
          <a:bodyPr anchor="b">
            <a:normAutofit/>
          </a:bodyPr>
          <a:lstStyle/>
          <a:p>
            <a:r>
              <a:t>Title Text</a:t>
            </a:r>
          </a:p>
        </p:txBody>
      </p:sp>
      <p:sp>
        <p:nvSpPr>
          <p:cNvPr id="288" name="Body Level One…"/>
          <p:cNvSpPr txBox="1">
            <a:spLocks noGrp="1"/>
          </p:cNvSpPr>
          <p:nvPr>
            <p:ph type="body" sz="quarter" idx="1"/>
          </p:nvPr>
        </p:nvSpPr>
        <p:spPr>
          <a:xfrm>
            <a:off x="304800" y="3659644"/>
            <a:ext cx="2727158" cy="553999"/>
          </a:xfrm>
          <a:prstGeom prst="rect">
            <a:avLst/>
          </a:prstGeom>
        </p:spPr>
        <p:txBody>
          <a:bodyPr>
            <a:normAutofit/>
          </a:bodyPr>
          <a:lstStyle>
            <a:lvl1pPr>
              <a:buSzTx/>
              <a:buFontTx/>
              <a:buNone/>
              <a:defRPr sz="1800"/>
            </a:lvl1pPr>
            <a:lvl2pPr marL="257175" indent="-257175">
              <a:buFontTx/>
              <a:defRPr sz="1800"/>
            </a:lvl2pPr>
            <a:lvl3pPr marL="465201" indent="-236600">
              <a:buFontTx/>
              <a:defRPr sz="1800"/>
            </a:lvl3pPr>
            <a:lvl4pPr marL="613791" indent="-174879">
              <a:buFontTx/>
              <a:defRPr sz="1800"/>
            </a:lvl4pPr>
            <a:lvl5pPr marL="832104" indent="-164592">
              <a:buFontTx/>
              <a:defRPr sz="1800"/>
            </a:lvl5pPr>
          </a:lstStyle>
          <a:p>
            <a:r>
              <a:t>Body Level One</a:t>
            </a:r>
          </a:p>
          <a:p>
            <a:pPr lvl="1"/>
            <a:r>
              <a:t>Body Level Two</a:t>
            </a:r>
          </a:p>
          <a:p>
            <a:pPr lvl="2"/>
            <a:r>
              <a:t>Body Level Three</a:t>
            </a:r>
          </a:p>
          <a:p>
            <a:pPr lvl="3"/>
            <a:r>
              <a:t>Body Level Four</a:t>
            </a:r>
          </a:p>
          <a:p>
            <a:pPr lvl="4"/>
            <a:r>
              <a:t>Body Level Five</a:t>
            </a:r>
          </a:p>
        </p:txBody>
      </p:sp>
      <p:sp>
        <p:nvSpPr>
          <p:cNvPr id="289" name="1. On-page tracker"/>
          <p:cNvSpPr>
            <a:spLocks noGrp="1"/>
          </p:cNvSpPr>
          <p:nvPr>
            <p:ph type="body" sz="quarter" idx="21" hasCustomPrompt="1"/>
          </p:nvPr>
        </p:nvSpPr>
        <p:spPr>
          <a:xfrm>
            <a:off x="304799" y="41596"/>
            <a:ext cx="2727161" cy="123113"/>
          </a:xfrm>
          <a:prstGeom prst="rect">
            <a:avLst/>
          </a:prstGeom>
        </p:spPr>
        <p:txBody>
          <a:bodyPr>
            <a:normAutofit/>
          </a:bodyPr>
          <a:lstStyle>
            <a:lvl1pPr>
              <a:buSzTx/>
              <a:buFontTx/>
              <a:buNone/>
              <a:defRPr sz="800">
                <a:solidFill>
                  <a:schemeClr val="accent5"/>
                </a:solidFill>
              </a:defRPr>
            </a:lvl1pPr>
          </a:lstStyle>
          <a:p>
            <a:r>
              <a:t>Add tracker</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ntrast 1/3">
    <p:spTree>
      <p:nvGrpSpPr>
        <p:cNvPr id="1" name=""/>
        <p:cNvGrpSpPr/>
        <p:nvPr/>
      </p:nvGrpSpPr>
      <p:grpSpPr>
        <a:xfrm>
          <a:off x="0" y="0"/>
          <a:ext cx="0" cy="0"/>
          <a:chOff x="0" y="0"/>
          <a:chExt cx="0" cy="0"/>
        </a:xfrm>
      </p:grpSpPr>
      <p:sp>
        <p:nvSpPr>
          <p:cNvPr id="296" name="RectangleDark"/>
          <p:cNvSpPr/>
          <p:nvPr/>
        </p:nvSpPr>
        <p:spPr>
          <a:xfrm>
            <a:off x="4364735" y="0"/>
            <a:ext cx="7827265" cy="6858000"/>
          </a:xfrm>
          <a:prstGeom prst="rect">
            <a:avLst/>
          </a:prstGeom>
          <a:solidFill>
            <a:schemeClr val="accent1"/>
          </a:solidFill>
          <a:ln w="12700">
            <a:miter lim="400000"/>
          </a:ln>
        </p:spPr>
        <p:txBody>
          <a:bodyPr lIns="45719" rIns="45719"/>
          <a:lstStyle/>
          <a:p>
            <a:pPr algn="ctr"/>
            <a:endParaRPr/>
          </a:p>
        </p:txBody>
      </p:sp>
      <p:sp>
        <p:nvSpPr>
          <p:cNvPr id="297"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pic>
        <p:nvPicPr>
          <p:cNvPr id="298"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299" name="Title Text"/>
          <p:cNvSpPr txBox="1">
            <a:spLocks noGrp="1"/>
          </p:cNvSpPr>
          <p:nvPr>
            <p:ph type="title"/>
          </p:nvPr>
        </p:nvSpPr>
        <p:spPr>
          <a:xfrm>
            <a:off x="304800" y="2744368"/>
            <a:ext cx="3689685" cy="769442"/>
          </a:xfrm>
          <a:prstGeom prst="rect">
            <a:avLst/>
          </a:prstGeom>
        </p:spPr>
        <p:txBody>
          <a:bodyPr anchor="b">
            <a:normAutofit/>
          </a:bodyPr>
          <a:lstStyle/>
          <a:p>
            <a:r>
              <a:t>Title Text</a:t>
            </a:r>
          </a:p>
        </p:txBody>
      </p:sp>
      <p:sp>
        <p:nvSpPr>
          <p:cNvPr id="300" name="Body Level One…"/>
          <p:cNvSpPr txBox="1">
            <a:spLocks noGrp="1"/>
          </p:cNvSpPr>
          <p:nvPr>
            <p:ph type="body" sz="quarter" idx="1"/>
          </p:nvPr>
        </p:nvSpPr>
        <p:spPr>
          <a:xfrm>
            <a:off x="304800" y="3659644"/>
            <a:ext cx="3689683" cy="277000"/>
          </a:xfrm>
          <a:prstGeom prst="rect">
            <a:avLst/>
          </a:prstGeom>
        </p:spPr>
        <p:txBody>
          <a:bodyPr>
            <a:normAutofit/>
          </a:bodyPr>
          <a:lstStyle>
            <a:lvl1pPr>
              <a:buSzTx/>
              <a:buFontTx/>
              <a:buNone/>
              <a:defRPr sz="1800"/>
            </a:lvl1pPr>
            <a:lvl2pPr marL="257175" indent="-257175">
              <a:buFontTx/>
              <a:defRPr sz="1800"/>
            </a:lvl2pPr>
            <a:lvl3pPr marL="465201" indent="-236600">
              <a:buFontTx/>
              <a:defRPr sz="1800"/>
            </a:lvl3pPr>
            <a:lvl4pPr marL="613791" indent="-174879">
              <a:buFontTx/>
              <a:defRPr sz="1800"/>
            </a:lvl4pPr>
            <a:lvl5pPr marL="832104" indent="-164592">
              <a:buFontTx/>
              <a:defRPr sz="1800"/>
            </a:lvl5pPr>
          </a:lstStyle>
          <a:p>
            <a:r>
              <a:t>Body Level One</a:t>
            </a:r>
          </a:p>
          <a:p>
            <a:pPr lvl="1"/>
            <a:r>
              <a:t>Body Level Two</a:t>
            </a:r>
          </a:p>
          <a:p>
            <a:pPr lvl="2"/>
            <a:r>
              <a:t>Body Level Three</a:t>
            </a:r>
          </a:p>
          <a:p>
            <a:pPr lvl="3"/>
            <a:r>
              <a:t>Body Level Four</a:t>
            </a:r>
          </a:p>
          <a:p>
            <a:pPr lvl="4"/>
            <a:r>
              <a:t>Body Level Five</a:t>
            </a:r>
          </a:p>
        </p:txBody>
      </p:sp>
      <p:sp>
        <p:nvSpPr>
          <p:cNvPr id="301" name="1. On-page tracker"/>
          <p:cNvSpPr>
            <a:spLocks noGrp="1"/>
          </p:cNvSpPr>
          <p:nvPr>
            <p:ph type="body" sz="quarter" idx="21" hasCustomPrompt="1"/>
          </p:nvPr>
        </p:nvSpPr>
        <p:spPr>
          <a:xfrm>
            <a:off x="304799" y="41596"/>
            <a:ext cx="3689686" cy="123113"/>
          </a:xfrm>
          <a:prstGeom prst="rect">
            <a:avLst/>
          </a:prstGeom>
        </p:spPr>
        <p:txBody>
          <a:bodyPr>
            <a:normAutofit/>
          </a:bodyPr>
          <a:lstStyle>
            <a:lvl1pPr>
              <a:buSzTx/>
              <a:buFontTx/>
              <a:buNone/>
              <a:defRPr sz="800">
                <a:solidFill>
                  <a:schemeClr val="accent5"/>
                </a:solidFill>
              </a:defRPr>
            </a:lvl1pPr>
          </a:lstStyle>
          <a:p>
            <a:r>
              <a:t>Add tracker</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ntrast 1/2">
    <p:spTree>
      <p:nvGrpSpPr>
        <p:cNvPr id="1" name=""/>
        <p:cNvGrpSpPr/>
        <p:nvPr/>
      </p:nvGrpSpPr>
      <p:grpSpPr>
        <a:xfrm>
          <a:off x="0" y="0"/>
          <a:ext cx="0" cy="0"/>
          <a:chOff x="0" y="0"/>
          <a:chExt cx="0" cy="0"/>
        </a:xfrm>
      </p:grpSpPr>
      <p:sp>
        <p:nvSpPr>
          <p:cNvPr id="308" name="RectangleDark"/>
          <p:cNvSpPr/>
          <p:nvPr/>
        </p:nvSpPr>
        <p:spPr>
          <a:xfrm>
            <a:off x="6092952" y="0"/>
            <a:ext cx="6099049" cy="6858000"/>
          </a:xfrm>
          <a:prstGeom prst="rect">
            <a:avLst/>
          </a:prstGeom>
          <a:solidFill>
            <a:schemeClr val="accent1"/>
          </a:solidFill>
          <a:ln w="12700">
            <a:miter lim="400000"/>
          </a:ln>
        </p:spPr>
        <p:txBody>
          <a:bodyPr lIns="45719" rIns="45719"/>
          <a:lstStyle/>
          <a:p>
            <a:pPr algn="ctr">
              <a:defRPr>
                <a:solidFill>
                  <a:srgbClr val="F0F0F0"/>
                </a:solidFill>
              </a:defRPr>
            </a:pPr>
            <a:endParaRPr/>
          </a:p>
        </p:txBody>
      </p:sp>
      <p:sp>
        <p:nvSpPr>
          <p:cNvPr id="309"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pic>
        <p:nvPicPr>
          <p:cNvPr id="310"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311" name="Title Text"/>
          <p:cNvSpPr txBox="1">
            <a:spLocks noGrp="1"/>
          </p:cNvSpPr>
          <p:nvPr>
            <p:ph type="title"/>
          </p:nvPr>
        </p:nvSpPr>
        <p:spPr>
          <a:xfrm>
            <a:off x="304799" y="172212"/>
            <a:ext cx="5444067" cy="384721"/>
          </a:xfrm>
          <a:prstGeom prst="rect">
            <a:avLst/>
          </a:prstGeom>
        </p:spPr>
        <p:txBody>
          <a:bodyPr>
            <a:normAutofit/>
          </a:bodyPr>
          <a:lstStyle/>
          <a:p>
            <a:r>
              <a:t>Title Text</a:t>
            </a:r>
          </a:p>
        </p:txBody>
      </p:sp>
      <p:sp>
        <p:nvSpPr>
          <p:cNvPr id="312" name="Body Level One…"/>
          <p:cNvSpPr txBox="1">
            <a:spLocks noGrp="1"/>
          </p:cNvSpPr>
          <p:nvPr>
            <p:ph type="body" sz="quarter" idx="1"/>
          </p:nvPr>
        </p:nvSpPr>
        <p:spPr>
          <a:xfrm>
            <a:off x="304799" y="571325"/>
            <a:ext cx="5444067" cy="277000"/>
          </a:xfrm>
          <a:prstGeom prst="rect">
            <a:avLst/>
          </a:prstGeom>
        </p:spPr>
        <p:txBody>
          <a:bodyPr>
            <a:normAutofit/>
          </a:bodyPr>
          <a:lstStyle>
            <a:lvl1pPr>
              <a:buSzTx/>
              <a:buFontTx/>
              <a:buNone/>
              <a:defRPr sz="1800"/>
            </a:lvl1pPr>
            <a:lvl2pPr marL="257175" indent="-257175">
              <a:buFontTx/>
              <a:defRPr sz="1800"/>
            </a:lvl2pPr>
            <a:lvl3pPr marL="465201" indent="-236600">
              <a:buFontTx/>
              <a:defRPr sz="1800"/>
            </a:lvl3pPr>
            <a:lvl4pPr marL="613791" indent="-174879">
              <a:buFontTx/>
              <a:defRPr sz="1800"/>
            </a:lvl4pPr>
            <a:lvl5pPr marL="832104" indent="-164592">
              <a:buFontTx/>
              <a:defRPr sz="1800"/>
            </a:lvl5pPr>
          </a:lstStyle>
          <a:p>
            <a:r>
              <a:t>Body Level One</a:t>
            </a:r>
          </a:p>
          <a:p>
            <a:pPr lvl="1"/>
            <a:r>
              <a:t>Body Level Two</a:t>
            </a:r>
          </a:p>
          <a:p>
            <a:pPr lvl="2"/>
            <a:r>
              <a:t>Body Level Three</a:t>
            </a:r>
          </a:p>
          <a:p>
            <a:pPr lvl="3"/>
            <a:r>
              <a:t>Body Level Four</a:t>
            </a:r>
          </a:p>
          <a:p>
            <a:pPr lvl="4"/>
            <a:r>
              <a:t>Body Level Five</a:t>
            </a:r>
          </a:p>
        </p:txBody>
      </p:sp>
      <p:sp>
        <p:nvSpPr>
          <p:cNvPr id="313" name="1. On-page tracker"/>
          <p:cNvSpPr>
            <a:spLocks noGrp="1"/>
          </p:cNvSpPr>
          <p:nvPr>
            <p:ph type="body" sz="quarter" idx="21" hasCustomPrompt="1"/>
          </p:nvPr>
        </p:nvSpPr>
        <p:spPr>
          <a:xfrm>
            <a:off x="304800" y="41596"/>
            <a:ext cx="3843338" cy="123113"/>
          </a:xfrm>
          <a:prstGeom prst="rect">
            <a:avLst/>
          </a:prstGeom>
        </p:spPr>
        <p:txBody>
          <a:bodyPr>
            <a:normAutofit/>
          </a:bodyPr>
          <a:lstStyle>
            <a:lvl1pPr>
              <a:buSzTx/>
              <a:buFontTx/>
              <a:buNone/>
              <a:defRPr sz="800"/>
            </a:lvl1pPr>
          </a:lstStyle>
          <a:p>
            <a:r>
              <a:t>Add tracker</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ontrast 2/3">
    <p:spTree>
      <p:nvGrpSpPr>
        <p:cNvPr id="1" name=""/>
        <p:cNvGrpSpPr/>
        <p:nvPr/>
      </p:nvGrpSpPr>
      <p:grpSpPr>
        <a:xfrm>
          <a:off x="0" y="0"/>
          <a:ext cx="0" cy="0"/>
          <a:chOff x="0" y="0"/>
          <a:chExt cx="0" cy="0"/>
        </a:xfrm>
      </p:grpSpPr>
      <p:sp>
        <p:nvSpPr>
          <p:cNvPr id="320" name="RectangleDark"/>
          <p:cNvSpPr/>
          <p:nvPr/>
        </p:nvSpPr>
        <p:spPr>
          <a:xfrm>
            <a:off x="7830311" y="0"/>
            <a:ext cx="4361689" cy="6858000"/>
          </a:xfrm>
          <a:prstGeom prst="rect">
            <a:avLst/>
          </a:prstGeom>
          <a:solidFill>
            <a:schemeClr val="accent1"/>
          </a:solidFill>
          <a:ln w="12700">
            <a:miter lim="400000"/>
          </a:ln>
        </p:spPr>
        <p:txBody>
          <a:bodyPr lIns="45719" rIns="45719"/>
          <a:lstStyle/>
          <a:p>
            <a:pPr algn="ctr">
              <a:defRPr>
                <a:solidFill>
                  <a:srgbClr val="F0F0F0"/>
                </a:solidFill>
              </a:defRPr>
            </a:pPr>
            <a:endParaRPr/>
          </a:p>
        </p:txBody>
      </p:sp>
      <p:sp>
        <p:nvSpPr>
          <p:cNvPr id="321"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pic>
        <p:nvPicPr>
          <p:cNvPr id="322"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323" name="Title Text"/>
          <p:cNvSpPr txBox="1">
            <a:spLocks noGrp="1"/>
          </p:cNvSpPr>
          <p:nvPr>
            <p:ph type="title"/>
          </p:nvPr>
        </p:nvSpPr>
        <p:spPr>
          <a:xfrm>
            <a:off x="304799" y="172212"/>
            <a:ext cx="7171267" cy="384721"/>
          </a:xfrm>
          <a:prstGeom prst="rect">
            <a:avLst/>
          </a:prstGeom>
        </p:spPr>
        <p:txBody>
          <a:bodyPr>
            <a:normAutofit/>
          </a:bodyPr>
          <a:lstStyle/>
          <a:p>
            <a:r>
              <a:t>Title Text</a:t>
            </a:r>
          </a:p>
        </p:txBody>
      </p:sp>
      <p:sp>
        <p:nvSpPr>
          <p:cNvPr id="324" name="Body Level One…"/>
          <p:cNvSpPr txBox="1">
            <a:spLocks noGrp="1"/>
          </p:cNvSpPr>
          <p:nvPr>
            <p:ph type="body" sz="quarter" idx="1"/>
          </p:nvPr>
        </p:nvSpPr>
        <p:spPr>
          <a:xfrm>
            <a:off x="304799" y="571325"/>
            <a:ext cx="7171267" cy="277000"/>
          </a:xfrm>
          <a:prstGeom prst="rect">
            <a:avLst/>
          </a:prstGeom>
        </p:spPr>
        <p:txBody>
          <a:bodyPr>
            <a:normAutofit/>
          </a:bodyPr>
          <a:lstStyle>
            <a:lvl1pPr>
              <a:buSzTx/>
              <a:buFontTx/>
              <a:buNone/>
              <a:defRPr sz="1800"/>
            </a:lvl1pPr>
            <a:lvl2pPr marL="257175" indent="-257175">
              <a:buFontTx/>
              <a:defRPr sz="1800"/>
            </a:lvl2pPr>
            <a:lvl3pPr marL="465201" indent="-236600">
              <a:buFontTx/>
              <a:defRPr sz="1800"/>
            </a:lvl3pPr>
            <a:lvl4pPr marL="613791" indent="-174879">
              <a:buFontTx/>
              <a:defRPr sz="1800"/>
            </a:lvl4pPr>
            <a:lvl5pPr marL="832104" indent="-164592">
              <a:buFontTx/>
              <a:defRPr sz="1800"/>
            </a:lvl5pPr>
          </a:lstStyle>
          <a:p>
            <a:r>
              <a:t>Body Level One</a:t>
            </a:r>
          </a:p>
          <a:p>
            <a:pPr lvl="1"/>
            <a:r>
              <a:t>Body Level Two</a:t>
            </a:r>
          </a:p>
          <a:p>
            <a:pPr lvl="2"/>
            <a:r>
              <a:t>Body Level Three</a:t>
            </a:r>
          </a:p>
          <a:p>
            <a:pPr lvl="3"/>
            <a:r>
              <a:t>Body Level Four</a:t>
            </a:r>
          </a:p>
          <a:p>
            <a:pPr lvl="4"/>
            <a:r>
              <a:t>Body Level Five</a:t>
            </a:r>
          </a:p>
        </p:txBody>
      </p:sp>
      <p:sp>
        <p:nvSpPr>
          <p:cNvPr id="325" name="1. On-page tracker"/>
          <p:cNvSpPr>
            <a:spLocks noGrp="1"/>
          </p:cNvSpPr>
          <p:nvPr>
            <p:ph type="body" sz="quarter" idx="21" hasCustomPrompt="1"/>
          </p:nvPr>
        </p:nvSpPr>
        <p:spPr>
          <a:xfrm>
            <a:off x="304800" y="41596"/>
            <a:ext cx="3843338" cy="123113"/>
          </a:xfrm>
          <a:prstGeom prst="rect">
            <a:avLst/>
          </a:prstGeom>
        </p:spPr>
        <p:txBody>
          <a:bodyPr>
            <a:normAutofit/>
          </a:bodyPr>
          <a:lstStyle>
            <a:lvl1pPr>
              <a:buSzTx/>
              <a:buFontTx/>
              <a:buNone/>
              <a:defRPr sz="800"/>
            </a:lvl1pPr>
          </a:lstStyle>
          <a:p>
            <a:r>
              <a:t>Add tracker</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Contrast 3/4">
    <p:spTree>
      <p:nvGrpSpPr>
        <p:cNvPr id="1" name=""/>
        <p:cNvGrpSpPr/>
        <p:nvPr/>
      </p:nvGrpSpPr>
      <p:grpSpPr>
        <a:xfrm>
          <a:off x="0" y="0"/>
          <a:ext cx="0" cy="0"/>
          <a:chOff x="0" y="0"/>
          <a:chExt cx="0" cy="0"/>
        </a:xfrm>
      </p:grpSpPr>
      <p:sp>
        <p:nvSpPr>
          <p:cNvPr id="332" name="RectangleLight"/>
          <p:cNvSpPr/>
          <p:nvPr/>
        </p:nvSpPr>
        <p:spPr>
          <a:xfrm>
            <a:off x="8781415" y="0"/>
            <a:ext cx="3410585" cy="6858000"/>
          </a:xfrm>
          <a:prstGeom prst="rect">
            <a:avLst/>
          </a:prstGeom>
          <a:solidFill>
            <a:schemeClr val="accent1"/>
          </a:solidFill>
          <a:ln w="12700">
            <a:miter lim="400000"/>
          </a:ln>
        </p:spPr>
        <p:txBody>
          <a:bodyPr lIns="45719" rIns="45719"/>
          <a:lstStyle/>
          <a:p>
            <a:pPr algn="ctr">
              <a:defRPr>
                <a:solidFill>
                  <a:srgbClr val="F0F0F0"/>
                </a:solidFill>
              </a:defRPr>
            </a:pPr>
            <a:endParaRPr/>
          </a:p>
        </p:txBody>
      </p:sp>
      <p:sp>
        <p:nvSpPr>
          <p:cNvPr id="333"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sp>
        <p:nvSpPr>
          <p:cNvPr id="334" name="Title Text"/>
          <p:cNvSpPr txBox="1">
            <a:spLocks noGrp="1"/>
          </p:cNvSpPr>
          <p:nvPr>
            <p:ph type="title"/>
          </p:nvPr>
        </p:nvSpPr>
        <p:spPr>
          <a:xfrm>
            <a:off x="304800" y="172212"/>
            <a:ext cx="7918705" cy="384721"/>
          </a:xfrm>
          <a:prstGeom prst="rect">
            <a:avLst/>
          </a:prstGeom>
        </p:spPr>
        <p:txBody>
          <a:bodyPr>
            <a:normAutofit/>
          </a:bodyPr>
          <a:lstStyle/>
          <a:p>
            <a:r>
              <a:t>Title Text</a:t>
            </a:r>
          </a:p>
        </p:txBody>
      </p:sp>
      <p:sp>
        <p:nvSpPr>
          <p:cNvPr id="335" name="Body Level One…"/>
          <p:cNvSpPr txBox="1">
            <a:spLocks noGrp="1"/>
          </p:cNvSpPr>
          <p:nvPr>
            <p:ph type="body" sz="quarter" idx="1"/>
          </p:nvPr>
        </p:nvSpPr>
        <p:spPr>
          <a:xfrm>
            <a:off x="304800" y="571325"/>
            <a:ext cx="7918705" cy="277000"/>
          </a:xfrm>
          <a:prstGeom prst="rect">
            <a:avLst/>
          </a:prstGeom>
        </p:spPr>
        <p:txBody>
          <a:bodyPr>
            <a:normAutofit/>
          </a:bodyPr>
          <a:lstStyle>
            <a:lvl1pPr>
              <a:buSzTx/>
              <a:buFontTx/>
              <a:buNone/>
              <a:defRPr sz="1800">
                <a:solidFill>
                  <a:schemeClr val="accent5"/>
                </a:solidFill>
              </a:defRPr>
            </a:lvl1pPr>
            <a:lvl2pPr marL="257175" indent="-257175">
              <a:buFontTx/>
              <a:defRPr sz="1800">
                <a:solidFill>
                  <a:schemeClr val="accent5"/>
                </a:solidFill>
              </a:defRPr>
            </a:lvl2pPr>
            <a:lvl3pPr marL="465201" indent="-236600">
              <a:buFontTx/>
              <a:defRPr sz="1800">
                <a:solidFill>
                  <a:schemeClr val="accent5"/>
                </a:solidFill>
              </a:defRPr>
            </a:lvl3pPr>
            <a:lvl4pPr marL="613791" indent="-174879">
              <a:buFontTx/>
              <a:defRPr sz="1800">
                <a:solidFill>
                  <a:schemeClr val="accent5"/>
                </a:solidFill>
              </a:defRPr>
            </a:lvl4pPr>
            <a:lvl5pPr marL="832104" indent="-164592">
              <a:buFontTx/>
              <a:defRPr sz="18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336" name="1. On-page tracker"/>
          <p:cNvSpPr>
            <a:spLocks noGrp="1"/>
          </p:cNvSpPr>
          <p:nvPr>
            <p:ph type="body" sz="quarter" idx="21" hasCustomPrompt="1"/>
          </p:nvPr>
        </p:nvSpPr>
        <p:spPr>
          <a:xfrm>
            <a:off x="304800" y="41596"/>
            <a:ext cx="3843338" cy="123113"/>
          </a:xfrm>
          <a:prstGeom prst="rect">
            <a:avLst/>
          </a:prstGeom>
        </p:spPr>
        <p:txBody>
          <a:bodyPr>
            <a:normAutofit/>
          </a:bodyPr>
          <a:lstStyle>
            <a:lvl1pPr>
              <a:buSzTx/>
              <a:buFontTx/>
              <a:buNone/>
              <a:defRPr sz="800">
                <a:solidFill>
                  <a:schemeClr val="accent5"/>
                </a:solidFill>
              </a:defRPr>
            </a:lvl1pPr>
          </a:lstStyle>
          <a:p>
            <a:r>
              <a:t>Add tracker</a:t>
            </a:r>
          </a:p>
        </p:txBody>
      </p:sp>
      <p:pic>
        <p:nvPicPr>
          <p:cNvPr id="337"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ontrast 3-line">
    <p:bg>
      <p:bgPr>
        <a:solidFill>
          <a:schemeClr val="accent1"/>
        </a:solidFill>
        <a:effectLst/>
      </p:bgPr>
    </p:bg>
    <p:spTree>
      <p:nvGrpSpPr>
        <p:cNvPr id="1" name=""/>
        <p:cNvGrpSpPr/>
        <p:nvPr/>
      </p:nvGrpSpPr>
      <p:grpSpPr>
        <a:xfrm>
          <a:off x="0" y="0"/>
          <a:ext cx="0" cy="0"/>
          <a:chOff x="0" y="0"/>
          <a:chExt cx="0" cy="0"/>
        </a:xfrm>
      </p:grpSpPr>
      <p:sp>
        <p:nvSpPr>
          <p:cNvPr id="344"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sp>
        <p:nvSpPr>
          <p:cNvPr id="345" name="Title Text"/>
          <p:cNvSpPr txBox="1">
            <a:spLocks noGrp="1"/>
          </p:cNvSpPr>
          <p:nvPr>
            <p:ph type="title"/>
          </p:nvPr>
        </p:nvSpPr>
        <p:spPr>
          <a:xfrm>
            <a:off x="304800" y="175171"/>
            <a:ext cx="11582400" cy="384721"/>
          </a:xfrm>
          <a:prstGeom prst="rect">
            <a:avLst/>
          </a:prstGeom>
        </p:spPr>
        <p:txBody>
          <a:bodyPr>
            <a:normAutofit/>
          </a:bodyPr>
          <a:lstStyle>
            <a:lvl1pPr>
              <a:defRPr>
                <a:solidFill>
                  <a:srgbClr val="FFFFFF"/>
                </a:solidFill>
              </a:defRPr>
            </a:lvl1pPr>
          </a:lstStyle>
          <a:p>
            <a:r>
              <a:t>Title Text</a:t>
            </a:r>
          </a:p>
        </p:txBody>
      </p:sp>
      <p:sp>
        <p:nvSpPr>
          <p:cNvPr id="346" name="Body Level One…"/>
          <p:cNvSpPr txBox="1">
            <a:spLocks noGrp="1"/>
          </p:cNvSpPr>
          <p:nvPr>
            <p:ph type="body" sz="quarter" idx="1" hasCustomPrompt="1"/>
          </p:nvPr>
        </p:nvSpPr>
        <p:spPr>
          <a:xfrm>
            <a:off x="304800" y="41597"/>
            <a:ext cx="3843338" cy="123112"/>
          </a:xfrm>
          <a:prstGeom prst="rect">
            <a:avLst/>
          </a:prstGeom>
        </p:spPr>
        <p:txBody>
          <a:bodyPr>
            <a:normAutofit/>
          </a:bodyPr>
          <a:lstStyle>
            <a:lvl1pPr>
              <a:buSzTx/>
              <a:buFontTx/>
              <a:buNone/>
              <a:defRPr sz="800">
                <a:solidFill>
                  <a:srgbClr val="FFFFFF"/>
                </a:solidFill>
              </a:defRPr>
            </a:lvl1pPr>
            <a:lvl2pPr marL="114300" indent="-114300">
              <a:buFontTx/>
              <a:defRPr sz="800">
                <a:solidFill>
                  <a:srgbClr val="FFFFFF"/>
                </a:solidFill>
              </a:defRPr>
            </a:lvl2pPr>
            <a:lvl3pPr marL="333756" indent="-105156">
              <a:buFontTx/>
              <a:defRPr sz="800">
                <a:solidFill>
                  <a:srgbClr val="FFFFFF"/>
                </a:solidFill>
              </a:defRPr>
            </a:lvl3pPr>
            <a:lvl4pPr marL="516636" indent="-77724">
              <a:buFontTx/>
              <a:defRPr sz="800">
                <a:solidFill>
                  <a:srgbClr val="FFFFFF"/>
                </a:solidFill>
              </a:defRPr>
            </a:lvl4pPr>
            <a:lvl5pPr marL="740663" indent="-73151">
              <a:buFontTx/>
              <a:defRPr sz="800">
                <a:solidFill>
                  <a:srgbClr val="FFFFFF"/>
                </a:solidFill>
              </a:defRPr>
            </a:lvl5pPr>
          </a:lstStyle>
          <a:p>
            <a:r>
              <a:t>Add tracker</a:t>
            </a:r>
          </a:p>
          <a:p>
            <a:pPr lvl="1"/>
            <a:endParaRPr/>
          </a:p>
          <a:p>
            <a:pPr lvl="2"/>
            <a:endParaRPr/>
          </a:p>
          <a:p>
            <a:pPr lvl="3"/>
            <a:endParaRPr/>
          </a:p>
          <a:p>
            <a:pPr lvl="4"/>
            <a:endParaRPr/>
          </a:p>
        </p:txBody>
      </p:sp>
      <p:pic>
        <p:nvPicPr>
          <p:cNvPr id="347"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op Left">
    <p:spTree>
      <p:nvGrpSpPr>
        <p:cNvPr id="1" name=""/>
        <p:cNvGrpSpPr/>
        <p:nvPr/>
      </p:nvGrpSpPr>
      <p:grpSpPr>
        <a:xfrm>
          <a:off x="0" y="0"/>
          <a:ext cx="0" cy="0"/>
          <a:chOff x="0" y="0"/>
          <a:chExt cx="0" cy="0"/>
        </a:xfrm>
      </p:grpSpPr>
      <p:pic>
        <p:nvPicPr>
          <p:cNvPr id="41" name="Picture 350" descr="Picture 350"/>
          <p:cNvPicPr>
            <a:picLocks noChangeAspect="1"/>
          </p:cNvPicPr>
          <p:nvPr/>
        </p:nvPicPr>
        <p:blipFill>
          <a:blip r:embed="rId2"/>
          <a:srcRect l="6894" t="36405" r="61026" b="35885"/>
          <a:stretch>
            <a:fillRect/>
          </a:stretch>
        </p:blipFill>
        <p:spPr>
          <a:xfrm>
            <a:off x="11134030" y="6352693"/>
            <a:ext cx="452940" cy="391239"/>
          </a:xfrm>
          <a:prstGeom prst="rect">
            <a:avLst/>
          </a:prstGeom>
          <a:ln w="12700">
            <a:miter lim="400000"/>
          </a:ln>
        </p:spPr>
      </p:pic>
      <p:sp>
        <p:nvSpPr>
          <p:cNvPr id="42"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43" name="Title Text"/>
          <p:cNvSpPr txBox="1">
            <a:spLocks noGrp="1"/>
          </p:cNvSpPr>
          <p:nvPr>
            <p:ph type="title"/>
          </p:nvPr>
        </p:nvSpPr>
        <p:spPr>
          <a:xfrm>
            <a:off x="304800" y="1632066"/>
            <a:ext cx="3813048" cy="769442"/>
          </a:xfrm>
          <a:prstGeom prst="rect">
            <a:avLst/>
          </a:prstGeom>
        </p:spPr>
        <p:txBody>
          <a:bodyPr>
            <a:normAutofit/>
          </a:bodyPr>
          <a:lstStyle/>
          <a:p>
            <a:r>
              <a:t>Title Text</a:t>
            </a:r>
          </a:p>
        </p:txBody>
      </p:sp>
      <p:sp>
        <p:nvSpPr>
          <p:cNvPr id="44" name="Body Level One…"/>
          <p:cNvSpPr txBox="1">
            <a:spLocks noGrp="1"/>
          </p:cNvSpPr>
          <p:nvPr>
            <p:ph type="body" sz="quarter" idx="1" hasCustomPrompt="1"/>
          </p:nvPr>
        </p:nvSpPr>
        <p:spPr>
          <a:xfrm>
            <a:off x="304800" y="41597"/>
            <a:ext cx="3843338" cy="123112"/>
          </a:xfrm>
          <a:prstGeom prst="rect">
            <a:avLst/>
          </a:prstGeom>
        </p:spPr>
        <p:txBody>
          <a:bodyPr>
            <a:normAutofit/>
          </a:bodyPr>
          <a:lstStyle>
            <a:lvl1pPr>
              <a:buSzTx/>
              <a:buFontTx/>
              <a:buNone/>
              <a:defRPr sz="800">
                <a:solidFill>
                  <a:schemeClr val="accent5"/>
                </a:solidFill>
              </a:defRPr>
            </a:lvl1pPr>
            <a:lvl2pPr marL="114300" indent="-114300">
              <a:buFontTx/>
              <a:defRPr sz="800">
                <a:solidFill>
                  <a:schemeClr val="accent5"/>
                </a:solidFill>
              </a:defRPr>
            </a:lvl2pPr>
            <a:lvl3pPr marL="333756" indent="-105156">
              <a:buFontTx/>
              <a:defRPr sz="800">
                <a:solidFill>
                  <a:schemeClr val="accent5"/>
                </a:solidFill>
              </a:defRPr>
            </a:lvl3pPr>
            <a:lvl4pPr marL="516636" indent="-77724">
              <a:buFontTx/>
              <a:defRPr sz="800">
                <a:solidFill>
                  <a:schemeClr val="accent5"/>
                </a:solidFill>
              </a:defRPr>
            </a:lvl4pPr>
            <a:lvl5pPr marL="740663" indent="-73151">
              <a:buFontTx/>
              <a:defRPr sz="800">
                <a:solidFill>
                  <a:schemeClr val="accent5"/>
                </a:solidFill>
              </a:defRPr>
            </a:lvl5pPr>
          </a:lstStyle>
          <a:p>
            <a:r>
              <a:t>Add tracker</a:t>
            </a:r>
          </a:p>
          <a:p>
            <a:pPr lvl="1"/>
            <a:endParaRPr/>
          </a:p>
          <a:p>
            <a:pPr lvl="2"/>
            <a:endParaRPr/>
          </a:p>
          <a:p>
            <a:pPr lvl="3"/>
            <a:endParaRPr/>
          </a:p>
          <a:p>
            <a:pPr lvl="4"/>
            <a:endParaRPr/>
          </a:p>
        </p:txBody>
      </p:sp>
      <p:grpSp>
        <p:nvGrpSpPr>
          <p:cNvPr id="47" name="Group 9"/>
          <p:cNvGrpSpPr/>
          <p:nvPr/>
        </p:nvGrpSpPr>
        <p:grpSpPr>
          <a:xfrm>
            <a:off x="627605" y="6355658"/>
            <a:ext cx="11194999" cy="397637"/>
            <a:chOff x="0" y="0"/>
            <a:chExt cx="11194997" cy="397636"/>
          </a:xfrm>
        </p:grpSpPr>
        <p:pic>
          <p:nvPicPr>
            <p:cNvPr id="45" name="Picture 10" descr="Picture 10"/>
            <p:cNvPicPr>
              <a:picLocks noChangeAspect="1"/>
            </p:cNvPicPr>
            <p:nvPr/>
          </p:nvPicPr>
          <p:blipFill>
            <a:blip r:embed="rId3"/>
            <a:srcRect/>
            <a:stretch>
              <a:fillRect/>
            </a:stretch>
          </p:blipFill>
          <p:spPr>
            <a:xfrm>
              <a:off x="9583874" y="0"/>
              <a:ext cx="376314" cy="397637"/>
            </a:xfrm>
            <a:prstGeom prst="rect">
              <a:avLst/>
            </a:prstGeom>
            <a:ln w="12700" cap="flat">
              <a:noFill/>
              <a:miter lim="400000"/>
            </a:ln>
            <a:effectLst/>
          </p:spPr>
        </p:pic>
        <p:sp>
          <p:nvSpPr>
            <p:cNvPr id="46" name="Rectangle 11"/>
            <p:cNvSpPr txBox="1"/>
            <p:nvPr/>
          </p:nvSpPr>
          <p:spPr>
            <a:xfrm>
              <a:off x="0" y="94032"/>
              <a:ext cx="11194998" cy="2478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noAutofit/>
            </a:bodyPr>
            <a:lstStyle/>
            <a:p>
              <a:pPr lvl="1">
                <a:defRPr sz="1100" i="1">
                  <a:solidFill>
                    <a:srgbClr val="7F7F7F"/>
                  </a:solidFill>
                </a:defRPr>
              </a:pPr>
              <a:r>
                <a:rPr dirty="0"/>
                <a:t>DEL 02: Overview of Regulatory Considerations on Artificial Intelligence for Health                        FG AI4H Meeting </a:t>
              </a:r>
              <a:r>
                <a:rPr lang="en-US" dirty="0"/>
                <a:t>R</a:t>
              </a:r>
              <a:r>
                <a:rPr dirty="0"/>
                <a:t>                   </a:t>
              </a:r>
              <a:r>
                <a:rPr lang="en-US" dirty="0"/>
                <a:t>22</a:t>
              </a:r>
              <a:r>
                <a:rPr dirty="0"/>
                <a:t>-</a:t>
              </a:r>
              <a:r>
                <a:rPr lang="en-US" dirty="0"/>
                <a:t>03-</a:t>
              </a:r>
              <a:r>
                <a:rPr dirty="0"/>
                <a:t>202</a:t>
              </a:r>
              <a:r>
                <a:rPr lang="en-US" dirty="0"/>
                <a:t>3</a:t>
              </a:r>
              <a:endParaRPr dirty="0"/>
            </a:p>
          </p:txBody>
        </p:sp>
      </p:grpSp>
      <p:pic>
        <p:nvPicPr>
          <p:cNvPr id="48" name="Image" descr="Image"/>
          <p:cNvPicPr>
            <a:picLocks noChangeAspect="1"/>
          </p:cNvPicPr>
          <p:nvPr/>
        </p:nvPicPr>
        <p:blipFill>
          <a:blip r:embed="rId4"/>
          <a:srcRect r="61878"/>
          <a:stretch>
            <a:fillRect/>
          </a:stretch>
        </p:blipFill>
        <p:spPr>
          <a:xfrm>
            <a:off x="10668730" y="6323522"/>
            <a:ext cx="396946" cy="449481"/>
          </a:xfrm>
          <a:prstGeom prst="rect">
            <a:avLst/>
          </a:prstGeom>
          <a:ln w="12700">
            <a:miter lim="400000"/>
          </a:ln>
        </p:spPr>
      </p:pic>
      <p:pic>
        <p:nvPicPr>
          <p:cNvPr id="49" name="Image" descr="Image"/>
          <p:cNvPicPr>
            <a:picLocks noChangeAspect="1"/>
          </p:cNvPicPr>
          <p:nvPr/>
        </p:nvPicPr>
        <p:blipFill>
          <a:blip r:embed="rId4"/>
          <a:srcRect l="34870" r="58537"/>
          <a:stretch>
            <a:fillRect/>
          </a:stretch>
        </p:blipFill>
        <p:spPr>
          <a:xfrm>
            <a:off x="10591973" y="6361622"/>
            <a:ext cx="58948" cy="385981"/>
          </a:xfrm>
          <a:prstGeom prst="rect">
            <a:avLst/>
          </a:prstGeom>
          <a:ln w="12700">
            <a:miter lim="400000"/>
          </a:ln>
        </p:spPr>
      </p:pic>
      <p:pic>
        <p:nvPicPr>
          <p:cNvPr id="50" name="Image" descr="Image"/>
          <p:cNvPicPr>
            <a:picLocks noChangeAspect="1"/>
          </p:cNvPicPr>
          <p:nvPr/>
        </p:nvPicPr>
        <p:blipFill>
          <a:blip r:embed="rId4"/>
          <a:srcRect l="34870" r="58537"/>
          <a:stretch>
            <a:fillRect/>
          </a:stretch>
        </p:blipFill>
        <p:spPr>
          <a:xfrm>
            <a:off x="11032826" y="6355272"/>
            <a:ext cx="58949" cy="385981"/>
          </a:xfrm>
          <a:prstGeom prst="rect">
            <a:avLst/>
          </a:prstGeom>
          <a:ln w="12700">
            <a:miter lim="400000"/>
          </a:ln>
        </p:spPr>
      </p:pic>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ontrast Custom">
    <p:bg>
      <p:bgPr>
        <a:solidFill>
          <a:schemeClr val="accent1"/>
        </a:solidFill>
        <a:effectLst/>
      </p:bgPr>
    </p:bg>
    <p:spTree>
      <p:nvGrpSpPr>
        <p:cNvPr id="1" name=""/>
        <p:cNvGrpSpPr/>
        <p:nvPr/>
      </p:nvGrpSpPr>
      <p:grpSpPr>
        <a:xfrm>
          <a:off x="0" y="0"/>
          <a:ext cx="0" cy="0"/>
          <a:chOff x="0" y="0"/>
          <a:chExt cx="0" cy="0"/>
        </a:xfrm>
      </p:grpSpPr>
      <p:sp>
        <p:nvSpPr>
          <p:cNvPr id="354"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rgbClr val="FFFFFF"/>
                </a:solidFill>
              </a:defRPr>
            </a:lvl1pPr>
          </a:lstStyle>
          <a:p>
            <a:fld id="{86CB4B4D-7CA3-9044-876B-883B54F8677D}" type="slidenum">
              <a:t>‹#›</a:t>
            </a:fld>
            <a:endParaRPr/>
          </a:p>
        </p:txBody>
      </p:sp>
      <p:sp>
        <p:nvSpPr>
          <p:cNvPr id="355" name="Body Level One…"/>
          <p:cNvSpPr txBox="1">
            <a:spLocks noGrp="1"/>
          </p:cNvSpPr>
          <p:nvPr>
            <p:ph type="body" sz="quarter" idx="1" hasCustomPrompt="1"/>
          </p:nvPr>
        </p:nvSpPr>
        <p:spPr>
          <a:xfrm>
            <a:off x="304800" y="41597"/>
            <a:ext cx="3843338" cy="123112"/>
          </a:xfrm>
          <a:prstGeom prst="rect">
            <a:avLst/>
          </a:prstGeom>
        </p:spPr>
        <p:txBody>
          <a:bodyPr>
            <a:normAutofit/>
          </a:bodyPr>
          <a:lstStyle>
            <a:lvl1pPr>
              <a:buSzTx/>
              <a:buFontTx/>
              <a:buNone/>
              <a:defRPr sz="800">
                <a:solidFill>
                  <a:srgbClr val="FFFFFF"/>
                </a:solidFill>
              </a:defRPr>
            </a:lvl1pPr>
            <a:lvl2pPr marL="114300" indent="-114300">
              <a:buFontTx/>
              <a:defRPr sz="800">
                <a:solidFill>
                  <a:srgbClr val="FFFFFF"/>
                </a:solidFill>
              </a:defRPr>
            </a:lvl2pPr>
            <a:lvl3pPr marL="333756" indent="-105156">
              <a:buFontTx/>
              <a:defRPr sz="800">
                <a:solidFill>
                  <a:srgbClr val="FFFFFF"/>
                </a:solidFill>
              </a:defRPr>
            </a:lvl3pPr>
            <a:lvl4pPr marL="516636" indent="-77724">
              <a:buFontTx/>
              <a:defRPr sz="800">
                <a:solidFill>
                  <a:srgbClr val="FFFFFF"/>
                </a:solidFill>
              </a:defRPr>
            </a:lvl4pPr>
            <a:lvl5pPr marL="740663" indent="-73151">
              <a:buFontTx/>
              <a:defRPr sz="800">
                <a:solidFill>
                  <a:srgbClr val="FFFFFF"/>
                </a:solidFill>
              </a:defRPr>
            </a:lvl5pPr>
          </a:lstStyle>
          <a:p>
            <a:r>
              <a:t>Add tracker</a:t>
            </a:r>
          </a:p>
          <a:p>
            <a:pPr lvl="1"/>
            <a:endParaRPr/>
          </a:p>
          <a:p>
            <a:pPr lvl="2"/>
            <a:endParaRPr/>
          </a:p>
          <a:p>
            <a:pPr lvl="3"/>
            <a:endParaRPr/>
          </a:p>
          <a:p>
            <a:pPr lvl="4"/>
            <a:endParaRPr/>
          </a:p>
        </p:txBody>
      </p:sp>
      <p:pic>
        <p:nvPicPr>
          <p:cNvPr id="356"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Contrast End">
    <p:bg>
      <p:bgPr>
        <a:solidFill>
          <a:schemeClr val="accent1"/>
        </a:solidFill>
        <a:effectLst/>
      </p:bgPr>
    </p:bg>
    <p:spTree>
      <p:nvGrpSpPr>
        <p:cNvPr id="1" name=""/>
        <p:cNvGrpSpPr/>
        <p:nvPr/>
      </p:nvGrpSpPr>
      <p:grpSpPr>
        <a:xfrm>
          <a:off x="0" y="0"/>
          <a:ext cx="0" cy="0"/>
          <a:chOff x="0" y="0"/>
          <a:chExt cx="0" cy="0"/>
        </a:xfrm>
      </p:grpSpPr>
      <p:pic>
        <p:nvPicPr>
          <p:cNvPr id="363" name="Picture 350" descr="Picture 350"/>
          <p:cNvPicPr>
            <a:picLocks noChangeAspect="1"/>
          </p:cNvPicPr>
          <p:nvPr/>
        </p:nvPicPr>
        <p:blipFill>
          <a:blip r:embed="rId2"/>
          <a:srcRect l="6894" t="36405" r="6779" b="35885"/>
          <a:stretch>
            <a:fillRect/>
          </a:stretch>
        </p:blipFill>
        <p:spPr>
          <a:xfrm>
            <a:off x="4196840" y="2819400"/>
            <a:ext cx="3798321" cy="1219200"/>
          </a:xfrm>
          <a:prstGeom prst="rect">
            <a:avLst/>
          </a:prstGeom>
          <a:ln w="12700">
            <a:miter lim="400000"/>
          </a:ln>
        </p:spPr>
      </p:pic>
      <p:sp>
        <p:nvSpPr>
          <p:cNvPr id="3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71" name="bg object 16"/>
          <p:cNvSpPr/>
          <p:nvPr/>
        </p:nvSpPr>
        <p:spPr>
          <a:xfrm>
            <a:off x="437386" y="618743"/>
            <a:ext cx="4895663" cy="5894793"/>
          </a:xfrm>
          <a:prstGeom prst="rect">
            <a:avLst/>
          </a:prstGeom>
          <a:solidFill>
            <a:srgbClr val="3493B9">
              <a:alpha val="96862"/>
            </a:srgbClr>
          </a:solidFill>
          <a:ln w="12700">
            <a:miter lim="400000"/>
          </a:ln>
        </p:spPr>
        <p:txBody>
          <a:bodyPr lIns="45719" rIns="45719"/>
          <a:lstStyle/>
          <a:p>
            <a:pPr>
              <a:defRPr>
                <a:latin typeface="Calibri"/>
                <a:ea typeface="Calibri"/>
                <a:cs typeface="Calibri"/>
                <a:sym typeface="Calibri"/>
              </a:defRPr>
            </a:pPr>
            <a:endParaRPr/>
          </a:p>
        </p:txBody>
      </p:sp>
      <p:sp>
        <p:nvSpPr>
          <p:cNvPr id="372" name="bg object 17"/>
          <p:cNvSpPr/>
          <p:nvPr/>
        </p:nvSpPr>
        <p:spPr>
          <a:xfrm>
            <a:off x="437386" y="457200"/>
            <a:ext cx="4895663" cy="101500"/>
          </a:xfrm>
          <a:prstGeom prst="rect">
            <a:avLst/>
          </a:prstGeom>
          <a:solidFill>
            <a:srgbClr val="3493B9"/>
          </a:solidFill>
          <a:ln w="12700">
            <a:miter lim="400000"/>
          </a:ln>
        </p:spPr>
        <p:txBody>
          <a:bodyPr lIns="45719" rIns="45719"/>
          <a:lstStyle/>
          <a:p>
            <a:pPr>
              <a:defRPr>
                <a:latin typeface="Calibri"/>
                <a:ea typeface="Calibri"/>
                <a:cs typeface="Calibri"/>
                <a:sym typeface="Calibri"/>
              </a:defRPr>
            </a:pPr>
            <a:endParaRPr/>
          </a:p>
        </p:txBody>
      </p:sp>
      <p:pic>
        <p:nvPicPr>
          <p:cNvPr id="373" name="bg object 18" descr="bg object 18"/>
          <p:cNvPicPr>
            <a:picLocks noChangeAspect="1"/>
          </p:cNvPicPr>
          <p:nvPr/>
        </p:nvPicPr>
        <p:blipFill>
          <a:blip r:embed="rId2"/>
          <a:stretch>
            <a:fillRect/>
          </a:stretch>
        </p:blipFill>
        <p:spPr>
          <a:xfrm>
            <a:off x="1525583" y="827560"/>
            <a:ext cx="2644886" cy="809816"/>
          </a:xfrm>
          <a:prstGeom prst="rect">
            <a:avLst/>
          </a:prstGeom>
          <a:ln w="12700">
            <a:miter lim="400000"/>
          </a:ln>
        </p:spPr>
      </p:pic>
      <p:sp>
        <p:nvSpPr>
          <p:cNvPr id="374" name="Slide Number"/>
          <p:cNvSpPr txBox="1">
            <a:spLocks noGrp="1"/>
          </p:cNvSpPr>
          <p:nvPr>
            <p:ph type="sldNum" sz="quarter" idx="2"/>
          </p:nvPr>
        </p:nvSpPr>
        <p:spPr>
          <a:xfrm>
            <a:off x="11337974" y="6377940"/>
            <a:ext cx="244426" cy="241648"/>
          </a:xfrm>
          <a:prstGeom prst="rect">
            <a:avLst/>
          </a:prstGeom>
        </p:spPr>
        <p:txBody>
          <a:bodyPr lIns="0" tIns="0" rIns="0" bIns="0" anchor="t"/>
          <a:lstStyle>
            <a:lvl1pPr>
              <a:defRPr sz="18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381" name="Slide Number"/>
          <p:cNvSpPr txBox="1">
            <a:spLocks noGrp="1"/>
          </p:cNvSpPr>
          <p:nvPr>
            <p:ph type="sldNum" sz="quarter" idx="2"/>
          </p:nvPr>
        </p:nvSpPr>
        <p:spPr>
          <a:xfrm>
            <a:off x="11692597" y="6410959"/>
            <a:ext cx="245404" cy="243841"/>
          </a:xfrm>
          <a:prstGeom prst="rect">
            <a:avLst/>
          </a:prstGeom>
        </p:spPr>
        <p:txBody>
          <a:bodyPr anchor="t"/>
          <a:lstStyle>
            <a:lvl1pPr defTabSz="457200">
              <a:defRPr sz="1000">
                <a:solidFill>
                  <a:srgbClr val="3F3F3F"/>
                </a:solidFill>
                <a:latin typeface="Noto Sans"/>
                <a:ea typeface="Noto Sans"/>
                <a:cs typeface="Noto Sans"/>
                <a:sym typeface="Noto Sans"/>
              </a:defRPr>
            </a:lvl1pPr>
          </a:lstStyle>
          <a:p>
            <a:fld id="{86CB4B4D-7CA3-9044-876B-883B54F8677D}" type="slidenum">
              <a:t>‹#›</a:t>
            </a:fld>
            <a:endParaRPr/>
          </a:p>
        </p:txBody>
      </p:sp>
      <p:pic>
        <p:nvPicPr>
          <p:cNvPr id="382"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83" name="Body Level One…"/>
          <p:cNvSpPr txBox="1">
            <a:spLocks noGrp="1"/>
          </p:cNvSpPr>
          <p:nvPr>
            <p:ph type="body" sz="quarter" idx="1"/>
          </p:nvPr>
        </p:nvSpPr>
        <p:spPr>
          <a:xfrm>
            <a:off x="2417763" y="3005136"/>
            <a:ext cx="7589837" cy="847726"/>
          </a:xfrm>
          <a:prstGeom prst="rect">
            <a:avLst/>
          </a:prstGeom>
        </p:spPr>
        <p:txBody>
          <a:bodyPr lIns="45719" tIns="45719" rIns="45719" bIns="45719">
            <a:normAutofit/>
          </a:bodyPr>
          <a:lstStyle>
            <a:lvl1pPr algn="ctr">
              <a:spcBef>
                <a:spcPts val="0"/>
              </a:spcBef>
              <a:buSzTx/>
              <a:buFontTx/>
              <a:buNone/>
              <a:defRPr sz="4400">
                <a:solidFill>
                  <a:srgbClr val="404040"/>
                </a:solidFill>
                <a:latin typeface="Noto Sans"/>
                <a:ea typeface="Noto Sans"/>
                <a:cs typeface="Noto Sans"/>
                <a:sym typeface="Noto Sans"/>
              </a:defRPr>
            </a:lvl1pPr>
            <a:lvl2pPr marL="0" indent="0" algn="ctr">
              <a:spcBef>
                <a:spcPts val="0"/>
              </a:spcBef>
              <a:buSzTx/>
              <a:buFontTx/>
              <a:buNone/>
              <a:defRPr sz="4400">
                <a:solidFill>
                  <a:srgbClr val="404040"/>
                </a:solidFill>
                <a:latin typeface="Noto Sans"/>
                <a:ea typeface="Noto Sans"/>
                <a:cs typeface="Noto Sans"/>
                <a:sym typeface="Noto Sans"/>
              </a:defRPr>
            </a:lvl2pPr>
            <a:lvl3pPr marL="0" indent="0" algn="ctr">
              <a:spcBef>
                <a:spcPts val="0"/>
              </a:spcBef>
              <a:buSzTx/>
              <a:buFontTx/>
              <a:buNone/>
              <a:defRPr sz="4400">
                <a:solidFill>
                  <a:srgbClr val="404040"/>
                </a:solidFill>
                <a:latin typeface="Noto Sans"/>
                <a:ea typeface="Noto Sans"/>
                <a:cs typeface="Noto Sans"/>
                <a:sym typeface="Noto Sans"/>
              </a:defRPr>
            </a:lvl3pPr>
            <a:lvl4pPr marL="0" indent="0" algn="ctr">
              <a:spcBef>
                <a:spcPts val="0"/>
              </a:spcBef>
              <a:buSzTx/>
              <a:buFontTx/>
              <a:buNone/>
              <a:defRPr sz="4400">
                <a:solidFill>
                  <a:srgbClr val="404040"/>
                </a:solidFill>
                <a:latin typeface="Noto Sans"/>
                <a:ea typeface="Noto Sans"/>
                <a:cs typeface="Noto Sans"/>
                <a:sym typeface="Noto Sans"/>
              </a:defRPr>
            </a:lvl4pPr>
            <a:lvl5pPr marL="0" indent="0" algn="ctr">
              <a:spcBef>
                <a:spcPts val="0"/>
              </a:spcBef>
              <a:buSzTx/>
              <a:buFontTx/>
              <a:buNone/>
              <a:defRPr sz="4400">
                <a:solidFill>
                  <a:srgbClr val="404040"/>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90" name="Title Text"/>
          <p:cNvSpPr txBox="1">
            <a:spLocks noGrp="1"/>
          </p:cNvSpPr>
          <p:nvPr>
            <p:ph type="title"/>
          </p:nvPr>
        </p:nvSpPr>
        <p:spPr>
          <a:xfrm>
            <a:off x="729183" y="1892960"/>
            <a:ext cx="10733634" cy="2205354"/>
          </a:xfrm>
          <a:prstGeom prst="rect">
            <a:avLst/>
          </a:prstGeom>
        </p:spPr>
        <p:txBody>
          <a:bodyPr>
            <a:normAutofit/>
          </a:bodyPr>
          <a:lstStyle>
            <a:lvl1pPr>
              <a:defRPr sz="2200" i="1">
                <a:solidFill>
                  <a:srgbClr val="FFFFFF"/>
                </a:solidFill>
                <a:latin typeface="Verdana"/>
                <a:ea typeface="Verdana"/>
                <a:cs typeface="Verdana"/>
                <a:sym typeface="Verdana"/>
              </a:defRPr>
            </a:lvl1pPr>
          </a:lstStyle>
          <a:p>
            <a:r>
              <a:t>Title Text</a:t>
            </a:r>
          </a:p>
        </p:txBody>
      </p:sp>
      <p:sp>
        <p:nvSpPr>
          <p:cNvPr id="391" name="Body Level One…"/>
          <p:cNvSpPr txBox="1">
            <a:spLocks noGrp="1"/>
          </p:cNvSpPr>
          <p:nvPr>
            <p:ph type="body" idx="1"/>
          </p:nvPr>
        </p:nvSpPr>
        <p:spPr>
          <a:xfrm>
            <a:off x="615441" y="1834894"/>
            <a:ext cx="11229976" cy="4506597"/>
          </a:xfrm>
          <a:prstGeom prst="rect">
            <a:avLst/>
          </a:prstGeom>
        </p:spPr>
        <p:txBody>
          <a:bodyPr>
            <a:normAutofit/>
          </a:bodyPr>
          <a:lstStyle>
            <a:lvl1pPr>
              <a:spcBef>
                <a:spcPts val="0"/>
              </a:spcBef>
              <a:buSzTx/>
              <a:buFontTx/>
              <a:buNone/>
              <a:defRPr sz="1800">
                <a:latin typeface="Calibri"/>
                <a:ea typeface="Calibri"/>
                <a:cs typeface="Calibri"/>
                <a:sym typeface="Calibri"/>
              </a:defRPr>
            </a:lvl1pPr>
            <a:lvl2pPr marL="0" indent="457200">
              <a:spcBef>
                <a:spcPts val="0"/>
              </a:spcBef>
              <a:buSzTx/>
              <a:buFontTx/>
              <a:buNone/>
              <a:defRPr sz="1800">
                <a:latin typeface="Calibri"/>
                <a:ea typeface="Calibri"/>
                <a:cs typeface="Calibri"/>
                <a:sym typeface="Calibri"/>
              </a:defRPr>
            </a:lvl2pPr>
            <a:lvl3pPr marL="0" indent="914400">
              <a:spcBef>
                <a:spcPts val="0"/>
              </a:spcBef>
              <a:buSzTx/>
              <a:buFontTx/>
              <a:buNone/>
              <a:defRPr sz="1800">
                <a:latin typeface="Calibri"/>
                <a:ea typeface="Calibri"/>
                <a:cs typeface="Calibri"/>
                <a:sym typeface="Calibri"/>
              </a:defRPr>
            </a:lvl3pPr>
            <a:lvl4pPr marL="0" indent="1371600">
              <a:spcBef>
                <a:spcPts val="0"/>
              </a:spcBef>
              <a:buSzTx/>
              <a:buFontTx/>
              <a:buNone/>
              <a:defRPr sz="1800">
                <a:latin typeface="Calibri"/>
                <a:ea typeface="Calibri"/>
                <a:cs typeface="Calibri"/>
                <a:sym typeface="Calibri"/>
              </a:defRPr>
            </a:lvl4pPr>
            <a:lvl5pPr marL="0" indent="1828800">
              <a:spcBef>
                <a:spcPts val="0"/>
              </a:spcBef>
              <a:buSzTx/>
              <a:buFontTx/>
              <a:buNone/>
              <a:defRPr sz="1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2" name="Slide Number"/>
          <p:cNvSpPr txBox="1">
            <a:spLocks noGrp="1"/>
          </p:cNvSpPr>
          <p:nvPr>
            <p:ph type="sldNum" sz="quarter" idx="2"/>
          </p:nvPr>
        </p:nvSpPr>
        <p:spPr>
          <a:xfrm>
            <a:off x="11337974" y="6377940"/>
            <a:ext cx="244426" cy="241648"/>
          </a:xfrm>
          <a:prstGeom prst="rect">
            <a:avLst/>
          </a:prstGeom>
        </p:spPr>
        <p:txBody>
          <a:bodyPr lIns="0" tIns="0" rIns="0" bIns="0" anchor="t"/>
          <a:lstStyle>
            <a:lvl1pPr>
              <a:defRPr sz="18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id Left">
    <p:spTree>
      <p:nvGrpSpPr>
        <p:cNvPr id="1" name=""/>
        <p:cNvGrpSpPr/>
        <p:nvPr/>
      </p:nvGrpSpPr>
      <p:grpSpPr>
        <a:xfrm>
          <a:off x="0" y="0"/>
          <a:ext cx="0" cy="0"/>
          <a:chOff x="0" y="0"/>
          <a:chExt cx="0" cy="0"/>
        </a:xfrm>
      </p:grpSpPr>
      <p:pic>
        <p:nvPicPr>
          <p:cNvPr id="57"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58"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59" name="Title Text"/>
          <p:cNvSpPr txBox="1">
            <a:spLocks noGrp="1"/>
          </p:cNvSpPr>
          <p:nvPr>
            <p:ph type="title"/>
          </p:nvPr>
        </p:nvSpPr>
        <p:spPr>
          <a:xfrm>
            <a:off x="304800" y="3429000"/>
            <a:ext cx="5065777" cy="384721"/>
          </a:xfrm>
          <a:prstGeom prst="rect">
            <a:avLst/>
          </a:prstGeom>
        </p:spPr>
        <p:txBody>
          <a:bodyPr anchor="b">
            <a:normAutofit/>
          </a:bodyPr>
          <a:lstStyle/>
          <a:p>
            <a:r>
              <a:t>Title Text</a:t>
            </a:r>
          </a:p>
        </p:txBody>
      </p:sp>
      <p:sp>
        <p:nvSpPr>
          <p:cNvPr id="60" name="Slide Number"/>
          <p:cNvSpPr txBox="1"/>
          <p:nvPr/>
        </p:nvSpPr>
        <p:spPr>
          <a:xfrm>
            <a:off x="11561698" y="6561053"/>
            <a:ext cx="325502" cy="127001"/>
          </a:xfrm>
          <a:prstGeom prst="rect">
            <a:avLst/>
          </a:prstGeom>
          <a:ln w="12700">
            <a:miter lim="400000"/>
          </a:ln>
        </p:spPr>
        <p:txBody>
          <a:bodyPr lIns="0" tIns="0" rIns="0" bIns="0" anchor="b">
            <a:spAutoFit/>
          </a:bodyPr>
          <a:lstStyle/>
          <a:p>
            <a:pPr algn="r" defTabSz="610744">
              <a:defRPr sz="900">
                <a:solidFill>
                  <a:schemeClr val="accent5"/>
                </a:solidFill>
              </a:defRPr>
            </a:pPr>
            <a:endParaRPr/>
          </a:p>
        </p:txBody>
      </p:sp>
      <p:sp>
        <p:nvSpPr>
          <p:cNvPr id="61" name="Body Level One…"/>
          <p:cNvSpPr txBox="1">
            <a:spLocks noGrp="1"/>
          </p:cNvSpPr>
          <p:nvPr>
            <p:ph type="body" sz="quarter" idx="1" hasCustomPrompt="1"/>
          </p:nvPr>
        </p:nvSpPr>
        <p:spPr>
          <a:xfrm>
            <a:off x="304800" y="41597"/>
            <a:ext cx="3843338" cy="123112"/>
          </a:xfrm>
          <a:prstGeom prst="rect">
            <a:avLst/>
          </a:prstGeom>
        </p:spPr>
        <p:txBody>
          <a:bodyPr>
            <a:normAutofit/>
          </a:bodyPr>
          <a:lstStyle>
            <a:lvl1pPr>
              <a:buSzTx/>
              <a:buFontTx/>
              <a:buNone/>
              <a:defRPr sz="800">
                <a:solidFill>
                  <a:schemeClr val="accent5"/>
                </a:solidFill>
              </a:defRPr>
            </a:lvl1pPr>
            <a:lvl2pPr marL="114300" indent="-114300">
              <a:buFontTx/>
              <a:defRPr sz="800">
                <a:solidFill>
                  <a:schemeClr val="accent5"/>
                </a:solidFill>
              </a:defRPr>
            </a:lvl2pPr>
            <a:lvl3pPr marL="333756" indent="-105156">
              <a:buFontTx/>
              <a:defRPr sz="800">
                <a:solidFill>
                  <a:schemeClr val="accent5"/>
                </a:solidFill>
              </a:defRPr>
            </a:lvl3pPr>
            <a:lvl4pPr marL="516636" indent="-77724">
              <a:buFontTx/>
              <a:defRPr sz="800">
                <a:solidFill>
                  <a:schemeClr val="accent5"/>
                </a:solidFill>
              </a:defRPr>
            </a:lvl4pPr>
            <a:lvl5pPr marL="740663" indent="-73151">
              <a:buFontTx/>
              <a:defRPr sz="800">
                <a:solidFill>
                  <a:schemeClr val="accent5"/>
                </a:solidFill>
              </a:defRPr>
            </a:lvl5pPr>
          </a:lstStyle>
          <a:p>
            <a:r>
              <a:t>Add tracker</a:t>
            </a:r>
          </a:p>
          <a:p>
            <a:pPr lvl="1"/>
            <a:endParaRPr/>
          </a:p>
          <a:p>
            <a:pPr lvl="2"/>
            <a:endParaRPr/>
          </a:p>
          <a:p>
            <a:pPr lvl="3"/>
            <a:endParaRPr/>
          </a:p>
          <a:p>
            <a:pPr lvl="4"/>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pic>
        <p:nvPicPr>
          <p:cNvPr id="68"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69"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70" name="Title Text"/>
          <p:cNvSpPr txBox="1">
            <a:spLocks noGrp="1"/>
          </p:cNvSpPr>
          <p:nvPr>
            <p:ph type="title"/>
          </p:nvPr>
        </p:nvSpPr>
        <p:spPr>
          <a:xfrm>
            <a:off x="554736" y="4872854"/>
            <a:ext cx="11082529" cy="384722"/>
          </a:xfrm>
          <a:prstGeom prst="rect">
            <a:avLst/>
          </a:prstGeom>
        </p:spPr>
        <p:txBody>
          <a:bodyPr anchor="b">
            <a:normAutofit/>
          </a:bodyPr>
          <a:lstStyle/>
          <a:p>
            <a:r>
              <a:t>Title Text</a:t>
            </a:r>
          </a:p>
        </p:txBody>
      </p:sp>
      <p:sp>
        <p:nvSpPr>
          <p:cNvPr id="71" name="Slide Number"/>
          <p:cNvSpPr txBox="1"/>
          <p:nvPr/>
        </p:nvSpPr>
        <p:spPr>
          <a:xfrm>
            <a:off x="11561698" y="6561053"/>
            <a:ext cx="325502" cy="127001"/>
          </a:xfrm>
          <a:prstGeom prst="rect">
            <a:avLst/>
          </a:prstGeom>
          <a:ln w="12700">
            <a:miter lim="400000"/>
          </a:ln>
        </p:spPr>
        <p:txBody>
          <a:bodyPr lIns="0" tIns="0" rIns="0" bIns="0" anchor="b">
            <a:spAutoFit/>
          </a:bodyPr>
          <a:lstStyle/>
          <a:p>
            <a:pPr algn="r" defTabSz="610744">
              <a:defRPr sz="900">
                <a:solidFill>
                  <a:schemeClr val="accent5"/>
                </a:solidFill>
              </a:defRPr>
            </a:pPr>
            <a:endParaRPr/>
          </a:p>
        </p:txBody>
      </p:sp>
      <p:sp>
        <p:nvSpPr>
          <p:cNvPr id="72" name="Body Level One…"/>
          <p:cNvSpPr txBox="1">
            <a:spLocks noGrp="1"/>
          </p:cNvSpPr>
          <p:nvPr>
            <p:ph type="body" sz="quarter" idx="1" hasCustomPrompt="1"/>
          </p:nvPr>
        </p:nvSpPr>
        <p:spPr>
          <a:xfrm>
            <a:off x="304800" y="41597"/>
            <a:ext cx="3843338" cy="123112"/>
          </a:xfrm>
          <a:prstGeom prst="rect">
            <a:avLst/>
          </a:prstGeom>
        </p:spPr>
        <p:txBody>
          <a:bodyPr>
            <a:normAutofit/>
          </a:bodyPr>
          <a:lstStyle>
            <a:lvl1pPr>
              <a:buSzTx/>
              <a:buFontTx/>
              <a:buNone/>
              <a:defRPr sz="800">
                <a:solidFill>
                  <a:schemeClr val="accent5"/>
                </a:solidFill>
              </a:defRPr>
            </a:lvl1pPr>
            <a:lvl2pPr marL="114300" indent="-114300">
              <a:buFontTx/>
              <a:defRPr sz="800">
                <a:solidFill>
                  <a:schemeClr val="accent5"/>
                </a:solidFill>
              </a:defRPr>
            </a:lvl2pPr>
            <a:lvl3pPr marL="333756" indent="-105156">
              <a:buFontTx/>
              <a:defRPr sz="800">
                <a:solidFill>
                  <a:schemeClr val="accent5"/>
                </a:solidFill>
              </a:defRPr>
            </a:lvl3pPr>
            <a:lvl4pPr marL="516636" indent="-77724">
              <a:buFontTx/>
              <a:defRPr sz="800">
                <a:solidFill>
                  <a:schemeClr val="accent5"/>
                </a:solidFill>
              </a:defRPr>
            </a:lvl4pPr>
            <a:lvl5pPr marL="740663" indent="-73151">
              <a:buFontTx/>
              <a:defRPr sz="800">
                <a:solidFill>
                  <a:schemeClr val="accent5"/>
                </a:solidFill>
              </a:defRPr>
            </a:lvl5pPr>
          </a:lstStyle>
          <a:p>
            <a:r>
              <a:t>Add tracker</a:t>
            </a:r>
          </a:p>
          <a:p>
            <a:pPr lvl="1"/>
            <a:endParaRPr/>
          </a:p>
          <a:p>
            <a:pPr lvl="2"/>
            <a:endParaRPr/>
          </a:p>
          <a:p>
            <a:pPr lvl="3"/>
            <a:endParaRPr/>
          </a:p>
          <a:p>
            <a:pPr lvl="4"/>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pic>
        <p:nvPicPr>
          <p:cNvPr id="79"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
        <p:nvSpPr>
          <p:cNvPr id="80"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81" name="“Click to add quote"/>
          <p:cNvSpPr txBox="1">
            <a:spLocks noGrp="1"/>
          </p:cNvSpPr>
          <p:nvPr>
            <p:ph type="title" hasCustomPrompt="1"/>
          </p:nvPr>
        </p:nvSpPr>
        <p:spPr>
          <a:xfrm>
            <a:off x="1505711" y="3694727"/>
            <a:ext cx="9180578" cy="384722"/>
          </a:xfrm>
          <a:prstGeom prst="rect">
            <a:avLst/>
          </a:prstGeom>
        </p:spPr>
        <p:txBody>
          <a:bodyPr anchor="b">
            <a:normAutofit/>
          </a:bodyPr>
          <a:lstStyle/>
          <a:p>
            <a:r>
              <a:t>“Click to add quote</a:t>
            </a:r>
          </a:p>
        </p:txBody>
      </p:sp>
      <p:sp>
        <p:nvSpPr>
          <p:cNvPr id="82" name="Body Level One…"/>
          <p:cNvSpPr txBox="1">
            <a:spLocks noGrp="1"/>
          </p:cNvSpPr>
          <p:nvPr>
            <p:ph type="body" sz="quarter" idx="1" hasCustomPrompt="1"/>
          </p:nvPr>
        </p:nvSpPr>
        <p:spPr>
          <a:xfrm>
            <a:off x="1505711" y="4284629"/>
            <a:ext cx="9180578" cy="277000"/>
          </a:xfrm>
          <a:prstGeom prst="rect">
            <a:avLst/>
          </a:prstGeom>
        </p:spPr>
        <p:txBody>
          <a:bodyPr>
            <a:normAutofit/>
          </a:bodyPr>
          <a:lstStyle>
            <a:lvl1pPr>
              <a:buSzTx/>
              <a:buFontTx/>
              <a:buNone/>
              <a:defRPr sz="1800">
                <a:solidFill>
                  <a:schemeClr val="accent5"/>
                </a:solidFill>
              </a:defRPr>
            </a:lvl1pPr>
            <a:lvl2pPr marL="257175" indent="-257175">
              <a:buFontTx/>
              <a:defRPr sz="1800">
                <a:solidFill>
                  <a:schemeClr val="accent5"/>
                </a:solidFill>
              </a:defRPr>
            </a:lvl2pPr>
            <a:lvl3pPr marL="465201" indent="-236600">
              <a:buFontTx/>
              <a:defRPr sz="1800">
                <a:solidFill>
                  <a:schemeClr val="accent5"/>
                </a:solidFill>
              </a:defRPr>
            </a:lvl3pPr>
            <a:lvl4pPr marL="613791" indent="-174879">
              <a:buFontTx/>
              <a:defRPr sz="1800">
                <a:solidFill>
                  <a:schemeClr val="accent5"/>
                </a:solidFill>
              </a:defRPr>
            </a:lvl4pPr>
            <a:lvl5pPr marL="832104" indent="-164592">
              <a:buFontTx/>
              <a:defRPr sz="1800">
                <a:solidFill>
                  <a:schemeClr val="accent5"/>
                </a:solidFill>
              </a:defRPr>
            </a:lvl5pPr>
          </a:lstStyle>
          <a:p>
            <a:r>
              <a:t>Click to add quote source</a:t>
            </a:r>
          </a:p>
          <a:p>
            <a:pPr lvl="1"/>
            <a:endParaRPr/>
          </a:p>
          <a:p>
            <a:pPr lvl="2"/>
            <a:endParaRPr/>
          </a:p>
          <a:p>
            <a:pPr lvl="3"/>
            <a:endParaRPr/>
          </a:p>
          <a:p>
            <a:pPr lvl="4"/>
            <a:endParaRPr/>
          </a:p>
        </p:txBody>
      </p:sp>
      <p:sp>
        <p:nvSpPr>
          <p:cNvPr id="83" name="Slide Number"/>
          <p:cNvSpPr txBox="1"/>
          <p:nvPr/>
        </p:nvSpPr>
        <p:spPr>
          <a:xfrm>
            <a:off x="11561698" y="6561053"/>
            <a:ext cx="325502" cy="127001"/>
          </a:xfrm>
          <a:prstGeom prst="rect">
            <a:avLst/>
          </a:prstGeom>
          <a:ln w="12700">
            <a:miter lim="400000"/>
          </a:ln>
        </p:spPr>
        <p:txBody>
          <a:bodyPr lIns="0" tIns="0" rIns="0" bIns="0" anchor="b">
            <a:spAutoFit/>
          </a:bodyPr>
          <a:lstStyle/>
          <a:p>
            <a:pPr algn="r" defTabSz="610744">
              <a:defRPr sz="900">
                <a:solidFill>
                  <a:schemeClr val="accent5"/>
                </a:solidFill>
              </a:defRPr>
            </a:pPr>
            <a:endParaRPr/>
          </a:p>
        </p:txBody>
      </p:sp>
      <p:sp>
        <p:nvSpPr>
          <p:cNvPr id="84" name="1. On-page tracker"/>
          <p:cNvSpPr>
            <a:spLocks noGrp="1"/>
          </p:cNvSpPr>
          <p:nvPr>
            <p:ph type="body" sz="quarter" idx="21" hasCustomPrompt="1"/>
          </p:nvPr>
        </p:nvSpPr>
        <p:spPr>
          <a:xfrm>
            <a:off x="304800" y="41596"/>
            <a:ext cx="3843338" cy="123113"/>
          </a:xfrm>
          <a:prstGeom prst="rect">
            <a:avLst/>
          </a:prstGeom>
        </p:spPr>
        <p:txBody>
          <a:bodyPr>
            <a:normAutofit/>
          </a:bodyPr>
          <a:lstStyle>
            <a:lvl1pPr>
              <a:buSzTx/>
              <a:buFontTx/>
              <a:buNone/>
              <a:defRPr sz="800">
                <a:solidFill>
                  <a:schemeClr val="accent5"/>
                </a:solidFill>
              </a:defRPr>
            </a:lvl1pPr>
          </a:lstStyle>
          <a:p>
            <a:r>
              <a:t>Add tracker</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4">
    <p:spTree>
      <p:nvGrpSpPr>
        <p:cNvPr id="1" name=""/>
        <p:cNvGrpSpPr/>
        <p:nvPr/>
      </p:nvGrpSpPr>
      <p:grpSpPr>
        <a:xfrm>
          <a:off x="0" y="0"/>
          <a:ext cx="0" cy="0"/>
          <a:chOff x="0" y="0"/>
          <a:chExt cx="0" cy="0"/>
        </a:xfrm>
      </p:grpSpPr>
      <p:sp>
        <p:nvSpPr>
          <p:cNvPr id="91" name="RectangleLight"/>
          <p:cNvSpPr/>
          <p:nvPr/>
        </p:nvSpPr>
        <p:spPr>
          <a:xfrm>
            <a:off x="3413759" y="0"/>
            <a:ext cx="8778241" cy="6858000"/>
          </a:xfrm>
          <a:prstGeom prst="rect">
            <a:avLst/>
          </a:prstGeom>
          <a:solidFill>
            <a:srgbClr val="E5F7FF"/>
          </a:solidFill>
          <a:ln w="12700">
            <a:miter lim="400000"/>
          </a:ln>
        </p:spPr>
        <p:txBody>
          <a:bodyPr lIns="45719" rIns="45719"/>
          <a:lstStyle/>
          <a:p>
            <a:pPr algn="ctr">
              <a:defRPr>
                <a:solidFill>
                  <a:srgbClr val="F0F0F0"/>
                </a:solidFill>
              </a:defRPr>
            </a:pPr>
            <a:endParaRPr/>
          </a:p>
        </p:txBody>
      </p:sp>
      <p:sp>
        <p:nvSpPr>
          <p:cNvPr id="92"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93" name="Title Text"/>
          <p:cNvSpPr txBox="1">
            <a:spLocks noGrp="1"/>
          </p:cNvSpPr>
          <p:nvPr>
            <p:ph type="title"/>
          </p:nvPr>
        </p:nvSpPr>
        <p:spPr>
          <a:xfrm>
            <a:off x="304800" y="2744368"/>
            <a:ext cx="2727158" cy="769442"/>
          </a:xfrm>
          <a:prstGeom prst="rect">
            <a:avLst/>
          </a:prstGeom>
        </p:spPr>
        <p:txBody>
          <a:bodyPr anchor="b">
            <a:normAutofit/>
          </a:bodyPr>
          <a:lstStyle/>
          <a:p>
            <a:r>
              <a:t>Title Text</a:t>
            </a:r>
          </a:p>
        </p:txBody>
      </p:sp>
      <p:sp>
        <p:nvSpPr>
          <p:cNvPr id="94" name="Body Level One…"/>
          <p:cNvSpPr txBox="1">
            <a:spLocks noGrp="1"/>
          </p:cNvSpPr>
          <p:nvPr>
            <p:ph type="body" sz="quarter" idx="1"/>
          </p:nvPr>
        </p:nvSpPr>
        <p:spPr>
          <a:xfrm>
            <a:off x="304800" y="3659644"/>
            <a:ext cx="2727158" cy="553999"/>
          </a:xfrm>
          <a:prstGeom prst="rect">
            <a:avLst/>
          </a:prstGeom>
        </p:spPr>
        <p:txBody>
          <a:bodyPr>
            <a:normAutofit/>
          </a:bodyPr>
          <a:lstStyle>
            <a:lvl1pPr>
              <a:buSzTx/>
              <a:buFontTx/>
              <a:buNone/>
              <a:defRPr sz="1800">
                <a:solidFill>
                  <a:schemeClr val="accent5"/>
                </a:solidFill>
              </a:defRPr>
            </a:lvl1pPr>
            <a:lvl2pPr marL="257175" indent="-257175">
              <a:buFontTx/>
              <a:defRPr sz="1800">
                <a:solidFill>
                  <a:schemeClr val="accent5"/>
                </a:solidFill>
              </a:defRPr>
            </a:lvl2pPr>
            <a:lvl3pPr marL="465201" indent="-236600">
              <a:buFontTx/>
              <a:defRPr sz="1800">
                <a:solidFill>
                  <a:schemeClr val="accent5"/>
                </a:solidFill>
              </a:defRPr>
            </a:lvl3pPr>
            <a:lvl4pPr marL="613791" indent="-174879">
              <a:buFontTx/>
              <a:defRPr sz="1800">
                <a:solidFill>
                  <a:schemeClr val="accent5"/>
                </a:solidFill>
              </a:defRPr>
            </a:lvl4pPr>
            <a:lvl5pPr marL="832104" indent="-164592">
              <a:buFontTx/>
              <a:defRPr sz="18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95" name="1. On-page tracker"/>
          <p:cNvSpPr>
            <a:spLocks noGrp="1"/>
          </p:cNvSpPr>
          <p:nvPr>
            <p:ph type="body" sz="quarter" idx="21" hasCustomPrompt="1"/>
          </p:nvPr>
        </p:nvSpPr>
        <p:spPr>
          <a:xfrm>
            <a:off x="304799" y="41596"/>
            <a:ext cx="2727161" cy="123113"/>
          </a:xfrm>
          <a:prstGeom prst="rect">
            <a:avLst/>
          </a:prstGeom>
        </p:spPr>
        <p:txBody>
          <a:bodyPr>
            <a:normAutofit/>
          </a:bodyPr>
          <a:lstStyle>
            <a:lvl1pPr>
              <a:buSzTx/>
              <a:buFontTx/>
              <a:buNone/>
              <a:defRPr sz="800">
                <a:solidFill>
                  <a:schemeClr val="accent5"/>
                </a:solidFill>
              </a:defRPr>
            </a:lvl1pPr>
          </a:lstStyle>
          <a:p>
            <a:r>
              <a:t>Add tracker</a:t>
            </a:r>
          </a:p>
        </p:txBody>
      </p:sp>
      <p:pic>
        <p:nvPicPr>
          <p:cNvPr id="96"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3">
    <p:spTree>
      <p:nvGrpSpPr>
        <p:cNvPr id="1" name=""/>
        <p:cNvGrpSpPr/>
        <p:nvPr/>
      </p:nvGrpSpPr>
      <p:grpSpPr>
        <a:xfrm>
          <a:off x="0" y="0"/>
          <a:ext cx="0" cy="0"/>
          <a:chOff x="0" y="0"/>
          <a:chExt cx="0" cy="0"/>
        </a:xfrm>
      </p:grpSpPr>
      <p:sp>
        <p:nvSpPr>
          <p:cNvPr id="103" name="RectangleLight"/>
          <p:cNvSpPr/>
          <p:nvPr/>
        </p:nvSpPr>
        <p:spPr>
          <a:xfrm>
            <a:off x="4364735" y="0"/>
            <a:ext cx="7827265" cy="6858000"/>
          </a:xfrm>
          <a:prstGeom prst="rect">
            <a:avLst/>
          </a:prstGeom>
          <a:solidFill>
            <a:srgbClr val="E5F7FF"/>
          </a:solidFill>
          <a:ln w="12700">
            <a:miter lim="400000"/>
          </a:ln>
        </p:spPr>
        <p:txBody>
          <a:bodyPr lIns="45719" rIns="45719"/>
          <a:lstStyle/>
          <a:p>
            <a:pPr algn="ctr">
              <a:defRPr>
                <a:solidFill>
                  <a:srgbClr val="F0F0F0"/>
                </a:solidFill>
              </a:defRPr>
            </a:pPr>
            <a:endParaRPr/>
          </a:p>
        </p:txBody>
      </p:sp>
      <p:sp>
        <p:nvSpPr>
          <p:cNvPr id="104"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105" name="Title Text"/>
          <p:cNvSpPr txBox="1">
            <a:spLocks noGrp="1"/>
          </p:cNvSpPr>
          <p:nvPr>
            <p:ph type="title"/>
          </p:nvPr>
        </p:nvSpPr>
        <p:spPr>
          <a:xfrm>
            <a:off x="304800" y="2744368"/>
            <a:ext cx="3689685" cy="769442"/>
          </a:xfrm>
          <a:prstGeom prst="rect">
            <a:avLst/>
          </a:prstGeom>
        </p:spPr>
        <p:txBody>
          <a:bodyPr anchor="b">
            <a:normAutofit/>
          </a:bodyPr>
          <a:lstStyle/>
          <a:p>
            <a:r>
              <a:t>Title Text</a:t>
            </a:r>
          </a:p>
        </p:txBody>
      </p:sp>
      <p:sp>
        <p:nvSpPr>
          <p:cNvPr id="106" name="Body Level One…"/>
          <p:cNvSpPr txBox="1">
            <a:spLocks noGrp="1"/>
          </p:cNvSpPr>
          <p:nvPr>
            <p:ph type="body" sz="quarter" idx="1"/>
          </p:nvPr>
        </p:nvSpPr>
        <p:spPr>
          <a:xfrm>
            <a:off x="304800" y="3659644"/>
            <a:ext cx="3689683" cy="277000"/>
          </a:xfrm>
          <a:prstGeom prst="rect">
            <a:avLst/>
          </a:prstGeom>
        </p:spPr>
        <p:txBody>
          <a:bodyPr>
            <a:normAutofit/>
          </a:bodyPr>
          <a:lstStyle>
            <a:lvl1pPr>
              <a:buSzTx/>
              <a:buFontTx/>
              <a:buNone/>
              <a:defRPr sz="1800">
                <a:solidFill>
                  <a:schemeClr val="accent5"/>
                </a:solidFill>
              </a:defRPr>
            </a:lvl1pPr>
            <a:lvl2pPr marL="257175" indent="-257175">
              <a:buFontTx/>
              <a:defRPr sz="1800">
                <a:solidFill>
                  <a:schemeClr val="accent5"/>
                </a:solidFill>
              </a:defRPr>
            </a:lvl2pPr>
            <a:lvl3pPr marL="465201" indent="-236600">
              <a:buFontTx/>
              <a:defRPr sz="1800">
                <a:solidFill>
                  <a:schemeClr val="accent5"/>
                </a:solidFill>
              </a:defRPr>
            </a:lvl3pPr>
            <a:lvl4pPr marL="613791" indent="-174879">
              <a:buFontTx/>
              <a:defRPr sz="1800">
                <a:solidFill>
                  <a:schemeClr val="accent5"/>
                </a:solidFill>
              </a:defRPr>
            </a:lvl4pPr>
            <a:lvl5pPr marL="832104" indent="-164592">
              <a:buFontTx/>
              <a:defRPr sz="18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07" name="1. On-page tracker"/>
          <p:cNvSpPr>
            <a:spLocks noGrp="1"/>
          </p:cNvSpPr>
          <p:nvPr>
            <p:ph type="body" sz="quarter" idx="21" hasCustomPrompt="1"/>
          </p:nvPr>
        </p:nvSpPr>
        <p:spPr>
          <a:xfrm>
            <a:off x="304799" y="41596"/>
            <a:ext cx="3689686" cy="123113"/>
          </a:xfrm>
          <a:prstGeom prst="rect">
            <a:avLst/>
          </a:prstGeom>
        </p:spPr>
        <p:txBody>
          <a:bodyPr>
            <a:normAutofit/>
          </a:bodyPr>
          <a:lstStyle>
            <a:lvl1pPr>
              <a:buSzTx/>
              <a:buFontTx/>
              <a:buNone/>
              <a:defRPr sz="800">
                <a:solidFill>
                  <a:schemeClr val="accent5"/>
                </a:solidFill>
              </a:defRPr>
            </a:lvl1pPr>
          </a:lstStyle>
          <a:p>
            <a:r>
              <a:t>Add tracker</a:t>
            </a:r>
          </a:p>
        </p:txBody>
      </p:sp>
      <p:pic>
        <p:nvPicPr>
          <p:cNvPr id="108"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115" name="RectangleLight"/>
          <p:cNvSpPr/>
          <p:nvPr/>
        </p:nvSpPr>
        <p:spPr>
          <a:xfrm>
            <a:off x="6092952" y="0"/>
            <a:ext cx="6099049" cy="6858000"/>
          </a:xfrm>
          <a:prstGeom prst="rect">
            <a:avLst/>
          </a:prstGeom>
          <a:solidFill>
            <a:srgbClr val="E5F7FF"/>
          </a:solidFill>
          <a:ln w="12700">
            <a:miter lim="400000"/>
          </a:ln>
        </p:spPr>
        <p:txBody>
          <a:bodyPr lIns="45719" rIns="45719"/>
          <a:lstStyle/>
          <a:p>
            <a:pPr algn="ctr">
              <a:defRPr>
                <a:solidFill>
                  <a:srgbClr val="F0F0F0"/>
                </a:solidFill>
              </a:defRPr>
            </a:pPr>
            <a:endParaRPr/>
          </a:p>
        </p:txBody>
      </p:sp>
      <p:sp>
        <p:nvSpPr>
          <p:cNvPr id="116" name="Slide Number"/>
          <p:cNvSpPr txBox="1">
            <a:spLocks noGrp="1"/>
          </p:cNvSpPr>
          <p:nvPr>
            <p:ph type="sldNum" sz="quarter" idx="2"/>
          </p:nvPr>
        </p:nvSpPr>
        <p:spPr>
          <a:xfrm>
            <a:off x="11747363" y="6561053"/>
            <a:ext cx="139837" cy="127001"/>
          </a:xfrm>
          <a:prstGeom prst="rect">
            <a:avLst/>
          </a:prstGeom>
        </p:spPr>
        <p:txBody>
          <a:bodyPr lIns="0" tIns="0" rIns="0" bIns="0" anchor="b"/>
          <a:lstStyle>
            <a:lvl1pPr defTabSz="610744">
              <a:defRPr sz="900">
                <a:solidFill>
                  <a:schemeClr val="accent5"/>
                </a:solidFill>
              </a:defRPr>
            </a:lvl1pPr>
          </a:lstStyle>
          <a:p>
            <a:fld id="{86CB4B4D-7CA3-9044-876B-883B54F8677D}" type="slidenum">
              <a:t>‹#›</a:t>
            </a:fld>
            <a:endParaRPr/>
          </a:p>
        </p:txBody>
      </p:sp>
      <p:sp>
        <p:nvSpPr>
          <p:cNvPr id="117" name="Title Text"/>
          <p:cNvSpPr txBox="1">
            <a:spLocks noGrp="1"/>
          </p:cNvSpPr>
          <p:nvPr>
            <p:ph type="title"/>
          </p:nvPr>
        </p:nvSpPr>
        <p:spPr>
          <a:xfrm>
            <a:off x="304799" y="172212"/>
            <a:ext cx="5444067" cy="384721"/>
          </a:xfrm>
          <a:prstGeom prst="rect">
            <a:avLst/>
          </a:prstGeom>
        </p:spPr>
        <p:txBody>
          <a:bodyPr>
            <a:normAutofit/>
          </a:bodyPr>
          <a:lstStyle/>
          <a:p>
            <a:r>
              <a:t>Title Text</a:t>
            </a:r>
          </a:p>
        </p:txBody>
      </p:sp>
      <p:sp>
        <p:nvSpPr>
          <p:cNvPr id="118" name="Body Level One…"/>
          <p:cNvSpPr txBox="1">
            <a:spLocks noGrp="1"/>
          </p:cNvSpPr>
          <p:nvPr>
            <p:ph type="body" sz="quarter" idx="1"/>
          </p:nvPr>
        </p:nvSpPr>
        <p:spPr>
          <a:xfrm>
            <a:off x="304799" y="571325"/>
            <a:ext cx="5444067" cy="277000"/>
          </a:xfrm>
          <a:prstGeom prst="rect">
            <a:avLst/>
          </a:prstGeom>
        </p:spPr>
        <p:txBody>
          <a:bodyPr>
            <a:normAutofit/>
          </a:bodyPr>
          <a:lstStyle>
            <a:lvl1pPr>
              <a:buSzTx/>
              <a:buFontTx/>
              <a:buNone/>
              <a:defRPr sz="1800">
                <a:solidFill>
                  <a:schemeClr val="accent5"/>
                </a:solidFill>
              </a:defRPr>
            </a:lvl1pPr>
            <a:lvl2pPr marL="257175" indent="-257175">
              <a:buFontTx/>
              <a:defRPr sz="1800">
                <a:solidFill>
                  <a:schemeClr val="accent5"/>
                </a:solidFill>
              </a:defRPr>
            </a:lvl2pPr>
            <a:lvl3pPr marL="465201" indent="-236600">
              <a:buFontTx/>
              <a:defRPr sz="1800">
                <a:solidFill>
                  <a:schemeClr val="accent5"/>
                </a:solidFill>
              </a:defRPr>
            </a:lvl3pPr>
            <a:lvl4pPr marL="613791" indent="-174879">
              <a:buFontTx/>
              <a:defRPr sz="1800">
                <a:solidFill>
                  <a:schemeClr val="accent5"/>
                </a:solidFill>
              </a:defRPr>
            </a:lvl4pPr>
            <a:lvl5pPr marL="832104" indent="-164592">
              <a:buFontTx/>
              <a:defRPr sz="18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19" name="1. On-page tracker"/>
          <p:cNvSpPr>
            <a:spLocks noGrp="1"/>
          </p:cNvSpPr>
          <p:nvPr>
            <p:ph type="body" sz="quarter" idx="21" hasCustomPrompt="1"/>
          </p:nvPr>
        </p:nvSpPr>
        <p:spPr>
          <a:xfrm>
            <a:off x="304800" y="41596"/>
            <a:ext cx="3843338" cy="123113"/>
          </a:xfrm>
          <a:prstGeom prst="rect">
            <a:avLst/>
          </a:prstGeom>
        </p:spPr>
        <p:txBody>
          <a:bodyPr>
            <a:normAutofit/>
          </a:bodyPr>
          <a:lstStyle>
            <a:lvl1pPr>
              <a:buSzTx/>
              <a:buFontTx/>
              <a:buNone/>
              <a:defRPr sz="800">
                <a:solidFill>
                  <a:schemeClr val="accent5"/>
                </a:solidFill>
              </a:defRPr>
            </a:lvl1pPr>
          </a:lstStyle>
          <a:p>
            <a:r>
              <a:t>Add tracker</a:t>
            </a:r>
          </a:p>
        </p:txBody>
      </p:sp>
      <p:pic>
        <p:nvPicPr>
          <p:cNvPr id="120" name="Picture 350" descr="Picture 350"/>
          <p:cNvPicPr>
            <a:picLocks noChangeAspect="1"/>
          </p:cNvPicPr>
          <p:nvPr/>
        </p:nvPicPr>
        <p:blipFill>
          <a:blip r:embed="rId2"/>
          <a:srcRect l="6894" t="36405" r="6780" b="35885"/>
          <a:stretch>
            <a:fillRect/>
          </a:stretch>
        </p:blipFill>
        <p:spPr>
          <a:xfrm>
            <a:off x="10341220" y="6346131"/>
            <a:ext cx="1218875" cy="39123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50" descr="Picture 350"/>
          <p:cNvPicPr>
            <a:picLocks noChangeAspect="1"/>
          </p:cNvPicPr>
          <p:nvPr/>
        </p:nvPicPr>
        <p:blipFill>
          <a:blip r:embed="rId36"/>
          <a:srcRect l="6894" t="36405" r="6779" b="35885"/>
          <a:stretch>
            <a:fillRect/>
          </a:stretch>
        </p:blipFill>
        <p:spPr>
          <a:xfrm>
            <a:off x="4196840" y="2819400"/>
            <a:ext cx="3798321" cy="1219200"/>
          </a:xfrm>
          <a:prstGeom prst="rect">
            <a:avLst/>
          </a:prstGeom>
          <a:ln w="12700">
            <a:miter lim="400000"/>
          </a:ln>
        </p:spPr>
      </p:pic>
      <p:sp>
        <p:nvSpPr>
          <p:cNvPr id="3"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ransition spd="med"/>
  <p:txStyles>
    <p:titleStyle>
      <a:lvl1pPr marL="0" marR="0" indent="0" algn="l" defTabSz="914400" rtl="0" latinLnBrk="0">
        <a:lnSpc>
          <a:spcPct val="100000"/>
        </a:lnSpc>
        <a:spcBef>
          <a:spcPts val="0"/>
        </a:spcBef>
        <a:spcAft>
          <a:spcPts val="0"/>
        </a:spcAft>
        <a:buClrTx/>
        <a:buSzTx/>
        <a:buFontTx/>
        <a:buNone/>
        <a:tabLst/>
        <a:defRPr sz="2500" b="0" i="0" u="none" strike="noStrike" cap="none" spc="0" baseline="0">
          <a:solidFill>
            <a:schemeClr val="accent3"/>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2500" b="0" i="0" u="none" strike="noStrike" cap="none" spc="0" baseline="0">
          <a:solidFill>
            <a:schemeClr val="accent3"/>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2500" b="0" i="0" u="none" strike="noStrike" cap="none" spc="0" baseline="0">
          <a:solidFill>
            <a:schemeClr val="accent3"/>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2500" b="0" i="0" u="none" strike="noStrike" cap="none" spc="0" baseline="0">
          <a:solidFill>
            <a:schemeClr val="accent3"/>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2500" b="0" i="0" u="none" strike="noStrike" cap="none" spc="0" baseline="0">
          <a:solidFill>
            <a:schemeClr val="accent3"/>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2500" b="0" i="0" u="none" strike="noStrike" cap="none" spc="0" baseline="0">
          <a:solidFill>
            <a:schemeClr val="accent3"/>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2500" b="0" i="0" u="none" strike="noStrike" cap="none" spc="0" baseline="0">
          <a:solidFill>
            <a:schemeClr val="accent3"/>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2500" b="0" i="0" u="none" strike="noStrike" cap="none" spc="0" baseline="0">
          <a:solidFill>
            <a:schemeClr val="accent3"/>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2500" b="0" i="0" u="none" strike="noStrike" cap="none" spc="0" baseline="0">
          <a:solidFill>
            <a:schemeClr val="accent3"/>
          </a:solidFill>
          <a:uFillTx/>
          <a:latin typeface="+mj-lt"/>
          <a:ea typeface="+mj-ea"/>
          <a:cs typeface="+mj-cs"/>
          <a:sym typeface="Arial"/>
        </a:defRPr>
      </a:lvl9pPr>
    </p:titleStyle>
    <p:bodyStyle>
      <a:lvl1pPr marL="0" marR="0" indent="0" algn="l" defTabSz="914400" rtl="0" latinLnBrk="0">
        <a:lnSpc>
          <a:spcPct val="100000"/>
        </a:lnSpc>
        <a:spcBef>
          <a:spcPts val="300"/>
        </a:spcBef>
        <a:spcAft>
          <a:spcPts val="0"/>
        </a:spcAft>
        <a:buClrTx/>
        <a:buSzPct val="100000"/>
        <a:buFont typeface="Verdana"/>
        <a:buChar char="​"/>
        <a:tabLst/>
        <a:defRPr sz="1600" b="0" i="0" u="none" strike="noStrike" cap="none" spc="0" baseline="0">
          <a:solidFill>
            <a:srgbClr val="000000"/>
          </a:solidFill>
          <a:uFillTx/>
          <a:latin typeface="+mj-lt"/>
          <a:ea typeface="+mj-ea"/>
          <a:cs typeface="+mj-cs"/>
          <a:sym typeface="Arial"/>
        </a:defRPr>
      </a:lvl1pPr>
      <a:lvl2pPr marL="228600" marR="0" indent="-228600" algn="l" defTabSz="914400" rtl="0" latinLnBrk="0">
        <a:lnSpc>
          <a:spcPct val="100000"/>
        </a:lnSpc>
        <a:spcBef>
          <a:spcPts val="300"/>
        </a:spcBef>
        <a:spcAft>
          <a:spcPts val="0"/>
        </a:spcAft>
        <a:buClrTx/>
        <a:buSzPct val="110000"/>
        <a:buFont typeface="Verdana"/>
        <a:buChar char="•"/>
        <a:tabLst/>
        <a:defRPr sz="1600" b="0" i="0" u="none" strike="noStrike" cap="none" spc="0" baseline="0">
          <a:solidFill>
            <a:srgbClr val="000000"/>
          </a:solidFill>
          <a:uFillTx/>
          <a:latin typeface="+mj-lt"/>
          <a:ea typeface="+mj-ea"/>
          <a:cs typeface="+mj-cs"/>
          <a:sym typeface="Arial"/>
        </a:defRPr>
      </a:lvl2pPr>
      <a:lvl3pPr marL="438912" marR="0" indent="-210311" algn="l" defTabSz="914400" rtl="0" latinLnBrk="0">
        <a:lnSpc>
          <a:spcPct val="100000"/>
        </a:lnSpc>
        <a:spcBef>
          <a:spcPts val="300"/>
        </a:spcBef>
        <a:spcAft>
          <a:spcPts val="0"/>
        </a:spcAft>
        <a:buClrTx/>
        <a:buSzPct val="110000"/>
        <a:buFont typeface="Verdana"/>
        <a:buChar char="‒"/>
        <a:tabLst/>
        <a:defRPr sz="1600" b="0" i="0" u="none" strike="noStrike" cap="none" spc="0" baseline="0">
          <a:solidFill>
            <a:srgbClr val="000000"/>
          </a:solidFill>
          <a:uFillTx/>
          <a:latin typeface="+mj-lt"/>
          <a:ea typeface="+mj-ea"/>
          <a:cs typeface="+mj-cs"/>
          <a:sym typeface="Arial"/>
        </a:defRPr>
      </a:lvl3pPr>
      <a:lvl4pPr marL="594359" marR="0" indent="-155448" algn="l" defTabSz="914400" rtl="0" latinLnBrk="0">
        <a:lnSpc>
          <a:spcPct val="100000"/>
        </a:lnSpc>
        <a:spcBef>
          <a:spcPts val="300"/>
        </a:spcBef>
        <a:spcAft>
          <a:spcPts val="0"/>
        </a:spcAft>
        <a:buClrTx/>
        <a:buSzPct val="100000"/>
        <a:buFont typeface="Verdana"/>
        <a:buChar char="•"/>
        <a:tabLst/>
        <a:defRPr sz="1600" b="0" i="0" u="none" strike="noStrike" cap="none" spc="0" baseline="0">
          <a:solidFill>
            <a:srgbClr val="000000"/>
          </a:solidFill>
          <a:uFillTx/>
          <a:latin typeface="+mj-lt"/>
          <a:ea typeface="+mj-ea"/>
          <a:cs typeface="+mj-cs"/>
          <a:sym typeface="Arial"/>
        </a:defRPr>
      </a:lvl4pPr>
      <a:lvl5pPr marL="813816" marR="0" indent="-146304" algn="l" defTabSz="914400" rtl="0" latinLnBrk="0">
        <a:lnSpc>
          <a:spcPct val="100000"/>
        </a:lnSpc>
        <a:spcBef>
          <a:spcPts val="300"/>
        </a:spcBef>
        <a:spcAft>
          <a:spcPts val="0"/>
        </a:spcAft>
        <a:buClrTx/>
        <a:buSzPct val="100000"/>
        <a:buFont typeface="Verdana"/>
        <a:buChar char="̶"/>
        <a:tabLst/>
        <a:defRPr sz="1600" b="0" i="0" u="none" strike="noStrike" cap="none" spc="0" baseline="0">
          <a:solidFill>
            <a:srgbClr val="000000"/>
          </a:solidFill>
          <a:uFillTx/>
          <a:latin typeface="+mj-lt"/>
          <a:ea typeface="+mj-ea"/>
          <a:cs typeface="+mj-cs"/>
          <a:sym typeface="Arial"/>
        </a:defRPr>
      </a:lvl5pPr>
      <a:lvl6pPr marL="1085850" marR="0" indent="-171450" algn="l" defTabSz="914400" rtl="0" latinLnBrk="0">
        <a:lnSpc>
          <a:spcPct val="100000"/>
        </a:lnSpc>
        <a:spcBef>
          <a:spcPts val="300"/>
        </a:spcBef>
        <a:spcAft>
          <a:spcPts val="0"/>
        </a:spcAft>
        <a:buClrTx/>
        <a:buSzPct val="100000"/>
        <a:buFont typeface="Verdana"/>
        <a:buChar char="▫"/>
        <a:tabLst/>
        <a:defRPr sz="1600" b="0" i="0" u="none" strike="noStrike" cap="none" spc="0" baseline="0">
          <a:solidFill>
            <a:srgbClr val="000000"/>
          </a:solidFill>
          <a:uFillTx/>
          <a:latin typeface="+mj-lt"/>
          <a:ea typeface="+mj-ea"/>
          <a:cs typeface="+mj-cs"/>
          <a:sym typeface="Arial"/>
        </a:defRPr>
      </a:lvl6pPr>
      <a:lvl7pPr marL="1085850" marR="0" indent="-171450" algn="l" defTabSz="914400" rtl="0" latinLnBrk="0">
        <a:lnSpc>
          <a:spcPct val="100000"/>
        </a:lnSpc>
        <a:spcBef>
          <a:spcPts val="300"/>
        </a:spcBef>
        <a:spcAft>
          <a:spcPts val="0"/>
        </a:spcAft>
        <a:buClrTx/>
        <a:buSzPct val="100000"/>
        <a:buFont typeface="Verdana"/>
        <a:buChar char="▫"/>
        <a:tabLst/>
        <a:defRPr sz="1600" b="0" i="0" u="none" strike="noStrike" cap="none" spc="0" baseline="0">
          <a:solidFill>
            <a:srgbClr val="000000"/>
          </a:solidFill>
          <a:uFillTx/>
          <a:latin typeface="+mj-lt"/>
          <a:ea typeface="+mj-ea"/>
          <a:cs typeface="+mj-cs"/>
          <a:sym typeface="Arial"/>
        </a:defRPr>
      </a:lvl7pPr>
      <a:lvl8pPr marL="1085850" marR="0" indent="-171450" algn="l" defTabSz="914400" rtl="0" latinLnBrk="0">
        <a:lnSpc>
          <a:spcPct val="100000"/>
        </a:lnSpc>
        <a:spcBef>
          <a:spcPts val="300"/>
        </a:spcBef>
        <a:spcAft>
          <a:spcPts val="0"/>
        </a:spcAft>
        <a:buClrTx/>
        <a:buSzPct val="100000"/>
        <a:buFont typeface="Verdana"/>
        <a:buChar char="▫"/>
        <a:tabLst/>
        <a:defRPr sz="1600" b="0" i="0" u="none" strike="noStrike" cap="none" spc="0" baseline="0">
          <a:solidFill>
            <a:srgbClr val="000000"/>
          </a:solidFill>
          <a:uFillTx/>
          <a:latin typeface="+mj-lt"/>
          <a:ea typeface="+mj-ea"/>
          <a:cs typeface="+mj-cs"/>
          <a:sym typeface="Arial"/>
        </a:defRPr>
      </a:lvl8pPr>
      <a:lvl9pPr marL="1085850" marR="0" indent="-171450" algn="l" defTabSz="914400" rtl="0" latinLnBrk="0">
        <a:lnSpc>
          <a:spcPct val="100000"/>
        </a:lnSpc>
        <a:spcBef>
          <a:spcPts val="300"/>
        </a:spcBef>
        <a:spcAft>
          <a:spcPts val="0"/>
        </a:spcAft>
        <a:buClrTx/>
        <a:buSzPct val="100000"/>
        <a:buFont typeface="Verdana"/>
        <a:buChar char="▫"/>
        <a:tabLst/>
        <a:defRPr sz="16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salamahs@who.in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4.tif"/><Relationship Id="rId5" Type="http://schemas.openxmlformats.org/officeDocument/2006/relationships/image" Target="../media/image3.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9246225" y="845674"/>
            <a:ext cx="1521507" cy="369332"/>
          </a:xfrm>
          <a:prstGeom prst="rect">
            <a:avLst/>
          </a:prstGeom>
        </p:spPr>
        <p:txBody>
          <a:bodyPr wrap="none">
            <a:spAutoFit/>
          </a:bodyPr>
          <a:lstStyle/>
          <a:p>
            <a:pPr algn="r"/>
            <a:r>
              <a:rPr lang="en-GB" b="1" dirty="0">
                <a:latin typeface="Calibri" panose="020F0502020204030204" pitchFamily="34" charset="0"/>
                <a:cs typeface="Calibri" panose="020F0502020204030204" pitchFamily="34" charset="0"/>
              </a:rPr>
              <a:t>FGAI4H-R-057</a:t>
            </a:r>
          </a:p>
        </p:txBody>
      </p:sp>
      <p:sp>
        <p:nvSpPr>
          <p:cNvPr id="10" name="Rectangle 9">
            <a:extLst>
              <a:ext uri="{FF2B5EF4-FFF2-40B4-BE49-F238E27FC236}">
                <a16:creationId xmlns:a16="http://schemas.microsoft.com/office/drawing/2014/main" id="{D36F58C8-2F54-4864-94DC-A069EA8D2640}"/>
              </a:ext>
            </a:extLst>
          </p:cNvPr>
          <p:cNvSpPr/>
          <p:nvPr/>
        </p:nvSpPr>
        <p:spPr>
          <a:xfrm>
            <a:off x="7738248" y="1215006"/>
            <a:ext cx="3029484" cy="369332"/>
          </a:xfrm>
          <a:prstGeom prst="rect">
            <a:avLst/>
          </a:prstGeom>
        </p:spPr>
        <p:txBody>
          <a:bodyPr wrap="none">
            <a:spAutoFit/>
          </a:bodyPr>
          <a:lstStyle/>
          <a:p>
            <a:pPr algn="r"/>
            <a:r>
              <a:rPr lang="en-US" dirty="0">
                <a:latin typeface="Calibri" panose="020F0502020204030204" pitchFamily="34" charset="0"/>
                <a:cs typeface="Calibri" panose="020F0502020204030204" pitchFamily="34" charset="0"/>
              </a:rPr>
              <a:t>Cambridge, 21-24 March 2023</a:t>
            </a:r>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3043074248"/>
              </p:ext>
            </p:extLst>
          </p:nvPr>
        </p:nvGraphicFramePr>
        <p:xfrm>
          <a:off x="1424267" y="3274055"/>
          <a:ext cx="9343465" cy="1463040"/>
        </p:xfrm>
        <a:graphic>
          <a:graphicData uri="http://schemas.openxmlformats.org/drawingml/2006/table">
            <a:tbl>
              <a:tblPr firstRow="1" bandRow="1">
                <a:tableStyleId>{2D5ABB26-0587-4C30-8999-92F81FD0307C}</a:tableStyleId>
              </a:tblPr>
              <a:tblGrid>
                <a:gridCol w="1497379">
                  <a:extLst>
                    <a:ext uri="{9D8B030D-6E8A-4147-A177-3AD203B41FA5}">
                      <a16:colId xmlns:a16="http://schemas.microsoft.com/office/drawing/2014/main" val="3760236376"/>
                    </a:ext>
                  </a:extLst>
                </a:gridCol>
                <a:gridCol w="3866469">
                  <a:extLst>
                    <a:ext uri="{9D8B030D-6E8A-4147-A177-3AD203B41FA5}">
                      <a16:colId xmlns:a16="http://schemas.microsoft.com/office/drawing/2014/main" val="4118390399"/>
                    </a:ext>
                  </a:extLst>
                </a:gridCol>
                <a:gridCol w="3979617">
                  <a:extLst>
                    <a:ext uri="{9D8B030D-6E8A-4147-A177-3AD203B41FA5}">
                      <a16:colId xmlns:a16="http://schemas.microsoft.com/office/drawing/2014/main" val="3689152469"/>
                    </a:ext>
                  </a:extLst>
                </a:gridCol>
              </a:tblGrid>
              <a:tr h="365760">
                <a:tc>
                  <a:txBody>
                    <a:bodyPr/>
                    <a:lstStyle/>
                    <a:p>
                      <a:r>
                        <a:rPr lang="en-US" sz="1800" b="1" dirty="0">
                          <a:latin typeface="Calibri" panose="020F0502020204030204" pitchFamily="34" charset="0"/>
                          <a:cs typeface="Calibri" panose="020F0502020204030204" pitchFamily="34" charset="0"/>
                        </a:rPr>
                        <a:t>Source:</a:t>
                      </a:r>
                      <a:endParaRPr lang="en-GB" sz="1800" b="1" dirty="0">
                        <a:latin typeface="Calibri" panose="020F0502020204030204" pitchFamily="34" charset="0"/>
                        <a:cs typeface="Calibri" panose="020F0502020204030204" pitchFamily="34" charset="0"/>
                      </a:endParaRPr>
                    </a:p>
                  </a:txBody>
                  <a:tcPr marL="68580" marR="68580" marT="34290" marB="34290"/>
                </a:tc>
                <a:tc gridSpan="2">
                  <a:txBody>
                    <a:bodyPr/>
                    <a:lstStyle/>
                    <a:p>
                      <a:pPr algn="l"/>
                      <a:r>
                        <a:rPr lang="en-GB" sz="1800" b="0" i="0" kern="1200" dirty="0">
                          <a:solidFill>
                            <a:schemeClr val="tx1"/>
                          </a:solidFill>
                          <a:effectLst/>
                          <a:latin typeface="Calibri" panose="020F0502020204030204" pitchFamily="34" charset="0"/>
                          <a:ea typeface="+mn-ea"/>
                          <a:cs typeface="Calibri" panose="020F0502020204030204" pitchFamily="34" charset="0"/>
                        </a:rPr>
                        <a:t>Editor DEL02</a:t>
                      </a:r>
                      <a:endParaRPr lang="en-GB" sz="1800" dirty="0">
                        <a:solidFill>
                          <a:srgbClr val="FF0000"/>
                        </a:solidFill>
                        <a:latin typeface="Calibri" panose="020F0502020204030204" pitchFamily="34" charset="0"/>
                        <a:cs typeface="Calibri" panose="020F0502020204030204" pitchFamily="34" charset="0"/>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latin typeface="Calibri" panose="020F0502020204030204" pitchFamily="34" charset="0"/>
                          <a:cs typeface="Calibri" panose="020F0502020204030204" pitchFamily="34" charset="0"/>
                        </a:rPr>
                        <a:t>Title:</a:t>
                      </a:r>
                      <a:endParaRPr lang="en-GB" sz="1800" b="1" dirty="0">
                        <a:latin typeface="Calibri" panose="020F0502020204030204" pitchFamily="34" charset="0"/>
                        <a:cs typeface="Calibri" panose="020F0502020204030204" pitchFamily="34" charset="0"/>
                      </a:endParaRPr>
                    </a:p>
                  </a:txBody>
                  <a:tcPr marL="68580" marR="68580" marT="34290" marB="34290">
                    <a:lnB w="12700" cap="flat" cmpd="sng" algn="ctr">
                      <a:solidFill>
                        <a:schemeClr val="tx1"/>
                      </a:solidFill>
                      <a:prstDash val="solid"/>
                      <a:round/>
                      <a:headEnd type="none" w="med" len="med"/>
                      <a:tailEnd type="none" w="med" len="med"/>
                    </a:lnB>
                  </a:tcPr>
                </a:tc>
                <a:tc gridSpan="2">
                  <a:txBody>
                    <a:bodyPr/>
                    <a:lstStyle/>
                    <a:p>
                      <a:pPr algn="l"/>
                      <a:r>
                        <a:rPr lang="en-GB" sz="1800" b="0" i="0" kern="1200" dirty="0">
                          <a:solidFill>
                            <a:schemeClr val="tx1"/>
                          </a:solidFill>
                          <a:effectLst/>
                          <a:latin typeface="Calibri" panose="020F0502020204030204" pitchFamily="34" charset="0"/>
                          <a:ea typeface="+mn-ea"/>
                          <a:cs typeface="Calibri" panose="020F0502020204030204" pitchFamily="34" charset="0"/>
                        </a:rPr>
                        <a:t>DEL02: Regulatory Concepts on AI for Health </a:t>
                      </a:r>
                      <a:endParaRPr lang="en-GB" sz="1800" dirty="0">
                        <a:latin typeface="Calibri" panose="020F0502020204030204" pitchFamily="34" charset="0"/>
                        <a:cs typeface="Calibri" panose="020F0502020204030204" pitchFamily="34" charset="0"/>
                      </a:endParaRPr>
                    </a:p>
                  </a:txBody>
                  <a:tcPr marL="68580" marR="68580" marT="34290" marB="34290">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latin typeface="Calibri" panose="020F0502020204030204" pitchFamily="34" charset="0"/>
                          <a:cs typeface="Calibri" panose="020F0502020204030204" pitchFamily="34" charset="0"/>
                        </a:rPr>
                        <a:t>Contact:</a:t>
                      </a:r>
                      <a:endParaRPr lang="en-GB" sz="1800" b="1" dirty="0">
                        <a:latin typeface="Calibri" panose="020F0502020204030204" pitchFamily="34" charset="0"/>
                        <a:cs typeface="Calibri" panose="020F0502020204030204" pitchFamily="34" charset="0"/>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cs typeface="Calibri" panose="020F0502020204030204" pitchFamily="34" charset="0"/>
                        </a:rPr>
                        <a:t>Shada Alsalamah</a:t>
                      </a:r>
                      <a:endParaRPr lang="en-GB" sz="1800" dirty="0">
                        <a:solidFill>
                          <a:srgbClr val="FF0000"/>
                        </a:solidFill>
                        <a:latin typeface="Calibri" panose="020F0502020204030204" pitchFamily="34" charset="0"/>
                        <a:cs typeface="Calibri" panose="020F0502020204030204" pitchFamily="34" charset="0"/>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a:latin typeface="Calibri" panose="020F0502020204030204" pitchFamily="34" charset="0"/>
                          <a:cs typeface="Calibri" panose="020F0502020204030204" pitchFamily="34" charset="0"/>
                        </a:rPr>
                        <a:t>E-mail: </a:t>
                      </a:r>
                      <a:r>
                        <a:rPr lang="en-GB" sz="1800" kern="1200" dirty="0">
                          <a:solidFill>
                            <a:schemeClr val="tx1"/>
                          </a:solidFill>
                          <a:effectLst/>
                          <a:latin typeface="Calibri" panose="020F0502020204030204" pitchFamily="34" charset="0"/>
                          <a:cs typeface="Calibri" panose="020F0502020204030204" pitchFamily="34" charset="0"/>
                          <a:hlinkClick r:id="rId3"/>
                        </a:rPr>
                        <a:t>alsalamahs@who.int</a:t>
                      </a:r>
                      <a:r>
                        <a:rPr lang="en-GB" sz="1800" kern="1200" dirty="0">
                          <a:effectLst/>
                          <a:latin typeface="Calibri" panose="020F0502020204030204" pitchFamily="34" charset="0"/>
                          <a:cs typeface="Calibri" panose="020F0502020204030204" pitchFamily="34" charset="0"/>
                        </a:rPr>
                        <a:t>  </a:t>
                      </a:r>
                      <a:endParaRPr lang="en-GB" sz="1800" dirty="0">
                        <a:latin typeface="Calibri" panose="020F0502020204030204" pitchFamily="34" charset="0"/>
                        <a:cs typeface="Calibri" panose="020F0502020204030204" pitchFamily="34" charset="0"/>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latin typeface="Calibri" panose="020F0502020204030204" pitchFamily="34" charset="0"/>
                          <a:cs typeface="Calibri" panose="020F0502020204030204" pitchFamily="34" charset="0"/>
                        </a:rPr>
                        <a:t>Abstract:</a:t>
                      </a:r>
                      <a:endParaRPr lang="en-GB" sz="1800" b="1" dirty="0">
                        <a:latin typeface="Calibri" panose="020F0502020204030204" pitchFamily="34" charset="0"/>
                        <a:cs typeface="Calibri" panose="020F0502020204030204" pitchFamily="34" charset="0"/>
                      </a:endParaRPr>
                    </a:p>
                  </a:txBody>
                  <a:tcPr marL="68580" marR="68580" marT="34290" marB="34290">
                    <a:lnT w="127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This PPT contains a presentation on </a:t>
                      </a:r>
                      <a:r>
                        <a:rPr lang="en-GB" sz="1800" dirty="0">
                          <a:latin typeface="Calibri" panose="020F0502020204030204" pitchFamily="34" charset="0"/>
                          <a:cs typeface="Calibri" panose="020F0502020204030204" pitchFamily="34" charset="0"/>
                        </a:rPr>
                        <a:t>DEL02 : Regulatory Concepts on AI for Health</a:t>
                      </a:r>
                      <a:r>
                        <a:rPr lang="en-US" sz="1800" dirty="0">
                          <a:latin typeface="Calibri" panose="020F0502020204030204" pitchFamily="34" charset="0"/>
                          <a:cs typeface="Calibri" panose="020F0502020204030204" pitchFamily="34" charset="0"/>
                        </a:rPr>
                        <a:t>.</a:t>
                      </a:r>
                      <a:endParaRPr lang="en-GB" sz="1800" dirty="0">
                        <a:latin typeface="Calibri" panose="020F0502020204030204" pitchFamily="34" charset="0"/>
                        <a:cs typeface="Calibri" panose="020F0502020204030204" pitchFamily="34" charset="0"/>
                      </a:endParaRPr>
                    </a:p>
                  </a:txBody>
                  <a:tcPr marL="68580" marR="68580" marT="34290" marB="34290">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
        <p:nvSpPr>
          <p:cNvPr id="3" name="Rectangle 2">
            <a:extLst>
              <a:ext uri="{FF2B5EF4-FFF2-40B4-BE49-F238E27FC236}">
                <a16:creationId xmlns:a16="http://schemas.microsoft.com/office/drawing/2014/main" id="{D994A9F8-019C-25F4-8CC6-BEBD18350EBA}"/>
              </a:ext>
            </a:extLst>
          </p:cNvPr>
          <p:cNvSpPr/>
          <p:nvPr/>
        </p:nvSpPr>
        <p:spPr>
          <a:xfrm>
            <a:off x="9688751" y="6357184"/>
            <a:ext cx="2405974" cy="369330"/>
          </a:xfrm>
          <a:prstGeom prst="rect">
            <a:avLst/>
          </a:prstGeom>
          <a:solidFill>
            <a:srgbClr val="FFFFFF"/>
          </a:solidFill>
          <a:ln w="10795"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38393493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extBox 2"/>
          <p:cNvSpPr txBox="1">
            <a:spLocks noGrp="1"/>
          </p:cNvSpPr>
          <p:nvPr>
            <p:ph type="sldNum" sz="quarter" idx="2"/>
          </p:nvPr>
        </p:nvSpPr>
        <p:spPr>
          <a:xfrm>
            <a:off x="11692597" y="6410959"/>
            <a:ext cx="24540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584" name="Text Placeholder 4"/>
          <p:cNvSpPr txBox="1">
            <a:spLocks noGrp="1"/>
          </p:cNvSpPr>
          <p:nvPr>
            <p:ph type="body" sz="quarter" idx="1"/>
          </p:nvPr>
        </p:nvSpPr>
        <p:spPr>
          <a:xfrm>
            <a:off x="2417763" y="2681225"/>
            <a:ext cx="7589837" cy="1308922"/>
          </a:xfrm>
          <a:prstGeom prst="rect">
            <a:avLst/>
          </a:prstGeom>
        </p:spPr>
        <p:txBody>
          <a:bodyPr anchor="ctr">
            <a:normAutofit lnSpcReduction="10000"/>
          </a:bodyPr>
          <a:lstStyle>
            <a:lvl1pPr defTabSz="713231">
              <a:lnSpc>
                <a:spcPct val="130000"/>
              </a:lnSpc>
              <a:spcBef>
                <a:spcPts val="1200"/>
              </a:spcBef>
              <a:defRPr sz="3432" b="1"/>
            </a:lvl1pPr>
          </a:lstStyle>
          <a:p>
            <a:r>
              <a:rPr dirty="0">
                <a:solidFill>
                  <a:srgbClr val="06AD73"/>
                </a:solidFill>
              </a:rPr>
              <a:t>3/6 Analytical and Clinical Validation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Slide Number"/>
          <p:cNvSpPr txBox="1">
            <a:spLocks noGrp="1"/>
          </p:cNvSpPr>
          <p:nvPr>
            <p:ph type="sldNum" sz="quarter" idx="2"/>
          </p:nvPr>
        </p:nvSpPr>
        <p:spPr>
          <a:xfrm>
            <a:off x="11747363" y="6561053"/>
            <a:ext cx="139837"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601" name="Rectangle 1"/>
          <p:cNvSpPr txBox="1"/>
          <p:nvPr/>
        </p:nvSpPr>
        <p:spPr>
          <a:xfrm>
            <a:off x="847764" y="1637963"/>
            <a:ext cx="11039436" cy="4737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28600" indent="-228600">
              <a:lnSpc>
                <a:spcPct val="150000"/>
              </a:lnSpc>
              <a:spcBef>
                <a:spcPts val="1100"/>
              </a:spcBef>
              <a:buSzPct val="100000"/>
              <a:buChar char="•"/>
              <a:defRPr sz="2000"/>
            </a:pPr>
            <a:r>
              <a:rPr sz="2400" dirty="0"/>
              <a:t>Consider providing</a:t>
            </a:r>
            <a:r>
              <a:rPr sz="2400" b="1" dirty="0"/>
              <a:t> transparent documentation of the intended use of the AI system</a:t>
            </a:r>
            <a:r>
              <a:rPr sz="2400" dirty="0"/>
              <a:t>. Details of the training dataset composition underpinning an AI system, including size, setting and population, input and output data and demographic composition should be transparently documented and provided to users.</a:t>
            </a:r>
            <a:endParaRPr lang="en-US" sz="2400" dirty="0"/>
          </a:p>
          <a:p>
            <a:pPr marL="228600" indent="-228600">
              <a:lnSpc>
                <a:spcPct val="150000"/>
              </a:lnSpc>
              <a:spcBef>
                <a:spcPts val="1100"/>
              </a:spcBef>
              <a:buSzPct val="100000"/>
              <a:buFontTx/>
              <a:buChar char="•"/>
              <a:defRPr sz="2000"/>
            </a:pPr>
            <a:r>
              <a:rPr lang="en-GB" sz="2400" dirty="0"/>
              <a:t>Consider a period of more intense post-deployment monitoring for </a:t>
            </a:r>
            <a:r>
              <a:rPr lang="en-GB" sz="2400" b="1" dirty="0"/>
              <a:t>adverse events</a:t>
            </a:r>
            <a:r>
              <a:rPr lang="en-GB" sz="2400" dirty="0"/>
              <a:t>. </a:t>
            </a:r>
          </a:p>
          <a:p>
            <a:pPr marL="228600" indent="-228600">
              <a:lnSpc>
                <a:spcPct val="150000"/>
              </a:lnSpc>
              <a:spcBef>
                <a:spcPts val="1100"/>
              </a:spcBef>
              <a:buSzPct val="100000"/>
              <a:buChar char="•"/>
              <a:defRPr sz="2000"/>
            </a:pPr>
            <a:endParaRPr sz="2400" dirty="0"/>
          </a:p>
        </p:txBody>
      </p:sp>
      <p:grpSp>
        <p:nvGrpSpPr>
          <p:cNvPr id="606" name="Group"/>
          <p:cNvGrpSpPr/>
          <p:nvPr/>
        </p:nvGrpSpPr>
        <p:grpSpPr>
          <a:xfrm>
            <a:off x="292100" y="1054070"/>
            <a:ext cx="150085" cy="5153048"/>
            <a:chOff x="0" y="0"/>
            <a:chExt cx="150084" cy="5153047"/>
          </a:xfrm>
        </p:grpSpPr>
        <p:sp>
          <p:nvSpPr>
            <p:cNvPr id="602"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03"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04"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05"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sp>
        <p:nvSpPr>
          <p:cNvPr id="607" name="Rectangle 10"/>
          <p:cNvSpPr txBox="1"/>
          <p:nvPr/>
        </p:nvSpPr>
        <p:spPr>
          <a:xfrm>
            <a:off x="683517" y="373696"/>
            <a:ext cx="11176969"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70000"/>
              </a:lnSpc>
              <a:spcBef>
                <a:spcPts val="800"/>
              </a:spcBef>
              <a:defRPr sz="3600" b="1">
                <a:solidFill>
                  <a:schemeClr val="accent1"/>
                </a:solidFill>
                <a:latin typeface="Calibri"/>
                <a:ea typeface="Calibri"/>
                <a:cs typeface="Calibri"/>
                <a:sym typeface="Calibri"/>
              </a:defRPr>
            </a:lvl1pPr>
            <a:lvl2pPr>
              <a:lnSpc>
                <a:spcPct val="70000"/>
              </a:lnSpc>
              <a:spcBef>
                <a:spcPts val="800"/>
              </a:spcBef>
              <a:defRPr sz="3600" b="1">
                <a:solidFill>
                  <a:schemeClr val="accent1"/>
                </a:solidFill>
                <a:latin typeface="Calibri"/>
                <a:ea typeface="Calibri"/>
                <a:cs typeface="Calibri"/>
                <a:sym typeface="Calibri"/>
              </a:defRPr>
            </a:lvl2pPr>
          </a:lstStyle>
          <a:p>
            <a:pPr>
              <a:lnSpc>
                <a:spcPct val="100000"/>
              </a:lnSpc>
            </a:pPr>
            <a:r>
              <a:rPr dirty="0">
                <a:solidFill>
                  <a:srgbClr val="06AD73"/>
                </a:solidFill>
              </a:rPr>
              <a:t>3/6 Analytical and Clinical Validation</a:t>
            </a:r>
            <a:r>
              <a:rPr lang="en-US" dirty="0">
                <a:solidFill>
                  <a:srgbClr val="06AD73"/>
                </a:solidFill>
              </a:rPr>
              <a:t> Recommendations</a:t>
            </a:r>
            <a:r>
              <a:rPr dirty="0">
                <a:solidFill>
                  <a:srgbClr val="06AD73"/>
                </a:solidFill>
              </a:rPr>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Slide Number"/>
          <p:cNvSpPr txBox="1">
            <a:spLocks noGrp="1"/>
          </p:cNvSpPr>
          <p:nvPr>
            <p:ph type="sldNum" sz="quarter" idx="2"/>
          </p:nvPr>
        </p:nvSpPr>
        <p:spPr>
          <a:xfrm>
            <a:off x="11747363" y="6561053"/>
            <a:ext cx="139837"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12</a:t>
            </a:fld>
            <a:endParaRPr/>
          </a:p>
        </p:txBody>
      </p:sp>
      <p:sp>
        <p:nvSpPr>
          <p:cNvPr id="613" name="Rectangle 1"/>
          <p:cNvSpPr txBox="1"/>
          <p:nvPr/>
        </p:nvSpPr>
        <p:spPr>
          <a:xfrm>
            <a:off x="913183" y="1560181"/>
            <a:ext cx="10918977" cy="42224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marL="228600" indent="-228600">
              <a:lnSpc>
                <a:spcPct val="150000"/>
              </a:lnSpc>
              <a:spcBef>
                <a:spcPts val="2500"/>
              </a:spcBef>
              <a:buSzPct val="100000"/>
              <a:buFontTx/>
              <a:buChar char="•"/>
              <a:defRPr sz="2000"/>
            </a:pPr>
            <a:r>
              <a:rPr lang="en-GB" sz="2400" dirty="0"/>
              <a:t>Consider </a:t>
            </a:r>
            <a:r>
              <a:rPr lang="en-GB" sz="2400" b="1" dirty="0"/>
              <a:t>demonstrating performance beyond the training data</a:t>
            </a:r>
            <a:r>
              <a:rPr lang="en-GB" sz="2400" dirty="0"/>
              <a:t> through external, analytical validation in an independent dataset. This dataset should be representative of the population and setting in which the AI system is intended to be deployed, and transparent documentation of the external dataset and performance metrics should be provided.</a:t>
            </a:r>
          </a:p>
          <a:p>
            <a:pPr marL="228600" indent="-228600">
              <a:lnSpc>
                <a:spcPct val="150000"/>
              </a:lnSpc>
              <a:spcBef>
                <a:spcPts val="2500"/>
              </a:spcBef>
              <a:buSzPct val="100000"/>
              <a:buFontTx/>
              <a:buChar char="•"/>
              <a:defRPr sz="2000"/>
            </a:pPr>
            <a:r>
              <a:rPr lang="en-GB" sz="2400" dirty="0"/>
              <a:t>Consider a </a:t>
            </a:r>
            <a:r>
              <a:rPr lang="en-GB" sz="2400" b="1" dirty="0"/>
              <a:t>graded set of requirements for clinical validation based on risk</a:t>
            </a:r>
            <a:r>
              <a:rPr lang="en-GB" sz="2400" dirty="0"/>
              <a:t>.</a:t>
            </a:r>
          </a:p>
        </p:txBody>
      </p:sp>
      <p:grpSp>
        <p:nvGrpSpPr>
          <p:cNvPr id="618" name="Group"/>
          <p:cNvGrpSpPr/>
          <p:nvPr/>
        </p:nvGrpSpPr>
        <p:grpSpPr>
          <a:xfrm>
            <a:off x="292100" y="1054070"/>
            <a:ext cx="150085" cy="5153048"/>
            <a:chOff x="0" y="0"/>
            <a:chExt cx="150084" cy="5153047"/>
          </a:xfrm>
        </p:grpSpPr>
        <p:sp>
          <p:nvSpPr>
            <p:cNvPr id="614"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15"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16"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17"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sp>
        <p:nvSpPr>
          <p:cNvPr id="2" name="Rectangle 10">
            <a:extLst>
              <a:ext uri="{FF2B5EF4-FFF2-40B4-BE49-F238E27FC236}">
                <a16:creationId xmlns:a16="http://schemas.microsoft.com/office/drawing/2014/main" id="{D074E4EA-A1B8-D5A8-8E2D-D1287492DFDC}"/>
              </a:ext>
            </a:extLst>
          </p:cNvPr>
          <p:cNvSpPr txBox="1"/>
          <p:nvPr/>
        </p:nvSpPr>
        <p:spPr>
          <a:xfrm>
            <a:off x="683517" y="373696"/>
            <a:ext cx="11176969"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70000"/>
              </a:lnSpc>
              <a:spcBef>
                <a:spcPts val="800"/>
              </a:spcBef>
              <a:defRPr sz="3600" b="1">
                <a:solidFill>
                  <a:schemeClr val="accent1"/>
                </a:solidFill>
                <a:latin typeface="Calibri"/>
                <a:ea typeface="Calibri"/>
                <a:cs typeface="Calibri"/>
                <a:sym typeface="Calibri"/>
              </a:defRPr>
            </a:lvl1pPr>
            <a:lvl2pPr>
              <a:lnSpc>
                <a:spcPct val="70000"/>
              </a:lnSpc>
              <a:spcBef>
                <a:spcPts val="800"/>
              </a:spcBef>
              <a:defRPr sz="3600" b="1">
                <a:solidFill>
                  <a:schemeClr val="accent1"/>
                </a:solidFill>
                <a:latin typeface="Calibri"/>
                <a:ea typeface="Calibri"/>
                <a:cs typeface="Calibri"/>
                <a:sym typeface="Calibri"/>
              </a:defRPr>
            </a:lvl2pPr>
          </a:lstStyle>
          <a:p>
            <a:pPr>
              <a:lnSpc>
                <a:spcPct val="100000"/>
              </a:lnSpc>
            </a:pPr>
            <a:r>
              <a:rPr dirty="0">
                <a:solidFill>
                  <a:srgbClr val="06AD73"/>
                </a:solidFill>
              </a:rPr>
              <a:t>3/6 Analytical and Clinical Validation</a:t>
            </a:r>
            <a:r>
              <a:rPr lang="en-US" dirty="0">
                <a:solidFill>
                  <a:srgbClr val="06AD73"/>
                </a:solidFill>
              </a:rPr>
              <a:t> Recommendations</a:t>
            </a:r>
            <a:r>
              <a:rPr dirty="0">
                <a:solidFill>
                  <a:srgbClr val="06AD73"/>
                </a:solidFill>
              </a:rPr>
              <a:t>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TextBox 2"/>
          <p:cNvSpPr txBox="1">
            <a:spLocks noGrp="1"/>
          </p:cNvSpPr>
          <p:nvPr>
            <p:ph type="sldNum" sz="quarter" idx="2"/>
          </p:nvPr>
        </p:nvSpPr>
        <p:spPr>
          <a:xfrm>
            <a:off x="11692597" y="6410959"/>
            <a:ext cx="24540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621" name="Text Placeholder 4"/>
          <p:cNvSpPr txBox="1">
            <a:spLocks noGrp="1"/>
          </p:cNvSpPr>
          <p:nvPr>
            <p:ph type="body" sz="quarter" idx="1"/>
          </p:nvPr>
        </p:nvSpPr>
        <p:spPr>
          <a:xfrm>
            <a:off x="2417763" y="2681225"/>
            <a:ext cx="7589837" cy="1308922"/>
          </a:xfrm>
          <a:prstGeom prst="rect">
            <a:avLst/>
          </a:prstGeom>
        </p:spPr>
        <p:txBody>
          <a:bodyPr anchor="ctr"/>
          <a:lstStyle>
            <a:lvl1pPr>
              <a:lnSpc>
                <a:spcPct val="130000"/>
              </a:lnSpc>
              <a:spcBef>
                <a:spcPts val="1600"/>
              </a:spcBef>
              <a:defRPr b="1"/>
            </a:lvl1pPr>
          </a:lstStyle>
          <a:p>
            <a:r>
              <a:rPr dirty="0">
                <a:solidFill>
                  <a:srgbClr val="FF6200"/>
                </a:solidFill>
              </a:rPr>
              <a:t>4/6 Data Quality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lide Number"/>
          <p:cNvSpPr txBox="1">
            <a:spLocks noGrp="1"/>
          </p:cNvSpPr>
          <p:nvPr>
            <p:ph type="sldNum" sz="quarter" idx="2"/>
          </p:nvPr>
        </p:nvSpPr>
        <p:spPr>
          <a:xfrm>
            <a:off x="11747363" y="6561053"/>
            <a:ext cx="139837"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680" name="Rectangle 10"/>
          <p:cNvSpPr txBox="1"/>
          <p:nvPr/>
        </p:nvSpPr>
        <p:spPr>
          <a:xfrm>
            <a:off x="683517" y="395812"/>
            <a:ext cx="11176969" cy="6588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07000"/>
              </a:lnSpc>
              <a:spcBef>
                <a:spcPts val="800"/>
              </a:spcBef>
              <a:defRPr sz="3600" b="1">
                <a:solidFill>
                  <a:schemeClr val="accent1"/>
                </a:solidFill>
                <a:latin typeface="Calibri"/>
                <a:ea typeface="Calibri"/>
                <a:cs typeface="Calibri"/>
                <a:sym typeface="Calibri"/>
              </a:defRPr>
            </a:lvl1pPr>
          </a:lstStyle>
          <a:p>
            <a:r>
              <a:rPr dirty="0">
                <a:solidFill>
                  <a:srgbClr val="FF6200"/>
                </a:solidFill>
              </a:rPr>
              <a:t>4/6 Data Quality</a:t>
            </a:r>
            <a:r>
              <a:rPr lang="en-US" dirty="0">
                <a:solidFill>
                  <a:srgbClr val="FF6200"/>
                </a:solidFill>
              </a:rPr>
              <a:t> Recommendation</a:t>
            </a:r>
            <a:r>
              <a:rPr dirty="0">
                <a:solidFill>
                  <a:srgbClr val="FF6200"/>
                </a:solidFill>
              </a:rPr>
              <a:t> </a:t>
            </a:r>
          </a:p>
        </p:txBody>
      </p:sp>
      <p:sp>
        <p:nvSpPr>
          <p:cNvPr id="681" name="Rectangle 1"/>
          <p:cNvSpPr txBox="1"/>
          <p:nvPr/>
        </p:nvSpPr>
        <p:spPr>
          <a:xfrm>
            <a:off x="788016" y="1652796"/>
            <a:ext cx="11111877" cy="3111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28600" indent="-228600">
              <a:lnSpc>
                <a:spcPct val="200000"/>
              </a:lnSpc>
              <a:spcBef>
                <a:spcPts val="800"/>
              </a:spcBef>
              <a:spcAft>
                <a:spcPts val="600"/>
              </a:spcAft>
              <a:buSzPct val="100000"/>
              <a:buChar char="•"/>
              <a:defRPr sz="2000"/>
            </a:pPr>
            <a:r>
              <a:rPr sz="2400" dirty="0"/>
              <a:t>Consider whether </a:t>
            </a:r>
            <a:r>
              <a:rPr sz="2400" b="1" dirty="0"/>
              <a:t>available data is of sufficient quality to support the development</a:t>
            </a:r>
            <a:r>
              <a:rPr sz="2400" dirty="0"/>
              <a:t> of the AI system that can achieve the intended goal. </a:t>
            </a:r>
          </a:p>
          <a:p>
            <a:pPr marL="228600" indent="-228600">
              <a:lnSpc>
                <a:spcPct val="200000"/>
              </a:lnSpc>
              <a:spcBef>
                <a:spcPts val="800"/>
              </a:spcBef>
              <a:spcAft>
                <a:spcPts val="600"/>
              </a:spcAft>
              <a:buSzPct val="100000"/>
              <a:buChar char="•"/>
              <a:defRPr sz="2000"/>
            </a:pPr>
            <a:r>
              <a:rPr sz="2400" dirty="0"/>
              <a:t>Consider deploying </a:t>
            </a:r>
            <a:r>
              <a:rPr lang="en-GB" sz="2400" b="1" dirty="0"/>
              <a:t>rigorous</a:t>
            </a:r>
            <a:r>
              <a:rPr lang="en-CH" sz="2400" b="1" dirty="0"/>
              <a:t> </a:t>
            </a:r>
            <a:r>
              <a:rPr sz="2400" b="1" dirty="0"/>
              <a:t>pre-release trials for AI systems</a:t>
            </a:r>
            <a:r>
              <a:rPr sz="2400" dirty="0"/>
              <a:t> to ensure that they will not amplify any of the</a:t>
            </a:r>
            <a:r>
              <a:rPr lang="en-US" sz="2400" dirty="0"/>
              <a:t> identified</a:t>
            </a:r>
            <a:r>
              <a:rPr sz="2400" dirty="0"/>
              <a:t> issues, such as biases and errors. </a:t>
            </a:r>
          </a:p>
        </p:txBody>
      </p:sp>
      <p:grpSp>
        <p:nvGrpSpPr>
          <p:cNvPr id="686" name="Group"/>
          <p:cNvGrpSpPr/>
          <p:nvPr/>
        </p:nvGrpSpPr>
        <p:grpSpPr>
          <a:xfrm>
            <a:off x="292100" y="1054070"/>
            <a:ext cx="150085" cy="5153048"/>
            <a:chOff x="0" y="0"/>
            <a:chExt cx="150084" cy="5153047"/>
          </a:xfrm>
        </p:grpSpPr>
        <p:sp>
          <p:nvSpPr>
            <p:cNvPr id="682"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83"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84"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85"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lide Number"/>
          <p:cNvSpPr txBox="1">
            <a:spLocks noGrp="1"/>
          </p:cNvSpPr>
          <p:nvPr>
            <p:ph type="sldNum" sz="quarter" idx="2"/>
          </p:nvPr>
        </p:nvSpPr>
        <p:spPr>
          <a:xfrm>
            <a:off x="11747363" y="6561053"/>
            <a:ext cx="139837"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15</a:t>
            </a:fld>
            <a:endParaRPr/>
          </a:p>
        </p:txBody>
      </p:sp>
      <p:sp>
        <p:nvSpPr>
          <p:cNvPr id="681" name="Rectangle 1"/>
          <p:cNvSpPr txBox="1"/>
          <p:nvPr/>
        </p:nvSpPr>
        <p:spPr>
          <a:xfrm>
            <a:off x="802535" y="1388390"/>
            <a:ext cx="11287864" cy="49944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marL="228600" indent="-228600">
              <a:lnSpc>
                <a:spcPct val="150000"/>
              </a:lnSpc>
              <a:spcBef>
                <a:spcPts val="800"/>
              </a:spcBef>
              <a:spcAft>
                <a:spcPts val="600"/>
              </a:spcAft>
              <a:buSzPct val="100000"/>
              <a:buChar char="•"/>
              <a:defRPr sz="2000"/>
            </a:pPr>
            <a:r>
              <a:rPr sz="2400" dirty="0"/>
              <a:t>Consider </a:t>
            </a:r>
            <a:r>
              <a:rPr sz="2400" b="1" dirty="0"/>
              <a:t>mitigating data quality issues</a:t>
            </a:r>
            <a:r>
              <a:rPr sz="2400" dirty="0"/>
              <a:t> that arise in healthcare data and the associated risks.</a:t>
            </a:r>
          </a:p>
          <a:p>
            <a:pPr marL="228600" indent="-228600">
              <a:lnSpc>
                <a:spcPct val="150000"/>
              </a:lnSpc>
              <a:spcBef>
                <a:spcPts val="800"/>
              </a:spcBef>
              <a:spcAft>
                <a:spcPts val="600"/>
              </a:spcAft>
              <a:buSzPct val="100000"/>
              <a:buChar char="•"/>
              <a:defRPr sz="2000"/>
            </a:pPr>
            <a:r>
              <a:rPr sz="2400" dirty="0"/>
              <a:t>Consider </a:t>
            </a:r>
            <a:r>
              <a:rPr sz="2400" b="1" dirty="0"/>
              <a:t>working with other stakeholders to create data ecosystems</a:t>
            </a:r>
            <a:r>
              <a:rPr sz="2400" dirty="0"/>
              <a:t> that can facilitate the sharing of good-quality data sources. </a:t>
            </a:r>
            <a:endParaRPr lang="en-US" sz="2400" dirty="0"/>
          </a:p>
          <a:p>
            <a:pPr marL="228600" indent="-228600">
              <a:lnSpc>
                <a:spcPct val="150000"/>
              </a:lnSpc>
              <a:spcBef>
                <a:spcPts val="800"/>
              </a:spcBef>
              <a:spcAft>
                <a:spcPts val="600"/>
              </a:spcAft>
              <a:buSzPct val="100000"/>
              <a:buFontTx/>
              <a:buChar char="•"/>
              <a:defRPr sz="2000"/>
            </a:pPr>
            <a:r>
              <a:rPr lang="en-GB" sz="2400" dirty="0"/>
              <a:t>Consider </a:t>
            </a:r>
            <a:r>
              <a:rPr lang="en-GB" sz="2400" b="1" dirty="0"/>
              <a:t>careful</a:t>
            </a:r>
            <a:r>
              <a:rPr lang="en-GB" sz="2400" dirty="0"/>
              <a:t> </a:t>
            </a:r>
            <a:r>
              <a:rPr lang="en-GB" sz="2400" b="1" dirty="0"/>
              <a:t>design or prompt troubleshooting</a:t>
            </a:r>
            <a:r>
              <a:rPr lang="en-GB" sz="2400" dirty="0"/>
              <a:t> to help </a:t>
            </a:r>
            <a:r>
              <a:rPr lang="en-GB" sz="2400" b="1" dirty="0"/>
              <a:t>identify data quality issues early on</a:t>
            </a:r>
            <a:r>
              <a:rPr lang="en-GB" sz="2400" dirty="0"/>
              <a:t>, which could potentially prevent or ameliorate possible resulting harm.  </a:t>
            </a:r>
          </a:p>
          <a:p>
            <a:pPr>
              <a:lnSpc>
                <a:spcPct val="150000"/>
              </a:lnSpc>
              <a:spcBef>
                <a:spcPts val="800"/>
              </a:spcBef>
              <a:spcAft>
                <a:spcPts val="600"/>
              </a:spcAft>
              <a:buSzPct val="100000"/>
              <a:defRPr sz="2000"/>
            </a:pPr>
            <a:endParaRPr sz="2400" dirty="0"/>
          </a:p>
        </p:txBody>
      </p:sp>
      <p:grpSp>
        <p:nvGrpSpPr>
          <p:cNvPr id="686" name="Group"/>
          <p:cNvGrpSpPr/>
          <p:nvPr/>
        </p:nvGrpSpPr>
        <p:grpSpPr>
          <a:xfrm>
            <a:off x="292100" y="1054070"/>
            <a:ext cx="150085" cy="5153048"/>
            <a:chOff x="0" y="0"/>
            <a:chExt cx="150084" cy="5153047"/>
          </a:xfrm>
        </p:grpSpPr>
        <p:sp>
          <p:nvSpPr>
            <p:cNvPr id="682"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83"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84"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685"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sp>
        <p:nvSpPr>
          <p:cNvPr id="2" name="Rectangle 10">
            <a:extLst>
              <a:ext uri="{FF2B5EF4-FFF2-40B4-BE49-F238E27FC236}">
                <a16:creationId xmlns:a16="http://schemas.microsoft.com/office/drawing/2014/main" id="{1F2B7431-9A36-90D9-3218-ECF997598A39}"/>
              </a:ext>
            </a:extLst>
          </p:cNvPr>
          <p:cNvSpPr txBox="1"/>
          <p:nvPr/>
        </p:nvSpPr>
        <p:spPr>
          <a:xfrm>
            <a:off x="717384" y="395812"/>
            <a:ext cx="11176969" cy="6588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07000"/>
              </a:lnSpc>
              <a:spcBef>
                <a:spcPts val="800"/>
              </a:spcBef>
              <a:defRPr sz="3600" b="1">
                <a:solidFill>
                  <a:schemeClr val="accent1"/>
                </a:solidFill>
                <a:latin typeface="Calibri"/>
                <a:ea typeface="Calibri"/>
                <a:cs typeface="Calibri"/>
                <a:sym typeface="Calibri"/>
              </a:defRPr>
            </a:lvl1pPr>
          </a:lstStyle>
          <a:p>
            <a:r>
              <a:rPr dirty="0">
                <a:solidFill>
                  <a:srgbClr val="FF6200"/>
                </a:solidFill>
              </a:rPr>
              <a:t>4/6 Data Quality</a:t>
            </a:r>
            <a:r>
              <a:rPr lang="en-US" dirty="0">
                <a:solidFill>
                  <a:srgbClr val="FF6200"/>
                </a:solidFill>
              </a:rPr>
              <a:t> Recommendation</a:t>
            </a:r>
            <a:r>
              <a:rPr dirty="0">
                <a:solidFill>
                  <a:srgbClr val="FF6200"/>
                </a:solidFill>
              </a:rPr>
              <a:t> </a:t>
            </a:r>
          </a:p>
        </p:txBody>
      </p:sp>
    </p:spTree>
    <p:extLst>
      <p:ext uri="{BB962C8B-B14F-4D97-AF65-F5344CB8AC3E}">
        <p14:creationId xmlns:p14="http://schemas.microsoft.com/office/powerpoint/2010/main" val="26058458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TextBox 2"/>
          <p:cNvSpPr txBox="1">
            <a:spLocks noGrp="1"/>
          </p:cNvSpPr>
          <p:nvPr>
            <p:ph type="sldNum" sz="quarter" idx="2"/>
          </p:nvPr>
        </p:nvSpPr>
        <p:spPr>
          <a:xfrm>
            <a:off x="11692597" y="6410959"/>
            <a:ext cx="24540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691" name="Text Placeholder 4"/>
          <p:cNvSpPr txBox="1">
            <a:spLocks noGrp="1"/>
          </p:cNvSpPr>
          <p:nvPr>
            <p:ph type="body" sz="quarter" idx="1"/>
          </p:nvPr>
        </p:nvSpPr>
        <p:spPr>
          <a:xfrm>
            <a:off x="2432306" y="2492156"/>
            <a:ext cx="7589837" cy="1308922"/>
          </a:xfrm>
          <a:prstGeom prst="rect">
            <a:avLst/>
          </a:prstGeom>
        </p:spPr>
        <p:txBody>
          <a:bodyPr anchor="ctr">
            <a:normAutofit fontScale="92500"/>
          </a:bodyPr>
          <a:lstStyle>
            <a:lvl1pPr defTabSz="694944">
              <a:lnSpc>
                <a:spcPct val="130000"/>
              </a:lnSpc>
              <a:spcBef>
                <a:spcPts val="1200"/>
              </a:spcBef>
              <a:defRPr sz="3572" b="1"/>
            </a:lvl1pPr>
          </a:lstStyle>
          <a:p>
            <a:r>
              <a:rPr dirty="0">
                <a:solidFill>
                  <a:srgbClr val="06AD73"/>
                </a:solidFill>
              </a:rPr>
              <a:t>5/6 Engagement and Collaboration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Slide Number"/>
          <p:cNvSpPr txBox="1">
            <a:spLocks noGrp="1"/>
          </p:cNvSpPr>
          <p:nvPr>
            <p:ph type="sldNum" sz="quarter" idx="2"/>
          </p:nvPr>
        </p:nvSpPr>
        <p:spPr>
          <a:xfrm>
            <a:off x="11747363" y="6561053"/>
            <a:ext cx="139837"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
        <p:nvSpPr>
          <p:cNvPr id="707" name="Rectangle 10"/>
          <p:cNvSpPr txBox="1"/>
          <p:nvPr/>
        </p:nvSpPr>
        <p:spPr>
          <a:xfrm>
            <a:off x="376645" y="395812"/>
            <a:ext cx="11176969" cy="6588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07000"/>
              </a:lnSpc>
              <a:spcBef>
                <a:spcPts val="800"/>
              </a:spcBef>
              <a:defRPr sz="3600" b="1">
                <a:solidFill>
                  <a:schemeClr val="accent1"/>
                </a:solidFill>
                <a:latin typeface="Calibri"/>
                <a:ea typeface="Calibri"/>
                <a:cs typeface="Calibri"/>
                <a:sym typeface="Calibri"/>
              </a:defRPr>
            </a:lvl1pPr>
          </a:lstStyle>
          <a:p>
            <a:r>
              <a:rPr dirty="0">
                <a:solidFill>
                  <a:srgbClr val="06AD73"/>
                </a:solidFill>
              </a:rPr>
              <a:t>5/6 Recommendation for Collaboration and Engagement </a:t>
            </a:r>
          </a:p>
        </p:txBody>
      </p:sp>
      <p:grpSp>
        <p:nvGrpSpPr>
          <p:cNvPr id="712" name="Group"/>
          <p:cNvGrpSpPr/>
          <p:nvPr/>
        </p:nvGrpSpPr>
        <p:grpSpPr>
          <a:xfrm>
            <a:off x="292100" y="1054070"/>
            <a:ext cx="150086" cy="5153048"/>
            <a:chOff x="0" y="0"/>
            <a:chExt cx="150085" cy="5153048"/>
          </a:xfrm>
        </p:grpSpPr>
        <p:sp>
          <p:nvSpPr>
            <p:cNvPr id="708"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709"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710"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711"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sp>
        <p:nvSpPr>
          <p:cNvPr id="713" name="Rectangle 1"/>
          <p:cNvSpPr txBox="1"/>
          <p:nvPr/>
        </p:nvSpPr>
        <p:spPr>
          <a:xfrm>
            <a:off x="627604" y="1404818"/>
            <a:ext cx="10807474" cy="3012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gn="just">
              <a:lnSpc>
                <a:spcPct val="130000"/>
              </a:lnSpc>
              <a:spcBef>
                <a:spcPts val="2200"/>
              </a:spcBef>
              <a:buSzPct val="100000"/>
              <a:buFont typeface="Arial"/>
              <a:buChar char="•"/>
              <a:defRPr sz="2400"/>
            </a:pPr>
            <a:r>
              <a:rPr dirty="0"/>
              <a:t>Consider the </a:t>
            </a:r>
            <a:r>
              <a:rPr b="1" dirty="0"/>
              <a:t>development</a:t>
            </a:r>
            <a:r>
              <a:rPr dirty="0"/>
              <a:t> </a:t>
            </a:r>
            <a:r>
              <a:rPr b="1" dirty="0"/>
              <a:t>of</a:t>
            </a:r>
            <a:r>
              <a:rPr dirty="0"/>
              <a:t> </a:t>
            </a:r>
            <a:r>
              <a:rPr b="1" dirty="0"/>
              <a:t>accessible and informative platforms</a:t>
            </a:r>
            <a:r>
              <a:rPr dirty="0"/>
              <a:t> that facilitate engagement and collaboration, where applicable and appropriate, among key stakeholders of the AI innovation and deployment roadmap. </a:t>
            </a:r>
          </a:p>
          <a:p>
            <a:pPr marL="342900" indent="-342900" algn="just">
              <a:lnSpc>
                <a:spcPct val="130000"/>
              </a:lnSpc>
              <a:spcBef>
                <a:spcPts val="2200"/>
              </a:spcBef>
              <a:buSzPct val="100000"/>
              <a:buFont typeface="Arial"/>
              <a:buChar char="•"/>
              <a:defRPr sz="2400"/>
            </a:pPr>
            <a:r>
              <a:rPr dirty="0"/>
              <a:t>Consider </a:t>
            </a:r>
            <a:r>
              <a:rPr b="1" dirty="0"/>
              <a:t>streamlining the oversight process for AI regulation</a:t>
            </a:r>
            <a:r>
              <a:rPr dirty="0"/>
              <a:t> through engagement and collaboration to potentially accelerate practice-changing advances in AI to the user community.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TextBox 2"/>
          <p:cNvSpPr txBox="1">
            <a:spLocks noGrp="1"/>
          </p:cNvSpPr>
          <p:nvPr>
            <p:ph type="sldNum" sz="quarter" idx="2"/>
          </p:nvPr>
        </p:nvSpPr>
        <p:spPr>
          <a:xfrm>
            <a:off x="11692597" y="6410959"/>
            <a:ext cx="24540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718" name="Text Placeholder 4"/>
          <p:cNvSpPr txBox="1">
            <a:spLocks noGrp="1"/>
          </p:cNvSpPr>
          <p:nvPr>
            <p:ph type="body" sz="quarter" idx="1"/>
          </p:nvPr>
        </p:nvSpPr>
        <p:spPr>
          <a:xfrm>
            <a:off x="2417763" y="2681225"/>
            <a:ext cx="7589837" cy="1308922"/>
          </a:xfrm>
          <a:prstGeom prst="rect">
            <a:avLst/>
          </a:prstGeom>
        </p:spPr>
        <p:txBody>
          <a:bodyPr anchor="ctr">
            <a:normAutofit fontScale="92500"/>
          </a:bodyPr>
          <a:lstStyle>
            <a:lvl1pPr defTabSz="813816">
              <a:lnSpc>
                <a:spcPct val="130000"/>
              </a:lnSpc>
              <a:spcBef>
                <a:spcPts val="1400"/>
              </a:spcBef>
              <a:defRPr sz="3916" b="1"/>
            </a:lvl1pPr>
          </a:lstStyle>
          <a:p>
            <a:r>
              <a:rPr dirty="0">
                <a:solidFill>
                  <a:srgbClr val="0E9ADB"/>
                </a:solidFill>
              </a:rPr>
              <a:t>6/6 Privacy and Data Protection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lide Number"/>
          <p:cNvSpPr txBox="1">
            <a:spLocks noGrp="1"/>
          </p:cNvSpPr>
          <p:nvPr>
            <p:ph type="sldNum" sz="quarter" idx="2"/>
          </p:nvPr>
        </p:nvSpPr>
        <p:spPr>
          <a:xfrm>
            <a:off x="11747363" y="6561053"/>
            <a:ext cx="139837"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
        <p:nvSpPr>
          <p:cNvPr id="751" name="Rectangle 10"/>
          <p:cNvSpPr txBox="1"/>
          <p:nvPr/>
        </p:nvSpPr>
        <p:spPr>
          <a:xfrm>
            <a:off x="376645" y="395812"/>
            <a:ext cx="11176969" cy="5493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07000"/>
              </a:lnSpc>
              <a:spcBef>
                <a:spcPts val="800"/>
              </a:spcBef>
              <a:defRPr sz="3600" b="1">
                <a:solidFill>
                  <a:schemeClr val="accent1"/>
                </a:solidFill>
                <a:latin typeface="Calibri"/>
                <a:ea typeface="Calibri"/>
                <a:cs typeface="Calibri"/>
                <a:sym typeface="Calibri"/>
              </a:defRPr>
            </a:lvl1pPr>
          </a:lstStyle>
          <a:p>
            <a:r>
              <a:t>6/6 Recommendations for Privacy and Data Protection</a:t>
            </a:r>
          </a:p>
        </p:txBody>
      </p:sp>
      <p:grpSp>
        <p:nvGrpSpPr>
          <p:cNvPr id="756" name="Group"/>
          <p:cNvGrpSpPr/>
          <p:nvPr/>
        </p:nvGrpSpPr>
        <p:grpSpPr>
          <a:xfrm>
            <a:off x="292100" y="1054070"/>
            <a:ext cx="150086" cy="5153048"/>
            <a:chOff x="0" y="0"/>
            <a:chExt cx="150085" cy="5153048"/>
          </a:xfrm>
        </p:grpSpPr>
        <p:sp>
          <p:nvSpPr>
            <p:cNvPr id="752"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753"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754"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755"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sp>
        <p:nvSpPr>
          <p:cNvPr id="757" name="Rectangle 1"/>
          <p:cNvSpPr txBox="1"/>
          <p:nvPr/>
        </p:nvSpPr>
        <p:spPr>
          <a:xfrm>
            <a:off x="895820" y="1618982"/>
            <a:ext cx="10590417" cy="3908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spcBef>
                <a:spcPts val="1200"/>
              </a:spcBef>
              <a:spcAft>
                <a:spcPts val="1200"/>
              </a:spcAft>
              <a:buSzPct val="100000"/>
              <a:buFont typeface="Arial"/>
              <a:buChar char="•"/>
              <a:defRPr sz="2800"/>
            </a:pPr>
            <a:r>
              <a:rPr sz="2600" dirty="0"/>
              <a:t>Consider </a:t>
            </a:r>
            <a:r>
              <a:rPr sz="2600" b="1" dirty="0"/>
              <a:t>privacy and data protection </a:t>
            </a:r>
            <a:r>
              <a:rPr sz="2600" dirty="0"/>
              <a:t>during the design and deployment of AI systems</a:t>
            </a:r>
            <a:r>
              <a:rPr lang="en-US" sz="2600" dirty="0"/>
              <a:t> (not an afterthought)</a:t>
            </a:r>
            <a:r>
              <a:rPr sz="2600" dirty="0"/>
              <a:t>.  </a:t>
            </a:r>
          </a:p>
          <a:p>
            <a:pPr marL="457200" indent="-457200">
              <a:spcBef>
                <a:spcPts val="1200"/>
              </a:spcBef>
              <a:spcAft>
                <a:spcPts val="1200"/>
              </a:spcAft>
              <a:buSzPct val="100000"/>
              <a:buFont typeface="Arial"/>
              <a:buChar char="•"/>
              <a:defRPr sz="2800"/>
            </a:pPr>
            <a:r>
              <a:rPr sz="2600" dirty="0"/>
              <a:t>Consider gaining a </a:t>
            </a:r>
            <a:r>
              <a:rPr sz="2600" b="1" dirty="0"/>
              <a:t>good understanding of applicable data protection regulations</a:t>
            </a:r>
            <a:r>
              <a:rPr sz="2600" dirty="0"/>
              <a:t> and privacy laws early in the development process.</a:t>
            </a:r>
          </a:p>
          <a:p>
            <a:pPr marL="457200" indent="-457200">
              <a:spcBef>
                <a:spcPts val="1200"/>
              </a:spcBef>
              <a:spcAft>
                <a:spcPts val="1200"/>
              </a:spcAft>
              <a:buSzPct val="100000"/>
              <a:buFont typeface="Arial"/>
              <a:buChar char="•"/>
              <a:defRPr sz="2800"/>
            </a:pPr>
            <a:r>
              <a:rPr sz="2600" dirty="0"/>
              <a:t>Consider a </a:t>
            </a:r>
            <a:r>
              <a:rPr sz="2600" b="1" dirty="0"/>
              <a:t>compliance program</a:t>
            </a:r>
            <a:r>
              <a:rPr sz="2600" dirty="0"/>
              <a:t> that addresses risks and develop privacy and cybersecurity practices and priorities that take into account potential harm, as well as the enforcement environment.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object 4" descr="object 4"/>
          <p:cNvPicPr>
            <a:picLocks noChangeAspect="1"/>
          </p:cNvPicPr>
          <p:nvPr/>
        </p:nvPicPr>
        <p:blipFill rotWithShape="1">
          <a:blip r:embed="rId3"/>
          <a:srcRect l="17270" t="-815" r="-5261" b="815"/>
          <a:stretch/>
        </p:blipFill>
        <p:spPr>
          <a:xfrm>
            <a:off x="5325087" y="768497"/>
            <a:ext cx="7303636" cy="4650725"/>
          </a:xfrm>
          <a:prstGeom prst="rect">
            <a:avLst/>
          </a:prstGeom>
          <a:ln w="12700">
            <a:miter lim="400000"/>
          </a:ln>
        </p:spPr>
      </p:pic>
      <p:sp>
        <p:nvSpPr>
          <p:cNvPr id="402" name="object 2"/>
          <p:cNvSpPr txBox="1"/>
          <p:nvPr/>
        </p:nvSpPr>
        <p:spPr>
          <a:xfrm>
            <a:off x="437386" y="618744"/>
            <a:ext cx="4895663" cy="5539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2800">
                <a:latin typeface="Times New Roman"/>
                <a:ea typeface="Times New Roman"/>
                <a:cs typeface="Times New Roman"/>
                <a:sym typeface="Times New Roman"/>
              </a:defRPr>
            </a:pPr>
            <a:endParaRPr dirty="0"/>
          </a:p>
          <a:p>
            <a:pPr>
              <a:defRPr sz="2800">
                <a:latin typeface="Times New Roman"/>
                <a:ea typeface="Times New Roman"/>
                <a:cs typeface="Times New Roman"/>
                <a:sym typeface="Times New Roman"/>
              </a:defRPr>
            </a:pPr>
            <a:endParaRPr dirty="0"/>
          </a:p>
          <a:p>
            <a:pPr>
              <a:defRPr>
                <a:latin typeface="Times New Roman"/>
                <a:ea typeface="Times New Roman"/>
                <a:cs typeface="Times New Roman"/>
                <a:sym typeface="Times New Roman"/>
              </a:defRPr>
            </a:pPr>
            <a:endParaRPr dirty="0"/>
          </a:p>
          <a:p>
            <a:pPr marR="192404" indent="198755" algn="ctr">
              <a:defRPr sz="2400" b="1" spc="-5">
                <a:solidFill>
                  <a:srgbClr val="FFFFFF"/>
                </a:solidFill>
                <a:latin typeface="Calibri"/>
                <a:ea typeface="Calibri"/>
                <a:cs typeface="Calibri"/>
                <a:sym typeface="Calibri"/>
              </a:defRPr>
            </a:pPr>
            <a:endParaRPr dirty="0"/>
          </a:p>
          <a:p>
            <a:pPr marR="192404" indent="198755" algn="ctr">
              <a:defRPr sz="4100" b="1" spc="-7">
                <a:solidFill>
                  <a:srgbClr val="FFFFFF"/>
                </a:solidFill>
                <a:latin typeface="Calibri"/>
                <a:ea typeface="Calibri"/>
                <a:cs typeface="Calibri"/>
                <a:sym typeface="Calibri"/>
              </a:defRPr>
            </a:pPr>
            <a:r>
              <a:rPr sz="4000" dirty="0"/>
              <a:t>DEL02: Regulatory  Concepts on AI for Health</a:t>
            </a:r>
            <a:endParaRPr sz="4000" spc="-11" dirty="0"/>
          </a:p>
          <a:p>
            <a:pPr marR="192404" indent="198755" algn="ctr">
              <a:defRPr b="1" spc="-5">
                <a:solidFill>
                  <a:srgbClr val="FFFFFF"/>
                </a:solidFill>
                <a:latin typeface="Calibri"/>
                <a:ea typeface="Calibri"/>
                <a:cs typeface="Calibri"/>
                <a:sym typeface="Calibri"/>
              </a:defRPr>
            </a:pPr>
            <a:endParaRPr spc="-11" dirty="0"/>
          </a:p>
          <a:p>
            <a:pPr marR="192404" indent="198755" algn="ctr">
              <a:defRPr sz="2700" b="1" spc="-4">
                <a:solidFill>
                  <a:srgbClr val="FAC090"/>
                </a:solidFill>
                <a:latin typeface="Calibri"/>
                <a:ea typeface="Calibri"/>
                <a:cs typeface="Calibri"/>
                <a:sym typeface="Calibri"/>
              </a:defRPr>
            </a:pPr>
            <a:r>
              <a:rPr sz="2400" dirty="0"/>
              <a:t>Working Group on Regulatory   </a:t>
            </a:r>
            <a:br>
              <a:rPr sz="2400" dirty="0"/>
            </a:br>
            <a:r>
              <a:rPr sz="2400" dirty="0"/>
              <a:t> Considerations on AI for Health</a:t>
            </a:r>
            <a:endParaRPr sz="2400" spc="-7" dirty="0">
              <a:solidFill>
                <a:srgbClr val="FCD5B5"/>
              </a:solidFill>
            </a:endParaRPr>
          </a:p>
          <a:p>
            <a:pPr marR="192404" indent="198755" algn="ctr">
              <a:defRPr b="1" spc="-5">
                <a:solidFill>
                  <a:srgbClr val="FCD5B5"/>
                </a:solidFill>
                <a:latin typeface="Calibri"/>
                <a:ea typeface="Calibri"/>
                <a:cs typeface="Calibri"/>
                <a:sym typeface="Calibri"/>
              </a:defRPr>
            </a:pPr>
            <a:endParaRPr lang="en-US" spc="-7" dirty="0">
              <a:solidFill>
                <a:srgbClr val="FCD5B5"/>
              </a:solidFill>
            </a:endParaRPr>
          </a:p>
          <a:p>
            <a:pPr marR="192404" indent="198755" algn="ctr">
              <a:defRPr b="1" spc="-5">
                <a:solidFill>
                  <a:srgbClr val="FCD5B5"/>
                </a:solidFill>
                <a:latin typeface="Calibri"/>
                <a:ea typeface="Calibri"/>
                <a:cs typeface="Calibri"/>
                <a:sym typeface="Calibri"/>
              </a:defRPr>
            </a:pPr>
            <a:endParaRPr spc="-7" dirty="0">
              <a:solidFill>
                <a:srgbClr val="FCD5B5"/>
              </a:solidFill>
            </a:endParaRPr>
          </a:p>
          <a:p>
            <a:pPr marR="192404" indent="198755" algn="ctr">
              <a:defRPr sz="2000" spc="-4">
                <a:solidFill>
                  <a:srgbClr val="FFFFFF"/>
                </a:solidFill>
                <a:latin typeface="Calibri"/>
                <a:ea typeface="Calibri"/>
                <a:cs typeface="Calibri"/>
                <a:sym typeface="Calibri"/>
              </a:defRPr>
            </a:pPr>
            <a:r>
              <a:rPr dirty="0"/>
              <a:t>FG-AI4H</a:t>
            </a:r>
            <a:r>
              <a:rPr lang="en-US" dirty="0"/>
              <a:t> </a:t>
            </a:r>
            <a:r>
              <a:rPr dirty="0"/>
              <a:t> </a:t>
            </a:r>
            <a:endParaRPr lang="en-US" dirty="0"/>
          </a:p>
          <a:p>
            <a:pPr marR="192404" indent="198755" algn="ctr">
              <a:defRPr sz="2000" spc="-4">
                <a:solidFill>
                  <a:srgbClr val="FFFFFF"/>
                </a:solidFill>
                <a:latin typeface="Calibri"/>
                <a:ea typeface="Calibri"/>
                <a:cs typeface="Calibri"/>
                <a:sym typeface="Calibri"/>
              </a:defRPr>
            </a:pPr>
            <a:r>
              <a:rPr dirty="0"/>
              <a:t>Meeting </a:t>
            </a:r>
            <a:r>
              <a:rPr lang="en-US" spc="-4" dirty="0">
                <a:solidFill>
                  <a:srgbClr val="FFFFFF"/>
                </a:solidFill>
                <a:latin typeface="Calibri"/>
                <a:cs typeface="Calibri"/>
              </a:rPr>
              <a:t>R - 22</a:t>
            </a:r>
            <a:r>
              <a:rPr dirty="0"/>
              <a:t>/</a:t>
            </a:r>
            <a:r>
              <a:rPr lang="en-US" dirty="0"/>
              <a:t>03</a:t>
            </a:r>
            <a:r>
              <a:rPr dirty="0"/>
              <a:t>/202</a:t>
            </a:r>
            <a:r>
              <a:rPr lang="en-US" dirty="0"/>
              <a:t>3</a:t>
            </a:r>
            <a:endParaRPr sz="1050" spc="-3" dirty="0"/>
          </a:p>
        </p:txBody>
      </p:sp>
      <p:grpSp>
        <p:nvGrpSpPr>
          <p:cNvPr id="407" name="Group"/>
          <p:cNvGrpSpPr/>
          <p:nvPr/>
        </p:nvGrpSpPr>
        <p:grpSpPr>
          <a:xfrm>
            <a:off x="152400" y="618743"/>
            <a:ext cx="193528" cy="5905875"/>
            <a:chOff x="0" y="0"/>
            <a:chExt cx="193527" cy="5905873"/>
          </a:xfrm>
        </p:grpSpPr>
        <p:sp>
          <p:nvSpPr>
            <p:cNvPr id="403" name="Rectangle 8"/>
            <p:cNvSpPr/>
            <p:nvPr/>
          </p:nvSpPr>
          <p:spPr>
            <a:xfrm>
              <a:off x="3" y="0"/>
              <a:ext cx="193523" cy="1381290"/>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04" name="Rectangle 9"/>
            <p:cNvSpPr/>
            <p:nvPr/>
          </p:nvSpPr>
          <p:spPr>
            <a:xfrm flipH="1">
              <a:off x="1" y="1381288"/>
              <a:ext cx="193527" cy="146692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05" name="Rectangle 10"/>
            <p:cNvSpPr/>
            <p:nvPr/>
          </p:nvSpPr>
          <p:spPr>
            <a:xfrm>
              <a:off x="4" y="2845027"/>
              <a:ext cx="193521" cy="160029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06" name="Rectangle 12"/>
            <p:cNvSpPr/>
            <p:nvPr/>
          </p:nvSpPr>
          <p:spPr>
            <a:xfrm>
              <a:off x="0" y="4442133"/>
              <a:ext cx="193525" cy="1463741"/>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pic>
        <p:nvPicPr>
          <p:cNvPr id="408" name="object 4" descr="object 4"/>
          <p:cNvPicPr>
            <a:picLocks noChangeAspect="1"/>
          </p:cNvPicPr>
          <p:nvPr/>
        </p:nvPicPr>
        <p:blipFill>
          <a:blip r:embed="rId4"/>
          <a:srcRect t="8814" r="62538"/>
          <a:stretch>
            <a:fillRect/>
          </a:stretch>
        </p:blipFill>
        <p:spPr>
          <a:xfrm>
            <a:off x="5956377" y="5469905"/>
            <a:ext cx="1213801" cy="1056158"/>
          </a:xfrm>
          <a:prstGeom prst="rect">
            <a:avLst/>
          </a:prstGeom>
          <a:ln w="12700">
            <a:miter lim="400000"/>
          </a:ln>
        </p:spPr>
      </p:pic>
      <p:pic>
        <p:nvPicPr>
          <p:cNvPr id="409" name="Group" descr="Group"/>
          <p:cNvPicPr>
            <a:picLocks noChangeAspect="1"/>
          </p:cNvPicPr>
          <p:nvPr/>
        </p:nvPicPr>
        <p:blipFill>
          <a:blip r:embed="rId5"/>
          <a:stretch>
            <a:fillRect/>
          </a:stretch>
        </p:blipFill>
        <p:spPr>
          <a:xfrm>
            <a:off x="10629275" y="5457140"/>
            <a:ext cx="1023611" cy="1081616"/>
          </a:xfrm>
          <a:prstGeom prst="rect">
            <a:avLst/>
          </a:prstGeom>
          <a:ln w="12700">
            <a:miter lim="400000"/>
          </a:ln>
        </p:spPr>
      </p:pic>
      <p:pic>
        <p:nvPicPr>
          <p:cNvPr id="410" name="Image" descr="Image"/>
          <p:cNvPicPr>
            <a:picLocks noChangeAspect="1"/>
          </p:cNvPicPr>
          <p:nvPr/>
        </p:nvPicPr>
        <p:blipFill>
          <a:blip r:embed="rId6"/>
          <a:stretch>
            <a:fillRect/>
          </a:stretch>
        </p:blipFill>
        <p:spPr>
          <a:xfrm>
            <a:off x="7653404" y="5427090"/>
            <a:ext cx="2644887" cy="114171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extBox 2"/>
          <p:cNvSpPr txBox="1">
            <a:spLocks noGrp="1"/>
          </p:cNvSpPr>
          <p:nvPr>
            <p:ph type="sldNum" sz="quarter" idx="2"/>
          </p:nvPr>
        </p:nvSpPr>
        <p:spPr>
          <a:xfrm>
            <a:off x="11763228" y="6410959"/>
            <a:ext cx="174773" cy="24384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20</a:t>
            </a:fld>
            <a:endParaRPr/>
          </a:p>
        </p:txBody>
      </p:sp>
      <p:sp>
        <p:nvSpPr>
          <p:cNvPr id="5" name="Text Placeholder 4">
            <a:extLst>
              <a:ext uri="{FF2B5EF4-FFF2-40B4-BE49-F238E27FC236}">
                <a16:creationId xmlns:a16="http://schemas.microsoft.com/office/drawing/2014/main" id="{55D4C9EC-7BCD-C24B-8F87-166D1348F601}"/>
              </a:ext>
            </a:extLst>
          </p:cNvPr>
          <p:cNvSpPr txBox="1">
            <a:spLocks noGrp="1"/>
          </p:cNvSpPr>
          <p:nvPr>
            <p:ph type="body" sz="quarter" idx="1"/>
          </p:nvPr>
        </p:nvSpPr>
        <p:spPr>
          <a:xfrm>
            <a:off x="2049517" y="1876097"/>
            <a:ext cx="8450317" cy="2569779"/>
          </a:xfrm>
          <a:prstGeom prst="rect">
            <a:avLst/>
          </a:prstGeom>
        </p:spPr>
        <p:txBody>
          <a:bodyPr anchor="ctr">
            <a:normAutofit/>
          </a:bodyPr>
          <a:lstStyle>
            <a:lvl1pPr defTabSz="713231">
              <a:lnSpc>
                <a:spcPct val="130000"/>
              </a:lnSpc>
              <a:spcBef>
                <a:spcPts val="1200"/>
              </a:spcBef>
              <a:defRPr sz="3432" b="1"/>
            </a:lvl1pPr>
          </a:lstStyle>
          <a:p>
            <a:r>
              <a:rPr lang="en-US" sz="5200" dirty="0"/>
              <a:t>Summary</a:t>
            </a:r>
          </a:p>
        </p:txBody>
      </p:sp>
    </p:spTree>
    <p:extLst>
      <p:ext uri="{BB962C8B-B14F-4D97-AF65-F5344CB8AC3E}">
        <p14:creationId xmlns:p14="http://schemas.microsoft.com/office/powerpoint/2010/main" val="349499221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extBox 2"/>
          <p:cNvSpPr txBox="1">
            <a:spLocks noGrp="1"/>
          </p:cNvSpPr>
          <p:nvPr>
            <p:ph type="sldNum" sz="quarter" idx="2"/>
          </p:nvPr>
        </p:nvSpPr>
        <p:spPr>
          <a:xfrm>
            <a:off x="11763228" y="6410959"/>
            <a:ext cx="174773" cy="2438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21</a:t>
            </a:fld>
            <a:endParaRPr/>
          </a:p>
        </p:txBody>
      </p:sp>
      <p:sp>
        <p:nvSpPr>
          <p:cNvPr id="5" name="Text Placeholder 4">
            <a:extLst>
              <a:ext uri="{FF2B5EF4-FFF2-40B4-BE49-F238E27FC236}">
                <a16:creationId xmlns:a16="http://schemas.microsoft.com/office/drawing/2014/main" id="{55D4C9EC-7BCD-C24B-8F87-166D1348F601}"/>
              </a:ext>
            </a:extLst>
          </p:cNvPr>
          <p:cNvSpPr txBox="1">
            <a:spLocks noGrp="1"/>
          </p:cNvSpPr>
          <p:nvPr>
            <p:ph type="body" sz="quarter" idx="1"/>
          </p:nvPr>
        </p:nvSpPr>
        <p:spPr>
          <a:xfrm>
            <a:off x="2049517" y="1876097"/>
            <a:ext cx="8450317" cy="2569779"/>
          </a:xfrm>
          <a:prstGeom prst="rect">
            <a:avLst/>
          </a:prstGeom>
        </p:spPr>
        <p:txBody>
          <a:bodyPr anchor="ctr">
            <a:normAutofit/>
          </a:bodyPr>
          <a:lstStyle>
            <a:lvl1pPr defTabSz="713231">
              <a:lnSpc>
                <a:spcPct val="130000"/>
              </a:lnSpc>
              <a:spcBef>
                <a:spcPts val="1200"/>
              </a:spcBef>
              <a:defRPr sz="3432" b="1"/>
            </a:lvl1pPr>
          </a:lstStyle>
          <a:p>
            <a:r>
              <a:rPr lang="en-US" sz="5200" dirty="0"/>
              <a:t>Next Steps</a:t>
            </a:r>
          </a:p>
        </p:txBody>
      </p:sp>
    </p:spTree>
    <p:extLst>
      <p:ext uri="{BB962C8B-B14F-4D97-AF65-F5344CB8AC3E}">
        <p14:creationId xmlns:p14="http://schemas.microsoft.com/office/powerpoint/2010/main" val="140702519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lide Number"/>
          <p:cNvSpPr txBox="1">
            <a:spLocks noGrp="1"/>
          </p:cNvSpPr>
          <p:nvPr>
            <p:ph type="sldNum" sz="quarter" idx="2"/>
          </p:nvPr>
        </p:nvSpPr>
        <p:spPr>
          <a:xfrm>
            <a:off x="11747363" y="6561053"/>
            <a:ext cx="139837"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
        <p:nvSpPr>
          <p:cNvPr id="751" name="Rectangle 10"/>
          <p:cNvSpPr txBox="1"/>
          <p:nvPr/>
        </p:nvSpPr>
        <p:spPr>
          <a:xfrm>
            <a:off x="525933" y="339829"/>
            <a:ext cx="11176969" cy="721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07000"/>
              </a:lnSpc>
              <a:spcBef>
                <a:spcPts val="800"/>
              </a:spcBef>
              <a:defRPr sz="3600" b="1">
                <a:solidFill>
                  <a:schemeClr val="accent1"/>
                </a:solidFill>
                <a:latin typeface="Calibri"/>
                <a:ea typeface="Calibri"/>
                <a:cs typeface="Calibri"/>
                <a:sym typeface="Calibri"/>
              </a:defRPr>
            </a:lvl1pPr>
          </a:lstStyle>
          <a:p>
            <a:r>
              <a:rPr lang="en-US" sz="4000" dirty="0"/>
              <a:t>Next Steps</a:t>
            </a:r>
            <a:endParaRPr sz="4000" dirty="0"/>
          </a:p>
        </p:txBody>
      </p:sp>
      <p:grpSp>
        <p:nvGrpSpPr>
          <p:cNvPr id="756" name="Group"/>
          <p:cNvGrpSpPr/>
          <p:nvPr/>
        </p:nvGrpSpPr>
        <p:grpSpPr>
          <a:xfrm>
            <a:off x="292100" y="1054070"/>
            <a:ext cx="150086" cy="5153048"/>
            <a:chOff x="0" y="0"/>
            <a:chExt cx="150085" cy="5153048"/>
          </a:xfrm>
        </p:grpSpPr>
        <p:sp>
          <p:nvSpPr>
            <p:cNvPr id="752"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753"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754"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755"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graphicFrame>
        <p:nvGraphicFramePr>
          <p:cNvPr id="2" name="Table 1">
            <a:extLst>
              <a:ext uri="{FF2B5EF4-FFF2-40B4-BE49-F238E27FC236}">
                <a16:creationId xmlns:a16="http://schemas.microsoft.com/office/drawing/2014/main" id="{B7FDB07A-01E5-0483-DC26-81CB89224E86}"/>
              </a:ext>
            </a:extLst>
          </p:cNvPr>
          <p:cNvGraphicFramePr>
            <a:graphicFrameLocks noGrp="1"/>
          </p:cNvGraphicFramePr>
          <p:nvPr>
            <p:extLst>
              <p:ext uri="{D42A27DB-BD31-4B8C-83A1-F6EECF244321}">
                <p14:modId xmlns:p14="http://schemas.microsoft.com/office/powerpoint/2010/main" val="3019603926"/>
              </p:ext>
            </p:extLst>
          </p:nvPr>
        </p:nvGraphicFramePr>
        <p:xfrm>
          <a:off x="1111973" y="1192552"/>
          <a:ext cx="10263636" cy="4846740"/>
        </p:xfrm>
        <a:graphic>
          <a:graphicData uri="http://schemas.openxmlformats.org/drawingml/2006/table">
            <a:tbl>
              <a:tblPr firstRow="1" bandRow="1">
                <a:tableStyleId>{21E4AEA4-8DFA-4A89-87EB-49C32662AFE0}</a:tableStyleId>
              </a:tblPr>
              <a:tblGrid>
                <a:gridCol w="2698651">
                  <a:extLst>
                    <a:ext uri="{9D8B030D-6E8A-4147-A177-3AD203B41FA5}">
                      <a16:colId xmlns:a16="http://schemas.microsoft.com/office/drawing/2014/main" val="3287951786"/>
                    </a:ext>
                  </a:extLst>
                </a:gridCol>
                <a:gridCol w="7564985">
                  <a:extLst>
                    <a:ext uri="{9D8B030D-6E8A-4147-A177-3AD203B41FA5}">
                      <a16:colId xmlns:a16="http://schemas.microsoft.com/office/drawing/2014/main" val="3716587925"/>
                    </a:ext>
                  </a:extLst>
                </a:gridCol>
              </a:tblGrid>
              <a:tr h="790381">
                <a:tc>
                  <a:txBody>
                    <a:bodyPr/>
                    <a:lstStyle/>
                    <a:p>
                      <a:pPr marL="6350" lvl="0" indent="0" algn="r">
                        <a:buFont typeface="Arial" panose="020B0604020202020204" pitchFamily="34" charset="0"/>
                        <a:buNone/>
                        <a:tabLst/>
                      </a:pPr>
                      <a:r>
                        <a:rPr lang="en-US" sz="3200" b="1" kern="0" dirty="0">
                          <a:solidFill>
                            <a:srgbClr val="005186"/>
                          </a:solidFill>
                          <a:latin typeface="Noto Sans"/>
                        </a:rPr>
                        <a:t>April</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4688" marR="0" lvl="1" indent="-315913" algn="l" rtl="0">
                        <a:lnSpc>
                          <a:spcPct val="100000"/>
                        </a:lnSpc>
                        <a:spcBef>
                          <a:spcPts val="0"/>
                        </a:spcBef>
                        <a:spcAft>
                          <a:spcPts val="0"/>
                        </a:spcAft>
                        <a:buClr>
                          <a:schemeClr val="dk1"/>
                        </a:buClr>
                        <a:buSzPts val="1200"/>
                        <a:buFont typeface="Arial" panose="020B0604020202020204" pitchFamily="34" charset="0"/>
                        <a:buChar char="•"/>
                        <a:tabLst/>
                      </a:pPr>
                      <a:r>
                        <a:rPr lang="en-GB" sz="2400" b="0" i="0" u="none" strike="noStrike" cap="none" dirty="0">
                          <a:solidFill>
                            <a:srgbClr val="000000"/>
                          </a:solidFill>
                          <a:latin typeface="+mj-lt"/>
                          <a:ea typeface="+mn-ea"/>
                          <a:cs typeface="+mn-cs"/>
                          <a:sym typeface="Arial"/>
                        </a:rPr>
                        <a:t>Launch the </a:t>
                      </a:r>
                      <a:r>
                        <a:rPr lang="en-GB" sz="2400" b="1" i="0" u="none" strike="noStrike" cap="none" dirty="0">
                          <a:solidFill>
                            <a:srgbClr val="000000"/>
                          </a:solidFill>
                          <a:latin typeface="+mj-lt"/>
                          <a:ea typeface="+mn-ea"/>
                          <a:cs typeface="+mn-cs"/>
                          <a:sym typeface="Arial"/>
                        </a:rPr>
                        <a:t>publication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8607062"/>
                  </a:ext>
                </a:extLst>
              </a:tr>
              <a:tr h="1056198">
                <a:tc>
                  <a:txBody>
                    <a:bodyPr/>
                    <a:lstStyle/>
                    <a:p>
                      <a:pPr marL="6350" marR="0" lvl="0" indent="0" algn="r" defTabSz="914400" rtl="0" latinLnBrk="0">
                        <a:lnSpc>
                          <a:spcPct val="100000"/>
                        </a:lnSpc>
                        <a:spcBef>
                          <a:spcPts val="0"/>
                        </a:spcBef>
                        <a:spcAft>
                          <a:spcPts val="0"/>
                        </a:spcAft>
                        <a:buClrTx/>
                        <a:buSzTx/>
                        <a:buFont typeface="Arial" panose="020B0604020202020204" pitchFamily="34" charset="0"/>
                        <a:buNone/>
                        <a:tabLst/>
                      </a:pPr>
                      <a:r>
                        <a:rPr lang="en-US" sz="3200" b="1" kern="0" dirty="0">
                          <a:solidFill>
                            <a:srgbClr val="06AD73"/>
                          </a:solidFill>
                          <a:latin typeface="Noto Sans"/>
                        </a:rPr>
                        <a:t>June</a:t>
                      </a:r>
                    </a:p>
                  </a:txBody>
                  <a:tcPr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4688" marR="0" lvl="1" indent="-312738"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2400" b="0" kern="0" dirty="0">
                          <a:solidFill>
                            <a:srgbClr val="000000"/>
                          </a:solidFill>
                          <a:latin typeface="+mj-lt"/>
                          <a:ea typeface="Noto Sans"/>
                          <a:cs typeface="Noto Sans"/>
                        </a:rPr>
                        <a:t>Deliver an </a:t>
                      </a:r>
                      <a:r>
                        <a:rPr lang="en-US" sz="2400" b="1" kern="0" dirty="0">
                          <a:solidFill>
                            <a:srgbClr val="000000"/>
                          </a:solidFill>
                          <a:latin typeface="+mj-lt"/>
                          <a:ea typeface="Noto Sans"/>
                          <a:cs typeface="Noto Sans"/>
                        </a:rPr>
                        <a:t>AFRO</a:t>
                      </a:r>
                      <a:r>
                        <a:rPr lang="en-US" sz="2400" kern="0" dirty="0">
                          <a:solidFill>
                            <a:srgbClr val="000000"/>
                          </a:solidFill>
                          <a:latin typeface="+mj-lt"/>
                          <a:ea typeface="Noto Sans"/>
                          <a:cs typeface="Noto Sans"/>
                        </a:rPr>
                        <a:t> </a:t>
                      </a:r>
                      <a:r>
                        <a:rPr lang="en-US" sz="2400" b="0" kern="0" dirty="0">
                          <a:solidFill>
                            <a:srgbClr val="000000"/>
                          </a:solidFill>
                          <a:latin typeface="+mj-lt"/>
                          <a:ea typeface="Noto Sans"/>
                          <a:cs typeface="Noto Sans"/>
                        </a:rPr>
                        <a:t>regional workshop on AI for health (</a:t>
                      </a:r>
                      <a:r>
                        <a:rPr lang="en-US" sz="2400" kern="0" dirty="0">
                          <a:solidFill>
                            <a:srgbClr val="000000"/>
                          </a:solidFill>
                          <a:latin typeface="+mj-lt"/>
                          <a:ea typeface="Noto Sans"/>
                          <a:cs typeface="Noto Sans"/>
                        </a:rPr>
                        <a:t>South Africa)</a:t>
                      </a:r>
                      <a:endParaRPr lang="en-GB" sz="2400" b="0" i="0" u="none" strike="noStrike" cap="none" dirty="0">
                        <a:solidFill>
                          <a:srgbClr val="000000"/>
                        </a:solidFill>
                        <a:latin typeface="+mj-lt"/>
                        <a:ea typeface="+mn-ea"/>
                        <a:cs typeface="+mn-cs"/>
                        <a:sym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823871"/>
                  </a:ext>
                </a:extLst>
              </a:tr>
              <a:tr h="943358">
                <a:tc>
                  <a:txBody>
                    <a:bodyPr/>
                    <a:lstStyle/>
                    <a:p>
                      <a:pPr marL="6350" marR="0" lvl="0" indent="0" algn="r" defTabSz="914400" rtl="0" latinLnBrk="0">
                        <a:lnSpc>
                          <a:spcPct val="100000"/>
                        </a:lnSpc>
                        <a:spcBef>
                          <a:spcPts val="0"/>
                        </a:spcBef>
                        <a:spcAft>
                          <a:spcPts val="0"/>
                        </a:spcAft>
                        <a:buClrTx/>
                        <a:buSzTx/>
                        <a:buFont typeface="Arial" panose="020B0604020202020204" pitchFamily="34" charset="0"/>
                        <a:buNone/>
                        <a:tabLst/>
                      </a:pPr>
                      <a:r>
                        <a:rPr lang="en-US" sz="3200" b="1" kern="0" dirty="0">
                          <a:solidFill>
                            <a:srgbClr val="FF6200"/>
                          </a:solidFill>
                          <a:latin typeface="Noto Sans"/>
                        </a:rPr>
                        <a:t>July</a:t>
                      </a:r>
                    </a:p>
                  </a:txBody>
                  <a:tcPr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4688" marR="0" lvl="1" indent="-315913" algn="l" rtl="0">
                        <a:lnSpc>
                          <a:spcPct val="100000"/>
                        </a:lnSpc>
                        <a:spcBef>
                          <a:spcPts val="0"/>
                        </a:spcBef>
                        <a:spcAft>
                          <a:spcPts val="0"/>
                        </a:spcAft>
                        <a:buClr>
                          <a:schemeClr val="dk1"/>
                        </a:buClr>
                        <a:buSzPts val="1200"/>
                        <a:buFont typeface="Arial" panose="020B0604020202020204" pitchFamily="34" charset="0"/>
                        <a:buChar char="•"/>
                        <a:tabLst/>
                      </a:pPr>
                      <a:r>
                        <a:rPr lang="en-US" sz="2400" b="0" kern="0" dirty="0">
                          <a:solidFill>
                            <a:srgbClr val="000000"/>
                          </a:solidFill>
                          <a:latin typeface="+mj-lt"/>
                          <a:ea typeface="Noto Sans"/>
                          <a:cs typeface="Noto Sans"/>
                        </a:rPr>
                        <a:t>Deliver a </a:t>
                      </a:r>
                      <a:r>
                        <a:rPr lang="en-US" sz="2400" b="1" kern="0" dirty="0">
                          <a:solidFill>
                            <a:srgbClr val="000000"/>
                          </a:solidFill>
                          <a:latin typeface="+mj-lt"/>
                          <a:ea typeface="Noto Sans"/>
                          <a:cs typeface="Noto Sans"/>
                        </a:rPr>
                        <a:t>WPRO</a:t>
                      </a:r>
                      <a:r>
                        <a:rPr lang="en-US" sz="2400" b="0" kern="0" dirty="0">
                          <a:solidFill>
                            <a:srgbClr val="000000"/>
                          </a:solidFill>
                          <a:latin typeface="+mj-lt"/>
                          <a:ea typeface="Noto Sans"/>
                          <a:cs typeface="Noto Sans"/>
                        </a:rPr>
                        <a:t> regional workshop on AI for health (South Korea)</a:t>
                      </a:r>
                      <a:endParaRPr lang="en-GB" sz="2400" b="0" i="0" u="none" strike="noStrike" cap="none" dirty="0">
                        <a:solidFill>
                          <a:srgbClr val="000000"/>
                        </a:solidFill>
                        <a:latin typeface="+mj-lt"/>
                        <a:ea typeface="+mn-ea"/>
                        <a:cs typeface="+mn-cs"/>
                        <a:sym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6054391"/>
                  </a:ext>
                </a:extLst>
              </a:tr>
              <a:tr h="826774">
                <a:tc>
                  <a:txBody>
                    <a:bodyPr/>
                    <a:lstStyle/>
                    <a:p>
                      <a:pPr algn="r"/>
                      <a:r>
                        <a:rPr lang="en-GB" sz="3200" b="1" i="0" u="none" strike="noStrike" kern="0" cap="none" spc="0" baseline="0" dirty="0">
                          <a:solidFill>
                            <a:srgbClr val="00B0F0"/>
                          </a:solidFill>
                          <a:uFillTx/>
                          <a:latin typeface="Noto Sans"/>
                          <a:ea typeface="+mn-ea"/>
                          <a:cs typeface="+mn-cs"/>
                          <a:sym typeface="Arial"/>
                        </a:rPr>
                        <a:t>August</a:t>
                      </a:r>
                    </a:p>
                  </a:txBody>
                  <a:tcPr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4688" marR="0" lvl="1" indent="-312738" algn="l" rtl="0">
                        <a:lnSpc>
                          <a:spcPct val="100000"/>
                        </a:lnSpc>
                        <a:spcBef>
                          <a:spcPts val="0"/>
                        </a:spcBef>
                        <a:spcAft>
                          <a:spcPts val="0"/>
                        </a:spcAft>
                        <a:buClr>
                          <a:schemeClr val="dk1"/>
                        </a:buClr>
                        <a:buSzPts val="1200"/>
                        <a:buFont typeface="Arial" panose="020B0604020202020204" pitchFamily="34" charset="0"/>
                        <a:buChar char="•"/>
                        <a:tabLst/>
                      </a:pPr>
                      <a:r>
                        <a:rPr lang="en-US" sz="2400" b="1" i="0" u="none" strike="noStrike" cap="none" spc="0" baseline="0" dirty="0">
                          <a:solidFill>
                            <a:srgbClr val="000000"/>
                          </a:solidFill>
                          <a:uFillTx/>
                          <a:latin typeface="+mj-lt"/>
                          <a:ea typeface="+mn-ea"/>
                          <a:cs typeface="+mn-cs"/>
                          <a:sym typeface="Arial"/>
                        </a:rPr>
                        <a:t>Develop</a:t>
                      </a:r>
                      <a:r>
                        <a:rPr lang="en-US" sz="2400" b="0" i="0" u="none" strike="noStrike" cap="none" spc="0" baseline="0" dirty="0">
                          <a:solidFill>
                            <a:srgbClr val="000000"/>
                          </a:solidFill>
                          <a:uFillTx/>
                          <a:latin typeface="+mj-lt"/>
                          <a:ea typeface="+mn-ea"/>
                          <a:cs typeface="+mn-cs"/>
                          <a:sym typeface="Arial"/>
                        </a:rPr>
                        <a:t> an online </a:t>
                      </a:r>
                      <a:r>
                        <a:rPr lang="en-US" sz="2400" b="1" i="0" u="none" strike="noStrike" cap="none" spc="0" baseline="0" dirty="0">
                          <a:solidFill>
                            <a:srgbClr val="000000"/>
                          </a:solidFill>
                          <a:uFillTx/>
                          <a:latin typeface="+mj-lt"/>
                          <a:ea typeface="+mn-ea"/>
                          <a:cs typeface="+mn-cs"/>
                          <a:sym typeface="Arial"/>
                        </a:rPr>
                        <a:t>course</a:t>
                      </a:r>
                      <a:r>
                        <a:rPr lang="en-US" sz="2400" b="0" i="0" u="none" strike="noStrike" cap="none" spc="0" baseline="0" dirty="0">
                          <a:solidFill>
                            <a:srgbClr val="000000"/>
                          </a:solidFill>
                          <a:uFillTx/>
                          <a:latin typeface="+mj-lt"/>
                          <a:ea typeface="+mn-ea"/>
                          <a:cs typeface="+mn-cs"/>
                          <a:sym typeface="Arial"/>
                        </a:rPr>
                        <a:t> </a:t>
                      </a:r>
                      <a:endParaRPr lang="en-GB" sz="2400" b="0" i="0" u="none" strike="noStrike" cap="none" spc="0" baseline="0" dirty="0">
                        <a:solidFill>
                          <a:srgbClr val="000000"/>
                        </a:solidFill>
                        <a:uFillTx/>
                        <a:latin typeface="+mj-lt"/>
                        <a:ea typeface="+mn-ea"/>
                        <a:cs typeface="+mn-cs"/>
                        <a:sym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7090010"/>
                  </a:ext>
                </a:extLst>
              </a:tr>
              <a:tr h="1230029">
                <a:tc>
                  <a:txBody>
                    <a:bodyPr/>
                    <a:lstStyle/>
                    <a:p>
                      <a:pPr marL="6350" lvl="0" indent="0" algn="r">
                        <a:buFont typeface="Arial" panose="020B0604020202020204" pitchFamily="34" charset="0"/>
                        <a:buNone/>
                        <a:tabLst/>
                      </a:pPr>
                      <a:r>
                        <a:rPr lang="en-GB" sz="3200" b="1" i="0" u="none" strike="noStrike" kern="0" cap="none" spc="0" baseline="0" dirty="0">
                          <a:solidFill>
                            <a:srgbClr val="0070C0"/>
                          </a:solidFill>
                          <a:uFillTx/>
                          <a:latin typeface="Noto Sans"/>
                          <a:ea typeface="+mn-ea"/>
                          <a:cs typeface="+mn-cs"/>
                          <a:sym typeface="Arial"/>
                        </a:rPr>
                        <a:t>September</a:t>
                      </a:r>
                      <a:endParaRPr lang="en-US" sz="3200" b="1" i="0" u="none" strike="noStrike" kern="0" cap="none" spc="0" baseline="0" dirty="0">
                        <a:solidFill>
                          <a:srgbClr val="0070C0"/>
                        </a:solidFill>
                        <a:uFillTx/>
                        <a:latin typeface="Noto Sans"/>
                        <a:ea typeface="+mn-ea"/>
                        <a:cs typeface="+mn-cs"/>
                        <a:sym typeface="Aria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4688" marR="0" lvl="1" indent="-312738" algn="l" rtl="0">
                        <a:lnSpc>
                          <a:spcPct val="100000"/>
                        </a:lnSpc>
                        <a:spcBef>
                          <a:spcPts val="0"/>
                        </a:spcBef>
                        <a:spcAft>
                          <a:spcPts val="0"/>
                        </a:spcAft>
                        <a:buClr>
                          <a:schemeClr val="dk1"/>
                        </a:buClr>
                        <a:buSzPts val="1200"/>
                        <a:buFont typeface="Arial" panose="020B0604020202020204" pitchFamily="34" charset="0"/>
                        <a:buChar char="•"/>
                        <a:tabLst/>
                      </a:pPr>
                      <a:r>
                        <a:rPr lang="en-US" sz="2400" b="1" i="0" u="none" strike="noStrike" cap="none" spc="0" baseline="0" dirty="0">
                          <a:solidFill>
                            <a:srgbClr val="000000"/>
                          </a:solidFill>
                          <a:uFillTx/>
                          <a:latin typeface="+mj-lt"/>
                          <a:ea typeface="+mn-ea"/>
                          <a:cs typeface="+mn-cs"/>
                          <a:sym typeface="Arial"/>
                        </a:rPr>
                        <a:t>Launch</a:t>
                      </a:r>
                      <a:r>
                        <a:rPr lang="en-US" sz="2400" b="0" i="0" u="none" strike="noStrike" cap="none" spc="0" baseline="0" dirty="0">
                          <a:solidFill>
                            <a:srgbClr val="000000"/>
                          </a:solidFill>
                          <a:uFillTx/>
                          <a:latin typeface="+mj-lt"/>
                          <a:ea typeface="+mn-ea"/>
                          <a:cs typeface="+mn-cs"/>
                          <a:sym typeface="Arial"/>
                        </a:rPr>
                        <a:t> the online </a:t>
                      </a:r>
                      <a:r>
                        <a:rPr lang="en-US" sz="2400" b="1" i="0" u="none" strike="noStrike" cap="none" spc="0" baseline="0" dirty="0">
                          <a:solidFill>
                            <a:srgbClr val="000000"/>
                          </a:solidFill>
                          <a:uFillTx/>
                          <a:latin typeface="+mj-lt"/>
                          <a:ea typeface="+mn-ea"/>
                          <a:cs typeface="+mn-cs"/>
                          <a:sym typeface="Arial"/>
                        </a:rPr>
                        <a:t>course</a:t>
                      </a:r>
                      <a:r>
                        <a:rPr lang="en-US" sz="2400" b="0" i="0" u="none" strike="noStrike" cap="none" spc="0" baseline="0" dirty="0">
                          <a:solidFill>
                            <a:srgbClr val="000000"/>
                          </a:solidFill>
                          <a:uFillTx/>
                          <a:latin typeface="+mj-lt"/>
                          <a:ea typeface="+mn-ea"/>
                          <a:cs typeface="+mn-cs"/>
                          <a:sym typeface="Arial"/>
                        </a:rPr>
                        <a:t> </a:t>
                      </a:r>
                    </a:p>
                    <a:p>
                      <a:pPr marL="674688" marR="0" lvl="1" indent="-312738" algn="l" rtl="0">
                        <a:lnSpc>
                          <a:spcPct val="100000"/>
                        </a:lnSpc>
                        <a:spcBef>
                          <a:spcPts val="0"/>
                        </a:spcBef>
                        <a:spcAft>
                          <a:spcPts val="0"/>
                        </a:spcAft>
                        <a:buClr>
                          <a:schemeClr val="dk1"/>
                        </a:buClr>
                        <a:buSzPts val="1200"/>
                        <a:buFont typeface="Arial" panose="020B0604020202020204" pitchFamily="34" charset="0"/>
                        <a:buChar char="•"/>
                        <a:tabLst/>
                      </a:pPr>
                      <a:r>
                        <a:rPr lang="en-US" sz="2400" b="0" kern="0" dirty="0">
                          <a:solidFill>
                            <a:srgbClr val="000000"/>
                          </a:solidFill>
                          <a:latin typeface="+mj-lt"/>
                          <a:ea typeface="Noto Sans"/>
                          <a:cs typeface="Noto Sans"/>
                        </a:rPr>
                        <a:t>Deliver a </a:t>
                      </a:r>
                      <a:r>
                        <a:rPr lang="en-US" sz="2400" b="1" kern="0" dirty="0">
                          <a:solidFill>
                            <a:srgbClr val="000000"/>
                          </a:solidFill>
                          <a:latin typeface="+mj-lt"/>
                          <a:ea typeface="Noto Sans"/>
                          <a:cs typeface="Noto Sans"/>
                        </a:rPr>
                        <a:t>SEARO</a:t>
                      </a:r>
                      <a:r>
                        <a:rPr lang="en-US" sz="2400" b="0" kern="0" dirty="0">
                          <a:solidFill>
                            <a:srgbClr val="000000"/>
                          </a:solidFill>
                          <a:latin typeface="+mj-lt"/>
                          <a:ea typeface="Noto Sans"/>
                          <a:cs typeface="Noto Sans"/>
                        </a:rPr>
                        <a:t> regional workshop on AI for health (Singapore)</a:t>
                      </a:r>
                      <a:endParaRPr lang="en-GB" sz="2400" b="0" i="0" u="none" strike="noStrike" cap="none" spc="0" baseline="0" dirty="0">
                        <a:solidFill>
                          <a:srgbClr val="000000"/>
                        </a:solidFill>
                        <a:uFillTx/>
                        <a:latin typeface="+mj-lt"/>
                        <a:ea typeface="+mn-ea"/>
                        <a:cs typeface="+mn-cs"/>
                        <a:sym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417378"/>
                  </a:ext>
                </a:extLst>
              </a:tr>
            </a:tbl>
          </a:graphicData>
        </a:graphic>
      </p:graphicFrame>
    </p:spTree>
    <p:extLst>
      <p:ext uri="{BB962C8B-B14F-4D97-AF65-F5344CB8AC3E}">
        <p14:creationId xmlns:p14="http://schemas.microsoft.com/office/powerpoint/2010/main" val="13363648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9" name="object 2"/>
          <p:cNvGrpSpPr/>
          <p:nvPr/>
        </p:nvGrpSpPr>
        <p:grpSpPr>
          <a:xfrm>
            <a:off x="437386" y="618743"/>
            <a:ext cx="11754614" cy="5772913"/>
            <a:chOff x="0" y="0"/>
            <a:chExt cx="11754613" cy="5772911"/>
          </a:xfrm>
        </p:grpSpPr>
        <p:pic>
          <p:nvPicPr>
            <p:cNvPr id="777" name="object 3" descr="object 3"/>
            <p:cNvPicPr>
              <a:picLocks noChangeAspect="1"/>
            </p:cNvPicPr>
            <p:nvPr/>
          </p:nvPicPr>
          <p:blipFill>
            <a:blip r:embed="rId3"/>
            <a:stretch>
              <a:fillRect/>
            </a:stretch>
          </p:blipFill>
          <p:spPr>
            <a:xfrm>
              <a:off x="3703320" y="574548"/>
              <a:ext cx="8051294" cy="4550664"/>
            </a:xfrm>
            <a:prstGeom prst="rect">
              <a:avLst/>
            </a:prstGeom>
            <a:ln w="12700" cap="flat">
              <a:noFill/>
              <a:miter lim="400000"/>
            </a:ln>
            <a:effectLst/>
          </p:spPr>
        </p:pic>
        <p:sp>
          <p:nvSpPr>
            <p:cNvPr id="778" name="object 4"/>
            <p:cNvSpPr/>
            <p:nvPr/>
          </p:nvSpPr>
          <p:spPr>
            <a:xfrm>
              <a:off x="0" y="0"/>
              <a:ext cx="3703321" cy="5772912"/>
            </a:xfrm>
            <a:prstGeom prst="rect">
              <a:avLst/>
            </a:prstGeom>
            <a:solidFill>
              <a:srgbClr val="3493B9">
                <a:alpha val="96862"/>
              </a:srgbClr>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sp>
        <p:nvSpPr>
          <p:cNvPr id="780" name="object 5"/>
          <p:cNvSpPr/>
          <p:nvPr/>
        </p:nvSpPr>
        <p:spPr>
          <a:xfrm>
            <a:off x="437386" y="457200"/>
            <a:ext cx="3703322" cy="94488"/>
          </a:xfrm>
          <a:prstGeom prst="rect">
            <a:avLst/>
          </a:prstGeom>
          <a:solidFill>
            <a:srgbClr val="3493B9"/>
          </a:solidFill>
          <a:ln w="12700">
            <a:miter lim="400000"/>
          </a:ln>
        </p:spPr>
        <p:txBody>
          <a:bodyPr lIns="45719" rIns="45719"/>
          <a:lstStyle/>
          <a:p>
            <a:pPr>
              <a:defRPr>
                <a:latin typeface="Calibri"/>
                <a:ea typeface="Calibri"/>
                <a:cs typeface="Calibri"/>
                <a:sym typeface="Calibri"/>
              </a:defRPr>
            </a:pPr>
            <a:endParaRPr/>
          </a:p>
        </p:txBody>
      </p:sp>
      <p:sp>
        <p:nvSpPr>
          <p:cNvPr id="781" name="object 6"/>
          <p:cNvSpPr txBox="1">
            <a:spLocks noGrp="1"/>
          </p:cNvSpPr>
          <p:nvPr>
            <p:ph type="title"/>
          </p:nvPr>
        </p:nvSpPr>
        <p:spPr>
          <a:xfrm>
            <a:off x="729182" y="1892960"/>
            <a:ext cx="3119122" cy="2205355"/>
          </a:xfrm>
          <a:prstGeom prst="rect">
            <a:avLst/>
          </a:prstGeom>
        </p:spPr>
        <p:txBody>
          <a:bodyPr/>
          <a:lstStyle/>
          <a:p>
            <a:pPr marL="3810" marR="5080" indent="5079" algn="ctr">
              <a:lnSpc>
                <a:spcPct val="130000"/>
              </a:lnSpc>
              <a:spcBef>
                <a:spcPts val="100"/>
              </a:spcBef>
            </a:pPr>
            <a:r>
              <a:rPr dirty="0"/>
              <a:t>We</a:t>
            </a:r>
            <a:r>
              <a:rPr spc="-200" dirty="0"/>
              <a:t> must </a:t>
            </a:r>
            <a:r>
              <a:rPr spc="-100" dirty="0"/>
              <a:t>ensure</a:t>
            </a:r>
            <a:r>
              <a:rPr spc="-200" dirty="0"/>
              <a:t> t</a:t>
            </a:r>
            <a:r>
              <a:rPr dirty="0"/>
              <a:t>hat  </a:t>
            </a:r>
            <a:r>
              <a:rPr spc="-200" dirty="0"/>
              <a:t>t</a:t>
            </a:r>
            <a:r>
              <a:rPr dirty="0"/>
              <a:t>he</a:t>
            </a:r>
            <a:r>
              <a:rPr spc="-200" dirty="0"/>
              <a:t> </a:t>
            </a:r>
            <a:r>
              <a:rPr spc="-100" dirty="0"/>
              <a:t>Digit</a:t>
            </a:r>
            <a:r>
              <a:rPr dirty="0"/>
              <a:t>al</a:t>
            </a:r>
            <a:r>
              <a:rPr spc="-200" dirty="0"/>
              <a:t> </a:t>
            </a:r>
            <a:r>
              <a:rPr spc="-100" dirty="0"/>
              <a:t>Heal</a:t>
            </a:r>
            <a:r>
              <a:rPr dirty="0"/>
              <a:t>t</a:t>
            </a:r>
            <a:r>
              <a:rPr spc="-100" dirty="0"/>
              <a:t>h  </a:t>
            </a:r>
            <a:r>
              <a:rPr spc="-200" dirty="0"/>
              <a:t>trans</a:t>
            </a:r>
            <a:r>
              <a:rPr spc="-100" dirty="0"/>
              <a:t>format</a:t>
            </a:r>
            <a:r>
              <a:rPr spc="-200" dirty="0"/>
              <a:t>i</a:t>
            </a:r>
            <a:r>
              <a:rPr dirty="0"/>
              <a:t>on</a:t>
            </a:r>
            <a:r>
              <a:rPr spc="-300" dirty="0"/>
              <a:t> </a:t>
            </a:r>
            <a:r>
              <a:rPr spc="-200" dirty="0"/>
              <a:t>i</a:t>
            </a:r>
            <a:r>
              <a:rPr spc="-300" dirty="0"/>
              <a:t>s</a:t>
            </a:r>
            <a:r>
              <a:rPr spc="-200" dirty="0"/>
              <a:t> </a:t>
            </a:r>
            <a:r>
              <a:rPr spc="-100" dirty="0"/>
              <a:t>safe,  </a:t>
            </a:r>
            <a:r>
              <a:rPr spc="-300" dirty="0"/>
              <a:t>sus</a:t>
            </a:r>
            <a:r>
              <a:rPr spc="-200" dirty="0"/>
              <a:t>t</a:t>
            </a:r>
            <a:r>
              <a:rPr spc="-100" dirty="0"/>
              <a:t>ain</a:t>
            </a:r>
            <a:r>
              <a:rPr dirty="0"/>
              <a:t>abl</a:t>
            </a:r>
            <a:r>
              <a:rPr spc="100" dirty="0"/>
              <a:t>e</a:t>
            </a:r>
            <a:r>
              <a:rPr spc="-200" dirty="0"/>
              <a:t> </a:t>
            </a:r>
            <a:r>
              <a:rPr dirty="0"/>
              <a:t>and</a:t>
            </a:r>
            <a:r>
              <a:rPr spc="-200" dirty="0"/>
              <a:t> </a:t>
            </a:r>
            <a:r>
              <a:rPr spc="-100" dirty="0"/>
              <a:t>leaves  </a:t>
            </a:r>
            <a:r>
              <a:rPr dirty="0"/>
              <a:t>no</a:t>
            </a:r>
            <a:r>
              <a:rPr spc="-200" dirty="0"/>
              <a:t> </a:t>
            </a:r>
            <a:r>
              <a:rPr dirty="0"/>
              <a:t>one</a:t>
            </a:r>
            <a:r>
              <a:rPr spc="-200" dirty="0"/>
              <a:t> </a:t>
            </a:r>
            <a:r>
              <a:rPr spc="-100" dirty="0"/>
              <a:t>behind.</a:t>
            </a:r>
          </a:p>
        </p:txBody>
      </p:sp>
      <p:sp>
        <p:nvSpPr>
          <p:cNvPr id="782" name="object 7"/>
          <p:cNvSpPr txBox="1"/>
          <p:nvPr/>
        </p:nvSpPr>
        <p:spPr>
          <a:xfrm>
            <a:off x="729182" y="5040743"/>
            <a:ext cx="3119122" cy="35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lgn="ctr">
              <a:spcBef>
                <a:spcPts val="100"/>
              </a:spcBef>
              <a:defRPr sz="2300" b="1" spc="-28">
                <a:solidFill>
                  <a:srgbClr val="FFFFFF"/>
                </a:solidFill>
                <a:latin typeface="Segoe UI Historic"/>
                <a:ea typeface="Segoe UI Historic"/>
                <a:cs typeface="Segoe UI Historic"/>
                <a:sym typeface="Segoe UI Historic"/>
              </a:defRPr>
            </a:lvl1pPr>
          </a:lstStyle>
          <a:p>
            <a:r>
              <a:t>Alsalamahs@WHO.int</a:t>
            </a:r>
          </a:p>
        </p:txBody>
      </p:sp>
      <p:pic>
        <p:nvPicPr>
          <p:cNvPr id="783" name="object 8" descr="object 8"/>
          <p:cNvPicPr>
            <a:picLocks noChangeAspect="1"/>
          </p:cNvPicPr>
          <p:nvPr/>
        </p:nvPicPr>
        <p:blipFill>
          <a:blip r:embed="rId4"/>
          <a:stretch>
            <a:fillRect/>
          </a:stretch>
        </p:blipFill>
        <p:spPr>
          <a:xfrm>
            <a:off x="1240536" y="1027174"/>
            <a:ext cx="2097024" cy="641604"/>
          </a:xfrm>
          <a:prstGeom prst="rect">
            <a:avLst/>
          </a:prstGeom>
          <a:ln w="12700">
            <a:miter lim="400000"/>
          </a:ln>
        </p:spPr>
      </p:pic>
      <p:sp>
        <p:nvSpPr>
          <p:cNvPr id="784" name="object 9"/>
          <p:cNvSpPr/>
          <p:nvPr/>
        </p:nvSpPr>
        <p:spPr>
          <a:xfrm>
            <a:off x="4145278" y="4692396"/>
            <a:ext cx="8046720" cy="856489"/>
          </a:xfrm>
          <a:prstGeom prst="rect">
            <a:avLst/>
          </a:prstGeom>
          <a:solidFill>
            <a:srgbClr val="F1F1F1">
              <a:alpha val="81175"/>
            </a:srgbClr>
          </a:solidFill>
          <a:ln w="12700">
            <a:miter lim="400000"/>
          </a:ln>
        </p:spPr>
        <p:txBody>
          <a:bodyPr lIns="45719" rIns="45719"/>
          <a:lstStyle/>
          <a:p>
            <a:pPr>
              <a:defRPr>
                <a:latin typeface="Calibri"/>
                <a:ea typeface="Calibri"/>
                <a:cs typeface="Calibri"/>
                <a:sym typeface="Calibri"/>
              </a:defRPr>
            </a:pPr>
            <a:endParaRPr/>
          </a:p>
        </p:txBody>
      </p:sp>
      <p:sp>
        <p:nvSpPr>
          <p:cNvPr id="785" name="object 10"/>
          <p:cNvSpPr txBox="1"/>
          <p:nvPr/>
        </p:nvSpPr>
        <p:spPr>
          <a:xfrm>
            <a:off x="4224654" y="4868291"/>
            <a:ext cx="7183120"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2700">
              <a:defRPr sz="1600" spc="-5">
                <a:latin typeface="Segoe UI Historic"/>
                <a:ea typeface="Segoe UI Historic"/>
                <a:cs typeface="Segoe UI Historic"/>
                <a:sym typeface="Segoe UI Historic"/>
              </a:defRPr>
            </a:pPr>
            <a:r>
              <a:t>Anup,</a:t>
            </a:r>
            <a:r>
              <a:rPr spc="10"/>
              <a:t> </a:t>
            </a:r>
            <a:r>
              <a:t>visually</a:t>
            </a:r>
            <a:r>
              <a:rPr spc="15"/>
              <a:t> </a:t>
            </a:r>
            <a:r>
              <a:rPr spc="-15"/>
              <a:t>impaired</a:t>
            </a:r>
            <a:r>
              <a:rPr spc="0"/>
              <a:t> </a:t>
            </a:r>
            <a:r>
              <a:t>pupil</a:t>
            </a:r>
            <a:r>
              <a:rPr spc="15"/>
              <a:t> </a:t>
            </a:r>
            <a:r>
              <a:rPr spc="-10"/>
              <a:t>listening</a:t>
            </a:r>
            <a:r>
              <a:rPr spc="0"/>
              <a:t> </a:t>
            </a:r>
            <a:r>
              <a:t>at</a:t>
            </a:r>
            <a:r>
              <a:rPr spc="0"/>
              <a:t> </a:t>
            </a:r>
            <a:r>
              <a:rPr spc="-15"/>
              <a:t>Resource</a:t>
            </a:r>
            <a:r>
              <a:rPr spc="20"/>
              <a:t> </a:t>
            </a:r>
            <a:r>
              <a:rPr spc="-10"/>
              <a:t>centre</a:t>
            </a:r>
            <a:r>
              <a:rPr spc="20"/>
              <a:t> </a:t>
            </a:r>
            <a:r>
              <a:t>for</a:t>
            </a:r>
            <a:r>
              <a:rPr spc="5"/>
              <a:t> </a:t>
            </a:r>
            <a:r>
              <a:rPr spc="-10"/>
              <a:t>children</a:t>
            </a:r>
            <a:r>
              <a:rPr spc="15"/>
              <a:t> </a:t>
            </a:r>
            <a:r>
              <a:t>with</a:t>
            </a:r>
            <a:r>
              <a:rPr spc="15"/>
              <a:t> </a:t>
            </a:r>
            <a:r>
              <a:t>visual </a:t>
            </a:r>
            <a:r>
              <a:rPr spc="-419"/>
              <a:t> </a:t>
            </a:r>
            <a:r>
              <a:rPr spc="-10"/>
              <a:t>impairments,</a:t>
            </a:r>
            <a:r>
              <a:rPr spc="5"/>
              <a:t> </a:t>
            </a:r>
            <a:r>
              <a:t>Jharkhand,</a:t>
            </a:r>
            <a:r>
              <a:rPr spc="25"/>
              <a:t> </a:t>
            </a:r>
            <a:r>
              <a:rPr spc="-10"/>
              <a:t>India.</a:t>
            </a:r>
            <a:r>
              <a:rPr spc="5"/>
              <a:t> </a:t>
            </a:r>
            <a:r>
              <a:rPr spc="-10"/>
              <a:t>WHO/NOOR/Arko</a:t>
            </a:r>
            <a:r>
              <a:rPr spc="65"/>
              <a:t> </a:t>
            </a:r>
            <a:r>
              <a:rPr spc="-10"/>
              <a:t>Datto</a:t>
            </a:r>
          </a:p>
        </p:txBody>
      </p:sp>
      <p:sp>
        <p:nvSpPr>
          <p:cNvPr id="786" name="Rectangle 11"/>
          <p:cNvSpPr/>
          <p:nvPr/>
        </p:nvSpPr>
        <p:spPr>
          <a:xfrm>
            <a:off x="152403" y="631444"/>
            <a:ext cx="193523" cy="1381580"/>
          </a:xfrm>
          <a:prstGeom prst="rect">
            <a:avLst/>
          </a:prstGeom>
          <a:solidFill>
            <a:srgbClr val="005286"/>
          </a:solid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
        <p:nvSpPr>
          <p:cNvPr id="787" name="Rectangle 12"/>
          <p:cNvSpPr/>
          <p:nvPr/>
        </p:nvSpPr>
        <p:spPr>
          <a:xfrm flipH="1">
            <a:off x="152401" y="2000323"/>
            <a:ext cx="193527" cy="1466923"/>
          </a:xfrm>
          <a:prstGeom prst="rect">
            <a:avLst/>
          </a:prstGeom>
          <a:solidFill>
            <a:srgbClr val="07AD73"/>
          </a:solid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
        <p:nvSpPr>
          <p:cNvPr id="788" name="Rectangle 13"/>
          <p:cNvSpPr/>
          <p:nvPr/>
        </p:nvSpPr>
        <p:spPr>
          <a:xfrm>
            <a:off x="152400" y="3464061"/>
            <a:ext cx="193525" cy="1470107"/>
          </a:xfrm>
          <a:prstGeom prst="rect">
            <a:avLst/>
          </a:prstGeom>
          <a:solidFill>
            <a:srgbClr val="FF6200"/>
          </a:solid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
        <p:nvSpPr>
          <p:cNvPr id="789" name="Rectangle 14"/>
          <p:cNvSpPr/>
          <p:nvPr/>
        </p:nvSpPr>
        <p:spPr>
          <a:xfrm>
            <a:off x="152400" y="4918283"/>
            <a:ext cx="193525" cy="1470107"/>
          </a:xfrm>
          <a:prstGeom prst="rect">
            <a:avLst/>
          </a:prstGeom>
          <a:solidFill>
            <a:srgbClr val="0E9ADB"/>
          </a:solid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lide Number"/>
          <p:cNvSpPr txBox="1">
            <a:spLocks noGrp="1"/>
          </p:cNvSpPr>
          <p:nvPr>
            <p:ph type="sldNum" sz="quarter" idx="2"/>
          </p:nvPr>
        </p:nvSpPr>
        <p:spPr>
          <a:xfrm>
            <a:off x="11760200" y="6561053"/>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426" name="Rectangle 2"/>
          <p:cNvSpPr txBox="1"/>
          <p:nvPr/>
        </p:nvSpPr>
        <p:spPr>
          <a:xfrm>
            <a:off x="495191" y="349054"/>
            <a:ext cx="11481756" cy="721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07000"/>
              </a:lnSpc>
              <a:defRPr sz="4000" b="1">
                <a:solidFill>
                  <a:schemeClr val="accent1"/>
                </a:solidFill>
                <a:latin typeface="Calibri"/>
                <a:ea typeface="Calibri"/>
                <a:cs typeface="Calibri"/>
                <a:sym typeface="Calibri"/>
              </a:defRPr>
            </a:pPr>
            <a:r>
              <a:rPr lang="en-US" dirty="0"/>
              <a:t>The Pressing Need for a Dialogue </a:t>
            </a:r>
            <a:endParaRPr dirty="0"/>
          </a:p>
        </p:txBody>
      </p:sp>
      <p:grpSp>
        <p:nvGrpSpPr>
          <p:cNvPr id="431" name="Group"/>
          <p:cNvGrpSpPr/>
          <p:nvPr/>
        </p:nvGrpSpPr>
        <p:grpSpPr>
          <a:xfrm>
            <a:off x="292100" y="1054070"/>
            <a:ext cx="150085" cy="5153048"/>
            <a:chOff x="0" y="0"/>
            <a:chExt cx="150084" cy="5153047"/>
          </a:xfrm>
        </p:grpSpPr>
        <p:sp>
          <p:nvSpPr>
            <p:cNvPr id="427"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28"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29"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30"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sp>
        <p:nvSpPr>
          <p:cNvPr id="2" name="Rectangle 1">
            <a:extLst>
              <a:ext uri="{FF2B5EF4-FFF2-40B4-BE49-F238E27FC236}">
                <a16:creationId xmlns:a16="http://schemas.microsoft.com/office/drawing/2014/main" id="{AE3F2CA0-269B-97E0-EEF3-91B0E8882735}"/>
              </a:ext>
            </a:extLst>
          </p:cNvPr>
          <p:cNvSpPr txBox="1"/>
          <p:nvPr/>
        </p:nvSpPr>
        <p:spPr>
          <a:xfrm>
            <a:off x="427443" y="1436425"/>
            <a:ext cx="11353077" cy="577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800100" lvl="1" indent="-342900">
              <a:lnSpc>
                <a:spcPct val="150000"/>
              </a:lnSpc>
              <a:buSzPct val="100000"/>
              <a:buFont typeface="Arial"/>
              <a:buChar char="•"/>
              <a:defRPr sz="2400"/>
            </a:pPr>
            <a:endParaRPr dirty="0"/>
          </a:p>
        </p:txBody>
      </p:sp>
      <p:sp>
        <p:nvSpPr>
          <p:cNvPr id="3" name="Rectangle 1">
            <a:extLst>
              <a:ext uri="{FF2B5EF4-FFF2-40B4-BE49-F238E27FC236}">
                <a16:creationId xmlns:a16="http://schemas.microsoft.com/office/drawing/2014/main" id="{57958743-488E-14D6-F064-4AAE3982E637}"/>
              </a:ext>
            </a:extLst>
          </p:cNvPr>
          <p:cNvSpPr txBox="1"/>
          <p:nvPr/>
        </p:nvSpPr>
        <p:spPr>
          <a:xfrm>
            <a:off x="376642" y="1512625"/>
            <a:ext cx="11202994" cy="3705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800100" lvl="1" indent="-342900" algn="just">
              <a:lnSpc>
                <a:spcPct val="150000"/>
              </a:lnSpc>
              <a:spcBef>
                <a:spcPts val="600"/>
              </a:spcBef>
              <a:spcAft>
                <a:spcPts val="1200"/>
              </a:spcAft>
              <a:buSzPct val="100000"/>
              <a:buFont typeface="Arial"/>
              <a:buChar char="•"/>
              <a:defRPr sz="2400"/>
            </a:pPr>
            <a:r>
              <a:rPr lang="en-GB" sz="2800" dirty="0"/>
              <a:t>Regulators are keen on ensuring that AI solutions are </a:t>
            </a:r>
            <a:r>
              <a:rPr lang="en-GB" sz="2800" b="1" dirty="0"/>
              <a:t>safe</a:t>
            </a:r>
            <a:r>
              <a:rPr lang="en-GB" sz="2800" dirty="0"/>
              <a:t> and </a:t>
            </a:r>
            <a:r>
              <a:rPr lang="en-GB" sz="2800" b="1" dirty="0"/>
              <a:t>effective</a:t>
            </a:r>
            <a:r>
              <a:rPr lang="en-GB" sz="2800" dirty="0"/>
              <a:t> for intended use, and </a:t>
            </a:r>
            <a:r>
              <a:rPr lang="en-GB" sz="2800" b="1" dirty="0"/>
              <a:t>accessible, </a:t>
            </a:r>
          </a:p>
          <a:p>
            <a:pPr marL="800100" lvl="1" indent="-342900" algn="just">
              <a:lnSpc>
                <a:spcPct val="150000"/>
              </a:lnSpc>
              <a:spcBef>
                <a:spcPts val="600"/>
              </a:spcBef>
              <a:spcAft>
                <a:spcPts val="1200"/>
              </a:spcAft>
              <a:buSzPct val="100000"/>
              <a:buFont typeface="Arial"/>
              <a:buChar char="•"/>
              <a:defRPr sz="2400"/>
            </a:pPr>
            <a:r>
              <a:rPr lang="en-GB" sz="2800" dirty="0"/>
              <a:t>But there is a pacing gap, as </a:t>
            </a:r>
            <a:r>
              <a:rPr lang="en-GB" sz="2800" b="1" dirty="0"/>
              <a:t>technology is faster than the law</a:t>
            </a:r>
            <a:r>
              <a:rPr lang="en-GB" sz="2800" dirty="0"/>
              <a:t>.</a:t>
            </a:r>
          </a:p>
          <a:p>
            <a:pPr marL="800100" lvl="1" indent="-342900" algn="just">
              <a:lnSpc>
                <a:spcPct val="150000"/>
              </a:lnSpc>
              <a:spcBef>
                <a:spcPts val="600"/>
              </a:spcBef>
              <a:spcAft>
                <a:spcPts val="1200"/>
              </a:spcAft>
              <a:buSzPct val="100000"/>
              <a:buFont typeface="Arial"/>
              <a:buChar char="•"/>
              <a:defRPr sz="2400"/>
            </a:pPr>
            <a:r>
              <a:rPr lang="en-GB" sz="2800" dirty="0"/>
              <a:t>There is a need for establishing </a:t>
            </a:r>
            <a:r>
              <a:rPr lang="en-GB" sz="2800" b="1" dirty="0"/>
              <a:t>a common understanding </a:t>
            </a:r>
            <a:r>
              <a:rPr lang="en-GB" sz="2800" dirty="0"/>
              <a:t>and an </a:t>
            </a:r>
            <a:r>
              <a:rPr lang="en-GB" sz="2800" b="1" dirty="0"/>
              <a:t>engagement</a:t>
            </a:r>
            <a:r>
              <a:rPr lang="en-GB" sz="2800" dirty="0"/>
              <a:t> that has impactful outcomes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Rectangle 1"/>
          <p:cNvSpPr txBox="1"/>
          <p:nvPr/>
        </p:nvSpPr>
        <p:spPr>
          <a:xfrm>
            <a:off x="604520" y="1292540"/>
            <a:ext cx="11587480" cy="4844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457200" indent="-457200">
              <a:lnSpc>
                <a:spcPct val="150000"/>
              </a:lnSpc>
              <a:spcBef>
                <a:spcPts val="600"/>
              </a:spcBef>
              <a:spcAft>
                <a:spcPts val="600"/>
              </a:spcAft>
              <a:buSzPct val="100000"/>
              <a:buFont typeface="Arial"/>
              <a:buChar char="•"/>
              <a:defRPr sz="2800">
                <a:latin typeface="Calibri"/>
                <a:ea typeface="Calibri"/>
                <a:cs typeface="Calibri"/>
                <a:sym typeface="Calibri"/>
              </a:defRPr>
            </a:pPr>
            <a:r>
              <a:rPr lang="en-GB" sz="2800" dirty="0"/>
              <a:t>A </a:t>
            </a:r>
            <a:r>
              <a:rPr lang="en-GB" sz="2800" b="1" dirty="0"/>
              <a:t>resource</a:t>
            </a:r>
            <a:r>
              <a:rPr lang="en-GB" sz="2800" dirty="0"/>
              <a:t> that can be considered by regulators, developers, and other stakeholders.</a:t>
            </a:r>
          </a:p>
          <a:p>
            <a:pPr marL="457200" indent="-457200">
              <a:lnSpc>
                <a:spcPct val="150000"/>
              </a:lnSpc>
              <a:spcBef>
                <a:spcPts val="600"/>
              </a:spcBef>
              <a:spcAft>
                <a:spcPts val="600"/>
              </a:spcAft>
              <a:buSzPct val="100000"/>
              <a:buFont typeface="Arial"/>
              <a:buChar char="•"/>
              <a:defRPr sz="2800">
                <a:latin typeface="Calibri"/>
                <a:ea typeface="Calibri"/>
                <a:cs typeface="Calibri"/>
                <a:sym typeface="Calibri"/>
              </a:defRPr>
            </a:pPr>
            <a:r>
              <a:rPr sz="2800" dirty="0">
                <a:latin typeface="Arial" panose="020B0604020202020204" pitchFamily="34" charset="0"/>
                <a:cs typeface="Arial" panose="020B0604020202020204" pitchFamily="34" charset="0"/>
              </a:rPr>
              <a:t>A general high-level </a:t>
            </a:r>
            <a:r>
              <a:rPr sz="2800" b="1" dirty="0">
                <a:latin typeface="Arial" panose="020B0604020202020204" pitchFamily="34" charset="0"/>
                <a:cs typeface="Arial" panose="020B0604020202020204" pitchFamily="34" charset="0"/>
              </a:rPr>
              <a:t>overview</a:t>
            </a:r>
            <a:r>
              <a:rPr sz="2800" dirty="0">
                <a:latin typeface="Arial" panose="020B0604020202020204" pitchFamily="34" charset="0"/>
                <a:cs typeface="Arial" panose="020B0604020202020204" pitchFamily="34" charset="0"/>
              </a:rPr>
              <a:t> of </a:t>
            </a:r>
            <a:r>
              <a:rPr sz="2800" b="1" dirty="0">
                <a:latin typeface="Arial" panose="020B0604020202020204" pitchFamily="34" charset="0"/>
                <a:cs typeface="Arial" panose="020B0604020202020204" pitchFamily="34" charset="0"/>
              </a:rPr>
              <a:t>non-inclusive</a:t>
            </a:r>
            <a:r>
              <a:rPr sz="2800" dirty="0">
                <a:latin typeface="Arial" panose="020B0604020202020204" pitchFamily="34" charset="0"/>
                <a:cs typeface="Arial" panose="020B0604020202020204" pitchFamily="34" charset="0"/>
              </a:rPr>
              <a:t> key regulatory considerations for the use of AI </a:t>
            </a:r>
            <a:r>
              <a:rPr lang="en-US" sz="2800" dirty="0">
                <a:latin typeface="Arial" panose="020B0604020202020204" pitchFamily="34" charset="0"/>
                <a:cs typeface="Arial" panose="020B0604020202020204" pitchFamily="34" charset="0"/>
              </a:rPr>
              <a:t>for</a:t>
            </a:r>
            <a:r>
              <a:rPr sz="2800" dirty="0">
                <a:latin typeface="Arial" panose="020B0604020202020204" pitchFamily="34" charset="0"/>
                <a:cs typeface="Arial" panose="020B0604020202020204" pitchFamily="34" charset="0"/>
              </a:rPr>
              <a:t> health.</a:t>
            </a:r>
            <a:endParaRPr lang="en-CH" sz="2800" dirty="0">
              <a:latin typeface="Arial" panose="020B0604020202020204" pitchFamily="34" charset="0"/>
              <a:cs typeface="Arial" panose="020B0604020202020204" pitchFamily="34" charset="0"/>
            </a:endParaRPr>
          </a:p>
          <a:p>
            <a:pPr marL="457200" indent="-457200">
              <a:lnSpc>
                <a:spcPct val="150000"/>
              </a:lnSpc>
              <a:spcBef>
                <a:spcPts val="600"/>
              </a:spcBef>
              <a:spcAft>
                <a:spcPts val="600"/>
              </a:spcAft>
              <a:buSzPct val="100000"/>
              <a:buFont typeface="Arial"/>
              <a:buChar char="•"/>
              <a:defRPr sz="2800">
                <a:latin typeface="Calibri"/>
                <a:ea typeface="Calibri"/>
                <a:cs typeface="Calibri"/>
                <a:sym typeface="Calibri"/>
              </a:defRPr>
            </a:pPr>
            <a:r>
              <a:rPr lang="en-GB" sz="2800" dirty="0">
                <a:latin typeface="Arial" panose="020B0604020202020204" pitchFamily="34" charset="0"/>
                <a:cs typeface="Arial" panose="020B0604020202020204" pitchFamily="34" charset="0"/>
              </a:rPr>
              <a:t>Establish</a:t>
            </a:r>
            <a:r>
              <a:rPr lang="en-GB" sz="2800" b="1" dirty="0">
                <a:latin typeface="Arial" panose="020B0604020202020204" pitchFamily="34" charset="0"/>
                <a:cs typeface="Arial" panose="020B0604020202020204" pitchFamily="34" charset="0"/>
              </a:rPr>
              <a:t> a dialogue</a:t>
            </a:r>
            <a:r>
              <a:rPr lang="en-GB" sz="2800" dirty="0">
                <a:latin typeface="Arial" panose="020B0604020202020204" pitchFamily="34" charset="0"/>
                <a:cs typeface="Arial" panose="020B0604020202020204" pitchFamily="34" charset="0"/>
              </a:rPr>
              <a:t> between developers and regulators to reach a </a:t>
            </a:r>
            <a:r>
              <a:rPr lang="en-GB" sz="2800" b="1" dirty="0">
                <a:latin typeface="Arial" panose="020B0604020202020204" pitchFamily="34" charset="0"/>
                <a:cs typeface="Arial" panose="020B0604020202020204" pitchFamily="34" charset="0"/>
              </a:rPr>
              <a:t>common understanding </a:t>
            </a:r>
            <a:r>
              <a:rPr lang="en-GB" sz="2800" dirty="0">
                <a:latin typeface="Arial" panose="020B0604020202020204" pitchFamily="34" charset="0"/>
                <a:cs typeface="Arial" panose="020B0604020202020204" pitchFamily="34" charset="0"/>
              </a:rPr>
              <a:t>around the use of the AI solutions for health.</a:t>
            </a:r>
          </a:p>
        </p:txBody>
      </p:sp>
      <p:sp>
        <p:nvSpPr>
          <p:cNvPr id="415" name="Rectangle 2"/>
          <p:cNvSpPr txBox="1"/>
          <p:nvPr/>
        </p:nvSpPr>
        <p:spPr>
          <a:xfrm>
            <a:off x="363471" y="430288"/>
            <a:ext cx="11071609" cy="601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07000"/>
              </a:lnSpc>
              <a:spcBef>
                <a:spcPts val="800"/>
              </a:spcBef>
              <a:defRPr sz="4000" b="1">
                <a:solidFill>
                  <a:schemeClr val="accent1"/>
                </a:solidFill>
                <a:latin typeface="Calibri"/>
                <a:ea typeface="Calibri"/>
                <a:cs typeface="Calibri"/>
                <a:sym typeface="Calibri"/>
              </a:defRPr>
            </a:lvl1pPr>
          </a:lstStyle>
          <a:p>
            <a:r>
              <a:t>WG-RC DEL 02- Purpose &amp; Scope</a:t>
            </a:r>
          </a:p>
        </p:txBody>
      </p:sp>
      <p:grpSp>
        <p:nvGrpSpPr>
          <p:cNvPr id="420" name="Group"/>
          <p:cNvGrpSpPr/>
          <p:nvPr/>
        </p:nvGrpSpPr>
        <p:grpSpPr>
          <a:xfrm>
            <a:off x="292100" y="1054070"/>
            <a:ext cx="150085" cy="5153048"/>
            <a:chOff x="0" y="0"/>
            <a:chExt cx="150084" cy="5153047"/>
          </a:xfrm>
        </p:grpSpPr>
        <p:sp>
          <p:nvSpPr>
            <p:cNvPr id="416"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17"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18"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19"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lide Number"/>
          <p:cNvSpPr txBox="1">
            <a:spLocks noGrp="1"/>
          </p:cNvSpPr>
          <p:nvPr>
            <p:ph type="sldNum" sz="quarter" idx="2"/>
          </p:nvPr>
        </p:nvSpPr>
        <p:spPr>
          <a:xfrm>
            <a:off x="11760200" y="6561053"/>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425" name="Rectangle 1"/>
          <p:cNvSpPr txBox="1"/>
          <p:nvPr/>
        </p:nvSpPr>
        <p:spPr>
          <a:xfrm>
            <a:off x="817124" y="1405121"/>
            <a:ext cx="11374876" cy="4727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1828800" lvl="2" indent="0">
              <a:buSzPct val="100000"/>
              <a:defRPr sz="3600">
                <a:latin typeface="Calibri"/>
                <a:ea typeface="Calibri"/>
                <a:cs typeface="Calibri"/>
                <a:sym typeface="Calibri"/>
              </a:defRPr>
            </a:pPr>
            <a:r>
              <a:rPr sz="3200" dirty="0">
                <a:latin typeface="Arial" panose="020B0604020202020204" pitchFamily="34" charset="0"/>
                <a:cs typeface="Arial" panose="020B0604020202020204" pitchFamily="34" charset="0"/>
              </a:rPr>
              <a:t>Documentation and Transparency</a:t>
            </a:r>
          </a:p>
          <a:p>
            <a:pPr marL="1828800" lvl="2" indent="0">
              <a:spcBef>
                <a:spcPts val="800"/>
              </a:spcBef>
              <a:buSzPct val="100000"/>
              <a:defRPr sz="3600">
                <a:latin typeface="Calibri"/>
                <a:ea typeface="Calibri"/>
                <a:cs typeface="Calibri"/>
                <a:sym typeface="Calibri"/>
              </a:defRPr>
            </a:pPr>
            <a:r>
              <a:rPr sz="3200" dirty="0">
                <a:latin typeface="Arial" panose="020B0604020202020204" pitchFamily="34" charset="0"/>
                <a:cs typeface="Arial" panose="020B0604020202020204" pitchFamily="34" charset="0"/>
              </a:rPr>
              <a:t>Risk Management &amp; AI Systems Development Lifecycle Approaches </a:t>
            </a:r>
          </a:p>
          <a:p>
            <a:pPr marL="1828800" lvl="2" indent="0">
              <a:spcBef>
                <a:spcPts val="800"/>
              </a:spcBef>
              <a:buSzPct val="100000"/>
              <a:defRPr sz="3600">
                <a:latin typeface="Calibri"/>
                <a:ea typeface="Calibri"/>
                <a:cs typeface="Calibri"/>
                <a:sym typeface="Calibri"/>
              </a:defRPr>
            </a:pPr>
            <a:r>
              <a:rPr sz="3200" dirty="0">
                <a:latin typeface="Arial" panose="020B0604020202020204" pitchFamily="34" charset="0"/>
                <a:cs typeface="Arial" panose="020B0604020202020204" pitchFamily="34" charset="0"/>
              </a:rPr>
              <a:t>Analytical and Clinical Validation</a:t>
            </a:r>
          </a:p>
          <a:p>
            <a:pPr marL="1828800" lvl="2" indent="0">
              <a:spcBef>
                <a:spcPts val="800"/>
              </a:spcBef>
              <a:buSzPct val="100000"/>
              <a:defRPr sz="3600">
                <a:latin typeface="Calibri"/>
                <a:ea typeface="Calibri"/>
                <a:cs typeface="Calibri"/>
                <a:sym typeface="Calibri"/>
              </a:defRPr>
            </a:pPr>
            <a:r>
              <a:rPr sz="3200" dirty="0">
                <a:latin typeface="Arial" panose="020B0604020202020204" pitchFamily="34" charset="0"/>
                <a:cs typeface="Arial" panose="020B0604020202020204" pitchFamily="34" charset="0"/>
              </a:rPr>
              <a:t>Data Quality</a:t>
            </a:r>
          </a:p>
          <a:p>
            <a:pPr marL="1828800" lvl="2" indent="0">
              <a:spcBef>
                <a:spcPts val="800"/>
              </a:spcBef>
              <a:buSzPct val="100000"/>
              <a:defRPr sz="3600">
                <a:latin typeface="Calibri"/>
                <a:ea typeface="Calibri"/>
                <a:cs typeface="Calibri"/>
                <a:sym typeface="Calibri"/>
              </a:defRPr>
            </a:pPr>
            <a:r>
              <a:rPr sz="3200" dirty="0">
                <a:latin typeface="Arial" panose="020B0604020202020204" pitchFamily="34" charset="0"/>
                <a:cs typeface="Arial" panose="020B0604020202020204" pitchFamily="34" charset="0"/>
              </a:rPr>
              <a:t>Engagement and Collaboration</a:t>
            </a:r>
          </a:p>
          <a:p>
            <a:pPr marL="1828800" lvl="2" indent="0">
              <a:spcBef>
                <a:spcPts val="800"/>
              </a:spcBef>
              <a:buSzPct val="100000"/>
              <a:defRPr sz="3600">
                <a:latin typeface="Calibri"/>
                <a:ea typeface="Calibri"/>
                <a:cs typeface="Calibri"/>
                <a:sym typeface="Calibri"/>
              </a:defRPr>
            </a:pPr>
            <a:r>
              <a:rPr sz="3200" dirty="0">
                <a:latin typeface="Arial" panose="020B0604020202020204" pitchFamily="34" charset="0"/>
                <a:cs typeface="Arial" panose="020B0604020202020204" pitchFamily="34" charset="0"/>
              </a:rPr>
              <a:t>Privacy and Data Protection</a:t>
            </a:r>
          </a:p>
          <a:p>
            <a:pPr>
              <a:lnSpc>
                <a:spcPct val="107000"/>
              </a:lnSpc>
              <a:spcBef>
                <a:spcPts val="800"/>
              </a:spcBef>
              <a:defRPr sz="1000">
                <a:latin typeface="Calibri"/>
                <a:ea typeface="Calibri"/>
                <a:cs typeface="Calibri"/>
                <a:sym typeface="Calibri"/>
              </a:defRPr>
            </a:pPr>
            <a:endParaRPr dirty="0">
              <a:latin typeface="Arial" panose="020B0604020202020204" pitchFamily="34" charset="0"/>
              <a:cs typeface="Arial" panose="020B0604020202020204" pitchFamily="34" charset="0"/>
            </a:endParaRPr>
          </a:p>
          <a:p>
            <a:pPr>
              <a:lnSpc>
                <a:spcPct val="107000"/>
              </a:lnSpc>
              <a:spcBef>
                <a:spcPts val="800"/>
              </a:spcBef>
              <a:defRPr sz="1000" b="1" baseline="30000">
                <a:solidFill>
                  <a:schemeClr val="accent1"/>
                </a:solidFill>
                <a:latin typeface="Calibri"/>
                <a:ea typeface="Calibri"/>
                <a:cs typeface="Calibri"/>
                <a:sym typeface="Calibri"/>
              </a:defRPr>
            </a:pPr>
            <a:r>
              <a:rP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  </a:t>
            </a:r>
            <a:r>
              <a:rPr sz="2000" b="0" baseline="0" dirty="0">
                <a:solidFill>
                  <a:srgbClr val="000000"/>
                </a:solidFill>
                <a:latin typeface="Arial" panose="020B0604020202020204" pitchFamily="34" charset="0"/>
                <a:cs typeface="Arial" panose="020B0604020202020204" pitchFamily="34" charset="0"/>
              </a:rPr>
              <a:t>These topic areas are not fully inclusive </a:t>
            </a:r>
            <a:endParaRPr sz="2400" u="sng" baseline="31166" dirty="0">
              <a:latin typeface="Arial" panose="020B0604020202020204" pitchFamily="34" charset="0"/>
              <a:cs typeface="Arial" panose="020B0604020202020204" pitchFamily="34" charset="0"/>
            </a:endParaRPr>
          </a:p>
        </p:txBody>
      </p:sp>
      <p:sp>
        <p:nvSpPr>
          <p:cNvPr id="426" name="Rectangle 2"/>
          <p:cNvSpPr txBox="1"/>
          <p:nvPr/>
        </p:nvSpPr>
        <p:spPr>
          <a:xfrm>
            <a:off x="495191" y="498342"/>
            <a:ext cx="11481756" cy="601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07000"/>
              </a:lnSpc>
              <a:defRPr sz="4000" b="1">
                <a:solidFill>
                  <a:schemeClr val="accent1"/>
                </a:solidFill>
                <a:latin typeface="Calibri"/>
                <a:ea typeface="Calibri"/>
                <a:cs typeface="Calibri"/>
                <a:sym typeface="Calibri"/>
              </a:defRPr>
            </a:pPr>
            <a:r>
              <a:t>Topic Areas for Regulatory Considerations</a:t>
            </a:r>
            <a:r>
              <a:rPr baseline="30000"/>
              <a:t>*</a:t>
            </a:r>
          </a:p>
        </p:txBody>
      </p:sp>
      <p:grpSp>
        <p:nvGrpSpPr>
          <p:cNvPr id="431" name="Group"/>
          <p:cNvGrpSpPr/>
          <p:nvPr/>
        </p:nvGrpSpPr>
        <p:grpSpPr>
          <a:xfrm>
            <a:off x="292100" y="1054070"/>
            <a:ext cx="150085" cy="5153048"/>
            <a:chOff x="0" y="0"/>
            <a:chExt cx="150084" cy="5153047"/>
          </a:xfrm>
        </p:grpSpPr>
        <p:sp>
          <p:nvSpPr>
            <p:cNvPr id="427"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28"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29"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30"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grpSp>
        <p:nvGrpSpPr>
          <p:cNvPr id="20" name="Group 19">
            <a:extLst>
              <a:ext uri="{FF2B5EF4-FFF2-40B4-BE49-F238E27FC236}">
                <a16:creationId xmlns:a16="http://schemas.microsoft.com/office/drawing/2014/main" id="{56532A5C-3562-3C8E-7B0E-652724201E24}"/>
              </a:ext>
            </a:extLst>
          </p:cNvPr>
          <p:cNvGrpSpPr>
            <a:grpSpLocks noChangeAspect="1"/>
          </p:cNvGrpSpPr>
          <p:nvPr/>
        </p:nvGrpSpPr>
        <p:grpSpPr>
          <a:xfrm>
            <a:off x="1942306" y="1502504"/>
            <a:ext cx="468008" cy="3863051"/>
            <a:chOff x="5050868" y="1804080"/>
            <a:chExt cx="517285" cy="4269798"/>
          </a:xfrm>
        </p:grpSpPr>
        <p:sp>
          <p:nvSpPr>
            <p:cNvPr id="8" name="Google Shape;177;p4">
              <a:extLst>
                <a:ext uri="{FF2B5EF4-FFF2-40B4-BE49-F238E27FC236}">
                  <a16:creationId xmlns:a16="http://schemas.microsoft.com/office/drawing/2014/main" id="{AE5D47D0-E98D-5D48-ECB8-BE1B657544B2}"/>
                </a:ext>
              </a:extLst>
            </p:cNvPr>
            <p:cNvSpPr/>
            <p:nvPr/>
          </p:nvSpPr>
          <p:spPr>
            <a:xfrm>
              <a:off x="5050876" y="1804080"/>
              <a:ext cx="510584" cy="517570"/>
            </a:xfrm>
            <a:prstGeom prst="ellipse">
              <a:avLst/>
            </a:prstGeom>
            <a:solidFill>
              <a:srgbClr val="0E9A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0" i="0" u="none" strike="noStrike" cap="none" dirty="0">
                  <a:solidFill>
                    <a:schemeClr val="lt1"/>
                  </a:solidFill>
                  <a:latin typeface="Atkinson Hyperlegible"/>
                  <a:ea typeface="Atkinson Hyperlegible"/>
                  <a:cs typeface="Atkinson Hyperlegible"/>
                  <a:sym typeface="Atkinson Hyperlegible"/>
                </a:rPr>
                <a:t>1</a:t>
              </a:r>
              <a:endParaRPr sz="2800" b="0" i="0" u="none" strike="noStrike" cap="none" dirty="0">
                <a:solidFill>
                  <a:schemeClr val="lt1"/>
                </a:solidFill>
                <a:latin typeface="Atkinson Hyperlegible"/>
                <a:ea typeface="Atkinson Hyperlegible"/>
                <a:cs typeface="Atkinson Hyperlegible"/>
                <a:sym typeface="Atkinson Hyperlegible"/>
              </a:endParaRPr>
            </a:p>
          </p:txBody>
        </p:sp>
        <p:sp>
          <p:nvSpPr>
            <p:cNvPr id="9" name="Google Shape;179;p4">
              <a:extLst>
                <a:ext uri="{FF2B5EF4-FFF2-40B4-BE49-F238E27FC236}">
                  <a16:creationId xmlns:a16="http://schemas.microsoft.com/office/drawing/2014/main" id="{2A60A5AC-99F5-BD14-F77F-706977E59F86}"/>
                </a:ext>
              </a:extLst>
            </p:cNvPr>
            <p:cNvSpPr/>
            <p:nvPr/>
          </p:nvSpPr>
          <p:spPr>
            <a:xfrm>
              <a:off x="5057569" y="2464380"/>
              <a:ext cx="510584" cy="517570"/>
            </a:xfrm>
            <a:prstGeom prst="ellipse">
              <a:avLst/>
            </a:prstGeom>
            <a:solidFill>
              <a:srgbClr val="E8AA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0" i="0" u="none" strike="noStrike" cap="none" dirty="0">
                  <a:solidFill>
                    <a:schemeClr val="lt1"/>
                  </a:solidFill>
                  <a:latin typeface="Atkinson Hyperlegible"/>
                  <a:ea typeface="Atkinson Hyperlegible"/>
                  <a:cs typeface="Atkinson Hyperlegible"/>
                  <a:sym typeface="Atkinson Hyperlegible"/>
                </a:rPr>
                <a:t>2</a:t>
              </a:r>
              <a:endParaRPr sz="3200" b="0" i="0" u="none" strike="noStrike" cap="none" dirty="0">
                <a:solidFill>
                  <a:schemeClr val="lt1"/>
                </a:solidFill>
                <a:latin typeface="Atkinson Hyperlegible"/>
                <a:ea typeface="Atkinson Hyperlegible"/>
                <a:cs typeface="Atkinson Hyperlegible"/>
                <a:sym typeface="Atkinson Hyperlegible"/>
              </a:endParaRPr>
            </a:p>
          </p:txBody>
        </p:sp>
        <p:sp>
          <p:nvSpPr>
            <p:cNvPr id="10" name="Google Shape;181;p4">
              <a:extLst>
                <a:ext uri="{FF2B5EF4-FFF2-40B4-BE49-F238E27FC236}">
                  <a16:creationId xmlns:a16="http://schemas.microsoft.com/office/drawing/2014/main" id="{F225ABDA-81EC-27AE-E73D-13ECF9150368}"/>
                </a:ext>
              </a:extLst>
            </p:cNvPr>
            <p:cNvSpPr/>
            <p:nvPr/>
          </p:nvSpPr>
          <p:spPr>
            <a:xfrm>
              <a:off x="5057569" y="3676704"/>
              <a:ext cx="510584" cy="517570"/>
            </a:xfrm>
            <a:prstGeom prst="ellipse">
              <a:avLst/>
            </a:prstGeom>
            <a:solidFill>
              <a:srgbClr val="07AD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0" i="0" u="none" strike="noStrike" cap="none" dirty="0">
                  <a:solidFill>
                    <a:schemeClr val="lt1"/>
                  </a:solidFill>
                  <a:latin typeface="Atkinson Hyperlegible"/>
                  <a:ea typeface="Atkinson Hyperlegible"/>
                  <a:cs typeface="Atkinson Hyperlegible"/>
                  <a:sym typeface="Atkinson Hyperlegible"/>
                </a:rPr>
                <a:t>3</a:t>
              </a:r>
              <a:endParaRPr sz="3200" b="0" i="0" u="none" strike="noStrike" cap="none" dirty="0">
                <a:solidFill>
                  <a:schemeClr val="lt1"/>
                </a:solidFill>
                <a:latin typeface="Atkinson Hyperlegible"/>
                <a:ea typeface="Atkinson Hyperlegible"/>
                <a:cs typeface="Atkinson Hyperlegible"/>
                <a:sym typeface="Atkinson Hyperlegible"/>
              </a:endParaRPr>
            </a:p>
          </p:txBody>
        </p:sp>
        <p:sp>
          <p:nvSpPr>
            <p:cNvPr id="11" name="Google Shape;183;p4">
              <a:extLst>
                <a:ext uri="{FF2B5EF4-FFF2-40B4-BE49-F238E27FC236}">
                  <a16:creationId xmlns:a16="http://schemas.microsoft.com/office/drawing/2014/main" id="{10E46ADE-52AB-2E8F-C15A-FD5BEF81D787}"/>
                </a:ext>
              </a:extLst>
            </p:cNvPr>
            <p:cNvSpPr/>
            <p:nvPr/>
          </p:nvSpPr>
          <p:spPr>
            <a:xfrm>
              <a:off x="5057569" y="4296610"/>
              <a:ext cx="510584" cy="517570"/>
            </a:xfrm>
            <a:prstGeom prst="ellipse">
              <a:avLst/>
            </a:prstGeom>
            <a:solidFill>
              <a:srgbClr val="FF62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0" i="0" u="none" strike="noStrike" cap="none" dirty="0">
                  <a:solidFill>
                    <a:schemeClr val="lt1"/>
                  </a:solidFill>
                  <a:latin typeface="Atkinson Hyperlegible"/>
                  <a:ea typeface="Atkinson Hyperlegible"/>
                  <a:cs typeface="Atkinson Hyperlegible"/>
                  <a:sym typeface="Atkinson Hyperlegible"/>
                </a:rPr>
                <a:t>4</a:t>
              </a:r>
              <a:endParaRPr sz="3200" b="0" i="0" u="none" strike="noStrike" cap="none" dirty="0">
                <a:solidFill>
                  <a:schemeClr val="lt1"/>
                </a:solidFill>
                <a:latin typeface="Atkinson Hyperlegible"/>
                <a:ea typeface="Atkinson Hyperlegible"/>
                <a:cs typeface="Atkinson Hyperlegible"/>
                <a:sym typeface="Atkinson Hyperlegible"/>
              </a:endParaRPr>
            </a:p>
          </p:txBody>
        </p:sp>
        <p:sp>
          <p:nvSpPr>
            <p:cNvPr id="12" name="Google Shape;185;p4">
              <a:extLst>
                <a:ext uri="{FF2B5EF4-FFF2-40B4-BE49-F238E27FC236}">
                  <a16:creationId xmlns:a16="http://schemas.microsoft.com/office/drawing/2014/main" id="{7458CF87-D248-1DBA-7E25-985608D4143F}"/>
                </a:ext>
              </a:extLst>
            </p:cNvPr>
            <p:cNvSpPr/>
            <p:nvPr/>
          </p:nvSpPr>
          <p:spPr>
            <a:xfrm>
              <a:off x="5050872" y="4958858"/>
              <a:ext cx="510584" cy="517570"/>
            </a:xfrm>
            <a:prstGeom prst="ellipse">
              <a:avLst/>
            </a:prstGeom>
            <a:solidFill>
              <a:srgbClr val="E8AA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0" i="0" u="none" strike="noStrike" cap="none" dirty="0">
                  <a:solidFill>
                    <a:schemeClr val="lt1"/>
                  </a:solidFill>
                  <a:latin typeface="Atkinson Hyperlegible"/>
                  <a:ea typeface="Atkinson Hyperlegible"/>
                  <a:cs typeface="Atkinson Hyperlegible"/>
                  <a:sym typeface="Atkinson Hyperlegible"/>
                </a:rPr>
                <a:t>5</a:t>
              </a:r>
              <a:endParaRPr sz="3200" b="0" i="0" u="none" strike="noStrike" cap="none" dirty="0">
                <a:solidFill>
                  <a:schemeClr val="lt1"/>
                </a:solidFill>
                <a:latin typeface="Atkinson Hyperlegible"/>
                <a:ea typeface="Atkinson Hyperlegible"/>
                <a:cs typeface="Atkinson Hyperlegible"/>
                <a:sym typeface="Atkinson Hyperlegible"/>
              </a:endParaRPr>
            </a:p>
          </p:txBody>
        </p:sp>
        <p:sp>
          <p:nvSpPr>
            <p:cNvPr id="13" name="Google Shape;187;p4">
              <a:extLst>
                <a:ext uri="{FF2B5EF4-FFF2-40B4-BE49-F238E27FC236}">
                  <a16:creationId xmlns:a16="http://schemas.microsoft.com/office/drawing/2014/main" id="{B6D84AFC-AE98-3979-96B7-DE83364CFEFF}"/>
                </a:ext>
              </a:extLst>
            </p:cNvPr>
            <p:cNvSpPr/>
            <p:nvPr/>
          </p:nvSpPr>
          <p:spPr>
            <a:xfrm>
              <a:off x="5050868" y="5556309"/>
              <a:ext cx="510584" cy="517569"/>
            </a:xfrm>
            <a:prstGeom prst="ellipse">
              <a:avLst/>
            </a:prstGeom>
            <a:solidFill>
              <a:srgbClr val="0E9A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0" i="0" u="none" strike="noStrike" cap="none" dirty="0">
                  <a:solidFill>
                    <a:schemeClr val="lt1"/>
                  </a:solidFill>
                  <a:latin typeface="Atkinson Hyperlegible"/>
                  <a:ea typeface="Atkinson Hyperlegible"/>
                  <a:cs typeface="Atkinson Hyperlegible"/>
                  <a:sym typeface="Atkinson Hyperlegible"/>
                </a:rPr>
                <a:t>6</a:t>
              </a:r>
              <a:endParaRPr sz="3200" b="0" i="0" u="none" strike="noStrike" cap="none" dirty="0">
                <a:solidFill>
                  <a:schemeClr val="lt1"/>
                </a:solidFill>
                <a:latin typeface="Atkinson Hyperlegible"/>
                <a:ea typeface="Atkinson Hyperlegible"/>
                <a:cs typeface="Atkinson Hyperlegible"/>
                <a:sym typeface="Atkinson Hyperlegible"/>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extBox 2"/>
          <p:cNvSpPr txBox="1">
            <a:spLocks noGrp="1"/>
          </p:cNvSpPr>
          <p:nvPr>
            <p:ph type="sldNum" sz="quarter" idx="2"/>
          </p:nvPr>
        </p:nvSpPr>
        <p:spPr>
          <a:xfrm>
            <a:off x="11763228" y="6410959"/>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446" name="Text Placeholder 4"/>
          <p:cNvSpPr txBox="1">
            <a:spLocks noGrp="1"/>
          </p:cNvSpPr>
          <p:nvPr>
            <p:ph type="body" sz="quarter" idx="1"/>
          </p:nvPr>
        </p:nvSpPr>
        <p:spPr>
          <a:xfrm>
            <a:off x="1928817" y="2681225"/>
            <a:ext cx="8164512" cy="1308922"/>
          </a:xfrm>
          <a:prstGeom prst="rect">
            <a:avLst/>
          </a:prstGeom>
        </p:spPr>
        <p:txBody>
          <a:bodyPr anchor="ctr">
            <a:normAutofit lnSpcReduction="10000"/>
          </a:bodyPr>
          <a:lstStyle>
            <a:lvl1pPr defTabSz="713231">
              <a:lnSpc>
                <a:spcPct val="130000"/>
              </a:lnSpc>
              <a:spcBef>
                <a:spcPts val="1200"/>
              </a:spcBef>
              <a:defRPr sz="3432" b="1"/>
            </a:lvl1pPr>
          </a:lstStyle>
          <a:p>
            <a:r>
              <a:rPr dirty="0">
                <a:solidFill>
                  <a:srgbClr val="00B0F0"/>
                </a:solidFill>
              </a:rPr>
              <a:t>1/6 Documentation and Transparency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lide Number"/>
          <p:cNvSpPr txBox="1">
            <a:spLocks noGrp="1"/>
          </p:cNvSpPr>
          <p:nvPr>
            <p:ph type="sldNum" sz="quarter" idx="2"/>
          </p:nvPr>
        </p:nvSpPr>
        <p:spPr>
          <a:xfrm>
            <a:off x="11760200" y="6561053"/>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486" name="Rectangle 2"/>
          <p:cNvSpPr txBox="1"/>
          <p:nvPr/>
        </p:nvSpPr>
        <p:spPr>
          <a:xfrm>
            <a:off x="300443" y="451454"/>
            <a:ext cx="12083714" cy="658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07000"/>
              </a:lnSpc>
              <a:defRPr sz="3600" b="1">
                <a:solidFill>
                  <a:schemeClr val="accent1"/>
                </a:solidFill>
                <a:latin typeface="Calibri"/>
                <a:ea typeface="Calibri"/>
                <a:cs typeface="Calibri"/>
                <a:sym typeface="Calibri"/>
              </a:defRPr>
            </a:lvl1pPr>
          </a:lstStyle>
          <a:p>
            <a:r>
              <a:rPr dirty="0"/>
              <a:t>1/6 Recommendations for Documentation and Transparency</a:t>
            </a:r>
          </a:p>
        </p:txBody>
      </p:sp>
      <p:sp>
        <p:nvSpPr>
          <p:cNvPr id="487" name="Rectangle 1"/>
          <p:cNvSpPr txBox="1"/>
          <p:nvPr/>
        </p:nvSpPr>
        <p:spPr>
          <a:xfrm>
            <a:off x="427443" y="1436425"/>
            <a:ext cx="11353077" cy="4049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800100" lvl="1" indent="-342900">
              <a:lnSpc>
                <a:spcPct val="150000"/>
              </a:lnSpc>
              <a:spcBef>
                <a:spcPts val="600"/>
              </a:spcBef>
              <a:spcAft>
                <a:spcPts val="600"/>
              </a:spcAft>
              <a:buSzPct val="100000"/>
              <a:buFont typeface="Arial"/>
              <a:buChar char="•"/>
              <a:defRPr sz="2400"/>
            </a:pPr>
            <a:r>
              <a:rPr dirty="0"/>
              <a:t>Consider pre-specifying and </a:t>
            </a:r>
            <a:r>
              <a:rPr b="1" dirty="0"/>
              <a:t>documenting</a:t>
            </a:r>
            <a:r>
              <a:rPr dirty="0"/>
              <a:t> </a:t>
            </a:r>
            <a:r>
              <a:rPr b="1" dirty="0"/>
              <a:t>the</a:t>
            </a:r>
            <a:r>
              <a:rPr dirty="0"/>
              <a:t> </a:t>
            </a:r>
            <a:r>
              <a:rPr b="1" dirty="0"/>
              <a:t>intended purpose and development process,</a:t>
            </a:r>
            <a:r>
              <a:rPr dirty="0"/>
              <a:t> such as the selection and use of datasets,</a:t>
            </a:r>
            <a:r>
              <a:rPr lang="en-US" dirty="0"/>
              <a:t> </a:t>
            </a:r>
            <a:r>
              <a:rPr dirty="0"/>
              <a:t>parameters, metrics, deviations from original plans, and updates, during the phases of development in a manner that allows for the tracing of the development steps as appropriate. </a:t>
            </a:r>
          </a:p>
          <a:p>
            <a:pPr marL="800100" lvl="1" indent="-342900">
              <a:lnSpc>
                <a:spcPct val="150000"/>
              </a:lnSpc>
              <a:spcBef>
                <a:spcPts val="600"/>
              </a:spcBef>
              <a:spcAft>
                <a:spcPts val="600"/>
              </a:spcAft>
              <a:buSzPct val="100000"/>
              <a:buFont typeface="Arial"/>
              <a:buChar char="•"/>
              <a:defRPr sz="2400"/>
            </a:pPr>
            <a:r>
              <a:rPr dirty="0"/>
              <a:t>Consider a </a:t>
            </a:r>
            <a:r>
              <a:rPr b="1" dirty="0"/>
              <a:t>risk-based approach for the level of documentation</a:t>
            </a:r>
            <a:r>
              <a:rPr dirty="0"/>
              <a:t> and record keeping utilized for the development and validation of AI systems.</a:t>
            </a:r>
          </a:p>
        </p:txBody>
      </p:sp>
      <p:grpSp>
        <p:nvGrpSpPr>
          <p:cNvPr id="492" name="Group"/>
          <p:cNvGrpSpPr/>
          <p:nvPr/>
        </p:nvGrpSpPr>
        <p:grpSpPr>
          <a:xfrm>
            <a:off x="292100" y="1054070"/>
            <a:ext cx="150085" cy="5153048"/>
            <a:chOff x="0" y="0"/>
            <a:chExt cx="150084" cy="5153047"/>
          </a:xfrm>
        </p:grpSpPr>
        <p:sp>
          <p:nvSpPr>
            <p:cNvPr id="488"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89"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90"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491"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TextBox 2"/>
          <p:cNvSpPr txBox="1">
            <a:spLocks noGrp="1"/>
          </p:cNvSpPr>
          <p:nvPr>
            <p:ph type="sldNum" sz="quarter" idx="2"/>
          </p:nvPr>
        </p:nvSpPr>
        <p:spPr>
          <a:xfrm>
            <a:off x="11692597" y="6410959"/>
            <a:ext cx="24540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
        <p:nvSpPr>
          <p:cNvPr id="497" name="Text Placeholder 4"/>
          <p:cNvSpPr txBox="1">
            <a:spLocks noGrp="1"/>
          </p:cNvSpPr>
          <p:nvPr>
            <p:ph type="body" sz="quarter" idx="1"/>
          </p:nvPr>
        </p:nvSpPr>
        <p:spPr>
          <a:xfrm>
            <a:off x="2417763" y="2681225"/>
            <a:ext cx="7589837" cy="1308922"/>
          </a:xfrm>
          <a:prstGeom prst="rect">
            <a:avLst/>
          </a:prstGeom>
        </p:spPr>
        <p:txBody>
          <a:bodyPr anchor="ctr">
            <a:normAutofit fontScale="92500"/>
          </a:bodyPr>
          <a:lstStyle>
            <a:lvl1pPr defTabSz="713231">
              <a:lnSpc>
                <a:spcPct val="130000"/>
              </a:lnSpc>
              <a:spcBef>
                <a:spcPts val="1200"/>
              </a:spcBef>
              <a:defRPr sz="3432" b="1"/>
            </a:lvl1pPr>
          </a:lstStyle>
          <a:p>
            <a:r>
              <a:rPr dirty="0">
                <a:solidFill>
                  <a:srgbClr val="D99F01"/>
                </a:solidFill>
              </a:rPr>
              <a:t>2/6 Risk Management &amp; </a:t>
            </a:r>
            <a:r>
              <a:rPr lang="en-US" dirty="0">
                <a:solidFill>
                  <a:srgbClr val="D99F01"/>
                </a:solidFill>
              </a:rPr>
              <a:t>AI</a:t>
            </a:r>
            <a:r>
              <a:rPr dirty="0">
                <a:solidFill>
                  <a:srgbClr val="D99F01"/>
                </a:solidFill>
              </a:rPr>
              <a:t> System Development Lifecycle </a:t>
            </a:r>
            <a:r>
              <a:rPr lang="en-GB" dirty="0">
                <a:solidFill>
                  <a:srgbClr val="D99F01"/>
                </a:solidFill>
              </a:rPr>
              <a:t>Approaches</a:t>
            </a:r>
            <a:endParaRPr dirty="0">
              <a:solidFill>
                <a:srgbClr val="D99F01"/>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lide Number"/>
          <p:cNvSpPr txBox="1">
            <a:spLocks noGrp="1"/>
          </p:cNvSpPr>
          <p:nvPr>
            <p:ph type="sldNum" sz="quarter" idx="2"/>
          </p:nvPr>
        </p:nvSpPr>
        <p:spPr>
          <a:xfrm>
            <a:off x="11747363" y="6561053"/>
            <a:ext cx="139837"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573" name="Rectangle 10"/>
          <p:cNvSpPr txBox="1"/>
          <p:nvPr/>
        </p:nvSpPr>
        <p:spPr>
          <a:xfrm>
            <a:off x="638387" y="395812"/>
            <a:ext cx="10915227" cy="10165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80000"/>
              </a:lnSpc>
              <a:spcBef>
                <a:spcPts val="800"/>
              </a:spcBef>
              <a:defRPr sz="3600" b="1">
                <a:solidFill>
                  <a:schemeClr val="accent1"/>
                </a:solidFill>
                <a:latin typeface="Calibri"/>
                <a:ea typeface="Calibri"/>
                <a:cs typeface="Calibri"/>
                <a:sym typeface="Calibri"/>
              </a:defRPr>
            </a:lvl1pPr>
          </a:lstStyle>
          <a:p>
            <a:r>
              <a:rPr dirty="0">
                <a:solidFill>
                  <a:srgbClr val="D99F01"/>
                </a:solidFill>
              </a:rPr>
              <a:t>2/6 Recommendations for Risk Management &amp; </a:t>
            </a:r>
            <a:r>
              <a:rPr lang="en-US" dirty="0">
                <a:solidFill>
                  <a:srgbClr val="D99F01"/>
                </a:solidFill>
              </a:rPr>
              <a:t>AI</a:t>
            </a:r>
            <a:r>
              <a:rPr dirty="0">
                <a:solidFill>
                  <a:srgbClr val="D99F01"/>
                </a:solidFill>
              </a:rPr>
              <a:t> System Development Lifecycle Approaches </a:t>
            </a:r>
          </a:p>
        </p:txBody>
      </p:sp>
      <p:sp>
        <p:nvSpPr>
          <p:cNvPr id="574" name="Rectangle 2"/>
          <p:cNvSpPr txBox="1"/>
          <p:nvPr/>
        </p:nvSpPr>
        <p:spPr>
          <a:xfrm>
            <a:off x="627604" y="1702477"/>
            <a:ext cx="10807474" cy="3714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14350" indent="-514350">
              <a:lnSpc>
                <a:spcPct val="150000"/>
              </a:lnSpc>
              <a:spcBef>
                <a:spcPts val="800"/>
              </a:spcBef>
              <a:buSzPct val="100000"/>
              <a:buFont typeface="Arial"/>
              <a:buChar char="•"/>
              <a:defRPr sz="2400"/>
            </a:pPr>
            <a:r>
              <a:rPr dirty="0"/>
              <a:t>Consider a</a:t>
            </a:r>
            <a:r>
              <a:rPr b="1" dirty="0"/>
              <a:t> total product lifecycle approach</a:t>
            </a:r>
            <a:r>
              <a:rPr dirty="0"/>
              <a:t> throughout all phases in the life of a medical device and the key broad management categories: pre-market development management, post-market management, and change management. </a:t>
            </a:r>
          </a:p>
          <a:p>
            <a:pPr marL="514350" indent="-514350">
              <a:lnSpc>
                <a:spcPct val="150000"/>
              </a:lnSpc>
              <a:spcBef>
                <a:spcPts val="800"/>
              </a:spcBef>
              <a:buSzPct val="100000"/>
              <a:buFont typeface="Arial"/>
              <a:buChar char="•"/>
              <a:defRPr sz="2400"/>
            </a:pPr>
            <a:r>
              <a:rPr dirty="0"/>
              <a:t>Consider a</a:t>
            </a:r>
            <a:r>
              <a:rPr i="1" dirty="0">
                <a:latin typeface="Times New Roman"/>
                <a:ea typeface="Times New Roman"/>
                <a:cs typeface="Times New Roman"/>
                <a:sym typeface="Times New Roman"/>
              </a:rPr>
              <a:t> </a:t>
            </a:r>
            <a:r>
              <a:rPr b="1" dirty="0"/>
              <a:t>risk management approach</a:t>
            </a:r>
            <a:r>
              <a:rPr dirty="0"/>
              <a:t> that addresses risks associated with AI systems, such as cybersecurity threats and vulnerabilities, underfitting, and algorithmic bias, etc.</a:t>
            </a:r>
          </a:p>
        </p:txBody>
      </p:sp>
      <p:grpSp>
        <p:nvGrpSpPr>
          <p:cNvPr id="579" name="Group"/>
          <p:cNvGrpSpPr/>
          <p:nvPr/>
        </p:nvGrpSpPr>
        <p:grpSpPr>
          <a:xfrm>
            <a:off x="292100" y="1054070"/>
            <a:ext cx="150085" cy="5153048"/>
            <a:chOff x="0" y="0"/>
            <a:chExt cx="150084" cy="5153047"/>
          </a:xfrm>
        </p:grpSpPr>
        <p:sp>
          <p:nvSpPr>
            <p:cNvPr id="575" name="Rectangle 8"/>
            <p:cNvSpPr/>
            <p:nvPr/>
          </p:nvSpPr>
          <p:spPr>
            <a:xfrm>
              <a:off x="2" y="0"/>
              <a:ext cx="150081" cy="1205216"/>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576" name="Rectangle 9"/>
            <p:cNvSpPr/>
            <p:nvPr/>
          </p:nvSpPr>
          <p:spPr>
            <a:xfrm flipH="1">
              <a:off x="0" y="1205215"/>
              <a:ext cx="150084" cy="127993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577" name="Rectangle 10"/>
            <p:cNvSpPr/>
            <p:nvPr/>
          </p:nvSpPr>
          <p:spPr>
            <a:xfrm>
              <a:off x="6" y="2482370"/>
              <a:ext cx="150079" cy="1396300"/>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578" name="Rectangle 12"/>
            <p:cNvSpPr/>
            <p:nvPr/>
          </p:nvSpPr>
          <p:spPr>
            <a:xfrm>
              <a:off x="0" y="3875891"/>
              <a:ext cx="150082" cy="127715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18ECB"/>
      </a:accent1>
      <a:accent2>
        <a:srgbClr val="004A99"/>
      </a:accent2>
      <a:accent3>
        <a:srgbClr val="00244C"/>
      </a:accent3>
      <a:accent4>
        <a:srgbClr val="7DDAF3"/>
      </a:accent4>
      <a:accent5>
        <a:srgbClr val="696969"/>
      </a:accent5>
      <a:accent6>
        <a:srgbClr val="7C7C7C"/>
      </a:accent6>
      <a:hlink>
        <a:srgbClr val="0000FF"/>
      </a:hlink>
      <a:folHlink>
        <a:srgbClr val="FF00FF"/>
      </a:folHlink>
    </a:clrScheme>
    <a:fontScheme name="White">
      <a:majorFont>
        <a:latin typeface="Arial"/>
        <a:ea typeface="Arial"/>
        <a:cs typeface="Arial"/>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18ECB"/>
      </a:accent1>
      <a:accent2>
        <a:srgbClr val="004A99"/>
      </a:accent2>
      <a:accent3>
        <a:srgbClr val="00244C"/>
      </a:accent3>
      <a:accent4>
        <a:srgbClr val="7DDAF3"/>
      </a:accent4>
      <a:accent5>
        <a:srgbClr val="696969"/>
      </a:accent5>
      <a:accent6>
        <a:srgbClr val="7C7C7C"/>
      </a:accent6>
      <a:hlink>
        <a:srgbClr val="0000FF"/>
      </a:hlink>
      <a:folHlink>
        <a:srgbClr val="FF00FF"/>
      </a:folHlink>
    </a:clrScheme>
    <a:fontScheme name="White">
      <a:majorFont>
        <a:latin typeface="Arial"/>
        <a:ea typeface="Arial"/>
        <a:cs typeface="Arial"/>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1E0A6B6-F0D1-403B-B18E-F44E9B68AB79}"/>
</file>

<file path=customXml/itemProps2.xml><?xml version="1.0" encoding="utf-8"?>
<ds:datastoreItem xmlns:ds="http://schemas.openxmlformats.org/officeDocument/2006/customXml" ds:itemID="{BCB0A400-A889-4904-88C7-E49C3ECF7B99}"/>
</file>

<file path=customXml/itemProps3.xml><?xml version="1.0" encoding="utf-8"?>
<ds:datastoreItem xmlns:ds="http://schemas.openxmlformats.org/officeDocument/2006/customXml" ds:itemID="{9C60ADBA-593C-4C31-BCA0-46861128D630}"/>
</file>

<file path=docProps/app.xml><?xml version="1.0" encoding="utf-8"?>
<Properties xmlns="http://schemas.openxmlformats.org/officeDocument/2006/extended-properties" xmlns:vt="http://schemas.openxmlformats.org/officeDocument/2006/docPropsVTypes">
  <TotalTime>920</TotalTime>
  <Words>2321</Words>
  <Application>Microsoft Office PowerPoint</Application>
  <PresentationFormat>Widescreen</PresentationFormat>
  <Paragraphs>184</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Atkinson Hyperlegible</vt:lpstr>
      <vt:lpstr>Google Sans</vt:lpstr>
      <vt:lpstr>Arial</vt:lpstr>
      <vt:lpstr>Calibri</vt:lpstr>
      <vt:lpstr>Helvetica</vt:lpstr>
      <vt:lpstr>Noto Sans</vt:lpstr>
      <vt:lpstr>Segoe UI Historic</vt:lpstr>
      <vt:lpstr>Times New Roman</vt:lpstr>
      <vt:lpstr>Verdana</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must ensure that  the Digital Health  transformation is safe,  sustainable and leaves  no one behind.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DEL02: Regulatory Concepts on AI for Health</dc:title>
  <dc:creator>Campos, Simao</dc:creator>
  <cp:lastModifiedBy>Simão Campos-Neto</cp:lastModifiedBy>
  <cp:revision>86</cp:revision>
  <dcterms:modified xsi:type="dcterms:W3CDTF">2023-03-22T20:29:25Z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