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</p:sldMasterIdLst>
  <p:notesMasterIdLst>
    <p:notesMasterId r:id="rId22"/>
  </p:notesMasterIdLst>
  <p:sldIdLst>
    <p:sldId id="256" r:id="rId6"/>
    <p:sldId id="338" r:id="rId7"/>
    <p:sldId id="267" r:id="rId8"/>
    <p:sldId id="280" r:id="rId9"/>
    <p:sldId id="272" r:id="rId10"/>
    <p:sldId id="341" r:id="rId11"/>
    <p:sldId id="343" r:id="rId12"/>
    <p:sldId id="344" r:id="rId13"/>
    <p:sldId id="345" r:id="rId14"/>
    <p:sldId id="346" r:id="rId15"/>
    <p:sldId id="276" r:id="rId16"/>
    <p:sldId id="352" r:id="rId17"/>
    <p:sldId id="354" r:id="rId18"/>
    <p:sldId id="357" r:id="rId19"/>
    <p:sldId id="316" r:id="rId20"/>
    <p:sldId id="317" r:id="rId21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2029" autoAdjust="0"/>
  </p:normalViewPr>
  <p:slideViewPr>
    <p:cSldViewPr snapToGrid="0">
      <p:cViewPr varScale="1">
        <p:scale>
          <a:sx n="119" d="100"/>
          <a:sy n="119" d="100"/>
        </p:scale>
        <p:origin x="9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C32B05-62EA-407A-B21C-2310C7945705}" type="doc">
      <dgm:prSet loTypeId="urn:microsoft.com/office/officeart/2005/8/layout/hChevron3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2D71409-67F9-455C-8C6D-716D284AAA6B}">
      <dgm:prSet phldrT="[Text]" custT="1"/>
      <dgm:spPr>
        <a:solidFill>
          <a:schemeClr val="accent1"/>
        </a:solidFill>
        <a:ln w="50800">
          <a:solidFill>
            <a:schemeClr val="bg1"/>
          </a:solidFill>
        </a:ln>
        <a:effectLst/>
      </dgm:spPr>
      <dgm:t>
        <a:bodyPr lIns="216000" tIns="180000"/>
        <a:lstStyle/>
        <a:p>
          <a:pPr marL="0">
            <a:lnSpc>
              <a:spcPct val="110000"/>
            </a:lnSpc>
            <a:buNone/>
          </a:pPr>
          <a:r>
            <a:rPr lang="en-US" sz="1400">
              <a:latin typeface="Frutiger LT Com 65 Bold" panose="020B0803030504020204" pitchFamily="34" charset="0"/>
            </a:rPr>
            <a:t>2020</a:t>
          </a:r>
        </a:p>
      </dgm:t>
    </dgm:pt>
    <dgm:pt modelId="{51680ED1-AF6E-4B28-AE94-92B0EFB0DF7D}" type="parTrans" cxnId="{2AA9C11F-1F1D-428E-801A-47EAA766C99D}">
      <dgm:prSet/>
      <dgm:spPr/>
      <dgm:t>
        <a:bodyPr/>
        <a:lstStyle/>
        <a:p>
          <a:endParaRPr lang="en-US"/>
        </a:p>
      </dgm:t>
    </dgm:pt>
    <dgm:pt modelId="{478B7D3C-9FB4-4BC6-90AC-49960560DECD}" type="sibTrans" cxnId="{2AA9C11F-1F1D-428E-801A-47EAA766C99D}">
      <dgm:prSet/>
      <dgm:spPr/>
      <dgm:t>
        <a:bodyPr/>
        <a:lstStyle/>
        <a:p>
          <a:endParaRPr lang="en-US"/>
        </a:p>
      </dgm:t>
    </dgm:pt>
    <dgm:pt modelId="{F66099B6-DBBD-4AB0-82D2-877B80F846F7}">
      <dgm:prSet phldrT="[Text]" custT="1">
        <dgm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dgm:style>
      </dgm:prSet>
      <dgm:spPr>
        <a:solidFill>
          <a:schemeClr val="accent2"/>
        </a:solidFill>
        <a:ln w="50800">
          <a:solidFill>
            <a:schemeClr val="bg1"/>
          </a:solidFill>
        </a:ln>
        <a:effectLst/>
      </dgm:spPr>
      <dgm:t>
        <a:bodyPr tIns="180000"/>
        <a:lstStyle/>
        <a:p>
          <a:pPr marL="0">
            <a:lnSpc>
              <a:spcPct val="110000"/>
            </a:lnSpc>
            <a:buNone/>
          </a:pPr>
          <a:r>
            <a:rPr lang="en-US" sz="1400">
              <a:latin typeface="Frutiger LT Com 65 Bold" panose="020B0803030504020204" pitchFamily="34" charset="0"/>
            </a:rPr>
            <a:t>2021</a:t>
          </a:r>
        </a:p>
      </dgm:t>
    </dgm:pt>
    <dgm:pt modelId="{B09C8BFB-F41C-4AC4-AB94-F216E3081C2D}" type="parTrans" cxnId="{B4F3EA32-CE64-4A92-9BAE-BC57E5392B05}">
      <dgm:prSet/>
      <dgm:spPr/>
      <dgm:t>
        <a:bodyPr/>
        <a:lstStyle/>
        <a:p>
          <a:endParaRPr lang="en-US"/>
        </a:p>
      </dgm:t>
    </dgm:pt>
    <dgm:pt modelId="{BC531B32-9B0E-482E-BF91-65C61F17168D}" type="sibTrans" cxnId="{B4F3EA32-CE64-4A92-9BAE-BC57E5392B05}">
      <dgm:prSet/>
      <dgm:spPr/>
      <dgm:t>
        <a:bodyPr/>
        <a:lstStyle/>
        <a:p>
          <a:endParaRPr lang="en-US"/>
        </a:p>
      </dgm:t>
    </dgm:pt>
    <dgm:pt modelId="{2A22E84C-3AA3-4E9C-AE5F-9C2FB0D7FB11}">
      <dgm:prSet phldrT="[Text]" custT="1">
        <dgm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rgbClr r="0" g="0" b="0"/>
          </a:effectRef>
          <a:fontRef idx="minor">
            <a:schemeClr val="lt1"/>
          </a:fontRef>
        </dgm:style>
      </dgm:prSet>
      <dgm:spPr>
        <a:solidFill>
          <a:schemeClr val="accent4"/>
        </a:solidFill>
        <a:ln w="50800">
          <a:solidFill>
            <a:schemeClr val="bg1"/>
          </a:solidFill>
        </a:ln>
        <a:effectLst/>
      </dgm:spPr>
      <dgm:t>
        <a:bodyPr tIns="180000"/>
        <a:lstStyle/>
        <a:p>
          <a:pPr marL="0">
            <a:lnSpc>
              <a:spcPct val="110000"/>
            </a:lnSpc>
            <a:buNone/>
          </a:pPr>
          <a:r>
            <a:rPr lang="en-US" sz="1400">
              <a:latin typeface="Frutiger LT Com 65 Bold" panose="020B0803030504020204" pitchFamily="34" charset="0"/>
            </a:rPr>
            <a:t>2022</a:t>
          </a:r>
          <a:endParaRPr lang="en-US" sz="1400"/>
        </a:p>
      </dgm:t>
    </dgm:pt>
    <dgm:pt modelId="{6C025E55-DF42-4C5D-AFD5-6015FA053D46}" type="parTrans" cxnId="{BEB859E7-C343-408E-86A1-667C27EE5761}">
      <dgm:prSet/>
      <dgm:spPr/>
      <dgm:t>
        <a:bodyPr/>
        <a:lstStyle/>
        <a:p>
          <a:endParaRPr lang="en-US"/>
        </a:p>
      </dgm:t>
    </dgm:pt>
    <dgm:pt modelId="{744EA591-F199-49C2-B63A-82709D96C729}" type="sibTrans" cxnId="{BEB859E7-C343-408E-86A1-667C27EE5761}">
      <dgm:prSet/>
      <dgm:spPr/>
      <dgm:t>
        <a:bodyPr/>
        <a:lstStyle/>
        <a:p>
          <a:endParaRPr lang="en-US"/>
        </a:p>
      </dgm:t>
    </dgm:pt>
    <dgm:pt modelId="{36045517-CEA4-4BE3-B836-C2B6BFE5649B}">
      <dgm:prSet phldrT="[Text]" custT="1">
        <dgm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rgbClr r="0" g="0" b="0"/>
          </a:effectRef>
          <a:fontRef idx="minor">
            <a:schemeClr val="lt1"/>
          </a:fontRef>
        </dgm:style>
      </dgm:prSet>
      <dgm:spPr>
        <a:solidFill>
          <a:schemeClr val="accent5"/>
        </a:solidFill>
        <a:ln w="50800">
          <a:solidFill>
            <a:schemeClr val="bg1"/>
          </a:solidFill>
        </a:ln>
        <a:effectLst/>
      </dgm:spPr>
      <dgm:t>
        <a:bodyPr tIns="180000"/>
        <a:lstStyle/>
        <a:p>
          <a:pPr marL="0">
            <a:lnSpc>
              <a:spcPct val="110000"/>
            </a:lnSpc>
            <a:buNone/>
          </a:pPr>
          <a:r>
            <a:rPr lang="en-US" sz="1400" b="1"/>
            <a:t>2023</a:t>
          </a:r>
        </a:p>
      </dgm:t>
    </dgm:pt>
    <dgm:pt modelId="{6231A36F-9B04-4B4A-917A-7E163AFFC956}" type="parTrans" cxnId="{4019353B-443B-4DED-AA6C-3C60E18414C7}">
      <dgm:prSet/>
      <dgm:spPr/>
      <dgm:t>
        <a:bodyPr/>
        <a:lstStyle/>
        <a:p>
          <a:endParaRPr lang="en-US"/>
        </a:p>
      </dgm:t>
    </dgm:pt>
    <dgm:pt modelId="{BFF3C5ED-87D0-4709-A3B8-A7BF0668006A}" type="sibTrans" cxnId="{4019353B-443B-4DED-AA6C-3C60E18414C7}">
      <dgm:prSet/>
      <dgm:spPr/>
      <dgm:t>
        <a:bodyPr/>
        <a:lstStyle/>
        <a:p>
          <a:endParaRPr lang="en-US"/>
        </a:p>
      </dgm:t>
    </dgm:pt>
    <dgm:pt modelId="{0507EB23-E579-4478-95DE-8B3AF2785525}">
      <dgm:prSet phldrT="[Text]" custT="1"/>
      <dgm:spPr>
        <a:solidFill>
          <a:schemeClr val="accent1"/>
        </a:solidFill>
        <a:ln w="50800">
          <a:solidFill>
            <a:schemeClr val="bg1"/>
          </a:solidFill>
        </a:ln>
        <a:effectLst/>
      </dgm:spPr>
      <dgm:t>
        <a:bodyPr lIns="216000" tIns="180000"/>
        <a:lstStyle/>
        <a:p>
          <a:pPr marL="180000" indent="-180000">
            <a:lnSpc>
              <a:spcPct val="110000"/>
            </a:lnSpc>
            <a:buClr>
              <a:schemeClr val="bg1"/>
            </a:buClr>
            <a:buSzPct val="100000"/>
            <a:buFont typeface="Wingdings" panose="05000000000000000000" pitchFamily="2" charset="2"/>
            <a:buChar char="§"/>
            <a:tabLst/>
          </a:pPr>
          <a:r>
            <a:rPr lang="en-US" sz="1400">
              <a:solidFill>
                <a:schemeClr val="bg1"/>
              </a:solidFill>
            </a:rPr>
            <a:t>10: Inaugural workshop </a:t>
          </a:r>
        </a:p>
      </dgm:t>
    </dgm:pt>
    <dgm:pt modelId="{123B8FA7-F5AC-4574-A3AA-6A93B87ED425}" type="sibTrans" cxnId="{0D6EFCC2-FDF8-4F6E-9A5E-CA692745C16F}">
      <dgm:prSet/>
      <dgm:spPr/>
      <dgm:t>
        <a:bodyPr/>
        <a:lstStyle/>
        <a:p>
          <a:endParaRPr lang="de-DE"/>
        </a:p>
      </dgm:t>
    </dgm:pt>
    <dgm:pt modelId="{F3890ED8-B1A6-42C1-ACD6-91916746AB30}" type="parTrans" cxnId="{0D6EFCC2-FDF8-4F6E-9A5E-CA692745C16F}">
      <dgm:prSet/>
      <dgm:spPr/>
      <dgm:t>
        <a:bodyPr/>
        <a:lstStyle/>
        <a:p>
          <a:endParaRPr lang="de-DE"/>
        </a:p>
      </dgm:t>
    </dgm:pt>
    <dgm:pt modelId="{DBCD5B3C-A86D-47A2-8434-08E893599803}">
      <dgm:prSet phldrT="[Text]" custT="1"/>
      <dgm:spPr>
        <a:solidFill>
          <a:schemeClr val="accent1"/>
        </a:solidFill>
        <a:ln w="50800">
          <a:solidFill>
            <a:schemeClr val="bg1"/>
          </a:solidFill>
        </a:ln>
        <a:effectLst/>
      </dgm:spPr>
      <dgm:t>
        <a:bodyPr lIns="216000" tIns="180000"/>
        <a:lstStyle/>
        <a:p>
          <a:pPr marL="180975" indent="-180975">
            <a:lnSpc>
              <a:spcPct val="110000"/>
            </a:lnSpc>
            <a:buClr>
              <a:schemeClr val="bg1"/>
            </a:buClr>
            <a:buSzPct val="100000"/>
            <a:buFont typeface="Wingdings" panose="05000000000000000000" pitchFamily="2" charset="2"/>
            <a:buChar char="§"/>
            <a:tabLst/>
          </a:pPr>
          <a:r>
            <a:rPr lang="en-US" sz="1400">
              <a:solidFill>
                <a:schemeClr val="bg1"/>
              </a:solidFill>
            </a:rPr>
            <a:t>12: Meeting</a:t>
          </a:r>
        </a:p>
      </dgm:t>
    </dgm:pt>
    <dgm:pt modelId="{E6ED9BA8-1290-4AB4-B022-0176401CC517}" type="parTrans" cxnId="{0B5FD747-676C-4F70-8EA0-D706FAAD205B}">
      <dgm:prSet/>
      <dgm:spPr/>
      <dgm:t>
        <a:bodyPr/>
        <a:lstStyle/>
        <a:p>
          <a:endParaRPr lang="de-DE"/>
        </a:p>
      </dgm:t>
    </dgm:pt>
    <dgm:pt modelId="{FEF86C3F-064E-4F3B-9B4B-2A707289F53B}" type="sibTrans" cxnId="{0B5FD747-676C-4F70-8EA0-D706FAAD205B}">
      <dgm:prSet/>
      <dgm:spPr/>
      <dgm:t>
        <a:bodyPr/>
        <a:lstStyle/>
        <a:p>
          <a:endParaRPr lang="de-DE"/>
        </a:p>
      </dgm:t>
    </dgm:pt>
    <dgm:pt modelId="{E60CAAF8-428E-4EC6-A91F-FEC80A57B5A5}">
      <dgm:prSet phldrT="[Text]" custT="1">
        <dgm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rgbClr r="0" g="0" b="0"/>
          </a:effectRef>
          <a:fontRef idx="minor">
            <a:schemeClr val="lt1"/>
          </a:fontRef>
        </dgm:style>
      </dgm:prSet>
      <dgm:spPr>
        <a:solidFill>
          <a:schemeClr val="accent4"/>
        </a:solidFill>
        <a:ln w="50800">
          <a:solidFill>
            <a:schemeClr val="bg1"/>
          </a:solidFill>
        </a:ln>
        <a:effectLst/>
      </dgm:spPr>
      <dgm:t>
        <a:bodyPr tIns="180000"/>
        <a:lstStyle/>
        <a:p>
          <a:pPr marL="180000" indent="-180000">
            <a:lnSpc>
              <a:spcPct val="110000"/>
            </a:lnSpc>
            <a:buClr>
              <a:schemeClr val="bg1"/>
            </a:buClr>
            <a:buSzPct val="100000"/>
            <a:buFont typeface="Wingdings" panose="05000000000000000000" pitchFamily="2" charset="2"/>
            <a:buChar char="§"/>
            <a:tabLst/>
          </a:pPr>
          <a:r>
            <a:rPr lang="en-US" sz="1400">
              <a:solidFill>
                <a:schemeClr val="bg1"/>
              </a:solidFill>
            </a:rPr>
            <a:t>09: WHO clearance</a:t>
          </a:r>
        </a:p>
      </dgm:t>
    </dgm:pt>
    <dgm:pt modelId="{1643D90C-F6DC-40D5-9CE6-2CC43E23CAE5}" type="parTrans" cxnId="{B2CDDF49-2946-4C25-AA1B-D3A698579505}">
      <dgm:prSet/>
      <dgm:spPr/>
      <dgm:t>
        <a:bodyPr/>
        <a:lstStyle/>
        <a:p>
          <a:endParaRPr lang="de-DE"/>
        </a:p>
      </dgm:t>
    </dgm:pt>
    <dgm:pt modelId="{2A5F5B2F-ADDD-4D6F-8350-633F3CA4D2D0}" type="sibTrans" cxnId="{B2CDDF49-2946-4C25-AA1B-D3A698579505}">
      <dgm:prSet/>
      <dgm:spPr/>
      <dgm:t>
        <a:bodyPr/>
        <a:lstStyle/>
        <a:p>
          <a:endParaRPr lang="de-DE"/>
        </a:p>
      </dgm:t>
    </dgm:pt>
    <dgm:pt modelId="{F120C875-C509-4081-87E6-6350904753BD}">
      <dgm:prSet phldrT="[Text]" custT="1">
        <dgm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rgbClr r="0" g="0" b="0"/>
          </a:effectRef>
          <a:fontRef idx="minor">
            <a:schemeClr val="lt1"/>
          </a:fontRef>
        </dgm:style>
      </dgm:prSet>
      <dgm:spPr>
        <a:solidFill>
          <a:schemeClr val="accent4"/>
        </a:solidFill>
        <a:ln w="50800">
          <a:solidFill>
            <a:schemeClr val="bg1"/>
          </a:solidFill>
        </a:ln>
        <a:effectLst/>
      </dgm:spPr>
      <dgm:t>
        <a:bodyPr tIns="180000"/>
        <a:lstStyle/>
        <a:p>
          <a:pPr marL="180000" indent="-180000">
            <a:lnSpc>
              <a:spcPct val="110000"/>
            </a:lnSpc>
            <a:buClr>
              <a:schemeClr val="bg1"/>
            </a:buClr>
            <a:buSzPct val="100000"/>
            <a:buFont typeface="Wingdings" panose="05000000000000000000" pitchFamily="2" charset="2"/>
            <a:buChar char="§"/>
            <a:tabLst/>
          </a:pPr>
          <a:endParaRPr lang="en-US" sz="1400">
            <a:solidFill>
              <a:schemeClr val="bg1"/>
            </a:solidFill>
          </a:endParaRPr>
        </a:p>
      </dgm:t>
    </dgm:pt>
    <dgm:pt modelId="{2E0E720D-110C-4EE4-9D09-849E526553BD}" type="parTrans" cxnId="{8330F4DB-2FD0-423F-AB4F-95EACD0A5EE0}">
      <dgm:prSet/>
      <dgm:spPr/>
      <dgm:t>
        <a:bodyPr/>
        <a:lstStyle/>
        <a:p>
          <a:endParaRPr lang="de-DE"/>
        </a:p>
      </dgm:t>
    </dgm:pt>
    <dgm:pt modelId="{4AE28C9C-610B-4512-A6F1-FEDBA241D3BF}" type="sibTrans" cxnId="{8330F4DB-2FD0-423F-AB4F-95EACD0A5EE0}">
      <dgm:prSet/>
      <dgm:spPr/>
      <dgm:t>
        <a:bodyPr/>
        <a:lstStyle/>
        <a:p>
          <a:endParaRPr lang="de-DE"/>
        </a:p>
      </dgm:t>
    </dgm:pt>
    <dgm:pt modelId="{F8E3A3B7-F438-45D5-A29C-F200999E4D00}">
      <dgm:prSet phldrT="[Text]" custT="1">
        <dgm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rgbClr r="0" g="0" b="0"/>
          </a:effectRef>
          <a:fontRef idx="minor">
            <a:schemeClr val="lt1"/>
          </a:fontRef>
        </dgm:style>
      </dgm:prSet>
      <dgm:spPr>
        <a:solidFill>
          <a:schemeClr val="accent5"/>
        </a:solidFill>
        <a:ln w="50800">
          <a:solidFill>
            <a:schemeClr val="bg1"/>
          </a:solidFill>
        </a:ln>
        <a:effectLst/>
      </dgm:spPr>
      <dgm:t>
        <a:bodyPr tIns="180000"/>
        <a:lstStyle/>
        <a:p>
          <a:pPr marL="180000" indent="-180000">
            <a:lnSpc>
              <a:spcPct val="110000"/>
            </a:lnSpc>
            <a:buClr>
              <a:schemeClr val="bg1"/>
            </a:buClr>
            <a:buSzPct val="100000"/>
            <a:buFont typeface="Wingdings" panose="05000000000000000000" pitchFamily="2" charset="2"/>
            <a:buChar char="§"/>
            <a:tabLst/>
          </a:pPr>
          <a:r>
            <a:rPr lang="en-US" sz="1400">
              <a:solidFill>
                <a:schemeClr val="bg1"/>
              </a:solidFill>
            </a:rPr>
            <a:t>02/03: ITU approval</a:t>
          </a:r>
        </a:p>
      </dgm:t>
    </dgm:pt>
    <dgm:pt modelId="{EBE74FE5-8352-47B1-A213-85F22B3EEE1C}" type="parTrans" cxnId="{A947D035-0B8B-4855-A643-AE9D369D77DA}">
      <dgm:prSet/>
      <dgm:spPr/>
      <dgm:t>
        <a:bodyPr/>
        <a:lstStyle/>
        <a:p>
          <a:endParaRPr lang="de-DE"/>
        </a:p>
      </dgm:t>
    </dgm:pt>
    <dgm:pt modelId="{37D7261F-5B1C-4A5C-8B6C-844FD207F39B}" type="sibTrans" cxnId="{A947D035-0B8B-4855-A643-AE9D369D77DA}">
      <dgm:prSet/>
      <dgm:spPr/>
      <dgm:t>
        <a:bodyPr/>
        <a:lstStyle/>
        <a:p>
          <a:endParaRPr lang="de-DE"/>
        </a:p>
      </dgm:t>
    </dgm:pt>
    <dgm:pt modelId="{DD4E9A18-2A8A-4AA0-802F-381B7855DAA1}">
      <dgm:prSet phldrT="[Text]" custT="1">
        <dgm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rgbClr r="0" g="0" b="0"/>
          </a:effectRef>
          <a:fontRef idx="minor">
            <a:schemeClr val="lt1"/>
          </a:fontRef>
        </dgm:style>
      </dgm:prSet>
      <dgm:spPr>
        <a:solidFill>
          <a:schemeClr val="accent5"/>
        </a:solidFill>
        <a:ln w="50800">
          <a:solidFill>
            <a:schemeClr val="bg1"/>
          </a:solidFill>
        </a:ln>
        <a:effectLst/>
      </dgm:spPr>
      <dgm:t>
        <a:bodyPr tIns="180000"/>
        <a:lstStyle/>
        <a:p>
          <a:pPr marL="180000" indent="-180000">
            <a:lnSpc>
              <a:spcPct val="110000"/>
            </a:lnSpc>
            <a:buClr>
              <a:schemeClr val="bg1"/>
            </a:buClr>
            <a:buSzPct val="100000"/>
            <a:buFont typeface="Wingdings" panose="05000000000000000000" pitchFamily="2" charset="2"/>
            <a:buChar char="§"/>
            <a:tabLst/>
          </a:pPr>
          <a:endParaRPr lang="en-US" sz="1400">
            <a:solidFill>
              <a:schemeClr val="bg1"/>
            </a:solidFill>
          </a:endParaRPr>
        </a:p>
      </dgm:t>
    </dgm:pt>
    <dgm:pt modelId="{B530A2DD-29FD-49B0-9122-03FC27C2B2DF}" type="parTrans" cxnId="{FF5BCB6A-3DC2-4341-9559-9552C881344C}">
      <dgm:prSet/>
      <dgm:spPr/>
      <dgm:t>
        <a:bodyPr/>
        <a:lstStyle/>
        <a:p>
          <a:endParaRPr lang="de-DE"/>
        </a:p>
      </dgm:t>
    </dgm:pt>
    <dgm:pt modelId="{592B1058-E6E3-4713-B13C-71CDE231CE94}" type="sibTrans" cxnId="{FF5BCB6A-3DC2-4341-9559-9552C881344C}">
      <dgm:prSet/>
      <dgm:spPr/>
      <dgm:t>
        <a:bodyPr/>
        <a:lstStyle/>
        <a:p>
          <a:endParaRPr lang="de-DE"/>
        </a:p>
      </dgm:t>
    </dgm:pt>
    <dgm:pt modelId="{B6AA7AF8-8E5E-423B-AEC6-2E09EFA77200}">
      <dgm:prSet phldrT="[Text]" custT="1">
        <dgm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dgm:style>
      </dgm:prSet>
      <dgm:spPr>
        <a:solidFill>
          <a:schemeClr val="accent2"/>
        </a:solidFill>
        <a:ln w="50800">
          <a:solidFill>
            <a:schemeClr val="bg1"/>
          </a:solidFill>
        </a:ln>
        <a:effectLst/>
      </dgm:spPr>
      <dgm:t>
        <a:bodyPr tIns="180000"/>
        <a:lstStyle/>
        <a:p>
          <a:pPr marL="180000" indent="-180000">
            <a:lnSpc>
              <a:spcPct val="110000"/>
            </a:lnSpc>
            <a:buClr>
              <a:schemeClr val="bg1"/>
            </a:buClr>
            <a:buSzPct val="100000"/>
            <a:buFont typeface="Wingdings" panose="05000000000000000000" pitchFamily="2" charset="2"/>
            <a:buChar char="§"/>
            <a:tabLst/>
          </a:pPr>
          <a:r>
            <a:rPr lang="en-US" sz="1400">
              <a:solidFill>
                <a:schemeClr val="bg1"/>
              </a:solidFill>
            </a:rPr>
            <a:t>03: LMIC meeting</a:t>
          </a:r>
        </a:p>
      </dgm:t>
    </dgm:pt>
    <dgm:pt modelId="{DC7A4BE5-4896-420E-85A6-C4D22092C1F7}" type="sibTrans" cxnId="{79319D4F-6831-44C3-854B-6DFD55FEB07A}">
      <dgm:prSet/>
      <dgm:spPr/>
      <dgm:t>
        <a:bodyPr/>
        <a:lstStyle/>
        <a:p>
          <a:endParaRPr lang="de-DE"/>
        </a:p>
      </dgm:t>
    </dgm:pt>
    <dgm:pt modelId="{DD3AAC74-1FDB-4118-80FD-2C9569C48377}" type="parTrans" cxnId="{79319D4F-6831-44C3-854B-6DFD55FEB07A}">
      <dgm:prSet/>
      <dgm:spPr/>
      <dgm:t>
        <a:bodyPr/>
        <a:lstStyle/>
        <a:p>
          <a:endParaRPr lang="de-DE"/>
        </a:p>
      </dgm:t>
    </dgm:pt>
    <dgm:pt modelId="{62403018-E2A8-4BCD-A5CB-852ABBE7DB63}">
      <dgm:prSet phldrT="[Text]" custT="1">
        <dgm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dgm:style>
      </dgm:prSet>
      <dgm:spPr>
        <a:solidFill>
          <a:schemeClr val="accent2"/>
        </a:solidFill>
        <a:ln w="50800">
          <a:solidFill>
            <a:schemeClr val="bg1"/>
          </a:solidFill>
        </a:ln>
        <a:effectLst/>
      </dgm:spPr>
      <dgm:t>
        <a:bodyPr tIns="180000"/>
        <a:lstStyle/>
        <a:p>
          <a:pPr marL="180000" indent="-180000">
            <a:lnSpc>
              <a:spcPct val="110000"/>
            </a:lnSpc>
            <a:buClr>
              <a:schemeClr val="bg1"/>
            </a:buClr>
            <a:buSzPct val="100000"/>
            <a:buFont typeface="Wingdings" panose="05000000000000000000" pitchFamily="2" charset="2"/>
            <a:buChar char="§"/>
            <a:tabLst/>
          </a:pPr>
          <a:r>
            <a:rPr lang="en-US" sz="1400">
              <a:solidFill>
                <a:schemeClr val="bg1"/>
              </a:solidFill>
            </a:rPr>
            <a:t>04: Review 1 &amp; meeting </a:t>
          </a:r>
        </a:p>
      </dgm:t>
    </dgm:pt>
    <dgm:pt modelId="{F8FA67A1-203D-4C58-BBBE-F741271D58A8}" type="sibTrans" cxnId="{63835FCB-F259-4C25-8657-052136F192D8}">
      <dgm:prSet/>
      <dgm:spPr/>
      <dgm:t>
        <a:bodyPr/>
        <a:lstStyle/>
        <a:p>
          <a:endParaRPr lang="de-DE"/>
        </a:p>
      </dgm:t>
    </dgm:pt>
    <dgm:pt modelId="{DBC92329-ECB9-4BAB-826B-867020D31D06}" type="parTrans" cxnId="{63835FCB-F259-4C25-8657-052136F192D8}">
      <dgm:prSet/>
      <dgm:spPr/>
      <dgm:t>
        <a:bodyPr/>
        <a:lstStyle/>
        <a:p>
          <a:endParaRPr lang="de-DE"/>
        </a:p>
      </dgm:t>
    </dgm:pt>
    <dgm:pt modelId="{E05C9ED9-D6B5-F749-9F8A-04780507B5E4}">
      <dgm:prSet phldrT="[Text]" custT="1">
        <dgm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dgm:style>
      </dgm:prSet>
      <dgm:spPr>
        <a:solidFill>
          <a:schemeClr val="accent2"/>
        </a:solidFill>
        <a:ln w="50800">
          <a:solidFill>
            <a:schemeClr val="bg1"/>
          </a:solidFill>
        </a:ln>
        <a:effectLst/>
      </dgm:spPr>
      <dgm:t>
        <a:bodyPr tIns="180000"/>
        <a:lstStyle/>
        <a:p>
          <a:pPr marL="180000" indent="-180000">
            <a:lnSpc>
              <a:spcPct val="110000"/>
            </a:lnSpc>
            <a:buClr>
              <a:schemeClr val="bg1"/>
            </a:buClr>
            <a:buSzPct val="100000"/>
            <a:buFont typeface="Wingdings" panose="05000000000000000000" pitchFamily="2" charset="2"/>
            <a:buChar char="§"/>
            <a:tabLst/>
          </a:pPr>
          <a:r>
            <a:rPr lang="en-US" sz="1400">
              <a:solidFill>
                <a:schemeClr val="bg1"/>
              </a:solidFill>
            </a:rPr>
            <a:t>09: Review 2</a:t>
          </a:r>
        </a:p>
      </dgm:t>
    </dgm:pt>
    <dgm:pt modelId="{16C86B32-B972-B742-ACE6-F64F001AE195}" type="parTrans" cxnId="{333F078A-8BBB-6A47-8CF1-86424B17E05D}">
      <dgm:prSet/>
      <dgm:spPr/>
      <dgm:t>
        <a:bodyPr/>
        <a:lstStyle/>
        <a:p>
          <a:endParaRPr lang="de-DE"/>
        </a:p>
      </dgm:t>
    </dgm:pt>
    <dgm:pt modelId="{0B7436E7-0B2A-FE45-AB80-29EC638F92B3}" type="sibTrans" cxnId="{333F078A-8BBB-6A47-8CF1-86424B17E05D}">
      <dgm:prSet/>
      <dgm:spPr/>
      <dgm:t>
        <a:bodyPr/>
        <a:lstStyle/>
        <a:p>
          <a:endParaRPr lang="de-DE"/>
        </a:p>
      </dgm:t>
    </dgm:pt>
    <dgm:pt modelId="{AB999E15-5A9E-A142-AE25-F41128C4D291}">
      <dgm:prSet phldrT="[Text]" custT="1">
        <dgm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dgm:style>
      </dgm:prSet>
      <dgm:spPr>
        <a:solidFill>
          <a:schemeClr val="accent2"/>
        </a:solidFill>
        <a:ln w="50800">
          <a:solidFill>
            <a:schemeClr val="bg1"/>
          </a:solidFill>
        </a:ln>
        <a:effectLst/>
      </dgm:spPr>
      <dgm:t>
        <a:bodyPr tIns="180000"/>
        <a:lstStyle/>
        <a:p>
          <a:pPr marL="180000" indent="-180000">
            <a:lnSpc>
              <a:spcPct val="110000"/>
            </a:lnSpc>
            <a:buClr>
              <a:schemeClr val="bg1"/>
            </a:buClr>
            <a:buSzPct val="100000"/>
            <a:buFont typeface="Wingdings" panose="05000000000000000000" pitchFamily="2" charset="2"/>
            <a:buChar char="§"/>
            <a:tabLst/>
          </a:pPr>
          <a:r>
            <a:rPr lang="en-US" sz="1400">
              <a:solidFill>
                <a:schemeClr val="bg1"/>
              </a:solidFill>
            </a:rPr>
            <a:t>11: Meeting</a:t>
          </a:r>
        </a:p>
      </dgm:t>
    </dgm:pt>
    <dgm:pt modelId="{CFED000F-8713-EF4B-9EEE-D1CAF0A44812}" type="parTrans" cxnId="{8D1BFC95-88D9-AB4A-819A-5B258D1B4788}">
      <dgm:prSet/>
      <dgm:spPr/>
      <dgm:t>
        <a:bodyPr/>
        <a:lstStyle/>
        <a:p>
          <a:endParaRPr lang="de-DE"/>
        </a:p>
      </dgm:t>
    </dgm:pt>
    <dgm:pt modelId="{D2A83767-F445-BE44-801E-970F2732A4A5}" type="sibTrans" cxnId="{8D1BFC95-88D9-AB4A-819A-5B258D1B4788}">
      <dgm:prSet/>
      <dgm:spPr/>
      <dgm:t>
        <a:bodyPr/>
        <a:lstStyle/>
        <a:p>
          <a:endParaRPr lang="de-DE"/>
        </a:p>
      </dgm:t>
    </dgm:pt>
    <dgm:pt modelId="{4BE50766-6D1A-F940-8D3E-31699156F6E9}">
      <dgm:prSet phldrT="[Text]" custT="1">
        <dgm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rgbClr r="0" g="0" b="0"/>
          </a:effectRef>
          <a:fontRef idx="minor">
            <a:schemeClr val="lt1"/>
          </a:fontRef>
        </dgm:style>
      </dgm:prSet>
      <dgm:spPr>
        <a:solidFill>
          <a:schemeClr val="accent4"/>
        </a:solidFill>
        <a:ln w="50800">
          <a:solidFill>
            <a:schemeClr val="bg1"/>
          </a:solidFill>
        </a:ln>
        <a:effectLst/>
      </dgm:spPr>
      <dgm:t>
        <a:bodyPr tIns="180000"/>
        <a:lstStyle/>
        <a:p>
          <a:pPr marL="180000" indent="-180000">
            <a:lnSpc>
              <a:spcPct val="110000"/>
            </a:lnSpc>
            <a:buClr>
              <a:schemeClr val="bg1"/>
            </a:buClr>
            <a:buSzPct val="100000"/>
            <a:buFont typeface="Wingdings" panose="05000000000000000000" pitchFamily="2" charset="2"/>
            <a:buChar char="§"/>
            <a:tabLst/>
          </a:pPr>
          <a:r>
            <a:rPr lang="en-US" sz="1400">
              <a:solidFill>
                <a:schemeClr val="bg1"/>
              </a:solidFill>
            </a:rPr>
            <a:t>10: Meeting “future priorities”</a:t>
          </a:r>
        </a:p>
      </dgm:t>
    </dgm:pt>
    <dgm:pt modelId="{6D40DEEE-EC2F-564B-85E7-BB5F2A1E5FF8}" type="parTrans" cxnId="{694F6D0A-7B3E-8F4D-83E1-ADB94726E9C3}">
      <dgm:prSet/>
      <dgm:spPr/>
      <dgm:t>
        <a:bodyPr/>
        <a:lstStyle/>
        <a:p>
          <a:endParaRPr lang="de-DE"/>
        </a:p>
      </dgm:t>
    </dgm:pt>
    <dgm:pt modelId="{B266B8AC-38AD-7244-88E2-A2297DED671E}" type="sibTrans" cxnId="{694F6D0A-7B3E-8F4D-83E1-ADB94726E9C3}">
      <dgm:prSet/>
      <dgm:spPr/>
      <dgm:t>
        <a:bodyPr/>
        <a:lstStyle/>
        <a:p>
          <a:endParaRPr lang="de-DE"/>
        </a:p>
      </dgm:t>
    </dgm:pt>
    <dgm:pt modelId="{39FF7321-A806-5E45-A53D-FB203B3DC498}">
      <dgm:prSet phldrT="[Text]" custT="1">
        <dgm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rgbClr r="0" g="0" b="0"/>
          </a:effectRef>
          <a:fontRef idx="minor">
            <a:schemeClr val="lt1"/>
          </a:fontRef>
        </dgm:style>
      </dgm:prSet>
      <dgm:spPr>
        <a:solidFill>
          <a:schemeClr val="accent4"/>
        </a:solidFill>
        <a:ln w="50800">
          <a:solidFill>
            <a:schemeClr val="bg1"/>
          </a:solidFill>
        </a:ln>
        <a:effectLst/>
      </dgm:spPr>
      <dgm:t>
        <a:bodyPr tIns="180000"/>
        <a:lstStyle/>
        <a:p>
          <a:pPr marL="180000" indent="-180000">
            <a:lnSpc>
              <a:spcPct val="110000"/>
            </a:lnSpc>
            <a:buClr>
              <a:schemeClr val="bg1"/>
            </a:buClr>
            <a:buSzPct val="100000"/>
            <a:buFont typeface="Wingdings" panose="05000000000000000000" pitchFamily="2" charset="2"/>
            <a:buChar char="§"/>
            <a:tabLst/>
          </a:pPr>
          <a:r>
            <a:rPr lang="en-US" sz="1400">
              <a:solidFill>
                <a:schemeClr val="bg1"/>
              </a:solidFill>
            </a:rPr>
            <a:t>10/11: Follow up meetings</a:t>
          </a:r>
        </a:p>
      </dgm:t>
    </dgm:pt>
    <dgm:pt modelId="{A62340F8-8C51-6E43-B6C0-3DF2CD432169}" type="parTrans" cxnId="{1E87E2E1-194C-2F4A-8FBC-E2211FC2FAE5}">
      <dgm:prSet/>
      <dgm:spPr/>
      <dgm:t>
        <a:bodyPr/>
        <a:lstStyle/>
        <a:p>
          <a:endParaRPr lang="de-DE"/>
        </a:p>
      </dgm:t>
    </dgm:pt>
    <dgm:pt modelId="{907B7FF3-6D03-454B-A30D-CE8657F742D9}" type="sibTrans" cxnId="{1E87E2E1-194C-2F4A-8FBC-E2211FC2FAE5}">
      <dgm:prSet/>
      <dgm:spPr/>
      <dgm:t>
        <a:bodyPr/>
        <a:lstStyle/>
        <a:p>
          <a:endParaRPr lang="de-DE"/>
        </a:p>
      </dgm:t>
    </dgm:pt>
    <dgm:pt modelId="{859AED8F-8A1E-BA48-82C8-8766A2748B28}">
      <dgm:prSet phldrT="[Text]" custT="1">
        <dgm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rgbClr r="0" g="0" b="0"/>
          </a:effectRef>
          <a:fontRef idx="minor">
            <a:schemeClr val="lt1"/>
          </a:fontRef>
        </dgm:style>
      </dgm:prSet>
      <dgm:spPr>
        <a:solidFill>
          <a:schemeClr val="accent5"/>
        </a:solidFill>
        <a:ln w="50800">
          <a:solidFill>
            <a:schemeClr val="bg1"/>
          </a:solidFill>
        </a:ln>
        <a:effectLst/>
      </dgm:spPr>
      <dgm:t>
        <a:bodyPr tIns="180000"/>
        <a:lstStyle/>
        <a:p>
          <a:pPr marL="180000" indent="-180000">
            <a:lnSpc>
              <a:spcPct val="110000"/>
            </a:lnSpc>
            <a:buClr>
              <a:schemeClr val="bg1"/>
            </a:buClr>
            <a:buSzPct val="100000"/>
            <a:buFont typeface="Wingdings" panose="05000000000000000000" pitchFamily="2" charset="2"/>
            <a:buChar char="§"/>
            <a:tabLst/>
          </a:pPr>
          <a:r>
            <a:rPr lang="en-US" sz="1400" dirty="0">
              <a:solidFill>
                <a:schemeClr val="bg1"/>
              </a:solidFill>
            </a:rPr>
            <a:t>Publications (ITU/WHO)</a:t>
          </a:r>
        </a:p>
      </dgm:t>
    </dgm:pt>
    <dgm:pt modelId="{B02C32D2-08E0-F541-87A4-E6893CB93593}" type="parTrans" cxnId="{EC87E4C1-94EF-1846-A01D-093AE4BF6452}">
      <dgm:prSet/>
      <dgm:spPr/>
      <dgm:t>
        <a:bodyPr/>
        <a:lstStyle/>
        <a:p>
          <a:endParaRPr lang="de-DE"/>
        </a:p>
      </dgm:t>
    </dgm:pt>
    <dgm:pt modelId="{FBC55E50-D50A-C549-A0DC-0B4691233F4D}" type="sibTrans" cxnId="{EC87E4C1-94EF-1846-A01D-093AE4BF6452}">
      <dgm:prSet/>
      <dgm:spPr/>
      <dgm:t>
        <a:bodyPr/>
        <a:lstStyle/>
        <a:p>
          <a:endParaRPr lang="de-DE"/>
        </a:p>
      </dgm:t>
    </dgm:pt>
    <dgm:pt modelId="{AB306E7F-BBFE-4840-97DE-4860B97247CD}" type="pres">
      <dgm:prSet presAssocID="{B9C32B05-62EA-407A-B21C-2310C7945705}" presName="Name0" presStyleCnt="0">
        <dgm:presLayoutVars>
          <dgm:dir/>
          <dgm:resizeHandles val="exact"/>
        </dgm:presLayoutVars>
      </dgm:prSet>
      <dgm:spPr/>
    </dgm:pt>
    <dgm:pt modelId="{B9826503-FF9C-6249-9C5E-E871F59DF66E}" type="pres">
      <dgm:prSet presAssocID="{42D71409-67F9-455C-8C6D-716D284AAA6B}" presName="parAndChTx" presStyleLbl="node1" presStyleIdx="0" presStyleCnt="4">
        <dgm:presLayoutVars>
          <dgm:bulletEnabled val="1"/>
        </dgm:presLayoutVars>
      </dgm:prSet>
      <dgm:spPr/>
    </dgm:pt>
    <dgm:pt modelId="{9E68C294-9D60-C64E-831C-8471394B08F2}" type="pres">
      <dgm:prSet presAssocID="{478B7D3C-9FB4-4BC6-90AC-49960560DECD}" presName="parAndChSpace" presStyleCnt="0"/>
      <dgm:spPr/>
    </dgm:pt>
    <dgm:pt modelId="{CE4FB90A-23D3-624D-9472-058615351CBF}" type="pres">
      <dgm:prSet presAssocID="{F66099B6-DBBD-4AB0-82D2-877B80F846F7}" presName="parAndChTx" presStyleLbl="node1" presStyleIdx="1" presStyleCnt="4" custLinFactNeighborX="238">
        <dgm:presLayoutVars>
          <dgm:bulletEnabled val="1"/>
        </dgm:presLayoutVars>
      </dgm:prSet>
      <dgm:spPr>
        <a:xfrm>
          <a:off x="2139347" y="1032955"/>
          <a:ext cx="2670883" cy="2136706"/>
        </a:xfrm>
        <a:prstGeom prst="chevron">
          <a:avLst>
            <a:gd name="adj" fmla="val 25000"/>
          </a:avLst>
        </a:prstGeom>
      </dgm:spPr>
    </dgm:pt>
    <dgm:pt modelId="{85FAA2A2-408F-4949-BE8D-AD37BDF00EDF}" type="pres">
      <dgm:prSet presAssocID="{BC531B32-9B0E-482E-BF91-65C61F17168D}" presName="parAndChSpace" presStyleCnt="0"/>
      <dgm:spPr/>
    </dgm:pt>
    <dgm:pt modelId="{06E132D3-40E2-204E-AF8C-A0D9B0AEDE48}" type="pres">
      <dgm:prSet presAssocID="{2A22E84C-3AA3-4E9C-AE5F-9C2FB0D7FB11}" presName="parAndChTx" presStyleLbl="node1" presStyleIdx="2" presStyleCnt="4" custLinFactNeighborX="808">
        <dgm:presLayoutVars>
          <dgm:bulletEnabled val="1"/>
        </dgm:presLayoutVars>
      </dgm:prSet>
      <dgm:spPr>
        <a:xfrm>
          <a:off x="6415806" y="1032955"/>
          <a:ext cx="2670883" cy="2136706"/>
        </a:xfrm>
        <a:prstGeom prst="chevron">
          <a:avLst>
            <a:gd name="adj" fmla="val 25000"/>
          </a:avLst>
        </a:prstGeom>
      </dgm:spPr>
    </dgm:pt>
    <dgm:pt modelId="{0533F1AC-E484-2A4A-87E0-4742A07FFE2C}" type="pres">
      <dgm:prSet presAssocID="{744EA591-F199-49C2-B63A-82709D96C729}" presName="parAndChSpace" presStyleCnt="0"/>
      <dgm:spPr/>
    </dgm:pt>
    <dgm:pt modelId="{182A42C9-E9CF-A141-834A-3F05F838D1A7}" type="pres">
      <dgm:prSet presAssocID="{36045517-CEA4-4BE3-B836-C2B6BFE5649B}" presName="parAndChTx" presStyleLbl="node1" presStyleIdx="3" presStyleCnt="4" custLinFactNeighborX="2247">
        <dgm:presLayoutVars>
          <dgm:bulletEnabled val="1"/>
        </dgm:presLayoutVars>
      </dgm:prSet>
      <dgm:spPr>
        <a:xfrm>
          <a:off x="8549566" y="1032955"/>
          <a:ext cx="2670883" cy="2136706"/>
        </a:xfrm>
        <a:prstGeom prst="chevron">
          <a:avLst>
            <a:gd name="adj" fmla="val 25000"/>
          </a:avLst>
        </a:prstGeom>
      </dgm:spPr>
    </dgm:pt>
  </dgm:ptLst>
  <dgm:cxnLst>
    <dgm:cxn modelId="{26D83005-2481-4448-8554-976BA5AEB4FC}" type="presOf" srcId="{E05C9ED9-D6B5-F749-9F8A-04780507B5E4}" destId="{CE4FB90A-23D3-624D-9472-058615351CBF}" srcOrd="0" destOrd="3" presId="urn:microsoft.com/office/officeart/2005/8/layout/hChevron3"/>
    <dgm:cxn modelId="{694F6D0A-7B3E-8F4D-83E1-ADB94726E9C3}" srcId="{2A22E84C-3AA3-4E9C-AE5F-9C2FB0D7FB11}" destId="{4BE50766-6D1A-F940-8D3E-31699156F6E9}" srcOrd="1" destOrd="0" parTransId="{6D40DEEE-EC2F-564B-85E7-BB5F2A1E5FF8}" sibTransId="{B266B8AC-38AD-7244-88E2-A2297DED671E}"/>
    <dgm:cxn modelId="{F2BC8F1B-6C7C-4037-8FA2-511BCA555262}" type="presOf" srcId="{0507EB23-E579-4478-95DE-8B3AF2785525}" destId="{B9826503-FF9C-6249-9C5E-E871F59DF66E}" srcOrd="0" destOrd="1" presId="urn:microsoft.com/office/officeart/2005/8/layout/hChevron3"/>
    <dgm:cxn modelId="{61D7941F-5EBF-492C-9D57-B49C1BE1EA1C}" type="presOf" srcId="{B6AA7AF8-8E5E-423B-AEC6-2E09EFA77200}" destId="{CE4FB90A-23D3-624D-9472-058615351CBF}" srcOrd="0" destOrd="1" presId="urn:microsoft.com/office/officeart/2005/8/layout/hChevron3"/>
    <dgm:cxn modelId="{2AA9C11F-1F1D-428E-801A-47EAA766C99D}" srcId="{B9C32B05-62EA-407A-B21C-2310C7945705}" destId="{42D71409-67F9-455C-8C6D-716D284AAA6B}" srcOrd="0" destOrd="0" parTransId="{51680ED1-AF6E-4B28-AE94-92B0EFB0DF7D}" sibTransId="{478B7D3C-9FB4-4BC6-90AC-49960560DECD}"/>
    <dgm:cxn modelId="{B4F3EA32-CE64-4A92-9BAE-BC57E5392B05}" srcId="{B9C32B05-62EA-407A-B21C-2310C7945705}" destId="{F66099B6-DBBD-4AB0-82D2-877B80F846F7}" srcOrd="1" destOrd="0" parTransId="{B09C8BFB-F41C-4AC4-AB94-F216E3081C2D}" sibTransId="{BC531B32-9B0E-482E-BF91-65C61F17168D}"/>
    <dgm:cxn modelId="{A947D035-0B8B-4855-A643-AE9D369D77DA}" srcId="{36045517-CEA4-4BE3-B836-C2B6BFE5649B}" destId="{F8E3A3B7-F438-45D5-A29C-F200999E4D00}" srcOrd="0" destOrd="0" parTransId="{EBE74FE5-8352-47B1-A213-85F22B3EEE1C}" sibTransId="{37D7261F-5B1C-4A5C-8B6C-844FD207F39B}"/>
    <dgm:cxn modelId="{4019353B-443B-4DED-AA6C-3C60E18414C7}" srcId="{B9C32B05-62EA-407A-B21C-2310C7945705}" destId="{36045517-CEA4-4BE3-B836-C2B6BFE5649B}" srcOrd="3" destOrd="0" parTransId="{6231A36F-9B04-4B4A-917A-7E163AFFC956}" sibTransId="{BFF3C5ED-87D0-4709-A3B8-A7BF0668006A}"/>
    <dgm:cxn modelId="{C372D560-F3C4-4CD5-91B5-7198B58A4521}" type="presOf" srcId="{DBCD5B3C-A86D-47A2-8434-08E893599803}" destId="{B9826503-FF9C-6249-9C5E-E871F59DF66E}" srcOrd="0" destOrd="2" presId="urn:microsoft.com/office/officeart/2005/8/layout/hChevron3"/>
    <dgm:cxn modelId="{B6B86044-5BC8-FE46-9BCF-5CF76809D2F5}" type="presOf" srcId="{AB999E15-5A9E-A142-AE25-F41128C4D291}" destId="{CE4FB90A-23D3-624D-9472-058615351CBF}" srcOrd="0" destOrd="4" presId="urn:microsoft.com/office/officeart/2005/8/layout/hChevron3"/>
    <dgm:cxn modelId="{A32A0746-47D7-A044-B39A-6BBB4F69D964}" type="presOf" srcId="{4BE50766-6D1A-F940-8D3E-31699156F6E9}" destId="{06E132D3-40E2-204E-AF8C-A0D9B0AEDE48}" srcOrd="0" destOrd="2" presId="urn:microsoft.com/office/officeart/2005/8/layout/hChevron3"/>
    <dgm:cxn modelId="{0B5FD747-676C-4F70-8EA0-D706FAAD205B}" srcId="{42D71409-67F9-455C-8C6D-716D284AAA6B}" destId="{DBCD5B3C-A86D-47A2-8434-08E893599803}" srcOrd="1" destOrd="0" parTransId="{E6ED9BA8-1290-4AB4-B022-0176401CC517}" sibTransId="{FEF86C3F-064E-4F3B-9B4B-2A707289F53B}"/>
    <dgm:cxn modelId="{B2CDDF49-2946-4C25-AA1B-D3A698579505}" srcId="{2A22E84C-3AA3-4E9C-AE5F-9C2FB0D7FB11}" destId="{E60CAAF8-428E-4EC6-A91F-FEC80A57B5A5}" srcOrd="0" destOrd="0" parTransId="{1643D90C-F6DC-40D5-9CE6-2CC43E23CAE5}" sibTransId="{2A5F5B2F-ADDD-4D6F-8350-633F3CA4D2D0}"/>
    <dgm:cxn modelId="{FF5BCB6A-3DC2-4341-9559-9552C881344C}" srcId="{36045517-CEA4-4BE3-B836-C2B6BFE5649B}" destId="{DD4E9A18-2A8A-4AA0-802F-381B7855DAA1}" srcOrd="2" destOrd="0" parTransId="{B530A2DD-29FD-49B0-9122-03FC27C2B2DF}" sibTransId="{592B1058-E6E3-4713-B13C-71CDE231CE94}"/>
    <dgm:cxn modelId="{79319D4F-6831-44C3-854B-6DFD55FEB07A}" srcId="{F66099B6-DBBD-4AB0-82D2-877B80F846F7}" destId="{B6AA7AF8-8E5E-423B-AEC6-2E09EFA77200}" srcOrd="0" destOrd="0" parTransId="{DD3AAC74-1FDB-4118-80FD-2C9569C48377}" sibTransId="{DC7A4BE5-4896-420E-85A6-C4D22092C1F7}"/>
    <dgm:cxn modelId="{6098A082-8692-AB46-984B-7F99438C1E5E}" type="presOf" srcId="{2A22E84C-3AA3-4E9C-AE5F-9C2FB0D7FB11}" destId="{06E132D3-40E2-204E-AF8C-A0D9B0AEDE48}" srcOrd="0" destOrd="0" presId="urn:microsoft.com/office/officeart/2005/8/layout/hChevron3"/>
    <dgm:cxn modelId="{06A6BA89-3251-4B4B-BFF9-C5C71D022B5A}" type="presOf" srcId="{859AED8F-8A1E-BA48-82C8-8766A2748B28}" destId="{182A42C9-E9CF-A141-834A-3F05F838D1A7}" srcOrd="0" destOrd="2" presId="urn:microsoft.com/office/officeart/2005/8/layout/hChevron3"/>
    <dgm:cxn modelId="{499AFE89-1C22-4809-A31B-44BC6F87F2FD}" type="presOf" srcId="{DD4E9A18-2A8A-4AA0-802F-381B7855DAA1}" destId="{182A42C9-E9CF-A141-834A-3F05F838D1A7}" srcOrd="0" destOrd="3" presId="urn:microsoft.com/office/officeart/2005/8/layout/hChevron3"/>
    <dgm:cxn modelId="{333F078A-8BBB-6A47-8CF1-86424B17E05D}" srcId="{F66099B6-DBBD-4AB0-82D2-877B80F846F7}" destId="{E05C9ED9-D6B5-F749-9F8A-04780507B5E4}" srcOrd="2" destOrd="0" parTransId="{16C86B32-B972-B742-ACE6-F64F001AE195}" sibTransId="{0B7436E7-0B2A-FE45-AB80-29EC638F92B3}"/>
    <dgm:cxn modelId="{F3A4758F-9A87-2C42-84ED-AA4E8390D207}" type="presOf" srcId="{39FF7321-A806-5E45-A53D-FB203B3DC498}" destId="{06E132D3-40E2-204E-AF8C-A0D9B0AEDE48}" srcOrd="0" destOrd="3" presId="urn:microsoft.com/office/officeart/2005/8/layout/hChevron3"/>
    <dgm:cxn modelId="{8D1BFC95-88D9-AB4A-819A-5B258D1B4788}" srcId="{F66099B6-DBBD-4AB0-82D2-877B80F846F7}" destId="{AB999E15-5A9E-A142-AE25-F41128C4D291}" srcOrd="3" destOrd="0" parTransId="{CFED000F-8713-EF4B-9EEE-D1CAF0A44812}" sibTransId="{D2A83767-F445-BE44-801E-970F2732A4A5}"/>
    <dgm:cxn modelId="{5FC5EAA9-04D6-4B44-89E3-55C1C95F6D03}" type="presOf" srcId="{42D71409-67F9-455C-8C6D-716D284AAA6B}" destId="{B9826503-FF9C-6249-9C5E-E871F59DF66E}" srcOrd="0" destOrd="0" presId="urn:microsoft.com/office/officeart/2005/8/layout/hChevron3"/>
    <dgm:cxn modelId="{448C13BD-94AB-47FD-A3E5-F77C1D4F29A1}" type="presOf" srcId="{E60CAAF8-428E-4EC6-A91F-FEC80A57B5A5}" destId="{06E132D3-40E2-204E-AF8C-A0D9B0AEDE48}" srcOrd="0" destOrd="1" presId="urn:microsoft.com/office/officeart/2005/8/layout/hChevron3"/>
    <dgm:cxn modelId="{EC87E4C1-94EF-1846-A01D-093AE4BF6452}" srcId="{36045517-CEA4-4BE3-B836-C2B6BFE5649B}" destId="{859AED8F-8A1E-BA48-82C8-8766A2748B28}" srcOrd="1" destOrd="0" parTransId="{B02C32D2-08E0-F541-87A4-E6893CB93593}" sibTransId="{FBC55E50-D50A-C549-A0DC-0B4691233F4D}"/>
    <dgm:cxn modelId="{6C3A2DC2-4534-444F-B2A4-EC21C4097F1A}" type="presOf" srcId="{36045517-CEA4-4BE3-B836-C2B6BFE5649B}" destId="{182A42C9-E9CF-A141-834A-3F05F838D1A7}" srcOrd="0" destOrd="0" presId="urn:microsoft.com/office/officeart/2005/8/layout/hChevron3"/>
    <dgm:cxn modelId="{0D6EFCC2-FDF8-4F6E-9A5E-CA692745C16F}" srcId="{42D71409-67F9-455C-8C6D-716D284AAA6B}" destId="{0507EB23-E579-4478-95DE-8B3AF2785525}" srcOrd="0" destOrd="0" parTransId="{F3890ED8-B1A6-42C1-ACD6-91916746AB30}" sibTransId="{123B8FA7-F5AC-4574-A3AA-6A93B87ED425}"/>
    <dgm:cxn modelId="{63835FCB-F259-4C25-8657-052136F192D8}" srcId="{F66099B6-DBBD-4AB0-82D2-877B80F846F7}" destId="{62403018-E2A8-4BCD-A5CB-852ABBE7DB63}" srcOrd="1" destOrd="0" parTransId="{DBC92329-ECB9-4BAB-826B-867020D31D06}" sibTransId="{F8FA67A1-203D-4C58-BBBE-F741271D58A8}"/>
    <dgm:cxn modelId="{7CF965CB-6E73-8C40-A714-E58570D12267}" type="presOf" srcId="{F66099B6-DBBD-4AB0-82D2-877B80F846F7}" destId="{CE4FB90A-23D3-624D-9472-058615351CBF}" srcOrd="0" destOrd="0" presId="urn:microsoft.com/office/officeart/2005/8/layout/hChevron3"/>
    <dgm:cxn modelId="{771A36CD-2BA5-154E-AC00-01B6378AFB6D}" type="presOf" srcId="{B9C32B05-62EA-407A-B21C-2310C7945705}" destId="{AB306E7F-BBFE-4840-97DE-4860B97247CD}" srcOrd="0" destOrd="0" presId="urn:microsoft.com/office/officeart/2005/8/layout/hChevron3"/>
    <dgm:cxn modelId="{AAFDC6CD-9789-4F2F-9856-AFA5819D6635}" type="presOf" srcId="{F120C875-C509-4081-87E6-6350904753BD}" destId="{06E132D3-40E2-204E-AF8C-A0D9B0AEDE48}" srcOrd="0" destOrd="4" presId="urn:microsoft.com/office/officeart/2005/8/layout/hChevron3"/>
    <dgm:cxn modelId="{701333CE-F8FE-470A-9DFD-70A4933969B2}" type="presOf" srcId="{F8E3A3B7-F438-45D5-A29C-F200999E4D00}" destId="{182A42C9-E9CF-A141-834A-3F05F838D1A7}" srcOrd="0" destOrd="1" presId="urn:microsoft.com/office/officeart/2005/8/layout/hChevron3"/>
    <dgm:cxn modelId="{8330F4DB-2FD0-423F-AB4F-95EACD0A5EE0}" srcId="{2A22E84C-3AA3-4E9C-AE5F-9C2FB0D7FB11}" destId="{F120C875-C509-4081-87E6-6350904753BD}" srcOrd="3" destOrd="0" parTransId="{2E0E720D-110C-4EE4-9D09-849E526553BD}" sibTransId="{4AE28C9C-610B-4512-A6F1-FEDBA241D3BF}"/>
    <dgm:cxn modelId="{1E87E2E1-194C-2F4A-8FBC-E2211FC2FAE5}" srcId="{2A22E84C-3AA3-4E9C-AE5F-9C2FB0D7FB11}" destId="{39FF7321-A806-5E45-A53D-FB203B3DC498}" srcOrd="2" destOrd="0" parTransId="{A62340F8-8C51-6E43-B6C0-3DF2CD432169}" sibTransId="{907B7FF3-6D03-454B-A30D-CE8657F742D9}"/>
    <dgm:cxn modelId="{BEB859E7-C343-408E-86A1-667C27EE5761}" srcId="{B9C32B05-62EA-407A-B21C-2310C7945705}" destId="{2A22E84C-3AA3-4E9C-AE5F-9C2FB0D7FB11}" srcOrd="2" destOrd="0" parTransId="{6C025E55-DF42-4C5D-AFD5-6015FA053D46}" sibTransId="{744EA591-F199-49C2-B63A-82709D96C729}"/>
    <dgm:cxn modelId="{BE9378EA-E4EB-4B11-9EC5-897E9C08EFC2}" type="presOf" srcId="{62403018-E2A8-4BCD-A5CB-852ABBE7DB63}" destId="{CE4FB90A-23D3-624D-9472-058615351CBF}" srcOrd="0" destOrd="2" presId="urn:microsoft.com/office/officeart/2005/8/layout/hChevron3"/>
    <dgm:cxn modelId="{DE6ACD62-BCE5-D54F-A6F6-A039788F89A4}" type="presParOf" srcId="{AB306E7F-BBFE-4840-97DE-4860B97247CD}" destId="{B9826503-FF9C-6249-9C5E-E871F59DF66E}" srcOrd="0" destOrd="0" presId="urn:microsoft.com/office/officeart/2005/8/layout/hChevron3"/>
    <dgm:cxn modelId="{69B8145E-251F-EE4F-ABCC-4048475C3A0B}" type="presParOf" srcId="{AB306E7F-BBFE-4840-97DE-4860B97247CD}" destId="{9E68C294-9D60-C64E-831C-8471394B08F2}" srcOrd="1" destOrd="0" presId="urn:microsoft.com/office/officeart/2005/8/layout/hChevron3"/>
    <dgm:cxn modelId="{446E00F2-6ACA-2F4D-AD09-C2B503BFF403}" type="presParOf" srcId="{AB306E7F-BBFE-4840-97DE-4860B97247CD}" destId="{CE4FB90A-23D3-624D-9472-058615351CBF}" srcOrd="2" destOrd="0" presId="urn:microsoft.com/office/officeart/2005/8/layout/hChevron3"/>
    <dgm:cxn modelId="{8A768791-3A2E-5E46-8EC8-7EB78D621572}" type="presParOf" srcId="{AB306E7F-BBFE-4840-97DE-4860B97247CD}" destId="{85FAA2A2-408F-4949-BE8D-AD37BDF00EDF}" srcOrd="3" destOrd="0" presId="urn:microsoft.com/office/officeart/2005/8/layout/hChevron3"/>
    <dgm:cxn modelId="{180A4A5F-14AD-1B4A-9A63-493764DC42F5}" type="presParOf" srcId="{AB306E7F-BBFE-4840-97DE-4860B97247CD}" destId="{06E132D3-40E2-204E-AF8C-A0D9B0AEDE48}" srcOrd="4" destOrd="0" presId="urn:microsoft.com/office/officeart/2005/8/layout/hChevron3"/>
    <dgm:cxn modelId="{6B7BD185-3558-7640-B604-34855655EFEF}" type="presParOf" srcId="{AB306E7F-BBFE-4840-97DE-4860B97247CD}" destId="{0533F1AC-E484-2A4A-87E0-4742A07FFE2C}" srcOrd="5" destOrd="0" presId="urn:microsoft.com/office/officeart/2005/8/layout/hChevron3"/>
    <dgm:cxn modelId="{D119BBE3-A07C-C14E-B21C-1D5467E28D9F}" type="presParOf" srcId="{AB306E7F-BBFE-4840-97DE-4860B97247CD}" destId="{182A42C9-E9CF-A141-834A-3F05F838D1A7}" srcOrd="6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826503-FF9C-6249-9C5E-E871F59DF66E}">
      <dsp:nvSpPr>
        <dsp:cNvPr id="0" name=""/>
        <dsp:cNvSpPr/>
      </dsp:nvSpPr>
      <dsp:spPr>
        <a:xfrm>
          <a:off x="3022" y="134138"/>
          <a:ext cx="3032979" cy="2426383"/>
        </a:xfrm>
        <a:prstGeom prst="homePlate">
          <a:avLst>
            <a:gd name="adj" fmla="val 25000"/>
          </a:avLst>
        </a:prstGeom>
        <a:solidFill>
          <a:schemeClr val="accent1"/>
        </a:solidFill>
        <a:ln w="50800">
          <a:solidFill>
            <a:schemeClr val="bg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6000" tIns="180000" rIns="427987" bIns="35560" numCol="1" spcCol="1270" anchor="t" anchorCtr="0">
          <a:noAutofit/>
        </a:bodyPr>
        <a:lstStyle/>
        <a:p>
          <a:pPr marL="0" lvl="0" indent="0" algn="l" defTabSz="622300">
            <a:lnSpc>
              <a:spcPct val="11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Frutiger LT Com 65 Bold" panose="020B0803030504020204" pitchFamily="34" charset="0"/>
            </a:rPr>
            <a:t>2020</a:t>
          </a:r>
        </a:p>
        <a:p>
          <a:pPr marL="180000" lvl="1" indent="-180000" algn="l" defTabSz="622300">
            <a:lnSpc>
              <a:spcPct val="110000"/>
            </a:lnSpc>
            <a:spcBef>
              <a:spcPct val="0"/>
            </a:spcBef>
            <a:spcAft>
              <a:spcPct val="15000"/>
            </a:spcAft>
            <a:buClr>
              <a:schemeClr val="bg1"/>
            </a:buClr>
            <a:buSzPct val="100000"/>
            <a:buFont typeface="Wingdings" panose="05000000000000000000" pitchFamily="2" charset="2"/>
            <a:buChar char="§"/>
            <a:tabLst/>
          </a:pPr>
          <a:r>
            <a:rPr lang="en-US" sz="1400" kern="1200">
              <a:solidFill>
                <a:schemeClr val="bg1"/>
              </a:solidFill>
            </a:rPr>
            <a:t>10: Inaugural workshop </a:t>
          </a:r>
        </a:p>
        <a:p>
          <a:pPr marL="180975" lvl="1" indent="-180975" algn="l" defTabSz="622300">
            <a:lnSpc>
              <a:spcPct val="110000"/>
            </a:lnSpc>
            <a:spcBef>
              <a:spcPct val="0"/>
            </a:spcBef>
            <a:spcAft>
              <a:spcPct val="15000"/>
            </a:spcAft>
            <a:buClr>
              <a:schemeClr val="bg1"/>
            </a:buClr>
            <a:buSzPct val="100000"/>
            <a:buFont typeface="Wingdings" panose="05000000000000000000" pitchFamily="2" charset="2"/>
            <a:buChar char="§"/>
            <a:tabLst/>
          </a:pPr>
          <a:r>
            <a:rPr lang="en-US" sz="1400" kern="1200">
              <a:solidFill>
                <a:schemeClr val="bg1"/>
              </a:solidFill>
            </a:rPr>
            <a:t>12: Meeting</a:t>
          </a:r>
        </a:p>
      </dsp:txBody>
      <dsp:txXfrm>
        <a:off x="3022" y="134138"/>
        <a:ext cx="2729681" cy="2426383"/>
      </dsp:txXfrm>
    </dsp:sp>
    <dsp:sp modelId="{CE4FB90A-23D3-624D-9472-058615351CBF}">
      <dsp:nvSpPr>
        <dsp:cNvPr id="0" name=""/>
        <dsp:cNvSpPr/>
      </dsp:nvSpPr>
      <dsp:spPr>
        <a:xfrm>
          <a:off x="2430850" y="134138"/>
          <a:ext cx="3032979" cy="2426383"/>
        </a:xfrm>
        <a:prstGeom prst="chevron">
          <a:avLst>
            <a:gd name="adj" fmla="val 25000"/>
          </a:avLst>
        </a:prstGeom>
        <a:solidFill>
          <a:schemeClr val="accent2"/>
        </a:solidFill>
        <a:ln w="50800">
          <a:solidFill>
            <a:schemeClr val="bg1"/>
          </a:solidFill>
        </a:ln>
        <a:effectLst/>
      </dsp:spPr>
      <dsp:style>
        <a:lnRef idx="0">
          <a:schemeClr val="lt1">
            <a:hueOff val="0"/>
            <a:satOff val="0"/>
            <a:lumOff val="0"/>
            <a:alphaOff val="0"/>
          </a:schemeClr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997" tIns="180000" rIns="106997" bIns="35560" numCol="1" spcCol="1270" anchor="t" anchorCtr="0">
          <a:noAutofit/>
        </a:bodyPr>
        <a:lstStyle/>
        <a:p>
          <a:pPr marL="0" lvl="0" indent="0" algn="l" defTabSz="622300">
            <a:lnSpc>
              <a:spcPct val="11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Frutiger LT Com 65 Bold" panose="020B0803030504020204" pitchFamily="34" charset="0"/>
            </a:rPr>
            <a:t>2021</a:t>
          </a:r>
        </a:p>
        <a:p>
          <a:pPr marL="180000" lvl="1" indent="-180000" algn="l" defTabSz="622300">
            <a:lnSpc>
              <a:spcPct val="110000"/>
            </a:lnSpc>
            <a:spcBef>
              <a:spcPct val="0"/>
            </a:spcBef>
            <a:spcAft>
              <a:spcPct val="15000"/>
            </a:spcAft>
            <a:buClr>
              <a:schemeClr val="bg1"/>
            </a:buClr>
            <a:buSzPct val="100000"/>
            <a:buFont typeface="Wingdings" panose="05000000000000000000" pitchFamily="2" charset="2"/>
            <a:buChar char="§"/>
            <a:tabLst/>
          </a:pPr>
          <a:r>
            <a:rPr lang="en-US" sz="1400" kern="1200">
              <a:solidFill>
                <a:schemeClr val="bg1"/>
              </a:solidFill>
            </a:rPr>
            <a:t>03: LMIC meeting</a:t>
          </a:r>
        </a:p>
        <a:p>
          <a:pPr marL="180000" lvl="1" indent="-180000" algn="l" defTabSz="622300">
            <a:lnSpc>
              <a:spcPct val="110000"/>
            </a:lnSpc>
            <a:spcBef>
              <a:spcPct val="0"/>
            </a:spcBef>
            <a:spcAft>
              <a:spcPct val="15000"/>
            </a:spcAft>
            <a:buClr>
              <a:schemeClr val="bg1"/>
            </a:buClr>
            <a:buSzPct val="100000"/>
            <a:buFont typeface="Wingdings" panose="05000000000000000000" pitchFamily="2" charset="2"/>
            <a:buChar char="§"/>
            <a:tabLst/>
          </a:pPr>
          <a:r>
            <a:rPr lang="en-US" sz="1400" kern="1200">
              <a:solidFill>
                <a:schemeClr val="bg1"/>
              </a:solidFill>
            </a:rPr>
            <a:t>04: Review 1 &amp; meeting </a:t>
          </a:r>
        </a:p>
        <a:p>
          <a:pPr marL="180000" lvl="1" indent="-180000" algn="l" defTabSz="622300">
            <a:lnSpc>
              <a:spcPct val="110000"/>
            </a:lnSpc>
            <a:spcBef>
              <a:spcPct val="0"/>
            </a:spcBef>
            <a:spcAft>
              <a:spcPct val="15000"/>
            </a:spcAft>
            <a:buClr>
              <a:schemeClr val="bg1"/>
            </a:buClr>
            <a:buSzPct val="100000"/>
            <a:buFont typeface="Wingdings" panose="05000000000000000000" pitchFamily="2" charset="2"/>
            <a:buChar char="§"/>
            <a:tabLst/>
          </a:pPr>
          <a:r>
            <a:rPr lang="en-US" sz="1400" kern="1200">
              <a:solidFill>
                <a:schemeClr val="bg1"/>
              </a:solidFill>
            </a:rPr>
            <a:t>09: Review 2</a:t>
          </a:r>
        </a:p>
        <a:p>
          <a:pPr marL="180000" lvl="1" indent="-180000" algn="l" defTabSz="622300">
            <a:lnSpc>
              <a:spcPct val="110000"/>
            </a:lnSpc>
            <a:spcBef>
              <a:spcPct val="0"/>
            </a:spcBef>
            <a:spcAft>
              <a:spcPct val="15000"/>
            </a:spcAft>
            <a:buClr>
              <a:schemeClr val="bg1"/>
            </a:buClr>
            <a:buSzPct val="100000"/>
            <a:buFont typeface="Wingdings" panose="05000000000000000000" pitchFamily="2" charset="2"/>
            <a:buChar char="§"/>
            <a:tabLst/>
          </a:pPr>
          <a:r>
            <a:rPr lang="en-US" sz="1400" kern="1200">
              <a:solidFill>
                <a:schemeClr val="bg1"/>
              </a:solidFill>
            </a:rPr>
            <a:t>11: Meeting</a:t>
          </a:r>
        </a:p>
      </dsp:txBody>
      <dsp:txXfrm>
        <a:off x="3037446" y="134138"/>
        <a:ext cx="1819787" cy="2426383"/>
      </dsp:txXfrm>
    </dsp:sp>
    <dsp:sp modelId="{06E132D3-40E2-204E-AF8C-A0D9B0AEDE48}">
      <dsp:nvSpPr>
        <dsp:cNvPr id="0" name=""/>
        <dsp:cNvSpPr/>
      </dsp:nvSpPr>
      <dsp:spPr>
        <a:xfrm>
          <a:off x="4860691" y="134138"/>
          <a:ext cx="3032979" cy="2426383"/>
        </a:xfrm>
        <a:prstGeom prst="chevron">
          <a:avLst>
            <a:gd name="adj" fmla="val 25000"/>
          </a:avLst>
        </a:prstGeom>
        <a:solidFill>
          <a:schemeClr val="accent4"/>
        </a:solidFill>
        <a:ln w="50800">
          <a:solidFill>
            <a:schemeClr val="bg1"/>
          </a:solidFill>
        </a:ln>
        <a:effectLst/>
      </dsp:spPr>
      <dsp:style>
        <a:lnRef idx="0">
          <a:schemeClr val="lt1">
            <a:hueOff val="0"/>
            <a:satOff val="0"/>
            <a:lumOff val="0"/>
            <a:alphaOff val="0"/>
          </a:schemeClr>
        </a:lnRef>
        <a:fillRef idx="3">
          <a:schemeClr val="accent5">
            <a:hueOff val="0"/>
            <a:satOff val="0"/>
            <a:lumOff val="0"/>
            <a:alphaOff val="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997" tIns="180000" rIns="106997" bIns="35560" numCol="1" spcCol="1270" anchor="t" anchorCtr="0">
          <a:noAutofit/>
        </a:bodyPr>
        <a:lstStyle/>
        <a:p>
          <a:pPr marL="0" lvl="0" indent="0" algn="l" defTabSz="622300">
            <a:lnSpc>
              <a:spcPct val="11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Frutiger LT Com 65 Bold" panose="020B0803030504020204" pitchFamily="34" charset="0"/>
            </a:rPr>
            <a:t>2022</a:t>
          </a:r>
          <a:endParaRPr lang="en-US" sz="1400" kern="1200"/>
        </a:p>
        <a:p>
          <a:pPr marL="180000" lvl="1" indent="-180000" algn="l" defTabSz="622300">
            <a:lnSpc>
              <a:spcPct val="110000"/>
            </a:lnSpc>
            <a:spcBef>
              <a:spcPct val="0"/>
            </a:spcBef>
            <a:spcAft>
              <a:spcPct val="15000"/>
            </a:spcAft>
            <a:buClr>
              <a:schemeClr val="bg1"/>
            </a:buClr>
            <a:buSzPct val="100000"/>
            <a:buFont typeface="Wingdings" panose="05000000000000000000" pitchFamily="2" charset="2"/>
            <a:buChar char="§"/>
            <a:tabLst/>
          </a:pPr>
          <a:r>
            <a:rPr lang="en-US" sz="1400" kern="1200">
              <a:solidFill>
                <a:schemeClr val="bg1"/>
              </a:solidFill>
            </a:rPr>
            <a:t>09: WHO clearance</a:t>
          </a:r>
        </a:p>
        <a:p>
          <a:pPr marL="180000" lvl="1" indent="-180000" algn="l" defTabSz="622300">
            <a:lnSpc>
              <a:spcPct val="110000"/>
            </a:lnSpc>
            <a:spcBef>
              <a:spcPct val="0"/>
            </a:spcBef>
            <a:spcAft>
              <a:spcPct val="15000"/>
            </a:spcAft>
            <a:buClr>
              <a:schemeClr val="bg1"/>
            </a:buClr>
            <a:buSzPct val="100000"/>
            <a:buFont typeface="Wingdings" panose="05000000000000000000" pitchFamily="2" charset="2"/>
            <a:buChar char="§"/>
            <a:tabLst/>
          </a:pPr>
          <a:r>
            <a:rPr lang="en-US" sz="1400" kern="1200">
              <a:solidFill>
                <a:schemeClr val="bg1"/>
              </a:solidFill>
            </a:rPr>
            <a:t>10: Meeting “future priorities”</a:t>
          </a:r>
        </a:p>
        <a:p>
          <a:pPr marL="180000" lvl="1" indent="-180000" algn="l" defTabSz="622300">
            <a:lnSpc>
              <a:spcPct val="110000"/>
            </a:lnSpc>
            <a:spcBef>
              <a:spcPct val="0"/>
            </a:spcBef>
            <a:spcAft>
              <a:spcPct val="15000"/>
            </a:spcAft>
            <a:buClr>
              <a:schemeClr val="bg1"/>
            </a:buClr>
            <a:buSzPct val="100000"/>
            <a:buFont typeface="Wingdings" panose="05000000000000000000" pitchFamily="2" charset="2"/>
            <a:buChar char="§"/>
            <a:tabLst/>
          </a:pPr>
          <a:r>
            <a:rPr lang="en-US" sz="1400" kern="1200">
              <a:solidFill>
                <a:schemeClr val="bg1"/>
              </a:solidFill>
            </a:rPr>
            <a:t>10/11: Follow up meetings</a:t>
          </a:r>
        </a:p>
        <a:p>
          <a:pPr marL="180000" lvl="1" indent="-180000" algn="l" defTabSz="622300">
            <a:lnSpc>
              <a:spcPct val="110000"/>
            </a:lnSpc>
            <a:spcBef>
              <a:spcPct val="0"/>
            </a:spcBef>
            <a:spcAft>
              <a:spcPct val="15000"/>
            </a:spcAft>
            <a:buClr>
              <a:schemeClr val="bg1"/>
            </a:buClr>
            <a:buSzPct val="100000"/>
            <a:buFont typeface="Wingdings" panose="05000000000000000000" pitchFamily="2" charset="2"/>
            <a:buChar char="§"/>
            <a:tabLst/>
          </a:pPr>
          <a:endParaRPr lang="en-US" sz="1400" kern="1200">
            <a:solidFill>
              <a:schemeClr val="bg1"/>
            </a:solidFill>
          </a:endParaRPr>
        </a:p>
      </dsp:txBody>
      <dsp:txXfrm>
        <a:off x="5467287" y="134138"/>
        <a:ext cx="1819787" cy="2426383"/>
      </dsp:txXfrm>
    </dsp:sp>
    <dsp:sp modelId="{182A42C9-E9CF-A141-834A-3F05F838D1A7}">
      <dsp:nvSpPr>
        <dsp:cNvPr id="0" name=""/>
        <dsp:cNvSpPr/>
      </dsp:nvSpPr>
      <dsp:spPr>
        <a:xfrm>
          <a:off x="7285197" y="134138"/>
          <a:ext cx="3032979" cy="2426383"/>
        </a:xfrm>
        <a:prstGeom prst="chevron">
          <a:avLst>
            <a:gd name="adj" fmla="val 25000"/>
          </a:avLst>
        </a:prstGeom>
        <a:solidFill>
          <a:schemeClr val="accent5"/>
        </a:solidFill>
        <a:ln w="50800">
          <a:solidFill>
            <a:schemeClr val="bg1"/>
          </a:solidFill>
        </a:ln>
        <a:effectLst/>
      </dsp:spPr>
      <dsp:style>
        <a:lnRef idx="0">
          <a:schemeClr val="lt1">
            <a:hueOff val="0"/>
            <a:satOff val="0"/>
            <a:lumOff val="0"/>
            <a:alphaOff val="0"/>
          </a:schemeClr>
        </a:lnRef>
        <a:fillRef idx="3">
          <a:schemeClr val="accent3">
            <a:hueOff val="0"/>
            <a:satOff val="0"/>
            <a:lumOff val="0"/>
            <a:alphaOff val="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997" tIns="180000" rIns="106997" bIns="35560" numCol="1" spcCol="1270" anchor="t" anchorCtr="0">
          <a:noAutofit/>
        </a:bodyPr>
        <a:lstStyle/>
        <a:p>
          <a:pPr marL="0" lvl="0" indent="0" algn="l" defTabSz="622300">
            <a:lnSpc>
              <a:spcPct val="11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2023</a:t>
          </a:r>
        </a:p>
        <a:p>
          <a:pPr marL="180000" lvl="1" indent="-180000" algn="l" defTabSz="622300">
            <a:lnSpc>
              <a:spcPct val="110000"/>
            </a:lnSpc>
            <a:spcBef>
              <a:spcPct val="0"/>
            </a:spcBef>
            <a:spcAft>
              <a:spcPct val="15000"/>
            </a:spcAft>
            <a:buClr>
              <a:schemeClr val="bg1"/>
            </a:buClr>
            <a:buSzPct val="100000"/>
            <a:buFont typeface="Wingdings" panose="05000000000000000000" pitchFamily="2" charset="2"/>
            <a:buChar char="§"/>
            <a:tabLst/>
          </a:pPr>
          <a:r>
            <a:rPr lang="en-US" sz="1400" kern="1200">
              <a:solidFill>
                <a:schemeClr val="bg1"/>
              </a:solidFill>
            </a:rPr>
            <a:t>02/03: ITU approval</a:t>
          </a:r>
        </a:p>
        <a:p>
          <a:pPr marL="180000" lvl="1" indent="-180000" algn="l" defTabSz="622300">
            <a:lnSpc>
              <a:spcPct val="110000"/>
            </a:lnSpc>
            <a:spcBef>
              <a:spcPct val="0"/>
            </a:spcBef>
            <a:spcAft>
              <a:spcPct val="15000"/>
            </a:spcAft>
            <a:buClr>
              <a:schemeClr val="bg1"/>
            </a:buClr>
            <a:buSzPct val="100000"/>
            <a:buFont typeface="Wingdings" panose="05000000000000000000" pitchFamily="2" charset="2"/>
            <a:buChar char="§"/>
            <a:tabLst/>
          </a:pPr>
          <a:r>
            <a:rPr lang="en-US" sz="1400" kern="1200" dirty="0">
              <a:solidFill>
                <a:schemeClr val="bg1"/>
              </a:solidFill>
            </a:rPr>
            <a:t>Publications (ITU/WHO)</a:t>
          </a:r>
        </a:p>
        <a:p>
          <a:pPr marL="180000" lvl="1" indent="-180000" algn="l" defTabSz="622300">
            <a:lnSpc>
              <a:spcPct val="110000"/>
            </a:lnSpc>
            <a:spcBef>
              <a:spcPct val="0"/>
            </a:spcBef>
            <a:spcAft>
              <a:spcPct val="15000"/>
            </a:spcAft>
            <a:buClr>
              <a:schemeClr val="bg1"/>
            </a:buClr>
            <a:buSzPct val="100000"/>
            <a:buFont typeface="Wingdings" panose="05000000000000000000" pitchFamily="2" charset="2"/>
            <a:buChar char="§"/>
            <a:tabLst/>
          </a:pPr>
          <a:endParaRPr lang="en-US" sz="1400" kern="1200">
            <a:solidFill>
              <a:schemeClr val="bg1"/>
            </a:solidFill>
          </a:endParaRPr>
        </a:p>
      </dsp:txBody>
      <dsp:txXfrm>
        <a:off x="7891793" y="134138"/>
        <a:ext cx="1819787" cy="24263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378A75F-2924-419E-A2B9-0B6F81294D43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45FDEC2-DF3E-4D08-A694-69CAF3C428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74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284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55738" y="1143000"/>
            <a:ext cx="3946525" cy="22193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629F0A-9DE2-44AB-9A84-CC28BAF7B3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45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7727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Relationship Id="rId4" Type="http://schemas.openxmlformats.org/officeDocument/2006/relationships/image" Target="../media/image1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Relationship Id="rId4" Type="http://schemas.openxmlformats.org/officeDocument/2006/relationships/image" Target="../media/image1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Relationship Id="rId4" Type="http://schemas.openxmlformats.org/officeDocument/2006/relationships/image" Target="../media/image1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Relationship Id="rId4" Type="http://schemas.openxmlformats.org/officeDocument/2006/relationships/image" Target="../media/image1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Relationship Id="rId4" Type="http://schemas.openxmlformats.org/officeDocument/2006/relationships/image" Target="../media/image1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Relationship Id="rId4" Type="http://schemas.openxmlformats.org/officeDocument/2006/relationships/image" Target="../media/image1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Relationship Id="rId4" Type="http://schemas.openxmlformats.org/officeDocument/2006/relationships/image" Target="../media/image1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Relationship Id="rId4" Type="http://schemas.openxmlformats.org/officeDocument/2006/relationships/image" Target="../media/image1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Relationship Id="rId4" Type="http://schemas.openxmlformats.org/officeDocument/2006/relationships/image" Target="../media/image1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Relationship Id="rId4" Type="http://schemas.openxmlformats.org/officeDocument/2006/relationships/image" Target="../media/image1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Relationship Id="rId4" Type="http://schemas.openxmlformats.org/officeDocument/2006/relationships/image" Target="../media/image1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Relationship Id="rId4" Type="http://schemas.openxmlformats.org/officeDocument/2006/relationships/image" Target="../media/image1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Relationship Id="rId4" Type="http://schemas.openxmlformats.org/officeDocument/2006/relationships/image" Target="../media/image1.em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7.xml"/><Relationship Id="rId4" Type="http://schemas.openxmlformats.org/officeDocument/2006/relationships/image" Target="../media/image1.emf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8.xml"/><Relationship Id="rId4" Type="http://schemas.openxmlformats.org/officeDocument/2006/relationships/image" Target="../media/image1.emf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9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9.bin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0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744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2898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6693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– große Headline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838081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B002FD9-AF19-4ED6-84E1-C634A79B2B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5388" y="2836283"/>
            <a:ext cx="5916612" cy="3148592"/>
          </a:xfrm>
          <a:gradFill flip="none" rotWithShape="1">
            <a:gsLst>
              <a:gs pos="34000">
                <a:srgbClr val="00779A"/>
              </a:gs>
              <a:gs pos="0">
                <a:srgbClr val="014A6B">
                  <a:alpha val="95000"/>
                </a:srgbClr>
              </a:gs>
              <a:gs pos="74000">
                <a:schemeClr val="accent5">
                  <a:lumMod val="90000"/>
                  <a:lumOff val="10000"/>
                  <a:alpha val="95000"/>
                </a:schemeClr>
              </a:gs>
              <a:gs pos="100000">
                <a:srgbClr val="09B2AC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360000" tIns="360000" rIns="360000" bIns="360000" anchor="b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3520"/>
              </a:lnSpc>
              <a:spcAft>
                <a:spcPts val="1600"/>
              </a:spcAft>
              <a:defRPr sz="4160" b="0">
                <a:solidFill>
                  <a:schemeClr val="bg1"/>
                </a:solidFill>
                <a:latin typeface="Frutiger LT Com 55 Roman" panose="020B0A03040504030204" pitchFamily="34" charset="0"/>
              </a:defRPr>
            </a:lvl2pPr>
            <a:lvl3pPr>
              <a:lnSpc>
                <a:spcPct val="110000"/>
              </a:lnSpc>
              <a:spcAft>
                <a:spcPts val="0"/>
              </a:spcAft>
              <a:defRPr sz="16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10000"/>
              </a:lnSpc>
              <a:spcBef>
                <a:spcPts val="208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Headline groß, Frutiger LT </a:t>
            </a:r>
            <a:r>
              <a:rPr lang="de-DE" dirty="0" err="1"/>
              <a:t>Com</a:t>
            </a:r>
            <a:r>
              <a:rPr lang="de-DE" dirty="0"/>
              <a:t> Light, 32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 err="1"/>
              <a:t>Subline</a:t>
            </a:r>
            <a:r>
              <a:rPr lang="de-DE" dirty="0"/>
              <a:t>/Referent/Datum</a:t>
            </a:r>
          </a:p>
          <a:p>
            <a:pPr lvl="3"/>
            <a:r>
              <a:rPr lang="de-DE" dirty="0"/>
              <a:t>Referenten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0983B20-CF3E-4EB7-8ABD-887696F49A4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388048" y="7027336"/>
            <a:ext cx="720000" cy="123111"/>
          </a:xfrm>
        </p:spPr>
        <p:txBody>
          <a:bodyPr/>
          <a:lstStyle/>
          <a:p>
            <a:fld id="{18404E2F-0DC3-491D-BBFF-E567024868D0}" type="datetime1">
              <a:rPr lang="de-DE" noProof="0" smtClean="0"/>
              <a:t>22.03.2023</a:t>
            </a:fld>
            <a:endParaRPr lang="de-DE" noProof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6758628-A8B7-4C0C-9D76-AB8C3683620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297897" y="7027336"/>
            <a:ext cx="2952000" cy="123111"/>
          </a:xfrm>
        </p:spPr>
        <p:txBody>
          <a:bodyPr/>
          <a:lstStyle/>
          <a:p>
            <a:r>
              <a:rPr lang="de-DE" noProof="0"/>
              <a:t>© Fraunhofer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D93D0D8-808F-4B9D-9E74-3D2864287D2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79425" y="7027336"/>
            <a:ext cx="720000" cy="123111"/>
          </a:xfrm>
        </p:spPr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261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– große Headline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309058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B002FD9-AF19-4ED6-84E1-C634A79B2B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" y="3002996"/>
            <a:ext cx="5916612" cy="2981879"/>
          </a:xfrm>
          <a:gradFill flip="none" rotWithShape="1">
            <a:gsLst>
              <a:gs pos="34000">
                <a:srgbClr val="1D7790">
                  <a:alpha val="95000"/>
                </a:srgbClr>
              </a:gs>
              <a:gs pos="0">
                <a:srgbClr val="014A6B">
                  <a:alpha val="95000"/>
                </a:srgbClr>
              </a:gs>
              <a:gs pos="74000">
                <a:schemeClr val="accent5">
                  <a:lumMod val="90000"/>
                  <a:lumOff val="10000"/>
                  <a:alpha val="95000"/>
                </a:schemeClr>
              </a:gs>
              <a:gs pos="100000">
                <a:srgbClr val="09B2AC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486000" tIns="360000" rIns="360000" bIns="360000" anchor="b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3200"/>
              </a:lnSpc>
              <a:spcAft>
                <a:spcPts val="640"/>
              </a:spcAft>
              <a:defRPr sz="4160" b="0">
                <a:solidFill>
                  <a:schemeClr val="bg1"/>
                </a:solidFill>
                <a:latin typeface="Frutiger LT Com 55 Roman" panose="020B0A03040504030204" pitchFamily="34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10000"/>
              </a:lnSpc>
              <a:spcBef>
                <a:spcPts val="208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/Referent/Datum</a:t>
            </a:r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/>
              <a:t>Headline groß, Frutiger LT </a:t>
            </a:r>
            <a:r>
              <a:rPr lang="de-DE" dirty="0" err="1"/>
              <a:t>Com</a:t>
            </a:r>
            <a:r>
              <a:rPr lang="de-DE" dirty="0"/>
              <a:t> Light, 32 </a:t>
            </a:r>
            <a:r>
              <a:rPr lang="de-DE" dirty="0" err="1"/>
              <a:t>pt</a:t>
            </a:r>
            <a:endParaRPr lang="de-DE" dirty="0"/>
          </a:p>
          <a:p>
            <a:pPr lvl="3"/>
            <a:r>
              <a:rPr lang="de-DE" dirty="0"/>
              <a:t>Referenten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968778D-8BC8-464B-A800-1D1791A3726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388048" y="7027336"/>
            <a:ext cx="720000" cy="123111"/>
          </a:xfrm>
        </p:spPr>
        <p:txBody>
          <a:bodyPr/>
          <a:lstStyle/>
          <a:p>
            <a:fld id="{18404E2F-0DC3-491D-BBFF-E567024868D0}" type="datetime1">
              <a:rPr lang="de-DE" noProof="0" smtClean="0"/>
              <a:t>22.03.2023</a:t>
            </a:fld>
            <a:endParaRPr lang="de-DE" noProof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5260CBB-BBBF-4BD2-A2B2-E16FB43BCE8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297897" y="7027336"/>
            <a:ext cx="2952000" cy="123111"/>
          </a:xfrm>
        </p:spPr>
        <p:txBody>
          <a:bodyPr/>
          <a:lstStyle/>
          <a:p>
            <a:r>
              <a:rPr lang="de-DE" noProof="0"/>
              <a:t>© Fraunhofer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C9F131B-2B68-425B-8FFF-8D359E0D5DD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79425" y="7027336"/>
            <a:ext cx="720000" cy="123111"/>
          </a:xfrm>
        </p:spPr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21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– kleine Headline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643910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B002FD9-AF19-4ED6-84E1-C634A79B2B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5388" y="2974270"/>
            <a:ext cx="5916612" cy="3010605"/>
          </a:xfrm>
          <a:gradFill flip="none" rotWithShape="1">
            <a:gsLst>
              <a:gs pos="34000">
                <a:srgbClr val="00779A"/>
              </a:gs>
              <a:gs pos="0">
                <a:srgbClr val="014A6B">
                  <a:alpha val="95000"/>
                </a:srgbClr>
              </a:gs>
              <a:gs pos="74000">
                <a:schemeClr val="accent5">
                  <a:lumMod val="90000"/>
                  <a:lumOff val="10000"/>
                  <a:alpha val="95000"/>
                </a:schemeClr>
              </a:gs>
              <a:gs pos="100000">
                <a:srgbClr val="09B2AC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360000" tIns="360000" rIns="360000" bIns="360000" anchor="b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4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2640"/>
              </a:lnSpc>
              <a:spcAft>
                <a:spcPts val="1200"/>
              </a:spcAft>
              <a:defRPr sz="3120" b="0">
                <a:solidFill>
                  <a:schemeClr val="bg1"/>
                </a:solidFill>
                <a:latin typeface="Frutiger LT Com 55 Roman" panose="020B0A03040504030204" pitchFamily="34" charset="0"/>
              </a:defRPr>
            </a:lvl2pPr>
            <a:lvl3pPr>
              <a:lnSpc>
                <a:spcPct val="110000"/>
              </a:lnSpc>
              <a:spcAft>
                <a:spcPts val="0"/>
              </a:spcAft>
              <a:defRPr sz="14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10000"/>
              </a:lnSpc>
              <a:spcBef>
                <a:spcPts val="184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Headline klein, Frutiger LT </a:t>
            </a:r>
            <a:r>
              <a:rPr lang="de-DE" dirty="0" err="1"/>
              <a:t>Com</a:t>
            </a:r>
            <a:r>
              <a:rPr lang="de-DE" dirty="0"/>
              <a:t> Light, 24 </a:t>
            </a:r>
            <a:r>
              <a:rPr lang="de-DE" dirty="0" err="1"/>
              <a:t>pt</a:t>
            </a:r>
            <a:br>
              <a:rPr lang="de-DE" dirty="0"/>
            </a:br>
            <a:r>
              <a:rPr lang="de-DE" dirty="0"/>
              <a:t>max. 3 Zeilen</a:t>
            </a:r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 err="1"/>
              <a:t>Subline</a:t>
            </a:r>
            <a:r>
              <a:rPr lang="de-DE" dirty="0"/>
              <a:t>/Referent/Datum</a:t>
            </a:r>
          </a:p>
          <a:p>
            <a:pPr lvl="3"/>
            <a:r>
              <a:rPr lang="de-DE" dirty="0"/>
              <a:t>Referenten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64FAF97-8E98-4493-977E-6FEDC5291BD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388048" y="7027336"/>
            <a:ext cx="720000" cy="123111"/>
          </a:xfrm>
        </p:spPr>
        <p:txBody>
          <a:bodyPr/>
          <a:lstStyle/>
          <a:p>
            <a:fld id="{18404E2F-0DC3-491D-BBFF-E567024868D0}" type="datetime1">
              <a:rPr lang="de-DE" noProof="0" smtClean="0"/>
              <a:t>22.03.2023</a:t>
            </a:fld>
            <a:endParaRPr lang="de-DE" noProof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90CB561-9F99-4288-90CE-88D602D52C2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297897" y="7027336"/>
            <a:ext cx="2952000" cy="123111"/>
          </a:xfrm>
        </p:spPr>
        <p:txBody>
          <a:bodyPr/>
          <a:lstStyle/>
          <a:p>
            <a:r>
              <a:rPr lang="de-DE" noProof="0"/>
              <a:t>© Fraunhofer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4596121-908B-4B59-963A-E95F7A86847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79425" y="7027336"/>
            <a:ext cx="720000" cy="123111"/>
          </a:xfrm>
        </p:spPr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866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– kleine Headline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515374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B002FD9-AF19-4ED6-84E1-C634A79B2B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" y="3038390"/>
            <a:ext cx="5916612" cy="2946485"/>
          </a:xfrm>
          <a:gradFill flip="none" rotWithShape="1">
            <a:gsLst>
              <a:gs pos="34000">
                <a:srgbClr val="00779A">
                  <a:alpha val="95000"/>
                </a:srgbClr>
              </a:gs>
              <a:gs pos="0">
                <a:srgbClr val="014A6B">
                  <a:alpha val="95000"/>
                </a:srgbClr>
              </a:gs>
              <a:gs pos="74000">
                <a:schemeClr val="accent5">
                  <a:lumMod val="90000"/>
                  <a:lumOff val="10000"/>
                  <a:alpha val="95000"/>
                </a:schemeClr>
              </a:gs>
              <a:gs pos="100000">
                <a:srgbClr val="09B2AC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486000" tIns="360000" rIns="360000" bIns="360000" anchor="b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4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2800"/>
              </a:lnSpc>
              <a:spcAft>
                <a:spcPts val="480"/>
              </a:spcAft>
              <a:defRPr sz="3120" b="0">
                <a:solidFill>
                  <a:schemeClr val="bg1"/>
                </a:solidFill>
                <a:latin typeface="Frutiger LT Com 55 Roman" panose="020B0A03040504030204" pitchFamily="34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2400" b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10000"/>
              </a:lnSpc>
              <a:spcBef>
                <a:spcPts val="2080"/>
              </a:spcBef>
              <a:spcAft>
                <a:spcPts val="0"/>
              </a:spcAft>
              <a:buNone/>
              <a:defRPr lang="de-DE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/Referent/Datum</a:t>
            </a:r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/>
              <a:t>Headline klein, Frutiger LT </a:t>
            </a:r>
            <a:r>
              <a:rPr lang="de-DE" dirty="0" err="1"/>
              <a:t>Com</a:t>
            </a:r>
            <a:r>
              <a:rPr lang="de-DE" dirty="0"/>
              <a:t> Light, 24 </a:t>
            </a:r>
            <a:r>
              <a:rPr lang="de-DE" dirty="0" err="1"/>
              <a:t>pt</a:t>
            </a:r>
            <a:r>
              <a:rPr lang="de-DE" dirty="0"/>
              <a:t>,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arem</a:t>
            </a:r>
            <a:r>
              <a:rPr lang="de-DE" dirty="0"/>
              <a:t> max. 3 Zeilen</a:t>
            </a:r>
          </a:p>
          <a:p>
            <a:pPr marL="0" lvl="3" indent="0" algn="l" defTabSz="914400" rtl="0" eaLnBrk="1" latinLnBrk="0" hangingPunct="1">
              <a:lnSpc>
                <a:spcPts val="1840"/>
              </a:lnSpc>
              <a:spcBef>
                <a:spcPts val="184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de-DE" dirty="0"/>
              <a:t>Referenten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26C9846-D78A-41C2-B9DE-AAB4647AB0B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388048" y="7027336"/>
            <a:ext cx="720000" cy="123111"/>
          </a:xfrm>
        </p:spPr>
        <p:txBody>
          <a:bodyPr/>
          <a:lstStyle/>
          <a:p>
            <a:fld id="{18404E2F-0DC3-491D-BBFF-E567024868D0}" type="datetime1">
              <a:rPr lang="de-DE" noProof="0" smtClean="0"/>
              <a:t>22.03.2023</a:t>
            </a:fld>
            <a:endParaRPr lang="de-DE" noProof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D8AD9C8-2824-4897-945F-4A8A1D2456E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297897" y="7027336"/>
            <a:ext cx="2952000" cy="123111"/>
          </a:xfrm>
        </p:spPr>
        <p:txBody>
          <a:bodyPr/>
          <a:lstStyle/>
          <a:p>
            <a:r>
              <a:rPr lang="de-DE" noProof="0"/>
              <a:t>© Fraunhofer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C1209F8-6861-41DE-A5C0-5C8F5AB393F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79425" y="7027336"/>
            <a:ext cx="720000" cy="123111"/>
          </a:xfrm>
        </p:spPr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4685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– Co-Br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954403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B002FD9-AF19-4ED6-84E1-C634A79B2B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5720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524025"/>
            <a:ext cx="7824783" cy="2981879"/>
          </a:xfrm>
          <a:gradFill flip="none" rotWithShape="1">
            <a:gsLst>
              <a:gs pos="34000">
                <a:srgbClr val="1E7992">
                  <a:alpha val="95000"/>
                </a:srgbClr>
              </a:gs>
              <a:gs pos="0">
                <a:srgbClr val="014A6B">
                  <a:alpha val="95000"/>
                </a:srgbClr>
              </a:gs>
              <a:gs pos="74000">
                <a:schemeClr val="accent5">
                  <a:lumMod val="90000"/>
                  <a:lumOff val="10000"/>
                  <a:alpha val="95000"/>
                </a:schemeClr>
              </a:gs>
              <a:gs pos="100000">
                <a:srgbClr val="09B2AC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 lIns="486000" tIns="360000" rIns="360000" bIns="360000" anchor="b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3200"/>
              </a:lnSpc>
              <a:spcAft>
                <a:spcPts val="640"/>
              </a:spcAft>
              <a:defRPr sz="4160" b="0">
                <a:solidFill>
                  <a:schemeClr val="bg1"/>
                </a:solidFill>
                <a:latin typeface="Frutiger LT Com 55 Roman" panose="020B0A03040504030204" pitchFamily="34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10000"/>
              </a:lnSpc>
              <a:spcBef>
                <a:spcPts val="208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/Referent/Datum</a:t>
            </a:r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/>
              <a:t>Headline groß, Frutiger LT </a:t>
            </a:r>
            <a:r>
              <a:rPr lang="de-DE" dirty="0" err="1"/>
              <a:t>Com</a:t>
            </a:r>
            <a:r>
              <a:rPr lang="de-DE" dirty="0"/>
              <a:t> Light, 32 </a:t>
            </a:r>
            <a:r>
              <a:rPr lang="de-DE" dirty="0" err="1"/>
              <a:t>pt</a:t>
            </a:r>
            <a:endParaRPr lang="de-DE" dirty="0"/>
          </a:p>
          <a:p>
            <a:pPr lvl="3"/>
            <a:r>
              <a:rPr lang="de-DE" dirty="0"/>
              <a:t>Referenten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B5719AE-30B8-45EA-B80C-409CF4F2B2F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388048" y="7027336"/>
            <a:ext cx="720000" cy="123111"/>
          </a:xfrm>
        </p:spPr>
        <p:txBody>
          <a:bodyPr/>
          <a:lstStyle/>
          <a:p>
            <a:fld id="{18404E2F-0DC3-491D-BBFF-E567024868D0}" type="datetime1">
              <a:rPr lang="de-DE" noProof="0" smtClean="0"/>
              <a:t>22.03.2023</a:t>
            </a:fld>
            <a:endParaRPr lang="de-DE" noProof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3BC588A-DC32-4D84-AD10-E7DF3D9A9CD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297897" y="7027336"/>
            <a:ext cx="2952000" cy="123111"/>
          </a:xfrm>
        </p:spPr>
        <p:txBody>
          <a:bodyPr/>
          <a:lstStyle/>
          <a:p>
            <a:r>
              <a:rPr lang="de-DE" noProof="0"/>
              <a:t>© Fraunhofer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2CB5C3E-E47D-427A-AA11-CB39E0BAF28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79425" y="7027336"/>
            <a:ext cx="720000" cy="123111"/>
          </a:xfrm>
        </p:spPr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0044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– Co-Brand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595872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B002FD9-AF19-4ED6-84E1-C634A79B2B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4290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1" y="2357312"/>
            <a:ext cx="7824787" cy="3148592"/>
          </a:xfrm>
          <a:gradFill flip="none" rotWithShape="1">
            <a:gsLst>
              <a:gs pos="34000">
                <a:srgbClr val="00779A">
                  <a:alpha val="95000"/>
                </a:srgbClr>
              </a:gs>
              <a:gs pos="0">
                <a:srgbClr val="014A6B">
                  <a:alpha val="95000"/>
                </a:srgbClr>
              </a:gs>
              <a:gs pos="74000">
                <a:schemeClr val="accent5">
                  <a:lumMod val="90000"/>
                  <a:lumOff val="10000"/>
                  <a:alpha val="95000"/>
                </a:schemeClr>
              </a:gs>
              <a:gs pos="100000">
                <a:srgbClr val="09B2AC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 lIns="486000" tIns="360000" rIns="360000" bIns="360000" anchor="t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3520"/>
              </a:lnSpc>
              <a:spcAft>
                <a:spcPts val="1600"/>
              </a:spcAft>
              <a:defRPr sz="4160" b="0">
                <a:solidFill>
                  <a:schemeClr val="bg1"/>
                </a:solidFill>
                <a:latin typeface="Frutiger LT Com 55 Roman" panose="020B0A03040504030204" pitchFamily="34" charset="0"/>
              </a:defRPr>
            </a:lvl2pPr>
            <a:lvl3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10000"/>
              </a:lnSpc>
              <a:spcBef>
                <a:spcPts val="208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Headline groß, Frutiger LT </a:t>
            </a:r>
            <a:r>
              <a:rPr lang="de-DE" dirty="0" err="1"/>
              <a:t>Com</a:t>
            </a:r>
            <a:r>
              <a:rPr lang="de-DE" dirty="0"/>
              <a:t> Light, 32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 err="1"/>
              <a:t>Subline</a:t>
            </a:r>
            <a:r>
              <a:rPr lang="de-DE" dirty="0"/>
              <a:t>/Referent/Datum</a:t>
            </a:r>
          </a:p>
          <a:p>
            <a:pPr lvl="3"/>
            <a:r>
              <a:rPr lang="de-DE" dirty="0"/>
              <a:t>Referenten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A4204C2-4248-49B0-B888-AEDE5C87E88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388048" y="7027336"/>
            <a:ext cx="720000" cy="123111"/>
          </a:xfrm>
        </p:spPr>
        <p:txBody>
          <a:bodyPr/>
          <a:lstStyle/>
          <a:p>
            <a:fld id="{18404E2F-0DC3-491D-BBFF-E567024868D0}" type="datetime1">
              <a:rPr lang="de-DE" noProof="0" smtClean="0"/>
              <a:t>22.03.2023</a:t>
            </a:fld>
            <a:endParaRPr lang="de-DE" noProof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0296C33-84D5-4891-A511-A73F2EF90ED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297897" y="7027336"/>
            <a:ext cx="2952000" cy="123111"/>
          </a:xfrm>
        </p:spPr>
        <p:txBody>
          <a:bodyPr/>
          <a:lstStyle/>
          <a:p>
            <a:r>
              <a:rPr lang="de-DE" noProof="0"/>
              <a:t>© Fraunhofer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EDE090B-8EDC-46F6-A07B-49E25523BDD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79425" y="7027336"/>
            <a:ext cx="720000" cy="123111"/>
          </a:xfrm>
        </p:spPr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8757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– große Headline unten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502745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rafik 4">
            <a:extLst>
              <a:ext uri="{FF2B5EF4-FFF2-40B4-BE49-F238E27FC236}">
                <a16:creationId xmlns:a16="http://schemas.microsoft.com/office/drawing/2014/main" id="{7C751A8B-7DD1-4C74-A6D8-AE2E6694A0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10014" b="10419"/>
          <a:stretch/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" y="3490309"/>
            <a:ext cx="11712574" cy="2494566"/>
          </a:xfrm>
          <a:noFill/>
        </p:spPr>
        <p:txBody>
          <a:bodyPr wrap="square" lIns="486000" tIns="360000" rIns="360000" bIns="360000" anchor="b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3200"/>
              </a:lnSpc>
              <a:spcAft>
                <a:spcPts val="640"/>
              </a:spcAft>
              <a:defRPr sz="4160" b="0">
                <a:solidFill>
                  <a:schemeClr val="bg1"/>
                </a:solidFill>
                <a:latin typeface="Frutiger LT Com 55 Roman" panose="020B0A03040504030204" pitchFamily="34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10000"/>
              </a:lnSpc>
              <a:spcBef>
                <a:spcPts val="208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/Referent/Datum</a:t>
            </a:r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/>
              <a:t>Headline groß, Frutiger LT </a:t>
            </a:r>
            <a:r>
              <a:rPr lang="de-DE" dirty="0" err="1"/>
              <a:t>Com</a:t>
            </a:r>
            <a:r>
              <a:rPr lang="de-DE" dirty="0"/>
              <a:t> Light, 32 </a:t>
            </a:r>
            <a:r>
              <a:rPr lang="de-DE" dirty="0" err="1"/>
              <a:t>pt</a:t>
            </a:r>
            <a:endParaRPr lang="de-DE" dirty="0"/>
          </a:p>
          <a:p>
            <a:pPr lvl="3"/>
            <a:r>
              <a:rPr lang="de-DE" dirty="0"/>
              <a:t>Referenten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B71DDCE-8584-473E-89A6-4E1C8FE4FEF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8404E2F-0DC3-491D-BBFF-E567024868D0}" type="datetime1">
              <a:rPr lang="de-DE" noProof="0" smtClean="0"/>
              <a:t>22.03.2023</a:t>
            </a:fld>
            <a:endParaRPr lang="de-DE" noProof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4F76422-6FC9-4F77-8DC2-9370AFAFE86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noProof="0"/>
              <a:t>© Fraunhofer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8BBD116-D531-4394-B940-E1E0CD4B016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4612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– große Headline oben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465993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rafik 4">
            <a:extLst>
              <a:ext uri="{FF2B5EF4-FFF2-40B4-BE49-F238E27FC236}">
                <a16:creationId xmlns:a16="http://schemas.microsoft.com/office/drawing/2014/main" id="{11F1A574-59A7-4800-855F-6C927C3EF9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1" y="3323596"/>
            <a:ext cx="11712575" cy="2661279"/>
          </a:xfrm>
          <a:noFill/>
        </p:spPr>
        <p:txBody>
          <a:bodyPr wrap="square" lIns="486000" tIns="360000" rIns="360000" bIns="360000" anchor="b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3520"/>
              </a:lnSpc>
              <a:spcAft>
                <a:spcPts val="1600"/>
              </a:spcAft>
              <a:defRPr sz="4160" b="0">
                <a:solidFill>
                  <a:schemeClr val="bg1"/>
                </a:solidFill>
                <a:latin typeface="Frutiger LT Com 55 Roman" panose="020B0A03040504030204" pitchFamily="34" charset="0"/>
              </a:defRPr>
            </a:lvl2pPr>
            <a:lvl3pPr>
              <a:lnSpc>
                <a:spcPct val="110000"/>
              </a:lnSpc>
              <a:spcAft>
                <a:spcPts val="0"/>
              </a:spcAft>
              <a:defRPr sz="16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10000"/>
              </a:lnSpc>
              <a:spcBef>
                <a:spcPts val="208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Headline groß, Frutiger LT </a:t>
            </a:r>
            <a:r>
              <a:rPr lang="de-DE" dirty="0" err="1"/>
              <a:t>Com</a:t>
            </a:r>
            <a:r>
              <a:rPr lang="de-DE" dirty="0"/>
              <a:t> Light, 32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 err="1"/>
              <a:t>Subline</a:t>
            </a:r>
            <a:r>
              <a:rPr lang="de-DE" dirty="0"/>
              <a:t>/Referent/Datum</a:t>
            </a:r>
          </a:p>
          <a:p>
            <a:pPr lvl="3"/>
            <a:r>
              <a:rPr lang="de-DE" dirty="0"/>
              <a:t>Referenten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5C68886-21F8-4FFB-8201-7F0BA6565D6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388048" y="7027336"/>
            <a:ext cx="720000" cy="123111"/>
          </a:xfrm>
        </p:spPr>
        <p:txBody>
          <a:bodyPr/>
          <a:lstStyle/>
          <a:p>
            <a:fld id="{18404E2F-0DC3-491D-BBFF-E567024868D0}" type="datetime1">
              <a:rPr lang="de-DE" noProof="0" smtClean="0"/>
              <a:t>22.03.2023</a:t>
            </a:fld>
            <a:endParaRPr lang="de-DE" noProof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4BD0276-DAC0-4256-A958-3D3DD10E63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297897" y="7027336"/>
            <a:ext cx="2952000" cy="123111"/>
          </a:xfrm>
        </p:spPr>
        <p:txBody>
          <a:bodyPr/>
          <a:lstStyle/>
          <a:p>
            <a:r>
              <a:rPr lang="de-DE" noProof="0"/>
              <a:t>© Fraunhofer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5696E82-453E-4196-8BCD-BF982D26413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79425" y="7027336"/>
            <a:ext cx="720000" cy="123111"/>
          </a:xfrm>
        </p:spPr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723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88388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– 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95B6287E-4A4F-4439-B422-A23539B268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040601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95B6287E-4A4F-4439-B422-A23539B268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Bildplatzhalter 7">
            <a:extLst>
              <a:ext uri="{FF2B5EF4-FFF2-40B4-BE49-F238E27FC236}">
                <a16:creationId xmlns:a16="http://schemas.microsoft.com/office/drawing/2014/main" id="{43168385-808A-40CF-ACBB-25E2FEB39C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6158116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59FA541-8597-4991-9A2A-D86D39840E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75388" y="3149600"/>
            <a:ext cx="5916612" cy="2177878"/>
          </a:xfrm>
          <a:gradFill flip="none" rotWithShape="1">
            <a:gsLst>
              <a:gs pos="34000">
                <a:srgbClr val="00779A">
                  <a:alpha val="95000"/>
                </a:srgbClr>
              </a:gs>
              <a:gs pos="0">
                <a:srgbClr val="014A6B">
                  <a:alpha val="95000"/>
                </a:srgbClr>
              </a:gs>
              <a:gs pos="74000">
                <a:schemeClr val="accent5">
                  <a:lumMod val="90000"/>
                  <a:lumOff val="10000"/>
                  <a:alpha val="95000"/>
                </a:schemeClr>
              </a:gs>
              <a:gs pos="100000">
                <a:srgbClr val="09B2AC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360000" tIns="360000" rIns="360000" bIns="360000"/>
          <a:lstStyle>
            <a:lvl1pPr>
              <a:lnSpc>
                <a:spcPct val="11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3520"/>
              </a:lnSpc>
              <a:spcAft>
                <a:spcPts val="1600"/>
              </a:spcAft>
              <a:defRPr sz="4160" b="1">
                <a:solidFill>
                  <a:schemeClr val="bg1"/>
                </a:solidFill>
                <a:latin typeface="Frutiger LT Com 55 Roman" panose="020B0A03040504030204" pitchFamily="34" charset="0"/>
              </a:defRPr>
            </a:lvl2pPr>
            <a:lvl3pPr>
              <a:lnSpc>
                <a:spcPct val="110000"/>
              </a:lnSpc>
              <a:defRPr sz="16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Zahl</a:t>
            </a:r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/>
              <a:t>Kapitelüberschrift, Frutiger LT </a:t>
            </a:r>
            <a:r>
              <a:rPr lang="de-DE" dirty="0" err="1"/>
              <a:t>Com</a:t>
            </a:r>
            <a:r>
              <a:rPr lang="de-DE" dirty="0"/>
              <a:t> </a:t>
            </a:r>
            <a:r>
              <a:rPr lang="de-DE" dirty="0" err="1"/>
              <a:t>Bold</a:t>
            </a:r>
            <a:r>
              <a:rPr lang="de-DE" dirty="0"/>
              <a:t>, 16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ACA94CF4-7D7D-4A16-808E-9BB3F11A797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6BEEC3F-C136-4E04-8E02-6DF963A6E721}" type="datetime1">
              <a:rPr lang="de-DE" noProof="0" smtClean="0"/>
              <a:t>22.03.2023</a:t>
            </a:fld>
            <a:endParaRPr lang="de-DE" noProof="0"/>
          </a:p>
        </p:txBody>
      </p:sp>
      <p:sp>
        <p:nvSpPr>
          <p:cNvPr id="12" name="Copyright Fraunhofer">
            <a:extLst>
              <a:ext uri="{FF2B5EF4-FFF2-40B4-BE49-F238E27FC236}">
                <a16:creationId xmlns:a16="http://schemas.microsoft.com/office/drawing/2014/main" id="{86A8951A-7642-4D31-B686-A714C8CCF5F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© Fraunhofer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9DE5828C-86B5-43E8-99E0-320BB3D4C7F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4759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– Bild 2/3 randabfa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95B6287E-4A4F-4439-B422-A23539B268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033059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95B6287E-4A4F-4439-B422-A23539B268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Bildplatzhalter 7">
            <a:extLst>
              <a:ext uri="{FF2B5EF4-FFF2-40B4-BE49-F238E27FC236}">
                <a16:creationId xmlns:a16="http://schemas.microsoft.com/office/drawing/2014/main" id="{43168385-808A-40CF-ACBB-25E2FEB39C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700213"/>
            <a:ext cx="6794500" cy="4457904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59FA541-8597-4991-9A2A-D86D39840E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75388" y="3149600"/>
            <a:ext cx="5916612" cy="2176723"/>
          </a:xfrm>
          <a:gradFill flip="none" rotWithShape="1">
            <a:gsLst>
              <a:gs pos="34000">
                <a:srgbClr val="00779A">
                  <a:alpha val="95000"/>
                </a:srgbClr>
              </a:gs>
              <a:gs pos="0">
                <a:srgbClr val="014A6B">
                  <a:alpha val="95000"/>
                </a:srgbClr>
              </a:gs>
              <a:gs pos="74000">
                <a:schemeClr val="accent5">
                  <a:lumMod val="90000"/>
                  <a:lumOff val="10000"/>
                  <a:alpha val="95000"/>
                </a:schemeClr>
              </a:gs>
              <a:gs pos="100000">
                <a:srgbClr val="09B2AC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360000" tIns="360000" rIns="360000" bIns="360000"/>
          <a:lstStyle>
            <a:lvl1pPr>
              <a:lnSpc>
                <a:spcPct val="11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3520"/>
              </a:lnSpc>
              <a:spcAft>
                <a:spcPts val="1600"/>
              </a:spcAft>
              <a:defRPr sz="4160" b="1">
                <a:solidFill>
                  <a:schemeClr val="bg1"/>
                </a:solidFill>
                <a:latin typeface="Frutiger LT Com 55 Roman" panose="020B0A03040504030204" pitchFamily="34" charset="0"/>
              </a:defRPr>
            </a:lvl2pPr>
            <a:lvl3pPr>
              <a:lnSpc>
                <a:spcPct val="110000"/>
              </a:lnSpc>
              <a:defRPr sz="16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Zahl</a:t>
            </a:r>
          </a:p>
          <a:p>
            <a:pPr lvl="1"/>
            <a:r>
              <a:rPr lang="de-DE" dirty="0"/>
              <a:t>—</a:t>
            </a:r>
          </a:p>
          <a:p>
            <a:pPr lvl="2"/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 LT Com 65 Bold" panose="020B0803030504020204" pitchFamily="34" charset="0"/>
                <a:ea typeface="+mn-ea"/>
                <a:cs typeface="+mn-cs"/>
              </a:rPr>
              <a:t>Kapitelüberschrift, Frutiger LT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 LT Com 65 Bold" panose="020B0803030504020204" pitchFamily="34" charset="0"/>
                <a:ea typeface="+mn-ea"/>
                <a:cs typeface="+mn-cs"/>
              </a:rPr>
              <a:t>Com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 LT Com 65 Bold" panose="020B0803030504020204" pitchFamily="34" charset="0"/>
                <a:ea typeface="+mn-ea"/>
                <a:cs typeface="+mn-cs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 LT Com 65 Bold" panose="020B0803030504020204" pitchFamily="34" charset="0"/>
                <a:ea typeface="+mn-ea"/>
                <a:cs typeface="+mn-cs"/>
              </a:rPr>
              <a:t>Bold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 LT Com 65 Bold" panose="020B0803030504020204" pitchFamily="34" charset="0"/>
                <a:ea typeface="+mn-ea"/>
                <a:cs typeface="+mn-cs"/>
              </a:rPr>
              <a:t>, 16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 LT Com 65 Bold" panose="020B0803030504020204" pitchFamily="34" charset="0"/>
                <a:ea typeface="+mn-ea"/>
                <a:cs typeface="+mn-cs"/>
              </a:rPr>
              <a:t>pt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EB97AB-0648-4C20-81AF-315192BBB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8CF3FD1A-1D27-41F1-9CA0-1DB93D823FF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179119F-C342-4DBA-9211-F4375B7FF2D1}" type="datetime1">
              <a:rPr lang="de-DE" noProof="0" smtClean="0"/>
              <a:t>22.03.2023</a:t>
            </a:fld>
            <a:endParaRPr lang="de-DE" noProof="0"/>
          </a:p>
        </p:txBody>
      </p:sp>
      <p:sp>
        <p:nvSpPr>
          <p:cNvPr id="11" name="Copyright Fraunhofer">
            <a:extLst>
              <a:ext uri="{FF2B5EF4-FFF2-40B4-BE49-F238E27FC236}">
                <a16:creationId xmlns:a16="http://schemas.microsoft.com/office/drawing/2014/main" id="{E2CAD830-41D2-49E6-9A6C-8B30840C615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© Fraunhofer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31C2822D-ACBC-46C4-BC5F-37D1A4BC045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349B4F5-3985-40FA-BB6F-4069C03E55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425" y="778321"/>
            <a:ext cx="11233150" cy="319318"/>
          </a:xfrm>
        </p:spPr>
        <p:txBody>
          <a:bodyPr/>
          <a:lstStyle>
            <a:lvl1pPr>
              <a:defRPr sz="2000" b="0">
                <a:solidFill>
                  <a:schemeClr val="accent2"/>
                </a:solidFill>
                <a:latin typeface="+mn-lt"/>
              </a:defRPr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5418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– Beschreibung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95B6287E-4A4F-4439-B422-A23539B268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73226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95B6287E-4A4F-4439-B422-A23539B268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Bildplatzhalter 7">
            <a:extLst>
              <a:ext uri="{FF2B5EF4-FFF2-40B4-BE49-F238E27FC236}">
                <a16:creationId xmlns:a16="http://schemas.microsoft.com/office/drawing/2014/main" id="{43168385-808A-40CF-ACBB-25E2FEB39C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9424" y="1700213"/>
            <a:ext cx="6315075" cy="4284662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59FA541-8597-4991-9A2A-D86D39840E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75388" y="3149600"/>
            <a:ext cx="5916612" cy="1622533"/>
          </a:xfrm>
          <a:gradFill flip="none" rotWithShape="1">
            <a:gsLst>
              <a:gs pos="34000">
                <a:srgbClr val="1C768F">
                  <a:alpha val="94902"/>
                </a:srgbClr>
              </a:gs>
              <a:gs pos="0">
                <a:srgbClr val="014A6B">
                  <a:alpha val="95000"/>
                </a:srgbClr>
              </a:gs>
              <a:gs pos="74000">
                <a:schemeClr val="accent5">
                  <a:lumMod val="90000"/>
                  <a:lumOff val="10000"/>
                  <a:alpha val="95000"/>
                </a:schemeClr>
              </a:gs>
              <a:gs pos="100000">
                <a:srgbClr val="09B2AC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360000" tIns="360000" rIns="360000" bIns="360000"/>
          <a:lstStyle>
            <a:lvl1pPr>
              <a:lnSpc>
                <a:spcPct val="110000"/>
              </a:lnSpc>
              <a:spcAft>
                <a:spcPts val="0"/>
              </a:spcAft>
              <a:defRPr sz="2000" b="1">
                <a:solidFill>
                  <a:schemeClr val="bg1"/>
                </a:solidFill>
              </a:defRPr>
            </a:lvl1pPr>
            <a:lvl2pPr>
              <a:lnSpc>
                <a:spcPts val="2420"/>
              </a:lnSpc>
              <a:spcAft>
                <a:spcPts val="0"/>
              </a:spcAft>
              <a:defRPr sz="2860" b="1">
                <a:solidFill>
                  <a:schemeClr val="bg1"/>
                </a:solidFill>
                <a:latin typeface="Frutiger LT Com 55 Roman" panose="020B0A03040504030204" pitchFamily="34" charset="0"/>
              </a:defRPr>
            </a:lvl2pPr>
            <a:lvl3pPr>
              <a:lnSpc>
                <a:spcPct val="110000"/>
              </a:lnSpc>
              <a:defRPr sz="1600" b="0"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Kapitelüberschrift, Frutiger </a:t>
            </a:r>
            <a:r>
              <a:rPr lang="de-DE" dirty="0" err="1"/>
              <a:t>Bold</a:t>
            </a:r>
            <a:r>
              <a:rPr lang="de-DE" dirty="0"/>
              <a:t> 20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/>
              <a:t>Frutiger LT </a:t>
            </a:r>
            <a:r>
              <a:rPr lang="de-DE" dirty="0" err="1"/>
              <a:t>Com</a:t>
            </a:r>
            <a:r>
              <a:rPr lang="de-DE" dirty="0"/>
              <a:t> Light 16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EB97AB-0648-4C20-81AF-315192BBB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57475347-60C7-4275-87BB-E0A043A5396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C469E6C-F598-4F80-AB6C-46A0783E2A2E}" type="datetime1">
              <a:rPr lang="de-DE" noProof="0" smtClean="0"/>
              <a:t>22.03.2023</a:t>
            </a:fld>
            <a:endParaRPr lang="de-DE" noProof="0"/>
          </a:p>
        </p:txBody>
      </p:sp>
      <p:sp>
        <p:nvSpPr>
          <p:cNvPr id="11" name="Copyright Fraunhofer">
            <a:extLst>
              <a:ext uri="{FF2B5EF4-FFF2-40B4-BE49-F238E27FC236}">
                <a16:creationId xmlns:a16="http://schemas.microsoft.com/office/drawing/2014/main" id="{262368A1-9617-47E7-A038-2429D810911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© Fraunhofer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7CAF98EC-E908-46DA-A386-F0D4232D418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00B162-5CE1-4081-9F76-7824B5C1719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425" y="778321"/>
            <a:ext cx="11233150" cy="318933"/>
          </a:xfrm>
        </p:spPr>
        <p:txBody>
          <a:bodyPr/>
          <a:lstStyle>
            <a:lvl1pPr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8104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 mit Beschreibu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1F8DCC3F-E343-4E3F-B16A-B6051F15F1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0015" b="18610"/>
          <a:stretch/>
        </p:blipFill>
        <p:spPr>
          <a:xfrm>
            <a:off x="0" y="1"/>
            <a:ext cx="12192000" cy="6151957"/>
          </a:xfrm>
          <a:prstGeom prst="rect">
            <a:avLst/>
          </a:prstGeom>
        </p:spPr>
      </p:pic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366575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8198" y="1999174"/>
            <a:ext cx="7346583" cy="1731243"/>
          </a:xfrm>
          <a:noFill/>
        </p:spPr>
        <p:txBody>
          <a:bodyPr wrap="square" lIns="0" tIns="0" rIns="0" bIns="0" anchor="t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3200"/>
              </a:lnSpc>
              <a:spcAft>
                <a:spcPts val="640"/>
              </a:spcAft>
              <a:defRPr sz="4160" b="1">
                <a:solidFill>
                  <a:schemeClr val="bg1"/>
                </a:solidFill>
                <a:latin typeface="Frutiger LT Com 55 Roman" panose="020B0A03040504030204" pitchFamily="34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2080"/>
              </a:lnSpc>
              <a:spcBef>
                <a:spcPts val="208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Kapitelnummer </a:t>
            </a:r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/>
              <a:t>Headline groß, Frutiger LT </a:t>
            </a:r>
            <a:r>
              <a:rPr lang="de-DE" dirty="0" err="1"/>
              <a:t>Com</a:t>
            </a:r>
            <a:r>
              <a:rPr lang="de-DE" dirty="0"/>
              <a:t> Light, </a:t>
            </a:r>
            <a:br>
              <a:rPr lang="de-DE" dirty="0"/>
            </a:br>
            <a:r>
              <a:rPr lang="de-DE" dirty="0"/>
              <a:t>32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F75AC2F-D644-43D9-B982-47D14AE5066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E4F662B-8B67-467B-B579-81B65A21735B}" type="datetime1">
              <a:rPr lang="de-DE" noProof="0" smtClean="0"/>
              <a:t>22.03.2023</a:t>
            </a:fld>
            <a:endParaRPr lang="de-DE" noProof="0"/>
          </a:p>
        </p:txBody>
      </p:sp>
      <p:sp>
        <p:nvSpPr>
          <p:cNvPr id="6" name="Copyright Fraunhofer">
            <a:extLst>
              <a:ext uri="{FF2B5EF4-FFF2-40B4-BE49-F238E27FC236}">
                <a16:creationId xmlns:a16="http://schemas.microsoft.com/office/drawing/2014/main" id="{F09CF1CB-7C21-4B1B-8641-DD8AC9A83CB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noProof="0"/>
              <a:t>© Fraunhofer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0AB71B0-9D5B-4CFF-97F3-7D9E421F2DA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3617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 mit Beschreibu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982447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Grafik 7">
            <a:extLst>
              <a:ext uri="{FF2B5EF4-FFF2-40B4-BE49-F238E27FC236}">
                <a16:creationId xmlns:a16="http://schemas.microsoft.com/office/drawing/2014/main" id="{0EB8D40A-176A-4C73-94E8-E4F599039B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158116"/>
          </a:xfrm>
          <a:prstGeom prst="rect">
            <a:avLst/>
          </a:prstGeom>
        </p:spPr>
      </p:pic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8198" y="1999174"/>
            <a:ext cx="7346585" cy="1731243"/>
          </a:xfrm>
          <a:noFill/>
        </p:spPr>
        <p:txBody>
          <a:bodyPr wrap="square" lIns="0" tIns="0" rIns="0" bIns="0" anchor="t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3200"/>
              </a:lnSpc>
              <a:spcAft>
                <a:spcPts val="640"/>
              </a:spcAft>
              <a:defRPr sz="4160" b="1">
                <a:solidFill>
                  <a:schemeClr val="bg1"/>
                </a:solidFill>
                <a:latin typeface="Frutiger LT Com 55 Roman" panose="020B0A03040504030204" pitchFamily="34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2080"/>
              </a:lnSpc>
              <a:spcBef>
                <a:spcPts val="208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Kapitelnummer </a:t>
            </a:r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/>
              <a:t>Headline groß, Frutiger LT </a:t>
            </a:r>
            <a:r>
              <a:rPr lang="de-DE" dirty="0" err="1"/>
              <a:t>Com</a:t>
            </a:r>
            <a:r>
              <a:rPr lang="de-DE" dirty="0"/>
              <a:t> Light, </a:t>
            </a:r>
            <a:br>
              <a:rPr lang="de-DE" dirty="0"/>
            </a:br>
            <a:r>
              <a:rPr lang="de-DE" dirty="0"/>
              <a:t>32 </a:t>
            </a:r>
            <a:r>
              <a:rPr lang="de-DE" dirty="0" err="1"/>
              <a:t>pt</a:t>
            </a:r>
            <a:r>
              <a:rPr lang="de-DE" dirty="0"/>
              <a:t>,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2AD05C7-382B-438D-B349-2F1CC8C2BCC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088260-380C-400E-94F1-80576C9596AC}" type="datetime1">
              <a:rPr lang="de-DE" noProof="0" smtClean="0"/>
              <a:t>22.03.2023</a:t>
            </a:fld>
            <a:endParaRPr lang="de-DE" noProof="0"/>
          </a:p>
        </p:txBody>
      </p:sp>
      <p:sp>
        <p:nvSpPr>
          <p:cNvPr id="6" name="Copyright Fraunhofer">
            <a:extLst>
              <a:ext uri="{FF2B5EF4-FFF2-40B4-BE49-F238E27FC236}">
                <a16:creationId xmlns:a16="http://schemas.microsoft.com/office/drawing/2014/main" id="{F4113842-5E3F-4997-8349-B76EB457E53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noProof="0"/>
              <a:t>© Fraunhofer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3428535-A26E-4A75-A2D0-95960DB6BCF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770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2C7AF347-EE19-4A49-ACB3-3F7316F7E1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421640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2C7AF347-EE19-4A49-ACB3-3F7316F7E1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E6397C-9FE6-4A0B-87BC-9E26F4233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DDBBD9DA-78F9-4E62-A16F-A3EAEE483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C2951-09AD-4688-B783-DAE1ADDED63E}" type="datetime1">
              <a:rPr lang="de-DE" noProof="0" smtClean="0"/>
              <a:t>22.03.2023</a:t>
            </a:fld>
            <a:endParaRPr lang="de-DE" noProof="0"/>
          </a:p>
        </p:txBody>
      </p:sp>
      <p:sp>
        <p:nvSpPr>
          <p:cNvPr id="9" name="Copyright Fraunhofer">
            <a:extLst>
              <a:ext uri="{FF2B5EF4-FFF2-40B4-BE49-F238E27FC236}">
                <a16:creationId xmlns:a16="http://schemas.microsoft.com/office/drawing/2014/main" id="{68024DD5-D614-4E40-8330-76F9312A0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© Fraunhofer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54063AB9-A95E-44E6-BF4C-CF2983312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94FD133-02A3-4CCE-886B-5D61839C10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778321"/>
            <a:ext cx="11233150" cy="318933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A89D932-8DCF-4ABE-8120-3CC2C601E5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199" y="1703388"/>
            <a:ext cx="5437188" cy="2640595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7715D3E-BD63-49BD-96CA-087D6CFC2D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75388" y="1703388"/>
            <a:ext cx="5437187" cy="2640595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991516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3">
          <p15:clr>
            <a:srgbClr val="FBAE40"/>
          </p15:clr>
        </p15:guide>
        <p15:guide id="2" pos="3727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3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19BFEDD4-0A61-4DAA-847E-5542C0836BF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870035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19BFEDD4-0A61-4DAA-847E-5542C0836B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E6397C-9FE6-4A0B-87BC-9E26F4233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A3A3249-3413-4CB5-A695-6373FE349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25054-8F4D-4B67-8803-E473E83FD8A6}" type="datetime1">
              <a:rPr lang="de-DE" noProof="0" smtClean="0"/>
              <a:t>22.03.2023</a:t>
            </a:fld>
            <a:endParaRPr lang="de-DE" noProof="0"/>
          </a:p>
        </p:txBody>
      </p:sp>
      <p:sp>
        <p:nvSpPr>
          <p:cNvPr id="8" name="Copyright Fraunhofer">
            <a:extLst>
              <a:ext uri="{FF2B5EF4-FFF2-40B4-BE49-F238E27FC236}">
                <a16:creationId xmlns:a16="http://schemas.microsoft.com/office/drawing/2014/main" id="{97173DEC-80BC-41B9-97B7-7718E8E27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© Fraunhofer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3BA71267-E3FD-4A93-BE1B-8DD361058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41153CC-8B9B-4F23-A87D-CDC7D540D2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778321"/>
            <a:ext cx="11233150" cy="319318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de-DE"/>
              <a:t>Subline</a:t>
            </a:r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AAA71AE-8A22-4F1C-8598-F96615B924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199" y="1703388"/>
            <a:ext cx="3492500" cy="2640595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F587FD1-7E1D-43C5-AEEB-11FB82BEE6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32288" y="1703388"/>
            <a:ext cx="3492500" cy="2640595"/>
          </a:xfrm>
        </p:spPr>
        <p:txBody>
          <a:bodyPr/>
          <a:lstStyle>
            <a:lvl9pPr>
              <a:buAutoNum type="arabicPeriod"/>
              <a:defRPr/>
            </a:lvl9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2D288D47-B1E2-4566-B8EC-6D108A69525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20075" y="1703388"/>
            <a:ext cx="3492500" cy="2740025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939595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02">
          <p15:clr>
            <a:srgbClr val="FBAE40"/>
          </p15:clr>
        </p15:guide>
        <p15:guide id="2" pos="2729">
          <p15:clr>
            <a:srgbClr val="FBAE40"/>
          </p15:clr>
        </p15:guide>
        <p15:guide id="3" pos="4929">
          <p15:clr>
            <a:srgbClr val="FBAE40"/>
          </p15:clr>
        </p15:guide>
        <p15:guide id="4" pos="5178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4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2C7AF347-EE19-4A49-ACB3-3F7316F7E1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47879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2C7AF347-EE19-4A49-ACB3-3F7316F7E1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E6397C-9FE6-4A0B-87BC-9E26F4233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61F0DBA5-C1B0-44DC-A359-F53055D10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3568-9F39-45BA-8ABC-B5488CC74074}" type="datetime1">
              <a:rPr lang="de-DE" noProof="0" smtClean="0"/>
              <a:t>22.03.2023</a:t>
            </a:fld>
            <a:endParaRPr lang="de-DE" noProof="0"/>
          </a:p>
        </p:txBody>
      </p:sp>
      <p:sp>
        <p:nvSpPr>
          <p:cNvPr id="13" name="Copyright Fraunhofer">
            <a:extLst>
              <a:ext uri="{FF2B5EF4-FFF2-40B4-BE49-F238E27FC236}">
                <a16:creationId xmlns:a16="http://schemas.microsoft.com/office/drawing/2014/main" id="{3A411D1E-2AF9-4CC5-AEC7-0C6DF157F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© Fraunhofer</a:t>
            </a:r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4828F296-FF06-4CDF-A47F-F729AA31C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8C0110F-2625-4571-AE19-B8D78EAA1F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778321"/>
            <a:ext cx="11233150" cy="319318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EF34A9-6B75-4492-8A12-35A87E55C8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199" y="1703388"/>
            <a:ext cx="2520950" cy="2932112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E310D88-98AF-4753-BFFB-0D7937A9728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95663" y="1703388"/>
            <a:ext cx="2520950" cy="2911438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CBED3F47-FB9A-471A-8A6D-C6AC2320A9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5388" y="1703388"/>
            <a:ext cx="2520950" cy="2911438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4C0EBAA-DEB8-42ED-9FF0-97A1433AEB5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91625" y="1703388"/>
            <a:ext cx="2520950" cy="2911438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260190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3">
          <p15:clr>
            <a:srgbClr val="FBAE40"/>
          </p15:clr>
        </p15:guide>
        <p15:guide id="2" pos="3727">
          <p15:clr>
            <a:srgbClr val="FBAE40"/>
          </p15:clr>
        </p15:guide>
        <p15:guide id="3" pos="2139">
          <p15:clr>
            <a:srgbClr val="FBAE40"/>
          </p15:clr>
        </p15:guide>
        <p15:guide id="4" pos="1890">
          <p15:clr>
            <a:srgbClr val="FBAE40"/>
          </p15:clr>
        </p15:guide>
        <p15:guide id="5" pos="5541">
          <p15:clr>
            <a:srgbClr val="FBAE40"/>
          </p15:clr>
        </p15:guide>
        <p15:guide id="6" pos="579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2 Spalten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33CE2A8B-DF0C-4ED8-B188-C82210FB660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424408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33CE2A8B-DF0C-4ED8-B188-C82210FB66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Bildplatzhalter 6">
            <a:extLst>
              <a:ext uri="{FF2B5EF4-FFF2-40B4-BE49-F238E27FC236}">
                <a16:creationId xmlns:a16="http://schemas.microsoft.com/office/drawing/2014/main" id="{2593715C-3DC0-4E6F-AC38-9875A9DF0C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75388" y="0"/>
            <a:ext cx="5916612" cy="6158116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4EB5820C-E708-4B83-B2D5-A17747D22EE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047F9E9-11D7-474D-A6DA-3492ADD97332}" type="datetime1">
              <a:rPr lang="de-DE" noProof="0" smtClean="0"/>
              <a:t>22.03.2023</a:t>
            </a:fld>
            <a:endParaRPr lang="de-DE" noProof="0"/>
          </a:p>
        </p:txBody>
      </p:sp>
      <p:sp>
        <p:nvSpPr>
          <p:cNvPr id="11" name="Copyright Fraunhofer">
            <a:extLst>
              <a:ext uri="{FF2B5EF4-FFF2-40B4-BE49-F238E27FC236}">
                <a16:creationId xmlns:a16="http://schemas.microsoft.com/office/drawing/2014/main" id="{D2144230-B8EC-476B-931A-D0CD27889EE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noProof="0"/>
              <a:t>© Fraunhofer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A1FBFD26-99E1-4A8F-A74A-F6ADF2E2D81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16DB4C6-EB43-4DAF-85FB-3D5502FB7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395588"/>
            <a:ext cx="5437188" cy="382733"/>
          </a:xfrm>
        </p:spPr>
        <p:txBody>
          <a:bodyPr vert="horz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238F142-8C02-4935-B629-B6251A26C16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425" y="778321"/>
            <a:ext cx="5437188" cy="318933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34FD108-BE77-4119-8953-7B3B60E98A0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8199" y="1703388"/>
            <a:ext cx="5437188" cy="2640595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865792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3">
          <p15:clr>
            <a:srgbClr val="FBAE40"/>
          </p15:clr>
        </p15:guide>
        <p15:guide id="2" pos="3727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3 Spalten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D3ED57BE-37A9-4D96-8E88-2396C118622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318074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D3ED57BE-37A9-4D96-8E88-2396C11862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Bildplatzhalter 6">
            <a:extLst>
              <a:ext uri="{FF2B5EF4-FFF2-40B4-BE49-F238E27FC236}">
                <a16:creationId xmlns:a16="http://schemas.microsoft.com/office/drawing/2014/main" id="{61458B9F-36A1-41C9-BED5-48660CBF7B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20075" y="0"/>
            <a:ext cx="3971925" cy="6158116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3A55FE10-1600-4EC9-BD53-2AD0F1FF5A2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B09DD79-ED55-4B70-88EA-06391A367C88}" type="datetime1">
              <a:rPr lang="de-DE" noProof="0" smtClean="0"/>
              <a:t>22.03.2023</a:t>
            </a:fld>
            <a:endParaRPr lang="de-DE" noProof="0"/>
          </a:p>
        </p:txBody>
      </p:sp>
      <p:sp>
        <p:nvSpPr>
          <p:cNvPr id="11" name="Copyright Fraunhofer">
            <a:extLst>
              <a:ext uri="{FF2B5EF4-FFF2-40B4-BE49-F238E27FC236}">
                <a16:creationId xmlns:a16="http://schemas.microsoft.com/office/drawing/2014/main" id="{3F46C379-14E1-4C3E-81B3-2514BD91D65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noProof="0"/>
              <a:t>© Fraunhofer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1983DEDE-C1BC-4CFF-B990-BF9CE174A58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3CF28B4-14C0-46CF-91E6-E56862CBC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395588"/>
            <a:ext cx="7345363" cy="382733"/>
          </a:xfrm>
        </p:spPr>
        <p:txBody>
          <a:bodyPr vert="horz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EE1F331-B496-4BC0-8505-F35F3C57A21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425" y="778321"/>
            <a:ext cx="7345363" cy="319318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B813626-B371-440A-B685-32C75971336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8199" y="1703388"/>
            <a:ext cx="3492500" cy="2640595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E2D2D81B-2964-4DEB-9973-66C95A1B000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32288" y="1703388"/>
            <a:ext cx="3492500" cy="2619375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09422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02">
          <p15:clr>
            <a:srgbClr val="FBAE40"/>
          </p15:clr>
        </p15:guide>
        <p15:guide id="2" pos="2729">
          <p15:clr>
            <a:srgbClr val="FBAE40"/>
          </p15:clr>
        </p15:guide>
        <p15:guide id="3" pos="4929">
          <p15:clr>
            <a:srgbClr val="FBAE40"/>
          </p15:clr>
        </p15:guide>
        <p15:guide id="4" pos="517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9436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1 Spalte | kleine 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>
            <a:extLst>
              <a:ext uri="{FF2B5EF4-FFF2-40B4-BE49-F238E27FC236}">
                <a16:creationId xmlns:a16="http://schemas.microsoft.com/office/drawing/2014/main" id="{73EB3F1D-68CC-4D42-88C6-FD851995773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116082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1" name="Objekt 10" hidden="1">
                        <a:extLst>
                          <a:ext uri="{FF2B5EF4-FFF2-40B4-BE49-F238E27FC236}">
                            <a16:creationId xmlns:a16="http://schemas.microsoft.com/office/drawing/2014/main" id="{73EB3F1D-68CC-4D42-88C6-FD85199577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E6397C-9FE6-4A0B-87BC-9E26F4233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242AEA7-0D8C-4AD8-8EEC-63FF8206F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82B2D-840F-4167-AD44-C02BC9C87CCB}" type="datetime1">
              <a:rPr lang="de-DE" noProof="0" smtClean="0"/>
              <a:t>22.03.2023</a:t>
            </a:fld>
            <a:endParaRPr lang="de-DE" noProof="0"/>
          </a:p>
        </p:txBody>
      </p:sp>
      <p:sp>
        <p:nvSpPr>
          <p:cNvPr id="8" name="Copyright Fraunhofer">
            <a:extLst>
              <a:ext uri="{FF2B5EF4-FFF2-40B4-BE49-F238E27FC236}">
                <a16:creationId xmlns:a16="http://schemas.microsoft.com/office/drawing/2014/main" id="{3BFD0A8D-1DCE-43F0-A5E3-4221FF17E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© Fraunhofer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680CF9D-E06C-44A3-9743-D9D200F41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8A281D1-4D07-42EA-89AA-EA4C03EDB0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778321"/>
            <a:ext cx="11233150" cy="318933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en-US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5573968-5EC4-45D8-B356-9D2C25D2EC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199" y="1703388"/>
            <a:ext cx="11233150" cy="264059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731617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1 Spalte | große 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>
            <a:extLst>
              <a:ext uri="{FF2B5EF4-FFF2-40B4-BE49-F238E27FC236}">
                <a16:creationId xmlns:a16="http://schemas.microsoft.com/office/drawing/2014/main" id="{73EB3F1D-68CC-4D42-88C6-FD851995773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992924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1" name="Objekt 10" hidden="1">
                        <a:extLst>
                          <a:ext uri="{FF2B5EF4-FFF2-40B4-BE49-F238E27FC236}">
                            <a16:creationId xmlns:a16="http://schemas.microsoft.com/office/drawing/2014/main" id="{73EB3F1D-68CC-4D42-88C6-FD85199577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E6397C-9FE6-4A0B-87BC-9E26F4233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242AEA7-0D8C-4AD8-8EEC-63FF8206F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1443C-B870-41CA-8630-426F79C7DA41}" type="datetime1">
              <a:rPr lang="de-DE" noProof="0" smtClean="0"/>
              <a:t>22.03.2023</a:t>
            </a:fld>
            <a:endParaRPr lang="de-DE" noProof="0"/>
          </a:p>
        </p:txBody>
      </p:sp>
      <p:sp>
        <p:nvSpPr>
          <p:cNvPr id="8" name="Copyright Fraunhofer">
            <a:extLst>
              <a:ext uri="{FF2B5EF4-FFF2-40B4-BE49-F238E27FC236}">
                <a16:creationId xmlns:a16="http://schemas.microsoft.com/office/drawing/2014/main" id="{3BFD0A8D-1DCE-43F0-A5E3-4221FF17E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© Fraunhofer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680CF9D-E06C-44A3-9743-D9D200F41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8A281D1-4D07-42EA-89AA-EA4C03EDB0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778321"/>
            <a:ext cx="11233150" cy="318933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en-US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5573968-5EC4-45D8-B356-9D2C25D2EC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199" y="1703388"/>
            <a:ext cx="11233150" cy="3020314"/>
          </a:xfrm>
        </p:spPr>
        <p:txBody>
          <a:bodyPr/>
          <a:lstStyle>
            <a:lvl1pPr>
              <a:spcAft>
                <a:spcPts val="2200"/>
              </a:spcAft>
              <a:defRPr sz="1800"/>
            </a:lvl1pPr>
            <a:lvl2pPr>
              <a:spcAft>
                <a:spcPts val="2200"/>
              </a:spcAft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051273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2 Spalten | kleine 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3DC8D38B-C18B-45D1-977E-43D6AADFE7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918883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3DC8D38B-C18B-45D1-977E-43D6AADFE7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E6397C-9FE6-4A0B-87BC-9E26F4233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728811"/>
            <a:ext cx="11233150" cy="382733"/>
          </a:xfrm>
        </p:spPr>
        <p:txBody>
          <a:bodyPr vert="horz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6B3DBCD-172B-459C-8C97-521B960287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1700213"/>
            <a:ext cx="5437188" cy="2640595"/>
          </a:xfrm>
        </p:spPr>
        <p:txBody>
          <a:bodyPr numCol="1" spcCol="360000"/>
          <a:lstStyle>
            <a:lvl5pPr>
              <a:defRPr/>
            </a:lvl5pPr>
            <a:lvl8pPr>
              <a:buAutoNum type="arabicPeriod"/>
              <a:defRPr/>
            </a:lvl8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7A80A6E1-2019-439E-8E86-0046D913F8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D9D36A6-A034-4164-BBE1-F8AE84912B9F}" type="datetime1">
              <a:rPr lang="de-DE" noProof="0" smtClean="0"/>
              <a:t>22.03.2023</a:t>
            </a:fld>
            <a:endParaRPr lang="de-DE" noProof="0"/>
          </a:p>
        </p:txBody>
      </p:sp>
      <p:sp>
        <p:nvSpPr>
          <p:cNvPr id="10" name="Copyright Fraunhofer">
            <a:extLst>
              <a:ext uri="{FF2B5EF4-FFF2-40B4-BE49-F238E27FC236}">
                <a16:creationId xmlns:a16="http://schemas.microsoft.com/office/drawing/2014/main" id="{F3CF5D9C-18A9-4FD1-BF61-90B1DF40DAE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noProof="0"/>
              <a:t>© Fraunhofer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2C7C1689-11E8-41AB-9458-DE44740E236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39AB49C-1F4E-4EF1-AAF8-5D9B08CE01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425" y="417600"/>
            <a:ext cx="11233150" cy="318933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en-US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02979DCD-35B3-46F6-8E1A-F75179508D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75388" y="1700213"/>
            <a:ext cx="5437187" cy="2640595"/>
          </a:xfrm>
        </p:spPr>
        <p:txBody>
          <a:bodyPr numCol="1"/>
          <a:lstStyle/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056456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3">
          <p15:clr>
            <a:srgbClr val="FBAE40"/>
          </p15:clr>
        </p15:guide>
        <p15:guide id="2" pos="3727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2 Spalten | große 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2174C6A4-3B89-4478-A08C-B54D082B384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874438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2174C6A4-3B89-4478-A08C-B54D082B38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E6397C-9FE6-4A0B-87BC-9E26F4233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728811"/>
            <a:ext cx="11233150" cy="382733"/>
          </a:xfrm>
        </p:spPr>
        <p:txBody>
          <a:bodyPr vert="horz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6B3DBCD-172B-459C-8C97-521B960287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1700213"/>
            <a:ext cx="5437188" cy="3085204"/>
          </a:xfrm>
        </p:spPr>
        <p:txBody>
          <a:bodyPr numCol="1" spcCol="360000"/>
          <a:lstStyle>
            <a:lvl1pPr>
              <a:lnSpc>
                <a:spcPct val="110000"/>
              </a:lnSpc>
              <a:spcAft>
                <a:spcPts val="2200"/>
              </a:spcAft>
              <a:defRPr sz="1800"/>
            </a:lvl1pPr>
            <a:lvl2pPr>
              <a:lnSpc>
                <a:spcPct val="110000"/>
              </a:lnSpc>
              <a:spcAft>
                <a:spcPts val="2200"/>
              </a:spcAft>
              <a:defRPr sz="1600"/>
            </a:lvl2pPr>
            <a:lvl3pPr>
              <a:lnSpc>
                <a:spcPct val="110000"/>
              </a:lnSpc>
              <a:defRPr sz="1600"/>
            </a:lvl3pPr>
            <a:lvl4pPr>
              <a:lnSpc>
                <a:spcPct val="110000"/>
              </a:lnSpc>
              <a:defRPr sz="1600"/>
            </a:lvl4pPr>
            <a:lvl5pPr>
              <a:lnSpc>
                <a:spcPct val="110000"/>
              </a:lnSpc>
              <a:defRPr sz="1600"/>
            </a:lvl5pPr>
            <a:lvl6pPr>
              <a:lnSpc>
                <a:spcPct val="110000"/>
              </a:lnSpc>
              <a:defRPr sz="1600"/>
            </a:lvl6pPr>
            <a:lvl7pPr>
              <a:lnSpc>
                <a:spcPct val="110000"/>
              </a:lnSpc>
              <a:defRPr sz="1600"/>
            </a:lvl7pPr>
            <a:lvl8pPr>
              <a:lnSpc>
                <a:spcPct val="110000"/>
              </a:lnSpc>
              <a:buAutoNum type="arabicPeriod"/>
              <a:defRPr sz="1600"/>
            </a:lvl8pPr>
            <a:lvl9pPr>
              <a:lnSpc>
                <a:spcPct val="110000"/>
              </a:lnSpc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A318EBD9-F5F5-405C-9B19-55E93DB7BE1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BBE7333-2DF4-417D-84A6-4C1EC6024486}" type="datetime1">
              <a:rPr lang="de-DE" noProof="0" smtClean="0"/>
              <a:t>22.03.2023</a:t>
            </a:fld>
            <a:endParaRPr lang="de-DE" noProof="0"/>
          </a:p>
        </p:txBody>
      </p:sp>
      <p:sp>
        <p:nvSpPr>
          <p:cNvPr id="10" name="Copyright Fraunhofer">
            <a:extLst>
              <a:ext uri="{FF2B5EF4-FFF2-40B4-BE49-F238E27FC236}">
                <a16:creationId xmlns:a16="http://schemas.microsoft.com/office/drawing/2014/main" id="{A65BD112-D0DA-4A2E-BD97-424BCF96C46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noProof="0"/>
              <a:t>© Fraunhofer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138D657B-7546-4822-9986-D7784748709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9B913C0-DAEC-4E03-BE28-C93BE7F200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425" y="417600"/>
            <a:ext cx="11233150" cy="318933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en-US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DDDE3BD-D7C5-4F7F-8E5F-2F194BD44FB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75388" y="1700213"/>
            <a:ext cx="5516562" cy="3020314"/>
          </a:xfrm>
        </p:spPr>
        <p:txBody>
          <a:bodyPr numCol="1"/>
          <a:lstStyle>
            <a:lvl1pPr>
              <a:lnSpc>
                <a:spcPct val="110000"/>
              </a:lnSpc>
              <a:spcAft>
                <a:spcPts val="2200"/>
              </a:spcAft>
              <a:defRPr sz="1800"/>
            </a:lvl1pPr>
            <a:lvl2pPr>
              <a:lnSpc>
                <a:spcPct val="110000"/>
              </a:lnSpc>
              <a:spcAft>
                <a:spcPts val="2200"/>
              </a:spcAft>
              <a:defRPr sz="1600"/>
            </a:lvl2pPr>
            <a:lvl3pPr>
              <a:lnSpc>
                <a:spcPct val="110000"/>
              </a:lnSpc>
              <a:defRPr sz="1600"/>
            </a:lvl3pPr>
            <a:lvl4pPr>
              <a:lnSpc>
                <a:spcPct val="110000"/>
              </a:lnSpc>
              <a:defRPr sz="1600"/>
            </a:lvl4pPr>
            <a:lvl5pPr>
              <a:lnSpc>
                <a:spcPct val="110000"/>
              </a:lnSpc>
              <a:defRPr sz="1600"/>
            </a:lvl5pPr>
            <a:lvl6pPr>
              <a:lnSpc>
                <a:spcPct val="110000"/>
              </a:lnSpc>
              <a:defRPr sz="1600"/>
            </a:lvl6pPr>
            <a:lvl7pPr>
              <a:lnSpc>
                <a:spcPct val="110000"/>
              </a:lnSpc>
              <a:defRPr sz="1600"/>
            </a:lvl7pPr>
            <a:lvl8pPr>
              <a:lnSpc>
                <a:spcPct val="110000"/>
              </a:lnSpc>
              <a:defRPr sz="1600"/>
            </a:lvl8pPr>
            <a:lvl9pPr>
              <a:lnSpc>
                <a:spcPct val="110000"/>
              </a:lnSpc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519641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3">
          <p15:clr>
            <a:srgbClr val="FBAE40"/>
          </p15:clr>
        </p15:guide>
        <p15:guide id="2" pos="3727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2 Spalten mit Infokas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3DC8D38B-C18B-45D1-977E-43D6AADFE7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72209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3DC8D38B-C18B-45D1-977E-43D6AADFE7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E6397C-9FE6-4A0B-87BC-9E26F4233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6B3DBCD-172B-459C-8C97-521B960287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700213"/>
            <a:ext cx="5916613" cy="4284662"/>
          </a:xfrm>
          <a:gradFill flip="none" rotWithShape="1">
            <a:gsLst>
              <a:gs pos="34000">
                <a:srgbClr val="1E7992">
                  <a:alpha val="95000"/>
                </a:srgbClr>
              </a:gs>
              <a:gs pos="0">
                <a:srgbClr val="014A6B">
                  <a:alpha val="95000"/>
                </a:srgbClr>
              </a:gs>
              <a:gs pos="74000">
                <a:schemeClr val="accent5">
                  <a:lumMod val="90000"/>
                  <a:lumOff val="10000"/>
                  <a:alpha val="95000"/>
                </a:schemeClr>
              </a:gs>
              <a:gs pos="100000">
                <a:srgbClr val="09B2AC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486000" tIns="288000" rIns="288000" bIns="288000" numCol="1" spcCol="360000">
            <a:noAutofit/>
          </a:bodyPr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spcAft>
                <a:spcPts val="600"/>
              </a:spcAft>
              <a:defRPr sz="2080" b="0">
                <a:solidFill>
                  <a:schemeClr val="bg1"/>
                </a:solidFill>
                <a:latin typeface="Frutiger LT Com 55 Roman" panose="020B0A03040504030204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buAutoNum type="arabicPeriod"/>
              <a:defRPr>
                <a:solidFill>
                  <a:schemeClr val="bg1"/>
                </a:solidFill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4F9B75C-F431-4271-A789-357B552F17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75388" y="1700213"/>
            <a:ext cx="5437187" cy="2777299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C7C33152-44C8-4D5F-8A14-F5A77C4509A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4E2D0BE-C1C0-4F7D-8CA3-1AB441DBDBE6}" type="datetime1">
              <a:rPr lang="de-DE" noProof="0" smtClean="0"/>
              <a:t>22.03.2023</a:t>
            </a:fld>
            <a:endParaRPr lang="de-DE" noProof="0"/>
          </a:p>
        </p:txBody>
      </p:sp>
      <p:sp>
        <p:nvSpPr>
          <p:cNvPr id="10" name="Copyright Fraunhofer">
            <a:extLst>
              <a:ext uri="{FF2B5EF4-FFF2-40B4-BE49-F238E27FC236}">
                <a16:creationId xmlns:a16="http://schemas.microsoft.com/office/drawing/2014/main" id="{E4293628-7C4E-4B40-9C44-4455388844A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© Fraunhofer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82CBCEFF-ED55-43F4-840E-11635FF54F1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70EAC44-6B23-48D7-9382-254ECE95C3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425" y="778321"/>
            <a:ext cx="11233150" cy="319318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923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3">
          <p15:clr>
            <a:srgbClr val="FBAE40"/>
          </p15:clr>
        </p15:guide>
        <p15:guide id="2" pos="3727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5BAB6549-3007-4962-B8D4-52ECE482311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518240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5BAB6549-3007-4962-B8D4-52ECE48231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hteck 21">
            <a:extLst>
              <a:ext uri="{FF2B5EF4-FFF2-40B4-BE49-F238E27FC236}">
                <a16:creationId xmlns:a16="http://schemas.microsoft.com/office/drawing/2014/main" id="{30FDEE22-4D74-4924-86C5-CF41B7A9F583}"/>
              </a:ext>
            </a:extLst>
          </p:cNvPr>
          <p:cNvSpPr/>
          <p:nvPr userDrawn="1"/>
        </p:nvSpPr>
        <p:spPr bwMode="gray">
          <a:xfrm>
            <a:off x="479425" y="1206230"/>
            <a:ext cx="473886" cy="8754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400">
              <a:solidFill>
                <a:schemeClr val="tx1"/>
              </a:solidFill>
            </a:endParaRPr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CABC3893-E6D0-4680-9CDB-B7D76C158179}"/>
              </a:ext>
            </a:extLst>
          </p:cNvPr>
          <p:cNvCxnSpPr/>
          <p:nvPr userDrawn="1"/>
        </p:nvCxnSpPr>
        <p:spPr>
          <a:xfrm>
            <a:off x="0" y="6143625"/>
            <a:ext cx="121920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platzhalter 31">
            <a:extLst>
              <a:ext uri="{FF2B5EF4-FFF2-40B4-BE49-F238E27FC236}">
                <a16:creationId xmlns:a16="http://schemas.microsoft.com/office/drawing/2014/main" id="{19260903-BB55-4E18-8A26-9490D566EE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1826785"/>
            <a:ext cx="11233150" cy="1205330"/>
          </a:xfrm>
        </p:spPr>
        <p:txBody>
          <a:bodyPr/>
          <a:lstStyle>
            <a:lvl1pPr>
              <a:lnSpc>
                <a:spcPct val="110000"/>
              </a:lnSpc>
              <a:spcAft>
                <a:spcPts val="0"/>
              </a:spcAft>
              <a:defRPr sz="4400">
                <a:solidFill>
                  <a:schemeClr val="accent2"/>
                </a:solidFill>
                <a:latin typeface="Frutiger LT Com 65 Bold" panose="020B0803030504020204" pitchFamily="34" charset="0"/>
              </a:defRPr>
            </a:lvl1pPr>
            <a:lvl2pPr algn="r">
              <a:lnSpc>
                <a:spcPct val="110000"/>
              </a:lnSpc>
              <a:spcAft>
                <a:spcPts val="0"/>
              </a:spcAft>
              <a:defRPr sz="1400">
                <a:solidFill>
                  <a:schemeClr val="accent2"/>
                </a:solidFill>
                <a:latin typeface="+mj-lt"/>
              </a:defRPr>
            </a:lvl2pPr>
            <a:lvl3pPr algn="r">
              <a:lnSpc>
                <a:spcPct val="110000"/>
              </a:lnSpc>
              <a:spcAft>
                <a:spcPts val="0"/>
              </a:spcAft>
              <a:defRPr b="0">
                <a:solidFill>
                  <a:schemeClr val="accent2"/>
                </a:solidFill>
                <a:latin typeface="+mn-lt"/>
              </a:defRPr>
            </a:lvl3pPr>
            <a:lvl4pPr marL="0" indent="0" algn="r">
              <a:lnSpc>
                <a:spcPct val="110000"/>
              </a:lnSpc>
              <a:buNone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de-DE" dirty="0"/>
              <a:t>Zitat</a:t>
            </a:r>
          </a:p>
          <a:p>
            <a:pPr lvl="1"/>
            <a:r>
              <a:rPr lang="de-DE" dirty="0"/>
              <a:t>Name des Autors</a:t>
            </a:r>
          </a:p>
          <a:p>
            <a:pPr lvl="2"/>
            <a:r>
              <a:rPr lang="de-DE" dirty="0"/>
              <a:t>Position</a:t>
            </a: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B30F5BB5-7863-4504-94A4-F39A72E20BF2}"/>
              </a:ext>
            </a:extLst>
          </p:cNvPr>
          <p:cNvGrpSpPr/>
          <p:nvPr userDrawn="1"/>
        </p:nvGrpSpPr>
        <p:grpSpPr>
          <a:xfrm>
            <a:off x="621507" y="476249"/>
            <a:ext cx="1266824" cy="1028701"/>
            <a:chOff x="621507" y="476249"/>
            <a:chExt cx="1266824" cy="1028701"/>
          </a:xfrm>
        </p:grpSpPr>
        <p:sp>
          <p:nvSpPr>
            <p:cNvPr id="3" name="Pfeil: Chevron 2">
              <a:extLst>
                <a:ext uri="{FF2B5EF4-FFF2-40B4-BE49-F238E27FC236}">
                  <a16:creationId xmlns:a16="http://schemas.microsoft.com/office/drawing/2014/main" id="{80955E3B-8357-4836-8592-3039D01F1391}"/>
                </a:ext>
              </a:extLst>
            </p:cNvPr>
            <p:cNvSpPr/>
            <p:nvPr userDrawn="1"/>
          </p:nvSpPr>
          <p:spPr>
            <a:xfrm>
              <a:off x="621507" y="476249"/>
              <a:ext cx="671512" cy="1028701"/>
            </a:xfrm>
            <a:prstGeom prst="chevron">
              <a:avLst>
                <a:gd name="adj" fmla="val 42908"/>
              </a:avLst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marL="180000" indent="-180000" algn="l">
                <a:lnSpc>
                  <a:spcPts val="1960"/>
                </a:lnSpc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19" name="Pfeil: Chevron 18">
              <a:extLst>
                <a:ext uri="{FF2B5EF4-FFF2-40B4-BE49-F238E27FC236}">
                  <a16:creationId xmlns:a16="http://schemas.microsoft.com/office/drawing/2014/main" id="{8245CA0A-C731-43B3-A4D1-99935FA2DE2F}"/>
                </a:ext>
              </a:extLst>
            </p:cNvPr>
            <p:cNvSpPr/>
            <p:nvPr userDrawn="1"/>
          </p:nvSpPr>
          <p:spPr>
            <a:xfrm>
              <a:off x="1216819" y="476249"/>
              <a:ext cx="671512" cy="1028701"/>
            </a:xfrm>
            <a:prstGeom prst="chevron">
              <a:avLst>
                <a:gd name="adj" fmla="val 42908"/>
              </a:avLst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marL="180000" indent="-180000" algn="l">
                <a:lnSpc>
                  <a:spcPts val="1960"/>
                </a:lnSpc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endParaRPr lang="en-US" sz="1400">
                <a:solidFill>
                  <a:schemeClr val="tx1"/>
                </a:solidFill>
              </a:endParaRPr>
            </a:p>
          </p:txBody>
        </p:sp>
      </p:grp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285A88-12D6-4461-A4C7-1D177C10FE4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8404E2F-0DC3-491D-BBFF-E567024868D0}" type="datetime1">
              <a:rPr lang="de-DE" noProof="0" smtClean="0"/>
              <a:t>22.03.2023</a:t>
            </a:fld>
            <a:endParaRPr lang="de-DE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98C3B39-287A-4DC2-86D1-47762D2F82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noProof="0"/>
              <a:t>© Fraunhofer</a:t>
            </a:r>
          </a:p>
        </p:txBody>
      </p:sp>
      <p:sp>
        <p:nvSpPr>
          <p:cNvPr id="21" name="Foliennummernplatzhalter 20">
            <a:extLst>
              <a:ext uri="{FF2B5EF4-FFF2-40B4-BE49-F238E27FC236}">
                <a16:creationId xmlns:a16="http://schemas.microsoft.com/office/drawing/2014/main" id="{A36F7860-0DEC-4D26-A4CA-9345FD18967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9720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du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5BAB6549-3007-4962-B8D4-52ECE482311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055748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5BAB6549-3007-4962-B8D4-52ECE48231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CABC3893-E6D0-4680-9CDB-B7D76C158179}"/>
              </a:ext>
            </a:extLst>
          </p:cNvPr>
          <p:cNvCxnSpPr/>
          <p:nvPr userDrawn="1"/>
        </p:nvCxnSpPr>
        <p:spPr>
          <a:xfrm>
            <a:off x="0" y="6143625"/>
            <a:ext cx="121920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fik 18">
            <a:extLst>
              <a:ext uri="{FF2B5EF4-FFF2-40B4-BE49-F238E27FC236}">
                <a16:creationId xmlns:a16="http://schemas.microsoft.com/office/drawing/2014/main" id="{A5AD49B5-73A6-4C2A-8588-DD0F89436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10015" b="18624"/>
          <a:stretch/>
        </p:blipFill>
        <p:spPr>
          <a:xfrm>
            <a:off x="0" y="2"/>
            <a:ext cx="12192000" cy="6150768"/>
          </a:xfrm>
          <a:prstGeom prst="rect">
            <a:avLst/>
          </a:prstGeom>
        </p:spPr>
      </p:pic>
      <p:sp>
        <p:nvSpPr>
          <p:cNvPr id="32" name="Textplatzhalter 31">
            <a:extLst>
              <a:ext uri="{FF2B5EF4-FFF2-40B4-BE49-F238E27FC236}">
                <a16:creationId xmlns:a16="http://schemas.microsoft.com/office/drawing/2014/main" id="{19260903-BB55-4E18-8A26-9490D566EE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1826785"/>
            <a:ext cx="11233150" cy="1205330"/>
          </a:xfrm>
        </p:spPr>
        <p:txBody>
          <a:bodyPr/>
          <a:lstStyle>
            <a:lvl1pPr>
              <a:lnSpc>
                <a:spcPct val="110000"/>
              </a:lnSpc>
              <a:spcAft>
                <a:spcPts val="0"/>
              </a:spcAft>
              <a:defRPr sz="4400">
                <a:solidFill>
                  <a:schemeClr val="bg1"/>
                </a:solidFill>
                <a:latin typeface="Frutiger LT Com 65 Bold" panose="020B0803030504020204" pitchFamily="34" charset="0"/>
              </a:defRPr>
            </a:lvl1pPr>
            <a:lvl2pPr algn="r">
              <a:lnSpc>
                <a:spcPct val="110000"/>
              </a:lnSpc>
              <a:spcAft>
                <a:spcPts val="0"/>
              </a:spcAft>
              <a:defRPr sz="1400">
                <a:solidFill>
                  <a:schemeClr val="bg1"/>
                </a:solidFill>
                <a:latin typeface="+mj-lt"/>
              </a:defRPr>
            </a:lvl2pPr>
            <a:lvl3pPr algn="r">
              <a:lnSpc>
                <a:spcPct val="110000"/>
              </a:lnSpc>
              <a:spcAft>
                <a:spcPts val="0"/>
              </a:spcAft>
              <a:defRPr>
                <a:solidFill>
                  <a:schemeClr val="bg1"/>
                </a:solidFill>
                <a:latin typeface="+mn-lt"/>
              </a:defRPr>
            </a:lvl3pPr>
            <a:lvl4pPr marL="0" indent="0" algn="r">
              <a:lnSpc>
                <a:spcPct val="110000"/>
              </a:lnSpc>
              <a:buNone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Zitat</a:t>
            </a:r>
          </a:p>
          <a:p>
            <a:pPr lvl="1"/>
            <a:r>
              <a:rPr lang="de-DE" dirty="0"/>
              <a:t>Name des Autors</a:t>
            </a:r>
          </a:p>
          <a:p>
            <a:pPr lvl="2"/>
            <a:r>
              <a:rPr lang="de-DE" dirty="0"/>
              <a:t>Position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FE2E23E-A04B-4A3C-9731-269F09B3618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DE324B6-D7C2-429F-9563-54E4F47990AC}" type="datetime1">
              <a:rPr lang="de-DE" noProof="0" smtClean="0"/>
              <a:t>22.03.2023</a:t>
            </a:fld>
            <a:endParaRPr lang="de-DE" noProof="0"/>
          </a:p>
        </p:txBody>
      </p:sp>
      <p:sp>
        <p:nvSpPr>
          <p:cNvPr id="17" name="Copyright Fraunhofer">
            <a:extLst>
              <a:ext uri="{FF2B5EF4-FFF2-40B4-BE49-F238E27FC236}">
                <a16:creationId xmlns:a16="http://schemas.microsoft.com/office/drawing/2014/main" id="{7BF1A88B-92B6-448D-B293-70A607B2651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noProof="0"/>
              <a:t>© Fraunhofer</a:t>
            </a:r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9320B56D-3BA0-4D7D-91B3-67F9A11E4A7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942B2AF3-B72B-4E51-98E8-276E33E081FB}"/>
              </a:ext>
            </a:extLst>
          </p:cNvPr>
          <p:cNvGrpSpPr/>
          <p:nvPr userDrawn="1"/>
        </p:nvGrpSpPr>
        <p:grpSpPr>
          <a:xfrm>
            <a:off x="621507" y="476249"/>
            <a:ext cx="1266824" cy="1028701"/>
            <a:chOff x="621507" y="476249"/>
            <a:chExt cx="1266824" cy="1028701"/>
          </a:xfrm>
          <a:solidFill>
            <a:schemeClr val="bg1"/>
          </a:solidFill>
        </p:grpSpPr>
        <p:sp>
          <p:nvSpPr>
            <p:cNvPr id="21" name="Pfeil: Chevron 20">
              <a:extLst>
                <a:ext uri="{FF2B5EF4-FFF2-40B4-BE49-F238E27FC236}">
                  <a16:creationId xmlns:a16="http://schemas.microsoft.com/office/drawing/2014/main" id="{A9E48764-AC81-446C-B62C-88A8F03B3803}"/>
                </a:ext>
              </a:extLst>
            </p:cNvPr>
            <p:cNvSpPr/>
            <p:nvPr userDrawn="1"/>
          </p:nvSpPr>
          <p:spPr>
            <a:xfrm>
              <a:off x="621507" y="476249"/>
              <a:ext cx="671512" cy="1028701"/>
            </a:xfrm>
            <a:prstGeom prst="chevron">
              <a:avLst>
                <a:gd name="adj" fmla="val 42908"/>
              </a:avLst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marL="180000" indent="-180000" algn="l">
                <a:lnSpc>
                  <a:spcPts val="1960"/>
                </a:lnSpc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2" name="Pfeil: Chevron 21">
              <a:extLst>
                <a:ext uri="{FF2B5EF4-FFF2-40B4-BE49-F238E27FC236}">
                  <a16:creationId xmlns:a16="http://schemas.microsoft.com/office/drawing/2014/main" id="{14C3BCAC-351B-4AFA-8D18-F61D609E40E4}"/>
                </a:ext>
              </a:extLst>
            </p:cNvPr>
            <p:cNvSpPr/>
            <p:nvPr userDrawn="1"/>
          </p:nvSpPr>
          <p:spPr>
            <a:xfrm>
              <a:off x="1216819" y="476249"/>
              <a:ext cx="671512" cy="1028701"/>
            </a:xfrm>
            <a:prstGeom prst="chevron">
              <a:avLst>
                <a:gd name="adj" fmla="val 42908"/>
              </a:avLst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marL="180000" indent="-180000" algn="l">
                <a:lnSpc>
                  <a:spcPts val="1960"/>
                </a:lnSpc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endParaRPr lang="en-US" sz="14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78679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folie – 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086670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B002FD9-AF19-4ED6-84E1-C634A79B2B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" y="2952020"/>
            <a:ext cx="5916612" cy="3388337"/>
          </a:xfrm>
          <a:gradFill flip="none" rotWithShape="1">
            <a:gsLst>
              <a:gs pos="34114">
                <a:srgbClr val="00779A"/>
              </a:gs>
              <a:gs pos="0">
                <a:srgbClr val="014A6B">
                  <a:alpha val="95000"/>
                </a:srgbClr>
              </a:gs>
              <a:gs pos="74000">
                <a:schemeClr val="accent5">
                  <a:lumMod val="90000"/>
                  <a:lumOff val="10000"/>
                  <a:alpha val="95000"/>
                </a:schemeClr>
              </a:gs>
              <a:gs pos="100000">
                <a:srgbClr val="09B2AC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486000" tIns="360000" rIns="360000" bIns="360000" anchor="t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3500"/>
              </a:lnSpc>
              <a:spcAft>
                <a:spcPts val="1600"/>
              </a:spcAft>
              <a:defRPr sz="4160" b="0">
                <a:solidFill>
                  <a:schemeClr val="bg1"/>
                </a:solidFill>
                <a:latin typeface="Frutiger LT Com 55 Roman" panose="020B0A03040504030204" pitchFamily="34" charset="0"/>
              </a:defRPr>
            </a:lvl2pPr>
            <a:lvl3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2080"/>
              </a:lnSpc>
              <a:spcBef>
                <a:spcPts val="208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Kontakt</a:t>
            </a:r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/>
              <a:t>Titel Vorname Name</a:t>
            </a:r>
          </a:p>
          <a:p>
            <a:pPr lvl="2"/>
            <a:r>
              <a:rPr lang="de-DE" dirty="0"/>
              <a:t>Geschäftsbereich XXX</a:t>
            </a:r>
          </a:p>
          <a:p>
            <a:pPr lvl="2"/>
            <a:r>
              <a:rPr lang="de-DE" dirty="0"/>
              <a:t>Tel. +49 12 3456-XXXX</a:t>
            </a:r>
          </a:p>
          <a:p>
            <a:pPr lvl="2"/>
            <a:r>
              <a:rPr lang="de-DE" dirty="0"/>
              <a:t>Fax +49 12 3456-XXXX</a:t>
            </a:r>
          </a:p>
          <a:p>
            <a:pPr lvl="2"/>
            <a:r>
              <a:rPr lang="de-DE" dirty="0"/>
              <a:t>vorname.name@fraunhofer.de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809F1F2-5AE7-4500-87D3-FAD916B3136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388048" y="7027336"/>
            <a:ext cx="720000" cy="123111"/>
          </a:xfrm>
        </p:spPr>
        <p:txBody>
          <a:bodyPr/>
          <a:lstStyle/>
          <a:p>
            <a:fld id="{18404E2F-0DC3-491D-BBFF-E567024868D0}" type="datetime1">
              <a:rPr lang="de-DE" noProof="0" smtClean="0"/>
              <a:t>22.03.2023</a:t>
            </a:fld>
            <a:endParaRPr lang="de-DE" noProof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59D760A-5328-4251-ACFF-CB470EE3471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297897" y="7027336"/>
            <a:ext cx="2952000" cy="123111"/>
          </a:xfrm>
        </p:spPr>
        <p:txBody>
          <a:bodyPr/>
          <a:lstStyle/>
          <a:p>
            <a:r>
              <a:rPr lang="de-DE" noProof="0"/>
              <a:t>© Fraunhofer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3FC189F-C42A-4071-BC47-28A29172D13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79425" y="7027336"/>
            <a:ext cx="720000" cy="123111"/>
          </a:xfrm>
        </p:spPr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119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folie – Bild ha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843079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B002FD9-AF19-4ED6-84E1-C634A79B2B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5720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" y="2952020"/>
            <a:ext cx="5916612" cy="3388337"/>
          </a:xfrm>
          <a:gradFill flip="none" rotWithShape="1">
            <a:gsLst>
              <a:gs pos="34000">
                <a:srgbClr val="00779A"/>
              </a:gs>
              <a:gs pos="0">
                <a:srgbClr val="014A6B">
                  <a:alpha val="95000"/>
                </a:srgbClr>
              </a:gs>
              <a:gs pos="74000">
                <a:schemeClr val="accent5">
                  <a:lumMod val="90000"/>
                  <a:lumOff val="10000"/>
                  <a:alpha val="95000"/>
                </a:schemeClr>
              </a:gs>
              <a:gs pos="100000">
                <a:srgbClr val="09B2AC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486000" tIns="360000" rIns="360000" bIns="360000" anchor="t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3500"/>
              </a:lnSpc>
              <a:spcAft>
                <a:spcPts val="1600"/>
              </a:spcAft>
              <a:defRPr sz="4160" b="0">
                <a:solidFill>
                  <a:schemeClr val="bg1"/>
                </a:solidFill>
                <a:latin typeface="Frutiger LT Com 55 Roman" panose="020B0A03040504030204" pitchFamily="34" charset="0"/>
              </a:defRPr>
            </a:lvl2pPr>
            <a:lvl3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2080"/>
              </a:lnSpc>
              <a:spcBef>
                <a:spcPts val="208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Kontakt</a:t>
            </a:r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/>
              <a:t>Titel Vorname Name</a:t>
            </a:r>
          </a:p>
          <a:p>
            <a:pPr lvl="2"/>
            <a:r>
              <a:rPr lang="de-DE" dirty="0"/>
              <a:t>Geschäftsbereich XXX</a:t>
            </a:r>
          </a:p>
          <a:p>
            <a:pPr lvl="2"/>
            <a:r>
              <a:rPr lang="de-DE" dirty="0"/>
              <a:t>Tel. +49 12 3456-XXXX</a:t>
            </a:r>
          </a:p>
          <a:p>
            <a:pPr lvl="2"/>
            <a:r>
              <a:rPr lang="de-DE" dirty="0"/>
              <a:t>Fax +49 12 3456-XXXX</a:t>
            </a:r>
          </a:p>
          <a:p>
            <a:pPr lvl="2"/>
            <a:r>
              <a:rPr lang="de-DE" dirty="0"/>
              <a:t>vorname.name@fraunhofer.de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D3F48CE-72D6-4312-9E4E-63E50B50038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388048" y="7027336"/>
            <a:ext cx="720000" cy="123111"/>
          </a:xfrm>
        </p:spPr>
        <p:txBody>
          <a:bodyPr/>
          <a:lstStyle/>
          <a:p>
            <a:fld id="{18404E2F-0DC3-491D-BBFF-E567024868D0}" type="datetime1">
              <a:rPr lang="de-DE" noProof="0" smtClean="0"/>
              <a:t>22.03.2023</a:t>
            </a:fld>
            <a:endParaRPr lang="de-DE" noProof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A83046E-333C-49E5-BC21-4B96362580A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297897" y="7027336"/>
            <a:ext cx="2952000" cy="123111"/>
          </a:xfrm>
        </p:spPr>
        <p:txBody>
          <a:bodyPr/>
          <a:lstStyle/>
          <a:p>
            <a:r>
              <a:rPr lang="de-DE" noProof="0"/>
              <a:t>© Fraunhofer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D6BEE77-0380-4FD0-A81C-71B6A50C651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79425" y="7027336"/>
            <a:ext cx="720000" cy="123111"/>
          </a:xfrm>
        </p:spPr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3839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folie –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F197DE11-A966-449E-A5FD-31979AF345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0014" b="10419"/>
          <a:stretch/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631679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700213"/>
            <a:ext cx="5916612" cy="3848489"/>
          </a:xfrm>
          <a:noFill/>
        </p:spPr>
        <p:txBody>
          <a:bodyPr lIns="0" tIns="0" rIns="0" bIns="0" anchor="t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3500"/>
              </a:lnSpc>
              <a:spcAft>
                <a:spcPts val="1600"/>
              </a:spcAft>
              <a:defRPr sz="4160" b="0">
                <a:solidFill>
                  <a:schemeClr val="bg1"/>
                </a:solidFill>
                <a:latin typeface="Frutiger LT Com 55 Roman" panose="020B0A03040504030204" pitchFamily="34" charset="0"/>
              </a:defRPr>
            </a:lvl2pPr>
            <a:lvl3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Kontakt</a:t>
            </a:r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/>
              <a:t>Titel Vorname Name</a:t>
            </a:r>
          </a:p>
          <a:p>
            <a:pPr lvl="2"/>
            <a:r>
              <a:rPr lang="de-DE" dirty="0"/>
              <a:t>Geschäftsbereich XXX</a:t>
            </a:r>
          </a:p>
          <a:p>
            <a:pPr lvl="2"/>
            <a:r>
              <a:rPr lang="de-DE" dirty="0"/>
              <a:t>Tel. +49 12 3456-XXXX</a:t>
            </a:r>
          </a:p>
          <a:p>
            <a:pPr lvl="2"/>
            <a:r>
              <a:rPr lang="de-DE" dirty="0"/>
              <a:t>Fax +49 12 3456-XXXX</a:t>
            </a:r>
          </a:p>
          <a:p>
            <a:pPr lvl="2"/>
            <a:r>
              <a:rPr lang="de-DE" dirty="0"/>
              <a:t>vorname.name@fraunhofer.de</a:t>
            </a:r>
          </a:p>
          <a:p>
            <a:pPr lvl="3"/>
            <a:endParaRPr lang="pt-BR" dirty="0"/>
          </a:p>
          <a:p>
            <a:pPr lvl="3"/>
            <a:r>
              <a:rPr lang="pt-BR" dirty="0"/>
              <a:t>Fraunhofer XYZ</a:t>
            </a:r>
          </a:p>
          <a:p>
            <a:pPr lvl="3"/>
            <a:r>
              <a:rPr lang="pt-BR" dirty="0"/>
              <a:t>Straße XY</a:t>
            </a:r>
          </a:p>
          <a:p>
            <a:pPr lvl="3"/>
            <a:r>
              <a:rPr lang="pt-BR" dirty="0"/>
              <a:t>12345 Stadt</a:t>
            </a:r>
          </a:p>
          <a:p>
            <a:pPr lvl="3"/>
            <a:r>
              <a:rPr lang="pt-BR" dirty="0"/>
              <a:t>www.fraunhofer.de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A313C52-2525-4A5D-916B-98841273CAD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388048" y="7027336"/>
            <a:ext cx="720000" cy="123111"/>
          </a:xfrm>
        </p:spPr>
        <p:txBody>
          <a:bodyPr/>
          <a:lstStyle/>
          <a:p>
            <a:fld id="{18404E2F-0DC3-491D-BBFF-E567024868D0}" type="datetime1">
              <a:rPr lang="de-DE" noProof="0" smtClean="0"/>
              <a:t>22.03.2023</a:t>
            </a:fld>
            <a:endParaRPr lang="de-DE" noProof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219F9CA-C990-4FAF-BBA2-C37D042E4FF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297897" y="7027336"/>
            <a:ext cx="2952000" cy="123111"/>
          </a:xfrm>
        </p:spPr>
        <p:txBody>
          <a:bodyPr/>
          <a:lstStyle/>
          <a:p>
            <a:r>
              <a:rPr lang="de-DE" noProof="0"/>
              <a:t>© Fraunhofer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1B3BB0E-EF1D-44E5-9391-ED9E79F83D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79425" y="7027336"/>
            <a:ext cx="720000" cy="123111"/>
          </a:xfrm>
        </p:spPr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029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48310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020813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rafik 4">
            <a:extLst>
              <a:ext uri="{FF2B5EF4-FFF2-40B4-BE49-F238E27FC236}">
                <a16:creationId xmlns:a16="http://schemas.microsoft.com/office/drawing/2014/main" id="{11F1A574-59A7-4800-855F-6C927C3EF9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2255355"/>
            <a:ext cx="11233149" cy="2998000"/>
          </a:xfrm>
          <a:noFill/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66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7200"/>
              </a:lnSpc>
              <a:spcAft>
                <a:spcPts val="1600"/>
              </a:spcAft>
              <a:defRPr sz="8580" b="0">
                <a:solidFill>
                  <a:schemeClr val="bg1"/>
                </a:solidFill>
                <a:latin typeface="Frutiger LT Com 55 Roman" panose="020B0A03040504030204" pitchFamily="34" charset="0"/>
              </a:defRPr>
            </a:lvl2pPr>
            <a:lvl3pPr>
              <a:lnSpc>
                <a:spcPts val="2080"/>
              </a:lnSpc>
              <a:spcAft>
                <a:spcPts val="0"/>
              </a:spcAft>
              <a:defRPr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2080"/>
              </a:lnSpc>
              <a:spcBef>
                <a:spcPts val="208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Vielen Dank für Ihre Aufmerksamkeit</a:t>
            </a:r>
          </a:p>
          <a:p>
            <a:pPr lvl="1"/>
            <a:r>
              <a:rPr lang="de-DE" dirty="0"/>
              <a:t>—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9614564-45F3-43F4-A781-81B474E1C11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388048" y="7027336"/>
            <a:ext cx="720000" cy="123111"/>
          </a:xfrm>
        </p:spPr>
        <p:txBody>
          <a:bodyPr/>
          <a:lstStyle/>
          <a:p>
            <a:fld id="{18404E2F-0DC3-491D-BBFF-E567024868D0}" type="datetime1">
              <a:rPr lang="de-DE" noProof="0" smtClean="0"/>
              <a:t>22.03.2023</a:t>
            </a:fld>
            <a:endParaRPr lang="de-DE" noProof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B5AC9A-7737-4C1C-B583-AD4EA4DAE9A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297897" y="7027336"/>
            <a:ext cx="2952000" cy="123111"/>
          </a:xfrm>
        </p:spPr>
        <p:txBody>
          <a:bodyPr/>
          <a:lstStyle/>
          <a:p>
            <a:r>
              <a:rPr lang="de-DE" noProof="0"/>
              <a:t>© Fraunhofer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5919D1C-ADAC-4933-80BD-01165FF9D27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79425" y="7027336"/>
            <a:ext cx="720000" cy="123111"/>
          </a:xfrm>
        </p:spPr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224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FD03EE8-A1F1-FB78-92A7-99900DE04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6B7E-0FA1-EF4D-B20C-8F16B542791B}" type="datetimeFigureOut">
              <a:rPr lang="de-DE" smtClean="0"/>
              <a:t>22.03.2023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842605C-ACFC-9934-361E-729E646E0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74E60C3-18AD-06F0-6FC2-1B5FD3E82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9F7E6-4283-2B44-9DB6-377B2866B3F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9609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732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6581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501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273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724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image" Target="../media/image1.emf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tags" Target="../tags/tag1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4E67A-AF0E-4819-AC53-2E46C7DFBD72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978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F507918F-B2AA-4A76-81D6-4E27E906E31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2"/>
            </p:custDataLst>
            <p:extLst>
              <p:ext uri="{D42A27DB-BD31-4B8C-83A1-F6EECF244321}">
                <p14:modId xmlns:p14="http://schemas.microsoft.com/office/powerpoint/2010/main" val="25652144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3" imgW="344" imgH="345" progId="TCLayout.ActiveDocument.1">
                  <p:embed/>
                </p:oleObj>
              </mc:Choice>
              <mc:Fallback>
                <p:oleObj name="think-cell Folie" r:id="rId33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F507918F-B2AA-4A76-81D6-4E27E906E3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A78C480-B66C-43DB-AAEB-3790EF5A7664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79425" y="395588"/>
            <a:ext cx="11233150" cy="382733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de-DE" noProof="0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3ED48EE-75FC-48CE-8886-5B06675925EC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478199" y="1703388"/>
            <a:ext cx="11234376" cy="264059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  <a:p>
            <a:pPr lvl="5"/>
            <a:r>
              <a:rPr lang="de-DE" noProof="0" dirty="0"/>
              <a:t>Sechste Ebene</a:t>
            </a:r>
          </a:p>
          <a:p>
            <a:pPr lvl="6"/>
            <a:r>
              <a:rPr lang="de-DE" noProof="0" dirty="0"/>
              <a:t>Siebte Ebene</a:t>
            </a:r>
          </a:p>
          <a:p>
            <a:pPr lvl="7"/>
            <a:r>
              <a:rPr lang="de-DE" noProof="0" dirty="0"/>
              <a:t>Achte Ebene</a:t>
            </a:r>
          </a:p>
          <a:p>
            <a:pPr lvl="8"/>
            <a:r>
              <a:rPr lang="de-DE" noProof="0" dirty="0"/>
              <a:t>Neunte Ebene</a:t>
            </a:r>
          </a:p>
        </p:txBody>
      </p:sp>
      <p:sp>
        <p:nvSpPr>
          <p:cNvPr id="4" name="Datumsplatzhalter">
            <a:extLst>
              <a:ext uri="{FF2B5EF4-FFF2-40B4-BE49-F238E27FC236}">
                <a16:creationId xmlns:a16="http://schemas.microsoft.com/office/drawing/2014/main" id="{F9CDF1F4-2065-4A60-8377-ED9014CA8CBB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1388048" y="6455836"/>
            <a:ext cx="720000" cy="12311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18404E2F-0DC3-491D-BBFF-E567024868D0}" type="datetime1">
              <a:rPr lang="de-DE" noProof="0" smtClean="0"/>
              <a:t>22.03.2023</a:t>
            </a:fld>
            <a:endParaRPr lang="de-DE" noProof="0"/>
          </a:p>
        </p:txBody>
      </p:sp>
      <p:sp>
        <p:nvSpPr>
          <p:cNvPr id="5" name="Copyright Fraunhofer">
            <a:extLst>
              <a:ext uri="{FF2B5EF4-FFF2-40B4-BE49-F238E27FC236}">
                <a16:creationId xmlns:a16="http://schemas.microsoft.com/office/drawing/2014/main" id="{5FF3544A-E0F0-4101-A728-3DFB567F77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297897" y="6455836"/>
            <a:ext cx="2952000" cy="12311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noProof="0"/>
              <a:t>© Fraunhofer</a:t>
            </a:r>
          </a:p>
        </p:txBody>
      </p: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ED49F1F8-4B89-4B18-B579-CD843138501E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79425" y="1245411"/>
            <a:ext cx="360000" cy="0"/>
          </a:xfrm>
          <a:prstGeom prst="line">
            <a:avLst/>
          </a:prstGeom>
          <a:noFill/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86070D71-EE9E-4293-96A3-C2A0A07F7A62}"/>
              </a:ext>
            </a:extLst>
          </p:cNvPr>
          <p:cNvCxnSpPr/>
          <p:nvPr userDrawn="1"/>
        </p:nvCxnSpPr>
        <p:spPr bwMode="gray">
          <a:xfrm>
            <a:off x="0" y="6143625"/>
            <a:ext cx="121920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3FFAE78-FC0D-4DC3-A58F-888E658BE2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9425" y="6455836"/>
            <a:ext cx="72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LogoFusszeile">
            <a:extLst>
              <a:ext uri="{FF2B5EF4-FFF2-40B4-BE49-F238E27FC236}">
                <a16:creationId xmlns:a16="http://schemas.microsoft.com/office/drawing/2014/main" id="{A1A14973-0D19-4698-859C-851A93B6A59A}"/>
              </a:ext>
            </a:extLst>
          </p:cNvPr>
          <p:cNvSpPr/>
          <p:nvPr userDrawn="1"/>
        </p:nvSpPr>
        <p:spPr>
          <a:xfrm>
            <a:off x="10309226" y="6334126"/>
            <a:ext cx="1404000" cy="37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173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  <p:sldLayoutId id="2147483708" r:id="rId24"/>
    <p:sldLayoutId id="2147483709" r:id="rId25"/>
    <p:sldLayoutId id="2147483710" r:id="rId26"/>
    <p:sldLayoutId id="2147483711" r:id="rId27"/>
    <p:sldLayoutId id="2147483712" r:id="rId28"/>
    <p:sldLayoutId id="2147483713" r:id="rId29"/>
    <p:sldLayoutId id="2147483714" r:id="rId30"/>
  </p:sldLayoutIdLst>
  <p:hf hdr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400" b="0" kern="1200">
          <a:solidFill>
            <a:schemeClr val="accent2"/>
          </a:solidFill>
          <a:latin typeface="Frutiger LT Com 65 Bold" panose="020B0803030504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900"/>
        </a:spcAft>
        <a:buFont typeface="Arial" panose="020B0604020202020204" pitchFamily="34" charset="0"/>
        <a:buNone/>
        <a:defRPr sz="1600" b="0" kern="1200">
          <a:solidFill>
            <a:schemeClr val="accent1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90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None/>
        <a:defRPr sz="1400" b="0" kern="1200">
          <a:solidFill>
            <a:schemeClr val="tx1"/>
          </a:solidFill>
          <a:latin typeface="+mj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10000"/>
        </a:lnSpc>
        <a:spcBef>
          <a:spcPts val="0"/>
        </a:spcBef>
        <a:buClr>
          <a:schemeClr val="bg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540000" indent="-180000" algn="l" defTabSz="914400" rtl="0" eaLnBrk="1" latinLnBrk="0" hangingPunct="1">
        <a:lnSpc>
          <a:spcPct val="110000"/>
        </a:lnSpc>
        <a:spcBef>
          <a:spcPts val="0"/>
        </a:spcBef>
        <a:buClr>
          <a:schemeClr val="bg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6000" indent="-2160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+mj-lt"/>
        <a:buAutoNum type="arabicPeriod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432000" indent="-216000" algn="l" defTabSz="914400" rtl="0" eaLnBrk="1" latinLnBrk="0" hangingPunct="1">
        <a:lnSpc>
          <a:spcPct val="110000"/>
        </a:lnSpc>
        <a:spcBef>
          <a:spcPts val="0"/>
        </a:spcBef>
        <a:buClr>
          <a:schemeClr val="bg2"/>
        </a:buClr>
        <a:buFont typeface="+mj-lt"/>
        <a:buAutoNum type="arabicPeriod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648000" indent="-216000" algn="l" defTabSz="914400" rtl="0" eaLnBrk="1" latinLnBrk="0" hangingPunct="1">
        <a:lnSpc>
          <a:spcPct val="110000"/>
        </a:lnSpc>
        <a:spcBef>
          <a:spcPts val="0"/>
        </a:spcBef>
        <a:buClr>
          <a:schemeClr val="bg2"/>
        </a:buClr>
        <a:buFont typeface="+mj-lt"/>
        <a:buAutoNum type="arabicPeriod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02">
          <p15:clr>
            <a:srgbClr val="F26B43"/>
          </p15:clr>
        </p15:guide>
        <p15:guide id="2" pos="7378">
          <p15:clr>
            <a:srgbClr val="F26B43"/>
          </p15:clr>
        </p15:guide>
        <p15:guide id="3" orient="horz" pos="300">
          <p15:clr>
            <a:srgbClr val="F26B43"/>
          </p15:clr>
        </p15:guide>
        <p15:guide id="4" orient="horz" pos="4133">
          <p15:clr>
            <a:srgbClr val="F26B43"/>
          </p15:clr>
        </p15:guide>
        <p15:guide id="5" orient="horz" pos="3770">
          <p15:clr>
            <a:srgbClr val="F26B43"/>
          </p15:clr>
        </p15:guide>
        <p15:guide id="8" orient="horz" pos="107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va.weicken@hhi.fraunhofer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38.xml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oleObject" Target="../embeddings/oleObject39.bin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39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40.xml"/><Relationship Id="rId6" Type="http://schemas.openxmlformats.org/officeDocument/2006/relationships/image" Target="../media/image8.png"/><Relationship Id="rId5" Type="http://schemas.openxmlformats.org/officeDocument/2006/relationships/hyperlink" Target="https://fraunhofer-my.sharepoint.com/:w:/g/personal/eva_weicken_hhi_fraunhofer_de/EQCxeWPsEWJOtNlE9D-AelwBX6yaNYFAxZlCd2V8euKuKg?e=Jiw1aH&amp;wdLOR=c14407169-DAA3-CB47-AC23-2D7FC1117BFA" TargetMode="External"/><Relationship Id="rId4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41.xml"/><Relationship Id="rId5" Type="http://schemas.openxmlformats.org/officeDocument/2006/relationships/image" Target="../media/image8.png"/><Relationship Id="rId4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42.xml"/><Relationship Id="rId5" Type="http://schemas.openxmlformats.org/officeDocument/2006/relationships/image" Target="../media/image8.png"/><Relationship Id="rId4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43.xml"/><Relationship Id="rId5" Type="http://schemas.openxmlformats.org/officeDocument/2006/relationships/image" Target="../media/image8.png"/><Relationship Id="rId4" Type="http://schemas.openxmlformats.org/officeDocument/2006/relationships/image" Target="../media/image1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31.xml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3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33.xml"/><Relationship Id="rId5" Type="http://schemas.openxmlformats.org/officeDocument/2006/relationships/image" Target="../media/image8.png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oleObject" Target="../embeddings/oleObject34.bin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34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6.png"/><Relationship Id="rId4" Type="http://schemas.openxmlformats.org/officeDocument/2006/relationships/image" Target="../media/image1.emf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35.xml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7" Type="http://schemas.openxmlformats.org/officeDocument/2006/relationships/hyperlink" Target="https://extranet.itu.int/sites/itu-t/focusgroups/ai4h/docs/FGAI4H-Q-033.docx" TargetMode="Externa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36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37.xml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8C7CA0D1-8B49-4675-8A5E-57C7F64475C1}"/>
              </a:ext>
            </a:extLst>
          </p:cNvPr>
          <p:cNvSpPr/>
          <p:nvPr/>
        </p:nvSpPr>
        <p:spPr>
          <a:xfrm>
            <a:off x="8802193" y="845674"/>
            <a:ext cx="1965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b="1" dirty="0"/>
              <a:t>FGAI4H-R-052-A02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6F58C8-2F54-4864-94DC-A069EA8D2640}"/>
              </a:ext>
            </a:extLst>
          </p:cNvPr>
          <p:cNvSpPr/>
          <p:nvPr/>
        </p:nvSpPr>
        <p:spPr>
          <a:xfrm>
            <a:off x="7738248" y="1215006"/>
            <a:ext cx="3029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Cambridge, 21-24 March 2023</a:t>
            </a:r>
          </a:p>
        </p:txBody>
      </p:sp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F23ADA95-2EB2-45F5-AA21-8B52FA9A9E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073143"/>
              </p:ext>
            </p:extLst>
          </p:nvPr>
        </p:nvGraphicFramePr>
        <p:xfrm>
          <a:off x="1424267" y="3274055"/>
          <a:ext cx="9343465" cy="1714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7379">
                  <a:extLst>
                    <a:ext uri="{9D8B030D-6E8A-4147-A177-3AD203B41FA5}">
                      <a16:colId xmlns:a16="http://schemas.microsoft.com/office/drawing/2014/main" val="3760236376"/>
                    </a:ext>
                  </a:extLst>
                </a:gridCol>
                <a:gridCol w="3134249">
                  <a:extLst>
                    <a:ext uri="{9D8B030D-6E8A-4147-A177-3AD203B41FA5}">
                      <a16:colId xmlns:a16="http://schemas.microsoft.com/office/drawing/2014/main" val="4118390399"/>
                    </a:ext>
                  </a:extLst>
                </a:gridCol>
                <a:gridCol w="4711837">
                  <a:extLst>
                    <a:ext uri="{9D8B030D-6E8A-4147-A177-3AD203B41FA5}">
                      <a16:colId xmlns:a16="http://schemas.microsoft.com/office/drawing/2014/main" val="3689152469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Source: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Editors DEL7.4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43626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Title:</a:t>
                      </a:r>
                      <a:endParaRPr lang="en-GB" sz="1800" b="1" dirty="0"/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dirty="0"/>
                        <a:t>Att.2 – Presentation - </a:t>
                      </a:r>
                      <a:r>
                        <a:rPr lang="en-US" sz="18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DEL7.4 update: 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Clinical evaluation of AI for health</a:t>
                      </a:r>
                      <a:endParaRPr lang="en-GB" sz="1800" dirty="0"/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6812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Contact: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Eva Weicken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E-mail: 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eva.weicken@hhi.fraunhofer.de</a:t>
                      </a:r>
                      <a:r>
                        <a:rPr lang="en-GB" sz="1800" kern="1200" dirty="0">
                          <a:effectLst/>
                        </a:rPr>
                        <a:t> </a:t>
                      </a:r>
                      <a:endParaRPr lang="en-GB" sz="1800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7414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Abstract: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This PPT contains a presentation of: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an update on DEL 7.4 “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Clinical evaluation of AI for health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</a:t>
                      </a:r>
                      <a:endParaRPr lang="en-GB" sz="1800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947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3934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5A6F092D-727C-44CD-BB0C-F1C722C503A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5A6F092D-727C-44CD-BB0C-F1C722C503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el 6">
            <a:extLst>
              <a:ext uri="{FF2B5EF4-FFF2-40B4-BE49-F238E27FC236}">
                <a16:creationId xmlns:a16="http://schemas.microsoft.com/office/drawing/2014/main" id="{83E5052C-74D3-4E8D-B5BD-603503280906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 vert="horz"/>
          <a:lstStyle/>
          <a:p>
            <a:r>
              <a:rPr lang="de-DE" dirty="0"/>
              <a:t>Latest activities &amp; future direction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C3DF616-A766-47E8-B458-2967032C35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Overview</a:t>
            </a:r>
            <a:endParaRPr lang="en-US" dirty="0"/>
          </a:p>
        </p:txBody>
      </p:sp>
      <p:sp>
        <p:nvSpPr>
          <p:cNvPr id="15" name="Textplatzhalter 6">
            <a:extLst>
              <a:ext uri="{FF2B5EF4-FFF2-40B4-BE49-F238E27FC236}">
                <a16:creationId xmlns:a16="http://schemas.microsoft.com/office/drawing/2014/main" id="{E170BC20-4930-4506-8470-6F45AE77F7D2}"/>
              </a:ext>
            </a:extLst>
          </p:cNvPr>
          <p:cNvSpPr txBox="1">
            <a:spLocks/>
          </p:cNvSpPr>
          <p:nvPr/>
        </p:nvSpPr>
        <p:spPr bwMode="gray">
          <a:xfrm>
            <a:off x="479425" y="2057020"/>
            <a:ext cx="5437189" cy="2944011"/>
          </a:xfrm>
          <a:prstGeom prst="rect">
            <a:avLst/>
          </a:prstGeom>
        </p:spPr>
        <p:txBody>
          <a:bodyPr wrap="square" lIns="0" tIns="0" rIns="0" bIns="0" numCol="1" spcCol="360000">
            <a:spAutoFit/>
          </a:bodyPr>
          <a:lstStyle>
            <a:lvl1pPr marL="0" indent="0" algn="l" defTabSz="914400" rtl="0" eaLnBrk="1" latinLnBrk="0" hangingPunct="1">
              <a:lnSpc>
                <a:spcPts val="1960"/>
              </a:lnSpc>
              <a:spcBef>
                <a:spcPts val="0"/>
              </a:spcBef>
              <a:spcAft>
                <a:spcPts val="1900"/>
              </a:spcAft>
              <a:buFont typeface="Arial" panose="020B0604020202020204" pitchFamily="34" charset="0"/>
              <a:buNone/>
              <a:defRPr sz="16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960"/>
              </a:lnSpc>
              <a:spcBef>
                <a:spcPts val="0"/>
              </a:spcBef>
              <a:spcAft>
                <a:spcPts val="19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96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ts val="196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ts val="1960"/>
              </a:lnSpc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ts val="1960"/>
              </a:lnSpc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6000" indent="-216000" algn="l" defTabSz="914400" rtl="0" eaLnBrk="1" latinLnBrk="0" hangingPunct="1">
              <a:lnSpc>
                <a:spcPts val="1960"/>
              </a:lnSpc>
              <a:spcBef>
                <a:spcPts val="0"/>
              </a:spcBef>
              <a:buClr>
                <a:schemeClr val="accent1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2000" indent="-216000" algn="l" defTabSz="914400" rtl="0" eaLnBrk="1" latinLnBrk="0" hangingPunct="1">
              <a:lnSpc>
                <a:spcPts val="1960"/>
              </a:lnSpc>
              <a:spcBef>
                <a:spcPts val="0"/>
              </a:spcBef>
              <a:buClr>
                <a:schemeClr val="bg2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8000" indent="-216000" algn="l" defTabSz="914400" rtl="0" eaLnBrk="1" latinLnBrk="0" hangingPunct="1">
              <a:lnSpc>
                <a:spcPts val="1960"/>
              </a:lnSpc>
              <a:spcBef>
                <a:spcPts val="0"/>
              </a:spcBef>
              <a:buClr>
                <a:schemeClr val="bg2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1960"/>
              </a:lnSpc>
              <a:spcBef>
                <a:spcPts val="0"/>
              </a:spcBef>
              <a:spcAft>
                <a:spcPts val="19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5B7F"/>
                </a:solidFill>
                <a:effectLst/>
                <a:uLnTx/>
                <a:uFillTx/>
                <a:latin typeface="Frutiger LT Com 65 Bold"/>
                <a:ea typeface="+mn-ea"/>
                <a:cs typeface="+mn-cs"/>
              </a:rPr>
              <a:t>Latest activities</a:t>
            </a:r>
          </a:p>
          <a:p>
            <a:pPr marL="2857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9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</a:rPr>
              <a:t>Publication through ITU &amp; WHO</a:t>
            </a:r>
          </a:p>
          <a:p>
            <a:pPr marL="2857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9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</a:rPr>
              <a:t>Outreach &amp; communication, e.g., CAICT</a:t>
            </a:r>
          </a:p>
          <a:p>
            <a:pPr marL="2857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9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</a:rPr>
              <a:t>Collaboration, e.g., FIND</a:t>
            </a:r>
          </a:p>
          <a:p>
            <a:pPr marL="2857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9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</a:rPr>
              <a:t>Improvement &amp;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</a:rPr>
              <a:t>applicability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</a:rPr>
              <a:t>, e.g., Helsinki University/Karolinska Institute/ Uppsala University</a:t>
            </a:r>
          </a:p>
          <a:p>
            <a:pPr marL="285750" marR="0" lvl="1" indent="-285750" algn="l" defTabSz="914400" rtl="0" eaLnBrk="1" fontAlgn="auto" latinLnBrk="0" hangingPunct="1">
              <a:lnSpc>
                <a:spcPts val="1960"/>
              </a:lnSpc>
              <a:spcBef>
                <a:spcPts val="0"/>
              </a:spcBef>
              <a:spcAft>
                <a:spcPts val="19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45 Light"/>
              <a:ea typeface="+mn-ea"/>
              <a:cs typeface="+mn-cs"/>
            </a:endParaRPr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B31DC866-BE88-49AF-BF6B-6DE591AC1D07}"/>
              </a:ext>
            </a:extLst>
          </p:cNvPr>
          <p:cNvSpPr txBox="1">
            <a:spLocks/>
          </p:cNvSpPr>
          <p:nvPr/>
        </p:nvSpPr>
        <p:spPr bwMode="gray">
          <a:xfrm>
            <a:off x="6423798" y="2057020"/>
            <a:ext cx="5437189" cy="1238416"/>
          </a:xfrm>
          <a:prstGeom prst="rect">
            <a:avLst/>
          </a:prstGeom>
        </p:spPr>
        <p:txBody>
          <a:bodyPr wrap="square" lIns="0" tIns="0" rIns="0" bIns="0" numCol="1" spcCol="360000">
            <a:spAutoFit/>
          </a:bodyPr>
          <a:lstStyle>
            <a:lvl1pPr marL="0" indent="0" algn="l" defTabSz="914400" rtl="0" eaLnBrk="1" latinLnBrk="0" hangingPunct="1">
              <a:lnSpc>
                <a:spcPts val="1960"/>
              </a:lnSpc>
              <a:spcBef>
                <a:spcPts val="0"/>
              </a:spcBef>
              <a:spcAft>
                <a:spcPts val="1900"/>
              </a:spcAft>
              <a:buFont typeface="Arial" panose="020B0604020202020204" pitchFamily="34" charset="0"/>
              <a:buNone/>
              <a:defRPr sz="16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960"/>
              </a:lnSpc>
              <a:spcBef>
                <a:spcPts val="0"/>
              </a:spcBef>
              <a:spcAft>
                <a:spcPts val="19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96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ts val="196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ts val="1960"/>
              </a:lnSpc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ts val="1960"/>
              </a:lnSpc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6000" indent="-216000" algn="l" defTabSz="914400" rtl="0" eaLnBrk="1" latinLnBrk="0" hangingPunct="1">
              <a:lnSpc>
                <a:spcPts val="1960"/>
              </a:lnSpc>
              <a:spcBef>
                <a:spcPts val="0"/>
              </a:spcBef>
              <a:buClr>
                <a:schemeClr val="accent1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2000" indent="-216000" algn="l" defTabSz="914400" rtl="0" eaLnBrk="1" latinLnBrk="0" hangingPunct="1">
              <a:lnSpc>
                <a:spcPts val="1960"/>
              </a:lnSpc>
              <a:spcBef>
                <a:spcPts val="0"/>
              </a:spcBef>
              <a:buClr>
                <a:schemeClr val="bg2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8000" indent="-216000" algn="l" defTabSz="914400" rtl="0" eaLnBrk="1" latinLnBrk="0" hangingPunct="1">
              <a:lnSpc>
                <a:spcPts val="1960"/>
              </a:lnSpc>
              <a:spcBef>
                <a:spcPts val="0"/>
              </a:spcBef>
              <a:buClr>
                <a:schemeClr val="bg2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1960"/>
              </a:lnSpc>
              <a:spcBef>
                <a:spcPts val="0"/>
              </a:spcBef>
              <a:spcAft>
                <a:spcPts val="19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5B7F"/>
                </a:solidFill>
                <a:effectLst/>
                <a:uLnTx/>
                <a:uFillTx/>
                <a:latin typeface="Frutiger LT Com 65 Bold"/>
                <a:ea typeface="+mn-ea"/>
                <a:cs typeface="+mn-cs"/>
              </a:rPr>
              <a:t>Future direction</a:t>
            </a:r>
          </a:p>
          <a:p>
            <a:pPr marL="285750" marR="0" lvl="1" indent="-285750" algn="l" defTabSz="914400" rtl="0" eaLnBrk="1" fontAlgn="auto" latinLnBrk="0" hangingPunct="1">
              <a:lnSpc>
                <a:spcPts val="1960"/>
              </a:lnSpc>
              <a:spcBef>
                <a:spcPts val="0"/>
              </a:spcBef>
              <a:spcAft>
                <a:spcPts val="19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</a:rPr>
              <a:t>Economic evaluation</a:t>
            </a:r>
          </a:p>
          <a:p>
            <a:pPr marL="285750" marR="0" lvl="1" indent="-285750" algn="l" defTabSz="914400" rtl="0" eaLnBrk="1" fontAlgn="auto" latinLnBrk="0" hangingPunct="1">
              <a:lnSpc>
                <a:spcPts val="1960"/>
              </a:lnSpc>
              <a:spcBef>
                <a:spcPts val="0"/>
              </a:spcBef>
              <a:spcAft>
                <a:spcPts val="19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</a:rPr>
              <a:t>Applicability &amp; gaps for future research</a:t>
            </a:r>
          </a:p>
        </p:txBody>
      </p:sp>
      <p:pic>
        <p:nvPicPr>
          <p:cNvPr id="2" name="Google Shape;94;p18">
            <a:extLst>
              <a:ext uri="{FF2B5EF4-FFF2-40B4-BE49-F238E27FC236}">
                <a16:creationId xmlns:a16="http://schemas.microsoft.com/office/drawing/2014/main" id="{8D2E96D5-8BA8-0023-1D89-86D8E4F6549D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75012" y="361238"/>
            <a:ext cx="2385975" cy="488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9430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5A6F092D-727C-44CD-BB0C-F1C722C503A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5A6F092D-727C-44CD-BB0C-F1C722C503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el 6">
            <a:extLst>
              <a:ext uri="{FF2B5EF4-FFF2-40B4-BE49-F238E27FC236}">
                <a16:creationId xmlns:a16="http://schemas.microsoft.com/office/drawing/2014/main" id="{83E5052C-74D3-4E8D-B5BD-60350328090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79425" y="395288"/>
            <a:ext cx="11233150" cy="382733"/>
          </a:xfrm>
        </p:spPr>
        <p:txBody>
          <a:bodyPr vert="horz"/>
          <a:lstStyle/>
          <a:p>
            <a:pPr lvl="0"/>
            <a:r>
              <a:rPr lang="de-DE"/>
              <a:t>Implementation 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B6BC8F31-A681-46B9-8DB4-0776C0D98F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778321"/>
            <a:ext cx="11233150" cy="319318"/>
          </a:xfrm>
        </p:spPr>
        <p:txBody>
          <a:bodyPr/>
          <a:lstStyle/>
          <a:p>
            <a:r>
              <a:rPr lang="en-US" dirty="0"/>
              <a:t>Topic group “point-of-care” University Helsinki &amp; Karolinska Institute &amp; Uppsala University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E8EADCF5-46AF-4D67-973F-361C8A6B44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5515" y="4008462"/>
            <a:ext cx="11233150" cy="1832809"/>
          </a:xfrm>
        </p:spPr>
        <p:txBody>
          <a:bodyPr/>
          <a:lstStyle/>
          <a:p>
            <a:r>
              <a:rPr lang="en-US" sz="1800" dirty="0">
                <a:solidFill>
                  <a:schemeClr val="accent2"/>
                </a:solidFill>
              </a:rPr>
              <a:t>Aim &amp; purpose</a:t>
            </a:r>
          </a:p>
          <a:p>
            <a:pPr marL="285750" lvl="1" indent="-285750">
              <a:buFont typeface="Wingdings" pitchFamily="2" charset="2"/>
              <a:buChar char="§"/>
            </a:pPr>
            <a:r>
              <a:rPr lang="en-US" sz="1600" dirty="0"/>
              <a:t>Testing applicability &amp; use framework in a clinical study  </a:t>
            </a:r>
          </a:p>
          <a:p>
            <a:pPr marL="285750" lvl="1" indent="-285750">
              <a:buFont typeface="Wingdings" pitchFamily="2" charset="2"/>
              <a:buChar char="§"/>
            </a:pPr>
            <a:r>
              <a:rPr lang="en-US" sz="1600" dirty="0"/>
              <a:t>Study on cervix-cancer screening by digital microscopy in Kenya</a:t>
            </a:r>
          </a:p>
          <a:p>
            <a:pPr marL="285750" lvl="1" indent="-285750">
              <a:buFont typeface="Wingdings" pitchFamily="2" charset="2"/>
              <a:buChar char="§"/>
            </a:pPr>
            <a:r>
              <a:rPr lang="en-US" sz="1600" dirty="0"/>
              <a:t>Development of a checklist for clinical evaluation based on the guidance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8B502DCF-743B-6F8D-B5A9-A9A490336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069" y="259200"/>
            <a:ext cx="2349501" cy="47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 descr="Ein Bild, das Text, Person, Wand, Im Haus enthält.&#10;&#10;Automatisch generierte Beschreibung">
            <a:extLst>
              <a:ext uri="{FF2B5EF4-FFF2-40B4-BE49-F238E27FC236}">
                <a16:creationId xmlns:a16="http://schemas.microsoft.com/office/drawing/2014/main" id="{AEEEA99F-8D38-65EB-CE95-B0B195FB54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0219" y="1498372"/>
            <a:ext cx="2347113" cy="3146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Grafik 9" descr="Ein Bild, das Text, Baum, draußen, Pflanze enthält.&#10;&#10;Automatisch generierte Beschreibung">
            <a:extLst>
              <a:ext uri="{FF2B5EF4-FFF2-40B4-BE49-F238E27FC236}">
                <a16:creationId xmlns:a16="http://schemas.microsoft.com/office/drawing/2014/main" id="{929DDB23-EFA5-D963-9F1B-08C69820A8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3246" y="1498372"/>
            <a:ext cx="2597687" cy="215700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9E485EF9-5CA2-5058-D948-A80EEE5B8D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5515" y="1487877"/>
            <a:ext cx="4078445" cy="216750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95914DF5-B2F3-C2D4-C94B-BE434A5517CE}"/>
              </a:ext>
            </a:extLst>
          </p:cNvPr>
          <p:cNvSpPr txBox="1"/>
          <p:nvPr/>
        </p:nvSpPr>
        <p:spPr>
          <a:xfrm>
            <a:off x="8646289" y="4747221"/>
            <a:ext cx="1491043" cy="2217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960"/>
              </a:lnSpc>
              <a:spcBef>
                <a:spcPts val="0"/>
              </a:spcBef>
              <a:spcAft>
                <a:spcPts val="0"/>
              </a:spcAft>
              <a:buClr>
                <a:srgbClr val="179C7D"/>
              </a:buClr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</a:rPr>
              <a:t>Source: Nina Linder, TG-POC</a:t>
            </a:r>
          </a:p>
        </p:txBody>
      </p:sp>
    </p:spTree>
    <p:extLst>
      <p:ext uri="{BB962C8B-B14F-4D97-AF65-F5344CB8AC3E}">
        <p14:creationId xmlns:p14="http://schemas.microsoft.com/office/powerpoint/2010/main" val="746228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5A6F092D-727C-44CD-BB0C-F1C722C503A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5A6F092D-727C-44CD-BB0C-F1C722C503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el 6">
            <a:extLst>
              <a:ext uri="{FF2B5EF4-FFF2-40B4-BE49-F238E27FC236}">
                <a16:creationId xmlns:a16="http://schemas.microsoft.com/office/drawing/2014/main" id="{83E5052C-74D3-4E8D-B5BD-60350328090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79425" y="395288"/>
            <a:ext cx="11233150" cy="382733"/>
          </a:xfrm>
        </p:spPr>
        <p:txBody>
          <a:bodyPr vert="horz"/>
          <a:lstStyle/>
          <a:p>
            <a:r>
              <a:rPr lang="de-DE" dirty="0"/>
              <a:t>Adaptation of the Checklist for clinical evaluation of AI for </a:t>
            </a:r>
            <a:r>
              <a:rPr lang="de-DE" dirty="0" err="1"/>
              <a:t>health</a:t>
            </a:r>
            <a:endParaRPr lang="de-DE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B6BC8F31-A681-46B9-8DB4-0776C0D98F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778321"/>
            <a:ext cx="11233150" cy="319318"/>
          </a:xfrm>
        </p:spPr>
        <p:txBody>
          <a:bodyPr/>
          <a:lstStyle/>
          <a:p>
            <a:r>
              <a:rPr lang="en-US" dirty="0"/>
              <a:t>Example: POC for cervical cancer screening using AI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E8EADCF5-46AF-4D67-973F-361C8A6B44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425" y="1843996"/>
            <a:ext cx="11233150" cy="3545586"/>
          </a:xfrm>
        </p:spPr>
        <p:txBody>
          <a:bodyPr/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Our clinical projects within the </a:t>
            </a:r>
            <a:r>
              <a:rPr lang="en-US" sz="1800" dirty="0">
                <a:latin typeface="+mn-lt"/>
                <a:cs typeface="Arial" panose="020B0604020202020204" pitchFamily="34" charset="0"/>
              </a:rPr>
              <a:t>TG-Point-of-care</a:t>
            </a:r>
            <a:r>
              <a:rPr lang="en-US" sz="18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/cervical cancer screening in Kenya and Tanzania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We are evaluating the document by using it from the start of a new validation study in Tanzania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We here show a couple of examples from the clinical evaluation document</a:t>
            </a:r>
          </a:p>
          <a:p>
            <a:pPr marL="457200" lvl="1" indent="-457200">
              <a:buAutoNum type="arabicParenR"/>
            </a:pPr>
            <a:r>
              <a:rPr lang="en-US" sz="1800" dirty="0">
                <a:cs typeface="Arial" panose="020B0604020202020204" pitchFamily="34" charset="0"/>
              </a:rPr>
              <a:t>Model Design &amp; Purpose </a:t>
            </a:r>
          </a:p>
          <a:p>
            <a:pPr marL="457200" lvl="1" indent="-457200">
              <a:buAutoNum type="arabicParenR"/>
            </a:pPr>
            <a:r>
              <a:rPr lang="en-US" sz="1800" dirty="0">
                <a:cs typeface="Arial" panose="020B0604020202020204" pitchFamily="34" charset="0"/>
              </a:rPr>
              <a:t>Economic evaluation</a:t>
            </a:r>
          </a:p>
          <a:p>
            <a:r>
              <a:rPr lang="en-US" sz="18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Link to checklist draft </a:t>
            </a:r>
            <a:r>
              <a:rPr lang="en-US" sz="1800" dirty="0">
                <a:solidFill>
                  <a:schemeClr val="tx1"/>
                </a:solidFill>
                <a:latin typeface="+mn-lt"/>
                <a:cs typeface="Arial" panose="020B0604020202020204" pitchFamily="34" charset="0"/>
                <a:hlinkClick r:id="rId5"/>
              </a:rPr>
              <a:t>here</a:t>
            </a:r>
            <a:endParaRPr lang="en-US" sz="18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285750" lvl="1" indent="-285750">
              <a:buFont typeface="Wingdings" pitchFamily="2" charset="2"/>
              <a:buChar char="§"/>
            </a:pPr>
            <a:endParaRPr lang="en-US" sz="1600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8B502DCF-743B-6F8D-B5A9-A9A490336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2168" y="70897"/>
            <a:ext cx="2379832" cy="4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030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5A6F092D-727C-44CD-BB0C-F1C722C503A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5A6F092D-727C-44CD-BB0C-F1C722C503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el 6">
            <a:extLst>
              <a:ext uri="{FF2B5EF4-FFF2-40B4-BE49-F238E27FC236}">
                <a16:creationId xmlns:a16="http://schemas.microsoft.com/office/drawing/2014/main" id="{83E5052C-74D3-4E8D-B5BD-60350328090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79425" y="395288"/>
            <a:ext cx="11233150" cy="382733"/>
          </a:xfrm>
        </p:spPr>
        <p:txBody>
          <a:bodyPr vert="horz"/>
          <a:lstStyle/>
          <a:p>
            <a:r>
              <a:rPr lang="de-DE" dirty="0"/>
              <a:t>Model design &amp; </a:t>
            </a:r>
            <a:r>
              <a:rPr lang="de-DE" dirty="0" err="1"/>
              <a:t>purpose</a:t>
            </a:r>
            <a:r>
              <a:rPr lang="de-DE" dirty="0"/>
              <a:t> 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B6BC8F31-A681-46B9-8DB4-0776C0D98F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778321"/>
            <a:ext cx="11233150" cy="319318"/>
          </a:xfrm>
        </p:spPr>
        <p:txBody>
          <a:bodyPr/>
          <a:lstStyle/>
          <a:p>
            <a:r>
              <a:rPr lang="en-US" dirty="0"/>
              <a:t>Example: POC for cervical cancer screening using AI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E8EADCF5-46AF-4D67-973F-361C8A6B44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6441" y="1330006"/>
            <a:ext cx="11099117" cy="4197988"/>
          </a:xfrm>
        </p:spPr>
        <p:txBody>
          <a:bodyPr>
            <a:noAutofit/>
          </a:bodyPr>
          <a:lstStyle/>
          <a:p>
            <a:r>
              <a:rPr lang="en-US" sz="1400" dirty="0"/>
              <a:t>1.1.1 Identify and describe the specific problem to be solved (population, input data required, output data from model, setting).  </a:t>
            </a:r>
          </a:p>
          <a:p>
            <a:pPr marL="285750" lvl="1" indent="-285750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1200" dirty="0"/>
              <a:t>Develop and evaluate an AI based method for cell-based screening of cervical cancer at the POC in a recourse limited setting.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endParaRPr lang="en-US" sz="1200" dirty="0"/>
          </a:p>
          <a:p>
            <a:r>
              <a:rPr lang="en-US" sz="1400" dirty="0"/>
              <a:t>1.1.2 Describe how and where the model would fit in the patient journey or clinical workflow.  </a:t>
            </a:r>
          </a:p>
          <a:p>
            <a:pPr marL="285750" lvl="1" indent="-285750">
              <a:buFont typeface="Wingdings" pitchFamily="2" charset="2"/>
              <a:buChar char="§"/>
            </a:pPr>
            <a:r>
              <a:rPr lang="en-US" sz="1200" dirty="0"/>
              <a:t>To be used by health care professionals at small and middle-sized hospitals and beneficiaries are women 18-65 years from the general population.</a:t>
            </a:r>
          </a:p>
          <a:p>
            <a:pPr marL="285750" lvl="1" indent="-285750">
              <a:buFont typeface="Wingdings" pitchFamily="2" charset="2"/>
              <a:buChar char="§"/>
            </a:pPr>
            <a:r>
              <a:rPr lang="en-US" sz="1200" dirty="0"/>
              <a:t>Easy to use instrument for digitizing the cytological samples and results clearly reported back to the end user (technician, nurse, doctor). </a:t>
            </a:r>
          </a:p>
          <a:p>
            <a:pPr marL="285750" lvl="1" indent="-285750">
              <a:buFont typeface="Wingdings" pitchFamily="2" charset="2"/>
              <a:buChar char="§"/>
            </a:pPr>
            <a:r>
              <a:rPr lang="en-US" sz="1200" dirty="0"/>
              <a:t>Prompt diagnostics at the POC also allowing task shifting. Not fully autonomous, remote (e.g., a pathologist) expert verifies AI findings.</a:t>
            </a:r>
          </a:p>
          <a:p>
            <a:r>
              <a:rPr lang="en-US" sz="1400" dirty="0"/>
              <a:t>1.1.3 Consider and describe any special circumstances related to the intended users or context.  </a:t>
            </a:r>
          </a:p>
          <a:p>
            <a:pPr marL="285750" lvl="1" indent="-285750">
              <a:buFont typeface="Wingdings" pitchFamily="2" charset="2"/>
              <a:buChar char="§"/>
            </a:pPr>
            <a:r>
              <a:rPr lang="en-US" sz="1200" dirty="0"/>
              <a:t>Needs to be tailored to access of treatment (e.g., </a:t>
            </a:r>
            <a:r>
              <a:rPr lang="en-US" sz="1200" dirty="0" err="1"/>
              <a:t>cryo</a:t>
            </a:r>
            <a:r>
              <a:rPr lang="en-US" sz="1200" dirty="0"/>
              <a:t>, biopsy, surgery, chemo). Internet outage possible in rural regions, electricity, internet outage. Differences in prevalence in different regions.</a:t>
            </a:r>
          </a:p>
          <a:p>
            <a:pPr marL="285750" lvl="1" indent="-285750">
              <a:buFont typeface="Wingdings" pitchFamily="2" charset="2"/>
              <a:buChar char="§"/>
            </a:pPr>
            <a:r>
              <a:rPr lang="en-US" sz="1200" dirty="0"/>
              <a:t>Staining variation between labs and technicians and </a:t>
            </a:r>
          </a:p>
          <a:p>
            <a:pPr marL="285750" lvl="1" indent="-285750">
              <a:buFont typeface="Wingdings" pitchFamily="2" charset="2"/>
              <a:buChar char="§"/>
            </a:pPr>
            <a:r>
              <a:rPr lang="en-US" sz="1200" dirty="0"/>
              <a:t>Generalizability of the AI system still to be confirmed (e.g., differences in cervical cancer prevalence, differences between the training set and the prospective study population)</a:t>
            </a:r>
          </a:p>
          <a:p>
            <a:pPr lvl="1"/>
            <a:endParaRPr lang="en-US" sz="1600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8B502DCF-743B-6F8D-B5A9-A9A490336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2168" y="70897"/>
            <a:ext cx="2379832" cy="4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959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5A6F092D-727C-44CD-BB0C-F1C722C503A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5A6F092D-727C-44CD-BB0C-F1C722C503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el 6">
            <a:extLst>
              <a:ext uri="{FF2B5EF4-FFF2-40B4-BE49-F238E27FC236}">
                <a16:creationId xmlns:a16="http://schemas.microsoft.com/office/drawing/2014/main" id="{83E5052C-74D3-4E8D-B5BD-60350328090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79425" y="395288"/>
            <a:ext cx="11233150" cy="382733"/>
          </a:xfrm>
        </p:spPr>
        <p:txBody>
          <a:bodyPr vert="horz"/>
          <a:lstStyle/>
          <a:p>
            <a:r>
              <a:rPr lang="de-DE" dirty="0"/>
              <a:t>Future direction of the WG-CE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B6BC8F31-A681-46B9-8DB4-0776C0D98F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778321"/>
            <a:ext cx="11233150" cy="319318"/>
          </a:xfrm>
        </p:spPr>
        <p:txBody>
          <a:bodyPr/>
          <a:lstStyle/>
          <a:p>
            <a:r>
              <a:rPr lang="en-US" dirty="0"/>
              <a:t>Global Initiative of AI for Health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E8EADCF5-46AF-4D67-973F-361C8A6B44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3579" y="2775981"/>
            <a:ext cx="11233150" cy="2205219"/>
          </a:xfrm>
        </p:spPr>
        <p:txBody>
          <a:bodyPr/>
          <a:lstStyle/>
          <a:p>
            <a:pPr marL="0" indent="0" algn="ctr" rtl="0" fontAlgn="base">
              <a:buNone/>
            </a:pPr>
            <a:r>
              <a:rPr lang="en-US" sz="2400" b="1" i="0" u="none" strike="noStrike" dirty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>Who </a:t>
            </a:r>
            <a:r>
              <a:rPr lang="en-US" sz="2400" b="0" i="0" u="none" strike="noStrike" dirty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>do we need to work on this?</a:t>
            </a:r>
          </a:p>
          <a:p>
            <a:pPr marL="0" indent="0" algn="ctr" rtl="0" fontAlgn="base">
              <a:buNone/>
            </a:pPr>
            <a:r>
              <a:rPr lang="en-US" sz="24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&amp;</a:t>
            </a:r>
            <a:r>
              <a:rPr lang="en-US" sz="2400" b="0" i="0" u="none" strike="noStrike" dirty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> </a:t>
            </a:r>
          </a:p>
          <a:p>
            <a:pPr marL="0" indent="0" algn="ctr" rtl="0" fontAlgn="base">
              <a:buNone/>
            </a:pPr>
            <a:r>
              <a:rPr lang="en-US" sz="2400" b="1" i="0" u="none" strike="noStrike" dirty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>How</a:t>
            </a:r>
            <a:r>
              <a:rPr lang="en-US" sz="2400" b="0" i="0" u="none" strike="noStrike" dirty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> can the ideas be realized? </a:t>
            </a:r>
            <a:r>
              <a:rPr lang="en-US" sz="2400" b="0" i="0" u="none" strike="noStrike" dirty="0">
                <a:solidFill>
                  <a:schemeClr val="accent2"/>
                </a:solidFill>
                <a:effectLst/>
                <a:latin typeface="+mn-lt"/>
                <a:cs typeface="Arial" panose="020B0604020202020204" pitchFamily="34" charset="0"/>
              </a:rPr>
              <a:t> </a:t>
            </a:r>
          </a:p>
          <a:p>
            <a:pPr marL="285750" lvl="1" indent="-285750">
              <a:buFont typeface="Wingdings" pitchFamily="2" charset="2"/>
              <a:buChar char="§"/>
            </a:pPr>
            <a:endParaRPr lang="en-US" sz="1600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8B502DCF-743B-6F8D-B5A9-A9A490336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2168" y="70897"/>
            <a:ext cx="2379832" cy="4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379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D386BF06-4FE5-4ECB-9E48-683B65D8E9F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D386BF06-4FE5-4ECB-9E48-683B65D8E9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37DBD4C-23EA-4997-B274-B0674ADF01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gray">
          <a:xfrm>
            <a:off x="560447" y="4466562"/>
            <a:ext cx="5916612" cy="1450910"/>
          </a:xfrm>
        </p:spPr>
        <p:txBody>
          <a:bodyPr/>
          <a:lstStyle/>
          <a:p>
            <a:r>
              <a:rPr lang="de-DE" dirty="0"/>
              <a:t>Get involved &amp; Contact</a:t>
            </a:r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/>
              <a:t>eva.weicken@hhi.fraunhofer.de</a:t>
            </a: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B194B718-8346-94DD-B401-7094861CD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069" y="259200"/>
            <a:ext cx="2349501" cy="47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152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969FAB3-F139-4D43-A7C4-4D804D9FD1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gray">
          <a:xfrm>
            <a:off x="479425" y="2255355"/>
            <a:ext cx="11233149" cy="1986698"/>
          </a:xfrm>
        </p:spPr>
        <p:txBody>
          <a:bodyPr/>
          <a:lstStyle/>
          <a:p>
            <a:r>
              <a:rPr lang="de-DE" err="1"/>
              <a:t>Thank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for </a:t>
            </a:r>
            <a:r>
              <a:rPr lang="de-DE" err="1"/>
              <a:t>your</a:t>
            </a:r>
            <a:r>
              <a:rPr lang="de-DE"/>
              <a:t> </a:t>
            </a:r>
            <a:r>
              <a:rPr lang="de-DE" err="1"/>
              <a:t>attention</a:t>
            </a:r>
            <a:r>
              <a:rPr lang="de-DE"/>
              <a:t>!</a:t>
            </a:r>
          </a:p>
          <a:p>
            <a:pPr lvl="1"/>
            <a:r>
              <a:rPr lang="de-DE"/>
              <a:t>—</a:t>
            </a: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241A9665-E7C3-45A5-6F88-B30D8245B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069" y="259200"/>
            <a:ext cx="2349501" cy="47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898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9F79856-5C31-46CF-811F-5923CFCCD6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gray">
          <a:xfrm>
            <a:off x="0" y="3265803"/>
            <a:ext cx="11712575" cy="3042922"/>
          </a:xfrm>
        </p:spPr>
        <p:txBody>
          <a:bodyPr/>
          <a:lstStyle/>
          <a:p>
            <a:r>
              <a:rPr lang="de-DE" sz="1600" dirty="0">
                <a:solidFill>
                  <a:prstClr val="white"/>
                </a:solidFill>
                <a:latin typeface="Frutiger LT Com 65 Bold"/>
              </a:rPr>
              <a:t>ITU/WHO FG-AI4H Working Group Clinical Evaluation</a:t>
            </a:r>
            <a:endParaRPr lang="de-DE" dirty="0"/>
          </a:p>
          <a:p>
            <a:pPr lvl="1"/>
            <a:r>
              <a:rPr lang="de-DE" dirty="0"/>
              <a:t>—</a:t>
            </a:r>
          </a:p>
          <a:p>
            <a:pPr lvl="2">
              <a:lnSpc>
                <a:spcPct val="100000"/>
              </a:lnSpc>
            </a:pPr>
            <a:r>
              <a:rPr lang="de-DE" sz="3200" dirty="0">
                <a:solidFill>
                  <a:prstClr val="white"/>
                </a:solidFill>
                <a:latin typeface="Frutiger LT Com 45 Light"/>
              </a:rPr>
              <a:t>Update &amp; future direction</a:t>
            </a:r>
            <a:endParaRPr lang="de-DE" dirty="0"/>
          </a:p>
          <a:p>
            <a:pPr lvl="3"/>
            <a:r>
              <a:rPr lang="de-DE" dirty="0"/>
              <a:t>Eva Weicken &amp; Shubs Upadhyay, Nina Linder, Johan Lundin</a:t>
            </a:r>
          </a:p>
          <a:p>
            <a:pPr lvl="3"/>
            <a:r>
              <a:rPr lang="de-DE" i="1" dirty="0"/>
              <a:t>22 March 2023, Harvard Innovation Labs, Harvard Business School, Cambridge, US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FB12B8D-18B3-3626-57FD-334CE2F65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5675" y="549275"/>
            <a:ext cx="31369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702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4B23A4EC-E6FD-4AAF-90B4-44785B1F153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4B23A4EC-E6FD-4AAF-90B4-44785B1F15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09A6212-948B-4F5F-9BEF-32E5083283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gray">
          <a:xfrm>
            <a:off x="626120" y="4000458"/>
            <a:ext cx="7168102" cy="1250599"/>
          </a:xfrm>
        </p:spPr>
        <p:txBody>
          <a:bodyPr/>
          <a:lstStyle/>
          <a:p>
            <a:r>
              <a:rPr lang="de-DE" sz="1600" dirty="0">
                <a:solidFill>
                  <a:prstClr val="white"/>
                </a:solidFill>
                <a:latin typeface="Frutiger LT Com 65 Bold"/>
              </a:rPr>
              <a:t>ITU/WHO FG-AI4H Working Group Clinical Evaluation</a:t>
            </a:r>
            <a:endParaRPr lang="de-DE" dirty="0"/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/>
              <a:t>Evolution &amp; Milestones</a:t>
            </a:r>
          </a:p>
        </p:txBody>
      </p:sp>
      <p:pic>
        <p:nvPicPr>
          <p:cNvPr id="2" name="Google Shape;94;p18">
            <a:extLst>
              <a:ext uri="{FF2B5EF4-FFF2-40B4-BE49-F238E27FC236}">
                <a16:creationId xmlns:a16="http://schemas.microsoft.com/office/drawing/2014/main" id="{02C20785-9C30-033A-4681-9422CAE9B699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75012" y="361238"/>
            <a:ext cx="2385975" cy="488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920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Text, Pflanze, Screenshot enthält.&#10;&#10;Automatisch generierte Beschreibung">
            <a:extLst>
              <a:ext uri="{FF2B5EF4-FFF2-40B4-BE49-F238E27FC236}">
                <a16:creationId xmlns:a16="http://schemas.microsoft.com/office/drawing/2014/main" id="{C5D38040-6CEB-99CA-E2FB-6E3202810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4987" y="1613852"/>
            <a:ext cx="2914915" cy="412181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356014B2-7062-42AF-9354-F0B9703670A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356014B2-7062-42AF-9354-F0B9703670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el 7">
            <a:extLst>
              <a:ext uri="{FF2B5EF4-FFF2-40B4-BE49-F238E27FC236}">
                <a16:creationId xmlns:a16="http://schemas.microsoft.com/office/drawing/2014/main" id="{F81C1A1D-1FDB-40DC-9FB1-7AAC61979774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79425" y="395588"/>
            <a:ext cx="11233150" cy="382733"/>
          </a:xfrm>
        </p:spPr>
        <p:txBody>
          <a:bodyPr vert="horz"/>
          <a:lstStyle/>
          <a:p>
            <a:pPr lvl="0"/>
            <a:r>
              <a:rPr lang="de-DE" dirty="0"/>
              <a:t>Purpose 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FF59F70-1B8A-43C1-8688-5D285BB4DE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778321"/>
            <a:ext cx="11233150" cy="318933"/>
          </a:xfrm>
        </p:spPr>
        <p:txBody>
          <a:bodyPr/>
          <a:lstStyle/>
          <a:p>
            <a:r>
              <a:rPr lang="de-DE" dirty="0"/>
              <a:t>What‘s it all about? </a:t>
            </a:r>
            <a:endParaRPr lang="en-US" dirty="0"/>
          </a:p>
        </p:txBody>
      </p:sp>
      <p:sp>
        <p:nvSpPr>
          <p:cNvPr id="22" name="Textplatzhalter 6">
            <a:extLst>
              <a:ext uri="{FF2B5EF4-FFF2-40B4-BE49-F238E27FC236}">
                <a16:creationId xmlns:a16="http://schemas.microsoft.com/office/drawing/2014/main" id="{A9143AE3-787F-4666-839A-090830194774}"/>
              </a:ext>
            </a:extLst>
          </p:cNvPr>
          <p:cNvSpPr txBox="1">
            <a:spLocks/>
          </p:cNvSpPr>
          <p:nvPr/>
        </p:nvSpPr>
        <p:spPr bwMode="gray">
          <a:xfrm>
            <a:off x="839425" y="3674761"/>
            <a:ext cx="6410247" cy="2289986"/>
          </a:xfrm>
          <a:prstGeom prst="rect">
            <a:avLst/>
          </a:prstGeom>
        </p:spPr>
        <p:txBody>
          <a:bodyPr wrap="square" lIns="0" tIns="0" rIns="0" bIns="0" numCol="1" spcCol="360000">
            <a:spAutoFit/>
          </a:bodyPr>
          <a:lstStyle>
            <a:lvl1pPr marL="0" indent="0" algn="l" defTabSz="914400" rtl="0" eaLnBrk="1" latinLnBrk="0" hangingPunct="1">
              <a:lnSpc>
                <a:spcPts val="1960"/>
              </a:lnSpc>
              <a:spcBef>
                <a:spcPts val="0"/>
              </a:spcBef>
              <a:spcAft>
                <a:spcPts val="1900"/>
              </a:spcAft>
              <a:buFont typeface="Arial" panose="020B0604020202020204" pitchFamily="34" charset="0"/>
              <a:buNone/>
              <a:defRPr sz="16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960"/>
              </a:lnSpc>
              <a:spcBef>
                <a:spcPts val="0"/>
              </a:spcBef>
              <a:spcAft>
                <a:spcPts val="19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96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ts val="196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ts val="1960"/>
              </a:lnSpc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ts val="1960"/>
              </a:lnSpc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6000" indent="-216000" algn="l" defTabSz="914400" rtl="0" eaLnBrk="1" latinLnBrk="0" hangingPunct="1">
              <a:lnSpc>
                <a:spcPts val="1960"/>
              </a:lnSpc>
              <a:spcBef>
                <a:spcPts val="0"/>
              </a:spcBef>
              <a:buClr>
                <a:schemeClr val="accent1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2000" indent="-216000" algn="l" defTabSz="914400" rtl="0" eaLnBrk="1" latinLnBrk="0" hangingPunct="1">
              <a:lnSpc>
                <a:spcPts val="1960"/>
              </a:lnSpc>
              <a:spcBef>
                <a:spcPts val="0"/>
              </a:spcBef>
              <a:buClr>
                <a:schemeClr val="bg2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8000" indent="-216000" algn="l" defTabSz="914400" rtl="0" eaLnBrk="1" latinLnBrk="0" hangingPunct="1">
              <a:lnSpc>
                <a:spcPts val="1960"/>
              </a:lnSpc>
              <a:spcBef>
                <a:spcPts val="0"/>
              </a:spcBef>
              <a:buClr>
                <a:schemeClr val="bg2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2" indent="0" algn="l" defTabSz="914400" rtl="0" eaLnBrk="1" fontAlgn="auto" latinLnBrk="0" hangingPunct="1">
              <a:lnSpc>
                <a:spcPts val="196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65 Bold"/>
                <a:ea typeface="+mn-ea"/>
                <a:cs typeface="+mn-cs"/>
              </a:rPr>
              <a:t>Main goals</a:t>
            </a:r>
          </a:p>
          <a:p>
            <a:pPr marL="180000" marR="0" lvl="3" indent="-180000" algn="l" defTabSz="914400" rtl="0" eaLnBrk="1" fontAlgn="auto" latinLnBrk="0" hangingPunct="1">
              <a:lnSpc>
                <a:spcPts val="196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</a:rPr>
              <a:t>Collaboration with other expert groups &amp; global stakeholders</a:t>
            </a:r>
          </a:p>
          <a:p>
            <a:pPr marL="180000" marR="0" lvl="3" indent="-180000" algn="l" defTabSz="914400" rtl="0" eaLnBrk="1" fontAlgn="auto" latinLnBrk="0" hangingPunct="1">
              <a:lnSpc>
                <a:spcPts val="196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</a:rPr>
              <a:t>Best practice evaluation and principles </a:t>
            </a:r>
          </a:p>
          <a:p>
            <a:pPr marL="180000" marR="0" lvl="3" indent="-180000" algn="l" defTabSz="914400" rtl="0" eaLnBrk="1" fontAlgn="auto" latinLnBrk="0" hangingPunct="1">
              <a:lnSpc>
                <a:spcPts val="196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</a:rPr>
              <a:t>Special consideration LMIC settings </a:t>
            </a:r>
          </a:p>
          <a:p>
            <a:pPr marL="180000" marR="0" lvl="3" indent="-180000" algn="l" defTabSz="914400" rtl="0" eaLnBrk="1" fontAlgn="auto" latinLnBrk="0" hangingPunct="1">
              <a:lnSpc>
                <a:spcPts val="196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</a:rPr>
              <a:t>Framework for: clinicians, researchers, developers, 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</a:rPr>
            </a:b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</a:rPr>
              <a:t>regulators, policy makers &amp; patients, public</a:t>
            </a:r>
          </a:p>
          <a:p>
            <a:pPr marL="180000" marR="0" lvl="3" indent="-180000" algn="l" defTabSz="914400" rtl="0" eaLnBrk="1" fontAlgn="auto" latinLnBrk="0" hangingPunct="1">
              <a:lnSpc>
                <a:spcPts val="196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</a:rPr>
              <a:t>Define gaps for future research</a:t>
            </a:r>
          </a:p>
          <a:p>
            <a:pPr marL="180000" marR="0" lvl="3" indent="-180000" algn="l" defTabSz="914400" rtl="0" eaLnBrk="1" fontAlgn="auto" latinLnBrk="0" hangingPunct="1">
              <a:lnSpc>
                <a:spcPts val="196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</a:rPr>
              <a:t>To be used with other FG-AI4H guidance</a:t>
            </a:r>
          </a:p>
          <a:p>
            <a:pPr marL="180000" marR="0" lvl="3" indent="-180000" algn="l" defTabSz="914400" rtl="0" eaLnBrk="1" fontAlgn="auto" latinLnBrk="0" hangingPunct="1">
              <a:lnSpc>
                <a:spcPts val="1960"/>
              </a:lnSpc>
              <a:spcBef>
                <a:spcPts val="0"/>
              </a:spcBef>
              <a:spcAft>
                <a:spcPts val="0"/>
              </a:spcAft>
              <a:buClr>
                <a:srgbClr val="179C7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45 Light"/>
              <a:ea typeface="+mn-ea"/>
              <a:cs typeface="+mn-cs"/>
            </a:endParaRPr>
          </a:p>
        </p:txBody>
      </p:sp>
      <p:sp>
        <p:nvSpPr>
          <p:cNvPr id="27" name="Textplatzhalter 6">
            <a:extLst>
              <a:ext uri="{FF2B5EF4-FFF2-40B4-BE49-F238E27FC236}">
                <a16:creationId xmlns:a16="http://schemas.microsoft.com/office/drawing/2014/main" id="{01AA0ED9-13C3-4BA1-B989-B4F0717EDC14}"/>
              </a:ext>
            </a:extLst>
          </p:cNvPr>
          <p:cNvSpPr txBox="1">
            <a:spLocks/>
          </p:cNvSpPr>
          <p:nvPr/>
        </p:nvSpPr>
        <p:spPr bwMode="gray">
          <a:xfrm>
            <a:off x="839425" y="1594029"/>
            <a:ext cx="6052119" cy="1589209"/>
          </a:xfrm>
          <a:prstGeom prst="rect">
            <a:avLst/>
          </a:prstGeom>
          <a:gradFill flip="none" rotWithShape="1">
            <a:gsLst>
              <a:gs pos="34000">
                <a:srgbClr val="00779A">
                  <a:alpha val="95000"/>
                </a:srgbClr>
              </a:gs>
              <a:gs pos="0">
                <a:srgbClr val="014A6B">
                  <a:alpha val="95000"/>
                </a:srgbClr>
              </a:gs>
              <a:gs pos="74000">
                <a:schemeClr val="accent5">
                  <a:lumMod val="90000"/>
                  <a:lumOff val="10000"/>
                  <a:alpha val="95000"/>
                </a:schemeClr>
              </a:gs>
              <a:gs pos="100000">
                <a:srgbClr val="09B2AC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 lIns="288000" tIns="288000" rIns="486000" bIns="288000" numCol="1" spcCol="360000">
            <a:spAutoFit/>
          </a:bodyPr>
          <a:lstStyle>
            <a:lvl1pPr marL="0" indent="0" algn="l" defTabSz="914400" rtl="0" eaLnBrk="1" latinLnBrk="0" hangingPunct="1">
              <a:lnSpc>
                <a:spcPts val="196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96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80" b="1" kern="1200">
                <a:solidFill>
                  <a:schemeClr val="bg1"/>
                </a:solidFill>
                <a:latin typeface="Frutiger LT Com 55 Roman" panose="020B050303050402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96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ts val="196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ts val="196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ts val="196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216000" indent="-216000" algn="l" defTabSz="914400" rtl="0" eaLnBrk="1" latinLnBrk="0" hangingPunct="1">
              <a:lnSpc>
                <a:spcPts val="1960"/>
              </a:lnSpc>
              <a:spcBef>
                <a:spcPts val="0"/>
              </a:spcBef>
              <a:buClr>
                <a:schemeClr val="bg1"/>
              </a:buClr>
              <a:buFont typeface="+mj-lt"/>
              <a:buAutoNum type="arabicPeriod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432000" indent="-216000" algn="l" defTabSz="914400" rtl="0" eaLnBrk="1" latinLnBrk="0" hangingPunct="1">
              <a:lnSpc>
                <a:spcPts val="1960"/>
              </a:lnSpc>
              <a:spcBef>
                <a:spcPts val="0"/>
              </a:spcBef>
              <a:buClr>
                <a:schemeClr val="bg1"/>
              </a:buClr>
              <a:buFont typeface="+mj-lt"/>
              <a:buAutoNum type="arabicPeriod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648000" indent="-216000" algn="l" defTabSz="914400" rtl="0" eaLnBrk="1" latinLnBrk="0" hangingPunct="1">
              <a:lnSpc>
                <a:spcPts val="1960"/>
              </a:lnSpc>
              <a:spcBef>
                <a:spcPts val="0"/>
              </a:spcBef>
              <a:buClr>
                <a:schemeClr val="bg1"/>
              </a:buClr>
              <a:buFont typeface="+mj-lt"/>
              <a:buAutoNum type="arabicPeriod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1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Com 65 Bold"/>
                <a:ea typeface="+mn-ea"/>
                <a:cs typeface="+mn-cs"/>
              </a:rPr>
              <a:t>Framework on clinical evaluation</a:t>
            </a:r>
          </a:p>
          <a:p>
            <a:pPr marL="0" marR="0" lvl="1" indent="0" algn="l" defTabSz="914400" rtl="0" eaLnBrk="1" fontAlgn="auto" latinLnBrk="0" hangingPunct="1">
              <a:lnSpc>
                <a:spcPts val="1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08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Com 55 Roman" panose="020B0503030504020204" pitchFamily="34" charset="0"/>
                <a:ea typeface="+mn-ea"/>
                <a:cs typeface="+mn-cs"/>
              </a:rPr>
              <a:t>—</a:t>
            </a:r>
          </a:p>
          <a:p>
            <a:pPr marL="0" marR="0" lvl="2" indent="0" algn="l" defTabSz="914400" rtl="0" eaLnBrk="1" fontAlgn="auto" latinLnBrk="0" hangingPunct="1">
              <a:lnSpc>
                <a:spcPts val="1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</a:rPr>
              <a:t>Design &amp; Purpose – Algorithmic validation - Clinical validation – Ongoing monitoring – Ethics – Economic evaluation</a:t>
            </a:r>
          </a:p>
        </p:txBody>
      </p:sp>
    </p:spTree>
    <p:extLst>
      <p:ext uri="{BB962C8B-B14F-4D97-AF65-F5344CB8AC3E}">
        <p14:creationId xmlns:p14="http://schemas.microsoft.com/office/powerpoint/2010/main" val="1350379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A96D7F38-C5AE-4FFA-AC9F-DDD63839CE5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A96D7F38-C5AE-4FFA-AC9F-DDD63839CE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el 6">
            <a:extLst>
              <a:ext uri="{FF2B5EF4-FFF2-40B4-BE49-F238E27FC236}">
                <a16:creationId xmlns:a16="http://schemas.microsoft.com/office/drawing/2014/main" id="{22464388-2ECA-4EEA-8E18-9F2C9F7BAE3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79425" y="395588"/>
            <a:ext cx="11233150" cy="382733"/>
          </a:xfrm>
        </p:spPr>
        <p:txBody>
          <a:bodyPr vert="horz"/>
          <a:lstStyle/>
          <a:p>
            <a:pPr lvl="0"/>
            <a:r>
              <a:rPr lang="de-DE"/>
              <a:t>Collaboration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9175E41B-8D90-4B9C-AA0C-02FF09B533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79425" y="778321"/>
            <a:ext cx="11233150" cy="318933"/>
          </a:xfrm>
        </p:spPr>
        <p:txBody>
          <a:bodyPr numCol="1"/>
          <a:lstStyle/>
          <a:p>
            <a:r>
              <a:rPr lang="de-DE"/>
              <a:t>Group </a:t>
            </a:r>
            <a:r>
              <a:rPr lang="de-DE" err="1"/>
              <a:t>members</a:t>
            </a:r>
            <a:endParaRPr lang="de-DE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023E634-4318-419C-B03F-D5665391FB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425" y="1479987"/>
            <a:ext cx="10939145" cy="5171031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de-DE" sz="900" b="1" i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External expert group</a:t>
            </a:r>
            <a:r>
              <a:rPr lang="de-DE" sz="9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(in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alphabetical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order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):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AbouElkhir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Osama (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Tachy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Health, Dubai),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Akogo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Darlington (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minoHealth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AI Labs, Ghana), Allen Megan (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Inspired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Ideas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Tanzania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Alsalamah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Shada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(WHO,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Switzerland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), Arentz, Matthew (FIND,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Switzerland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), Baird Pat (Philips, USA), Balachandran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Pradeep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(Freelancer E-Health, India),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Bastawrous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Andrew (Peek Vision, Global Eye Health, UK), Bathke Arne (University of Salzburg, Austria),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Chiavegatto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Filho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Alexandre (São Paulo University, Brazil),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Cresswell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Kathrin (University of Edinburgh, UK),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Darkoh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Ernest (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BroadReach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Healthcare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, South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Africa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), Ehrenfeld Jesse (American Medical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Association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(AMA), USA), Fehr Jana (Hasso-Plattner-Institute, Germany),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Fenech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Matthew (Una Health, Germany), Fürstenau Daniel (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Copenhagen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Business School,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Denmark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Gaudin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Robert (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Charitè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, Germany), Gilbert Stephen (Technische Universität Dresden, Germany),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Glod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Mateusz (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Infermedica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, USA),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Greaves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Felix (National Institute for Health and Care Excellence (NICE), UK), Gupta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Saurabh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(Department of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Cardiology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, All India Institute of Medical Science, India),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Gütter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Zdenek (University Hospital Olomouc,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Czechia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), Hatton Grace (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Sensyne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Health, UK), Ho Dean (National University of Singapore, Singapore), Ibrahim Hussein (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Doctors.net.uk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, UK), Islam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Shariful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Deakin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University, AUS),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Jarral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Reza (Pro Care, NZ), Jeon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Jonghong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(Electronics and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Telecommuncations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Research Institute, South Korea), John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Oommen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(George Institute for Global Health, India),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Kadam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Rigveda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(Head of digital access, FIND,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Switzerland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Kherif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Ferath (LREN,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Switzerland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Kuku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Stephanie (WHO, UCL,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Switzerland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, UK),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Kurtys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Michal (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Infermedica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Poland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Lapão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Luís (Velez) (University of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Lisbon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, Portugal), Linder Nina (University of Helsinki,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Finland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), Loh Irving (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Infermedica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, USA),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Loveys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Kate (University of Auckland, NZ),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Magrabi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Farah (Macquarie University, Sydney, Australia),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Mahajan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Arnav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(Department of Medicine, University College Cork,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Ireland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Malpani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Rohit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(WHO,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Switzerland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Mamun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Khondaker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(CMED Health,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Bangladesh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), Masud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Jakir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Hossain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Bhuiyan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(CTS,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Bangladesh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), Matin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Rubeta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(Oxford University Hospitals NHS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Foundation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Trust, UK),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McCradden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Melissa (Sick Kids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Hopspital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, Canada), Menezes Audrey (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Healthily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, UK), Murchison Andrew (Oxford University Hospitals NHS Trust, UK), Murphy Lisa (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Centre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for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Improving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Data Collaboration at NHSX, UK), Essa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Mohamedali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Tanzania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AI Lab,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Tanzania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Nakasi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Rose (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Makerere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University, Uganda), Oala Luis (Fraunhofer Heinrich Hertz Institute (HHI), Germany),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Pankova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Natalie (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Metadvice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, UK),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Piekut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Agata (Health Action Tank,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Poland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Porras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Lina (1Doc3, Colombia),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Reddy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Sandeep (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Deakin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University, Australia), Salim Ally (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Inspired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Ideas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Tanzania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Schwendicke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Falk (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Charitè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, Germany), Sethi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Tavpritesh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Indraprastha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Institute of Information Technology Delhi, India),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Sood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Harpreet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(National Health Service (NHS), UK), Sousa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Inês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(Fraunhofer Portugal, Portugal),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Srivastava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Manish (Virginia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Polytechnic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Institute &amp; State Univ., USA),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Starlinger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Johannes (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Howto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Health Digital Business Solutions, Germany),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Wasswa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William (Global Auto Systems LTD, Uganda), Werneck Leite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Alixandro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(Tribal, Mexico)</a:t>
            </a: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de-DE" sz="900" b="1" i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Writing group</a:t>
            </a:r>
            <a:r>
              <a:rPr lang="de-DE" sz="900" i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(in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alphabetical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order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): Carolan Jane (UCL Institute of Health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Informatics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, UK),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Denniston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Alastair (University of Birmingham, UK),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Karpathakis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Kassandra (</a:t>
            </a:r>
            <a:r>
              <a:rPr lang="de-DE" sz="9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Harvard University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, USA), Lee Naomi (National Institute for Health and Care Excellence (NICE), UK), Liu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Xiaoxuan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(University of Birmingham, UK), Upadhyay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Shubhanan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(Ada Health, Germany), Weicken Eva (Fraunhofer Heinrich Hertz Institute (HHI), Germany), Wilkinson Thomas (Ministry of Health, NZ)</a:t>
            </a: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de-DE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lvl="1"/>
            <a:endParaRPr lang="de-DE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D8D963C3-805B-369A-9AB4-FCCE53451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069" y="259200"/>
            <a:ext cx="2349501" cy="47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271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E1F7A04A-71D1-45B6-B350-5FA7CAE8587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E1F7A04A-71D1-45B6-B350-5FA7CAE858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9B520085-9194-4F0F-ABC7-184C219C5562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79425" y="395588"/>
            <a:ext cx="11233150" cy="382733"/>
          </a:xfrm>
        </p:spPr>
        <p:txBody>
          <a:bodyPr vert="horz"/>
          <a:lstStyle/>
          <a:p>
            <a:pPr lvl="0"/>
            <a:r>
              <a:rPr lang="de-DE"/>
              <a:t>Timeline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021097FC-3560-4CD8-BE45-94DBE3A62D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/>
              <a:t>Development of the framework &amp; deliverable </a:t>
            </a:r>
            <a:endParaRPr lang="en-US"/>
          </a:p>
        </p:txBody>
      </p:sp>
      <p:graphicFrame>
        <p:nvGraphicFramePr>
          <p:cNvPr id="14" name="Diagram 5">
            <a:extLst>
              <a:ext uri="{FF2B5EF4-FFF2-40B4-BE49-F238E27FC236}">
                <a16:creationId xmlns:a16="http://schemas.microsoft.com/office/drawing/2014/main" id="{FB8A6064-277B-4FC9-99FD-FE2FF232E67D}"/>
              </a:ext>
            </a:extLst>
          </p:cNvPr>
          <p:cNvGraphicFramePr/>
          <p:nvPr/>
        </p:nvGraphicFramePr>
        <p:xfrm>
          <a:off x="1199425" y="2182098"/>
          <a:ext cx="10318177" cy="2694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5" name="Google Shape;94;p18">
            <a:extLst>
              <a:ext uri="{FF2B5EF4-FFF2-40B4-BE49-F238E27FC236}">
                <a16:creationId xmlns:a16="http://schemas.microsoft.com/office/drawing/2014/main" id="{4210619B-7A74-0300-B64A-169AAA0A856F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9475012" y="361238"/>
            <a:ext cx="2385975" cy="488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7271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4B23A4EC-E6FD-4AAF-90B4-44785B1F153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4B23A4EC-E6FD-4AAF-90B4-44785B1F15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09A6212-948B-4F5F-9BEF-32E5083283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gray">
          <a:xfrm>
            <a:off x="479425" y="3926317"/>
            <a:ext cx="8780463" cy="1743041"/>
          </a:xfrm>
        </p:spPr>
        <p:txBody>
          <a:bodyPr/>
          <a:lstStyle/>
          <a:p>
            <a:r>
              <a:rPr lang="de-DE" sz="1600" dirty="0">
                <a:solidFill>
                  <a:prstClr val="white"/>
                </a:solidFill>
                <a:latin typeface="Frutiger LT Com 65 Bold"/>
              </a:rPr>
              <a:t>ITU/WHO FG-AI4H Working Group Clinical Evaluation</a:t>
            </a:r>
            <a:endParaRPr lang="de-DE" dirty="0"/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/>
              <a:t>Framework for Clinical evaluation of AI4 Health</a:t>
            </a:r>
          </a:p>
        </p:txBody>
      </p:sp>
      <p:pic>
        <p:nvPicPr>
          <p:cNvPr id="2" name="Google Shape;94;p18">
            <a:extLst>
              <a:ext uri="{FF2B5EF4-FFF2-40B4-BE49-F238E27FC236}">
                <a16:creationId xmlns:a16="http://schemas.microsoft.com/office/drawing/2014/main" id="{349F3B08-BE24-CF62-B508-393DCF63DB65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75012" y="361238"/>
            <a:ext cx="2385975" cy="488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1618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5A6F092D-727C-44CD-BB0C-F1C722C503A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5A6F092D-727C-44CD-BB0C-F1C722C503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el 6">
            <a:extLst>
              <a:ext uri="{FF2B5EF4-FFF2-40B4-BE49-F238E27FC236}">
                <a16:creationId xmlns:a16="http://schemas.microsoft.com/office/drawing/2014/main" id="{83E5052C-74D3-4E8D-B5BD-60350328090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79425" y="395288"/>
            <a:ext cx="11233150" cy="382733"/>
          </a:xfrm>
        </p:spPr>
        <p:txBody>
          <a:bodyPr vert="horz"/>
          <a:lstStyle/>
          <a:p>
            <a:pPr lvl="0"/>
            <a:r>
              <a:rPr lang="de-DE"/>
              <a:t>Framework for clinical evaluation of AI4H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B6BC8F31-A681-46B9-8DB4-0776C0D98F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778321"/>
            <a:ext cx="11233150" cy="319318"/>
          </a:xfrm>
        </p:spPr>
        <p:txBody>
          <a:bodyPr/>
          <a:lstStyle/>
          <a:p>
            <a:r>
              <a:rPr lang="en-US" dirty="0"/>
              <a:t>Across four phases</a:t>
            </a:r>
          </a:p>
        </p:txBody>
      </p:sp>
      <p:pic>
        <p:nvPicPr>
          <p:cNvPr id="4" name="Inhaltsplatzhalter 29">
            <a:extLst>
              <a:ext uri="{FF2B5EF4-FFF2-40B4-BE49-F238E27FC236}">
                <a16:creationId xmlns:a16="http://schemas.microsoft.com/office/drawing/2014/main" id="{5DF39520-AB0D-87B7-F291-23638843AF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7133" y="1097639"/>
            <a:ext cx="8732905" cy="4964800"/>
          </a:xfrm>
          <a:prstGeom prst="rect">
            <a:avLst/>
          </a:prstGeom>
        </p:spPr>
      </p:pic>
      <p:pic>
        <p:nvPicPr>
          <p:cNvPr id="5" name="Google Shape;94;p18">
            <a:extLst>
              <a:ext uri="{FF2B5EF4-FFF2-40B4-BE49-F238E27FC236}">
                <a16:creationId xmlns:a16="http://schemas.microsoft.com/office/drawing/2014/main" id="{308485BE-E280-718A-75CC-4B415FA32868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75012" y="361238"/>
            <a:ext cx="2385975" cy="48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C2A84F28-CCA4-5DC7-6BB0-B3ABE985B9A9}"/>
              </a:ext>
            </a:extLst>
          </p:cNvPr>
          <p:cNvSpPr txBox="1"/>
          <p:nvPr/>
        </p:nvSpPr>
        <p:spPr>
          <a:xfrm>
            <a:off x="10458450" y="5654376"/>
            <a:ext cx="1402537" cy="2250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960"/>
              </a:lnSpc>
              <a:spcBef>
                <a:spcPts val="0"/>
              </a:spcBef>
              <a:spcAft>
                <a:spcPts val="0"/>
              </a:spcAft>
              <a:buClr>
                <a:srgbClr val="179C7D"/>
              </a:buClr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</a:rPr>
              <a:t>Source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5B7F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</a:rPr>
              <a:t>: 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5B7F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Del 7.4 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5B7F"/>
              </a:solidFill>
              <a:effectLst/>
              <a:uLnTx/>
              <a:uFillTx/>
              <a:latin typeface="Frutiger LT Com 45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801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4B23A4EC-E6FD-4AAF-90B4-44785B1F153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4B23A4EC-E6FD-4AAF-90B4-44785B1F15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09A6212-948B-4F5F-9BEF-32E5083283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gray">
          <a:xfrm>
            <a:off x="479425" y="4086955"/>
            <a:ext cx="8080375" cy="1250599"/>
          </a:xfrm>
        </p:spPr>
        <p:txBody>
          <a:bodyPr/>
          <a:lstStyle/>
          <a:p>
            <a:r>
              <a:rPr lang="de-DE" sz="1600" dirty="0">
                <a:solidFill>
                  <a:prstClr val="white"/>
                </a:solidFill>
                <a:latin typeface="Frutiger LT Com 65 Bold"/>
              </a:rPr>
              <a:t>ITU/WHO FG-AI4H Working Group Clinical Evaluation</a:t>
            </a:r>
            <a:endParaRPr lang="de-DE" dirty="0"/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/>
              <a:t>Update &amp; Future direction</a:t>
            </a:r>
          </a:p>
        </p:txBody>
      </p:sp>
      <p:pic>
        <p:nvPicPr>
          <p:cNvPr id="2" name="Google Shape;94;p18">
            <a:extLst>
              <a:ext uri="{FF2B5EF4-FFF2-40B4-BE49-F238E27FC236}">
                <a16:creationId xmlns:a16="http://schemas.microsoft.com/office/drawing/2014/main" id="{349F3B08-BE24-CF62-B508-393DCF63DB65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75012" y="361238"/>
            <a:ext cx="2385975" cy="488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49122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GAI4H-R-000_PPT-Template-16x9.pptx" id="{EE62FBBD-1DFB-4F85-A153-1F32815DB8B8}" vid="{76AE4977-3825-43F0-AE2D-270D4A2CC77D}"/>
    </a:ext>
  </a:extLst>
</a:theme>
</file>

<file path=ppt/theme/theme2.xml><?xml version="1.0" encoding="utf-8"?>
<a:theme xmlns:a="http://schemas.openxmlformats.org/drawingml/2006/main" name="Fraunhofer_Master_16-9">
  <a:themeElements>
    <a:clrScheme name="Fraunhofer_Color">
      <a:dk1>
        <a:sysClr val="windowText" lastClr="000000"/>
      </a:dk1>
      <a:lt1>
        <a:sysClr val="window" lastClr="FFFFFF"/>
      </a:lt1>
      <a:dk2>
        <a:srgbClr val="F58220"/>
      </a:dk2>
      <a:lt2>
        <a:srgbClr val="A6BBC8"/>
      </a:lt2>
      <a:accent1>
        <a:srgbClr val="179C7D"/>
      </a:accent1>
      <a:accent2>
        <a:srgbClr val="005B7F"/>
      </a:accent2>
      <a:accent3>
        <a:srgbClr val="A6BBC8"/>
      </a:accent3>
      <a:accent4>
        <a:srgbClr val="008598"/>
      </a:accent4>
      <a:accent5>
        <a:srgbClr val="39C1CD"/>
      </a:accent5>
      <a:accent6>
        <a:srgbClr val="B2D235"/>
      </a:accent6>
      <a:hlink>
        <a:srgbClr val="179C7D"/>
      </a:hlink>
      <a:folHlink>
        <a:srgbClr val="005B7F"/>
      </a:folHlink>
    </a:clrScheme>
    <a:fontScheme name="Fraunhofer_Fonts">
      <a:majorFont>
        <a:latin typeface="Frutiger LT Com 65 Bold"/>
        <a:ea typeface=""/>
        <a:cs typeface=""/>
      </a:majorFont>
      <a:minorFont>
        <a:latin typeface="Frutiger LT Com 4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CDEE5"/>
        </a:solidFill>
        <a:ln w="9525">
          <a:noFill/>
        </a:ln>
      </a:spPr>
      <a:bodyPr lIns="108000" tIns="108000" rIns="108000" bIns="108000" rtlCol="0" anchor="ctr"/>
      <a:lstStyle>
        <a:defPPr marL="180000" indent="-180000" algn="l">
          <a:lnSpc>
            <a:spcPts val="1960"/>
          </a:lnSpc>
          <a:buClr>
            <a:schemeClr val="accent1"/>
          </a:buClr>
          <a:buFont typeface="Wingdings" panose="05000000000000000000" pitchFamily="2" charset="2"/>
          <a:buChar char="§"/>
          <a:defRPr sz="14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marL="180000" indent="-180000" algn="l">
          <a:lnSpc>
            <a:spcPts val="1960"/>
          </a:lnSpc>
          <a:buClr>
            <a:schemeClr val="accent1"/>
          </a:buClr>
          <a:buFont typeface="Wingdings" panose="05000000000000000000" pitchFamily="2" charset="2"/>
          <a:buChar char="§"/>
          <a:defRPr sz="1400" dirty="0" smtClean="0"/>
        </a:defPPr>
      </a:lstStyle>
    </a:txDef>
  </a:objectDefaults>
  <a:extraClrSchemeLst/>
  <a:custClrLst>
    <a:custClr>
      <a:srgbClr val="179C7D"/>
    </a:custClr>
    <a:custClr>
      <a:srgbClr val="005B7F"/>
    </a:custClr>
    <a:custClr>
      <a:srgbClr val="A6BBC8"/>
    </a:custClr>
    <a:custClr>
      <a:srgbClr val="F58220"/>
    </a:custClr>
    <a:custClr>
      <a:srgbClr val="FFFFFF"/>
    </a:custClr>
    <a:custClr>
      <a:srgbClr val="337C99"/>
    </a:custClr>
    <a:custClr>
      <a:srgbClr val="669DB2"/>
    </a:custClr>
    <a:custClr>
      <a:srgbClr val="99BDCC"/>
    </a:custClr>
    <a:custClr>
      <a:srgbClr val="CCDEE5"/>
    </a:custClr>
    <a:custClr>
      <a:srgbClr val="E5EEF2"/>
    </a:custClr>
    <a:custClr>
      <a:srgbClr val="1C3F52"/>
    </a:custClr>
    <a:custClr>
      <a:srgbClr val="D3C7AE"/>
    </a:custClr>
    <a:custClr>
      <a:srgbClr val="008598"/>
    </a:custClr>
    <a:custClr>
      <a:srgbClr val="39C1CD"/>
    </a:custClr>
    <a:custClr>
      <a:srgbClr val="B2D235"/>
    </a:custClr>
    <a:custClr>
      <a:srgbClr val="FDB913"/>
    </a:custClr>
    <a:custClr>
      <a:srgbClr val="BB0056"/>
    </a:custClr>
    <a:custClr>
      <a:srgbClr val="7C154D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Präsentation7" id="{14180148-20CF-4DA7-A721-921E466A1C22}" vid="{F8CF5006-811B-4D57-A7EB-E6DAF4B53F7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863A2280E3F84C93CB7D95B3AE289B" ma:contentTypeVersion="2" ma:contentTypeDescription="Create a new document." ma:contentTypeScope="" ma:versionID="7e530ecd20c263b95f6042ee110165eb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5e75d33b50fbf3f19c1feb9a309975b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EA3824D-ED59-4C1C-AB9D-B698CFD73704}"/>
</file>

<file path=customXml/itemProps2.xml><?xml version="1.0" encoding="utf-8"?>
<ds:datastoreItem xmlns:ds="http://schemas.openxmlformats.org/officeDocument/2006/customXml" ds:itemID="{263EDF69-883F-4630-8D5D-47FF3AA110B2}"/>
</file>

<file path=customXml/itemProps3.xml><?xml version="1.0" encoding="utf-8"?>
<ds:datastoreItem xmlns:ds="http://schemas.openxmlformats.org/officeDocument/2006/customXml" ds:itemID="{8D757891-533E-4B08-9CC2-432445C0232A}"/>
</file>

<file path=docProps/app.xml><?xml version="1.0" encoding="utf-8"?>
<Properties xmlns="http://schemas.openxmlformats.org/officeDocument/2006/extended-properties" xmlns:vt="http://schemas.openxmlformats.org/officeDocument/2006/docPropsVTypes">
  <Template>FGAI4H-R-000_PPT-Template-16x9</Template>
  <TotalTime>3</TotalTime>
  <Words>1465</Words>
  <Application>Microsoft Office PowerPoint</Application>
  <PresentationFormat>Widescreen</PresentationFormat>
  <Paragraphs>112</Paragraphs>
  <Slides>16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等线</vt:lpstr>
      <vt:lpstr>Arial</vt:lpstr>
      <vt:lpstr>Calibri</vt:lpstr>
      <vt:lpstr>Calibri Light</vt:lpstr>
      <vt:lpstr>Frutiger LT Com 45 Light</vt:lpstr>
      <vt:lpstr>Frutiger LT Com 55 Roman</vt:lpstr>
      <vt:lpstr>Frutiger LT Com 65 Bold</vt:lpstr>
      <vt:lpstr>Wingdings</vt:lpstr>
      <vt:lpstr>Office 主题​​</vt:lpstr>
      <vt:lpstr>Fraunhofer_Master_16-9</vt:lpstr>
      <vt:lpstr>think-cell Folie</vt:lpstr>
      <vt:lpstr>PowerPoint Presentation</vt:lpstr>
      <vt:lpstr>PowerPoint Presentation</vt:lpstr>
      <vt:lpstr>PowerPoint Presentation</vt:lpstr>
      <vt:lpstr>Purpose </vt:lpstr>
      <vt:lpstr>Collaboration</vt:lpstr>
      <vt:lpstr>Timeline</vt:lpstr>
      <vt:lpstr>PowerPoint Presentation</vt:lpstr>
      <vt:lpstr>Framework for clinical evaluation of AI4H</vt:lpstr>
      <vt:lpstr>PowerPoint Presentation</vt:lpstr>
      <vt:lpstr>Latest activities &amp; future direction</vt:lpstr>
      <vt:lpstr>Implementation </vt:lpstr>
      <vt:lpstr>Adaptation of the Checklist for clinical evaluation of AI for health</vt:lpstr>
      <vt:lpstr>Model design &amp; purpose </vt:lpstr>
      <vt:lpstr>Future direction of the WG-CE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Att.2 – Presentation - DEL7.4 update: Clinical evaluation of AI for health</dc:title>
  <dc:creator>TSB (HT)</dc:creator>
  <cp:lastModifiedBy>TSB (HT)</cp:lastModifiedBy>
  <cp:revision>1</cp:revision>
  <cp:lastPrinted>2019-04-04T08:49:31Z</cp:lastPrinted>
  <dcterms:created xsi:type="dcterms:W3CDTF">2023-03-22T16:21:04Z</dcterms:created>
  <dcterms:modified xsi:type="dcterms:W3CDTF">2023-03-22T16:44:58Z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0x0101002D863A2280E3F84C93CB7D95B3AE289B</vt:lpwstr>
  </property>
</Properties>
</file>