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6"/>
  </p:notesMasterIdLst>
  <p:sldIdLst>
    <p:sldId id="256" r:id="rId6"/>
    <p:sldId id="338" r:id="rId7"/>
    <p:sldId id="267" r:id="rId8"/>
    <p:sldId id="280" r:id="rId9"/>
    <p:sldId id="272" r:id="rId10"/>
    <p:sldId id="341" r:id="rId11"/>
    <p:sldId id="342" r:id="rId12"/>
    <p:sldId id="344" r:id="rId13"/>
    <p:sldId id="316" r:id="rId14"/>
    <p:sldId id="317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Chevron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>
        <a:solidFill>
          <a:schemeClr val="accent1"/>
        </a:solidFill>
        <a:ln w="50800">
          <a:solidFill>
            <a:schemeClr val="bg1"/>
          </a:solidFill>
        </a:ln>
        <a:effectLst/>
      </dgm:spPr>
      <dgm:t>
        <a:bodyPr lIns="216000" tIns="180000"/>
        <a:lstStyle/>
        <a:p>
          <a:pPr marL="0">
            <a:lnSpc>
              <a:spcPct val="110000"/>
            </a:lnSpc>
            <a:buNone/>
          </a:pPr>
          <a:r>
            <a:rPr lang="en-US" sz="1400" dirty="0">
              <a:latin typeface="Frutiger LT Com 65 Bold" panose="020B0803030504020204" pitchFamily="34" charset="0"/>
            </a:rPr>
            <a:t>2020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0">
            <a:lnSpc>
              <a:spcPct val="110000"/>
            </a:lnSpc>
            <a:buNone/>
          </a:pPr>
          <a:r>
            <a:rPr lang="en-US" sz="1400" dirty="0">
              <a:latin typeface="Frutiger LT Com 65 Bold" panose="020B0803030504020204" pitchFamily="34" charset="0"/>
            </a:rPr>
            <a:t>2021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2A22E84C-3AA3-4E9C-AE5F-9C2FB0D7FB11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0">
            <a:lnSpc>
              <a:spcPct val="110000"/>
            </a:lnSpc>
            <a:buNone/>
          </a:pPr>
          <a:r>
            <a:rPr lang="en-US" sz="1400" dirty="0">
              <a:latin typeface="Frutiger LT Com 65 Bold" panose="020B0803030504020204" pitchFamily="34" charset="0"/>
            </a:rPr>
            <a:t>2022</a:t>
          </a:r>
          <a:endParaRPr lang="en-US" sz="1400" dirty="0"/>
        </a:p>
      </dgm:t>
    </dgm:pt>
    <dgm:pt modelId="{6C025E55-DF42-4C5D-AFD5-6015FA053D46}" type="parTrans" cxnId="{BEB859E7-C343-408E-86A1-667C27EE5761}">
      <dgm:prSet/>
      <dgm:spPr/>
      <dgm:t>
        <a:bodyPr/>
        <a:lstStyle/>
        <a:p>
          <a:endParaRPr lang="en-US"/>
        </a:p>
      </dgm:t>
    </dgm:pt>
    <dgm:pt modelId="{744EA591-F199-49C2-B63A-82709D96C729}" type="sibTrans" cxnId="{BEB859E7-C343-408E-86A1-667C27EE5761}">
      <dgm:prSet/>
      <dgm:spPr/>
      <dgm:t>
        <a:bodyPr/>
        <a:lstStyle/>
        <a:p>
          <a:endParaRPr lang="en-US"/>
        </a:p>
      </dgm:t>
    </dgm:pt>
    <dgm:pt modelId="{36045517-CEA4-4BE3-B836-C2B6BFE5649B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0">
            <a:lnSpc>
              <a:spcPct val="110000"/>
            </a:lnSpc>
            <a:buNone/>
          </a:pPr>
          <a:r>
            <a:rPr lang="en-US" sz="1400" b="1" dirty="0"/>
            <a:t>2023</a:t>
          </a:r>
        </a:p>
      </dgm:t>
    </dgm:pt>
    <dgm:pt modelId="{6231A36F-9B04-4B4A-917A-7E163AFFC956}" type="parTrans" cxnId="{4019353B-443B-4DED-AA6C-3C60E18414C7}">
      <dgm:prSet/>
      <dgm:spPr/>
      <dgm:t>
        <a:bodyPr/>
        <a:lstStyle/>
        <a:p>
          <a:endParaRPr lang="en-US"/>
        </a:p>
      </dgm:t>
    </dgm:pt>
    <dgm:pt modelId="{BFF3C5ED-87D0-4709-A3B8-A7BF0668006A}" type="sibTrans" cxnId="{4019353B-443B-4DED-AA6C-3C60E18414C7}">
      <dgm:prSet/>
      <dgm:spPr/>
      <dgm:t>
        <a:bodyPr/>
        <a:lstStyle/>
        <a:p>
          <a:endParaRPr lang="en-US"/>
        </a:p>
      </dgm:t>
    </dgm:pt>
    <dgm:pt modelId="{0507EB23-E579-4478-95DE-8B3AF2785525}">
      <dgm:prSet phldrT="[Text]" custT="1"/>
      <dgm:spPr>
        <a:solidFill>
          <a:schemeClr val="accent1"/>
        </a:solidFill>
        <a:ln w="50800">
          <a:solidFill>
            <a:schemeClr val="bg1"/>
          </a:solidFill>
        </a:ln>
        <a:effectLst/>
      </dgm:spPr>
      <dgm:t>
        <a:bodyPr lIns="216000"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10: Inaugural workshop </a:t>
          </a:r>
        </a:p>
      </dgm:t>
    </dgm:pt>
    <dgm:pt modelId="{123B8FA7-F5AC-4574-A3AA-6A93B87ED425}" type="sibTrans" cxnId="{0D6EFCC2-FDF8-4F6E-9A5E-CA692745C16F}">
      <dgm:prSet/>
      <dgm:spPr/>
      <dgm:t>
        <a:bodyPr/>
        <a:lstStyle/>
        <a:p>
          <a:endParaRPr lang="de-DE"/>
        </a:p>
      </dgm:t>
    </dgm:pt>
    <dgm:pt modelId="{F3890ED8-B1A6-42C1-ACD6-91916746AB30}" type="parTrans" cxnId="{0D6EFCC2-FDF8-4F6E-9A5E-CA692745C16F}">
      <dgm:prSet/>
      <dgm:spPr/>
      <dgm:t>
        <a:bodyPr/>
        <a:lstStyle/>
        <a:p>
          <a:endParaRPr lang="de-DE"/>
        </a:p>
      </dgm:t>
    </dgm:pt>
    <dgm:pt modelId="{DBCD5B3C-A86D-47A2-8434-08E893599803}">
      <dgm:prSet phldrT="[Text]" custT="1"/>
      <dgm:spPr>
        <a:solidFill>
          <a:schemeClr val="accent1"/>
        </a:solidFill>
        <a:ln w="50800">
          <a:solidFill>
            <a:schemeClr val="bg1"/>
          </a:solidFill>
        </a:ln>
        <a:effectLst/>
      </dgm:spPr>
      <dgm:t>
        <a:bodyPr lIns="216000" tIns="180000"/>
        <a:lstStyle/>
        <a:p>
          <a:pPr marL="180975" indent="-180975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12: Meeting</a:t>
          </a:r>
        </a:p>
      </dgm:t>
    </dgm:pt>
    <dgm:pt modelId="{E6ED9BA8-1290-4AB4-B022-0176401CC517}" type="parTrans" cxnId="{0B5FD747-676C-4F70-8EA0-D706FAAD205B}">
      <dgm:prSet/>
      <dgm:spPr/>
      <dgm:t>
        <a:bodyPr/>
        <a:lstStyle/>
        <a:p>
          <a:endParaRPr lang="de-DE"/>
        </a:p>
      </dgm:t>
    </dgm:pt>
    <dgm:pt modelId="{FEF86C3F-064E-4F3B-9B4B-2A707289F53B}" type="sibTrans" cxnId="{0B5FD747-676C-4F70-8EA0-D706FAAD205B}">
      <dgm:prSet/>
      <dgm:spPr/>
      <dgm:t>
        <a:bodyPr/>
        <a:lstStyle/>
        <a:p>
          <a:endParaRPr lang="de-DE"/>
        </a:p>
      </dgm:t>
    </dgm:pt>
    <dgm:pt modelId="{E60CAAF8-428E-4EC6-A91F-FEC80A57B5A5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09: WHO clearance</a:t>
          </a:r>
        </a:p>
      </dgm:t>
    </dgm:pt>
    <dgm:pt modelId="{1643D90C-F6DC-40D5-9CE6-2CC43E23CAE5}" type="parTrans" cxnId="{B2CDDF49-2946-4C25-AA1B-D3A698579505}">
      <dgm:prSet/>
      <dgm:spPr/>
      <dgm:t>
        <a:bodyPr/>
        <a:lstStyle/>
        <a:p>
          <a:endParaRPr lang="de-DE"/>
        </a:p>
      </dgm:t>
    </dgm:pt>
    <dgm:pt modelId="{2A5F5B2F-ADDD-4D6F-8350-633F3CA4D2D0}" type="sibTrans" cxnId="{B2CDDF49-2946-4C25-AA1B-D3A698579505}">
      <dgm:prSet/>
      <dgm:spPr/>
      <dgm:t>
        <a:bodyPr/>
        <a:lstStyle/>
        <a:p>
          <a:endParaRPr lang="de-DE"/>
        </a:p>
      </dgm:t>
    </dgm:pt>
    <dgm:pt modelId="{F120C875-C509-4081-87E6-6350904753BD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endParaRPr lang="en-US" sz="1400" dirty="0">
            <a:solidFill>
              <a:schemeClr val="bg1"/>
            </a:solidFill>
          </a:endParaRPr>
        </a:p>
      </dgm:t>
    </dgm:pt>
    <dgm:pt modelId="{2E0E720D-110C-4EE4-9D09-849E526553BD}" type="parTrans" cxnId="{8330F4DB-2FD0-423F-AB4F-95EACD0A5EE0}">
      <dgm:prSet/>
      <dgm:spPr/>
      <dgm:t>
        <a:bodyPr/>
        <a:lstStyle/>
        <a:p>
          <a:endParaRPr lang="de-DE"/>
        </a:p>
      </dgm:t>
    </dgm:pt>
    <dgm:pt modelId="{4AE28C9C-610B-4512-A6F1-FEDBA241D3BF}" type="sibTrans" cxnId="{8330F4DB-2FD0-423F-AB4F-95EACD0A5EE0}">
      <dgm:prSet/>
      <dgm:spPr/>
      <dgm:t>
        <a:bodyPr/>
        <a:lstStyle/>
        <a:p>
          <a:endParaRPr lang="de-DE"/>
        </a:p>
      </dgm:t>
    </dgm:pt>
    <dgm:pt modelId="{F8E3A3B7-F438-45D5-A29C-F200999E4D00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02/03: ITU approval</a:t>
          </a:r>
        </a:p>
      </dgm:t>
    </dgm:pt>
    <dgm:pt modelId="{EBE74FE5-8352-47B1-A213-85F22B3EEE1C}" type="parTrans" cxnId="{A947D035-0B8B-4855-A643-AE9D369D77DA}">
      <dgm:prSet/>
      <dgm:spPr/>
      <dgm:t>
        <a:bodyPr/>
        <a:lstStyle/>
        <a:p>
          <a:endParaRPr lang="de-DE"/>
        </a:p>
      </dgm:t>
    </dgm:pt>
    <dgm:pt modelId="{37D7261F-5B1C-4A5C-8B6C-844FD207F39B}" type="sibTrans" cxnId="{A947D035-0B8B-4855-A643-AE9D369D77DA}">
      <dgm:prSet/>
      <dgm:spPr/>
      <dgm:t>
        <a:bodyPr/>
        <a:lstStyle/>
        <a:p>
          <a:endParaRPr lang="de-DE"/>
        </a:p>
      </dgm:t>
    </dgm:pt>
    <dgm:pt modelId="{DD4E9A18-2A8A-4AA0-802F-381B7855DAA1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endParaRPr lang="en-US" sz="1400" dirty="0">
            <a:solidFill>
              <a:schemeClr val="bg1"/>
            </a:solidFill>
          </a:endParaRPr>
        </a:p>
      </dgm:t>
    </dgm:pt>
    <dgm:pt modelId="{B530A2DD-29FD-49B0-9122-03FC27C2B2DF}" type="parTrans" cxnId="{FF5BCB6A-3DC2-4341-9559-9552C881344C}">
      <dgm:prSet/>
      <dgm:spPr/>
      <dgm:t>
        <a:bodyPr/>
        <a:lstStyle/>
        <a:p>
          <a:endParaRPr lang="de-DE"/>
        </a:p>
      </dgm:t>
    </dgm:pt>
    <dgm:pt modelId="{592B1058-E6E3-4713-B13C-71CDE231CE94}" type="sibTrans" cxnId="{FF5BCB6A-3DC2-4341-9559-9552C881344C}">
      <dgm:prSet/>
      <dgm:spPr/>
      <dgm:t>
        <a:bodyPr/>
        <a:lstStyle/>
        <a:p>
          <a:endParaRPr lang="de-DE"/>
        </a:p>
      </dgm:t>
    </dgm:pt>
    <dgm:pt modelId="{B6AA7AF8-8E5E-423B-AEC6-2E09EFA77200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03: LMIC meeting</a:t>
          </a:r>
        </a:p>
      </dgm:t>
    </dgm:pt>
    <dgm:pt modelId="{DC7A4BE5-4896-420E-85A6-C4D22092C1F7}" type="sibTrans" cxnId="{79319D4F-6831-44C3-854B-6DFD55FEB07A}">
      <dgm:prSet/>
      <dgm:spPr/>
      <dgm:t>
        <a:bodyPr/>
        <a:lstStyle/>
        <a:p>
          <a:endParaRPr lang="de-DE"/>
        </a:p>
      </dgm:t>
    </dgm:pt>
    <dgm:pt modelId="{DD3AAC74-1FDB-4118-80FD-2C9569C48377}" type="parTrans" cxnId="{79319D4F-6831-44C3-854B-6DFD55FEB07A}">
      <dgm:prSet/>
      <dgm:spPr/>
      <dgm:t>
        <a:bodyPr/>
        <a:lstStyle/>
        <a:p>
          <a:endParaRPr lang="de-DE"/>
        </a:p>
      </dgm:t>
    </dgm:pt>
    <dgm:pt modelId="{62403018-E2A8-4BCD-A5CB-852ABBE7DB63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04: Review 1 &amp; meeting </a:t>
          </a:r>
        </a:p>
      </dgm:t>
    </dgm:pt>
    <dgm:pt modelId="{F8FA67A1-203D-4C58-BBBE-F741271D58A8}" type="sibTrans" cxnId="{63835FCB-F259-4C25-8657-052136F192D8}">
      <dgm:prSet/>
      <dgm:spPr/>
      <dgm:t>
        <a:bodyPr/>
        <a:lstStyle/>
        <a:p>
          <a:endParaRPr lang="de-DE"/>
        </a:p>
      </dgm:t>
    </dgm:pt>
    <dgm:pt modelId="{DBC92329-ECB9-4BAB-826B-867020D31D06}" type="parTrans" cxnId="{63835FCB-F259-4C25-8657-052136F192D8}">
      <dgm:prSet/>
      <dgm:spPr/>
      <dgm:t>
        <a:bodyPr/>
        <a:lstStyle/>
        <a:p>
          <a:endParaRPr lang="de-DE"/>
        </a:p>
      </dgm:t>
    </dgm:pt>
    <dgm:pt modelId="{E05C9ED9-D6B5-F749-9F8A-04780507B5E4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09: Review 2</a:t>
          </a:r>
        </a:p>
      </dgm:t>
    </dgm:pt>
    <dgm:pt modelId="{16C86B32-B972-B742-ACE6-F64F001AE195}" type="parTrans" cxnId="{333F078A-8BBB-6A47-8CF1-86424B17E05D}">
      <dgm:prSet/>
      <dgm:spPr/>
      <dgm:t>
        <a:bodyPr/>
        <a:lstStyle/>
        <a:p>
          <a:endParaRPr lang="de-DE"/>
        </a:p>
      </dgm:t>
    </dgm:pt>
    <dgm:pt modelId="{0B7436E7-0B2A-FE45-AB80-29EC638F92B3}" type="sibTrans" cxnId="{333F078A-8BBB-6A47-8CF1-86424B17E05D}">
      <dgm:prSet/>
      <dgm:spPr/>
      <dgm:t>
        <a:bodyPr/>
        <a:lstStyle/>
        <a:p>
          <a:endParaRPr lang="de-DE"/>
        </a:p>
      </dgm:t>
    </dgm:pt>
    <dgm:pt modelId="{AB999E15-5A9E-A142-AE25-F41128C4D291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11: Meeting</a:t>
          </a:r>
        </a:p>
      </dgm:t>
    </dgm:pt>
    <dgm:pt modelId="{CFED000F-8713-EF4B-9EEE-D1CAF0A44812}" type="parTrans" cxnId="{8D1BFC95-88D9-AB4A-819A-5B258D1B4788}">
      <dgm:prSet/>
      <dgm:spPr/>
      <dgm:t>
        <a:bodyPr/>
        <a:lstStyle/>
        <a:p>
          <a:endParaRPr lang="de-DE"/>
        </a:p>
      </dgm:t>
    </dgm:pt>
    <dgm:pt modelId="{D2A83767-F445-BE44-801E-970F2732A4A5}" type="sibTrans" cxnId="{8D1BFC95-88D9-AB4A-819A-5B258D1B4788}">
      <dgm:prSet/>
      <dgm:spPr/>
      <dgm:t>
        <a:bodyPr/>
        <a:lstStyle/>
        <a:p>
          <a:endParaRPr lang="de-DE"/>
        </a:p>
      </dgm:t>
    </dgm:pt>
    <dgm:pt modelId="{4BE50766-6D1A-F940-8D3E-31699156F6E9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10: Meeting “future priorities”</a:t>
          </a:r>
        </a:p>
      </dgm:t>
    </dgm:pt>
    <dgm:pt modelId="{6D40DEEE-EC2F-564B-85E7-BB5F2A1E5FF8}" type="parTrans" cxnId="{694F6D0A-7B3E-8F4D-83E1-ADB94726E9C3}">
      <dgm:prSet/>
      <dgm:spPr/>
      <dgm:t>
        <a:bodyPr/>
        <a:lstStyle/>
        <a:p>
          <a:endParaRPr lang="de-DE"/>
        </a:p>
      </dgm:t>
    </dgm:pt>
    <dgm:pt modelId="{B266B8AC-38AD-7244-88E2-A2297DED671E}" type="sibTrans" cxnId="{694F6D0A-7B3E-8F4D-83E1-ADB94726E9C3}">
      <dgm:prSet/>
      <dgm:spPr/>
      <dgm:t>
        <a:bodyPr/>
        <a:lstStyle/>
        <a:p>
          <a:endParaRPr lang="de-DE"/>
        </a:p>
      </dgm:t>
    </dgm:pt>
    <dgm:pt modelId="{39FF7321-A806-5E45-A53D-FB203B3DC498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10/11: Follow up meetings</a:t>
          </a:r>
        </a:p>
      </dgm:t>
    </dgm:pt>
    <dgm:pt modelId="{A62340F8-8C51-6E43-B6C0-3DF2CD432169}" type="parTrans" cxnId="{1E87E2E1-194C-2F4A-8FBC-E2211FC2FAE5}">
      <dgm:prSet/>
      <dgm:spPr/>
      <dgm:t>
        <a:bodyPr/>
        <a:lstStyle/>
        <a:p>
          <a:endParaRPr lang="de-DE"/>
        </a:p>
      </dgm:t>
    </dgm:pt>
    <dgm:pt modelId="{907B7FF3-6D03-454B-A30D-CE8657F742D9}" type="sibTrans" cxnId="{1E87E2E1-194C-2F4A-8FBC-E2211FC2FAE5}">
      <dgm:prSet/>
      <dgm:spPr/>
      <dgm:t>
        <a:bodyPr/>
        <a:lstStyle/>
        <a:p>
          <a:endParaRPr lang="de-DE"/>
        </a:p>
      </dgm:t>
    </dgm:pt>
    <dgm:pt modelId="{859AED8F-8A1E-BA48-82C8-8766A2748B28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dirty="0">
              <a:solidFill>
                <a:schemeClr val="bg1"/>
              </a:solidFill>
            </a:rPr>
            <a:t>Publications (ITU/WHO)</a:t>
          </a:r>
        </a:p>
      </dgm:t>
    </dgm:pt>
    <dgm:pt modelId="{B02C32D2-08E0-F541-87A4-E6893CB93593}" type="parTrans" cxnId="{EC87E4C1-94EF-1846-A01D-093AE4BF6452}">
      <dgm:prSet/>
      <dgm:spPr/>
      <dgm:t>
        <a:bodyPr/>
        <a:lstStyle/>
        <a:p>
          <a:endParaRPr lang="de-DE"/>
        </a:p>
      </dgm:t>
    </dgm:pt>
    <dgm:pt modelId="{FBC55E50-D50A-C549-A0DC-0B4691233F4D}" type="sibTrans" cxnId="{EC87E4C1-94EF-1846-A01D-093AE4BF6452}">
      <dgm:prSet/>
      <dgm:spPr/>
      <dgm:t>
        <a:bodyPr/>
        <a:lstStyle/>
        <a:p>
          <a:endParaRPr lang="de-DE"/>
        </a:p>
      </dgm:t>
    </dgm:pt>
    <dgm:pt modelId="{AB306E7F-BBFE-4840-97DE-4860B97247CD}" type="pres">
      <dgm:prSet presAssocID="{B9C32B05-62EA-407A-B21C-2310C7945705}" presName="Name0" presStyleCnt="0">
        <dgm:presLayoutVars>
          <dgm:dir/>
          <dgm:resizeHandles val="exact"/>
        </dgm:presLayoutVars>
      </dgm:prSet>
      <dgm:spPr/>
    </dgm:pt>
    <dgm:pt modelId="{B9826503-FF9C-6249-9C5E-E871F59DF66E}" type="pres">
      <dgm:prSet presAssocID="{42D71409-67F9-455C-8C6D-716D284AAA6B}" presName="parAndChTx" presStyleLbl="node1" presStyleIdx="0" presStyleCnt="4">
        <dgm:presLayoutVars>
          <dgm:bulletEnabled val="1"/>
        </dgm:presLayoutVars>
      </dgm:prSet>
      <dgm:spPr/>
    </dgm:pt>
    <dgm:pt modelId="{9E68C294-9D60-C64E-831C-8471394B08F2}" type="pres">
      <dgm:prSet presAssocID="{478B7D3C-9FB4-4BC6-90AC-49960560DECD}" presName="parAndChSpace" presStyleCnt="0"/>
      <dgm:spPr/>
    </dgm:pt>
    <dgm:pt modelId="{CE4FB90A-23D3-624D-9472-058615351CBF}" type="pres">
      <dgm:prSet presAssocID="{F66099B6-DBBD-4AB0-82D2-877B80F846F7}" presName="parAndChTx" presStyleLbl="node1" presStyleIdx="1" presStyleCnt="4" custLinFactNeighborX="238">
        <dgm:presLayoutVars>
          <dgm:bulletEnabled val="1"/>
        </dgm:presLayoutVars>
      </dgm:prSet>
      <dgm:spPr>
        <a:xfrm>
          <a:off x="2139347" y="1032955"/>
          <a:ext cx="2670883" cy="2136706"/>
        </a:xfrm>
        <a:prstGeom prst="chevron">
          <a:avLst>
            <a:gd name="adj" fmla="val 25000"/>
          </a:avLst>
        </a:prstGeom>
      </dgm:spPr>
    </dgm:pt>
    <dgm:pt modelId="{85FAA2A2-408F-4949-BE8D-AD37BDF00EDF}" type="pres">
      <dgm:prSet presAssocID="{BC531B32-9B0E-482E-BF91-65C61F17168D}" presName="parAndChSpace" presStyleCnt="0"/>
      <dgm:spPr/>
    </dgm:pt>
    <dgm:pt modelId="{06E132D3-40E2-204E-AF8C-A0D9B0AEDE48}" type="pres">
      <dgm:prSet presAssocID="{2A22E84C-3AA3-4E9C-AE5F-9C2FB0D7FB11}" presName="parAndChTx" presStyleLbl="node1" presStyleIdx="2" presStyleCnt="4" custLinFactNeighborX="808">
        <dgm:presLayoutVars>
          <dgm:bulletEnabled val="1"/>
        </dgm:presLayoutVars>
      </dgm:prSet>
      <dgm:spPr>
        <a:xfrm>
          <a:off x="6415806" y="1032955"/>
          <a:ext cx="2670883" cy="2136706"/>
        </a:xfrm>
        <a:prstGeom prst="chevron">
          <a:avLst>
            <a:gd name="adj" fmla="val 25000"/>
          </a:avLst>
        </a:prstGeom>
      </dgm:spPr>
    </dgm:pt>
    <dgm:pt modelId="{0533F1AC-E484-2A4A-87E0-4742A07FFE2C}" type="pres">
      <dgm:prSet presAssocID="{744EA591-F199-49C2-B63A-82709D96C729}" presName="parAndChSpace" presStyleCnt="0"/>
      <dgm:spPr/>
    </dgm:pt>
    <dgm:pt modelId="{182A42C9-E9CF-A141-834A-3F05F838D1A7}" type="pres">
      <dgm:prSet presAssocID="{36045517-CEA4-4BE3-B836-C2B6BFE5649B}" presName="parAndChTx" presStyleLbl="node1" presStyleIdx="3" presStyleCnt="4" custLinFactNeighborX="2247">
        <dgm:presLayoutVars>
          <dgm:bulletEnabled val="1"/>
        </dgm:presLayoutVars>
      </dgm:prSet>
      <dgm:spPr>
        <a:xfrm>
          <a:off x="8549566" y="1032955"/>
          <a:ext cx="2670883" cy="2136706"/>
        </a:xfrm>
        <a:prstGeom prst="chevron">
          <a:avLst>
            <a:gd name="adj" fmla="val 25000"/>
          </a:avLst>
        </a:prstGeom>
      </dgm:spPr>
    </dgm:pt>
  </dgm:ptLst>
  <dgm:cxnLst>
    <dgm:cxn modelId="{26D83005-2481-4448-8554-976BA5AEB4FC}" type="presOf" srcId="{E05C9ED9-D6B5-F749-9F8A-04780507B5E4}" destId="{CE4FB90A-23D3-624D-9472-058615351CBF}" srcOrd="0" destOrd="3" presId="urn:microsoft.com/office/officeart/2005/8/layout/hChevron3"/>
    <dgm:cxn modelId="{694F6D0A-7B3E-8F4D-83E1-ADB94726E9C3}" srcId="{2A22E84C-3AA3-4E9C-AE5F-9C2FB0D7FB11}" destId="{4BE50766-6D1A-F940-8D3E-31699156F6E9}" srcOrd="1" destOrd="0" parTransId="{6D40DEEE-EC2F-564B-85E7-BB5F2A1E5FF8}" sibTransId="{B266B8AC-38AD-7244-88E2-A2297DED671E}"/>
    <dgm:cxn modelId="{F2BC8F1B-6C7C-4037-8FA2-511BCA555262}" type="presOf" srcId="{0507EB23-E579-4478-95DE-8B3AF2785525}" destId="{B9826503-FF9C-6249-9C5E-E871F59DF66E}" srcOrd="0" destOrd="1" presId="urn:microsoft.com/office/officeart/2005/8/layout/hChevron3"/>
    <dgm:cxn modelId="{61D7941F-5EBF-492C-9D57-B49C1BE1EA1C}" type="presOf" srcId="{B6AA7AF8-8E5E-423B-AEC6-2E09EFA77200}" destId="{CE4FB90A-23D3-624D-9472-058615351CBF}" srcOrd="0" destOrd="1" presId="urn:microsoft.com/office/officeart/2005/8/layout/hChevron3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A947D035-0B8B-4855-A643-AE9D369D77DA}" srcId="{36045517-CEA4-4BE3-B836-C2B6BFE5649B}" destId="{F8E3A3B7-F438-45D5-A29C-F200999E4D00}" srcOrd="0" destOrd="0" parTransId="{EBE74FE5-8352-47B1-A213-85F22B3EEE1C}" sibTransId="{37D7261F-5B1C-4A5C-8B6C-844FD207F39B}"/>
    <dgm:cxn modelId="{4019353B-443B-4DED-AA6C-3C60E18414C7}" srcId="{B9C32B05-62EA-407A-B21C-2310C7945705}" destId="{36045517-CEA4-4BE3-B836-C2B6BFE5649B}" srcOrd="3" destOrd="0" parTransId="{6231A36F-9B04-4B4A-917A-7E163AFFC956}" sibTransId="{BFF3C5ED-87D0-4709-A3B8-A7BF0668006A}"/>
    <dgm:cxn modelId="{C372D560-F3C4-4CD5-91B5-7198B58A4521}" type="presOf" srcId="{DBCD5B3C-A86D-47A2-8434-08E893599803}" destId="{B9826503-FF9C-6249-9C5E-E871F59DF66E}" srcOrd="0" destOrd="2" presId="urn:microsoft.com/office/officeart/2005/8/layout/hChevron3"/>
    <dgm:cxn modelId="{B6B86044-5BC8-FE46-9BCF-5CF76809D2F5}" type="presOf" srcId="{AB999E15-5A9E-A142-AE25-F41128C4D291}" destId="{CE4FB90A-23D3-624D-9472-058615351CBF}" srcOrd="0" destOrd="4" presId="urn:microsoft.com/office/officeart/2005/8/layout/hChevron3"/>
    <dgm:cxn modelId="{A32A0746-47D7-A044-B39A-6BBB4F69D964}" type="presOf" srcId="{4BE50766-6D1A-F940-8D3E-31699156F6E9}" destId="{06E132D3-40E2-204E-AF8C-A0D9B0AEDE48}" srcOrd="0" destOrd="2" presId="urn:microsoft.com/office/officeart/2005/8/layout/hChevron3"/>
    <dgm:cxn modelId="{0B5FD747-676C-4F70-8EA0-D706FAAD205B}" srcId="{42D71409-67F9-455C-8C6D-716D284AAA6B}" destId="{DBCD5B3C-A86D-47A2-8434-08E893599803}" srcOrd="1" destOrd="0" parTransId="{E6ED9BA8-1290-4AB4-B022-0176401CC517}" sibTransId="{FEF86C3F-064E-4F3B-9B4B-2A707289F53B}"/>
    <dgm:cxn modelId="{B2CDDF49-2946-4C25-AA1B-D3A698579505}" srcId="{2A22E84C-3AA3-4E9C-AE5F-9C2FB0D7FB11}" destId="{E60CAAF8-428E-4EC6-A91F-FEC80A57B5A5}" srcOrd="0" destOrd="0" parTransId="{1643D90C-F6DC-40D5-9CE6-2CC43E23CAE5}" sibTransId="{2A5F5B2F-ADDD-4D6F-8350-633F3CA4D2D0}"/>
    <dgm:cxn modelId="{FF5BCB6A-3DC2-4341-9559-9552C881344C}" srcId="{36045517-CEA4-4BE3-B836-C2B6BFE5649B}" destId="{DD4E9A18-2A8A-4AA0-802F-381B7855DAA1}" srcOrd="2" destOrd="0" parTransId="{B530A2DD-29FD-49B0-9122-03FC27C2B2DF}" sibTransId="{592B1058-E6E3-4713-B13C-71CDE231CE94}"/>
    <dgm:cxn modelId="{79319D4F-6831-44C3-854B-6DFD55FEB07A}" srcId="{F66099B6-DBBD-4AB0-82D2-877B80F846F7}" destId="{B6AA7AF8-8E5E-423B-AEC6-2E09EFA77200}" srcOrd="0" destOrd="0" parTransId="{DD3AAC74-1FDB-4118-80FD-2C9569C48377}" sibTransId="{DC7A4BE5-4896-420E-85A6-C4D22092C1F7}"/>
    <dgm:cxn modelId="{6098A082-8692-AB46-984B-7F99438C1E5E}" type="presOf" srcId="{2A22E84C-3AA3-4E9C-AE5F-9C2FB0D7FB11}" destId="{06E132D3-40E2-204E-AF8C-A0D9B0AEDE48}" srcOrd="0" destOrd="0" presId="urn:microsoft.com/office/officeart/2005/8/layout/hChevron3"/>
    <dgm:cxn modelId="{06A6BA89-3251-4B4B-BFF9-C5C71D022B5A}" type="presOf" srcId="{859AED8F-8A1E-BA48-82C8-8766A2748B28}" destId="{182A42C9-E9CF-A141-834A-3F05F838D1A7}" srcOrd="0" destOrd="2" presId="urn:microsoft.com/office/officeart/2005/8/layout/hChevron3"/>
    <dgm:cxn modelId="{499AFE89-1C22-4809-A31B-44BC6F87F2FD}" type="presOf" srcId="{DD4E9A18-2A8A-4AA0-802F-381B7855DAA1}" destId="{182A42C9-E9CF-A141-834A-3F05F838D1A7}" srcOrd="0" destOrd="3" presId="urn:microsoft.com/office/officeart/2005/8/layout/hChevron3"/>
    <dgm:cxn modelId="{333F078A-8BBB-6A47-8CF1-86424B17E05D}" srcId="{F66099B6-DBBD-4AB0-82D2-877B80F846F7}" destId="{E05C9ED9-D6B5-F749-9F8A-04780507B5E4}" srcOrd="2" destOrd="0" parTransId="{16C86B32-B972-B742-ACE6-F64F001AE195}" sibTransId="{0B7436E7-0B2A-FE45-AB80-29EC638F92B3}"/>
    <dgm:cxn modelId="{F3A4758F-9A87-2C42-84ED-AA4E8390D207}" type="presOf" srcId="{39FF7321-A806-5E45-A53D-FB203B3DC498}" destId="{06E132D3-40E2-204E-AF8C-A0D9B0AEDE48}" srcOrd="0" destOrd="3" presId="urn:microsoft.com/office/officeart/2005/8/layout/hChevron3"/>
    <dgm:cxn modelId="{8D1BFC95-88D9-AB4A-819A-5B258D1B4788}" srcId="{F66099B6-DBBD-4AB0-82D2-877B80F846F7}" destId="{AB999E15-5A9E-A142-AE25-F41128C4D291}" srcOrd="3" destOrd="0" parTransId="{CFED000F-8713-EF4B-9EEE-D1CAF0A44812}" sibTransId="{D2A83767-F445-BE44-801E-970F2732A4A5}"/>
    <dgm:cxn modelId="{5FC5EAA9-04D6-4B44-89E3-55C1C95F6D03}" type="presOf" srcId="{42D71409-67F9-455C-8C6D-716D284AAA6B}" destId="{B9826503-FF9C-6249-9C5E-E871F59DF66E}" srcOrd="0" destOrd="0" presId="urn:microsoft.com/office/officeart/2005/8/layout/hChevron3"/>
    <dgm:cxn modelId="{448C13BD-94AB-47FD-A3E5-F77C1D4F29A1}" type="presOf" srcId="{E60CAAF8-428E-4EC6-A91F-FEC80A57B5A5}" destId="{06E132D3-40E2-204E-AF8C-A0D9B0AEDE48}" srcOrd="0" destOrd="1" presId="urn:microsoft.com/office/officeart/2005/8/layout/hChevron3"/>
    <dgm:cxn modelId="{EC87E4C1-94EF-1846-A01D-093AE4BF6452}" srcId="{36045517-CEA4-4BE3-B836-C2B6BFE5649B}" destId="{859AED8F-8A1E-BA48-82C8-8766A2748B28}" srcOrd="1" destOrd="0" parTransId="{B02C32D2-08E0-F541-87A4-E6893CB93593}" sibTransId="{FBC55E50-D50A-C549-A0DC-0B4691233F4D}"/>
    <dgm:cxn modelId="{6C3A2DC2-4534-444F-B2A4-EC21C4097F1A}" type="presOf" srcId="{36045517-CEA4-4BE3-B836-C2B6BFE5649B}" destId="{182A42C9-E9CF-A141-834A-3F05F838D1A7}" srcOrd="0" destOrd="0" presId="urn:microsoft.com/office/officeart/2005/8/layout/hChevron3"/>
    <dgm:cxn modelId="{0D6EFCC2-FDF8-4F6E-9A5E-CA692745C16F}" srcId="{42D71409-67F9-455C-8C6D-716D284AAA6B}" destId="{0507EB23-E579-4478-95DE-8B3AF2785525}" srcOrd="0" destOrd="0" parTransId="{F3890ED8-B1A6-42C1-ACD6-91916746AB30}" sibTransId="{123B8FA7-F5AC-4574-A3AA-6A93B87ED425}"/>
    <dgm:cxn modelId="{63835FCB-F259-4C25-8657-052136F192D8}" srcId="{F66099B6-DBBD-4AB0-82D2-877B80F846F7}" destId="{62403018-E2A8-4BCD-A5CB-852ABBE7DB63}" srcOrd="1" destOrd="0" parTransId="{DBC92329-ECB9-4BAB-826B-867020D31D06}" sibTransId="{F8FA67A1-203D-4C58-BBBE-F741271D58A8}"/>
    <dgm:cxn modelId="{7CF965CB-6E73-8C40-A714-E58570D12267}" type="presOf" srcId="{F66099B6-DBBD-4AB0-82D2-877B80F846F7}" destId="{CE4FB90A-23D3-624D-9472-058615351CBF}" srcOrd="0" destOrd="0" presId="urn:microsoft.com/office/officeart/2005/8/layout/hChevron3"/>
    <dgm:cxn modelId="{771A36CD-2BA5-154E-AC00-01B6378AFB6D}" type="presOf" srcId="{B9C32B05-62EA-407A-B21C-2310C7945705}" destId="{AB306E7F-BBFE-4840-97DE-4860B97247CD}" srcOrd="0" destOrd="0" presId="urn:microsoft.com/office/officeart/2005/8/layout/hChevron3"/>
    <dgm:cxn modelId="{AAFDC6CD-9789-4F2F-9856-AFA5819D6635}" type="presOf" srcId="{F120C875-C509-4081-87E6-6350904753BD}" destId="{06E132D3-40E2-204E-AF8C-A0D9B0AEDE48}" srcOrd="0" destOrd="4" presId="urn:microsoft.com/office/officeart/2005/8/layout/hChevron3"/>
    <dgm:cxn modelId="{701333CE-F8FE-470A-9DFD-70A4933969B2}" type="presOf" srcId="{F8E3A3B7-F438-45D5-A29C-F200999E4D00}" destId="{182A42C9-E9CF-A141-834A-3F05F838D1A7}" srcOrd="0" destOrd="1" presId="urn:microsoft.com/office/officeart/2005/8/layout/hChevron3"/>
    <dgm:cxn modelId="{8330F4DB-2FD0-423F-AB4F-95EACD0A5EE0}" srcId="{2A22E84C-3AA3-4E9C-AE5F-9C2FB0D7FB11}" destId="{F120C875-C509-4081-87E6-6350904753BD}" srcOrd="3" destOrd="0" parTransId="{2E0E720D-110C-4EE4-9D09-849E526553BD}" sibTransId="{4AE28C9C-610B-4512-A6F1-FEDBA241D3BF}"/>
    <dgm:cxn modelId="{1E87E2E1-194C-2F4A-8FBC-E2211FC2FAE5}" srcId="{2A22E84C-3AA3-4E9C-AE5F-9C2FB0D7FB11}" destId="{39FF7321-A806-5E45-A53D-FB203B3DC498}" srcOrd="2" destOrd="0" parTransId="{A62340F8-8C51-6E43-B6C0-3DF2CD432169}" sibTransId="{907B7FF3-6D03-454B-A30D-CE8657F742D9}"/>
    <dgm:cxn modelId="{BEB859E7-C343-408E-86A1-667C27EE5761}" srcId="{B9C32B05-62EA-407A-B21C-2310C7945705}" destId="{2A22E84C-3AA3-4E9C-AE5F-9C2FB0D7FB11}" srcOrd="2" destOrd="0" parTransId="{6C025E55-DF42-4C5D-AFD5-6015FA053D46}" sibTransId="{744EA591-F199-49C2-B63A-82709D96C729}"/>
    <dgm:cxn modelId="{BE9378EA-E4EB-4B11-9EC5-897E9C08EFC2}" type="presOf" srcId="{62403018-E2A8-4BCD-A5CB-852ABBE7DB63}" destId="{CE4FB90A-23D3-624D-9472-058615351CBF}" srcOrd="0" destOrd="2" presId="urn:microsoft.com/office/officeart/2005/8/layout/hChevron3"/>
    <dgm:cxn modelId="{DE6ACD62-BCE5-D54F-A6F6-A039788F89A4}" type="presParOf" srcId="{AB306E7F-BBFE-4840-97DE-4860B97247CD}" destId="{B9826503-FF9C-6249-9C5E-E871F59DF66E}" srcOrd="0" destOrd="0" presId="urn:microsoft.com/office/officeart/2005/8/layout/hChevron3"/>
    <dgm:cxn modelId="{69B8145E-251F-EE4F-ABCC-4048475C3A0B}" type="presParOf" srcId="{AB306E7F-BBFE-4840-97DE-4860B97247CD}" destId="{9E68C294-9D60-C64E-831C-8471394B08F2}" srcOrd="1" destOrd="0" presId="urn:microsoft.com/office/officeart/2005/8/layout/hChevron3"/>
    <dgm:cxn modelId="{446E00F2-6ACA-2F4D-AD09-C2B503BFF403}" type="presParOf" srcId="{AB306E7F-BBFE-4840-97DE-4860B97247CD}" destId="{CE4FB90A-23D3-624D-9472-058615351CBF}" srcOrd="2" destOrd="0" presId="urn:microsoft.com/office/officeart/2005/8/layout/hChevron3"/>
    <dgm:cxn modelId="{8A768791-3A2E-5E46-8EC8-7EB78D621572}" type="presParOf" srcId="{AB306E7F-BBFE-4840-97DE-4860B97247CD}" destId="{85FAA2A2-408F-4949-BE8D-AD37BDF00EDF}" srcOrd="3" destOrd="0" presId="urn:microsoft.com/office/officeart/2005/8/layout/hChevron3"/>
    <dgm:cxn modelId="{180A4A5F-14AD-1B4A-9A63-493764DC42F5}" type="presParOf" srcId="{AB306E7F-BBFE-4840-97DE-4860B97247CD}" destId="{06E132D3-40E2-204E-AF8C-A0D9B0AEDE48}" srcOrd="4" destOrd="0" presId="urn:microsoft.com/office/officeart/2005/8/layout/hChevron3"/>
    <dgm:cxn modelId="{6B7BD185-3558-7640-B604-34855655EFEF}" type="presParOf" srcId="{AB306E7F-BBFE-4840-97DE-4860B97247CD}" destId="{0533F1AC-E484-2A4A-87E0-4742A07FFE2C}" srcOrd="5" destOrd="0" presId="urn:microsoft.com/office/officeart/2005/8/layout/hChevron3"/>
    <dgm:cxn modelId="{D119BBE3-A07C-C14E-B21C-1D5467E28D9F}" type="presParOf" srcId="{AB306E7F-BBFE-4840-97DE-4860B97247CD}" destId="{182A42C9-E9CF-A141-834A-3F05F838D1A7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26503-FF9C-6249-9C5E-E871F59DF66E}">
      <dsp:nvSpPr>
        <dsp:cNvPr id="0" name=""/>
        <dsp:cNvSpPr/>
      </dsp:nvSpPr>
      <dsp:spPr>
        <a:xfrm>
          <a:off x="3022" y="134138"/>
          <a:ext cx="3032979" cy="2426383"/>
        </a:xfrm>
        <a:prstGeom prst="homePlate">
          <a:avLst>
            <a:gd name="adj" fmla="val 25000"/>
          </a:avLst>
        </a:prstGeom>
        <a:solidFill>
          <a:schemeClr val="accent1"/>
        </a:solidFill>
        <a:ln w="50800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80000" rIns="427987" bIns="35560" numCol="1" spcCol="1270" anchor="t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rutiger LT Com 65 Bold" panose="020B0803030504020204" pitchFamily="34" charset="0"/>
            </a:rPr>
            <a:t>2020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10: Inaugural workshop </a:t>
          </a:r>
        </a:p>
        <a:p>
          <a:pPr marL="180975" lvl="1" indent="-180975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12: Meeting</a:t>
          </a:r>
        </a:p>
      </dsp:txBody>
      <dsp:txXfrm>
        <a:off x="3022" y="134138"/>
        <a:ext cx="2729681" cy="2426383"/>
      </dsp:txXfrm>
    </dsp:sp>
    <dsp:sp modelId="{CE4FB90A-23D3-624D-9472-058615351CBF}">
      <dsp:nvSpPr>
        <dsp:cNvPr id="0" name=""/>
        <dsp:cNvSpPr/>
      </dsp:nvSpPr>
      <dsp:spPr>
        <a:xfrm>
          <a:off x="2430850" y="134138"/>
          <a:ext cx="3032979" cy="2426383"/>
        </a:xfrm>
        <a:prstGeom prst="chevron">
          <a:avLst>
            <a:gd name="adj" fmla="val 25000"/>
          </a:avLst>
        </a:prstGeom>
        <a:solidFill>
          <a:schemeClr val="accent2"/>
        </a:solidFill>
        <a:ln w="50800">
          <a:solidFill>
            <a:schemeClr val="bg1"/>
          </a:solidFill>
        </a:ln>
        <a:effectLst/>
      </dsp:spPr>
      <dsp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997" tIns="180000" rIns="106997" bIns="35560" numCol="1" spcCol="1270" anchor="t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rutiger LT Com 65 Bold" panose="020B0803030504020204" pitchFamily="34" charset="0"/>
            </a:rPr>
            <a:t>2021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03: LMIC meeting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04: Review 1 &amp; meeting 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09: Review 2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11: Meeting</a:t>
          </a:r>
        </a:p>
      </dsp:txBody>
      <dsp:txXfrm>
        <a:off x="3037446" y="134138"/>
        <a:ext cx="1819787" cy="2426383"/>
      </dsp:txXfrm>
    </dsp:sp>
    <dsp:sp modelId="{06E132D3-40E2-204E-AF8C-A0D9B0AEDE48}">
      <dsp:nvSpPr>
        <dsp:cNvPr id="0" name=""/>
        <dsp:cNvSpPr/>
      </dsp:nvSpPr>
      <dsp:spPr>
        <a:xfrm>
          <a:off x="4860691" y="134138"/>
          <a:ext cx="3032979" cy="2426383"/>
        </a:xfrm>
        <a:prstGeom prst="chevron">
          <a:avLst>
            <a:gd name="adj" fmla="val 25000"/>
          </a:avLst>
        </a:prstGeom>
        <a:solidFill>
          <a:schemeClr val="accent4"/>
        </a:solidFill>
        <a:ln w="50800">
          <a:solidFill>
            <a:schemeClr val="bg1"/>
          </a:solidFill>
        </a:ln>
        <a:effectLst/>
      </dsp:spPr>
      <dsp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5">
            <a:hueOff val="0"/>
            <a:satOff val="0"/>
            <a:lumOff val="0"/>
            <a:alphaOff val="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997" tIns="180000" rIns="106997" bIns="35560" numCol="1" spcCol="1270" anchor="t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rutiger LT Com 65 Bold" panose="020B0803030504020204" pitchFamily="34" charset="0"/>
            </a:rPr>
            <a:t>2022</a:t>
          </a:r>
          <a:endParaRPr lang="en-US" sz="1400" kern="1200" dirty="0"/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09: WHO clearance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10: Meeting “future priorities”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10/11: Follow up meetings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endParaRPr lang="en-US" sz="1400" kern="1200" dirty="0">
            <a:solidFill>
              <a:schemeClr val="bg1"/>
            </a:solidFill>
          </a:endParaRPr>
        </a:p>
      </dsp:txBody>
      <dsp:txXfrm>
        <a:off x="5467287" y="134138"/>
        <a:ext cx="1819787" cy="2426383"/>
      </dsp:txXfrm>
    </dsp:sp>
    <dsp:sp modelId="{182A42C9-E9CF-A141-834A-3F05F838D1A7}">
      <dsp:nvSpPr>
        <dsp:cNvPr id="0" name=""/>
        <dsp:cNvSpPr/>
      </dsp:nvSpPr>
      <dsp:spPr>
        <a:xfrm>
          <a:off x="7285197" y="134138"/>
          <a:ext cx="3032979" cy="2426383"/>
        </a:xfrm>
        <a:prstGeom prst="chevron">
          <a:avLst>
            <a:gd name="adj" fmla="val 25000"/>
          </a:avLst>
        </a:prstGeom>
        <a:solidFill>
          <a:schemeClr val="accent5"/>
        </a:solidFill>
        <a:ln w="50800">
          <a:solidFill>
            <a:schemeClr val="bg1"/>
          </a:solidFill>
        </a:ln>
        <a:effectLst/>
      </dsp:spPr>
      <dsp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3">
            <a:hueOff val="0"/>
            <a:satOff val="0"/>
            <a:lumOff val="0"/>
            <a:alphaOff val="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997" tIns="180000" rIns="106997" bIns="35560" numCol="1" spcCol="1270" anchor="t" anchorCtr="0">
          <a:noAutofit/>
        </a:bodyPr>
        <a:lstStyle/>
        <a:p>
          <a:pPr marL="0" lvl="0" indent="0" algn="l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2023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02/03: ITU approval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400" kern="1200" dirty="0">
              <a:solidFill>
                <a:schemeClr val="bg1"/>
              </a:solidFill>
            </a:rPr>
            <a:t>Publications (ITU/WHO)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endParaRPr lang="en-US" sz="1400" kern="1200" dirty="0">
            <a:solidFill>
              <a:schemeClr val="bg1"/>
            </a:solidFill>
          </a:endParaRPr>
        </a:p>
      </dsp:txBody>
      <dsp:txXfrm>
        <a:off x="7891793" y="134138"/>
        <a:ext cx="1819787" cy="2426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9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58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4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74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734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95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1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58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34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983B20-CF3E-4EB7-8ABD-887696F49A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758628-A8B7-4C0C-9D76-AB8C368362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93D0D8-808F-4B9D-9E74-3D2864287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4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4000">
                <a:srgbClr val="1D7790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8778D-8BC8-464B-A800-1D1791A3726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260CBB-BBBF-4BD2-A2B2-E16FB43BCE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9F131B-2B68-425B-8FFF-8D359E0D5D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3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974270"/>
            <a:ext cx="5916612" cy="3010605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max. 3 Zeilen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4FAF97-8E98-4493-977E-6FEDC5291BD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CB561-9F99-4288-90CE-88D602D52C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596121-908B-4B59-963A-E95F7A8684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arem</a:t>
            </a:r>
            <a:r>
              <a:rPr lang="de-DE" dirty="0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6C9846-D78A-41C2-B9DE-AAB4647AB0B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8AD9C8-2824-4897-945F-4A8A1D2456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1209F8-6861-41DE-A5C0-5C8F5AB39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6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5719AE-30B8-45EA-B80C-409CF4F2B2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BC588A-DC32-4D84-AD10-E7DF3D9A9C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CB5C3E-E47D-427A-AA11-CB39E0BAF2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05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9587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3148592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4204C2-4248-49B0-B888-AEDE5C87E88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296C33-84D5-4891-A511-A73F2EF90E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DE090B-8EDC-46F6-A07B-49E25523BD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2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274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C751A8B-7DD1-4C74-A6D8-AE2E6694A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71DDCE-8584-473E-89A6-4E1C8FE4FEF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F76422-6FC9-4F77-8DC2-9370AFAFE8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BBD116-D531-4394-B940-E1E0CD4B01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12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6599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68886-21F8-4FFB-8201-7F0BA6565D6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BD0276-DAC0-4256-A958-3D3DD10E63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96E82-453E-4196-8BCD-BF982D264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1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Kapitelüberschrift, Frutiger LT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Bold</a:t>
            </a:r>
            <a:r>
              <a:rPr lang="de-DE" dirty="0"/>
              <a:t>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A94CF4-7D7D-4A16-808E-9BB3F11A797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E6BEEC3F-C136-4E04-8E02-6DF963A6E721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12" name="Copyright Fraunhofer">
            <a:extLst>
              <a:ext uri="{FF2B5EF4-FFF2-40B4-BE49-F238E27FC236}">
                <a16:creationId xmlns:a16="http://schemas.microsoft.com/office/drawing/2014/main" id="{86A8951A-7642-4D31-B686-A714C8CCF5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DE5828C-86B5-43E8-99E0-320BB3D4C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01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30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6794500" cy="44579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Kapitelüberschrift, Frutiger LT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Bold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, 16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CF3FD1A-1D27-41F1-9CA0-1DB93D823FF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2179119F-C342-4DBA-9211-F4375B7FF2D1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E2CAD830-41D2-49E6-9A6C-8B30840C61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C2822D-ACBC-46C4-BC5F-37D1A4BC04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22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622533"/>
          </a:xfrm>
          <a:gradFill flip="none" rotWithShape="1">
            <a:gsLst>
              <a:gs pos="34000">
                <a:srgbClr val="1C768F">
                  <a:alpha val="94902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0"/>
              </a:spcAft>
              <a:defRPr sz="28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Kapitelüberschrift, Frutiger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Frutiger LT </a:t>
            </a:r>
            <a:r>
              <a:rPr lang="de-DE" dirty="0" err="1"/>
              <a:t>Com</a:t>
            </a:r>
            <a:r>
              <a:rPr lang="de-DE" dirty="0"/>
              <a:t> Light 16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7475347-60C7-4275-87BB-E0A043A5396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FC469E6C-F598-4F80-AB6C-46A0783E2A2E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262368A1-9617-47E7-A038-2429D81091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CAF98EC-E908-46DA-A386-F0D4232D41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91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F8DCC3F-E343-4E3F-B16A-B6051F15F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015" b="18610"/>
          <a:stretch/>
        </p:blipFill>
        <p:spPr>
          <a:xfrm>
            <a:off x="0" y="1"/>
            <a:ext cx="12192000" cy="6151957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6657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75AC2F-D644-43D9-B982-47D14AE5066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BE4F662B-8B67-467B-B579-81B65A21735B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09CF1CB-7C21-4B1B-8641-DD8AC9A83C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B71B0-9D5B-4CFF-97F3-7D9E421F2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20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8244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0EB8D40A-176A-4C73-94E8-E4F599039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58116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r>
              <a:rPr lang="de-DE" dirty="0"/>
              <a:t>,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AD05C7-382B-438D-B349-2F1CC8C2BCC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78088260-380C-400E-94F1-80576C9596AC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4113842-5E3F-4997-8349-B76EB457E5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428535-A26E-4A75-A2D0-95960DB6B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76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2164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84AC2951-09AD-4688-B783-DAE1ADDED63E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133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7003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79225054-8F4D-4B67-8803-E473E83FD8A6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4071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8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1F0DBA5-C1B0-44DC-A359-F53055D1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862B3568-9F39-45BA-8ABC-B5488CC74074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3A411D1E-2AF9-4CC5-AEC7-0C6DF15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28F296-FF06-4CDF-A47F-F729AA3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2520950" cy="29321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663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5388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1625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435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>
          <p15:clr>
            <a:srgbClr val="FBAE40"/>
          </p15:clr>
        </p15:guide>
        <p15:guide id="4" pos="1890">
          <p15:clr>
            <a:srgbClr val="FBAE40"/>
          </p15:clr>
        </p15:guide>
        <p15:guide id="5" pos="5541">
          <p15:clr>
            <a:srgbClr val="FBAE40"/>
          </p15:clr>
        </p15:guide>
        <p15:guide id="6" pos="579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2440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593715C-3DC0-4E6F-AC38-9875A9DF0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0"/>
            <a:ext cx="5916612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B5820C-E708-4B83-B2D5-A17747D22E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0047F9E9-11D7-474D-A6DA-3492ADD97332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D2144230-B8EC-476B-931A-D0CD27889E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BFD26-99E1-4A8F-A74A-F6ADF2E2D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645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180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1458B9F-36A1-41C9-BED5-48660CBF7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0075" y="0"/>
            <a:ext cx="3971925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A55FE10-1600-4EC9-BD53-2AD0F1FF5A2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1B09DD79-ED55-4B70-88EA-06391A367C88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3F46C379-14E1-4C3E-81B3-2514BD91D6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983DEDE-C1BC-4CFF-B990-BF9CE174A5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7553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60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65A82B2D-840F-4167-AD44-C02BC9C87CCB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5952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292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9631443C-B870-41CA-8630-426F79C7DA41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661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888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2640595"/>
          </a:xfrm>
        </p:spPr>
        <p:txBody>
          <a:bodyPr numCol="1" spcCol="360000"/>
          <a:lstStyle>
            <a:lvl5pPr>
              <a:defRPr/>
            </a:lvl5pPr>
            <a:lvl8pPr>
              <a:buAutoNum type="arabicPeriod"/>
              <a:defRPr/>
            </a:lvl8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80A6E1-2019-439E-8E86-0046D913F8D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ED9D36A6-A034-4164-BBE1-F8AE84912B9F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F3CF5D9C-18A9-4FD1-BF61-90B1DF40D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C7C1689-11E8-41AB-9458-DE44740E2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AB49C-1F4E-4EF1-AAF8-5D9B08CE0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979DCD-35B3-46F6-8E1A-F7517950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437187" cy="2640595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3787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174C6A4-3B89-4478-A08C-B54D082B38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443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174C6A4-3B89-4478-A08C-B54D082B3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3085204"/>
          </a:xfrm>
        </p:spPr>
        <p:txBody>
          <a:bodyPr numCol="1" spcCol="360000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buAutoNum type="arabicPeriod"/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318EBD9-F5F5-405C-9B19-55E93DB7BE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6BBE7333-2DF4-417D-84A6-4C1EC6024486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A65BD112-D0DA-4A2E-BD97-424BCF96C4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38D657B-7546-4822-9986-D77847487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B913C0-DAEC-4E03-BE28-C93BE7F20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DDE3BD-D7C5-4F7F-8E5F-2F194BD44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516562" cy="3020314"/>
          </a:xfrm>
        </p:spPr>
        <p:txBody>
          <a:bodyPr numCol="1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161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220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1700213"/>
            <a:ext cx="5437187" cy="27772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7C33152-44C8-4D5F-8A14-F5A77C4509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D4E2D0BE-C1C0-4F7D-8CA3-1AB441DBDBE6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E4293628-7C4E-4B40-9C44-4455388844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2CBCEFF-ED55-43F4-840E-11635FF54F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65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285A88-12D6-4461-A4C7-1D177C10FE4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8C3B39-287A-4DC2-86D1-47762D2F8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36F7860-0DEC-4D26-A4CA-9345FD1896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04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557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A5AD49B5-73A6-4C2A-8588-DD0F8943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015" b="18624"/>
          <a:stretch/>
        </p:blipFill>
        <p:spPr>
          <a:xfrm>
            <a:off x="0" y="2"/>
            <a:ext cx="12192000" cy="6150768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E2E23E-A04B-4A3C-9731-269F09B3618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9DE324B6-D7C2-429F-9563-54E4F47990AC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17" name="Copyright Fraunhofer">
            <a:extLst>
              <a:ext uri="{FF2B5EF4-FFF2-40B4-BE49-F238E27FC236}">
                <a16:creationId xmlns:a16="http://schemas.microsoft.com/office/drawing/2014/main" id="{7BF1A88B-92B6-448D-B293-70A607B265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9320B56D-3BA0-4D7D-91B3-67F9A11E4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777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114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09F1F2-5AE7-4500-87D3-FAD916B313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9D760A-5328-4251-ACFF-CB470EE347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FC189F-C42A-4071-BC47-28A29172D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81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F48CE-72D6-4312-9E4E-63E50B50038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83046E-333C-49E5-BC21-4B96362580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BEE77-0380-4FD0-A81C-71B6A50C65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52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197DE11-A966-449E-A5FD-31979AF34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3167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Fraunhofer XYZ</a:t>
            </a:r>
          </a:p>
          <a:p>
            <a:pPr lvl="3"/>
            <a:r>
              <a:rPr lang="pt-BR" dirty="0"/>
              <a:t>Straße XY</a:t>
            </a:r>
          </a:p>
          <a:p>
            <a:pPr lvl="3"/>
            <a:r>
              <a:rPr lang="pt-BR" dirty="0"/>
              <a:t>12345 Stadt</a:t>
            </a:r>
          </a:p>
          <a:p>
            <a:pPr lvl="3"/>
            <a:r>
              <a:rPr lang="pt-BR" dirty="0"/>
              <a:t>www.fraunhofer.de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313C52-2525-4A5D-916B-98841273CA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19F9CA-C990-4FAF-BBA2-C37D042E4F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B3BB0E-EF1D-44E5-9391-ED9E79F83D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8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2081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Vielen Dank für Ihre Aufmerksamkeit</a:t>
            </a:r>
          </a:p>
          <a:p>
            <a:pPr lvl="1"/>
            <a:r>
              <a:rPr lang="de-DE" dirty="0"/>
              <a:t>—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14564-45F3-43F4-A781-81B474E1C1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22.03.2023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B5AC9A-7737-4C1C-B583-AD4EA4DAE9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919D1C-ADAC-4933-80BD-01165FF9D2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0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65214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344" imgH="345" progId="TCLayout.ActiveDocument.1">
                  <p:embed/>
                </p:oleObj>
              </mc:Choice>
              <mc:Fallback>
                <p:oleObj name="think-cell Folie" r:id="rId32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ogoFusszeile">
            <a:extLst>
              <a:ext uri="{FF2B5EF4-FFF2-40B4-BE49-F238E27FC236}">
                <a16:creationId xmlns:a16="http://schemas.microsoft.com/office/drawing/2014/main" id="{A1A14973-0D19-4698-859C-851A93B6A59A}"/>
              </a:ext>
            </a:extLst>
          </p:cNvPr>
          <p:cNvSpPr/>
          <p:nvPr userDrawn="1"/>
        </p:nvSpPr>
        <p:spPr>
          <a:xfrm>
            <a:off x="10309226" y="6334126"/>
            <a:ext cx="1404000" cy="37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7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orient="horz" pos="3770">
          <p15:clr>
            <a:srgbClr val="F26B43"/>
          </p15:clr>
        </p15:guide>
        <p15:guide id="8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1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3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6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4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34.bin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5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6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3" y="845674"/>
            <a:ext cx="19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FGAI4H-R-039-A07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45221"/>
              </p:ext>
            </p:extLst>
          </p:nvPr>
        </p:nvGraphicFramePr>
        <p:xfrm>
          <a:off x="1424267" y="3274055"/>
          <a:ext cx="9343465" cy="196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HHI.fraunhofer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Att.7 - Presentation - Challenges of development &amp; deployment of AI in clinical settings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 Weicken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 of development &amp; deployment of AI in clinical settings given in the workshop on 21 March 2023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69FAB3-F139-4D43-A7C4-4D804D9FD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2255355"/>
            <a:ext cx="11233149" cy="1986698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for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  <a:p>
            <a:pPr lvl="1"/>
            <a:r>
              <a:rPr lang="de-DE" dirty="0"/>
              <a:t>—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41A9665-E7C3-45A5-6F88-B30D8245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9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F79856-5C31-46CF-811F-5923CFCCD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0" y="3095266"/>
            <a:ext cx="11712575" cy="3762734"/>
          </a:xfrm>
        </p:spPr>
        <p:txBody>
          <a:bodyPr/>
          <a:lstStyle/>
          <a:p>
            <a:r>
              <a:rPr lang="de-DE" sz="1600" dirty="0">
                <a:solidFill>
                  <a:prstClr val="white"/>
                </a:solidFill>
                <a:latin typeface="Frutiger LT Com 65 Bold"/>
              </a:rPr>
              <a:t>ITU/WHO FG-AI4H Working Group Clinical Evaluation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>
              <a:lnSpc>
                <a:spcPct val="100000"/>
              </a:lnSpc>
            </a:pPr>
            <a:r>
              <a:rPr lang="de-DE" sz="3200" dirty="0">
                <a:solidFill>
                  <a:prstClr val="white"/>
                </a:solidFill>
                <a:latin typeface="Frutiger LT Com 45 Light"/>
              </a:rPr>
              <a:t>Workshop „C</a:t>
            </a:r>
            <a:r>
              <a:rPr lang="de-DE" dirty="0">
                <a:solidFill>
                  <a:prstClr val="white"/>
                </a:solidFill>
                <a:latin typeface="Frutiger LT Com 45 Light"/>
              </a:rPr>
              <a:t>hallenges of development &amp; deployment of AI </a:t>
            </a:r>
          </a:p>
          <a:p>
            <a:pPr lvl="2">
              <a:lnSpc>
                <a:spcPct val="100000"/>
              </a:lnSpc>
            </a:pPr>
            <a:r>
              <a:rPr lang="de-DE" dirty="0">
                <a:solidFill>
                  <a:prstClr val="white"/>
                </a:solidFill>
                <a:latin typeface="Frutiger LT Com 45 Light"/>
              </a:rPr>
              <a:t>in clinical settings“</a:t>
            </a:r>
          </a:p>
          <a:p>
            <a:pPr lvl="2">
              <a:lnSpc>
                <a:spcPct val="100000"/>
              </a:lnSpc>
            </a:pPr>
            <a:endParaRPr lang="de-DE" dirty="0">
              <a:solidFill>
                <a:prstClr val="white"/>
              </a:solidFill>
              <a:latin typeface="Frutiger LT Com 45 Light"/>
            </a:endParaRPr>
          </a:p>
          <a:p>
            <a:pPr lvl="2">
              <a:lnSpc>
                <a:spcPct val="100000"/>
              </a:lnSpc>
            </a:pPr>
            <a:r>
              <a:rPr lang="de-DE" sz="1600" i="1" dirty="0"/>
              <a:t>21 March 2023, MIT Kresge Auditorium, Cambridge, US</a:t>
            </a:r>
            <a:endParaRPr lang="de-DE" sz="1600" dirty="0">
              <a:solidFill>
                <a:prstClr val="white"/>
              </a:solidFill>
              <a:latin typeface="Frutiger LT Com 45 Light"/>
            </a:endParaRPr>
          </a:p>
          <a:p>
            <a:pPr lvl="2"/>
            <a:r>
              <a:rPr lang="de-DE" dirty="0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B12B8D-18B3-3626-57FD-334CE2F65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675" y="549275"/>
            <a:ext cx="3136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B23A4EC-E6FD-4AAF-90B4-44785B1F15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4B23A4EC-E6FD-4AAF-90B4-44785B1F1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9A6212-948B-4F5F-9BEF-32E508328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3515229"/>
            <a:ext cx="7168102" cy="1250599"/>
          </a:xfrm>
        </p:spPr>
        <p:txBody>
          <a:bodyPr/>
          <a:lstStyle/>
          <a:p>
            <a:r>
              <a:rPr lang="de-DE" sz="1600" dirty="0">
                <a:solidFill>
                  <a:prstClr val="white"/>
                </a:solidFill>
                <a:latin typeface="Frutiger LT Com 65 Bold"/>
              </a:rPr>
              <a:t>ITU/WHO FG-AI4H Working Group Clinical Evaluation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Evolution &amp; Milestones</a:t>
            </a:r>
          </a:p>
        </p:txBody>
      </p:sp>
      <p:pic>
        <p:nvPicPr>
          <p:cNvPr id="2" name="Google Shape;94;p18">
            <a:extLst>
              <a:ext uri="{FF2B5EF4-FFF2-40B4-BE49-F238E27FC236}">
                <a16:creationId xmlns:a16="http://schemas.microsoft.com/office/drawing/2014/main" id="{02C20785-9C30-033A-4681-9422CAE9B69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2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Pflanze, Screenshot enthält.&#10;&#10;Automatisch generierte Beschreibung">
            <a:extLst>
              <a:ext uri="{FF2B5EF4-FFF2-40B4-BE49-F238E27FC236}">
                <a16:creationId xmlns:a16="http://schemas.microsoft.com/office/drawing/2014/main" id="{C5D38040-6CEB-99CA-E2FB-6E3202810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987" y="1613852"/>
            <a:ext cx="2914915" cy="41218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56014B2-7062-42AF-9354-F0B9703670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56014B2-7062-42AF-9354-F0B970367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F81C1A1D-1FDB-40DC-9FB1-7AAC6197977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Purpose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FF59F70-1B8A-43C1-8688-5D285BB4D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8933"/>
          </a:xfrm>
        </p:spPr>
        <p:txBody>
          <a:bodyPr/>
          <a:lstStyle/>
          <a:p>
            <a:r>
              <a:rPr lang="de-DE" dirty="0"/>
              <a:t>What‘s it all about? </a:t>
            </a:r>
            <a:endParaRPr lang="en-US" dirty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A9143AE3-787F-4666-839A-090830194774}"/>
              </a:ext>
            </a:extLst>
          </p:cNvPr>
          <p:cNvSpPr txBox="1">
            <a:spLocks/>
          </p:cNvSpPr>
          <p:nvPr/>
        </p:nvSpPr>
        <p:spPr bwMode="gray">
          <a:xfrm>
            <a:off x="839425" y="3674761"/>
            <a:ext cx="6410247" cy="2289986"/>
          </a:xfrm>
          <a:prstGeom prst="rect">
            <a:avLst/>
          </a:prstGeom>
        </p:spPr>
        <p:txBody>
          <a:bodyPr wrap="square" lIns="0" tIns="0" rIns="0" bIns="0" numCol="1" spcCol="360000">
            <a:sp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19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65 Bold"/>
                <a:ea typeface="+mn-ea"/>
                <a:cs typeface="+mn-cs"/>
              </a:rPr>
              <a:t>Main goals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Collaboration with other expert groups &amp; global stakeholders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Best practice evaluation and principles 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Special consideration LMIC settings 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Framework for: clinicians, researchers, developers,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regulators, policy makers &amp; patients, public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Define gaps for future research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To be used with other FG-AI4H guidance</a:t>
            </a:r>
          </a:p>
          <a:p>
            <a:pPr marL="180000" marR="0" lvl="3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1AA0ED9-13C3-4BA1-B989-B4F0717EDC14}"/>
              </a:ext>
            </a:extLst>
          </p:cNvPr>
          <p:cNvSpPr txBox="1">
            <a:spLocks/>
          </p:cNvSpPr>
          <p:nvPr/>
        </p:nvSpPr>
        <p:spPr bwMode="gray">
          <a:xfrm>
            <a:off x="839425" y="1594029"/>
            <a:ext cx="6052119" cy="1589209"/>
          </a:xfrm>
          <a:prstGeom prst="rect">
            <a:avLst/>
          </a:prstGeo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288000" tIns="288000" rIns="486000" bIns="288000" numCol="1" spcCol="360000">
            <a:sp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80" b="1" kern="1200">
                <a:solidFill>
                  <a:schemeClr val="bg1"/>
                </a:solidFill>
                <a:latin typeface="Frutiger LT Com 55 Roman" panose="020B0503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65 Bold"/>
                <a:ea typeface="+mn-ea"/>
                <a:cs typeface="+mn-cs"/>
              </a:rPr>
              <a:t>Framework on clinical evaluation</a:t>
            </a:r>
          </a:p>
          <a:p>
            <a:pPr marL="0" marR="0" lvl="1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8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55 Roman" panose="020B0503030504020204" pitchFamily="34" charset="0"/>
                <a:ea typeface="+mn-ea"/>
                <a:cs typeface="+mn-cs"/>
              </a:rPr>
              <a:t>—</a:t>
            </a:r>
          </a:p>
          <a:p>
            <a:pPr marL="0" marR="0" lvl="2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Design &amp; Purpose – Algorithmic validation - Clinical validation – Ongoing monitoring – Ethics – Economic evaluation</a:t>
            </a:r>
          </a:p>
        </p:txBody>
      </p:sp>
    </p:spTree>
    <p:extLst>
      <p:ext uri="{BB962C8B-B14F-4D97-AF65-F5344CB8AC3E}">
        <p14:creationId xmlns:p14="http://schemas.microsoft.com/office/powerpoint/2010/main" val="135037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Collaboration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175E41B-8D90-4B9C-AA0C-02FF09B53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5" y="778321"/>
            <a:ext cx="11233150" cy="318933"/>
          </a:xfrm>
        </p:spPr>
        <p:txBody>
          <a:bodyPr numCol="1"/>
          <a:lstStyle/>
          <a:p>
            <a:r>
              <a:rPr lang="de-DE" dirty="0"/>
              <a:t>Group </a:t>
            </a:r>
            <a:r>
              <a:rPr lang="de-DE" dirty="0" err="1"/>
              <a:t>members</a:t>
            </a:r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23E634-4318-419C-B03F-D5665391F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479988"/>
            <a:ext cx="10939145" cy="517103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900" b="1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External expert group</a:t>
            </a:r>
            <a:r>
              <a:rPr lang="de-DE" sz="9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(in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alphabetical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AbouElkhir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Osama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Tachy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Health, Dubai),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Akogo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Darlington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minoHealth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AI Labs, Ghana), Allen Megan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Inspired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Alsalamah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Shada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(WHO,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Arentz, Matthew (FIND,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Baird Pat (Philips, USA), Balachandran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Pradeep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(Freelancer E-Health, India),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Bastawrous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Andrew (Peek Vision, Global Eye Health, UK), Bathke Arne (University of Salzburg, Austria),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Chiavegatto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Filho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Alexandre (São Paulo University, Brazil),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Cresswell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Kathrin (University of Edinburgh,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Darkoh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Ernest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BroadReach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Healthcare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South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Africa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Ehrenfeld Jesse (American Medical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Association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(AMA), USA), Fehr Jana (Hasso-Plattner-Institute, Germany),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Fenech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Matthew (Una Health, Germany), Fürstenau Daniel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Copenhagen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Business School,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Denmark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Gaudin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Robert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Charitè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Germany), Gilbert Stephen (Technische Universität Dresden, Germany),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Glod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Mateusz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Infermedica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USA),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Greaves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Felix (National Institute for Health and Care Excellence (NICE), UK), Gupta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Saurabh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(Department of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Cardiology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All India Institute of Medical Science, India),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Gütter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Zdenek (University Hospital Olomouc,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Czechia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Hatton Grace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Sensyne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Health, UK), Ho Dean (National University of Singapore, Singapore), Ibrahim Hussein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Doctors.net.uk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Islam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Shariful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Deakin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University, AUS),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Jarral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Reza (Pro Care, NZ), Jeon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Jonghong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(Electronics and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Telecommuncations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Research Institute, South Korea), John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Oommen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(George Institute for Global Health, India),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Kadam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Rigveda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(Head of digital access, FIND,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Kherif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Ferath (LREN,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Kuku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Stephanie (WHO, UCL,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Kurtys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Michal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Infermedica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Lapão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Luís (Velez) (University of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Lisbon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Portugal), Linder Nina (University of Helsinki,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Finland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Loh Irving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Infermedica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USA),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Loveys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Kate (University of Auckland, NZ),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Magrabi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Farah (Macquarie University, Sydney, Australia),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Mahajan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Arnav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(Department of Medicine, University College Cork,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Ireland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Malpani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Rohit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(WHO,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Mamun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Khondaker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(CMED Health,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Bangladesh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Masud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Jakir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Hossain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Bhuiyan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(CTS,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Bangladesh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Matin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Rubeta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(Oxford University Hospitals NHS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Foundation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Trust,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McCradden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Melissa (Sick Kids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Hopspital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Canada), Menezes Audrey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Healthily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Murchison Andrew (Oxford University Hospitals NHS Trust, UK), Murphy Lisa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Centre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Improving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Data Collaboration at NHSX, UK), Essa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Mohamedali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AI Lab,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Nakasi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Rose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Makerere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University, Uganda), Oala Luis (Fraunhofer Heinrich Hertz Institute (HHI), Germany),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Pankova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Natalie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Metadvice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Piekut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Agata (Health Action Tank,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Poland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Porras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Lina (1Doc3, Colombia),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Reddy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Sandeep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Deakin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University, Australia), Salim Ally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Inspired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Schwendicke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Falk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Charitè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Germany), Sethi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Tavpritesh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Indraprastha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Institute of Information Technology Delhi, India),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Sood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Harpreet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(National Health Service (NHS), UK), Sousa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Inês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(Fraunhofer Portugal, Portugal),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Srivastava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Manish (Virginia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Polytechnic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Institute &amp; State Univ., USA),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Starlinger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Johannes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Howto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Health Digital Business Solutions, Germany),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Wasswa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William (Global Auto Systems LTD, Uganda), Werneck Leite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Alixandro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(Tribal, Mexico)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900" b="1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Writing group</a:t>
            </a:r>
            <a:r>
              <a:rPr lang="de-DE" sz="9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(in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alphabetical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): Carolan Jane (UCL Institute of Health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Informatics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Denniston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Alastair (University of Birmingham, UK),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Karpathakis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Kassandra (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Decimal.Health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USA), Lee Naomi (National Institute for Health and Care Excellence (NICE), UK), Liu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Xiaoxuan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(University of Birmingham, UK), Upadhyay </a:t>
            </a:r>
            <a:r>
              <a:rPr lang="de-DE" sz="9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Shubhanan</a:t>
            </a:r>
            <a:r>
              <a:rPr lang="de-DE" sz="9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(Ada Health, Germany), Weicken Eva (Fraunhofer Heinrich Hertz Institute (HHI), Germany), Wilkinson Thomas (Ministry of Health, NZ)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endParaRPr lang="de-DE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8D963C3-805B-369A-9AB4-FCCE53451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7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1F7A04A-71D1-45B6-B350-5FA7CAE858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1F7A04A-71D1-45B6-B350-5FA7CAE85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B520085-9194-4F0F-ABC7-184C219C556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Timeline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21097FC-3560-4CD8-BE45-94DBE3A62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Development of the framework &amp; deliverable </a:t>
            </a:r>
            <a:endParaRPr lang="en-US" dirty="0"/>
          </a:p>
        </p:txBody>
      </p:sp>
      <p:graphicFrame>
        <p:nvGraphicFramePr>
          <p:cNvPr id="14" name="Diagram 5">
            <a:extLst>
              <a:ext uri="{FF2B5EF4-FFF2-40B4-BE49-F238E27FC236}">
                <a16:creationId xmlns:a16="http://schemas.microsoft.com/office/drawing/2014/main" id="{FB8A6064-277B-4FC9-99FD-FE2FF232E67D}"/>
              </a:ext>
            </a:extLst>
          </p:cNvPr>
          <p:cNvGraphicFramePr/>
          <p:nvPr/>
        </p:nvGraphicFramePr>
        <p:xfrm>
          <a:off x="1199425" y="2182098"/>
          <a:ext cx="10318177" cy="269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Google Shape;94;p18">
            <a:extLst>
              <a:ext uri="{FF2B5EF4-FFF2-40B4-BE49-F238E27FC236}">
                <a16:creationId xmlns:a16="http://schemas.microsoft.com/office/drawing/2014/main" id="{4210619B-7A74-0300-B64A-169AAA0A856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27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ACF031C9-E7A0-4C33-B51A-485867FB5A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ACF031C9-E7A0-4C33-B51A-485867FB5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7FAF15-D698-4F36-8DDA-7A36351A7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5" y="1827213"/>
            <a:ext cx="11233150" cy="2529923"/>
          </a:xfrm>
        </p:spPr>
        <p:txBody>
          <a:bodyPr/>
          <a:lstStyle/>
          <a:p>
            <a:r>
              <a:rPr lang="de-DE" dirty="0"/>
              <a:t>Join WG-CE meeting session tomorrow! </a:t>
            </a:r>
          </a:p>
          <a:p>
            <a:r>
              <a:rPr lang="de-DE" sz="2800" i="1" dirty="0">
                <a:latin typeface="+mn-lt"/>
              </a:rPr>
              <a:t>22nd March, 11:15 – 12:45 EST</a:t>
            </a:r>
          </a:p>
          <a:p>
            <a:endParaRPr lang="de-DE" sz="3200" dirty="0"/>
          </a:p>
          <a:p>
            <a:r>
              <a:rPr lang="de-DE" dirty="0">
                <a:latin typeface="+mn-lt"/>
              </a:rPr>
              <a:t>Update &amp; future direction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11432CF-5D23-4F82-2731-E600C585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0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87A28-EA6A-EDEF-669D-AC6F7B90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99" y="356273"/>
            <a:ext cx="11233150" cy="382733"/>
          </a:xfrm>
        </p:spPr>
        <p:txBody>
          <a:bodyPr/>
          <a:lstStyle/>
          <a:p>
            <a:r>
              <a:rPr lang="de-DE" dirty="0"/>
              <a:t>Workshop Challenges of development &amp; deployment of AI in clinical settings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1860179-8BC3-12E1-CC37-15E12C2B6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Participants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B43659C-D237-389D-A4B8-EA7FAEF951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8" y="1703388"/>
            <a:ext cx="7202761" cy="3856633"/>
          </a:xfrm>
        </p:spPr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</a:rPr>
              <a:t>Speakers &amp; </a:t>
            </a:r>
            <a:r>
              <a:rPr lang="de-DE" b="1" dirty="0" err="1">
                <a:solidFill>
                  <a:schemeClr val="accent2"/>
                </a:solidFill>
                <a:latin typeface="+mn-lt"/>
              </a:rPr>
              <a:t>Panelists</a:t>
            </a:r>
            <a:endParaRPr lang="de-DE" b="1" dirty="0">
              <a:solidFill>
                <a:schemeClr val="accent2"/>
              </a:solidFill>
              <a:latin typeface="+mn-lt"/>
            </a:endParaRPr>
          </a:p>
          <a:p>
            <a:r>
              <a:rPr lang="de-DE" dirty="0">
                <a:solidFill>
                  <a:schemeClr val="tx1"/>
                </a:solidFill>
                <a:latin typeface="+mn-lt"/>
              </a:rPr>
              <a:t>Zahra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Hoodbhoy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(The Aga Khan University)</a:t>
            </a:r>
          </a:p>
          <a:p>
            <a:r>
              <a:rPr lang="de-DE" dirty="0">
                <a:solidFill>
                  <a:schemeClr val="tx1"/>
                </a:solidFill>
                <a:latin typeface="+mn-lt"/>
              </a:rPr>
              <a:t>Xiao Liu (University of Birmingham) </a:t>
            </a:r>
          </a:p>
          <a:p>
            <a:r>
              <a:rPr lang="de-DE" dirty="0">
                <a:solidFill>
                  <a:schemeClr val="tx1"/>
                </a:solidFill>
                <a:latin typeface="+mn-lt"/>
              </a:rPr>
              <a:t>Mark Sendak (Duke University &amp; Duke Institute for Health Innovation)</a:t>
            </a:r>
          </a:p>
          <a:p>
            <a:r>
              <a:rPr lang="de-DE" dirty="0">
                <a:solidFill>
                  <a:schemeClr val="tx1"/>
                </a:solidFill>
                <a:latin typeface="+mn-lt"/>
              </a:rPr>
              <a:t>Melissa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Mc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Cradden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(Hospital of Sick Children)</a:t>
            </a:r>
          </a:p>
          <a:p>
            <a:r>
              <a:rPr lang="de-DE" dirty="0">
                <a:solidFill>
                  <a:schemeClr val="tx1"/>
                </a:solidFill>
                <a:latin typeface="+mn-lt"/>
              </a:rPr>
              <a:t>Rose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Nakasi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(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Makerere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University, Uganda)</a:t>
            </a:r>
          </a:p>
          <a:p>
            <a:endParaRPr lang="de-DE" b="1" dirty="0">
              <a:solidFill>
                <a:schemeClr val="accent2"/>
              </a:solidFill>
              <a:latin typeface="+mn-lt"/>
            </a:endParaRP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0BF8D27-ED72-A91F-946A-526F962D83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0399" y="1679576"/>
            <a:ext cx="5437187" cy="1798634"/>
          </a:xfrm>
        </p:spPr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Moderators </a:t>
            </a:r>
          </a:p>
          <a:p>
            <a:r>
              <a:rPr lang="de-DE" dirty="0">
                <a:solidFill>
                  <a:schemeClr val="tx1"/>
                </a:solidFill>
                <a:latin typeface="+mn-lt"/>
              </a:rPr>
              <a:t>Kassandra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Karpathakis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(Harvard University) </a:t>
            </a:r>
          </a:p>
          <a:p>
            <a:r>
              <a:rPr lang="de-DE" dirty="0">
                <a:solidFill>
                  <a:schemeClr val="tx1"/>
                </a:solidFill>
                <a:latin typeface="+mn-lt"/>
              </a:rPr>
              <a:t>Alastair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Denniston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(University of Birmingham)</a:t>
            </a:r>
          </a:p>
          <a:p>
            <a:endParaRPr lang="de-DE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436289C-86CC-6E22-3791-82137C99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848" y="5324438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4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386BF06-4FE5-4ECB-9E48-683B65D8E9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386BF06-4FE5-4ECB-9E48-683B65D8E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7DBD4C-23EA-4997-B274-B0674ADF01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519181" y="4045848"/>
            <a:ext cx="5916612" cy="1450910"/>
          </a:xfrm>
        </p:spPr>
        <p:txBody>
          <a:bodyPr/>
          <a:lstStyle/>
          <a:p>
            <a:r>
              <a:rPr lang="de-DE" dirty="0"/>
              <a:t>Get involved &amp; Contact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eva.weicken@hhi.fraunhofer.de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194B718-8346-94DD-B401-7094861CD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52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7" id="{14180148-20CF-4DA7-A721-921E466A1C22}" vid="{F8CF5006-811B-4D57-A7EB-E6DAF4B53F7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6F93BF-F4E2-4EF8-99ED-C3527B999CF0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15</TotalTime>
  <Words>1070</Words>
  <Application>Microsoft Office PowerPoint</Application>
  <PresentationFormat>Widescreen</PresentationFormat>
  <Paragraphs>87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Frutiger LT Com 45 Light</vt:lpstr>
      <vt:lpstr>Frutiger LT Com 55 Roman</vt:lpstr>
      <vt:lpstr>Frutiger LT Com 65 Bold</vt:lpstr>
      <vt:lpstr>Wingdings</vt:lpstr>
      <vt:lpstr>Office 主题​​</vt:lpstr>
      <vt:lpstr>Fraunhofer_Master_16-9</vt:lpstr>
      <vt:lpstr>think-cell Folie</vt:lpstr>
      <vt:lpstr>PowerPoint Presentation</vt:lpstr>
      <vt:lpstr>PowerPoint Presentation</vt:lpstr>
      <vt:lpstr>PowerPoint Presentation</vt:lpstr>
      <vt:lpstr>Purpose </vt:lpstr>
      <vt:lpstr>Collaboration</vt:lpstr>
      <vt:lpstr>Timeline</vt:lpstr>
      <vt:lpstr>PowerPoint Presentation</vt:lpstr>
      <vt:lpstr>Workshop Challenges of development &amp; deployment of AI in clinical settings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Att.7 - Presentation - Challenges of development &amp; deployment of AI in clinical settings</dc:title>
  <dc:creator>TSB (HT)</dc:creator>
  <cp:lastModifiedBy>TSB (HT)</cp:lastModifiedBy>
  <cp:revision>1</cp:revision>
  <cp:lastPrinted>2019-04-04T08:49:31Z</cp:lastPrinted>
  <dcterms:created xsi:type="dcterms:W3CDTF">2023-03-22T09:39:13Z</dcterms:created>
  <dcterms:modified xsi:type="dcterms:W3CDTF">2023-03-22T09:54:20Z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