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0"/>
  </p:notesMasterIdLst>
  <p:sldIdLst>
    <p:sldId id="256" r:id="rId6"/>
    <p:sldId id="257" r:id="rId7"/>
    <p:sldId id="311" r:id="rId8"/>
    <p:sldId id="310" r:id="rId9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7b0d93ce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7b0d93ce_3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Why this Topic Group? Context, WHO/ITU necessity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Global Problem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opportunity (and the challenge) | What is Symptom Assessment? How might it help?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case for benchmarking? Why needed?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How the Topic Group can help, what outcomes might feed into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935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760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112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42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223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416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5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595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36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129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464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08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51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11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19345" y="935321"/>
            <a:ext cx="1965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FGAI4H-R-039-A06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455400" y="1304653"/>
            <a:ext cx="30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Cambridge, 21-24 March 2023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24824"/>
              </p:ext>
            </p:extLst>
          </p:nvPr>
        </p:nvGraphicFramePr>
        <p:xfrm>
          <a:off x="933576" y="3247161"/>
          <a:ext cx="7112397" cy="2491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505968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466599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de-DE" sz="1800" dirty="0"/>
                        <a:t>Makerere University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Att.6 – Presentation - Challenges of development &amp; deployment of digitized malaria detection in Uganda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Rose Nakasi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E-mail: </a:t>
                      </a:r>
                      <a:r>
                        <a:rPr lang="de-DE" sz="1800" dirty="0">
                          <a:hlinkClick r:id="rId3"/>
                        </a:rPr>
                        <a:t>g.nakasirose@gmail.com</a:t>
                      </a:r>
                      <a:r>
                        <a:rPr lang="de-DE" sz="1800" dirty="0"/>
                        <a:t> </a:t>
                      </a:r>
                    </a:p>
                    <a:p>
                      <a:r>
                        <a:rPr lang="en-GB" sz="1800" kern="1200" dirty="0">
                          <a:effectLst/>
                        </a:rPr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on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Challenges of development &amp; deployment of AI in clinical settings given in the workshop on 21 March 2023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5676" y="2177143"/>
            <a:ext cx="6051410" cy="1382269"/>
          </a:xfrm>
        </p:spPr>
        <p:txBody>
          <a:bodyPr>
            <a:noAutofit/>
          </a:bodyPr>
          <a:lstStyle/>
          <a:p>
            <a:pPr algn="ctr"/>
            <a:r>
              <a:rPr lang="en-GB" sz="2000" b="1" i="0" dirty="0">
                <a:solidFill>
                  <a:srgbClr val="1F1F1F"/>
                </a:solidFill>
                <a:effectLst/>
              </a:rPr>
              <a:t>Challenges of development &amp; deployment of AI in clinical settings:-My experience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Meeting R</a:t>
            </a:r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3888" y="4131078"/>
            <a:ext cx="5670630" cy="106125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de-DE" sz="1500" dirty="0"/>
              <a:t>Rose Nakasi, PhD</a:t>
            </a:r>
          </a:p>
          <a:p>
            <a:pPr>
              <a:spcBef>
                <a:spcPts val="0"/>
              </a:spcBef>
            </a:pPr>
            <a:r>
              <a:rPr lang="de-DE" sz="1500" dirty="0" err="1"/>
              <a:t>g.nakasirose@gmail.com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err="1"/>
              <a:t>Makerere</a:t>
            </a:r>
            <a:r>
              <a:rPr lang="de-DE" sz="1500" dirty="0"/>
              <a:t> University, Uganda</a:t>
            </a:r>
          </a:p>
          <a:p>
            <a:pPr>
              <a:spcBef>
                <a:spcPts val="0"/>
              </a:spcBef>
            </a:pPr>
            <a:endParaRPr lang="de-DE" sz="1500" dirty="0"/>
          </a:p>
          <a:p>
            <a:pPr>
              <a:spcBef>
                <a:spcPts val="0"/>
              </a:spcBef>
            </a:pPr>
            <a:r>
              <a:rPr lang="en-GB" dirty="0"/>
              <a:t>E-meeting, 21</a:t>
            </a:r>
            <a:r>
              <a:rPr lang="en-GB" baseline="30000" dirty="0"/>
              <a:t>st</a:t>
            </a:r>
            <a:r>
              <a:rPr lang="en-GB" dirty="0"/>
              <a:t> – 24</a:t>
            </a:r>
            <a:r>
              <a:rPr lang="en-GB" baseline="30000" dirty="0"/>
              <a:t>th</a:t>
            </a:r>
            <a:r>
              <a:rPr lang="en-GB" dirty="0"/>
              <a:t> March 2023</a:t>
            </a:r>
            <a:endParaRPr lang="de-DE" sz="2100" dirty="0"/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1259681" y="28576"/>
            <a:ext cx="4029075" cy="17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6036" y="1200435"/>
            <a:ext cx="3095820" cy="66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2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F5C7-E173-C448-B70F-878020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Microscopy of Malaria</a:t>
            </a:r>
            <a:br>
              <a:rPr lang="en-US" dirty="0"/>
            </a:b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BC68-8BC5-794D-983C-A8A0C0B194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aa-ET" dirty="0"/>
              <a:t>Setup</a:t>
            </a:r>
          </a:p>
        </p:txBody>
      </p:sp>
      <p:pic>
        <p:nvPicPr>
          <p:cNvPr id="4" name="Google Shape;563;p73">
            <a:extLst>
              <a:ext uri="{FF2B5EF4-FFF2-40B4-BE49-F238E27FC236}">
                <a16:creationId xmlns:a16="http://schemas.microsoft.com/office/drawing/2014/main" id="{F9DCEE4D-4112-BA42-9FDC-6473D0BA0F82}"/>
              </a:ext>
            </a:extLst>
          </p:cNvPr>
          <p:cNvPicPr preferRelativeResize="0"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45" y="2133601"/>
            <a:ext cx="5554134" cy="395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53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87000" y="1964998"/>
            <a:ext cx="7384500" cy="4033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Lack of enough datasets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Montserrat"/>
              <a:cs typeface="Montserrat"/>
              <a:sym typeface="Montserrat"/>
            </a:endParaRPr>
          </a:p>
          <a:p>
            <a:pPr marL="898404" marR="0" lvl="2" indent="-212604" algn="l" defTabSz="457200" rtl="0" eaLnBrk="1" fontAlgn="auto" latinLnBrk="0" hangingPunct="1">
              <a:lnSpc>
                <a:spcPct val="100000"/>
              </a:lnSpc>
              <a:spcBef>
                <a:spcPts val="744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Data shortages in Africa </a:t>
            </a:r>
            <a:endParaRPr kumimoji="0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Montserrat Medium"/>
              <a:cs typeface="Montserrat Medium"/>
              <a:sym typeface="Montserrat Medium"/>
            </a:endParaRP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Lack of enabling government policies</a:t>
            </a:r>
          </a:p>
          <a:p>
            <a:pPr marL="898404" marR="0" lvl="2" indent="-212604" algn="l" defTabSz="457200" rtl="0" eaLnBrk="1" fontAlgn="auto" latinLnBrk="0" hangingPunct="1">
              <a:lnSpc>
                <a:spcPct val="100000"/>
              </a:lnSpc>
              <a:spcBef>
                <a:spcPts val="744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Lack of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formidable policy on AI implementation strategies in Africa to prioritise the design and deployment of AI</a:t>
            </a:r>
          </a:p>
          <a:p>
            <a:pPr marL="898404" marR="0" lvl="2" indent="-212604" algn="l" defTabSz="457200" rtl="0" eaLnBrk="1" fontAlgn="auto" latinLnBrk="0" hangingPunct="1">
              <a:lnSpc>
                <a:spcPct val="100000"/>
              </a:lnSpc>
              <a:spcBef>
                <a:spcPts val="744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Un developed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open discussions on the ethical implications of AI In health </a:t>
            </a:r>
          </a:p>
          <a:p>
            <a:pPr marL="914378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 Medium"/>
              <a:buChar char="○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 Medium"/>
                <a:cs typeface="Montserrat Medium"/>
                <a:sym typeface="Montserrat Medium"/>
              </a:rPr>
              <a:t>Supports image analysis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and has potential to improve the timeliness and accuracy</a:t>
            </a:r>
          </a:p>
          <a:p>
            <a:pPr marL="914378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 Medium"/>
              <a:buChar char="○"/>
              <a:tabLst/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Montserrat Medium"/>
              <a:cs typeface="Montserrat Medium"/>
              <a:sym typeface="Montserrat Medium"/>
            </a:endParaRP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Attitude of healthcare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practioners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Montserrat"/>
              <a:cs typeface="Montserrat"/>
              <a:sym typeface="Montserrat"/>
            </a:endParaRPr>
          </a:p>
          <a:p>
            <a:pPr marL="914389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Sceptism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in adopting and using new technology</a:t>
            </a:r>
          </a:p>
          <a:p>
            <a:pPr marL="914389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Montserrat"/>
              <a:cs typeface="Montserrat"/>
              <a:sym typeface="Montserrat"/>
            </a:endParaRP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Insufficient infrastructure and poor yet expensive network connectivity</a:t>
            </a: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Montserrat"/>
                <a:cs typeface="Montserrat"/>
                <a:sym typeface="Montserrat"/>
              </a:rPr>
              <a:t>Changes in technology</a:t>
            </a:r>
          </a:p>
          <a:p>
            <a:pPr marL="914389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ontserrat"/>
              <a:cs typeface="Montserrat"/>
              <a:sym typeface="Montserrat"/>
            </a:endParaRPr>
          </a:p>
          <a:p>
            <a:pPr marL="457189" marR="0" lvl="0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ontserrat"/>
              <a:cs typeface="Montserrat"/>
              <a:sym typeface="Montserrat"/>
            </a:endParaRPr>
          </a:p>
          <a:p>
            <a:pPr marL="800089" marR="0" lvl="1" indent="-317492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Montserrat"/>
              <a:buChar char="●"/>
              <a:tabLst/>
              <a:defRPr/>
            </a:pP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457189" marR="0" lvl="0" indent="0" algn="l" defTabSz="4572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1B335C"/>
              </a:solidFill>
              <a:effectLst/>
              <a:uLnTx/>
              <a:uFillTx/>
              <a:latin typeface="Calibri" panose="020F0502020204030204"/>
              <a:ea typeface="Noto Sans"/>
              <a:cs typeface="Noto Sans"/>
              <a:sym typeface="Noto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87000" y="1402750"/>
            <a:ext cx="6758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3BA1FF"/>
              </a:solidFill>
              <a:effectLst/>
              <a:uLnTx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3BA1FF"/>
              </a:solidFill>
              <a:effectLst/>
              <a:uLnTx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Montserrat Medium"/>
                <a:cs typeface="Montserrat Medium"/>
                <a:sym typeface="Montserrat Medium"/>
              </a:rPr>
              <a:t>AI Development and deployment challenges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1B335C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87880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R-000_PPT-Template-4x3.pptx" id="{A64DBEBA-1C23-4B8E-AC8B-9AD614832FAA}" vid="{5A1749D7-7CD1-4D23-9D18-F6C3E0A4CAB4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1E15DD4-8663-4DB4-A7FA-F6B1FFAD021A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FGAI4H-R-000_PPT-Template-4x3</Template>
  <TotalTime>6</TotalTime>
  <Words>251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Montserrat</vt:lpstr>
      <vt:lpstr>Montserrat Medium</vt:lpstr>
      <vt:lpstr>Noto Sans</vt:lpstr>
      <vt:lpstr>Office 主题​​</vt:lpstr>
      <vt:lpstr>1_Office 主题​​</vt:lpstr>
      <vt:lpstr>PowerPoint Presentation</vt:lpstr>
      <vt:lpstr>Challenges of development &amp; deployment of AI in clinical settings:-My experience  Meeting R</vt:lpstr>
      <vt:lpstr>Digital Microscopy of Malaria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Att.6 – Presentation - Challenges of development &amp; deployment of digitized malaria detection in Uganda</dc:title>
  <dc:creator>TSB (HT)</dc:creator>
  <cp:lastModifiedBy>TSB (HT)</cp:lastModifiedBy>
  <cp:revision>1</cp:revision>
  <cp:lastPrinted>2019-04-04T08:49:31Z</cp:lastPrinted>
  <dcterms:created xsi:type="dcterms:W3CDTF">2023-03-22T09:27:24Z</dcterms:created>
  <dcterms:modified xsi:type="dcterms:W3CDTF">2023-03-22T09:49:56Z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