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9"/>
  </p:notesMasterIdLst>
  <p:sldIdLst>
    <p:sldId id="279" r:id="rId6"/>
    <p:sldId id="273" r:id="rId7"/>
    <p:sldId id="275" r:id="rId8"/>
    <p:sldId id="277" r:id="rId9"/>
    <p:sldId id="276" r:id="rId10"/>
    <p:sldId id="274" r:id="rId11"/>
    <p:sldId id="278" r:id="rId12"/>
    <p:sldId id="258" r:id="rId13"/>
    <p:sldId id="261" r:id="rId14"/>
    <p:sldId id="259" r:id="rId15"/>
    <p:sldId id="267" r:id="rId16"/>
    <p:sldId id="272" r:id="rId17"/>
    <p:sldId id="257" r:id="rId18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107" d="100"/>
          <a:sy n="107" d="100"/>
        </p:scale>
        <p:origin x="6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D6FD9C-394E-4244-8866-1BEED53FEA9A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93E54307-820D-4F02-8975-899EA2870E42}">
      <dgm:prSet/>
      <dgm:spPr/>
      <dgm:t>
        <a:bodyPr/>
        <a:lstStyle/>
        <a:p>
          <a:pPr>
            <a:defRPr cap="all"/>
          </a:pPr>
          <a:r>
            <a:rPr lang="en-US"/>
            <a:t>The Problem </a:t>
          </a:r>
        </a:p>
      </dgm:t>
    </dgm:pt>
    <dgm:pt modelId="{24C5AD83-6B10-48DC-8479-95E9A7A7FEC4}" type="parTrans" cxnId="{83C906E6-D0E9-40B0-8D3C-71DBBF46F47F}">
      <dgm:prSet/>
      <dgm:spPr/>
      <dgm:t>
        <a:bodyPr/>
        <a:lstStyle/>
        <a:p>
          <a:endParaRPr lang="en-US"/>
        </a:p>
      </dgm:t>
    </dgm:pt>
    <dgm:pt modelId="{53DDACF0-B0BE-4647-B172-0A1397CE0DED}" type="sibTrans" cxnId="{83C906E6-D0E9-40B0-8D3C-71DBBF46F47F}">
      <dgm:prSet/>
      <dgm:spPr/>
      <dgm:t>
        <a:bodyPr/>
        <a:lstStyle/>
        <a:p>
          <a:endParaRPr lang="en-US"/>
        </a:p>
      </dgm:t>
    </dgm:pt>
    <dgm:pt modelId="{97608697-1B54-4FCB-80D4-3E0F58283A71}">
      <dgm:prSet/>
      <dgm:spPr/>
      <dgm:t>
        <a:bodyPr/>
        <a:lstStyle/>
        <a:p>
          <a:pPr>
            <a:defRPr cap="all"/>
          </a:pPr>
          <a:r>
            <a:rPr lang="en-US"/>
            <a:t>Evidence  : Applications  of AI in Health </a:t>
          </a:r>
        </a:p>
      </dgm:t>
    </dgm:pt>
    <dgm:pt modelId="{0261EE00-ECA4-49C9-B2C4-683C348A701C}" type="parTrans" cxnId="{DF1FA619-08CF-4415-B624-4679A7114C60}">
      <dgm:prSet/>
      <dgm:spPr/>
      <dgm:t>
        <a:bodyPr/>
        <a:lstStyle/>
        <a:p>
          <a:endParaRPr lang="en-US"/>
        </a:p>
      </dgm:t>
    </dgm:pt>
    <dgm:pt modelId="{BBF45384-BC06-4747-A761-846848BCC78A}" type="sibTrans" cxnId="{DF1FA619-08CF-4415-B624-4679A7114C60}">
      <dgm:prSet/>
      <dgm:spPr/>
      <dgm:t>
        <a:bodyPr/>
        <a:lstStyle/>
        <a:p>
          <a:endParaRPr lang="en-US"/>
        </a:p>
      </dgm:t>
    </dgm:pt>
    <dgm:pt modelId="{82318A5F-F974-408F-856D-64B831F4571B}">
      <dgm:prSet/>
      <dgm:spPr/>
      <dgm:t>
        <a:bodyPr/>
        <a:lstStyle/>
        <a:p>
          <a:pPr>
            <a:defRPr cap="all"/>
          </a:pPr>
          <a:r>
            <a:rPr lang="en-US" dirty="0"/>
            <a:t>Challenges  : NASSS </a:t>
          </a:r>
        </a:p>
      </dgm:t>
    </dgm:pt>
    <dgm:pt modelId="{A2488C1B-0B97-4D7A-B009-975F2B32C2E8}" type="parTrans" cxnId="{C5079141-AE72-490A-9E90-9533EA82F522}">
      <dgm:prSet/>
      <dgm:spPr/>
      <dgm:t>
        <a:bodyPr/>
        <a:lstStyle/>
        <a:p>
          <a:endParaRPr lang="en-US"/>
        </a:p>
      </dgm:t>
    </dgm:pt>
    <dgm:pt modelId="{5203D073-9E66-4FC4-B671-585461646A73}" type="sibTrans" cxnId="{C5079141-AE72-490A-9E90-9533EA82F522}">
      <dgm:prSet/>
      <dgm:spPr/>
      <dgm:t>
        <a:bodyPr/>
        <a:lstStyle/>
        <a:p>
          <a:endParaRPr lang="en-US"/>
        </a:p>
      </dgm:t>
    </dgm:pt>
    <dgm:pt modelId="{F5845AD4-2E41-4D29-956B-9BC29ADC6515}">
      <dgm:prSet/>
      <dgm:spPr/>
      <dgm:t>
        <a:bodyPr/>
        <a:lstStyle/>
        <a:p>
          <a:pPr>
            <a:defRPr cap="all"/>
          </a:pPr>
          <a:r>
            <a:rPr lang="en-US"/>
            <a:t>Idea </a:t>
          </a:r>
        </a:p>
      </dgm:t>
    </dgm:pt>
    <dgm:pt modelId="{3DF032BA-82A4-4172-B7A0-8E1F58F1B089}" type="parTrans" cxnId="{09441382-1464-4930-9453-AE24A7E4A747}">
      <dgm:prSet/>
      <dgm:spPr/>
      <dgm:t>
        <a:bodyPr/>
        <a:lstStyle/>
        <a:p>
          <a:endParaRPr lang="en-US"/>
        </a:p>
      </dgm:t>
    </dgm:pt>
    <dgm:pt modelId="{11CEB476-E24C-4B20-BBB4-76695CB0F754}" type="sibTrans" cxnId="{09441382-1464-4930-9453-AE24A7E4A747}">
      <dgm:prSet/>
      <dgm:spPr/>
      <dgm:t>
        <a:bodyPr/>
        <a:lstStyle/>
        <a:p>
          <a:endParaRPr lang="en-US"/>
        </a:p>
      </dgm:t>
    </dgm:pt>
    <dgm:pt modelId="{7CB3B6E1-2F4D-4433-AFDC-1B2DF2FDC9AD}">
      <dgm:prSet/>
      <dgm:spPr/>
      <dgm:t>
        <a:bodyPr/>
        <a:lstStyle/>
        <a:p>
          <a:pPr>
            <a:defRPr cap="all"/>
          </a:pPr>
          <a:r>
            <a:rPr lang="en-US"/>
            <a:t>Conclusion</a:t>
          </a:r>
        </a:p>
      </dgm:t>
    </dgm:pt>
    <dgm:pt modelId="{36F7FCB2-6E2C-41BE-8ACB-1550C5A067BF}" type="parTrans" cxnId="{00378AFF-E9F3-42F7-86F5-D11CE7803448}">
      <dgm:prSet/>
      <dgm:spPr/>
      <dgm:t>
        <a:bodyPr/>
        <a:lstStyle/>
        <a:p>
          <a:endParaRPr lang="en-US"/>
        </a:p>
      </dgm:t>
    </dgm:pt>
    <dgm:pt modelId="{87E361CE-2C83-462A-9B91-FE2A3DEDECA4}" type="sibTrans" cxnId="{00378AFF-E9F3-42F7-86F5-D11CE7803448}">
      <dgm:prSet/>
      <dgm:spPr/>
      <dgm:t>
        <a:bodyPr/>
        <a:lstStyle/>
        <a:p>
          <a:endParaRPr lang="en-US"/>
        </a:p>
      </dgm:t>
    </dgm:pt>
    <dgm:pt modelId="{0A928517-A1D6-40B0-A693-B63DE4834287}" type="pres">
      <dgm:prSet presAssocID="{D1D6FD9C-394E-4244-8866-1BEED53FEA9A}" presName="root" presStyleCnt="0">
        <dgm:presLayoutVars>
          <dgm:dir/>
          <dgm:resizeHandles val="exact"/>
        </dgm:presLayoutVars>
      </dgm:prSet>
      <dgm:spPr/>
    </dgm:pt>
    <dgm:pt modelId="{8918E9A7-AA34-4BE5-8E3B-8AA472289D84}" type="pres">
      <dgm:prSet presAssocID="{93E54307-820D-4F02-8975-899EA2870E42}" presName="compNode" presStyleCnt="0"/>
      <dgm:spPr/>
    </dgm:pt>
    <dgm:pt modelId="{4B950D2E-5143-4C33-8CA4-AE575F967D8F}" type="pres">
      <dgm:prSet presAssocID="{93E54307-820D-4F02-8975-899EA2870E42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0571F218-EDF5-4B07-86A6-EF4F5684DF06}" type="pres">
      <dgm:prSet presAssocID="{93E54307-820D-4F02-8975-899EA2870E4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Mechanic2"/>
        </a:ext>
      </dgm:extLst>
    </dgm:pt>
    <dgm:pt modelId="{B1F55403-417E-4437-8DC0-475FD3A584B5}" type="pres">
      <dgm:prSet presAssocID="{93E54307-820D-4F02-8975-899EA2870E42}" presName="spaceRect" presStyleCnt="0"/>
      <dgm:spPr/>
    </dgm:pt>
    <dgm:pt modelId="{CE445647-EEBE-43D9-AA91-EC04869E3612}" type="pres">
      <dgm:prSet presAssocID="{93E54307-820D-4F02-8975-899EA2870E42}" presName="textRect" presStyleLbl="revTx" presStyleIdx="0" presStyleCnt="5">
        <dgm:presLayoutVars>
          <dgm:chMax val="1"/>
          <dgm:chPref val="1"/>
        </dgm:presLayoutVars>
      </dgm:prSet>
      <dgm:spPr/>
    </dgm:pt>
    <dgm:pt modelId="{5C1C900B-8C4B-4703-B4DF-B19EA5BC5455}" type="pres">
      <dgm:prSet presAssocID="{53DDACF0-B0BE-4647-B172-0A1397CE0DED}" presName="sibTrans" presStyleCnt="0"/>
      <dgm:spPr/>
    </dgm:pt>
    <dgm:pt modelId="{4C144111-892A-40BE-BB3D-6BF383E9C6DF}" type="pres">
      <dgm:prSet presAssocID="{97608697-1B54-4FCB-80D4-3E0F58283A71}" presName="compNode" presStyleCnt="0"/>
      <dgm:spPr/>
    </dgm:pt>
    <dgm:pt modelId="{E1D1E6CB-BBCD-42B5-8493-61666E627B70}" type="pres">
      <dgm:prSet presAssocID="{97608697-1B54-4FCB-80D4-3E0F58283A71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7C9C8BA8-73E1-4BF5-A466-1AAA2D6E91BF}" type="pres">
      <dgm:prSet presAssocID="{97608697-1B54-4FCB-80D4-3E0F58283A7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D268556E-2D96-4E8D-A34B-AA95C99F652D}" type="pres">
      <dgm:prSet presAssocID="{97608697-1B54-4FCB-80D4-3E0F58283A71}" presName="spaceRect" presStyleCnt="0"/>
      <dgm:spPr/>
    </dgm:pt>
    <dgm:pt modelId="{B5952FF2-75F3-468F-AA0E-41642E61AA5B}" type="pres">
      <dgm:prSet presAssocID="{97608697-1B54-4FCB-80D4-3E0F58283A71}" presName="textRect" presStyleLbl="revTx" presStyleIdx="1" presStyleCnt="5">
        <dgm:presLayoutVars>
          <dgm:chMax val="1"/>
          <dgm:chPref val="1"/>
        </dgm:presLayoutVars>
      </dgm:prSet>
      <dgm:spPr/>
    </dgm:pt>
    <dgm:pt modelId="{B244C101-48FE-4C06-A795-3E0B88D4EEC6}" type="pres">
      <dgm:prSet presAssocID="{BBF45384-BC06-4747-A761-846848BCC78A}" presName="sibTrans" presStyleCnt="0"/>
      <dgm:spPr/>
    </dgm:pt>
    <dgm:pt modelId="{D37D599B-423B-4F70-A972-E094885B413C}" type="pres">
      <dgm:prSet presAssocID="{82318A5F-F974-408F-856D-64B831F4571B}" presName="compNode" presStyleCnt="0"/>
      <dgm:spPr/>
    </dgm:pt>
    <dgm:pt modelId="{68746DC7-3460-49AF-BE68-6853FE99AD69}" type="pres">
      <dgm:prSet presAssocID="{82318A5F-F974-408F-856D-64B831F4571B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8BEF5590-3C4B-46FF-BD14-3BE0DDE4645C}" type="pres">
      <dgm:prSet presAssocID="{82318A5F-F974-408F-856D-64B831F4571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A9917A0D-CE6B-49C8-BF91-77BD593D7162}" type="pres">
      <dgm:prSet presAssocID="{82318A5F-F974-408F-856D-64B831F4571B}" presName="spaceRect" presStyleCnt="0"/>
      <dgm:spPr/>
    </dgm:pt>
    <dgm:pt modelId="{83DBF81A-8747-469B-A750-1D9D6CCFC979}" type="pres">
      <dgm:prSet presAssocID="{82318A5F-F974-408F-856D-64B831F4571B}" presName="textRect" presStyleLbl="revTx" presStyleIdx="2" presStyleCnt="5">
        <dgm:presLayoutVars>
          <dgm:chMax val="1"/>
          <dgm:chPref val="1"/>
        </dgm:presLayoutVars>
      </dgm:prSet>
      <dgm:spPr/>
    </dgm:pt>
    <dgm:pt modelId="{82B166D9-70D5-45C9-A92A-C31BC445A9A9}" type="pres">
      <dgm:prSet presAssocID="{5203D073-9E66-4FC4-B671-585461646A73}" presName="sibTrans" presStyleCnt="0"/>
      <dgm:spPr/>
    </dgm:pt>
    <dgm:pt modelId="{79763003-7694-4EF1-9C95-FCD74C93315D}" type="pres">
      <dgm:prSet presAssocID="{F5845AD4-2E41-4D29-956B-9BC29ADC6515}" presName="compNode" presStyleCnt="0"/>
      <dgm:spPr/>
    </dgm:pt>
    <dgm:pt modelId="{2B4A3C39-4951-4AFD-8745-35EB73C21C86}" type="pres">
      <dgm:prSet presAssocID="{F5845AD4-2E41-4D29-956B-9BC29ADC6515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5667C107-DE8C-4289-AEA1-B1D472C07AD6}" type="pres">
      <dgm:prSet presAssocID="{F5845AD4-2E41-4D29-956B-9BC29ADC651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0BF1B518-46EF-40F8-9181-9F3720472D56}" type="pres">
      <dgm:prSet presAssocID="{F5845AD4-2E41-4D29-956B-9BC29ADC6515}" presName="spaceRect" presStyleCnt="0"/>
      <dgm:spPr/>
    </dgm:pt>
    <dgm:pt modelId="{2635F62D-BC8A-4EA5-AE27-5B414E2E9F84}" type="pres">
      <dgm:prSet presAssocID="{F5845AD4-2E41-4D29-956B-9BC29ADC6515}" presName="textRect" presStyleLbl="revTx" presStyleIdx="3" presStyleCnt="5">
        <dgm:presLayoutVars>
          <dgm:chMax val="1"/>
          <dgm:chPref val="1"/>
        </dgm:presLayoutVars>
      </dgm:prSet>
      <dgm:spPr/>
    </dgm:pt>
    <dgm:pt modelId="{1EFAE300-95B3-4EFC-A9F9-3641B9C05D22}" type="pres">
      <dgm:prSet presAssocID="{11CEB476-E24C-4B20-BBB4-76695CB0F754}" presName="sibTrans" presStyleCnt="0"/>
      <dgm:spPr/>
    </dgm:pt>
    <dgm:pt modelId="{B9476157-0F91-4B02-941C-93AB7FBA99CA}" type="pres">
      <dgm:prSet presAssocID="{7CB3B6E1-2F4D-4433-AFDC-1B2DF2FDC9AD}" presName="compNode" presStyleCnt="0"/>
      <dgm:spPr/>
    </dgm:pt>
    <dgm:pt modelId="{F7B85D2B-40BC-417F-9589-B509D7841041}" type="pres">
      <dgm:prSet presAssocID="{7CB3B6E1-2F4D-4433-AFDC-1B2DF2FDC9AD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6380CA7D-C77F-42D1-B5B3-A6333A70C0CC}" type="pres">
      <dgm:prSet presAssocID="{7CB3B6E1-2F4D-4433-AFDC-1B2DF2FDC9A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539E96F6-F7AC-45AE-8BD9-CD5719E2CA2D}" type="pres">
      <dgm:prSet presAssocID="{7CB3B6E1-2F4D-4433-AFDC-1B2DF2FDC9AD}" presName="spaceRect" presStyleCnt="0"/>
      <dgm:spPr/>
    </dgm:pt>
    <dgm:pt modelId="{32F3DDC6-C651-4BE4-B55C-932EB1E34D05}" type="pres">
      <dgm:prSet presAssocID="{7CB3B6E1-2F4D-4433-AFDC-1B2DF2FDC9AD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DF1FA619-08CF-4415-B624-4679A7114C60}" srcId="{D1D6FD9C-394E-4244-8866-1BEED53FEA9A}" destId="{97608697-1B54-4FCB-80D4-3E0F58283A71}" srcOrd="1" destOrd="0" parTransId="{0261EE00-ECA4-49C9-B2C4-683C348A701C}" sibTransId="{BBF45384-BC06-4747-A761-846848BCC78A}"/>
    <dgm:cxn modelId="{E9448037-3AFB-4F3F-B7DA-1637A64F8019}" type="presOf" srcId="{93E54307-820D-4F02-8975-899EA2870E42}" destId="{CE445647-EEBE-43D9-AA91-EC04869E3612}" srcOrd="0" destOrd="0" presId="urn:microsoft.com/office/officeart/2018/5/layout/IconLeafLabelList"/>
    <dgm:cxn modelId="{C5079141-AE72-490A-9E90-9533EA82F522}" srcId="{D1D6FD9C-394E-4244-8866-1BEED53FEA9A}" destId="{82318A5F-F974-408F-856D-64B831F4571B}" srcOrd="2" destOrd="0" parTransId="{A2488C1B-0B97-4D7A-B009-975F2B32C2E8}" sibTransId="{5203D073-9E66-4FC4-B671-585461646A73}"/>
    <dgm:cxn modelId="{F6110E46-06DB-456B-9D32-7B87A2FF84B8}" type="presOf" srcId="{F5845AD4-2E41-4D29-956B-9BC29ADC6515}" destId="{2635F62D-BC8A-4EA5-AE27-5B414E2E9F84}" srcOrd="0" destOrd="0" presId="urn:microsoft.com/office/officeart/2018/5/layout/IconLeafLabelList"/>
    <dgm:cxn modelId="{EB4CAE71-00FC-4569-B130-814B66CBD367}" type="presOf" srcId="{97608697-1B54-4FCB-80D4-3E0F58283A71}" destId="{B5952FF2-75F3-468F-AA0E-41642E61AA5B}" srcOrd="0" destOrd="0" presId="urn:microsoft.com/office/officeart/2018/5/layout/IconLeafLabelList"/>
    <dgm:cxn modelId="{581C137E-7589-4CFB-978F-205A9D15BCB2}" type="presOf" srcId="{82318A5F-F974-408F-856D-64B831F4571B}" destId="{83DBF81A-8747-469B-A750-1D9D6CCFC979}" srcOrd="0" destOrd="0" presId="urn:microsoft.com/office/officeart/2018/5/layout/IconLeafLabelList"/>
    <dgm:cxn modelId="{09441382-1464-4930-9453-AE24A7E4A747}" srcId="{D1D6FD9C-394E-4244-8866-1BEED53FEA9A}" destId="{F5845AD4-2E41-4D29-956B-9BC29ADC6515}" srcOrd="3" destOrd="0" parTransId="{3DF032BA-82A4-4172-B7A0-8E1F58F1B089}" sibTransId="{11CEB476-E24C-4B20-BBB4-76695CB0F754}"/>
    <dgm:cxn modelId="{F692FFB8-DAA9-4E68-9917-D00664921C46}" type="presOf" srcId="{7CB3B6E1-2F4D-4433-AFDC-1B2DF2FDC9AD}" destId="{32F3DDC6-C651-4BE4-B55C-932EB1E34D05}" srcOrd="0" destOrd="0" presId="urn:microsoft.com/office/officeart/2018/5/layout/IconLeafLabelList"/>
    <dgm:cxn modelId="{83C906E6-D0E9-40B0-8D3C-71DBBF46F47F}" srcId="{D1D6FD9C-394E-4244-8866-1BEED53FEA9A}" destId="{93E54307-820D-4F02-8975-899EA2870E42}" srcOrd="0" destOrd="0" parTransId="{24C5AD83-6B10-48DC-8479-95E9A7A7FEC4}" sibTransId="{53DDACF0-B0BE-4647-B172-0A1397CE0DED}"/>
    <dgm:cxn modelId="{E93AD1E6-3ED4-4F02-BF38-28B1DAFEA3DA}" type="presOf" srcId="{D1D6FD9C-394E-4244-8866-1BEED53FEA9A}" destId="{0A928517-A1D6-40B0-A693-B63DE4834287}" srcOrd="0" destOrd="0" presId="urn:microsoft.com/office/officeart/2018/5/layout/IconLeafLabelList"/>
    <dgm:cxn modelId="{00378AFF-E9F3-42F7-86F5-D11CE7803448}" srcId="{D1D6FD9C-394E-4244-8866-1BEED53FEA9A}" destId="{7CB3B6E1-2F4D-4433-AFDC-1B2DF2FDC9AD}" srcOrd="4" destOrd="0" parTransId="{36F7FCB2-6E2C-41BE-8ACB-1550C5A067BF}" sibTransId="{87E361CE-2C83-462A-9B91-FE2A3DEDECA4}"/>
    <dgm:cxn modelId="{FC156E3D-CB27-4C79-A3D4-3FB97DFDEC45}" type="presParOf" srcId="{0A928517-A1D6-40B0-A693-B63DE4834287}" destId="{8918E9A7-AA34-4BE5-8E3B-8AA472289D84}" srcOrd="0" destOrd="0" presId="urn:microsoft.com/office/officeart/2018/5/layout/IconLeafLabelList"/>
    <dgm:cxn modelId="{487F01B5-7EAA-434A-B164-9F75987FAC1F}" type="presParOf" srcId="{8918E9A7-AA34-4BE5-8E3B-8AA472289D84}" destId="{4B950D2E-5143-4C33-8CA4-AE575F967D8F}" srcOrd="0" destOrd="0" presId="urn:microsoft.com/office/officeart/2018/5/layout/IconLeafLabelList"/>
    <dgm:cxn modelId="{099D2D23-6465-4E56-BD7F-CBFB90587F0F}" type="presParOf" srcId="{8918E9A7-AA34-4BE5-8E3B-8AA472289D84}" destId="{0571F218-EDF5-4B07-86A6-EF4F5684DF06}" srcOrd="1" destOrd="0" presId="urn:microsoft.com/office/officeart/2018/5/layout/IconLeafLabelList"/>
    <dgm:cxn modelId="{5417B30E-5540-40C9-A77A-D9F97B072706}" type="presParOf" srcId="{8918E9A7-AA34-4BE5-8E3B-8AA472289D84}" destId="{B1F55403-417E-4437-8DC0-475FD3A584B5}" srcOrd="2" destOrd="0" presId="urn:microsoft.com/office/officeart/2018/5/layout/IconLeafLabelList"/>
    <dgm:cxn modelId="{776056B2-BEB9-46BA-8B5C-717BAAE1D9A7}" type="presParOf" srcId="{8918E9A7-AA34-4BE5-8E3B-8AA472289D84}" destId="{CE445647-EEBE-43D9-AA91-EC04869E3612}" srcOrd="3" destOrd="0" presId="urn:microsoft.com/office/officeart/2018/5/layout/IconLeafLabelList"/>
    <dgm:cxn modelId="{FF381294-6444-4B22-B7C9-16E531464093}" type="presParOf" srcId="{0A928517-A1D6-40B0-A693-B63DE4834287}" destId="{5C1C900B-8C4B-4703-B4DF-B19EA5BC5455}" srcOrd="1" destOrd="0" presId="urn:microsoft.com/office/officeart/2018/5/layout/IconLeafLabelList"/>
    <dgm:cxn modelId="{F2D9B06C-9F16-4AB4-ACED-29758E9F3D73}" type="presParOf" srcId="{0A928517-A1D6-40B0-A693-B63DE4834287}" destId="{4C144111-892A-40BE-BB3D-6BF383E9C6DF}" srcOrd="2" destOrd="0" presId="urn:microsoft.com/office/officeart/2018/5/layout/IconLeafLabelList"/>
    <dgm:cxn modelId="{CA5AFEA5-A09B-4D5A-94CC-A084055CE38F}" type="presParOf" srcId="{4C144111-892A-40BE-BB3D-6BF383E9C6DF}" destId="{E1D1E6CB-BBCD-42B5-8493-61666E627B70}" srcOrd="0" destOrd="0" presId="urn:microsoft.com/office/officeart/2018/5/layout/IconLeafLabelList"/>
    <dgm:cxn modelId="{37369051-B358-4917-A883-D1B7D05AD83B}" type="presParOf" srcId="{4C144111-892A-40BE-BB3D-6BF383E9C6DF}" destId="{7C9C8BA8-73E1-4BF5-A466-1AAA2D6E91BF}" srcOrd="1" destOrd="0" presId="urn:microsoft.com/office/officeart/2018/5/layout/IconLeafLabelList"/>
    <dgm:cxn modelId="{55B5FC30-1ADD-4093-891E-C45089D87C52}" type="presParOf" srcId="{4C144111-892A-40BE-BB3D-6BF383E9C6DF}" destId="{D268556E-2D96-4E8D-A34B-AA95C99F652D}" srcOrd="2" destOrd="0" presId="urn:microsoft.com/office/officeart/2018/5/layout/IconLeafLabelList"/>
    <dgm:cxn modelId="{3E12D22C-9042-42C0-B56A-8044152D317F}" type="presParOf" srcId="{4C144111-892A-40BE-BB3D-6BF383E9C6DF}" destId="{B5952FF2-75F3-468F-AA0E-41642E61AA5B}" srcOrd="3" destOrd="0" presId="urn:microsoft.com/office/officeart/2018/5/layout/IconLeafLabelList"/>
    <dgm:cxn modelId="{66B816A8-5800-454D-80A2-1B02E7F0D389}" type="presParOf" srcId="{0A928517-A1D6-40B0-A693-B63DE4834287}" destId="{B244C101-48FE-4C06-A795-3E0B88D4EEC6}" srcOrd="3" destOrd="0" presId="urn:microsoft.com/office/officeart/2018/5/layout/IconLeafLabelList"/>
    <dgm:cxn modelId="{0C0783C0-5113-4195-A90D-47B1B9509189}" type="presParOf" srcId="{0A928517-A1D6-40B0-A693-B63DE4834287}" destId="{D37D599B-423B-4F70-A972-E094885B413C}" srcOrd="4" destOrd="0" presId="urn:microsoft.com/office/officeart/2018/5/layout/IconLeafLabelList"/>
    <dgm:cxn modelId="{DDB1966E-A468-451B-A954-6FF5E20DBA8B}" type="presParOf" srcId="{D37D599B-423B-4F70-A972-E094885B413C}" destId="{68746DC7-3460-49AF-BE68-6853FE99AD69}" srcOrd="0" destOrd="0" presId="urn:microsoft.com/office/officeart/2018/5/layout/IconLeafLabelList"/>
    <dgm:cxn modelId="{472900A3-4BD5-47E8-AEC3-C20CA28FAF6A}" type="presParOf" srcId="{D37D599B-423B-4F70-A972-E094885B413C}" destId="{8BEF5590-3C4B-46FF-BD14-3BE0DDE4645C}" srcOrd="1" destOrd="0" presId="urn:microsoft.com/office/officeart/2018/5/layout/IconLeafLabelList"/>
    <dgm:cxn modelId="{A8204200-9FFB-4515-B71E-C89458EAFDBA}" type="presParOf" srcId="{D37D599B-423B-4F70-A972-E094885B413C}" destId="{A9917A0D-CE6B-49C8-BF91-77BD593D7162}" srcOrd="2" destOrd="0" presId="urn:microsoft.com/office/officeart/2018/5/layout/IconLeafLabelList"/>
    <dgm:cxn modelId="{CA4D9497-7C32-4DFD-8D9D-7C3DEB44705A}" type="presParOf" srcId="{D37D599B-423B-4F70-A972-E094885B413C}" destId="{83DBF81A-8747-469B-A750-1D9D6CCFC979}" srcOrd="3" destOrd="0" presId="urn:microsoft.com/office/officeart/2018/5/layout/IconLeafLabelList"/>
    <dgm:cxn modelId="{E4A4FCCF-E86D-4D31-9CED-C3792B0F85E2}" type="presParOf" srcId="{0A928517-A1D6-40B0-A693-B63DE4834287}" destId="{82B166D9-70D5-45C9-A92A-C31BC445A9A9}" srcOrd="5" destOrd="0" presId="urn:microsoft.com/office/officeart/2018/5/layout/IconLeafLabelList"/>
    <dgm:cxn modelId="{06C967E4-481F-442B-82D4-EC5E0F487E0C}" type="presParOf" srcId="{0A928517-A1D6-40B0-A693-B63DE4834287}" destId="{79763003-7694-4EF1-9C95-FCD74C93315D}" srcOrd="6" destOrd="0" presId="urn:microsoft.com/office/officeart/2018/5/layout/IconLeafLabelList"/>
    <dgm:cxn modelId="{5C1593B9-EF13-4F9C-8C06-AFE480589946}" type="presParOf" srcId="{79763003-7694-4EF1-9C95-FCD74C93315D}" destId="{2B4A3C39-4951-4AFD-8745-35EB73C21C86}" srcOrd="0" destOrd="0" presId="urn:microsoft.com/office/officeart/2018/5/layout/IconLeafLabelList"/>
    <dgm:cxn modelId="{F810BC64-05CE-488C-8B24-4EC29F2FCB0E}" type="presParOf" srcId="{79763003-7694-4EF1-9C95-FCD74C93315D}" destId="{5667C107-DE8C-4289-AEA1-B1D472C07AD6}" srcOrd="1" destOrd="0" presId="urn:microsoft.com/office/officeart/2018/5/layout/IconLeafLabelList"/>
    <dgm:cxn modelId="{3D86887B-C09E-4AF6-8987-2351DECE6146}" type="presParOf" srcId="{79763003-7694-4EF1-9C95-FCD74C93315D}" destId="{0BF1B518-46EF-40F8-9181-9F3720472D56}" srcOrd="2" destOrd="0" presId="urn:microsoft.com/office/officeart/2018/5/layout/IconLeafLabelList"/>
    <dgm:cxn modelId="{33D2BE3D-4B50-45D7-A7A6-D7BE24065FD7}" type="presParOf" srcId="{79763003-7694-4EF1-9C95-FCD74C93315D}" destId="{2635F62D-BC8A-4EA5-AE27-5B414E2E9F84}" srcOrd="3" destOrd="0" presId="urn:microsoft.com/office/officeart/2018/5/layout/IconLeafLabelList"/>
    <dgm:cxn modelId="{F39C6B77-51A5-4BD7-8C10-9AE90F4DAEC2}" type="presParOf" srcId="{0A928517-A1D6-40B0-A693-B63DE4834287}" destId="{1EFAE300-95B3-4EFC-A9F9-3641B9C05D22}" srcOrd="7" destOrd="0" presId="urn:microsoft.com/office/officeart/2018/5/layout/IconLeafLabelList"/>
    <dgm:cxn modelId="{1B760684-9EC5-4955-9FE3-7C6D937E56A2}" type="presParOf" srcId="{0A928517-A1D6-40B0-A693-B63DE4834287}" destId="{B9476157-0F91-4B02-941C-93AB7FBA99CA}" srcOrd="8" destOrd="0" presId="urn:microsoft.com/office/officeart/2018/5/layout/IconLeafLabelList"/>
    <dgm:cxn modelId="{6BCB0398-C67B-48B7-8AD6-BCAD809C4DBE}" type="presParOf" srcId="{B9476157-0F91-4B02-941C-93AB7FBA99CA}" destId="{F7B85D2B-40BC-417F-9589-B509D7841041}" srcOrd="0" destOrd="0" presId="urn:microsoft.com/office/officeart/2018/5/layout/IconLeafLabelList"/>
    <dgm:cxn modelId="{D3A81345-A8B4-48F8-8212-372F5B576C59}" type="presParOf" srcId="{B9476157-0F91-4B02-941C-93AB7FBA99CA}" destId="{6380CA7D-C77F-42D1-B5B3-A6333A70C0CC}" srcOrd="1" destOrd="0" presId="urn:microsoft.com/office/officeart/2018/5/layout/IconLeafLabelList"/>
    <dgm:cxn modelId="{0679485C-7EC9-4537-8652-108C370EAFC2}" type="presParOf" srcId="{B9476157-0F91-4B02-941C-93AB7FBA99CA}" destId="{539E96F6-F7AC-45AE-8BD9-CD5719E2CA2D}" srcOrd="2" destOrd="0" presId="urn:microsoft.com/office/officeart/2018/5/layout/IconLeafLabelList"/>
    <dgm:cxn modelId="{CD37D09F-3AB6-44DB-B367-A1F6F5AB5126}" type="presParOf" srcId="{B9476157-0F91-4B02-941C-93AB7FBA99CA}" destId="{32F3DDC6-C651-4BE4-B55C-932EB1E34D05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5B4425-56EB-40AC-88F1-85F6FE95532F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87BB628B-C74A-488C-9B84-1D928123FDDA}">
      <dgm:prSet/>
      <dgm:spPr/>
      <dgm:t>
        <a:bodyPr/>
        <a:lstStyle/>
        <a:p>
          <a:r>
            <a:rPr lang="en-US"/>
            <a:t>NCDs leading cause of morbidity/mortality</a:t>
          </a:r>
          <a:r>
            <a:rPr lang="en-US" baseline="30000"/>
            <a:t>1</a:t>
          </a:r>
          <a:endParaRPr lang="en-US"/>
        </a:p>
      </dgm:t>
    </dgm:pt>
    <dgm:pt modelId="{541DA275-6144-4DAD-86BE-768B5BC9C999}" type="parTrans" cxnId="{1B360817-F947-43FB-988A-BF5FC68FFDD1}">
      <dgm:prSet/>
      <dgm:spPr/>
      <dgm:t>
        <a:bodyPr/>
        <a:lstStyle/>
        <a:p>
          <a:endParaRPr lang="en-US"/>
        </a:p>
      </dgm:t>
    </dgm:pt>
    <dgm:pt modelId="{685EF9AC-A0C2-4E13-B5CA-DB193FF444AB}" type="sibTrans" cxnId="{1B360817-F947-43FB-988A-BF5FC68FFDD1}">
      <dgm:prSet/>
      <dgm:spPr/>
      <dgm:t>
        <a:bodyPr/>
        <a:lstStyle/>
        <a:p>
          <a:endParaRPr lang="en-US"/>
        </a:p>
      </dgm:t>
    </dgm:pt>
    <dgm:pt modelId="{7E61033B-9B76-435C-8ECF-871E5D53C37E}">
      <dgm:prSet/>
      <dgm:spPr/>
      <dgm:t>
        <a:bodyPr/>
        <a:lstStyle/>
        <a:p>
          <a:r>
            <a:rPr lang="en-US"/>
            <a:t>41 million, annually </a:t>
          </a:r>
        </a:p>
      </dgm:t>
    </dgm:pt>
    <dgm:pt modelId="{1060175D-294C-4051-BD75-E2710F0CB531}" type="parTrans" cxnId="{CFA74D88-E29D-471D-80D1-1CAE55580B0B}">
      <dgm:prSet/>
      <dgm:spPr/>
      <dgm:t>
        <a:bodyPr/>
        <a:lstStyle/>
        <a:p>
          <a:endParaRPr lang="en-US"/>
        </a:p>
      </dgm:t>
    </dgm:pt>
    <dgm:pt modelId="{31F68BAE-B63B-498F-AB14-DBA51F7BD4C1}" type="sibTrans" cxnId="{CFA74D88-E29D-471D-80D1-1CAE55580B0B}">
      <dgm:prSet/>
      <dgm:spPr/>
      <dgm:t>
        <a:bodyPr/>
        <a:lstStyle/>
        <a:p>
          <a:endParaRPr lang="en-US"/>
        </a:p>
      </dgm:t>
    </dgm:pt>
    <dgm:pt modelId="{F49B5639-3369-426E-B112-D0EEF2EF8FE3}">
      <dgm:prSet/>
      <dgm:spPr/>
      <dgm:t>
        <a:bodyPr/>
        <a:lstStyle/>
        <a:p>
          <a:r>
            <a:rPr lang="en-US"/>
            <a:t>W.H.O - Africa region  highest burden</a:t>
          </a:r>
          <a:r>
            <a:rPr lang="en-US" baseline="30000"/>
            <a:t>1</a:t>
          </a:r>
          <a:endParaRPr lang="en-US"/>
        </a:p>
      </dgm:t>
    </dgm:pt>
    <dgm:pt modelId="{30CBCF5C-3B70-49FA-A638-7B708679CF4B}" type="parTrans" cxnId="{CBAC229F-A5B8-424A-95E8-46D49462F999}">
      <dgm:prSet/>
      <dgm:spPr/>
      <dgm:t>
        <a:bodyPr/>
        <a:lstStyle/>
        <a:p>
          <a:endParaRPr lang="en-US"/>
        </a:p>
      </dgm:t>
    </dgm:pt>
    <dgm:pt modelId="{3E862E1E-1DD6-4ABE-A600-5D4140CBFFBA}" type="sibTrans" cxnId="{CBAC229F-A5B8-424A-95E8-46D49462F999}">
      <dgm:prSet/>
      <dgm:spPr/>
      <dgm:t>
        <a:bodyPr/>
        <a:lstStyle/>
        <a:p>
          <a:endParaRPr lang="en-US"/>
        </a:p>
      </dgm:t>
    </dgm:pt>
    <dgm:pt modelId="{96CD493C-3E9E-4603-91AA-DACB200FF7E6}">
      <dgm:prSet/>
      <dgm:spPr/>
      <dgm:t>
        <a:bodyPr/>
        <a:lstStyle/>
        <a:p>
          <a:r>
            <a:rPr lang="en-US"/>
            <a:t>8 in 10</a:t>
          </a:r>
        </a:p>
      </dgm:t>
    </dgm:pt>
    <dgm:pt modelId="{D02B1A69-C9C7-4DE4-96C7-76F8045B653A}" type="parTrans" cxnId="{92EDD3C7-74DE-4D26-9EDD-C0104B835E89}">
      <dgm:prSet/>
      <dgm:spPr/>
      <dgm:t>
        <a:bodyPr/>
        <a:lstStyle/>
        <a:p>
          <a:endParaRPr lang="en-US"/>
        </a:p>
      </dgm:t>
    </dgm:pt>
    <dgm:pt modelId="{BB5208CB-7D64-4042-81A2-1C32AED55524}" type="sibTrans" cxnId="{92EDD3C7-74DE-4D26-9EDD-C0104B835E89}">
      <dgm:prSet/>
      <dgm:spPr/>
      <dgm:t>
        <a:bodyPr/>
        <a:lstStyle/>
        <a:p>
          <a:endParaRPr lang="en-US"/>
        </a:p>
      </dgm:t>
    </dgm:pt>
    <dgm:pt modelId="{173FE86D-B4DB-4A12-928C-ED6897361336}">
      <dgm:prSet/>
      <dgm:spPr/>
      <dgm:t>
        <a:bodyPr/>
        <a:lstStyle/>
        <a:p>
          <a:r>
            <a:rPr lang="en-US"/>
            <a:t>Traditionally  </a:t>
          </a:r>
        </a:p>
      </dgm:t>
    </dgm:pt>
    <dgm:pt modelId="{DD29FF9B-469C-4ADA-969D-AF798D257C33}" type="parTrans" cxnId="{B3D8FCDF-88AD-424F-AA9B-A5B24778DB41}">
      <dgm:prSet/>
      <dgm:spPr/>
      <dgm:t>
        <a:bodyPr/>
        <a:lstStyle/>
        <a:p>
          <a:endParaRPr lang="en-US"/>
        </a:p>
      </dgm:t>
    </dgm:pt>
    <dgm:pt modelId="{6985121A-ACFB-4FBE-9C03-A1A098C8DD15}" type="sibTrans" cxnId="{B3D8FCDF-88AD-424F-AA9B-A5B24778DB41}">
      <dgm:prSet/>
      <dgm:spPr/>
      <dgm:t>
        <a:bodyPr/>
        <a:lstStyle/>
        <a:p>
          <a:endParaRPr lang="en-US"/>
        </a:p>
      </dgm:t>
    </dgm:pt>
    <dgm:pt modelId="{7DB82AD1-4607-4E26-A806-C2C02E434E8B}">
      <dgm:prSet/>
      <dgm:spPr/>
      <dgm:t>
        <a:bodyPr/>
        <a:lstStyle/>
        <a:p>
          <a:r>
            <a:rPr lang="en-US"/>
            <a:t>Develop infrastructure</a:t>
          </a:r>
        </a:p>
      </dgm:t>
    </dgm:pt>
    <dgm:pt modelId="{01635CF6-ED55-4658-A505-D95EFB0799BA}" type="parTrans" cxnId="{F741D92C-74EC-4ED6-B5ED-B46988799C9F}">
      <dgm:prSet/>
      <dgm:spPr/>
      <dgm:t>
        <a:bodyPr/>
        <a:lstStyle/>
        <a:p>
          <a:endParaRPr lang="en-US"/>
        </a:p>
      </dgm:t>
    </dgm:pt>
    <dgm:pt modelId="{46C6A570-291C-46C9-93BF-2C91346AEAA9}" type="sibTrans" cxnId="{F741D92C-74EC-4ED6-B5ED-B46988799C9F}">
      <dgm:prSet/>
      <dgm:spPr/>
      <dgm:t>
        <a:bodyPr/>
        <a:lstStyle/>
        <a:p>
          <a:endParaRPr lang="en-US"/>
        </a:p>
      </dgm:t>
    </dgm:pt>
    <dgm:pt modelId="{40EF42C7-31F1-41A8-8E5D-4A1834421324}">
      <dgm:prSet/>
      <dgm:spPr/>
      <dgm:t>
        <a:bodyPr/>
        <a:lstStyle/>
        <a:p>
          <a:r>
            <a:rPr lang="en-US"/>
            <a:t>Train personnel</a:t>
          </a:r>
        </a:p>
      </dgm:t>
    </dgm:pt>
    <dgm:pt modelId="{7E6C70DC-6030-4EF1-8B3D-A81107650FA7}" type="parTrans" cxnId="{218394EE-D31B-4C69-B070-F7D86F54F2DF}">
      <dgm:prSet/>
      <dgm:spPr/>
      <dgm:t>
        <a:bodyPr/>
        <a:lstStyle/>
        <a:p>
          <a:endParaRPr lang="en-US"/>
        </a:p>
      </dgm:t>
    </dgm:pt>
    <dgm:pt modelId="{A9A2F6BB-4B0E-4E9A-B3BD-38DD1BC15F01}" type="sibTrans" cxnId="{218394EE-D31B-4C69-B070-F7D86F54F2DF}">
      <dgm:prSet/>
      <dgm:spPr/>
      <dgm:t>
        <a:bodyPr/>
        <a:lstStyle/>
        <a:p>
          <a:endParaRPr lang="en-US"/>
        </a:p>
      </dgm:t>
    </dgm:pt>
    <dgm:pt modelId="{1AFD8FA6-EC06-467B-A2D4-2DCB76CD8042}">
      <dgm:prSet/>
      <dgm:spPr/>
      <dgm:t>
        <a:bodyPr/>
        <a:lstStyle/>
        <a:p>
          <a:r>
            <a:rPr lang="en-US"/>
            <a:t>Digital health </a:t>
          </a:r>
        </a:p>
      </dgm:t>
    </dgm:pt>
    <dgm:pt modelId="{AAB69A37-1221-41C8-83B8-165FC0BB4922}" type="parTrans" cxnId="{13AA80C0-1ABD-4836-8C3E-D89600FCB171}">
      <dgm:prSet/>
      <dgm:spPr/>
      <dgm:t>
        <a:bodyPr/>
        <a:lstStyle/>
        <a:p>
          <a:endParaRPr lang="en-US"/>
        </a:p>
      </dgm:t>
    </dgm:pt>
    <dgm:pt modelId="{B1A1D785-4B66-400B-8C42-CB3286A5EAAE}" type="sibTrans" cxnId="{13AA80C0-1ABD-4836-8C3E-D89600FCB171}">
      <dgm:prSet/>
      <dgm:spPr/>
      <dgm:t>
        <a:bodyPr/>
        <a:lstStyle/>
        <a:p>
          <a:endParaRPr lang="en-US"/>
        </a:p>
      </dgm:t>
    </dgm:pt>
    <dgm:pt modelId="{14F14AA7-AF64-4E33-B1FA-1B5FE5314B60}">
      <dgm:prSet/>
      <dgm:spPr/>
      <dgm:t>
        <a:bodyPr/>
        <a:lstStyle/>
        <a:p>
          <a:r>
            <a:rPr lang="en-US"/>
            <a:t>Artificial intelligence</a:t>
          </a:r>
        </a:p>
      </dgm:t>
    </dgm:pt>
    <dgm:pt modelId="{D8962578-D707-4D0E-B217-5F1ED8690044}" type="parTrans" cxnId="{AED5B414-4257-4204-8FA7-BEA44E70D9D9}">
      <dgm:prSet/>
      <dgm:spPr/>
      <dgm:t>
        <a:bodyPr/>
        <a:lstStyle/>
        <a:p>
          <a:endParaRPr lang="en-US"/>
        </a:p>
      </dgm:t>
    </dgm:pt>
    <dgm:pt modelId="{91B4A06B-64E9-49D2-8722-78AF799372E6}" type="sibTrans" cxnId="{AED5B414-4257-4204-8FA7-BEA44E70D9D9}">
      <dgm:prSet/>
      <dgm:spPr/>
      <dgm:t>
        <a:bodyPr/>
        <a:lstStyle/>
        <a:p>
          <a:endParaRPr lang="en-US"/>
        </a:p>
      </dgm:t>
    </dgm:pt>
    <dgm:pt modelId="{0EAF4F0C-39FF-48D8-9A1C-67C25ADDF88B}" type="pres">
      <dgm:prSet presAssocID="{1B5B4425-56EB-40AC-88F1-85F6FE95532F}" presName="linear" presStyleCnt="0">
        <dgm:presLayoutVars>
          <dgm:dir/>
          <dgm:animLvl val="lvl"/>
          <dgm:resizeHandles val="exact"/>
        </dgm:presLayoutVars>
      </dgm:prSet>
      <dgm:spPr/>
    </dgm:pt>
    <dgm:pt modelId="{65A6EEAD-58B2-40F9-9E49-97F144C9701D}" type="pres">
      <dgm:prSet presAssocID="{87BB628B-C74A-488C-9B84-1D928123FDDA}" presName="parentLin" presStyleCnt="0"/>
      <dgm:spPr/>
    </dgm:pt>
    <dgm:pt modelId="{71E776BB-C84A-4A29-B658-A8A8A0D342F2}" type="pres">
      <dgm:prSet presAssocID="{87BB628B-C74A-488C-9B84-1D928123FDDA}" presName="parentLeftMargin" presStyleLbl="node1" presStyleIdx="0" presStyleCnt="4"/>
      <dgm:spPr/>
    </dgm:pt>
    <dgm:pt modelId="{17BACDD4-95EC-440E-9B39-16BB16B4B8A7}" type="pres">
      <dgm:prSet presAssocID="{87BB628B-C74A-488C-9B84-1D928123FDD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9B192C9-840D-4759-8BAC-AEC3177267F8}" type="pres">
      <dgm:prSet presAssocID="{87BB628B-C74A-488C-9B84-1D928123FDDA}" presName="negativeSpace" presStyleCnt="0"/>
      <dgm:spPr/>
    </dgm:pt>
    <dgm:pt modelId="{F62922EF-C894-4136-A465-4FDFFBEC9FE4}" type="pres">
      <dgm:prSet presAssocID="{87BB628B-C74A-488C-9B84-1D928123FDDA}" presName="childText" presStyleLbl="conFgAcc1" presStyleIdx="0" presStyleCnt="4">
        <dgm:presLayoutVars>
          <dgm:bulletEnabled val="1"/>
        </dgm:presLayoutVars>
      </dgm:prSet>
      <dgm:spPr/>
    </dgm:pt>
    <dgm:pt modelId="{2A2CBE80-A138-4E38-80D1-0D6C23C788BD}" type="pres">
      <dgm:prSet presAssocID="{685EF9AC-A0C2-4E13-B5CA-DB193FF444AB}" presName="spaceBetweenRectangles" presStyleCnt="0"/>
      <dgm:spPr/>
    </dgm:pt>
    <dgm:pt modelId="{EA73AE15-F930-4986-A74F-6A134CC6B91D}" type="pres">
      <dgm:prSet presAssocID="{F49B5639-3369-426E-B112-D0EEF2EF8FE3}" presName="parentLin" presStyleCnt="0"/>
      <dgm:spPr/>
    </dgm:pt>
    <dgm:pt modelId="{F235E64B-8A1A-4C64-B3AC-3E330E1971A6}" type="pres">
      <dgm:prSet presAssocID="{F49B5639-3369-426E-B112-D0EEF2EF8FE3}" presName="parentLeftMargin" presStyleLbl="node1" presStyleIdx="0" presStyleCnt="4"/>
      <dgm:spPr/>
    </dgm:pt>
    <dgm:pt modelId="{58F74E5F-B2F4-4389-9B9F-06490A81DDFE}" type="pres">
      <dgm:prSet presAssocID="{F49B5639-3369-426E-B112-D0EEF2EF8FE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1445F91-ABA3-41FE-98A6-860F4B10639E}" type="pres">
      <dgm:prSet presAssocID="{F49B5639-3369-426E-B112-D0EEF2EF8FE3}" presName="negativeSpace" presStyleCnt="0"/>
      <dgm:spPr/>
    </dgm:pt>
    <dgm:pt modelId="{564C6EEC-1006-4847-BC66-1A06DC4C2E52}" type="pres">
      <dgm:prSet presAssocID="{F49B5639-3369-426E-B112-D0EEF2EF8FE3}" presName="childText" presStyleLbl="conFgAcc1" presStyleIdx="1" presStyleCnt="4">
        <dgm:presLayoutVars>
          <dgm:bulletEnabled val="1"/>
        </dgm:presLayoutVars>
      </dgm:prSet>
      <dgm:spPr/>
    </dgm:pt>
    <dgm:pt modelId="{5E5DA3BC-97B7-4830-930E-9FCAAEC24AB1}" type="pres">
      <dgm:prSet presAssocID="{3E862E1E-1DD6-4ABE-A600-5D4140CBFFBA}" presName="spaceBetweenRectangles" presStyleCnt="0"/>
      <dgm:spPr/>
    </dgm:pt>
    <dgm:pt modelId="{D288FFB9-CFD2-4D2A-B6A6-B960C20BF844}" type="pres">
      <dgm:prSet presAssocID="{173FE86D-B4DB-4A12-928C-ED6897361336}" presName="parentLin" presStyleCnt="0"/>
      <dgm:spPr/>
    </dgm:pt>
    <dgm:pt modelId="{93580964-F367-4AD7-B833-236D9B41D91B}" type="pres">
      <dgm:prSet presAssocID="{173FE86D-B4DB-4A12-928C-ED6897361336}" presName="parentLeftMargin" presStyleLbl="node1" presStyleIdx="1" presStyleCnt="4"/>
      <dgm:spPr/>
    </dgm:pt>
    <dgm:pt modelId="{49BE9CAC-AE14-47FB-BEEF-515BC33B7B06}" type="pres">
      <dgm:prSet presAssocID="{173FE86D-B4DB-4A12-928C-ED689736133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FE2E9C3-ABD7-4D66-A95D-F813F31A378A}" type="pres">
      <dgm:prSet presAssocID="{173FE86D-B4DB-4A12-928C-ED6897361336}" presName="negativeSpace" presStyleCnt="0"/>
      <dgm:spPr/>
    </dgm:pt>
    <dgm:pt modelId="{FFD54D5B-A253-4346-A24B-9FC856F4F826}" type="pres">
      <dgm:prSet presAssocID="{173FE86D-B4DB-4A12-928C-ED6897361336}" presName="childText" presStyleLbl="conFgAcc1" presStyleIdx="2" presStyleCnt="4">
        <dgm:presLayoutVars>
          <dgm:bulletEnabled val="1"/>
        </dgm:presLayoutVars>
      </dgm:prSet>
      <dgm:spPr/>
    </dgm:pt>
    <dgm:pt modelId="{44388557-66B3-4AF7-B5A1-F0FFFF738DD3}" type="pres">
      <dgm:prSet presAssocID="{6985121A-ACFB-4FBE-9C03-A1A098C8DD15}" presName="spaceBetweenRectangles" presStyleCnt="0"/>
      <dgm:spPr/>
    </dgm:pt>
    <dgm:pt modelId="{D9FD85D9-D16C-4E79-AD47-E8655D8C680A}" type="pres">
      <dgm:prSet presAssocID="{1AFD8FA6-EC06-467B-A2D4-2DCB76CD8042}" presName="parentLin" presStyleCnt="0"/>
      <dgm:spPr/>
    </dgm:pt>
    <dgm:pt modelId="{A90B7DBA-AAEB-40FF-9DD3-D5E7E5845BAD}" type="pres">
      <dgm:prSet presAssocID="{1AFD8FA6-EC06-467B-A2D4-2DCB76CD8042}" presName="parentLeftMargin" presStyleLbl="node1" presStyleIdx="2" presStyleCnt="4"/>
      <dgm:spPr/>
    </dgm:pt>
    <dgm:pt modelId="{A3EB1CDD-62D4-4E21-9122-F912F289392D}" type="pres">
      <dgm:prSet presAssocID="{1AFD8FA6-EC06-467B-A2D4-2DCB76CD804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42B492F-A169-4ED5-9A61-B0C2B76F51C2}" type="pres">
      <dgm:prSet presAssocID="{1AFD8FA6-EC06-467B-A2D4-2DCB76CD8042}" presName="negativeSpace" presStyleCnt="0"/>
      <dgm:spPr/>
    </dgm:pt>
    <dgm:pt modelId="{145DADF5-664D-497C-BA39-FB89F155671C}" type="pres">
      <dgm:prSet presAssocID="{1AFD8FA6-EC06-467B-A2D4-2DCB76CD804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6CF9804-A7DF-4C18-BDE9-FCC1D8BE85C6}" type="presOf" srcId="{F49B5639-3369-426E-B112-D0EEF2EF8FE3}" destId="{58F74E5F-B2F4-4389-9B9F-06490A81DDFE}" srcOrd="1" destOrd="0" presId="urn:microsoft.com/office/officeart/2005/8/layout/list1"/>
    <dgm:cxn modelId="{71A24A06-EFAF-476F-9037-7AC4E7C5AE7D}" type="presOf" srcId="{87BB628B-C74A-488C-9B84-1D928123FDDA}" destId="{71E776BB-C84A-4A29-B658-A8A8A0D342F2}" srcOrd="0" destOrd="0" presId="urn:microsoft.com/office/officeart/2005/8/layout/list1"/>
    <dgm:cxn modelId="{AED5B414-4257-4204-8FA7-BEA44E70D9D9}" srcId="{1AFD8FA6-EC06-467B-A2D4-2DCB76CD8042}" destId="{14F14AA7-AF64-4E33-B1FA-1B5FE5314B60}" srcOrd="0" destOrd="0" parTransId="{D8962578-D707-4D0E-B217-5F1ED8690044}" sibTransId="{91B4A06B-64E9-49D2-8722-78AF799372E6}"/>
    <dgm:cxn modelId="{1B360817-F947-43FB-988A-BF5FC68FFDD1}" srcId="{1B5B4425-56EB-40AC-88F1-85F6FE95532F}" destId="{87BB628B-C74A-488C-9B84-1D928123FDDA}" srcOrd="0" destOrd="0" parTransId="{541DA275-6144-4DAD-86BE-768B5BC9C999}" sibTransId="{685EF9AC-A0C2-4E13-B5CA-DB193FF444AB}"/>
    <dgm:cxn modelId="{F741D92C-74EC-4ED6-B5ED-B46988799C9F}" srcId="{173FE86D-B4DB-4A12-928C-ED6897361336}" destId="{7DB82AD1-4607-4E26-A806-C2C02E434E8B}" srcOrd="0" destOrd="0" parTransId="{01635CF6-ED55-4658-A505-D95EFB0799BA}" sibTransId="{46C6A570-291C-46C9-93BF-2C91346AEAA9}"/>
    <dgm:cxn modelId="{10B0952F-2F55-4A8D-8D84-EA8B733A19D9}" type="presOf" srcId="{7E61033B-9B76-435C-8ECF-871E5D53C37E}" destId="{F62922EF-C894-4136-A465-4FDFFBEC9FE4}" srcOrd="0" destOrd="0" presId="urn:microsoft.com/office/officeart/2005/8/layout/list1"/>
    <dgm:cxn modelId="{18326562-75F7-416D-BAC1-B02D743AB36A}" type="presOf" srcId="{40EF42C7-31F1-41A8-8E5D-4A1834421324}" destId="{FFD54D5B-A253-4346-A24B-9FC856F4F826}" srcOrd="0" destOrd="1" presId="urn:microsoft.com/office/officeart/2005/8/layout/list1"/>
    <dgm:cxn modelId="{D251E955-EE5B-4DF1-B561-529718CBA862}" type="presOf" srcId="{1AFD8FA6-EC06-467B-A2D4-2DCB76CD8042}" destId="{A3EB1CDD-62D4-4E21-9122-F912F289392D}" srcOrd="1" destOrd="0" presId="urn:microsoft.com/office/officeart/2005/8/layout/list1"/>
    <dgm:cxn modelId="{925BDC77-D644-445A-9D6D-E428629D248F}" type="presOf" srcId="{173FE86D-B4DB-4A12-928C-ED6897361336}" destId="{49BE9CAC-AE14-47FB-BEEF-515BC33B7B06}" srcOrd="1" destOrd="0" presId="urn:microsoft.com/office/officeart/2005/8/layout/list1"/>
    <dgm:cxn modelId="{64B2A985-CA25-45E5-8355-FA83AEFE3ACA}" type="presOf" srcId="{1AFD8FA6-EC06-467B-A2D4-2DCB76CD8042}" destId="{A90B7DBA-AAEB-40FF-9DD3-D5E7E5845BAD}" srcOrd="0" destOrd="0" presId="urn:microsoft.com/office/officeart/2005/8/layout/list1"/>
    <dgm:cxn modelId="{CFA74D88-E29D-471D-80D1-1CAE55580B0B}" srcId="{87BB628B-C74A-488C-9B84-1D928123FDDA}" destId="{7E61033B-9B76-435C-8ECF-871E5D53C37E}" srcOrd="0" destOrd="0" parTransId="{1060175D-294C-4051-BD75-E2710F0CB531}" sibTransId="{31F68BAE-B63B-498F-AB14-DBA51F7BD4C1}"/>
    <dgm:cxn modelId="{CBAC229F-A5B8-424A-95E8-46D49462F999}" srcId="{1B5B4425-56EB-40AC-88F1-85F6FE95532F}" destId="{F49B5639-3369-426E-B112-D0EEF2EF8FE3}" srcOrd="1" destOrd="0" parTransId="{30CBCF5C-3B70-49FA-A638-7B708679CF4B}" sibTransId="{3E862E1E-1DD6-4ABE-A600-5D4140CBFFBA}"/>
    <dgm:cxn modelId="{A670CAA8-BC7F-4587-9EAD-19E779642100}" type="presOf" srcId="{F49B5639-3369-426E-B112-D0EEF2EF8FE3}" destId="{F235E64B-8A1A-4C64-B3AC-3E330E1971A6}" srcOrd="0" destOrd="0" presId="urn:microsoft.com/office/officeart/2005/8/layout/list1"/>
    <dgm:cxn modelId="{13AA80C0-1ABD-4836-8C3E-D89600FCB171}" srcId="{1B5B4425-56EB-40AC-88F1-85F6FE95532F}" destId="{1AFD8FA6-EC06-467B-A2D4-2DCB76CD8042}" srcOrd="3" destOrd="0" parTransId="{AAB69A37-1221-41C8-83B8-165FC0BB4922}" sibTransId="{B1A1D785-4B66-400B-8C42-CB3286A5EAAE}"/>
    <dgm:cxn modelId="{92EDD3C7-74DE-4D26-9EDD-C0104B835E89}" srcId="{F49B5639-3369-426E-B112-D0EEF2EF8FE3}" destId="{96CD493C-3E9E-4603-91AA-DACB200FF7E6}" srcOrd="0" destOrd="0" parTransId="{D02B1A69-C9C7-4DE4-96C7-76F8045B653A}" sibTransId="{BB5208CB-7D64-4042-81A2-1C32AED55524}"/>
    <dgm:cxn modelId="{5CC60BCB-177D-47E2-BC44-D2620B6F1593}" type="presOf" srcId="{87BB628B-C74A-488C-9B84-1D928123FDDA}" destId="{17BACDD4-95EC-440E-9B39-16BB16B4B8A7}" srcOrd="1" destOrd="0" presId="urn:microsoft.com/office/officeart/2005/8/layout/list1"/>
    <dgm:cxn modelId="{EA1CD7DC-E1E2-4A3F-B5EC-40D8CBA07B8C}" type="presOf" srcId="{7DB82AD1-4607-4E26-A806-C2C02E434E8B}" destId="{FFD54D5B-A253-4346-A24B-9FC856F4F826}" srcOrd="0" destOrd="0" presId="urn:microsoft.com/office/officeart/2005/8/layout/list1"/>
    <dgm:cxn modelId="{B3D8FCDF-88AD-424F-AA9B-A5B24778DB41}" srcId="{1B5B4425-56EB-40AC-88F1-85F6FE95532F}" destId="{173FE86D-B4DB-4A12-928C-ED6897361336}" srcOrd="2" destOrd="0" parTransId="{DD29FF9B-469C-4ADA-969D-AF798D257C33}" sibTransId="{6985121A-ACFB-4FBE-9C03-A1A098C8DD15}"/>
    <dgm:cxn modelId="{617F33E4-FF34-4312-87D3-EED7B036F860}" type="presOf" srcId="{1B5B4425-56EB-40AC-88F1-85F6FE95532F}" destId="{0EAF4F0C-39FF-48D8-9A1C-67C25ADDF88B}" srcOrd="0" destOrd="0" presId="urn:microsoft.com/office/officeart/2005/8/layout/list1"/>
    <dgm:cxn modelId="{83FF48EB-B11F-486C-9221-7FFED3A4EAA6}" type="presOf" srcId="{14F14AA7-AF64-4E33-B1FA-1B5FE5314B60}" destId="{145DADF5-664D-497C-BA39-FB89F155671C}" srcOrd="0" destOrd="0" presId="urn:microsoft.com/office/officeart/2005/8/layout/list1"/>
    <dgm:cxn modelId="{218394EE-D31B-4C69-B070-F7D86F54F2DF}" srcId="{173FE86D-B4DB-4A12-928C-ED6897361336}" destId="{40EF42C7-31F1-41A8-8E5D-4A1834421324}" srcOrd="1" destOrd="0" parTransId="{7E6C70DC-6030-4EF1-8B3D-A81107650FA7}" sibTransId="{A9A2F6BB-4B0E-4E9A-B3BD-38DD1BC15F01}"/>
    <dgm:cxn modelId="{F75851EF-8B35-4A95-A9ED-CA3B6FC987DC}" type="presOf" srcId="{96CD493C-3E9E-4603-91AA-DACB200FF7E6}" destId="{564C6EEC-1006-4847-BC66-1A06DC4C2E52}" srcOrd="0" destOrd="0" presId="urn:microsoft.com/office/officeart/2005/8/layout/list1"/>
    <dgm:cxn modelId="{D5A074FB-9397-4C93-A5F7-62D93445DD42}" type="presOf" srcId="{173FE86D-B4DB-4A12-928C-ED6897361336}" destId="{93580964-F367-4AD7-B833-236D9B41D91B}" srcOrd="0" destOrd="0" presId="urn:microsoft.com/office/officeart/2005/8/layout/list1"/>
    <dgm:cxn modelId="{B0903582-AC7D-4C4C-BE66-5D0FC01802D9}" type="presParOf" srcId="{0EAF4F0C-39FF-48D8-9A1C-67C25ADDF88B}" destId="{65A6EEAD-58B2-40F9-9E49-97F144C9701D}" srcOrd="0" destOrd="0" presId="urn:microsoft.com/office/officeart/2005/8/layout/list1"/>
    <dgm:cxn modelId="{691855C6-BF4B-4474-97D5-04F13CFCE8CF}" type="presParOf" srcId="{65A6EEAD-58B2-40F9-9E49-97F144C9701D}" destId="{71E776BB-C84A-4A29-B658-A8A8A0D342F2}" srcOrd="0" destOrd="0" presId="urn:microsoft.com/office/officeart/2005/8/layout/list1"/>
    <dgm:cxn modelId="{1DF0FAF1-D1C6-4648-A0E0-E2135E77CBEA}" type="presParOf" srcId="{65A6EEAD-58B2-40F9-9E49-97F144C9701D}" destId="{17BACDD4-95EC-440E-9B39-16BB16B4B8A7}" srcOrd="1" destOrd="0" presId="urn:microsoft.com/office/officeart/2005/8/layout/list1"/>
    <dgm:cxn modelId="{5D85C2E2-7C87-4CE7-A666-62CE00ED5CC5}" type="presParOf" srcId="{0EAF4F0C-39FF-48D8-9A1C-67C25ADDF88B}" destId="{79B192C9-840D-4759-8BAC-AEC3177267F8}" srcOrd="1" destOrd="0" presId="urn:microsoft.com/office/officeart/2005/8/layout/list1"/>
    <dgm:cxn modelId="{F237839D-8752-41D8-B644-D270E0027BB7}" type="presParOf" srcId="{0EAF4F0C-39FF-48D8-9A1C-67C25ADDF88B}" destId="{F62922EF-C894-4136-A465-4FDFFBEC9FE4}" srcOrd="2" destOrd="0" presId="urn:microsoft.com/office/officeart/2005/8/layout/list1"/>
    <dgm:cxn modelId="{C220FD00-681F-4848-86BC-992BCFC19A71}" type="presParOf" srcId="{0EAF4F0C-39FF-48D8-9A1C-67C25ADDF88B}" destId="{2A2CBE80-A138-4E38-80D1-0D6C23C788BD}" srcOrd="3" destOrd="0" presId="urn:microsoft.com/office/officeart/2005/8/layout/list1"/>
    <dgm:cxn modelId="{108AC971-118B-463D-8997-502A605B1300}" type="presParOf" srcId="{0EAF4F0C-39FF-48D8-9A1C-67C25ADDF88B}" destId="{EA73AE15-F930-4986-A74F-6A134CC6B91D}" srcOrd="4" destOrd="0" presId="urn:microsoft.com/office/officeart/2005/8/layout/list1"/>
    <dgm:cxn modelId="{EA978DBC-68C3-40A7-9EA1-6081D0D28B3B}" type="presParOf" srcId="{EA73AE15-F930-4986-A74F-6A134CC6B91D}" destId="{F235E64B-8A1A-4C64-B3AC-3E330E1971A6}" srcOrd="0" destOrd="0" presId="urn:microsoft.com/office/officeart/2005/8/layout/list1"/>
    <dgm:cxn modelId="{72E8DB71-25FB-42BD-8B66-9B9845BDDF3C}" type="presParOf" srcId="{EA73AE15-F930-4986-A74F-6A134CC6B91D}" destId="{58F74E5F-B2F4-4389-9B9F-06490A81DDFE}" srcOrd="1" destOrd="0" presId="urn:microsoft.com/office/officeart/2005/8/layout/list1"/>
    <dgm:cxn modelId="{C759FB24-9013-42C6-9300-C037452838D1}" type="presParOf" srcId="{0EAF4F0C-39FF-48D8-9A1C-67C25ADDF88B}" destId="{B1445F91-ABA3-41FE-98A6-860F4B10639E}" srcOrd="5" destOrd="0" presId="urn:microsoft.com/office/officeart/2005/8/layout/list1"/>
    <dgm:cxn modelId="{284491BF-409E-49C8-8DCC-3848F07DA051}" type="presParOf" srcId="{0EAF4F0C-39FF-48D8-9A1C-67C25ADDF88B}" destId="{564C6EEC-1006-4847-BC66-1A06DC4C2E52}" srcOrd="6" destOrd="0" presId="urn:microsoft.com/office/officeart/2005/8/layout/list1"/>
    <dgm:cxn modelId="{46A6D690-4242-4534-9B79-2820A9499983}" type="presParOf" srcId="{0EAF4F0C-39FF-48D8-9A1C-67C25ADDF88B}" destId="{5E5DA3BC-97B7-4830-930E-9FCAAEC24AB1}" srcOrd="7" destOrd="0" presId="urn:microsoft.com/office/officeart/2005/8/layout/list1"/>
    <dgm:cxn modelId="{07A31EF8-4218-4F73-880E-34F0285BE2EA}" type="presParOf" srcId="{0EAF4F0C-39FF-48D8-9A1C-67C25ADDF88B}" destId="{D288FFB9-CFD2-4D2A-B6A6-B960C20BF844}" srcOrd="8" destOrd="0" presId="urn:microsoft.com/office/officeart/2005/8/layout/list1"/>
    <dgm:cxn modelId="{2239FD62-A568-43C8-B8A8-CB21C7C82F9D}" type="presParOf" srcId="{D288FFB9-CFD2-4D2A-B6A6-B960C20BF844}" destId="{93580964-F367-4AD7-B833-236D9B41D91B}" srcOrd="0" destOrd="0" presId="urn:microsoft.com/office/officeart/2005/8/layout/list1"/>
    <dgm:cxn modelId="{5EA1B906-F500-4AA6-A48C-439784A58D5C}" type="presParOf" srcId="{D288FFB9-CFD2-4D2A-B6A6-B960C20BF844}" destId="{49BE9CAC-AE14-47FB-BEEF-515BC33B7B06}" srcOrd="1" destOrd="0" presId="urn:microsoft.com/office/officeart/2005/8/layout/list1"/>
    <dgm:cxn modelId="{295BBDED-828C-4263-8E02-5D501C61CC92}" type="presParOf" srcId="{0EAF4F0C-39FF-48D8-9A1C-67C25ADDF88B}" destId="{AFE2E9C3-ABD7-4D66-A95D-F813F31A378A}" srcOrd="9" destOrd="0" presId="urn:microsoft.com/office/officeart/2005/8/layout/list1"/>
    <dgm:cxn modelId="{D8160153-4C35-4940-90B0-2EB4A1E0E4B9}" type="presParOf" srcId="{0EAF4F0C-39FF-48D8-9A1C-67C25ADDF88B}" destId="{FFD54D5B-A253-4346-A24B-9FC856F4F826}" srcOrd="10" destOrd="0" presId="urn:microsoft.com/office/officeart/2005/8/layout/list1"/>
    <dgm:cxn modelId="{5EC22ED6-BB72-4377-926D-B5A390C0EBA5}" type="presParOf" srcId="{0EAF4F0C-39FF-48D8-9A1C-67C25ADDF88B}" destId="{44388557-66B3-4AF7-B5A1-F0FFFF738DD3}" srcOrd="11" destOrd="0" presId="urn:microsoft.com/office/officeart/2005/8/layout/list1"/>
    <dgm:cxn modelId="{FBF78D8A-FD16-483C-86A0-C00B912E0074}" type="presParOf" srcId="{0EAF4F0C-39FF-48D8-9A1C-67C25ADDF88B}" destId="{D9FD85D9-D16C-4E79-AD47-E8655D8C680A}" srcOrd="12" destOrd="0" presId="urn:microsoft.com/office/officeart/2005/8/layout/list1"/>
    <dgm:cxn modelId="{60326485-43FC-40E2-9AFD-40C9ED1CE748}" type="presParOf" srcId="{D9FD85D9-D16C-4E79-AD47-E8655D8C680A}" destId="{A90B7DBA-AAEB-40FF-9DD3-D5E7E5845BAD}" srcOrd="0" destOrd="0" presId="urn:microsoft.com/office/officeart/2005/8/layout/list1"/>
    <dgm:cxn modelId="{BD26089C-0B6D-4052-838E-610735096A92}" type="presParOf" srcId="{D9FD85D9-D16C-4E79-AD47-E8655D8C680A}" destId="{A3EB1CDD-62D4-4E21-9122-F912F289392D}" srcOrd="1" destOrd="0" presId="urn:microsoft.com/office/officeart/2005/8/layout/list1"/>
    <dgm:cxn modelId="{6F61A73D-4AE0-443A-AABB-4AFC35624FDE}" type="presParOf" srcId="{0EAF4F0C-39FF-48D8-9A1C-67C25ADDF88B}" destId="{342B492F-A169-4ED5-9A61-B0C2B76F51C2}" srcOrd="13" destOrd="0" presId="urn:microsoft.com/office/officeart/2005/8/layout/list1"/>
    <dgm:cxn modelId="{0CE253A4-8DB3-47A3-BE76-99250E01065F}" type="presParOf" srcId="{0EAF4F0C-39FF-48D8-9A1C-67C25ADDF88B}" destId="{145DADF5-664D-497C-BA39-FB89F155671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74BB40-9533-464B-9A09-813DBE441BD3}" type="doc">
      <dgm:prSet loTypeId="urn:microsoft.com/office/officeart/2005/8/layout/list1" loCatId="list" qsTypeId="urn:microsoft.com/office/officeart/2005/8/quickstyle/3d3" qsCatId="3D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D2FAEA7-E1B6-41BF-A348-FAA8C78F8AD2}">
      <dgm:prSet/>
      <dgm:spPr/>
      <dgm:t>
        <a:bodyPr/>
        <a:lstStyle/>
        <a:p>
          <a:r>
            <a:rPr lang="en-US"/>
            <a:t>Digital Diagnostics &amp; Therapeutics</a:t>
          </a:r>
        </a:p>
      </dgm:t>
    </dgm:pt>
    <dgm:pt modelId="{C45C76F3-94B1-4820-A881-A5A3358E5BF8}" type="parTrans" cxnId="{51CC0B8E-12F6-4A2C-BC19-22BA7449BA01}">
      <dgm:prSet/>
      <dgm:spPr/>
      <dgm:t>
        <a:bodyPr/>
        <a:lstStyle/>
        <a:p>
          <a:endParaRPr lang="en-US"/>
        </a:p>
      </dgm:t>
    </dgm:pt>
    <dgm:pt modelId="{6D67BD62-917A-4439-B60A-0E3547F8238B}" type="sibTrans" cxnId="{51CC0B8E-12F6-4A2C-BC19-22BA7449BA01}">
      <dgm:prSet/>
      <dgm:spPr/>
      <dgm:t>
        <a:bodyPr/>
        <a:lstStyle/>
        <a:p>
          <a:endParaRPr lang="en-US"/>
        </a:p>
      </dgm:t>
    </dgm:pt>
    <dgm:pt modelId="{97E58596-6D44-4CAE-BEA7-9E90B3140D46}">
      <dgm:prSet/>
      <dgm:spPr/>
      <dgm:t>
        <a:bodyPr/>
        <a:lstStyle/>
        <a:p>
          <a:r>
            <a:rPr lang="en-US"/>
            <a:t>Image analysis </a:t>
          </a:r>
        </a:p>
      </dgm:t>
    </dgm:pt>
    <dgm:pt modelId="{4D4493E8-A4CA-4B28-8E05-678A1E4B75DA}" type="parTrans" cxnId="{8635F239-DE74-4565-A8F1-0E1E82CC3B1C}">
      <dgm:prSet/>
      <dgm:spPr/>
      <dgm:t>
        <a:bodyPr/>
        <a:lstStyle/>
        <a:p>
          <a:endParaRPr lang="en-US"/>
        </a:p>
      </dgm:t>
    </dgm:pt>
    <dgm:pt modelId="{C70F678B-9D36-4B60-A167-8F96EE3A03F0}" type="sibTrans" cxnId="{8635F239-DE74-4565-A8F1-0E1E82CC3B1C}">
      <dgm:prSet/>
      <dgm:spPr/>
      <dgm:t>
        <a:bodyPr/>
        <a:lstStyle/>
        <a:p>
          <a:endParaRPr lang="en-US"/>
        </a:p>
      </dgm:t>
    </dgm:pt>
    <dgm:pt modelId="{F24128D0-DCD0-49DD-9D73-47042B8B1CD6}">
      <dgm:prSet/>
      <dgm:spPr/>
      <dgm:t>
        <a:bodyPr/>
        <a:lstStyle/>
        <a:p>
          <a:r>
            <a:rPr lang="en-US"/>
            <a:t>Predictive models for CVDs </a:t>
          </a:r>
        </a:p>
      </dgm:t>
    </dgm:pt>
    <dgm:pt modelId="{052BB060-79B5-465D-B3BA-5DB0C55AA251}" type="parTrans" cxnId="{C0EABC10-4B26-462B-9DFD-F98588A25751}">
      <dgm:prSet/>
      <dgm:spPr/>
      <dgm:t>
        <a:bodyPr/>
        <a:lstStyle/>
        <a:p>
          <a:endParaRPr lang="en-US"/>
        </a:p>
      </dgm:t>
    </dgm:pt>
    <dgm:pt modelId="{BF6B4A48-7B38-43BC-81A5-8EDF9B7C7ABB}" type="sibTrans" cxnId="{C0EABC10-4B26-462B-9DFD-F98588A25751}">
      <dgm:prSet/>
      <dgm:spPr/>
      <dgm:t>
        <a:bodyPr/>
        <a:lstStyle/>
        <a:p>
          <a:endParaRPr lang="en-US"/>
        </a:p>
      </dgm:t>
    </dgm:pt>
    <dgm:pt modelId="{0B8D48EB-C02A-4D61-96C1-4D4E831C0A9C}">
      <dgm:prSet/>
      <dgm:spPr/>
      <dgm:t>
        <a:bodyPr/>
        <a:lstStyle/>
        <a:p>
          <a:r>
            <a:rPr lang="en-US"/>
            <a:t>Digital Aids for face-to-face</a:t>
          </a:r>
        </a:p>
      </dgm:t>
    </dgm:pt>
    <dgm:pt modelId="{376639B4-CB8C-402B-BAAD-8D398FD590B7}" type="parTrans" cxnId="{974312E2-CCF6-4883-9010-BC91EBD70824}">
      <dgm:prSet/>
      <dgm:spPr/>
      <dgm:t>
        <a:bodyPr/>
        <a:lstStyle/>
        <a:p>
          <a:endParaRPr lang="en-US"/>
        </a:p>
      </dgm:t>
    </dgm:pt>
    <dgm:pt modelId="{C954DAC4-0900-44BD-A6DC-3095131B9527}" type="sibTrans" cxnId="{974312E2-CCF6-4883-9010-BC91EBD70824}">
      <dgm:prSet/>
      <dgm:spPr/>
      <dgm:t>
        <a:bodyPr/>
        <a:lstStyle/>
        <a:p>
          <a:endParaRPr lang="en-US"/>
        </a:p>
      </dgm:t>
    </dgm:pt>
    <dgm:pt modelId="{0945CA54-9C21-42F8-A3B3-A3800AEAE4A8}">
      <dgm:prSet/>
      <dgm:spPr/>
      <dgm:t>
        <a:bodyPr/>
        <a:lstStyle/>
        <a:p>
          <a:r>
            <a:rPr lang="en-US"/>
            <a:t>eTriage </a:t>
          </a:r>
        </a:p>
      </dgm:t>
    </dgm:pt>
    <dgm:pt modelId="{6E98DF62-ABEC-4BD9-80F9-5698682B103F}" type="parTrans" cxnId="{EFBE13C4-8C27-4206-9C98-42A37E4A40D9}">
      <dgm:prSet/>
      <dgm:spPr/>
      <dgm:t>
        <a:bodyPr/>
        <a:lstStyle/>
        <a:p>
          <a:endParaRPr lang="en-US"/>
        </a:p>
      </dgm:t>
    </dgm:pt>
    <dgm:pt modelId="{5C29A8A7-D9E5-47EC-8FD6-E307A488783B}" type="sibTrans" cxnId="{EFBE13C4-8C27-4206-9C98-42A37E4A40D9}">
      <dgm:prSet/>
      <dgm:spPr/>
      <dgm:t>
        <a:bodyPr/>
        <a:lstStyle/>
        <a:p>
          <a:endParaRPr lang="en-US"/>
        </a:p>
      </dgm:t>
    </dgm:pt>
    <dgm:pt modelId="{135A4203-9525-4230-8B69-8E5DB7D4753B}">
      <dgm:prSet/>
      <dgm:spPr/>
      <dgm:t>
        <a:bodyPr/>
        <a:lstStyle/>
        <a:p>
          <a:r>
            <a:rPr lang="en-US"/>
            <a:t>Video Consultations	</a:t>
          </a:r>
        </a:p>
      </dgm:t>
    </dgm:pt>
    <dgm:pt modelId="{755976DA-A753-4221-B519-9EF7B3018EFC}" type="parTrans" cxnId="{97BF9344-AAD1-4B93-B108-710FC67FF6DE}">
      <dgm:prSet/>
      <dgm:spPr/>
      <dgm:t>
        <a:bodyPr/>
        <a:lstStyle/>
        <a:p>
          <a:endParaRPr lang="en-US"/>
        </a:p>
      </dgm:t>
    </dgm:pt>
    <dgm:pt modelId="{0085E9BE-8675-45EA-B1D1-308E25E336DC}" type="sibTrans" cxnId="{97BF9344-AAD1-4B93-B108-710FC67FF6DE}">
      <dgm:prSet/>
      <dgm:spPr/>
      <dgm:t>
        <a:bodyPr/>
        <a:lstStyle/>
        <a:p>
          <a:endParaRPr lang="en-US"/>
        </a:p>
      </dgm:t>
    </dgm:pt>
    <dgm:pt modelId="{674CBC14-4AD9-47BF-97EB-10FE6A417CAA}">
      <dgm:prSet/>
      <dgm:spPr/>
      <dgm:t>
        <a:bodyPr/>
        <a:lstStyle/>
        <a:p>
          <a:r>
            <a:rPr lang="en-US"/>
            <a:t>Managing Chronic Conditions</a:t>
          </a:r>
        </a:p>
      </dgm:t>
    </dgm:pt>
    <dgm:pt modelId="{5EEF274D-4812-4A4C-BBD7-B955D8BB19F6}" type="parTrans" cxnId="{67FC53E0-BE60-4079-90BE-FC196017EEB9}">
      <dgm:prSet/>
      <dgm:spPr/>
      <dgm:t>
        <a:bodyPr/>
        <a:lstStyle/>
        <a:p>
          <a:endParaRPr lang="en-US"/>
        </a:p>
      </dgm:t>
    </dgm:pt>
    <dgm:pt modelId="{FBFCBE80-FBC1-4E3F-B2A2-D97F8F99FFBE}" type="sibTrans" cxnId="{67FC53E0-BE60-4079-90BE-FC196017EEB9}">
      <dgm:prSet/>
      <dgm:spPr/>
      <dgm:t>
        <a:bodyPr/>
        <a:lstStyle/>
        <a:p>
          <a:endParaRPr lang="en-US"/>
        </a:p>
      </dgm:t>
    </dgm:pt>
    <dgm:pt modelId="{CBC9F62B-0180-42DD-B5EB-7755A3CA8C1A}">
      <dgm:prSet/>
      <dgm:spPr/>
      <dgm:t>
        <a:bodyPr/>
        <a:lstStyle/>
        <a:p>
          <a:r>
            <a:rPr lang="en-US"/>
            <a:t>Health tracking </a:t>
          </a:r>
        </a:p>
      </dgm:t>
    </dgm:pt>
    <dgm:pt modelId="{E9D24894-2505-466E-A53C-A05C19A5FFB4}" type="parTrans" cxnId="{D0687D3C-A349-493D-A23D-B68390EAAA51}">
      <dgm:prSet/>
      <dgm:spPr/>
      <dgm:t>
        <a:bodyPr/>
        <a:lstStyle/>
        <a:p>
          <a:endParaRPr lang="en-US"/>
        </a:p>
      </dgm:t>
    </dgm:pt>
    <dgm:pt modelId="{9E083100-6542-4D21-8C4B-E5EDB465B04F}" type="sibTrans" cxnId="{D0687D3C-A349-493D-A23D-B68390EAAA51}">
      <dgm:prSet/>
      <dgm:spPr/>
      <dgm:t>
        <a:bodyPr/>
        <a:lstStyle/>
        <a:p>
          <a:endParaRPr lang="en-US"/>
        </a:p>
      </dgm:t>
    </dgm:pt>
    <dgm:pt modelId="{ECF894A2-3F3C-4684-A25B-F86446B40749}">
      <dgm:prSet/>
      <dgm:spPr/>
      <dgm:t>
        <a:bodyPr/>
        <a:lstStyle/>
        <a:p>
          <a:r>
            <a:rPr lang="en-US"/>
            <a:t>eConsult (Asynchronous)</a:t>
          </a:r>
        </a:p>
      </dgm:t>
    </dgm:pt>
    <dgm:pt modelId="{20EFC59D-6F20-4185-8CE6-57D90C8D42CD}" type="parTrans" cxnId="{5644030F-689C-49A4-B2C3-005B775E62A4}">
      <dgm:prSet/>
      <dgm:spPr/>
      <dgm:t>
        <a:bodyPr/>
        <a:lstStyle/>
        <a:p>
          <a:endParaRPr lang="en-US"/>
        </a:p>
      </dgm:t>
    </dgm:pt>
    <dgm:pt modelId="{40C0F051-2D7A-41C3-9E31-D6B1F1C39BDA}" type="sibTrans" cxnId="{5644030F-689C-49A4-B2C3-005B775E62A4}">
      <dgm:prSet/>
      <dgm:spPr/>
      <dgm:t>
        <a:bodyPr/>
        <a:lstStyle/>
        <a:p>
          <a:endParaRPr lang="en-US"/>
        </a:p>
      </dgm:t>
    </dgm:pt>
    <dgm:pt modelId="{34EAB086-0706-4804-92E0-895897FBD3F3}" type="pres">
      <dgm:prSet presAssocID="{6074BB40-9533-464B-9A09-813DBE441BD3}" presName="linear" presStyleCnt="0">
        <dgm:presLayoutVars>
          <dgm:dir/>
          <dgm:animLvl val="lvl"/>
          <dgm:resizeHandles val="exact"/>
        </dgm:presLayoutVars>
      </dgm:prSet>
      <dgm:spPr/>
    </dgm:pt>
    <dgm:pt modelId="{909AB362-DBA8-458B-B045-5C68F06B21F8}" type="pres">
      <dgm:prSet presAssocID="{FD2FAEA7-E1B6-41BF-A348-FAA8C78F8AD2}" presName="parentLin" presStyleCnt="0"/>
      <dgm:spPr/>
    </dgm:pt>
    <dgm:pt modelId="{C7481FC6-A50A-4F1E-9F26-9E6A599FAFB5}" type="pres">
      <dgm:prSet presAssocID="{FD2FAEA7-E1B6-41BF-A348-FAA8C78F8AD2}" presName="parentLeftMargin" presStyleLbl="node1" presStyleIdx="0" presStyleCnt="3"/>
      <dgm:spPr/>
    </dgm:pt>
    <dgm:pt modelId="{B594C46F-85E4-4AC3-AFA2-B2143A3DAFA4}" type="pres">
      <dgm:prSet presAssocID="{FD2FAEA7-E1B6-41BF-A348-FAA8C78F8AD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20E209B-DF59-473F-8F39-754784987432}" type="pres">
      <dgm:prSet presAssocID="{FD2FAEA7-E1B6-41BF-A348-FAA8C78F8AD2}" presName="negativeSpace" presStyleCnt="0"/>
      <dgm:spPr/>
    </dgm:pt>
    <dgm:pt modelId="{A43B827D-E4CC-4DF3-87E2-B9C777305CB2}" type="pres">
      <dgm:prSet presAssocID="{FD2FAEA7-E1B6-41BF-A348-FAA8C78F8AD2}" presName="childText" presStyleLbl="conFgAcc1" presStyleIdx="0" presStyleCnt="3">
        <dgm:presLayoutVars>
          <dgm:bulletEnabled val="1"/>
        </dgm:presLayoutVars>
      </dgm:prSet>
      <dgm:spPr/>
    </dgm:pt>
    <dgm:pt modelId="{E135CA5D-5A78-458B-8931-D32B6812815A}" type="pres">
      <dgm:prSet presAssocID="{6D67BD62-917A-4439-B60A-0E3547F8238B}" presName="spaceBetweenRectangles" presStyleCnt="0"/>
      <dgm:spPr/>
    </dgm:pt>
    <dgm:pt modelId="{EC2509CF-913C-4617-82E0-F49AA9C3059F}" type="pres">
      <dgm:prSet presAssocID="{0B8D48EB-C02A-4D61-96C1-4D4E831C0A9C}" presName="parentLin" presStyleCnt="0"/>
      <dgm:spPr/>
    </dgm:pt>
    <dgm:pt modelId="{A7AB9EB3-51A6-4744-B4B2-753FAB82687F}" type="pres">
      <dgm:prSet presAssocID="{0B8D48EB-C02A-4D61-96C1-4D4E831C0A9C}" presName="parentLeftMargin" presStyleLbl="node1" presStyleIdx="0" presStyleCnt="3"/>
      <dgm:spPr/>
    </dgm:pt>
    <dgm:pt modelId="{21E65CA3-3896-4A81-A959-2396FFA927AC}" type="pres">
      <dgm:prSet presAssocID="{0B8D48EB-C02A-4D61-96C1-4D4E831C0A9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2562E96-759E-4384-BDCD-FCE9922AC42A}" type="pres">
      <dgm:prSet presAssocID="{0B8D48EB-C02A-4D61-96C1-4D4E831C0A9C}" presName="negativeSpace" presStyleCnt="0"/>
      <dgm:spPr/>
    </dgm:pt>
    <dgm:pt modelId="{B985242F-E627-4666-80B2-9CEB8DBBAACA}" type="pres">
      <dgm:prSet presAssocID="{0B8D48EB-C02A-4D61-96C1-4D4E831C0A9C}" presName="childText" presStyleLbl="conFgAcc1" presStyleIdx="1" presStyleCnt="3">
        <dgm:presLayoutVars>
          <dgm:bulletEnabled val="1"/>
        </dgm:presLayoutVars>
      </dgm:prSet>
      <dgm:spPr/>
    </dgm:pt>
    <dgm:pt modelId="{91C49F0D-6DF1-498F-99E7-CD3DE845FCA9}" type="pres">
      <dgm:prSet presAssocID="{C954DAC4-0900-44BD-A6DC-3095131B9527}" presName="spaceBetweenRectangles" presStyleCnt="0"/>
      <dgm:spPr/>
    </dgm:pt>
    <dgm:pt modelId="{36AD35F4-C0BC-4F57-B03F-08BDD527F2F2}" type="pres">
      <dgm:prSet presAssocID="{674CBC14-4AD9-47BF-97EB-10FE6A417CAA}" presName="parentLin" presStyleCnt="0"/>
      <dgm:spPr/>
    </dgm:pt>
    <dgm:pt modelId="{CAFA4CF3-0573-4EA7-A53B-B4234CFC3AAD}" type="pres">
      <dgm:prSet presAssocID="{674CBC14-4AD9-47BF-97EB-10FE6A417CAA}" presName="parentLeftMargin" presStyleLbl="node1" presStyleIdx="1" presStyleCnt="3"/>
      <dgm:spPr/>
    </dgm:pt>
    <dgm:pt modelId="{73E51ACD-1B06-40F7-8862-12A22CAB6863}" type="pres">
      <dgm:prSet presAssocID="{674CBC14-4AD9-47BF-97EB-10FE6A417CA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19C9500-8BDB-432D-B968-4D757EEC15B3}" type="pres">
      <dgm:prSet presAssocID="{674CBC14-4AD9-47BF-97EB-10FE6A417CAA}" presName="negativeSpace" presStyleCnt="0"/>
      <dgm:spPr/>
    </dgm:pt>
    <dgm:pt modelId="{A8A406E4-E9AD-43A0-B540-0FBB03710141}" type="pres">
      <dgm:prSet presAssocID="{674CBC14-4AD9-47BF-97EB-10FE6A417CA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14AC40C-2EA2-486C-97A6-AD2ED6C12B3F}" type="presOf" srcId="{FD2FAEA7-E1B6-41BF-A348-FAA8C78F8AD2}" destId="{C7481FC6-A50A-4F1E-9F26-9E6A599FAFB5}" srcOrd="0" destOrd="0" presId="urn:microsoft.com/office/officeart/2005/8/layout/list1"/>
    <dgm:cxn modelId="{D480F50D-A048-4B37-A08D-3804F962EBAD}" type="presOf" srcId="{0B8D48EB-C02A-4D61-96C1-4D4E831C0A9C}" destId="{A7AB9EB3-51A6-4744-B4B2-753FAB82687F}" srcOrd="0" destOrd="0" presId="urn:microsoft.com/office/officeart/2005/8/layout/list1"/>
    <dgm:cxn modelId="{5644030F-689C-49A4-B2C3-005B775E62A4}" srcId="{674CBC14-4AD9-47BF-97EB-10FE6A417CAA}" destId="{ECF894A2-3F3C-4684-A25B-F86446B40749}" srcOrd="1" destOrd="0" parTransId="{20EFC59D-6F20-4185-8CE6-57D90C8D42CD}" sibTransId="{40C0F051-2D7A-41C3-9E31-D6B1F1C39BDA}"/>
    <dgm:cxn modelId="{C0EABC10-4B26-462B-9DFD-F98588A25751}" srcId="{FD2FAEA7-E1B6-41BF-A348-FAA8C78F8AD2}" destId="{F24128D0-DCD0-49DD-9D73-47042B8B1CD6}" srcOrd="1" destOrd="0" parTransId="{052BB060-79B5-465D-B3BA-5DB0C55AA251}" sibTransId="{BF6B4A48-7B38-43BC-81A5-8EDF9B7C7ABB}"/>
    <dgm:cxn modelId="{91F7EA14-733B-48A7-8313-6F9AE11C3E48}" type="presOf" srcId="{97E58596-6D44-4CAE-BEA7-9E90B3140D46}" destId="{A43B827D-E4CC-4DF3-87E2-B9C777305CB2}" srcOrd="0" destOrd="0" presId="urn:microsoft.com/office/officeart/2005/8/layout/list1"/>
    <dgm:cxn modelId="{BD08C11D-E6E8-4A6E-86CE-D0F1BCEF5B6A}" type="presOf" srcId="{0945CA54-9C21-42F8-A3B3-A3800AEAE4A8}" destId="{B985242F-E627-4666-80B2-9CEB8DBBAACA}" srcOrd="0" destOrd="0" presId="urn:microsoft.com/office/officeart/2005/8/layout/list1"/>
    <dgm:cxn modelId="{C7CE2E1F-F6FF-4429-8087-1C9833C6A89A}" type="presOf" srcId="{FD2FAEA7-E1B6-41BF-A348-FAA8C78F8AD2}" destId="{B594C46F-85E4-4AC3-AFA2-B2143A3DAFA4}" srcOrd="1" destOrd="0" presId="urn:microsoft.com/office/officeart/2005/8/layout/list1"/>
    <dgm:cxn modelId="{2F508A32-D93D-4024-A680-CA309F1E29FC}" type="presOf" srcId="{135A4203-9525-4230-8B69-8E5DB7D4753B}" destId="{B985242F-E627-4666-80B2-9CEB8DBBAACA}" srcOrd="0" destOrd="1" presId="urn:microsoft.com/office/officeart/2005/8/layout/list1"/>
    <dgm:cxn modelId="{8635F239-DE74-4565-A8F1-0E1E82CC3B1C}" srcId="{FD2FAEA7-E1B6-41BF-A348-FAA8C78F8AD2}" destId="{97E58596-6D44-4CAE-BEA7-9E90B3140D46}" srcOrd="0" destOrd="0" parTransId="{4D4493E8-A4CA-4B28-8E05-678A1E4B75DA}" sibTransId="{C70F678B-9D36-4B60-A167-8F96EE3A03F0}"/>
    <dgm:cxn modelId="{D0687D3C-A349-493D-A23D-B68390EAAA51}" srcId="{674CBC14-4AD9-47BF-97EB-10FE6A417CAA}" destId="{CBC9F62B-0180-42DD-B5EB-7755A3CA8C1A}" srcOrd="0" destOrd="0" parTransId="{E9D24894-2505-466E-A53C-A05C19A5FFB4}" sibTransId="{9E083100-6542-4D21-8C4B-E5EDB465B04F}"/>
    <dgm:cxn modelId="{97BF9344-AAD1-4B93-B108-710FC67FF6DE}" srcId="{0B8D48EB-C02A-4D61-96C1-4D4E831C0A9C}" destId="{135A4203-9525-4230-8B69-8E5DB7D4753B}" srcOrd="1" destOrd="0" parTransId="{755976DA-A753-4221-B519-9EF7B3018EFC}" sibTransId="{0085E9BE-8675-45EA-B1D1-308E25E336DC}"/>
    <dgm:cxn modelId="{A8F4C345-E89E-4433-BB40-8B54E633C63B}" type="presOf" srcId="{0B8D48EB-C02A-4D61-96C1-4D4E831C0A9C}" destId="{21E65CA3-3896-4A81-A959-2396FFA927AC}" srcOrd="1" destOrd="0" presId="urn:microsoft.com/office/officeart/2005/8/layout/list1"/>
    <dgm:cxn modelId="{D282E652-B316-408E-B605-1B448FDD2490}" type="presOf" srcId="{F24128D0-DCD0-49DD-9D73-47042B8B1CD6}" destId="{A43B827D-E4CC-4DF3-87E2-B9C777305CB2}" srcOrd="0" destOrd="1" presId="urn:microsoft.com/office/officeart/2005/8/layout/list1"/>
    <dgm:cxn modelId="{E3B70481-51D7-4AF6-86C3-0703F9A55F4A}" type="presOf" srcId="{674CBC14-4AD9-47BF-97EB-10FE6A417CAA}" destId="{CAFA4CF3-0573-4EA7-A53B-B4234CFC3AAD}" srcOrd="0" destOrd="0" presId="urn:microsoft.com/office/officeart/2005/8/layout/list1"/>
    <dgm:cxn modelId="{51CC0B8E-12F6-4A2C-BC19-22BA7449BA01}" srcId="{6074BB40-9533-464B-9A09-813DBE441BD3}" destId="{FD2FAEA7-E1B6-41BF-A348-FAA8C78F8AD2}" srcOrd="0" destOrd="0" parTransId="{C45C76F3-94B1-4820-A881-A5A3358E5BF8}" sibTransId="{6D67BD62-917A-4439-B60A-0E3547F8238B}"/>
    <dgm:cxn modelId="{1B93D2AD-74B6-43EE-9DBC-AA47FE2A048B}" type="presOf" srcId="{CBC9F62B-0180-42DD-B5EB-7755A3CA8C1A}" destId="{A8A406E4-E9AD-43A0-B540-0FBB03710141}" srcOrd="0" destOrd="0" presId="urn:microsoft.com/office/officeart/2005/8/layout/list1"/>
    <dgm:cxn modelId="{8AF7FCB8-5001-4638-AA96-5112E822DE14}" type="presOf" srcId="{6074BB40-9533-464B-9A09-813DBE441BD3}" destId="{34EAB086-0706-4804-92E0-895897FBD3F3}" srcOrd="0" destOrd="0" presId="urn:microsoft.com/office/officeart/2005/8/layout/list1"/>
    <dgm:cxn modelId="{EFBE13C4-8C27-4206-9C98-42A37E4A40D9}" srcId="{0B8D48EB-C02A-4D61-96C1-4D4E831C0A9C}" destId="{0945CA54-9C21-42F8-A3B3-A3800AEAE4A8}" srcOrd="0" destOrd="0" parTransId="{6E98DF62-ABEC-4BD9-80F9-5698682B103F}" sibTransId="{5C29A8A7-D9E5-47EC-8FD6-E307A488783B}"/>
    <dgm:cxn modelId="{8C8367C5-7ADD-4DE4-ABD4-A7BC1AE2D506}" type="presOf" srcId="{674CBC14-4AD9-47BF-97EB-10FE6A417CAA}" destId="{73E51ACD-1B06-40F7-8862-12A22CAB6863}" srcOrd="1" destOrd="0" presId="urn:microsoft.com/office/officeart/2005/8/layout/list1"/>
    <dgm:cxn modelId="{E38CC2CB-ADF5-46AA-80C6-D7535114B757}" type="presOf" srcId="{ECF894A2-3F3C-4684-A25B-F86446B40749}" destId="{A8A406E4-E9AD-43A0-B540-0FBB03710141}" srcOrd="0" destOrd="1" presId="urn:microsoft.com/office/officeart/2005/8/layout/list1"/>
    <dgm:cxn modelId="{67FC53E0-BE60-4079-90BE-FC196017EEB9}" srcId="{6074BB40-9533-464B-9A09-813DBE441BD3}" destId="{674CBC14-4AD9-47BF-97EB-10FE6A417CAA}" srcOrd="2" destOrd="0" parTransId="{5EEF274D-4812-4A4C-BBD7-B955D8BB19F6}" sibTransId="{FBFCBE80-FBC1-4E3F-B2A2-D97F8F99FFBE}"/>
    <dgm:cxn modelId="{974312E2-CCF6-4883-9010-BC91EBD70824}" srcId="{6074BB40-9533-464B-9A09-813DBE441BD3}" destId="{0B8D48EB-C02A-4D61-96C1-4D4E831C0A9C}" srcOrd="1" destOrd="0" parTransId="{376639B4-CB8C-402B-BAAD-8D398FD590B7}" sibTransId="{C954DAC4-0900-44BD-A6DC-3095131B9527}"/>
    <dgm:cxn modelId="{E5F22778-E07D-4B1A-8264-9E0FABFE633A}" type="presParOf" srcId="{34EAB086-0706-4804-92E0-895897FBD3F3}" destId="{909AB362-DBA8-458B-B045-5C68F06B21F8}" srcOrd="0" destOrd="0" presId="urn:microsoft.com/office/officeart/2005/8/layout/list1"/>
    <dgm:cxn modelId="{D248CA58-C608-4FE1-9227-EE0256ECDA23}" type="presParOf" srcId="{909AB362-DBA8-458B-B045-5C68F06B21F8}" destId="{C7481FC6-A50A-4F1E-9F26-9E6A599FAFB5}" srcOrd="0" destOrd="0" presId="urn:microsoft.com/office/officeart/2005/8/layout/list1"/>
    <dgm:cxn modelId="{E11588AB-4579-4309-9D35-E0CEE2CCF3E5}" type="presParOf" srcId="{909AB362-DBA8-458B-B045-5C68F06B21F8}" destId="{B594C46F-85E4-4AC3-AFA2-B2143A3DAFA4}" srcOrd="1" destOrd="0" presId="urn:microsoft.com/office/officeart/2005/8/layout/list1"/>
    <dgm:cxn modelId="{7EE9C13C-6BFA-4991-96E9-C60BC757DCB3}" type="presParOf" srcId="{34EAB086-0706-4804-92E0-895897FBD3F3}" destId="{820E209B-DF59-473F-8F39-754784987432}" srcOrd="1" destOrd="0" presId="urn:microsoft.com/office/officeart/2005/8/layout/list1"/>
    <dgm:cxn modelId="{543C09AE-21C6-4682-9A92-5DE5CB2F9396}" type="presParOf" srcId="{34EAB086-0706-4804-92E0-895897FBD3F3}" destId="{A43B827D-E4CC-4DF3-87E2-B9C777305CB2}" srcOrd="2" destOrd="0" presId="urn:microsoft.com/office/officeart/2005/8/layout/list1"/>
    <dgm:cxn modelId="{81546FAC-12B9-4A83-9F50-E4F4BE285DED}" type="presParOf" srcId="{34EAB086-0706-4804-92E0-895897FBD3F3}" destId="{E135CA5D-5A78-458B-8931-D32B6812815A}" srcOrd="3" destOrd="0" presId="urn:microsoft.com/office/officeart/2005/8/layout/list1"/>
    <dgm:cxn modelId="{9950A4BD-A520-49A2-9F8F-E8940141CF89}" type="presParOf" srcId="{34EAB086-0706-4804-92E0-895897FBD3F3}" destId="{EC2509CF-913C-4617-82E0-F49AA9C3059F}" srcOrd="4" destOrd="0" presId="urn:microsoft.com/office/officeart/2005/8/layout/list1"/>
    <dgm:cxn modelId="{46CB5B80-174B-4667-BCBB-DB73068D1D77}" type="presParOf" srcId="{EC2509CF-913C-4617-82E0-F49AA9C3059F}" destId="{A7AB9EB3-51A6-4744-B4B2-753FAB82687F}" srcOrd="0" destOrd="0" presId="urn:microsoft.com/office/officeart/2005/8/layout/list1"/>
    <dgm:cxn modelId="{70790042-B641-4392-8D7C-7125A5AEA39F}" type="presParOf" srcId="{EC2509CF-913C-4617-82E0-F49AA9C3059F}" destId="{21E65CA3-3896-4A81-A959-2396FFA927AC}" srcOrd="1" destOrd="0" presId="urn:microsoft.com/office/officeart/2005/8/layout/list1"/>
    <dgm:cxn modelId="{79290CD5-0738-4545-A057-7BBEF1144205}" type="presParOf" srcId="{34EAB086-0706-4804-92E0-895897FBD3F3}" destId="{92562E96-759E-4384-BDCD-FCE9922AC42A}" srcOrd="5" destOrd="0" presId="urn:microsoft.com/office/officeart/2005/8/layout/list1"/>
    <dgm:cxn modelId="{C6999493-77DB-407D-B7C2-D70B7EAF5A94}" type="presParOf" srcId="{34EAB086-0706-4804-92E0-895897FBD3F3}" destId="{B985242F-E627-4666-80B2-9CEB8DBBAACA}" srcOrd="6" destOrd="0" presId="urn:microsoft.com/office/officeart/2005/8/layout/list1"/>
    <dgm:cxn modelId="{A2DA7CC5-26CD-47C8-ABA6-0AA1FF52E99A}" type="presParOf" srcId="{34EAB086-0706-4804-92E0-895897FBD3F3}" destId="{91C49F0D-6DF1-498F-99E7-CD3DE845FCA9}" srcOrd="7" destOrd="0" presId="urn:microsoft.com/office/officeart/2005/8/layout/list1"/>
    <dgm:cxn modelId="{12F44E47-1460-4044-B6BA-3783011A4B33}" type="presParOf" srcId="{34EAB086-0706-4804-92E0-895897FBD3F3}" destId="{36AD35F4-C0BC-4F57-B03F-08BDD527F2F2}" srcOrd="8" destOrd="0" presId="urn:microsoft.com/office/officeart/2005/8/layout/list1"/>
    <dgm:cxn modelId="{61107473-DCAF-454E-B2DE-5E8197DB2D2D}" type="presParOf" srcId="{36AD35F4-C0BC-4F57-B03F-08BDD527F2F2}" destId="{CAFA4CF3-0573-4EA7-A53B-B4234CFC3AAD}" srcOrd="0" destOrd="0" presId="urn:microsoft.com/office/officeart/2005/8/layout/list1"/>
    <dgm:cxn modelId="{94260FE4-C3BD-4E20-B91B-96F887D78C38}" type="presParOf" srcId="{36AD35F4-C0BC-4F57-B03F-08BDD527F2F2}" destId="{73E51ACD-1B06-40F7-8862-12A22CAB6863}" srcOrd="1" destOrd="0" presId="urn:microsoft.com/office/officeart/2005/8/layout/list1"/>
    <dgm:cxn modelId="{3686B9C2-1628-40CC-A0B6-52531091C45E}" type="presParOf" srcId="{34EAB086-0706-4804-92E0-895897FBD3F3}" destId="{619C9500-8BDB-432D-B968-4D757EEC15B3}" srcOrd="9" destOrd="0" presId="urn:microsoft.com/office/officeart/2005/8/layout/list1"/>
    <dgm:cxn modelId="{01BC0150-994A-4B4B-867F-81B510FF7413}" type="presParOf" srcId="{34EAB086-0706-4804-92E0-895897FBD3F3}" destId="{A8A406E4-E9AD-43A0-B540-0FBB0371014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E06214-9269-45D4-BB89-AADF0E02956D}" type="doc">
      <dgm:prSet loTypeId="urn:microsoft.com/office/officeart/2018/2/layout/IconLabelDescription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85A20F5-7FA5-4EE8-A69A-67C00345327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Mobile phones</a:t>
          </a:r>
        </a:p>
      </dgm:t>
    </dgm:pt>
    <dgm:pt modelId="{F746D7AF-6E99-410E-AE78-02F1FD3F464F}" type="parTrans" cxnId="{E522FD5A-31A0-4A36-B2B5-708264D4F080}">
      <dgm:prSet/>
      <dgm:spPr/>
      <dgm:t>
        <a:bodyPr/>
        <a:lstStyle/>
        <a:p>
          <a:endParaRPr lang="en-US"/>
        </a:p>
      </dgm:t>
    </dgm:pt>
    <dgm:pt modelId="{2F01327C-E57E-45D1-8076-5299BEA55420}" type="sibTrans" cxnId="{E522FD5A-31A0-4A36-B2B5-708264D4F080}">
      <dgm:prSet/>
      <dgm:spPr/>
      <dgm:t>
        <a:bodyPr/>
        <a:lstStyle/>
        <a:p>
          <a:endParaRPr lang="en-US"/>
        </a:p>
      </dgm:t>
    </dgm:pt>
    <dgm:pt modelId="{F8B30C3C-B3CA-412D-B87E-C329902B4E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Computer vision and smart phone camera</a:t>
          </a:r>
        </a:p>
      </dgm:t>
    </dgm:pt>
    <dgm:pt modelId="{822474C9-993B-4213-ACD7-EDAFD61C857F}" type="parTrans" cxnId="{6B92BC29-24FB-4556-861F-323C41E37705}">
      <dgm:prSet/>
      <dgm:spPr/>
      <dgm:t>
        <a:bodyPr/>
        <a:lstStyle/>
        <a:p>
          <a:endParaRPr lang="en-US"/>
        </a:p>
      </dgm:t>
    </dgm:pt>
    <dgm:pt modelId="{A684B622-C03B-42A9-BA6F-326C78ED5137}" type="sibTrans" cxnId="{6B92BC29-24FB-4556-861F-323C41E37705}">
      <dgm:prSet/>
      <dgm:spPr/>
      <dgm:t>
        <a:bodyPr/>
        <a:lstStyle/>
        <a:p>
          <a:endParaRPr lang="en-US"/>
        </a:p>
      </dgm:t>
    </dgm:pt>
    <dgm:pt modelId="{AED3D72D-D140-4A27-BE54-8DC51A6DA09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Reminder systems</a:t>
          </a:r>
        </a:p>
      </dgm:t>
    </dgm:pt>
    <dgm:pt modelId="{1ABA6E93-7160-4183-998F-82B21620A53A}" type="parTrans" cxnId="{60A700AE-52F0-4750-A77E-52D989A8E962}">
      <dgm:prSet/>
      <dgm:spPr/>
      <dgm:t>
        <a:bodyPr/>
        <a:lstStyle/>
        <a:p>
          <a:endParaRPr lang="en-US"/>
        </a:p>
      </dgm:t>
    </dgm:pt>
    <dgm:pt modelId="{E340E674-BC35-4A09-B7B3-D35CA85D98AC}" type="sibTrans" cxnId="{60A700AE-52F0-4750-A77E-52D989A8E962}">
      <dgm:prSet/>
      <dgm:spPr/>
      <dgm:t>
        <a:bodyPr/>
        <a:lstStyle/>
        <a:p>
          <a:endParaRPr lang="en-US"/>
        </a:p>
      </dgm:t>
    </dgm:pt>
    <dgm:pt modelId="{758C90C5-6B05-4894-8A36-FE7C5436A01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SMS-based applications eg mPulse Mobile, ChronologyMD</a:t>
          </a:r>
        </a:p>
      </dgm:t>
    </dgm:pt>
    <dgm:pt modelId="{6DE186E9-1335-45AF-86DF-4553E3B718C4}" type="parTrans" cxnId="{9CB346BB-CDFF-4910-B0B4-FA5CF11C5B00}">
      <dgm:prSet/>
      <dgm:spPr/>
      <dgm:t>
        <a:bodyPr/>
        <a:lstStyle/>
        <a:p>
          <a:endParaRPr lang="en-US"/>
        </a:p>
      </dgm:t>
    </dgm:pt>
    <dgm:pt modelId="{F90DF3B5-679A-48D7-867C-DD7DBBE262C1}" type="sibTrans" cxnId="{9CB346BB-CDFF-4910-B0B4-FA5CF11C5B00}">
      <dgm:prSet/>
      <dgm:spPr/>
      <dgm:t>
        <a:bodyPr/>
        <a:lstStyle/>
        <a:p>
          <a:endParaRPr lang="en-US"/>
        </a:p>
      </dgm:t>
    </dgm:pt>
    <dgm:pt modelId="{3524CD2C-FFA2-4E2D-8389-F3932E7DE6F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AI for patient Empowerment </a:t>
          </a:r>
        </a:p>
      </dgm:t>
    </dgm:pt>
    <dgm:pt modelId="{A917014A-3CBE-4B59-B4EB-930FFF29B002}" type="parTrans" cxnId="{165189C8-C3BF-49EE-A8BC-B0ACA0828AE5}">
      <dgm:prSet/>
      <dgm:spPr/>
      <dgm:t>
        <a:bodyPr/>
        <a:lstStyle/>
        <a:p>
          <a:endParaRPr lang="en-US"/>
        </a:p>
      </dgm:t>
    </dgm:pt>
    <dgm:pt modelId="{ACC8FB2E-B6A4-4674-B148-3DB1264B7D44}" type="sibTrans" cxnId="{165189C8-C3BF-49EE-A8BC-B0ACA0828AE5}">
      <dgm:prSet/>
      <dgm:spPr/>
      <dgm:t>
        <a:bodyPr/>
        <a:lstStyle/>
        <a:p>
          <a:endParaRPr lang="en-US"/>
        </a:p>
      </dgm:t>
    </dgm:pt>
    <dgm:pt modelId="{EE96EE8C-4DCF-4D3F-B604-D84AA960F52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Chatbots eg “Vik” </a:t>
          </a:r>
        </a:p>
      </dgm:t>
    </dgm:pt>
    <dgm:pt modelId="{FF6C7298-FBC2-49A9-A514-721277DF0B7A}" type="parTrans" cxnId="{B81A05A5-9E17-46BF-B55B-B69685E0BEE2}">
      <dgm:prSet/>
      <dgm:spPr/>
      <dgm:t>
        <a:bodyPr/>
        <a:lstStyle/>
        <a:p>
          <a:endParaRPr lang="en-US"/>
        </a:p>
      </dgm:t>
    </dgm:pt>
    <dgm:pt modelId="{4881C795-3F08-49F0-B522-58273088C867}" type="sibTrans" cxnId="{B81A05A5-9E17-46BF-B55B-B69685E0BEE2}">
      <dgm:prSet/>
      <dgm:spPr/>
      <dgm:t>
        <a:bodyPr/>
        <a:lstStyle/>
        <a:p>
          <a:endParaRPr lang="en-US"/>
        </a:p>
      </dgm:t>
    </dgm:pt>
    <dgm:pt modelId="{331C9F43-4877-4FE8-89F1-A14F1B32388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Integrated care.</a:t>
          </a:r>
        </a:p>
      </dgm:t>
    </dgm:pt>
    <dgm:pt modelId="{9D8A31A4-8129-48CA-99DD-E3D09C39F8FA}" type="parTrans" cxnId="{6AF33FFA-5AC6-4F1E-B872-28F9D65A33F6}">
      <dgm:prSet/>
      <dgm:spPr/>
      <dgm:t>
        <a:bodyPr/>
        <a:lstStyle/>
        <a:p>
          <a:endParaRPr lang="en-US"/>
        </a:p>
      </dgm:t>
    </dgm:pt>
    <dgm:pt modelId="{DEBA8410-CA4F-47AD-9A16-FB0BDE7A2FC6}" type="sibTrans" cxnId="{6AF33FFA-5AC6-4F1E-B872-28F9D65A33F6}">
      <dgm:prSet/>
      <dgm:spPr/>
      <dgm:t>
        <a:bodyPr/>
        <a:lstStyle/>
        <a:p>
          <a:endParaRPr lang="en-US"/>
        </a:p>
      </dgm:t>
    </dgm:pt>
    <dgm:pt modelId="{22DB0580-B927-4609-BAF2-32F1D17BC06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Wholistic care for people with NCDs.</a:t>
          </a:r>
        </a:p>
      </dgm:t>
    </dgm:pt>
    <dgm:pt modelId="{76D73F00-6621-4BCC-BA58-DBC191568310}" type="parTrans" cxnId="{CBECE89F-33ED-459B-B6B6-E48F20653F3A}">
      <dgm:prSet/>
      <dgm:spPr/>
      <dgm:t>
        <a:bodyPr/>
        <a:lstStyle/>
        <a:p>
          <a:endParaRPr lang="en-US"/>
        </a:p>
      </dgm:t>
    </dgm:pt>
    <dgm:pt modelId="{A13F1E7A-DF3B-4D35-B2CB-FD69752E8743}" type="sibTrans" cxnId="{CBECE89F-33ED-459B-B6B6-E48F20653F3A}">
      <dgm:prSet/>
      <dgm:spPr/>
      <dgm:t>
        <a:bodyPr/>
        <a:lstStyle/>
        <a:p>
          <a:endParaRPr lang="en-US"/>
        </a:p>
      </dgm:t>
    </dgm:pt>
    <dgm:pt modelId="{3F464DCB-7A00-4F75-ABFA-54350A1581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Promoting connected care. </a:t>
          </a:r>
        </a:p>
      </dgm:t>
    </dgm:pt>
    <dgm:pt modelId="{6268DF95-D6BE-4DA7-9D3D-F3B3074680AA}" type="parTrans" cxnId="{EBE9B9C5-4B14-46EE-9576-03E9B5A8B913}">
      <dgm:prSet/>
      <dgm:spPr/>
      <dgm:t>
        <a:bodyPr/>
        <a:lstStyle/>
        <a:p>
          <a:endParaRPr lang="en-US"/>
        </a:p>
      </dgm:t>
    </dgm:pt>
    <dgm:pt modelId="{A5A28418-DE14-4CD1-AF4C-352890E07781}" type="sibTrans" cxnId="{EBE9B9C5-4B14-46EE-9576-03E9B5A8B913}">
      <dgm:prSet/>
      <dgm:spPr/>
      <dgm:t>
        <a:bodyPr/>
        <a:lstStyle/>
        <a:p>
          <a:endParaRPr lang="en-US"/>
        </a:p>
      </dgm:t>
    </dgm:pt>
    <dgm:pt modelId="{631062E7-7CCA-44FE-8840-9EEB9407E68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AI integrated  EHR system</a:t>
          </a:r>
        </a:p>
      </dgm:t>
    </dgm:pt>
    <dgm:pt modelId="{333BAB83-FF66-47A1-B1C5-13ABE3D3D5E2}" type="parTrans" cxnId="{2198D210-5932-4F5E-A616-AB0BA619DAED}">
      <dgm:prSet/>
      <dgm:spPr/>
      <dgm:t>
        <a:bodyPr/>
        <a:lstStyle/>
        <a:p>
          <a:endParaRPr lang="en-US"/>
        </a:p>
      </dgm:t>
    </dgm:pt>
    <dgm:pt modelId="{523544E5-2E48-4733-89B7-855FDB16645F}" type="sibTrans" cxnId="{2198D210-5932-4F5E-A616-AB0BA619DAED}">
      <dgm:prSet/>
      <dgm:spPr/>
      <dgm:t>
        <a:bodyPr/>
        <a:lstStyle/>
        <a:p>
          <a:endParaRPr lang="en-US"/>
        </a:p>
      </dgm:t>
    </dgm:pt>
    <dgm:pt modelId="{6A888036-7882-4D7B-948E-502AF7E7CE93}" type="pres">
      <dgm:prSet presAssocID="{64E06214-9269-45D4-BB89-AADF0E02956D}" presName="root" presStyleCnt="0">
        <dgm:presLayoutVars>
          <dgm:dir/>
          <dgm:resizeHandles val="exact"/>
        </dgm:presLayoutVars>
      </dgm:prSet>
      <dgm:spPr/>
    </dgm:pt>
    <dgm:pt modelId="{42B3301A-53AA-45C1-B631-8A64FB5549FD}" type="pres">
      <dgm:prSet presAssocID="{885A20F5-7FA5-4EE8-A69A-67C00345327E}" presName="compNode" presStyleCnt="0"/>
      <dgm:spPr/>
    </dgm:pt>
    <dgm:pt modelId="{3D0A3A3D-932D-44F6-8E6E-6AACF4C8B374}" type="pres">
      <dgm:prSet presAssocID="{885A20F5-7FA5-4EE8-A69A-67C00345327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DF194E7A-59C2-42DF-8881-49AC08192EBA}" type="pres">
      <dgm:prSet presAssocID="{885A20F5-7FA5-4EE8-A69A-67C00345327E}" presName="iconSpace" presStyleCnt="0"/>
      <dgm:spPr/>
    </dgm:pt>
    <dgm:pt modelId="{F0A7F18B-A212-4DDA-B68E-A5873376F01E}" type="pres">
      <dgm:prSet presAssocID="{885A20F5-7FA5-4EE8-A69A-67C00345327E}" presName="parTx" presStyleLbl="revTx" presStyleIdx="0" presStyleCnt="8">
        <dgm:presLayoutVars>
          <dgm:chMax val="0"/>
          <dgm:chPref val="0"/>
        </dgm:presLayoutVars>
      </dgm:prSet>
      <dgm:spPr/>
    </dgm:pt>
    <dgm:pt modelId="{BC0B582B-3AAC-46A9-8085-509EF3E93100}" type="pres">
      <dgm:prSet presAssocID="{885A20F5-7FA5-4EE8-A69A-67C00345327E}" presName="txSpace" presStyleCnt="0"/>
      <dgm:spPr/>
    </dgm:pt>
    <dgm:pt modelId="{33071780-6353-4631-9A21-323B90C35202}" type="pres">
      <dgm:prSet presAssocID="{885A20F5-7FA5-4EE8-A69A-67C00345327E}" presName="desTx" presStyleLbl="revTx" presStyleIdx="1" presStyleCnt="8">
        <dgm:presLayoutVars/>
      </dgm:prSet>
      <dgm:spPr/>
    </dgm:pt>
    <dgm:pt modelId="{CE9A540E-8B9E-4030-A5BE-71DB44904D88}" type="pres">
      <dgm:prSet presAssocID="{2F01327C-E57E-45D1-8076-5299BEA55420}" presName="sibTrans" presStyleCnt="0"/>
      <dgm:spPr/>
    </dgm:pt>
    <dgm:pt modelId="{2F7B39E9-C686-4EB6-B976-5F957E500AA4}" type="pres">
      <dgm:prSet presAssocID="{AED3D72D-D140-4A27-BE54-8DC51A6DA09F}" presName="compNode" presStyleCnt="0"/>
      <dgm:spPr/>
    </dgm:pt>
    <dgm:pt modelId="{BB017B5F-6F79-47A3-81DF-7B82A612BEE9}" type="pres">
      <dgm:prSet presAssocID="{AED3D72D-D140-4A27-BE54-8DC51A6DA09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ll"/>
        </a:ext>
      </dgm:extLst>
    </dgm:pt>
    <dgm:pt modelId="{4D6EA2A3-6C5F-482D-85C5-F3A01243EDE5}" type="pres">
      <dgm:prSet presAssocID="{AED3D72D-D140-4A27-BE54-8DC51A6DA09F}" presName="iconSpace" presStyleCnt="0"/>
      <dgm:spPr/>
    </dgm:pt>
    <dgm:pt modelId="{02BB3C1C-192B-4FC6-88F7-846E920105C4}" type="pres">
      <dgm:prSet presAssocID="{AED3D72D-D140-4A27-BE54-8DC51A6DA09F}" presName="parTx" presStyleLbl="revTx" presStyleIdx="2" presStyleCnt="8">
        <dgm:presLayoutVars>
          <dgm:chMax val="0"/>
          <dgm:chPref val="0"/>
        </dgm:presLayoutVars>
      </dgm:prSet>
      <dgm:spPr/>
    </dgm:pt>
    <dgm:pt modelId="{0802D0DF-DCD6-4FFF-9ED9-06B2181805A6}" type="pres">
      <dgm:prSet presAssocID="{AED3D72D-D140-4A27-BE54-8DC51A6DA09F}" presName="txSpace" presStyleCnt="0"/>
      <dgm:spPr/>
    </dgm:pt>
    <dgm:pt modelId="{15C59444-1662-49FC-86CE-0D864ED551CC}" type="pres">
      <dgm:prSet presAssocID="{AED3D72D-D140-4A27-BE54-8DC51A6DA09F}" presName="desTx" presStyleLbl="revTx" presStyleIdx="3" presStyleCnt="8">
        <dgm:presLayoutVars/>
      </dgm:prSet>
      <dgm:spPr/>
    </dgm:pt>
    <dgm:pt modelId="{3ABEDBD4-5B47-4497-B1A2-C006DBDB379D}" type="pres">
      <dgm:prSet presAssocID="{E340E674-BC35-4A09-B7B3-D35CA85D98AC}" presName="sibTrans" presStyleCnt="0"/>
      <dgm:spPr/>
    </dgm:pt>
    <dgm:pt modelId="{911AEB2A-3F14-4482-8D59-92CC1F5A8AFB}" type="pres">
      <dgm:prSet presAssocID="{3524CD2C-FFA2-4E2D-8389-F3932E7DE6F6}" presName="compNode" presStyleCnt="0"/>
      <dgm:spPr/>
    </dgm:pt>
    <dgm:pt modelId="{6EC4E768-BF17-424F-A3EB-24404E4FC287}" type="pres">
      <dgm:prSet presAssocID="{3524CD2C-FFA2-4E2D-8389-F3932E7DE6F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8851F253-1A70-4C92-B6E2-98BD641807D6}" type="pres">
      <dgm:prSet presAssocID="{3524CD2C-FFA2-4E2D-8389-F3932E7DE6F6}" presName="iconSpace" presStyleCnt="0"/>
      <dgm:spPr/>
    </dgm:pt>
    <dgm:pt modelId="{223BFED1-05D5-4F98-9F92-94429C7BAB61}" type="pres">
      <dgm:prSet presAssocID="{3524CD2C-FFA2-4E2D-8389-F3932E7DE6F6}" presName="parTx" presStyleLbl="revTx" presStyleIdx="4" presStyleCnt="8">
        <dgm:presLayoutVars>
          <dgm:chMax val="0"/>
          <dgm:chPref val="0"/>
        </dgm:presLayoutVars>
      </dgm:prSet>
      <dgm:spPr/>
    </dgm:pt>
    <dgm:pt modelId="{7E705ACA-B91B-471B-B2BC-582CA8956F82}" type="pres">
      <dgm:prSet presAssocID="{3524CD2C-FFA2-4E2D-8389-F3932E7DE6F6}" presName="txSpace" presStyleCnt="0"/>
      <dgm:spPr/>
    </dgm:pt>
    <dgm:pt modelId="{9896672A-D6AA-4125-89F8-AA56E0A12FEE}" type="pres">
      <dgm:prSet presAssocID="{3524CD2C-FFA2-4E2D-8389-F3932E7DE6F6}" presName="desTx" presStyleLbl="revTx" presStyleIdx="5" presStyleCnt="8">
        <dgm:presLayoutVars/>
      </dgm:prSet>
      <dgm:spPr/>
    </dgm:pt>
    <dgm:pt modelId="{E6065131-656C-4C09-9332-9C5B74991442}" type="pres">
      <dgm:prSet presAssocID="{ACC8FB2E-B6A4-4674-B148-3DB1264B7D44}" presName="sibTrans" presStyleCnt="0"/>
      <dgm:spPr/>
    </dgm:pt>
    <dgm:pt modelId="{82762C76-8977-4BDE-BCFB-94D4FD2B1D86}" type="pres">
      <dgm:prSet presAssocID="{331C9F43-4877-4FE8-89F1-A14F1B32388A}" presName="compNode" presStyleCnt="0"/>
      <dgm:spPr/>
    </dgm:pt>
    <dgm:pt modelId="{A5B2E546-CA3B-473B-AF33-079A1A59D310}" type="pres">
      <dgm:prSet presAssocID="{331C9F43-4877-4FE8-89F1-A14F1B32388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357ADD1F-300D-457A-A700-ECFD2DF1F042}" type="pres">
      <dgm:prSet presAssocID="{331C9F43-4877-4FE8-89F1-A14F1B32388A}" presName="iconSpace" presStyleCnt="0"/>
      <dgm:spPr/>
    </dgm:pt>
    <dgm:pt modelId="{761E3386-1E2B-4CF1-B5ED-917E645B1CD0}" type="pres">
      <dgm:prSet presAssocID="{331C9F43-4877-4FE8-89F1-A14F1B32388A}" presName="parTx" presStyleLbl="revTx" presStyleIdx="6" presStyleCnt="8">
        <dgm:presLayoutVars>
          <dgm:chMax val="0"/>
          <dgm:chPref val="0"/>
        </dgm:presLayoutVars>
      </dgm:prSet>
      <dgm:spPr/>
    </dgm:pt>
    <dgm:pt modelId="{7D5A166D-4266-4C95-AFD7-69F13166E687}" type="pres">
      <dgm:prSet presAssocID="{331C9F43-4877-4FE8-89F1-A14F1B32388A}" presName="txSpace" presStyleCnt="0"/>
      <dgm:spPr/>
    </dgm:pt>
    <dgm:pt modelId="{7595FFA9-D00C-4968-939D-EA7ADFE42218}" type="pres">
      <dgm:prSet presAssocID="{331C9F43-4877-4FE8-89F1-A14F1B32388A}" presName="desTx" presStyleLbl="revTx" presStyleIdx="7" presStyleCnt="8">
        <dgm:presLayoutVars/>
      </dgm:prSet>
      <dgm:spPr/>
    </dgm:pt>
  </dgm:ptLst>
  <dgm:cxnLst>
    <dgm:cxn modelId="{2198D210-5932-4F5E-A616-AB0BA619DAED}" srcId="{331C9F43-4877-4FE8-89F1-A14F1B32388A}" destId="{631062E7-7CCA-44FE-8840-9EEB9407E684}" srcOrd="2" destOrd="0" parTransId="{333BAB83-FF66-47A1-B1C5-13ABE3D3D5E2}" sibTransId="{523544E5-2E48-4733-89B7-855FDB16645F}"/>
    <dgm:cxn modelId="{C7692C17-9719-4514-B450-7BBDEAB83EF3}" type="presOf" srcId="{AED3D72D-D140-4A27-BE54-8DC51A6DA09F}" destId="{02BB3C1C-192B-4FC6-88F7-846E920105C4}" srcOrd="0" destOrd="0" presId="urn:microsoft.com/office/officeart/2018/2/layout/IconLabelDescriptionList"/>
    <dgm:cxn modelId="{6B92BC29-24FB-4556-861F-323C41E37705}" srcId="{885A20F5-7FA5-4EE8-A69A-67C00345327E}" destId="{F8B30C3C-B3CA-412D-B87E-C329902B4EC1}" srcOrd="0" destOrd="0" parTransId="{822474C9-993B-4213-ACD7-EDAFD61C857F}" sibTransId="{A684B622-C03B-42A9-BA6F-326C78ED5137}"/>
    <dgm:cxn modelId="{33C13F2F-E25D-4415-8C87-98DB041F39CC}" type="presOf" srcId="{631062E7-7CCA-44FE-8840-9EEB9407E684}" destId="{7595FFA9-D00C-4968-939D-EA7ADFE42218}" srcOrd="0" destOrd="2" presId="urn:microsoft.com/office/officeart/2018/2/layout/IconLabelDescriptionList"/>
    <dgm:cxn modelId="{B3EC2B64-92D4-430A-9E8F-2A219EC8C907}" type="presOf" srcId="{758C90C5-6B05-4894-8A36-FE7C5436A01C}" destId="{15C59444-1662-49FC-86CE-0D864ED551CC}" srcOrd="0" destOrd="0" presId="urn:microsoft.com/office/officeart/2018/2/layout/IconLabelDescriptionList"/>
    <dgm:cxn modelId="{C4781345-24DA-43B9-BCEC-AAB72B9DE934}" type="presOf" srcId="{3524CD2C-FFA2-4E2D-8389-F3932E7DE6F6}" destId="{223BFED1-05D5-4F98-9F92-94429C7BAB61}" srcOrd="0" destOrd="0" presId="urn:microsoft.com/office/officeart/2018/2/layout/IconLabelDescriptionList"/>
    <dgm:cxn modelId="{8AB5056F-2DBC-47DD-8C4C-063669A56352}" type="presOf" srcId="{64E06214-9269-45D4-BB89-AADF0E02956D}" destId="{6A888036-7882-4D7B-948E-502AF7E7CE93}" srcOrd="0" destOrd="0" presId="urn:microsoft.com/office/officeart/2018/2/layout/IconLabelDescriptionList"/>
    <dgm:cxn modelId="{31468E51-70D2-4A1D-94FD-94D7BF872E91}" type="presOf" srcId="{885A20F5-7FA5-4EE8-A69A-67C00345327E}" destId="{F0A7F18B-A212-4DDA-B68E-A5873376F01E}" srcOrd="0" destOrd="0" presId="urn:microsoft.com/office/officeart/2018/2/layout/IconLabelDescriptionList"/>
    <dgm:cxn modelId="{E522FD5A-31A0-4A36-B2B5-708264D4F080}" srcId="{64E06214-9269-45D4-BB89-AADF0E02956D}" destId="{885A20F5-7FA5-4EE8-A69A-67C00345327E}" srcOrd="0" destOrd="0" parTransId="{F746D7AF-6E99-410E-AE78-02F1FD3F464F}" sibTransId="{2F01327C-E57E-45D1-8076-5299BEA55420}"/>
    <dgm:cxn modelId="{953D7E7D-9448-47F7-A0F9-C2E1D79EECB1}" type="presOf" srcId="{3F464DCB-7A00-4F75-ABFA-54350A15818C}" destId="{7595FFA9-D00C-4968-939D-EA7ADFE42218}" srcOrd="0" destOrd="1" presId="urn:microsoft.com/office/officeart/2018/2/layout/IconLabelDescriptionList"/>
    <dgm:cxn modelId="{263CA98D-4553-4E4F-8585-858C64249DC3}" type="presOf" srcId="{F8B30C3C-B3CA-412D-B87E-C329902B4EC1}" destId="{33071780-6353-4631-9A21-323B90C35202}" srcOrd="0" destOrd="0" presId="urn:microsoft.com/office/officeart/2018/2/layout/IconLabelDescriptionList"/>
    <dgm:cxn modelId="{2BA0A78E-8D63-4ADF-93D7-365DC7389EB6}" type="presOf" srcId="{22DB0580-B927-4609-BAF2-32F1D17BC065}" destId="{7595FFA9-D00C-4968-939D-EA7ADFE42218}" srcOrd="0" destOrd="0" presId="urn:microsoft.com/office/officeart/2018/2/layout/IconLabelDescriptionList"/>
    <dgm:cxn modelId="{CBECE89F-33ED-459B-B6B6-E48F20653F3A}" srcId="{331C9F43-4877-4FE8-89F1-A14F1B32388A}" destId="{22DB0580-B927-4609-BAF2-32F1D17BC065}" srcOrd="0" destOrd="0" parTransId="{76D73F00-6621-4BCC-BA58-DBC191568310}" sibTransId="{A13F1E7A-DF3B-4D35-B2CB-FD69752E8743}"/>
    <dgm:cxn modelId="{B81A05A5-9E17-46BF-B55B-B69685E0BEE2}" srcId="{3524CD2C-FFA2-4E2D-8389-F3932E7DE6F6}" destId="{EE96EE8C-4DCF-4D3F-B604-D84AA960F52D}" srcOrd="0" destOrd="0" parTransId="{FF6C7298-FBC2-49A9-A514-721277DF0B7A}" sibTransId="{4881C795-3F08-49F0-B522-58273088C867}"/>
    <dgm:cxn modelId="{8B18B8A7-4E50-4B0E-BF92-A5458BE13542}" type="presOf" srcId="{EE96EE8C-4DCF-4D3F-B604-D84AA960F52D}" destId="{9896672A-D6AA-4125-89F8-AA56E0A12FEE}" srcOrd="0" destOrd="0" presId="urn:microsoft.com/office/officeart/2018/2/layout/IconLabelDescriptionList"/>
    <dgm:cxn modelId="{60A700AE-52F0-4750-A77E-52D989A8E962}" srcId="{64E06214-9269-45D4-BB89-AADF0E02956D}" destId="{AED3D72D-D140-4A27-BE54-8DC51A6DA09F}" srcOrd="1" destOrd="0" parTransId="{1ABA6E93-7160-4183-998F-82B21620A53A}" sibTransId="{E340E674-BC35-4A09-B7B3-D35CA85D98AC}"/>
    <dgm:cxn modelId="{9CB346BB-CDFF-4910-B0B4-FA5CF11C5B00}" srcId="{AED3D72D-D140-4A27-BE54-8DC51A6DA09F}" destId="{758C90C5-6B05-4894-8A36-FE7C5436A01C}" srcOrd="0" destOrd="0" parTransId="{6DE186E9-1335-45AF-86DF-4553E3B718C4}" sibTransId="{F90DF3B5-679A-48D7-867C-DD7DBBE262C1}"/>
    <dgm:cxn modelId="{EBE9B9C5-4B14-46EE-9576-03E9B5A8B913}" srcId="{331C9F43-4877-4FE8-89F1-A14F1B32388A}" destId="{3F464DCB-7A00-4F75-ABFA-54350A15818C}" srcOrd="1" destOrd="0" parTransId="{6268DF95-D6BE-4DA7-9D3D-F3B3074680AA}" sibTransId="{A5A28418-DE14-4CD1-AF4C-352890E07781}"/>
    <dgm:cxn modelId="{165189C8-C3BF-49EE-A8BC-B0ACA0828AE5}" srcId="{64E06214-9269-45D4-BB89-AADF0E02956D}" destId="{3524CD2C-FFA2-4E2D-8389-F3932E7DE6F6}" srcOrd="2" destOrd="0" parTransId="{A917014A-3CBE-4B59-B4EB-930FFF29B002}" sibTransId="{ACC8FB2E-B6A4-4674-B148-3DB1264B7D44}"/>
    <dgm:cxn modelId="{2135E0D7-1E35-4423-AD4F-5DB455173242}" type="presOf" srcId="{331C9F43-4877-4FE8-89F1-A14F1B32388A}" destId="{761E3386-1E2B-4CF1-B5ED-917E645B1CD0}" srcOrd="0" destOrd="0" presId="urn:microsoft.com/office/officeart/2018/2/layout/IconLabelDescriptionList"/>
    <dgm:cxn modelId="{6AF33FFA-5AC6-4F1E-B872-28F9D65A33F6}" srcId="{64E06214-9269-45D4-BB89-AADF0E02956D}" destId="{331C9F43-4877-4FE8-89F1-A14F1B32388A}" srcOrd="3" destOrd="0" parTransId="{9D8A31A4-8129-48CA-99DD-E3D09C39F8FA}" sibTransId="{DEBA8410-CA4F-47AD-9A16-FB0BDE7A2FC6}"/>
    <dgm:cxn modelId="{91398B5B-DDBA-4DE7-922D-9EBD407CC4F5}" type="presParOf" srcId="{6A888036-7882-4D7B-948E-502AF7E7CE93}" destId="{42B3301A-53AA-45C1-B631-8A64FB5549FD}" srcOrd="0" destOrd="0" presId="urn:microsoft.com/office/officeart/2018/2/layout/IconLabelDescriptionList"/>
    <dgm:cxn modelId="{4900BD31-2651-493C-9552-298B9DBB2AF2}" type="presParOf" srcId="{42B3301A-53AA-45C1-B631-8A64FB5549FD}" destId="{3D0A3A3D-932D-44F6-8E6E-6AACF4C8B374}" srcOrd="0" destOrd="0" presId="urn:microsoft.com/office/officeart/2018/2/layout/IconLabelDescriptionList"/>
    <dgm:cxn modelId="{4A41EB3C-66CC-47B9-93D6-A5337423A537}" type="presParOf" srcId="{42B3301A-53AA-45C1-B631-8A64FB5549FD}" destId="{DF194E7A-59C2-42DF-8881-49AC08192EBA}" srcOrd="1" destOrd="0" presId="urn:microsoft.com/office/officeart/2018/2/layout/IconLabelDescriptionList"/>
    <dgm:cxn modelId="{AA11277A-3B2F-4A24-B353-7E893CFC118E}" type="presParOf" srcId="{42B3301A-53AA-45C1-B631-8A64FB5549FD}" destId="{F0A7F18B-A212-4DDA-B68E-A5873376F01E}" srcOrd="2" destOrd="0" presId="urn:microsoft.com/office/officeart/2018/2/layout/IconLabelDescriptionList"/>
    <dgm:cxn modelId="{E32452C1-AE47-4965-9F03-A3C66760F962}" type="presParOf" srcId="{42B3301A-53AA-45C1-B631-8A64FB5549FD}" destId="{BC0B582B-3AAC-46A9-8085-509EF3E93100}" srcOrd="3" destOrd="0" presId="urn:microsoft.com/office/officeart/2018/2/layout/IconLabelDescriptionList"/>
    <dgm:cxn modelId="{8E93DE36-35CE-4C90-99EB-37FC99F22357}" type="presParOf" srcId="{42B3301A-53AA-45C1-B631-8A64FB5549FD}" destId="{33071780-6353-4631-9A21-323B90C35202}" srcOrd="4" destOrd="0" presId="urn:microsoft.com/office/officeart/2018/2/layout/IconLabelDescriptionList"/>
    <dgm:cxn modelId="{7BE5EFF7-28F8-46C1-9A9F-5E624E575876}" type="presParOf" srcId="{6A888036-7882-4D7B-948E-502AF7E7CE93}" destId="{CE9A540E-8B9E-4030-A5BE-71DB44904D88}" srcOrd="1" destOrd="0" presId="urn:microsoft.com/office/officeart/2018/2/layout/IconLabelDescriptionList"/>
    <dgm:cxn modelId="{F4D24B90-BA68-4ED1-81DB-A3A70C5A7475}" type="presParOf" srcId="{6A888036-7882-4D7B-948E-502AF7E7CE93}" destId="{2F7B39E9-C686-4EB6-B976-5F957E500AA4}" srcOrd="2" destOrd="0" presId="urn:microsoft.com/office/officeart/2018/2/layout/IconLabelDescriptionList"/>
    <dgm:cxn modelId="{57FF3458-E6F9-4843-9DA7-669DCE8C0E46}" type="presParOf" srcId="{2F7B39E9-C686-4EB6-B976-5F957E500AA4}" destId="{BB017B5F-6F79-47A3-81DF-7B82A612BEE9}" srcOrd="0" destOrd="0" presId="urn:microsoft.com/office/officeart/2018/2/layout/IconLabelDescriptionList"/>
    <dgm:cxn modelId="{9A723769-FB21-4AA5-9B01-256531982EB6}" type="presParOf" srcId="{2F7B39E9-C686-4EB6-B976-5F957E500AA4}" destId="{4D6EA2A3-6C5F-482D-85C5-F3A01243EDE5}" srcOrd="1" destOrd="0" presId="urn:microsoft.com/office/officeart/2018/2/layout/IconLabelDescriptionList"/>
    <dgm:cxn modelId="{D5E4616C-19F4-448A-8515-54258366463B}" type="presParOf" srcId="{2F7B39E9-C686-4EB6-B976-5F957E500AA4}" destId="{02BB3C1C-192B-4FC6-88F7-846E920105C4}" srcOrd="2" destOrd="0" presId="urn:microsoft.com/office/officeart/2018/2/layout/IconLabelDescriptionList"/>
    <dgm:cxn modelId="{529016C9-022B-48F1-A138-B3BB2A0B3D54}" type="presParOf" srcId="{2F7B39E9-C686-4EB6-B976-5F957E500AA4}" destId="{0802D0DF-DCD6-4FFF-9ED9-06B2181805A6}" srcOrd="3" destOrd="0" presId="urn:microsoft.com/office/officeart/2018/2/layout/IconLabelDescriptionList"/>
    <dgm:cxn modelId="{B1C6BBA0-1365-4EEA-B77C-995DBA9E893F}" type="presParOf" srcId="{2F7B39E9-C686-4EB6-B976-5F957E500AA4}" destId="{15C59444-1662-49FC-86CE-0D864ED551CC}" srcOrd="4" destOrd="0" presId="urn:microsoft.com/office/officeart/2018/2/layout/IconLabelDescriptionList"/>
    <dgm:cxn modelId="{7D833039-ABF1-441C-95F3-C8770FFD2AFF}" type="presParOf" srcId="{6A888036-7882-4D7B-948E-502AF7E7CE93}" destId="{3ABEDBD4-5B47-4497-B1A2-C006DBDB379D}" srcOrd="3" destOrd="0" presId="urn:microsoft.com/office/officeart/2018/2/layout/IconLabelDescriptionList"/>
    <dgm:cxn modelId="{1BD56D30-94B5-4915-9922-5AB0CC47C525}" type="presParOf" srcId="{6A888036-7882-4D7B-948E-502AF7E7CE93}" destId="{911AEB2A-3F14-4482-8D59-92CC1F5A8AFB}" srcOrd="4" destOrd="0" presId="urn:microsoft.com/office/officeart/2018/2/layout/IconLabelDescriptionList"/>
    <dgm:cxn modelId="{043DC1F2-3619-42DB-8B66-A9B0FA4226E8}" type="presParOf" srcId="{911AEB2A-3F14-4482-8D59-92CC1F5A8AFB}" destId="{6EC4E768-BF17-424F-A3EB-24404E4FC287}" srcOrd="0" destOrd="0" presId="urn:microsoft.com/office/officeart/2018/2/layout/IconLabelDescriptionList"/>
    <dgm:cxn modelId="{FCE48009-851B-4489-A22E-2600D16758F4}" type="presParOf" srcId="{911AEB2A-3F14-4482-8D59-92CC1F5A8AFB}" destId="{8851F253-1A70-4C92-B6E2-98BD641807D6}" srcOrd="1" destOrd="0" presId="urn:microsoft.com/office/officeart/2018/2/layout/IconLabelDescriptionList"/>
    <dgm:cxn modelId="{8C370294-AE3B-4D52-A3E9-945EE50F3288}" type="presParOf" srcId="{911AEB2A-3F14-4482-8D59-92CC1F5A8AFB}" destId="{223BFED1-05D5-4F98-9F92-94429C7BAB61}" srcOrd="2" destOrd="0" presId="urn:microsoft.com/office/officeart/2018/2/layout/IconLabelDescriptionList"/>
    <dgm:cxn modelId="{A81DB7BC-9289-4A75-A260-B04457BD5121}" type="presParOf" srcId="{911AEB2A-3F14-4482-8D59-92CC1F5A8AFB}" destId="{7E705ACA-B91B-471B-B2BC-582CA8956F82}" srcOrd="3" destOrd="0" presId="urn:microsoft.com/office/officeart/2018/2/layout/IconLabelDescriptionList"/>
    <dgm:cxn modelId="{6BCCD58F-AF08-442E-BC14-AA0B55D96E1A}" type="presParOf" srcId="{911AEB2A-3F14-4482-8D59-92CC1F5A8AFB}" destId="{9896672A-D6AA-4125-89F8-AA56E0A12FEE}" srcOrd="4" destOrd="0" presId="urn:microsoft.com/office/officeart/2018/2/layout/IconLabelDescriptionList"/>
    <dgm:cxn modelId="{09B871DF-F412-4E70-A77A-A39126DE7A4A}" type="presParOf" srcId="{6A888036-7882-4D7B-948E-502AF7E7CE93}" destId="{E6065131-656C-4C09-9332-9C5B74991442}" srcOrd="5" destOrd="0" presId="urn:microsoft.com/office/officeart/2018/2/layout/IconLabelDescriptionList"/>
    <dgm:cxn modelId="{AFC39423-27E1-42DE-9EED-438036E55B0F}" type="presParOf" srcId="{6A888036-7882-4D7B-948E-502AF7E7CE93}" destId="{82762C76-8977-4BDE-BCFB-94D4FD2B1D86}" srcOrd="6" destOrd="0" presId="urn:microsoft.com/office/officeart/2018/2/layout/IconLabelDescriptionList"/>
    <dgm:cxn modelId="{5046202E-5454-4B94-94BA-AB3251E889FF}" type="presParOf" srcId="{82762C76-8977-4BDE-BCFB-94D4FD2B1D86}" destId="{A5B2E546-CA3B-473B-AF33-079A1A59D310}" srcOrd="0" destOrd="0" presId="urn:microsoft.com/office/officeart/2018/2/layout/IconLabelDescriptionList"/>
    <dgm:cxn modelId="{11DDEF15-7582-48FF-BB3B-AEBEF98D3B13}" type="presParOf" srcId="{82762C76-8977-4BDE-BCFB-94D4FD2B1D86}" destId="{357ADD1F-300D-457A-A700-ECFD2DF1F042}" srcOrd="1" destOrd="0" presId="urn:microsoft.com/office/officeart/2018/2/layout/IconLabelDescriptionList"/>
    <dgm:cxn modelId="{21F216F6-56BE-4FC3-A7A7-0FFAA0A0D554}" type="presParOf" srcId="{82762C76-8977-4BDE-BCFB-94D4FD2B1D86}" destId="{761E3386-1E2B-4CF1-B5ED-917E645B1CD0}" srcOrd="2" destOrd="0" presId="urn:microsoft.com/office/officeart/2018/2/layout/IconLabelDescriptionList"/>
    <dgm:cxn modelId="{9BF81484-2620-4073-974E-A8C4E99141D3}" type="presParOf" srcId="{82762C76-8977-4BDE-BCFB-94D4FD2B1D86}" destId="{7D5A166D-4266-4C95-AFD7-69F13166E687}" srcOrd="3" destOrd="0" presId="urn:microsoft.com/office/officeart/2018/2/layout/IconLabelDescriptionList"/>
    <dgm:cxn modelId="{00782A55-256A-45EF-B0BA-EEADB0C5EDCB}" type="presParOf" srcId="{82762C76-8977-4BDE-BCFB-94D4FD2B1D86}" destId="{7595FFA9-D00C-4968-939D-EA7ADFE42218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80AD57-2722-4F44-907E-618F11C59159}" type="doc">
      <dgm:prSet loTypeId="urn:microsoft.com/office/officeart/2005/8/layout/radial5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2723F5-4111-46E0-BDEA-580F5FBF3D53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 ACCESS</a:t>
          </a:r>
        </a:p>
      </dgm:t>
    </dgm:pt>
    <dgm:pt modelId="{CEFB96C9-B14D-4AF1-95F6-833BF49F377F}" type="parTrans" cxnId="{C585662B-65D4-4C4D-8FBE-12E224ECC821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2EE5A4-2A34-4D71-828D-53822ADAAFBF}" type="sibTrans" cxnId="{C585662B-65D4-4C4D-8FBE-12E224ECC821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844614-4225-4148-8A76-6A20CCED26E2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HOSPITALS</a:t>
          </a:r>
        </a:p>
      </dgm:t>
    </dgm:pt>
    <dgm:pt modelId="{3CE5650B-078D-443B-9578-A279DFCFE485}" type="parTrans" cxnId="{A5DDC27D-9029-445F-A916-B9BF16A14D0F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398B4D-2583-4ACC-AB15-314EAEF05EBC}" type="sibTrans" cxnId="{A5DDC27D-9029-445F-A916-B9BF16A14D0F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0F8D93-C72C-4DDD-B194-F3FA24DE5BAB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PHARM</a:t>
          </a:r>
        </a:p>
      </dgm:t>
    </dgm:pt>
    <dgm:pt modelId="{8D21D7D8-5C91-4CDD-9C54-A0A95A786E9D}" type="parTrans" cxnId="{391215DE-0D9A-4170-8C78-7FC5B543A829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82082F-E430-43B6-BD53-6E6FF6CAFB7B}" type="sibTrans" cxnId="{391215DE-0D9A-4170-8C78-7FC5B543A829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A2989B-4B0D-4F9A-BF2F-F7AD45C42176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OTHERS</a:t>
          </a:r>
        </a:p>
      </dgm:t>
    </dgm:pt>
    <dgm:pt modelId="{42DF02C6-F751-42A2-8D68-E70CBE290884}" type="parTrans" cxnId="{733BCCD5-CC08-4C04-9D4A-27CBE834481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452D41-034E-4D0C-AE0E-D1EB9A64FA25}" type="sibTrans" cxnId="{733BCCD5-CC08-4C04-9D4A-27CBE834481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3DE599-2848-4424-A1C8-E2A9DE99F675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LABS</a:t>
          </a:r>
        </a:p>
      </dgm:t>
    </dgm:pt>
    <dgm:pt modelId="{B88FB388-4B1E-4A2B-BC49-D412BD4B2113}" type="parTrans" cxnId="{F1353319-B361-46EC-AB23-A2691697798E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6EB7ED-429B-4D5A-A1D7-9579DC8478E9}" type="sibTrans" cxnId="{F1353319-B361-46EC-AB23-A2691697798E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38B1B4-FA59-4516-94DD-B1C39E88B1AD}" type="pres">
      <dgm:prSet presAssocID="{BC80AD57-2722-4F44-907E-618F11C5915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FCC2D26-AE67-41DF-83A5-41559FA66FC7}" type="pres">
      <dgm:prSet presAssocID="{B52723F5-4111-46E0-BDEA-580F5FBF3D53}" presName="centerShape" presStyleLbl="node0" presStyleIdx="0" presStyleCnt="1"/>
      <dgm:spPr/>
    </dgm:pt>
    <dgm:pt modelId="{B1B4AE7D-74D1-40B5-8603-B9F149022AD9}" type="pres">
      <dgm:prSet presAssocID="{3CE5650B-078D-443B-9578-A279DFCFE485}" presName="parTrans" presStyleLbl="sibTrans2D1" presStyleIdx="0" presStyleCnt="4"/>
      <dgm:spPr/>
    </dgm:pt>
    <dgm:pt modelId="{96367D02-728E-4ED7-85BF-7B7AF138A905}" type="pres">
      <dgm:prSet presAssocID="{3CE5650B-078D-443B-9578-A279DFCFE485}" presName="connectorText" presStyleLbl="sibTrans2D1" presStyleIdx="0" presStyleCnt="4"/>
      <dgm:spPr/>
    </dgm:pt>
    <dgm:pt modelId="{23DD499F-1491-4DAB-8A64-071D236187C8}" type="pres">
      <dgm:prSet presAssocID="{DB844614-4225-4148-8A76-6A20CCED26E2}" presName="node" presStyleLbl="node1" presStyleIdx="0" presStyleCnt="4">
        <dgm:presLayoutVars>
          <dgm:bulletEnabled val="1"/>
        </dgm:presLayoutVars>
      </dgm:prSet>
      <dgm:spPr/>
    </dgm:pt>
    <dgm:pt modelId="{7AF18DB0-9A0C-4D35-BF2A-C9CAF4B497C5}" type="pres">
      <dgm:prSet presAssocID="{8D21D7D8-5C91-4CDD-9C54-A0A95A786E9D}" presName="parTrans" presStyleLbl="sibTrans2D1" presStyleIdx="1" presStyleCnt="4"/>
      <dgm:spPr/>
    </dgm:pt>
    <dgm:pt modelId="{61F39564-54B8-4909-AA36-9A068D03A210}" type="pres">
      <dgm:prSet presAssocID="{8D21D7D8-5C91-4CDD-9C54-A0A95A786E9D}" presName="connectorText" presStyleLbl="sibTrans2D1" presStyleIdx="1" presStyleCnt="4"/>
      <dgm:spPr/>
    </dgm:pt>
    <dgm:pt modelId="{37A80A71-4873-4776-B38C-FCD8E3B1443E}" type="pres">
      <dgm:prSet presAssocID="{FD0F8D93-C72C-4DDD-B194-F3FA24DE5BAB}" presName="node" presStyleLbl="node1" presStyleIdx="1" presStyleCnt="4">
        <dgm:presLayoutVars>
          <dgm:bulletEnabled val="1"/>
        </dgm:presLayoutVars>
      </dgm:prSet>
      <dgm:spPr/>
    </dgm:pt>
    <dgm:pt modelId="{79B730D3-028C-4877-9CC4-B83F56D2CC12}" type="pres">
      <dgm:prSet presAssocID="{42DF02C6-F751-42A2-8D68-E70CBE290884}" presName="parTrans" presStyleLbl="sibTrans2D1" presStyleIdx="2" presStyleCnt="4"/>
      <dgm:spPr/>
    </dgm:pt>
    <dgm:pt modelId="{995FFA04-E02C-470E-AE66-461134967719}" type="pres">
      <dgm:prSet presAssocID="{42DF02C6-F751-42A2-8D68-E70CBE290884}" presName="connectorText" presStyleLbl="sibTrans2D1" presStyleIdx="2" presStyleCnt="4"/>
      <dgm:spPr/>
    </dgm:pt>
    <dgm:pt modelId="{7D0E2DBF-F0A9-4F2D-BF86-0D74D56B93F0}" type="pres">
      <dgm:prSet presAssocID="{C2A2989B-4B0D-4F9A-BF2F-F7AD45C42176}" presName="node" presStyleLbl="node1" presStyleIdx="2" presStyleCnt="4">
        <dgm:presLayoutVars>
          <dgm:bulletEnabled val="1"/>
        </dgm:presLayoutVars>
      </dgm:prSet>
      <dgm:spPr/>
    </dgm:pt>
    <dgm:pt modelId="{D6101A47-0399-4188-8D8B-97249FEA4DE2}" type="pres">
      <dgm:prSet presAssocID="{B88FB388-4B1E-4A2B-BC49-D412BD4B2113}" presName="parTrans" presStyleLbl="sibTrans2D1" presStyleIdx="3" presStyleCnt="4"/>
      <dgm:spPr/>
    </dgm:pt>
    <dgm:pt modelId="{6DDE20DD-8C18-4FAD-ACC0-7E9072402888}" type="pres">
      <dgm:prSet presAssocID="{B88FB388-4B1E-4A2B-BC49-D412BD4B2113}" presName="connectorText" presStyleLbl="sibTrans2D1" presStyleIdx="3" presStyleCnt="4"/>
      <dgm:spPr/>
    </dgm:pt>
    <dgm:pt modelId="{11A6E903-7D65-417B-940B-064AB641837B}" type="pres">
      <dgm:prSet presAssocID="{6E3DE599-2848-4424-A1C8-E2A9DE99F675}" presName="node" presStyleLbl="node1" presStyleIdx="3" presStyleCnt="4">
        <dgm:presLayoutVars>
          <dgm:bulletEnabled val="1"/>
        </dgm:presLayoutVars>
      </dgm:prSet>
      <dgm:spPr/>
    </dgm:pt>
  </dgm:ptLst>
  <dgm:cxnLst>
    <dgm:cxn modelId="{F1353319-B361-46EC-AB23-A2691697798E}" srcId="{B52723F5-4111-46E0-BDEA-580F5FBF3D53}" destId="{6E3DE599-2848-4424-A1C8-E2A9DE99F675}" srcOrd="3" destOrd="0" parTransId="{B88FB388-4B1E-4A2B-BC49-D412BD4B2113}" sibTransId="{E16EB7ED-429B-4D5A-A1D7-9579DC8478E9}"/>
    <dgm:cxn modelId="{2AF7551B-F860-47CC-92E7-5F75060C807D}" type="presOf" srcId="{FD0F8D93-C72C-4DDD-B194-F3FA24DE5BAB}" destId="{37A80A71-4873-4776-B38C-FCD8E3B1443E}" srcOrd="0" destOrd="0" presId="urn:microsoft.com/office/officeart/2005/8/layout/radial5"/>
    <dgm:cxn modelId="{28F6641D-8150-426B-B17C-687B3B0C7D33}" type="presOf" srcId="{3CE5650B-078D-443B-9578-A279DFCFE485}" destId="{96367D02-728E-4ED7-85BF-7B7AF138A905}" srcOrd="1" destOrd="0" presId="urn:microsoft.com/office/officeart/2005/8/layout/radial5"/>
    <dgm:cxn modelId="{EE5E251E-884F-4AE5-97C1-AFC7CEC80C4D}" type="presOf" srcId="{6E3DE599-2848-4424-A1C8-E2A9DE99F675}" destId="{11A6E903-7D65-417B-940B-064AB641837B}" srcOrd="0" destOrd="0" presId="urn:microsoft.com/office/officeart/2005/8/layout/radial5"/>
    <dgm:cxn modelId="{6B1C5A21-AB43-4389-91CC-F56F4F490E3D}" type="presOf" srcId="{B88FB388-4B1E-4A2B-BC49-D412BD4B2113}" destId="{D6101A47-0399-4188-8D8B-97249FEA4DE2}" srcOrd="0" destOrd="0" presId="urn:microsoft.com/office/officeart/2005/8/layout/radial5"/>
    <dgm:cxn modelId="{BF80EF26-2D89-4FD0-950A-C9DE3A042F97}" type="presOf" srcId="{DB844614-4225-4148-8A76-6A20CCED26E2}" destId="{23DD499F-1491-4DAB-8A64-071D236187C8}" srcOrd="0" destOrd="0" presId="urn:microsoft.com/office/officeart/2005/8/layout/radial5"/>
    <dgm:cxn modelId="{C585662B-65D4-4C4D-8FBE-12E224ECC821}" srcId="{BC80AD57-2722-4F44-907E-618F11C59159}" destId="{B52723F5-4111-46E0-BDEA-580F5FBF3D53}" srcOrd="0" destOrd="0" parTransId="{CEFB96C9-B14D-4AF1-95F6-833BF49F377F}" sibTransId="{D52EE5A4-2A34-4D71-828D-53822ADAAFBF}"/>
    <dgm:cxn modelId="{0104FB34-8F4F-486A-B43C-6948128AC12E}" type="presOf" srcId="{C2A2989B-4B0D-4F9A-BF2F-F7AD45C42176}" destId="{7D0E2DBF-F0A9-4F2D-BF86-0D74D56B93F0}" srcOrd="0" destOrd="0" presId="urn:microsoft.com/office/officeart/2005/8/layout/radial5"/>
    <dgm:cxn modelId="{30F38C3B-6256-40FC-A2CC-1603F7B414DD}" type="presOf" srcId="{8D21D7D8-5C91-4CDD-9C54-A0A95A786E9D}" destId="{7AF18DB0-9A0C-4D35-BF2A-C9CAF4B497C5}" srcOrd="0" destOrd="0" presId="urn:microsoft.com/office/officeart/2005/8/layout/radial5"/>
    <dgm:cxn modelId="{DDF78E4D-C5B7-4C7E-B87B-09543F535A7E}" type="presOf" srcId="{B88FB388-4B1E-4A2B-BC49-D412BD4B2113}" destId="{6DDE20DD-8C18-4FAD-ACC0-7E9072402888}" srcOrd="1" destOrd="0" presId="urn:microsoft.com/office/officeart/2005/8/layout/radial5"/>
    <dgm:cxn modelId="{99A14B56-A286-49FE-8A70-63C8F84F935E}" type="presOf" srcId="{3CE5650B-078D-443B-9578-A279DFCFE485}" destId="{B1B4AE7D-74D1-40B5-8603-B9F149022AD9}" srcOrd="0" destOrd="0" presId="urn:microsoft.com/office/officeart/2005/8/layout/radial5"/>
    <dgm:cxn modelId="{9DE3CD76-A48A-4E2C-924E-87A90E851512}" type="presOf" srcId="{BC80AD57-2722-4F44-907E-618F11C59159}" destId="{2938B1B4-FA59-4516-94DD-B1C39E88B1AD}" srcOrd="0" destOrd="0" presId="urn:microsoft.com/office/officeart/2005/8/layout/radial5"/>
    <dgm:cxn modelId="{A5DDC27D-9029-445F-A916-B9BF16A14D0F}" srcId="{B52723F5-4111-46E0-BDEA-580F5FBF3D53}" destId="{DB844614-4225-4148-8A76-6A20CCED26E2}" srcOrd="0" destOrd="0" parTransId="{3CE5650B-078D-443B-9578-A279DFCFE485}" sibTransId="{87398B4D-2583-4ACC-AB15-314EAEF05EBC}"/>
    <dgm:cxn modelId="{AA874FA0-52A0-4B5A-BF1D-7A8A7C13DFB7}" type="presOf" srcId="{42DF02C6-F751-42A2-8D68-E70CBE290884}" destId="{79B730D3-028C-4877-9CC4-B83F56D2CC12}" srcOrd="0" destOrd="0" presId="urn:microsoft.com/office/officeart/2005/8/layout/radial5"/>
    <dgm:cxn modelId="{733BCCD5-CC08-4C04-9D4A-27CBE834481C}" srcId="{B52723F5-4111-46E0-BDEA-580F5FBF3D53}" destId="{C2A2989B-4B0D-4F9A-BF2F-F7AD45C42176}" srcOrd="2" destOrd="0" parTransId="{42DF02C6-F751-42A2-8D68-E70CBE290884}" sibTransId="{0C452D41-034E-4D0C-AE0E-D1EB9A64FA25}"/>
    <dgm:cxn modelId="{391215DE-0D9A-4170-8C78-7FC5B543A829}" srcId="{B52723F5-4111-46E0-BDEA-580F5FBF3D53}" destId="{FD0F8D93-C72C-4DDD-B194-F3FA24DE5BAB}" srcOrd="1" destOrd="0" parTransId="{8D21D7D8-5C91-4CDD-9C54-A0A95A786E9D}" sibTransId="{3682082F-E430-43B6-BD53-6E6FF6CAFB7B}"/>
    <dgm:cxn modelId="{EFAAB4EB-6670-45CA-93AA-63BE9EBA3F68}" type="presOf" srcId="{8D21D7D8-5C91-4CDD-9C54-A0A95A786E9D}" destId="{61F39564-54B8-4909-AA36-9A068D03A210}" srcOrd="1" destOrd="0" presId="urn:microsoft.com/office/officeart/2005/8/layout/radial5"/>
    <dgm:cxn modelId="{235309F3-9A7C-47F6-B957-FB33CBE4966C}" type="presOf" srcId="{42DF02C6-F751-42A2-8D68-E70CBE290884}" destId="{995FFA04-E02C-470E-AE66-461134967719}" srcOrd="1" destOrd="0" presId="urn:microsoft.com/office/officeart/2005/8/layout/radial5"/>
    <dgm:cxn modelId="{068FDDFD-B059-4ECA-BC5B-8C463DFB9925}" type="presOf" srcId="{B52723F5-4111-46E0-BDEA-580F5FBF3D53}" destId="{DFCC2D26-AE67-41DF-83A5-41559FA66FC7}" srcOrd="0" destOrd="0" presId="urn:microsoft.com/office/officeart/2005/8/layout/radial5"/>
    <dgm:cxn modelId="{C21416D6-6E40-480F-B854-5920A1C0094D}" type="presParOf" srcId="{2938B1B4-FA59-4516-94DD-B1C39E88B1AD}" destId="{DFCC2D26-AE67-41DF-83A5-41559FA66FC7}" srcOrd="0" destOrd="0" presId="urn:microsoft.com/office/officeart/2005/8/layout/radial5"/>
    <dgm:cxn modelId="{7ADE133A-685E-480D-8372-5EBC76E87143}" type="presParOf" srcId="{2938B1B4-FA59-4516-94DD-B1C39E88B1AD}" destId="{B1B4AE7D-74D1-40B5-8603-B9F149022AD9}" srcOrd="1" destOrd="0" presId="urn:microsoft.com/office/officeart/2005/8/layout/radial5"/>
    <dgm:cxn modelId="{ABC28BF3-AD56-4F14-9B3E-805A0C63E0F4}" type="presParOf" srcId="{B1B4AE7D-74D1-40B5-8603-B9F149022AD9}" destId="{96367D02-728E-4ED7-85BF-7B7AF138A905}" srcOrd="0" destOrd="0" presId="urn:microsoft.com/office/officeart/2005/8/layout/radial5"/>
    <dgm:cxn modelId="{8343CC7B-06C3-4A1E-AEC9-E60D1C54C8ED}" type="presParOf" srcId="{2938B1B4-FA59-4516-94DD-B1C39E88B1AD}" destId="{23DD499F-1491-4DAB-8A64-071D236187C8}" srcOrd="2" destOrd="0" presId="urn:microsoft.com/office/officeart/2005/8/layout/radial5"/>
    <dgm:cxn modelId="{EBF41BE5-CC8E-4B0E-BDC8-0F5461A169AA}" type="presParOf" srcId="{2938B1B4-FA59-4516-94DD-B1C39E88B1AD}" destId="{7AF18DB0-9A0C-4D35-BF2A-C9CAF4B497C5}" srcOrd="3" destOrd="0" presId="urn:microsoft.com/office/officeart/2005/8/layout/radial5"/>
    <dgm:cxn modelId="{7495B891-A0DE-4259-B1FE-19477C722FF9}" type="presParOf" srcId="{7AF18DB0-9A0C-4D35-BF2A-C9CAF4B497C5}" destId="{61F39564-54B8-4909-AA36-9A068D03A210}" srcOrd="0" destOrd="0" presId="urn:microsoft.com/office/officeart/2005/8/layout/radial5"/>
    <dgm:cxn modelId="{D2A5696A-8128-461E-B84C-8716528EA61C}" type="presParOf" srcId="{2938B1B4-FA59-4516-94DD-B1C39E88B1AD}" destId="{37A80A71-4873-4776-B38C-FCD8E3B1443E}" srcOrd="4" destOrd="0" presId="urn:microsoft.com/office/officeart/2005/8/layout/radial5"/>
    <dgm:cxn modelId="{38AF84D4-4FF2-4A4C-8EFE-C3EE71987038}" type="presParOf" srcId="{2938B1B4-FA59-4516-94DD-B1C39E88B1AD}" destId="{79B730D3-028C-4877-9CC4-B83F56D2CC12}" srcOrd="5" destOrd="0" presId="urn:microsoft.com/office/officeart/2005/8/layout/radial5"/>
    <dgm:cxn modelId="{B21CA765-8E7C-4507-9786-BE401C7A6921}" type="presParOf" srcId="{79B730D3-028C-4877-9CC4-B83F56D2CC12}" destId="{995FFA04-E02C-470E-AE66-461134967719}" srcOrd="0" destOrd="0" presId="urn:microsoft.com/office/officeart/2005/8/layout/radial5"/>
    <dgm:cxn modelId="{8A897F34-D607-4515-9907-080E25E69308}" type="presParOf" srcId="{2938B1B4-FA59-4516-94DD-B1C39E88B1AD}" destId="{7D0E2DBF-F0A9-4F2D-BF86-0D74D56B93F0}" srcOrd="6" destOrd="0" presId="urn:microsoft.com/office/officeart/2005/8/layout/radial5"/>
    <dgm:cxn modelId="{FB38D696-57C9-4D08-ADE6-4FB8CB11ADF8}" type="presParOf" srcId="{2938B1B4-FA59-4516-94DD-B1C39E88B1AD}" destId="{D6101A47-0399-4188-8D8B-97249FEA4DE2}" srcOrd="7" destOrd="0" presId="urn:microsoft.com/office/officeart/2005/8/layout/radial5"/>
    <dgm:cxn modelId="{7D4E2F79-31D6-4A1D-B606-43378C134302}" type="presParOf" srcId="{D6101A47-0399-4188-8D8B-97249FEA4DE2}" destId="{6DDE20DD-8C18-4FAD-ACC0-7E9072402888}" srcOrd="0" destOrd="0" presId="urn:microsoft.com/office/officeart/2005/8/layout/radial5"/>
    <dgm:cxn modelId="{C6AEB1DA-A8BA-4893-AC4E-E371DA5F3460}" type="presParOf" srcId="{2938B1B4-FA59-4516-94DD-B1C39E88B1AD}" destId="{11A6E903-7D65-417B-940B-064AB641837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253B7D-7826-42B1-A52D-9FDD0393E720}" type="doc">
      <dgm:prSet loTypeId="urn:microsoft.com/office/officeart/2005/8/layout/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C9A2B9A-4D87-4CA8-90BA-3FA2564D30BA}">
      <dgm:prSet/>
      <dgm:spPr/>
      <dgm:t>
        <a:bodyPr/>
        <a:lstStyle/>
        <a:p>
          <a:r>
            <a:rPr lang="en-US"/>
            <a:t>Mindset </a:t>
          </a:r>
        </a:p>
      </dgm:t>
    </dgm:pt>
    <dgm:pt modelId="{29C4BD02-CED5-47CD-A32E-84C6D6F0AC19}" type="parTrans" cxnId="{6702F2CE-A20F-4770-BC95-175098DCBA55}">
      <dgm:prSet/>
      <dgm:spPr/>
      <dgm:t>
        <a:bodyPr/>
        <a:lstStyle/>
        <a:p>
          <a:endParaRPr lang="en-US"/>
        </a:p>
      </dgm:t>
    </dgm:pt>
    <dgm:pt modelId="{2F7BA2AB-AD89-4DF6-A93F-82E7AF91D3BB}" type="sibTrans" cxnId="{6702F2CE-A20F-4770-BC95-175098DCBA55}">
      <dgm:prSet/>
      <dgm:spPr/>
      <dgm:t>
        <a:bodyPr/>
        <a:lstStyle/>
        <a:p>
          <a:endParaRPr lang="en-US"/>
        </a:p>
      </dgm:t>
    </dgm:pt>
    <dgm:pt modelId="{DE17F3C8-9B7F-449C-A4E1-F307DE6113CE}">
      <dgm:prSet/>
      <dgm:spPr/>
      <dgm:t>
        <a:bodyPr/>
        <a:lstStyle/>
        <a:p>
          <a:r>
            <a:rPr lang="en-US" dirty="0"/>
            <a:t>TECHNO-OPTIMIST vs SOCIOTECHNICAL</a:t>
          </a:r>
        </a:p>
      </dgm:t>
    </dgm:pt>
    <dgm:pt modelId="{D281E41E-3616-401D-8819-85D7820CDC1D}" type="parTrans" cxnId="{26A76745-5EE1-41E1-B254-6456A30D8375}">
      <dgm:prSet/>
      <dgm:spPr/>
      <dgm:t>
        <a:bodyPr/>
        <a:lstStyle/>
        <a:p>
          <a:endParaRPr lang="en-US"/>
        </a:p>
      </dgm:t>
    </dgm:pt>
    <dgm:pt modelId="{A9D543E6-ADA7-4510-8D2D-2F6241C5B2D6}" type="sibTrans" cxnId="{26A76745-5EE1-41E1-B254-6456A30D8375}">
      <dgm:prSet/>
      <dgm:spPr/>
      <dgm:t>
        <a:bodyPr/>
        <a:lstStyle/>
        <a:p>
          <a:endParaRPr lang="en-US"/>
        </a:p>
      </dgm:t>
    </dgm:pt>
    <dgm:pt modelId="{E11B8FEB-144D-4B3F-A2C0-16E9E96931CC}">
      <dgm:prSet/>
      <dgm:spPr/>
      <dgm:t>
        <a:bodyPr/>
        <a:lstStyle/>
        <a:p>
          <a:r>
            <a:rPr lang="en-US" dirty="0"/>
            <a:t>TECH Infrastructure</a:t>
          </a:r>
        </a:p>
      </dgm:t>
    </dgm:pt>
    <dgm:pt modelId="{8F21E33E-8CA8-4D60-BC96-87B7C67A1C45}" type="parTrans" cxnId="{2FA944C4-934B-4395-89D0-955C57BE71EE}">
      <dgm:prSet/>
      <dgm:spPr/>
      <dgm:t>
        <a:bodyPr/>
        <a:lstStyle/>
        <a:p>
          <a:endParaRPr lang="en-US"/>
        </a:p>
      </dgm:t>
    </dgm:pt>
    <dgm:pt modelId="{DAA879BD-CC02-42A3-8758-35F3C83FB10D}" type="sibTrans" cxnId="{2FA944C4-934B-4395-89D0-955C57BE71EE}">
      <dgm:prSet/>
      <dgm:spPr/>
      <dgm:t>
        <a:bodyPr/>
        <a:lstStyle/>
        <a:p>
          <a:endParaRPr lang="en-US"/>
        </a:p>
      </dgm:t>
    </dgm:pt>
    <dgm:pt modelId="{B3E83A2A-8C2C-42E8-B61D-A74DF9ADDE02}">
      <dgm:prSet/>
      <dgm:spPr/>
      <dgm:t>
        <a:bodyPr/>
        <a:lstStyle/>
        <a:p>
          <a:r>
            <a:rPr lang="en-US"/>
            <a:t>Practicabilty with Doctors</a:t>
          </a:r>
        </a:p>
      </dgm:t>
    </dgm:pt>
    <dgm:pt modelId="{7769C8E4-B5F4-49F2-8EC4-D49F5016D85A}" type="parTrans" cxnId="{8612586E-D60E-4C55-B37B-C5C782F37B96}">
      <dgm:prSet/>
      <dgm:spPr/>
      <dgm:t>
        <a:bodyPr/>
        <a:lstStyle/>
        <a:p>
          <a:endParaRPr lang="en-US"/>
        </a:p>
      </dgm:t>
    </dgm:pt>
    <dgm:pt modelId="{AE7E1B01-9344-4487-A94C-87DAA31BA292}" type="sibTrans" cxnId="{8612586E-D60E-4C55-B37B-C5C782F37B96}">
      <dgm:prSet/>
      <dgm:spPr/>
      <dgm:t>
        <a:bodyPr/>
        <a:lstStyle/>
        <a:p>
          <a:endParaRPr lang="en-US"/>
        </a:p>
      </dgm:t>
    </dgm:pt>
    <dgm:pt modelId="{92EC00D6-D8E1-4E22-8850-210EBD4E0843}">
      <dgm:prSet/>
      <dgm:spPr/>
      <dgm:t>
        <a:bodyPr/>
        <a:lstStyle/>
        <a:p>
          <a:r>
            <a:rPr lang="en-US" dirty="0"/>
            <a:t>Awareness of the population</a:t>
          </a:r>
        </a:p>
      </dgm:t>
    </dgm:pt>
    <dgm:pt modelId="{7677F53A-4C0C-4417-9C08-039FE12579E3}" type="parTrans" cxnId="{F9CD8FBC-2BF8-4053-ABC2-C94BD1905488}">
      <dgm:prSet/>
      <dgm:spPr/>
      <dgm:t>
        <a:bodyPr/>
        <a:lstStyle/>
        <a:p>
          <a:endParaRPr lang="en-US"/>
        </a:p>
      </dgm:t>
    </dgm:pt>
    <dgm:pt modelId="{3673CC4F-212B-410C-8F7D-98849E2ED5B0}" type="sibTrans" cxnId="{F9CD8FBC-2BF8-4053-ABC2-C94BD1905488}">
      <dgm:prSet/>
      <dgm:spPr/>
      <dgm:t>
        <a:bodyPr/>
        <a:lstStyle/>
        <a:p>
          <a:endParaRPr lang="en-US"/>
        </a:p>
      </dgm:t>
    </dgm:pt>
    <dgm:pt modelId="{EC3EDDC5-1676-4436-9C51-9E6AC538449C}" type="pres">
      <dgm:prSet presAssocID="{05253B7D-7826-42B1-A52D-9FDD0393E720}" presName="linear" presStyleCnt="0">
        <dgm:presLayoutVars>
          <dgm:dir/>
          <dgm:animLvl val="lvl"/>
          <dgm:resizeHandles val="exact"/>
        </dgm:presLayoutVars>
      </dgm:prSet>
      <dgm:spPr/>
    </dgm:pt>
    <dgm:pt modelId="{385C4661-13CB-4FE8-8CC0-942909BDE6DD}" type="pres">
      <dgm:prSet presAssocID="{AC9A2B9A-4D87-4CA8-90BA-3FA2564D30BA}" presName="parentLin" presStyleCnt="0"/>
      <dgm:spPr/>
    </dgm:pt>
    <dgm:pt modelId="{77756C8F-C542-4EBB-9EC0-71512CFFFC23}" type="pres">
      <dgm:prSet presAssocID="{AC9A2B9A-4D87-4CA8-90BA-3FA2564D30BA}" presName="parentLeftMargin" presStyleLbl="node1" presStyleIdx="0" presStyleCnt="4"/>
      <dgm:spPr/>
    </dgm:pt>
    <dgm:pt modelId="{4FD67000-4C4A-4DBA-BBAA-80DCF4C0C719}" type="pres">
      <dgm:prSet presAssocID="{AC9A2B9A-4D87-4CA8-90BA-3FA2564D30B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03B45D3-59C4-4044-BA97-5994C5D8D2B2}" type="pres">
      <dgm:prSet presAssocID="{AC9A2B9A-4D87-4CA8-90BA-3FA2564D30BA}" presName="negativeSpace" presStyleCnt="0"/>
      <dgm:spPr/>
    </dgm:pt>
    <dgm:pt modelId="{C8656FB9-EA2D-49D1-9552-06B0ABAEA018}" type="pres">
      <dgm:prSet presAssocID="{AC9A2B9A-4D87-4CA8-90BA-3FA2564D30BA}" presName="childText" presStyleLbl="conFgAcc1" presStyleIdx="0" presStyleCnt="4">
        <dgm:presLayoutVars>
          <dgm:bulletEnabled val="1"/>
        </dgm:presLayoutVars>
      </dgm:prSet>
      <dgm:spPr/>
    </dgm:pt>
    <dgm:pt modelId="{A3D0443D-94B6-43A6-9FB2-E22EA10E7023}" type="pres">
      <dgm:prSet presAssocID="{2F7BA2AB-AD89-4DF6-A93F-82E7AF91D3BB}" presName="spaceBetweenRectangles" presStyleCnt="0"/>
      <dgm:spPr/>
    </dgm:pt>
    <dgm:pt modelId="{A35CBEB2-590B-4A52-829D-D1525F6BA78B}" type="pres">
      <dgm:prSet presAssocID="{E11B8FEB-144D-4B3F-A2C0-16E9E96931CC}" presName="parentLin" presStyleCnt="0"/>
      <dgm:spPr/>
    </dgm:pt>
    <dgm:pt modelId="{77F53AA3-71C8-47DD-9965-B3130DC450FD}" type="pres">
      <dgm:prSet presAssocID="{E11B8FEB-144D-4B3F-A2C0-16E9E96931CC}" presName="parentLeftMargin" presStyleLbl="node1" presStyleIdx="0" presStyleCnt="4"/>
      <dgm:spPr/>
    </dgm:pt>
    <dgm:pt modelId="{A391E253-2185-469A-860D-37CB8EE9706E}" type="pres">
      <dgm:prSet presAssocID="{E11B8FEB-144D-4B3F-A2C0-16E9E96931C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4191538-4EAC-4497-B3FF-B14A9A49B417}" type="pres">
      <dgm:prSet presAssocID="{E11B8FEB-144D-4B3F-A2C0-16E9E96931CC}" presName="negativeSpace" presStyleCnt="0"/>
      <dgm:spPr/>
    </dgm:pt>
    <dgm:pt modelId="{A1DB4685-9839-40B2-8CC7-F05EFB488A38}" type="pres">
      <dgm:prSet presAssocID="{E11B8FEB-144D-4B3F-A2C0-16E9E96931CC}" presName="childText" presStyleLbl="conFgAcc1" presStyleIdx="1" presStyleCnt="4">
        <dgm:presLayoutVars>
          <dgm:bulletEnabled val="1"/>
        </dgm:presLayoutVars>
      </dgm:prSet>
      <dgm:spPr/>
    </dgm:pt>
    <dgm:pt modelId="{79D4E58B-099E-4E0F-BFB8-53B23B242329}" type="pres">
      <dgm:prSet presAssocID="{DAA879BD-CC02-42A3-8758-35F3C83FB10D}" presName="spaceBetweenRectangles" presStyleCnt="0"/>
      <dgm:spPr/>
    </dgm:pt>
    <dgm:pt modelId="{BD7C3D5B-5B81-4A7A-8F4C-BFDF70BE6AB1}" type="pres">
      <dgm:prSet presAssocID="{B3E83A2A-8C2C-42E8-B61D-A74DF9ADDE02}" presName="parentLin" presStyleCnt="0"/>
      <dgm:spPr/>
    </dgm:pt>
    <dgm:pt modelId="{4C0F388A-A7B3-4938-AC4A-40DADBA6D3DF}" type="pres">
      <dgm:prSet presAssocID="{B3E83A2A-8C2C-42E8-B61D-A74DF9ADDE02}" presName="parentLeftMargin" presStyleLbl="node1" presStyleIdx="1" presStyleCnt="4"/>
      <dgm:spPr/>
    </dgm:pt>
    <dgm:pt modelId="{A58EDC41-0E6B-4DED-A653-FD9DE7328EDC}" type="pres">
      <dgm:prSet presAssocID="{B3E83A2A-8C2C-42E8-B61D-A74DF9ADDE0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3211C87-949E-4F7D-8DC7-2258ACF4EFE6}" type="pres">
      <dgm:prSet presAssocID="{B3E83A2A-8C2C-42E8-B61D-A74DF9ADDE02}" presName="negativeSpace" presStyleCnt="0"/>
      <dgm:spPr/>
    </dgm:pt>
    <dgm:pt modelId="{5177F941-8BC3-4EDB-A429-85E15CA44A9C}" type="pres">
      <dgm:prSet presAssocID="{B3E83A2A-8C2C-42E8-B61D-A74DF9ADDE02}" presName="childText" presStyleLbl="conFgAcc1" presStyleIdx="2" presStyleCnt="4">
        <dgm:presLayoutVars>
          <dgm:bulletEnabled val="1"/>
        </dgm:presLayoutVars>
      </dgm:prSet>
      <dgm:spPr/>
    </dgm:pt>
    <dgm:pt modelId="{56AAE346-BF7C-405D-986D-5281EAAAFFF7}" type="pres">
      <dgm:prSet presAssocID="{AE7E1B01-9344-4487-A94C-87DAA31BA292}" presName="spaceBetweenRectangles" presStyleCnt="0"/>
      <dgm:spPr/>
    </dgm:pt>
    <dgm:pt modelId="{D99F667F-08D0-4856-9AEB-AFDFD0BC9309}" type="pres">
      <dgm:prSet presAssocID="{92EC00D6-D8E1-4E22-8850-210EBD4E0843}" presName="parentLin" presStyleCnt="0"/>
      <dgm:spPr/>
    </dgm:pt>
    <dgm:pt modelId="{25EEF267-1989-4886-99C5-973110D3C7DE}" type="pres">
      <dgm:prSet presAssocID="{92EC00D6-D8E1-4E22-8850-210EBD4E0843}" presName="parentLeftMargin" presStyleLbl="node1" presStyleIdx="2" presStyleCnt="4"/>
      <dgm:spPr/>
    </dgm:pt>
    <dgm:pt modelId="{5BF8AEB9-155C-4AA5-86F5-182CFCA355C9}" type="pres">
      <dgm:prSet presAssocID="{92EC00D6-D8E1-4E22-8850-210EBD4E084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5B5AC3A-03C6-4A6D-82C8-CC8B579C3C54}" type="pres">
      <dgm:prSet presAssocID="{92EC00D6-D8E1-4E22-8850-210EBD4E0843}" presName="negativeSpace" presStyleCnt="0"/>
      <dgm:spPr/>
    </dgm:pt>
    <dgm:pt modelId="{7633FE5D-74B9-45A3-82C3-EBE62DB85010}" type="pres">
      <dgm:prSet presAssocID="{92EC00D6-D8E1-4E22-8850-210EBD4E084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2B08E00-C592-4E39-972B-4046B22C9A46}" type="presOf" srcId="{05253B7D-7826-42B1-A52D-9FDD0393E720}" destId="{EC3EDDC5-1676-4436-9C51-9E6AC538449C}" srcOrd="0" destOrd="0" presId="urn:microsoft.com/office/officeart/2005/8/layout/list1"/>
    <dgm:cxn modelId="{8809CD26-6114-4B95-A8D1-A395FCAD956D}" type="presOf" srcId="{B3E83A2A-8C2C-42E8-B61D-A74DF9ADDE02}" destId="{4C0F388A-A7B3-4938-AC4A-40DADBA6D3DF}" srcOrd="0" destOrd="0" presId="urn:microsoft.com/office/officeart/2005/8/layout/list1"/>
    <dgm:cxn modelId="{26A76745-5EE1-41E1-B254-6456A30D8375}" srcId="{AC9A2B9A-4D87-4CA8-90BA-3FA2564D30BA}" destId="{DE17F3C8-9B7F-449C-A4E1-F307DE6113CE}" srcOrd="0" destOrd="0" parTransId="{D281E41E-3616-401D-8819-85D7820CDC1D}" sibTransId="{A9D543E6-ADA7-4510-8D2D-2F6241C5B2D6}"/>
    <dgm:cxn modelId="{E63CC267-E6C7-419C-927E-16FE68E3F6A3}" type="presOf" srcId="{E11B8FEB-144D-4B3F-A2C0-16E9E96931CC}" destId="{A391E253-2185-469A-860D-37CB8EE9706E}" srcOrd="1" destOrd="0" presId="urn:microsoft.com/office/officeart/2005/8/layout/list1"/>
    <dgm:cxn modelId="{999FBD4B-9FD1-483F-85D6-9800055FE0BE}" type="presOf" srcId="{B3E83A2A-8C2C-42E8-B61D-A74DF9ADDE02}" destId="{A58EDC41-0E6B-4DED-A653-FD9DE7328EDC}" srcOrd="1" destOrd="0" presId="urn:microsoft.com/office/officeart/2005/8/layout/list1"/>
    <dgm:cxn modelId="{8612586E-D60E-4C55-B37B-C5C782F37B96}" srcId="{05253B7D-7826-42B1-A52D-9FDD0393E720}" destId="{B3E83A2A-8C2C-42E8-B61D-A74DF9ADDE02}" srcOrd="2" destOrd="0" parTransId="{7769C8E4-B5F4-49F2-8EC4-D49F5016D85A}" sibTransId="{AE7E1B01-9344-4487-A94C-87DAA31BA292}"/>
    <dgm:cxn modelId="{F9FEF558-A88B-4CB8-BF0F-485361E3D440}" type="presOf" srcId="{DE17F3C8-9B7F-449C-A4E1-F307DE6113CE}" destId="{C8656FB9-EA2D-49D1-9552-06B0ABAEA018}" srcOrd="0" destOrd="0" presId="urn:microsoft.com/office/officeart/2005/8/layout/list1"/>
    <dgm:cxn modelId="{79CC1681-ADE9-4388-9E7C-1D3CF4329B20}" type="presOf" srcId="{AC9A2B9A-4D87-4CA8-90BA-3FA2564D30BA}" destId="{4FD67000-4C4A-4DBA-BBAA-80DCF4C0C719}" srcOrd="1" destOrd="0" presId="urn:microsoft.com/office/officeart/2005/8/layout/list1"/>
    <dgm:cxn modelId="{1A97A38B-71D7-41B1-9B5B-12918BF92515}" type="presOf" srcId="{E11B8FEB-144D-4B3F-A2C0-16E9E96931CC}" destId="{77F53AA3-71C8-47DD-9965-B3130DC450FD}" srcOrd="0" destOrd="0" presId="urn:microsoft.com/office/officeart/2005/8/layout/list1"/>
    <dgm:cxn modelId="{98C5FEA3-A3D9-4A94-AA51-C2DD0DAFE858}" type="presOf" srcId="{AC9A2B9A-4D87-4CA8-90BA-3FA2564D30BA}" destId="{77756C8F-C542-4EBB-9EC0-71512CFFFC23}" srcOrd="0" destOrd="0" presId="urn:microsoft.com/office/officeart/2005/8/layout/list1"/>
    <dgm:cxn modelId="{F9CD8FBC-2BF8-4053-ABC2-C94BD1905488}" srcId="{05253B7D-7826-42B1-A52D-9FDD0393E720}" destId="{92EC00D6-D8E1-4E22-8850-210EBD4E0843}" srcOrd="3" destOrd="0" parTransId="{7677F53A-4C0C-4417-9C08-039FE12579E3}" sibTransId="{3673CC4F-212B-410C-8F7D-98849E2ED5B0}"/>
    <dgm:cxn modelId="{2FA944C4-934B-4395-89D0-955C57BE71EE}" srcId="{05253B7D-7826-42B1-A52D-9FDD0393E720}" destId="{E11B8FEB-144D-4B3F-A2C0-16E9E96931CC}" srcOrd="1" destOrd="0" parTransId="{8F21E33E-8CA8-4D60-BC96-87B7C67A1C45}" sibTransId="{DAA879BD-CC02-42A3-8758-35F3C83FB10D}"/>
    <dgm:cxn modelId="{9A00CBC7-1CBC-43DC-8E00-94946F3A4127}" type="presOf" srcId="{92EC00D6-D8E1-4E22-8850-210EBD4E0843}" destId="{5BF8AEB9-155C-4AA5-86F5-182CFCA355C9}" srcOrd="1" destOrd="0" presId="urn:microsoft.com/office/officeart/2005/8/layout/list1"/>
    <dgm:cxn modelId="{7E159ACD-F8C3-4ABA-993A-11AD204345E7}" type="presOf" srcId="{92EC00D6-D8E1-4E22-8850-210EBD4E0843}" destId="{25EEF267-1989-4886-99C5-973110D3C7DE}" srcOrd="0" destOrd="0" presId="urn:microsoft.com/office/officeart/2005/8/layout/list1"/>
    <dgm:cxn modelId="{6702F2CE-A20F-4770-BC95-175098DCBA55}" srcId="{05253B7D-7826-42B1-A52D-9FDD0393E720}" destId="{AC9A2B9A-4D87-4CA8-90BA-3FA2564D30BA}" srcOrd="0" destOrd="0" parTransId="{29C4BD02-CED5-47CD-A32E-84C6D6F0AC19}" sibTransId="{2F7BA2AB-AD89-4DF6-A93F-82E7AF91D3BB}"/>
    <dgm:cxn modelId="{6C799377-2635-4C61-ACF2-AE530EE45537}" type="presParOf" srcId="{EC3EDDC5-1676-4436-9C51-9E6AC538449C}" destId="{385C4661-13CB-4FE8-8CC0-942909BDE6DD}" srcOrd="0" destOrd="0" presId="urn:microsoft.com/office/officeart/2005/8/layout/list1"/>
    <dgm:cxn modelId="{EFC4E074-DEA7-4267-BE92-8C36B155D712}" type="presParOf" srcId="{385C4661-13CB-4FE8-8CC0-942909BDE6DD}" destId="{77756C8F-C542-4EBB-9EC0-71512CFFFC23}" srcOrd="0" destOrd="0" presId="urn:microsoft.com/office/officeart/2005/8/layout/list1"/>
    <dgm:cxn modelId="{2888A74D-1359-41D4-971E-DF2EBED900BA}" type="presParOf" srcId="{385C4661-13CB-4FE8-8CC0-942909BDE6DD}" destId="{4FD67000-4C4A-4DBA-BBAA-80DCF4C0C719}" srcOrd="1" destOrd="0" presId="urn:microsoft.com/office/officeart/2005/8/layout/list1"/>
    <dgm:cxn modelId="{7F8D3DE0-DD8C-40D9-9411-82B3748ADC87}" type="presParOf" srcId="{EC3EDDC5-1676-4436-9C51-9E6AC538449C}" destId="{203B45D3-59C4-4044-BA97-5994C5D8D2B2}" srcOrd="1" destOrd="0" presId="urn:microsoft.com/office/officeart/2005/8/layout/list1"/>
    <dgm:cxn modelId="{EE07DA6F-6298-4259-9867-569B569B22FE}" type="presParOf" srcId="{EC3EDDC5-1676-4436-9C51-9E6AC538449C}" destId="{C8656FB9-EA2D-49D1-9552-06B0ABAEA018}" srcOrd="2" destOrd="0" presId="urn:microsoft.com/office/officeart/2005/8/layout/list1"/>
    <dgm:cxn modelId="{8292FC1C-76AA-4FB2-89FB-BF9F6542AEDB}" type="presParOf" srcId="{EC3EDDC5-1676-4436-9C51-9E6AC538449C}" destId="{A3D0443D-94B6-43A6-9FB2-E22EA10E7023}" srcOrd="3" destOrd="0" presId="urn:microsoft.com/office/officeart/2005/8/layout/list1"/>
    <dgm:cxn modelId="{DEA635A7-BFB0-494A-820D-66F4BE028581}" type="presParOf" srcId="{EC3EDDC5-1676-4436-9C51-9E6AC538449C}" destId="{A35CBEB2-590B-4A52-829D-D1525F6BA78B}" srcOrd="4" destOrd="0" presId="urn:microsoft.com/office/officeart/2005/8/layout/list1"/>
    <dgm:cxn modelId="{127B7F84-FCA1-4152-A061-537F739DC3B2}" type="presParOf" srcId="{A35CBEB2-590B-4A52-829D-D1525F6BA78B}" destId="{77F53AA3-71C8-47DD-9965-B3130DC450FD}" srcOrd="0" destOrd="0" presId="urn:microsoft.com/office/officeart/2005/8/layout/list1"/>
    <dgm:cxn modelId="{869653A8-3B14-4E76-AB65-E1212E858543}" type="presParOf" srcId="{A35CBEB2-590B-4A52-829D-D1525F6BA78B}" destId="{A391E253-2185-469A-860D-37CB8EE9706E}" srcOrd="1" destOrd="0" presId="urn:microsoft.com/office/officeart/2005/8/layout/list1"/>
    <dgm:cxn modelId="{2B9CEE19-D9D7-499B-8205-F98154E7823A}" type="presParOf" srcId="{EC3EDDC5-1676-4436-9C51-9E6AC538449C}" destId="{14191538-4EAC-4497-B3FF-B14A9A49B417}" srcOrd="5" destOrd="0" presId="urn:microsoft.com/office/officeart/2005/8/layout/list1"/>
    <dgm:cxn modelId="{CD679CCA-09C0-4AAB-8A78-3BA0BE2FF21D}" type="presParOf" srcId="{EC3EDDC5-1676-4436-9C51-9E6AC538449C}" destId="{A1DB4685-9839-40B2-8CC7-F05EFB488A38}" srcOrd="6" destOrd="0" presId="urn:microsoft.com/office/officeart/2005/8/layout/list1"/>
    <dgm:cxn modelId="{64073560-058F-4CE6-9F1C-EFA3E21E7693}" type="presParOf" srcId="{EC3EDDC5-1676-4436-9C51-9E6AC538449C}" destId="{79D4E58B-099E-4E0F-BFB8-53B23B242329}" srcOrd="7" destOrd="0" presId="urn:microsoft.com/office/officeart/2005/8/layout/list1"/>
    <dgm:cxn modelId="{EE19F151-FBC7-43BC-BDD8-8C0EFEC4055E}" type="presParOf" srcId="{EC3EDDC5-1676-4436-9C51-9E6AC538449C}" destId="{BD7C3D5B-5B81-4A7A-8F4C-BFDF70BE6AB1}" srcOrd="8" destOrd="0" presId="urn:microsoft.com/office/officeart/2005/8/layout/list1"/>
    <dgm:cxn modelId="{E8CD283D-EDB1-46D9-B092-67FBD6EFADA7}" type="presParOf" srcId="{BD7C3D5B-5B81-4A7A-8F4C-BFDF70BE6AB1}" destId="{4C0F388A-A7B3-4938-AC4A-40DADBA6D3DF}" srcOrd="0" destOrd="0" presId="urn:microsoft.com/office/officeart/2005/8/layout/list1"/>
    <dgm:cxn modelId="{E810DC61-57C8-4FD2-843A-C5B478D1BD42}" type="presParOf" srcId="{BD7C3D5B-5B81-4A7A-8F4C-BFDF70BE6AB1}" destId="{A58EDC41-0E6B-4DED-A653-FD9DE7328EDC}" srcOrd="1" destOrd="0" presId="urn:microsoft.com/office/officeart/2005/8/layout/list1"/>
    <dgm:cxn modelId="{02B1353C-7381-4E63-8290-8316ABF72450}" type="presParOf" srcId="{EC3EDDC5-1676-4436-9C51-9E6AC538449C}" destId="{23211C87-949E-4F7D-8DC7-2258ACF4EFE6}" srcOrd="9" destOrd="0" presId="urn:microsoft.com/office/officeart/2005/8/layout/list1"/>
    <dgm:cxn modelId="{2D157D7E-6ACA-47AE-AB18-3FAC3B33B76E}" type="presParOf" srcId="{EC3EDDC5-1676-4436-9C51-9E6AC538449C}" destId="{5177F941-8BC3-4EDB-A429-85E15CA44A9C}" srcOrd="10" destOrd="0" presId="urn:microsoft.com/office/officeart/2005/8/layout/list1"/>
    <dgm:cxn modelId="{A453621A-D336-4969-B1C6-89DE987F7DAF}" type="presParOf" srcId="{EC3EDDC5-1676-4436-9C51-9E6AC538449C}" destId="{56AAE346-BF7C-405D-986D-5281EAAAFFF7}" srcOrd="11" destOrd="0" presId="urn:microsoft.com/office/officeart/2005/8/layout/list1"/>
    <dgm:cxn modelId="{3A735F87-D42A-4E7C-A15B-787488209F76}" type="presParOf" srcId="{EC3EDDC5-1676-4436-9C51-9E6AC538449C}" destId="{D99F667F-08D0-4856-9AEB-AFDFD0BC9309}" srcOrd="12" destOrd="0" presId="urn:microsoft.com/office/officeart/2005/8/layout/list1"/>
    <dgm:cxn modelId="{37C005F9-BBB9-4F68-8BD3-A32945430C50}" type="presParOf" srcId="{D99F667F-08D0-4856-9AEB-AFDFD0BC9309}" destId="{25EEF267-1989-4886-99C5-973110D3C7DE}" srcOrd="0" destOrd="0" presId="urn:microsoft.com/office/officeart/2005/8/layout/list1"/>
    <dgm:cxn modelId="{1DB0A29A-7B75-47BE-9D7D-AB98E8062EA5}" type="presParOf" srcId="{D99F667F-08D0-4856-9AEB-AFDFD0BC9309}" destId="{5BF8AEB9-155C-4AA5-86F5-182CFCA355C9}" srcOrd="1" destOrd="0" presId="urn:microsoft.com/office/officeart/2005/8/layout/list1"/>
    <dgm:cxn modelId="{0599DDFE-39E7-461C-8D23-A3A0BA0F6A14}" type="presParOf" srcId="{EC3EDDC5-1676-4436-9C51-9E6AC538449C}" destId="{B5B5AC3A-03C6-4A6D-82C8-CC8B579C3C54}" srcOrd="13" destOrd="0" presId="urn:microsoft.com/office/officeart/2005/8/layout/list1"/>
    <dgm:cxn modelId="{686732C1-7AA1-406A-AAC9-45F118F78539}" type="presParOf" srcId="{EC3EDDC5-1676-4436-9C51-9E6AC538449C}" destId="{7633FE5D-74B9-45A3-82C3-EBE62DB8501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50D2E-5143-4C33-8CA4-AE575F967D8F}">
      <dsp:nvSpPr>
        <dsp:cNvPr id="0" name=""/>
        <dsp:cNvSpPr/>
      </dsp:nvSpPr>
      <dsp:spPr>
        <a:xfrm>
          <a:off x="684914" y="101640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71F218-EDF5-4B07-86A6-EF4F5684DF06}">
      <dsp:nvSpPr>
        <dsp:cNvPr id="0" name=""/>
        <dsp:cNvSpPr/>
      </dsp:nvSpPr>
      <dsp:spPr>
        <a:xfrm>
          <a:off x="918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45647-EEBE-43D9-AA91-EC04869E3612}">
      <dsp:nvSpPr>
        <dsp:cNvPr id="0" name=""/>
        <dsp:cNvSpPr/>
      </dsp:nvSpPr>
      <dsp:spPr>
        <a:xfrm>
          <a:off x="333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The Problem </a:t>
          </a:r>
        </a:p>
      </dsp:txBody>
      <dsp:txXfrm>
        <a:off x="333914" y="2456402"/>
        <a:ext cx="1800000" cy="720000"/>
      </dsp:txXfrm>
    </dsp:sp>
    <dsp:sp modelId="{E1D1E6CB-BBCD-42B5-8493-61666E627B70}">
      <dsp:nvSpPr>
        <dsp:cNvPr id="0" name=""/>
        <dsp:cNvSpPr/>
      </dsp:nvSpPr>
      <dsp:spPr>
        <a:xfrm>
          <a:off x="2799914" y="101640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9C8BA8-73E1-4BF5-A466-1AAA2D6E91BF}">
      <dsp:nvSpPr>
        <dsp:cNvPr id="0" name=""/>
        <dsp:cNvSpPr/>
      </dsp:nvSpPr>
      <dsp:spPr>
        <a:xfrm>
          <a:off x="3033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952FF2-75F3-468F-AA0E-41642E61AA5B}">
      <dsp:nvSpPr>
        <dsp:cNvPr id="0" name=""/>
        <dsp:cNvSpPr/>
      </dsp:nvSpPr>
      <dsp:spPr>
        <a:xfrm>
          <a:off x="2448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Evidence  : Applications  of AI in Health </a:t>
          </a:r>
        </a:p>
      </dsp:txBody>
      <dsp:txXfrm>
        <a:off x="2448914" y="2456402"/>
        <a:ext cx="1800000" cy="720000"/>
      </dsp:txXfrm>
    </dsp:sp>
    <dsp:sp modelId="{68746DC7-3460-49AF-BE68-6853FE99AD69}">
      <dsp:nvSpPr>
        <dsp:cNvPr id="0" name=""/>
        <dsp:cNvSpPr/>
      </dsp:nvSpPr>
      <dsp:spPr>
        <a:xfrm>
          <a:off x="4914914" y="101640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EF5590-3C4B-46FF-BD14-3BE0DDE4645C}">
      <dsp:nvSpPr>
        <dsp:cNvPr id="0" name=""/>
        <dsp:cNvSpPr/>
      </dsp:nvSpPr>
      <dsp:spPr>
        <a:xfrm>
          <a:off x="5148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DBF81A-8747-469B-A750-1D9D6CCFC979}">
      <dsp:nvSpPr>
        <dsp:cNvPr id="0" name=""/>
        <dsp:cNvSpPr/>
      </dsp:nvSpPr>
      <dsp:spPr>
        <a:xfrm>
          <a:off x="4563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Challenges  : NASSS </a:t>
          </a:r>
        </a:p>
      </dsp:txBody>
      <dsp:txXfrm>
        <a:off x="4563914" y="2456402"/>
        <a:ext cx="1800000" cy="720000"/>
      </dsp:txXfrm>
    </dsp:sp>
    <dsp:sp modelId="{2B4A3C39-4951-4AFD-8745-35EB73C21C86}">
      <dsp:nvSpPr>
        <dsp:cNvPr id="0" name=""/>
        <dsp:cNvSpPr/>
      </dsp:nvSpPr>
      <dsp:spPr>
        <a:xfrm>
          <a:off x="7029914" y="101640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67C107-DE8C-4289-AEA1-B1D472C07AD6}">
      <dsp:nvSpPr>
        <dsp:cNvPr id="0" name=""/>
        <dsp:cNvSpPr/>
      </dsp:nvSpPr>
      <dsp:spPr>
        <a:xfrm>
          <a:off x="7263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5F62D-BC8A-4EA5-AE27-5B414E2E9F84}">
      <dsp:nvSpPr>
        <dsp:cNvPr id="0" name=""/>
        <dsp:cNvSpPr/>
      </dsp:nvSpPr>
      <dsp:spPr>
        <a:xfrm>
          <a:off x="6678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Idea </a:t>
          </a:r>
        </a:p>
      </dsp:txBody>
      <dsp:txXfrm>
        <a:off x="6678914" y="2456402"/>
        <a:ext cx="1800000" cy="720000"/>
      </dsp:txXfrm>
    </dsp:sp>
    <dsp:sp modelId="{F7B85D2B-40BC-417F-9589-B509D7841041}">
      <dsp:nvSpPr>
        <dsp:cNvPr id="0" name=""/>
        <dsp:cNvSpPr/>
      </dsp:nvSpPr>
      <dsp:spPr>
        <a:xfrm>
          <a:off x="9144914" y="101640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80CA7D-C77F-42D1-B5B3-A6333A70C0CC}">
      <dsp:nvSpPr>
        <dsp:cNvPr id="0" name=""/>
        <dsp:cNvSpPr/>
      </dsp:nvSpPr>
      <dsp:spPr>
        <a:xfrm>
          <a:off x="9378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3DDC6-C651-4BE4-B55C-932EB1E34D05}">
      <dsp:nvSpPr>
        <dsp:cNvPr id="0" name=""/>
        <dsp:cNvSpPr/>
      </dsp:nvSpPr>
      <dsp:spPr>
        <a:xfrm>
          <a:off x="8793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Conclusion</a:t>
          </a:r>
        </a:p>
      </dsp:txBody>
      <dsp:txXfrm>
        <a:off x="8793914" y="2456402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922EF-C894-4136-A465-4FDFFBEC9FE4}">
      <dsp:nvSpPr>
        <dsp:cNvPr id="0" name=""/>
        <dsp:cNvSpPr/>
      </dsp:nvSpPr>
      <dsp:spPr>
        <a:xfrm>
          <a:off x="0" y="243842"/>
          <a:ext cx="10927829" cy="680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48121" tIns="333248" rIns="84812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41 million, annually </a:t>
          </a:r>
        </a:p>
      </dsp:txBody>
      <dsp:txXfrm>
        <a:off x="0" y="243842"/>
        <a:ext cx="10927829" cy="680400"/>
      </dsp:txXfrm>
    </dsp:sp>
    <dsp:sp modelId="{17BACDD4-95EC-440E-9B39-16BB16B4B8A7}">
      <dsp:nvSpPr>
        <dsp:cNvPr id="0" name=""/>
        <dsp:cNvSpPr/>
      </dsp:nvSpPr>
      <dsp:spPr>
        <a:xfrm>
          <a:off x="546391" y="7682"/>
          <a:ext cx="7649480" cy="4723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132" tIns="0" rIns="28913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NCDs leading cause of morbidity/mortality</a:t>
          </a:r>
          <a:r>
            <a:rPr lang="en-US" sz="1600" kern="1200" baseline="30000"/>
            <a:t>1</a:t>
          </a:r>
          <a:endParaRPr lang="en-US" sz="1600" kern="1200"/>
        </a:p>
      </dsp:txBody>
      <dsp:txXfrm>
        <a:off x="569448" y="30739"/>
        <a:ext cx="7603366" cy="426206"/>
      </dsp:txXfrm>
    </dsp:sp>
    <dsp:sp modelId="{564C6EEC-1006-4847-BC66-1A06DC4C2E52}">
      <dsp:nvSpPr>
        <dsp:cNvPr id="0" name=""/>
        <dsp:cNvSpPr/>
      </dsp:nvSpPr>
      <dsp:spPr>
        <a:xfrm>
          <a:off x="0" y="1246802"/>
          <a:ext cx="10927829" cy="680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48121" tIns="333248" rIns="84812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8 in 10</a:t>
          </a:r>
        </a:p>
      </dsp:txBody>
      <dsp:txXfrm>
        <a:off x="0" y="1246802"/>
        <a:ext cx="10927829" cy="680400"/>
      </dsp:txXfrm>
    </dsp:sp>
    <dsp:sp modelId="{58F74E5F-B2F4-4389-9B9F-06490A81DDFE}">
      <dsp:nvSpPr>
        <dsp:cNvPr id="0" name=""/>
        <dsp:cNvSpPr/>
      </dsp:nvSpPr>
      <dsp:spPr>
        <a:xfrm>
          <a:off x="546391" y="1010642"/>
          <a:ext cx="7649480" cy="4723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132" tIns="0" rIns="28913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W.H.O - Africa region  highest burden</a:t>
          </a:r>
          <a:r>
            <a:rPr lang="en-US" sz="1600" kern="1200" baseline="30000"/>
            <a:t>1</a:t>
          </a:r>
          <a:endParaRPr lang="en-US" sz="1600" kern="1200"/>
        </a:p>
      </dsp:txBody>
      <dsp:txXfrm>
        <a:off x="569448" y="1033699"/>
        <a:ext cx="7603366" cy="426206"/>
      </dsp:txXfrm>
    </dsp:sp>
    <dsp:sp modelId="{FFD54D5B-A253-4346-A24B-9FC856F4F826}">
      <dsp:nvSpPr>
        <dsp:cNvPr id="0" name=""/>
        <dsp:cNvSpPr/>
      </dsp:nvSpPr>
      <dsp:spPr>
        <a:xfrm>
          <a:off x="0" y="2249762"/>
          <a:ext cx="10927829" cy="93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48121" tIns="333248" rIns="84812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Develop infrastructure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Train personnel</a:t>
          </a:r>
        </a:p>
      </dsp:txBody>
      <dsp:txXfrm>
        <a:off x="0" y="2249762"/>
        <a:ext cx="10927829" cy="932400"/>
      </dsp:txXfrm>
    </dsp:sp>
    <dsp:sp modelId="{49BE9CAC-AE14-47FB-BEEF-515BC33B7B06}">
      <dsp:nvSpPr>
        <dsp:cNvPr id="0" name=""/>
        <dsp:cNvSpPr/>
      </dsp:nvSpPr>
      <dsp:spPr>
        <a:xfrm>
          <a:off x="546391" y="2013602"/>
          <a:ext cx="7649480" cy="4723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132" tIns="0" rIns="28913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Traditionally  </a:t>
          </a:r>
        </a:p>
      </dsp:txBody>
      <dsp:txXfrm>
        <a:off x="569448" y="2036659"/>
        <a:ext cx="7603366" cy="426206"/>
      </dsp:txXfrm>
    </dsp:sp>
    <dsp:sp modelId="{145DADF5-664D-497C-BA39-FB89F155671C}">
      <dsp:nvSpPr>
        <dsp:cNvPr id="0" name=""/>
        <dsp:cNvSpPr/>
      </dsp:nvSpPr>
      <dsp:spPr>
        <a:xfrm>
          <a:off x="0" y="3504722"/>
          <a:ext cx="10927829" cy="680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48121" tIns="333248" rIns="84812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Artificial intelligence</a:t>
          </a:r>
        </a:p>
      </dsp:txBody>
      <dsp:txXfrm>
        <a:off x="0" y="3504722"/>
        <a:ext cx="10927829" cy="680400"/>
      </dsp:txXfrm>
    </dsp:sp>
    <dsp:sp modelId="{A3EB1CDD-62D4-4E21-9122-F912F289392D}">
      <dsp:nvSpPr>
        <dsp:cNvPr id="0" name=""/>
        <dsp:cNvSpPr/>
      </dsp:nvSpPr>
      <dsp:spPr>
        <a:xfrm>
          <a:off x="546391" y="3268562"/>
          <a:ext cx="7649480" cy="4723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132" tIns="0" rIns="28913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Digital health </a:t>
          </a:r>
        </a:p>
      </dsp:txBody>
      <dsp:txXfrm>
        <a:off x="569448" y="3291619"/>
        <a:ext cx="7603366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B827D-E4CC-4DF3-87E2-B9C777305CB2}">
      <dsp:nvSpPr>
        <dsp:cNvPr id="0" name=""/>
        <dsp:cNvSpPr/>
      </dsp:nvSpPr>
      <dsp:spPr>
        <a:xfrm>
          <a:off x="0" y="392199"/>
          <a:ext cx="6944999" cy="1398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9009" tIns="499872" rIns="53900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Image analysis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Predictive models for CVDs </a:t>
          </a:r>
        </a:p>
      </dsp:txBody>
      <dsp:txXfrm>
        <a:off x="0" y="392199"/>
        <a:ext cx="6944999" cy="1398600"/>
      </dsp:txXfrm>
    </dsp:sp>
    <dsp:sp modelId="{B594C46F-85E4-4AC3-AFA2-B2143A3DAFA4}">
      <dsp:nvSpPr>
        <dsp:cNvPr id="0" name=""/>
        <dsp:cNvSpPr/>
      </dsp:nvSpPr>
      <dsp:spPr>
        <a:xfrm>
          <a:off x="347249" y="37959"/>
          <a:ext cx="4861499" cy="708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3753" tIns="0" rIns="1837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Digital Diagnostics &amp; Therapeutics</a:t>
          </a:r>
        </a:p>
      </dsp:txBody>
      <dsp:txXfrm>
        <a:off x="381834" y="72544"/>
        <a:ext cx="4792329" cy="639310"/>
      </dsp:txXfrm>
    </dsp:sp>
    <dsp:sp modelId="{B985242F-E627-4666-80B2-9CEB8DBBAACA}">
      <dsp:nvSpPr>
        <dsp:cNvPr id="0" name=""/>
        <dsp:cNvSpPr/>
      </dsp:nvSpPr>
      <dsp:spPr>
        <a:xfrm>
          <a:off x="0" y="2274639"/>
          <a:ext cx="6944999" cy="1398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9009" tIns="499872" rIns="53900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eTriage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Video Consultations	</a:t>
          </a:r>
        </a:p>
      </dsp:txBody>
      <dsp:txXfrm>
        <a:off x="0" y="2274639"/>
        <a:ext cx="6944999" cy="1398600"/>
      </dsp:txXfrm>
    </dsp:sp>
    <dsp:sp modelId="{21E65CA3-3896-4A81-A959-2396FFA927AC}">
      <dsp:nvSpPr>
        <dsp:cNvPr id="0" name=""/>
        <dsp:cNvSpPr/>
      </dsp:nvSpPr>
      <dsp:spPr>
        <a:xfrm>
          <a:off x="347249" y="1920399"/>
          <a:ext cx="4861499" cy="7084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3753" tIns="0" rIns="1837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Digital Aids for face-to-face</a:t>
          </a:r>
        </a:p>
      </dsp:txBody>
      <dsp:txXfrm>
        <a:off x="381834" y="1954984"/>
        <a:ext cx="4792329" cy="639310"/>
      </dsp:txXfrm>
    </dsp:sp>
    <dsp:sp modelId="{A8A406E4-E9AD-43A0-B540-0FBB03710141}">
      <dsp:nvSpPr>
        <dsp:cNvPr id="0" name=""/>
        <dsp:cNvSpPr/>
      </dsp:nvSpPr>
      <dsp:spPr>
        <a:xfrm>
          <a:off x="0" y="4157079"/>
          <a:ext cx="6944999" cy="1398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9009" tIns="499872" rIns="53900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Health tracking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eConsult (Asynchronous)</a:t>
          </a:r>
        </a:p>
      </dsp:txBody>
      <dsp:txXfrm>
        <a:off x="0" y="4157079"/>
        <a:ext cx="6944999" cy="1398600"/>
      </dsp:txXfrm>
    </dsp:sp>
    <dsp:sp modelId="{73E51ACD-1B06-40F7-8862-12A22CAB6863}">
      <dsp:nvSpPr>
        <dsp:cNvPr id="0" name=""/>
        <dsp:cNvSpPr/>
      </dsp:nvSpPr>
      <dsp:spPr>
        <a:xfrm>
          <a:off x="347249" y="3802839"/>
          <a:ext cx="4861499" cy="7084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3753" tIns="0" rIns="1837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Managing Chronic Conditions</a:t>
          </a:r>
        </a:p>
      </dsp:txBody>
      <dsp:txXfrm>
        <a:off x="381834" y="3837424"/>
        <a:ext cx="4792329" cy="639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A3A3D-932D-44F6-8E6E-6AACF4C8B374}">
      <dsp:nvSpPr>
        <dsp:cNvPr id="0" name=""/>
        <dsp:cNvSpPr/>
      </dsp:nvSpPr>
      <dsp:spPr>
        <a:xfrm>
          <a:off x="4219" y="862992"/>
          <a:ext cx="844593" cy="8445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A7F18B-A212-4DDA-B68E-A5873376F01E}">
      <dsp:nvSpPr>
        <dsp:cNvPr id="0" name=""/>
        <dsp:cNvSpPr/>
      </dsp:nvSpPr>
      <dsp:spPr>
        <a:xfrm>
          <a:off x="4219" y="1792013"/>
          <a:ext cx="2413125" cy="361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/>
            <a:t>Mobile phones</a:t>
          </a:r>
        </a:p>
      </dsp:txBody>
      <dsp:txXfrm>
        <a:off x="4219" y="1792013"/>
        <a:ext cx="2413125" cy="361968"/>
      </dsp:txXfrm>
    </dsp:sp>
    <dsp:sp modelId="{33071780-6353-4631-9A21-323B90C35202}">
      <dsp:nvSpPr>
        <dsp:cNvPr id="0" name=""/>
        <dsp:cNvSpPr/>
      </dsp:nvSpPr>
      <dsp:spPr>
        <a:xfrm>
          <a:off x="4219" y="2193250"/>
          <a:ext cx="2413125" cy="633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Computer vision and smart phone camera</a:t>
          </a:r>
        </a:p>
      </dsp:txBody>
      <dsp:txXfrm>
        <a:off x="4219" y="2193250"/>
        <a:ext cx="2413125" cy="633161"/>
      </dsp:txXfrm>
    </dsp:sp>
    <dsp:sp modelId="{BB017B5F-6F79-47A3-81DF-7B82A612BEE9}">
      <dsp:nvSpPr>
        <dsp:cNvPr id="0" name=""/>
        <dsp:cNvSpPr/>
      </dsp:nvSpPr>
      <dsp:spPr>
        <a:xfrm>
          <a:off x="2839641" y="862992"/>
          <a:ext cx="844593" cy="8445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BB3C1C-192B-4FC6-88F7-846E920105C4}">
      <dsp:nvSpPr>
        <dsp:cNvPr id="0" name=""/>
        <dsp:cNvSpPr/>
      </dsp:nvSpPr>
      <dsp:spPr>
        <a:xfrm>
          <a:off x="2839641" y="1792013"/>
          <a:ext cx="2413125" cy="361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Reminder systems</a:t>
          </a:r>
        </a:p>
      </dsp:txBody>
      <dsp:txXfrm>
        <a:off x="2839641" y="1792013"/>
        <a:ext cx="2413125" cy="361968"/>
      </dsp:txXfrm>
    </dsp:sp>
    <dsp:sp modelId="{15C59444-1662-49FC-86CE-0D864ED551CC}">
      <dsp:nvSpPr>
        <dsp:cNvPr id="0" name=""/>
        <dsp:cNvSpPr/>
      </dsp:nvSpPr>
      <dsp:spPr>
        <a:xfrm>
          <a:off x="2839641" y="2193250"/>
          <a:ext cx="2413125" cy="633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SMS-based applications eg mPulse Mobile, ChronologyMD</a:t>
          </a:r>
        </a:p>
      </dsp:txBody>
      <dsp:txXfrm>
        <a:off x="2839641" y="2193250"/>
        <a:ext cx="2413125" cy="633161"/>
      </dsp:txXfrm>
    </dsp:sp>
    <dsp:sp modelId="{6EC4E768-BF17-424F-A3EB-24404E4FC287}">
      <dsp:nvSpPr>
        <dsp:cNvPr id="0" name=""/>
        <dsp:cNvSpPr/>
      </dsp:nvSpPr>
      <dsp:spPr>
        <a:xfrm>
          <a:off x="5675062" y="862992"/>
          <a:ext cx="844593" cy="8445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3BFED1-05D5-4F98-9F92-94429C7BAB61}">
      <dsp:nvSpPr>
        <dsp:cNvPr id="0" name=""/>
        <dsp:cNvSpPr/>
      </dsp:nvSpPr>
      <dsp:spPr>
        <a:xfrm>
          <a:off x="5675062" y="1792013"/>
          <a:ext cx="2413125" cy="361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AI for patient Empowerment </a:t>
          </a:r>
        </a:p>
      </dsp:txBody>
      <dsp:txXfrm>
        <a:off x="5675062" y="1792013"/>
        <a:ext cx="2413125" cy="361968"/>
      </dsp:txXfrm>
    </dsp:sp>
    <dsp:sp modelId="{9896672A-D6AA-4125-89F8-AA56E0A12FEE}">
      <dsp:nvSpPr>
        <dsp:cNvPr id="0" name=""/>
        <dsp:cNvSpPr/>
      </dsp:nvSpPr>
      <dsp:spPr>
        <a:xfrm>
          <a:off x="5675062" y="2193250"/>
          <a:ext cx="2413125" cy="633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Chatbots eg “Vik” </a:t>
          </a:r>
        </a:p>
      </dsp:txBody>
      <dsp:txXfrm>
        <a:off x="5675062" y="2193250"/>
        <a:ext cx="2413125" cy="633161"/>
      </dsp:txXfrm>
    </dsp:sp>
    <dsp:sp modelId="{A5B2E546-CA3B-473B-AF33-079A1A59D310}">
      <dsp:nvSpPr>
        <dsp:cNvPr id="0" name=""/>
        <dsp:cNvSpPr/>
      </dsp:nvSpPr>
      <dsp:spPr>
        <a:xfrm>
          <a:off x="8510484" y="862992"/>
          <a:ext cx="844593" cy="8445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1E3386-1E2B-4CF1-B5ED-917E645B1CD0}">
      <dsp:nvSpPr>
        <dsp:cNvPr id="0" name=""/>
        <dsp:cNvSpPr/>
      </dsp:nvSpPr>
      <dsp:spPr>
        <a:xfrm>
          <a:off x="8510484" y="1792013"/>
          <a:ext cx="2413125" cy="361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Integrated care.</a:t>
          </a:r>
        </a:p>
      </dsp:txBody>
      <dsp:txXfrm>
        <a:off x="8510484" y="1792013"/>
        <a:ext cx="2413125" cy="361968"/>
      </dsp:txXfrm>
    </dsp:sp>
    <dsp:sp modelId="{7595FFA9-D00C-4968-939D-EA7ADFE42218}">
      <dsp:nvSpPr>
        <dsp:cNvPr id="0" name=""/>
        <dsp:cNvSpPr/>
      </dsp:nvSpPr>
      <dsp:spPr>
        <a:xfrm>
          <a:off x="8510484" y="2193250"/>
          <a:ext cx="2413125" cy="633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Wholistic care for people with NCDs.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Promoting connected care. 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AI integrated  EHR system</a:t>
          </a:r>
        </a:p>
      </dsp:txBody>
      <dsp:txXfrm>
        <a:off x="8510484" y="2193250"/>
        <a:ext cx="2413125" cy="6331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C2D26-AE67-41DF-83A5-41559FA66FC7}">
      <dsp:nvSpPr>
        <dsp:cNvPr id="0" name=""/>
        <dsp:cNvSpPr/>
      </dsp:nvSpPr>
      <dsp:spPr>
        <a:xfrm>
          <a:off x="4653913" y="1847017"/>
          <a:ext cx="1317830" cy="13178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 ACCESS</a:t>
          </a:r>
        </a:p>
      </dsp:txBody>
      <dsp:txXfrm>
        <a:off x="4846905" y="2040009"/>
        <a:ext cx="931846" cy="931846"/>
      </dsp:txXfrm>
    </dsp:sp>
    <dsp:sp modelId="{B1B4AE7D-74D1-40B5-8603-B9F149022AD9}">
      <dsp:nvSpPr>
        <dsp:cNvPr id="0" name=""/>
        <dsp:cNvSpPr/>
      </dsp:nvSpPr>
      <dsp:spPr>
        <a:xfrm rot="16200000">
          <a:off x="5173496" y="1367983"/>
          <a:ext cx="278663" cy="4480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15296" y="1499395"/>
        <a:ext cx="195064" cy="268838"/>
      </dsp:txXfrm>
    </dsp:sp>
    <dsp:sp modelId="{23DD499F-1491-4DAB-8A64-071D236187C8}">
      <dsp:nvSpPr>
        <dsp:cNvPr id="0" name=""/>
        <dsp:cNvSpPr/>
      </dsp:nvSpPr>
      <dsp:spPr>
        <a:xfrm>
          <a:off x="4653913" y="3406"/>
          <a:ext cx="1317830" cy="13178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HOSPITALS</a:t>
          </a:r>
        </a:p>
      </dsp:txBody>
      <dsp:txXfrm>
        <a:off x="4846905" y="196398"/>
        <a:ext cx="931846" cy="931846"/>
      </dsp:txXfrm>
    </dsp:sp>
    <dsp:sp modelId="{7AF18DB0-9A0C-4D35-BF2A-C9CAF4B497C5}">
      <dsp:nvSpPr>
        <dsp:cNvPr id="0" name=""/>
        <dsp:cNvSpPr/>
      </dsp:nvSpPr>
      <dsp:spPr>
        <a:xfrm>
          <a:off x="6087415" y="2281901"/>
          <a:ext cx="278663" cy="4480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87415" y="2371513"/>
        <a:ext cx="195064" cy="268838"/>
      </dsp:txXfrm>
    </dsp:sp>
    <dsp:sp modelId="{37A80A71-4873-4776-B38C-FCD8E3B1443E}">
      <dsp:nvSpPr>
        <dsp:cNvPr id="0" name=""/>
        <dsp:cNvSpPr/>
      </dsp:nvSpPr>
      <dsp:spPr>
        <a:xfrm>
          <a:off x="6497523" y="1847017"/>
          <a:ext cx="1317830" cy="13178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PHARM</a:t>
          </a:r>
        </a:p>
      </dsp:txBody>
      <dsp:txXfrm>
        <a:off x="6690515" y="2040009"/>
        <a:ext cx="931846" cy="931846"/>
      </dsp:txXfrm>
    </dsp:sp>
    <dsp:sp modelId="{79B730D3-028C-4877-9CC4-B83F56D2CC12}">
      <dsp:nvSpPr>
        <dsp:cNvPr id="0" name=""/>
        <dsp:cNvSpPr/>
      </dsp:nvSpPr>
      <dsp:spPr>
        <a:xfrm rot="5400000">
          <a:off x="5173496" y="3195820"/>
          <a:ext cx="278663" cy="4480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15296" y="3243633"/>
        <a:ext cx="195064" cy="268838"/>
      </dsp:txXfrm>
    </dsp:sp>
    <dsp:sp modelId="{7D0E2DBF-F0A9-4F2D-BF86-0D74D56B93F0}">
      <dsp:nvSpPr>
        <dsp:cNvPr id="0" name=""/>
        <dsp:cNvSpPr/>
      </dsp:nvSpPr>
      <dsp:spPr>
        <a:xfrm>
          <a:off x="4653913" y="3690628"/>
          <a:ext cx="1317830" cy="13178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OTHERS</a:t>
          </a:r>
        </a:p>
      </dsp:txBody>
      <dsp:txXfrm>
        <a:off x="4846905" y="3883620"/>
        <a:ext cx="931846" cy="931846"/>
      </dsp:txXfrm>
    </dsp:sp>
    <dsp:sp modelId="{D6101A47-0399-4188-8D8B-97249FEA4DE2}">
      <dsp:nvSpPr>
        <dsp:cNvPr id="0" name=""/>
        <dsp:cNvSpPr/>
      </dsp:nvSpPr>
      <dsp:spPr>
        <a:xfrm rot="10800000">
          <a:off x="4259578" y="2281901"/>
          <a:ext cx="278663" cy="4480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343177" y="2371513"/>
        <a:ext cx="195064" cy="268838"/>
      </dsp:txXfrm>
    </dsp:sp>
    <dsp:sp modelId="{11A6E903-7D65-417B-940B-064AB641837B}">
      <dsp:nvSpPr>
        <dsp:cNvPr id="0" name=""/>
        <dsp:cNvSpPr/>
      </dsp:nvSpPr>
      <dsp:spPr>
        <a:xfrm>
          <a:off x="2810302" y="1847017"/>
          <a:ext cx="1317830" cy="13178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LABS</a:t>
          </a:r>
        </a:p>
      </dsp:txBody>
      <dsp:txXfrm>
        <a:off x="3003294" y="2040009"/>
        <a:ext cx="931846" cy="9318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56FB9-EA2D-49D1-9552-06B0ABAEA018}">
      <dsp:nvSpPr>
        <dsp:cNvPr id="0" name=""/>
        <dsp:cNvSpPr/>
      </dsp:nvSpPr>
      <dsp:spPr>
        <a:xfrm>
          <a:off x="0" y="373373"/>
          <a:ext cx="10515600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6127" tIns="458216" rIns="81612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TECHNO-OPTIMIST vs SOCIOTECHNICAL</a:t>
          </a:r>
        </a:p>
      </dsp:txBody>
      <dsp:txXfrm>
        <a:off x="0" y="373373"/>
        <a:ext cx="10515600" cy="935550"/>
      </dsp:txXfrm>
    </dsp:sp>
    <dsp:sp modelId="{4FD67000-4C4A-4DBA-BBAA-80DCF4C0C719}">
      <dsp:nvSpPr>
        <dsp:cNvPr id="0" name=""/>
        <dsp:cNvSpPr/>
      </dsp:nvSpPr>
      <dsp:spPr>
        <a:xfrm>
          <a:off x="525780" y="48653"/>
          <a:ext cx="7360920" cy="649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Mindset </a:t>
          </a:r>
        </a:p>
      </dsp:txBody>
      <dsp:txXfrm>
        <a:off x="557483" y="80356"/>
        <a:ext cx="7297514" cy="586034"/>
      </dsp:txXfrm>
    </dsp:sp>
    <dsp:sp modelId="{A1DB4685-9839-40B2-8CC7-F05EFB488A38}">
      <dsp:nvSpPr>
        <dsp:cNvPr id="0" name=""/>
        <dsp:cNvSpPr/>
      </dsp:nvSpPr>
      <dsp:spPr>
        <a:xfrm>
          <a:off x="0" y="1752444"/>
          <a:ext cx="10515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91E253-2185-469A-860D-37CB8EE9706E}">
      <dsp:nvSpPr>
        <dsp:cNvPr id="0" name=""/>
        <dsp:cNvSpPr/>
      </dsp:nvSpPr>
      <dsp:spPr>
        <a:xfrm>
          <a:off x="525780" y="1427723"/>
          <a:ext cx="7360920" cy="649440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TECH Infrastructure</a:t>
          </a:r>
        </a:p>
      </dsp:txBody>
      <dsp:txXfrm>
        <a:off x="557483" y="1459426"/>
        <a:ext cx="7297514" cy="586034"/>
      </dsp:txXfrm>
    </dsp:sp>
    <dsp:sp modelId="{5177F941-8BC3-4EDB-A429-85E15CA44A9C}">
      <dsp:nvSpPr>
        <dsp:cNvPr id="0" name=""/>
        <dsp:cNvSpPr/>
      </dsp:nvSpPr>
      <dsp:spPr>
        <a:xfrm>
          <a:off x="0" y="2750364"/>
          <a:ext cx="10515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8EDC41-0E6B-4DED-A653-FD9DE7328EDC}">
      <dsp:nvSpPr>
        <dsp:cNvPr id="0" name=""/>
        <dsp:cNvSpPr/>
      </dsp:nvSpPr>
      <dsp:spPr>
        <a:xfrm>
          <a:off x="525780" y="2425643"/>
          <a:ext cx="7360920" cy="649440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Practicabilty with Doctors</a:t>
          </a:r>
        </a:p>
      </dsp:txBody>
      <dsp:txXfrm>
        <a:off x="557483" y="2457346"/>
        <a:ext cx="7297514" cy="586034"/>
      </dsp:txXfrm>
    </dsp:sp>
    <dsp:sp modelId="{7633FE5D-74B9-45A3-82C3-EBE62DB85010}">
      <dsp:nvSpPr>
        <dsp:cNvPr id="0" name=""/>
        <dsp:cNvSpPr/>
      </dsp:nvSpPr>
      <dsp:spPr>
        <a:xfrm>
          <a:off x="0" y="3748284"/>
          <a:ext cx="10515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F8AEB9-155C-4AA5-86F5-182CFCA355C9}">
      <dsp:nvSpPr>
        <dsp:cNvPr id="0" name=""/>
        <dsp:cNvSpPr/>
      </dsp:nvSpPr>
      <dsp:spPr>
        <a:xfrm>
          <a:off x="525780" y="3423564"/>
          <a:ext cx="7360920" cy="64944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Awareness of the population</a:t>
          </a:r>
        </a:p>
      </dsp:txBody>
      <dsp:txXfrm>
        <a:off x="557483" y="3455267"/>
        <a:ext cx="7297514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Computer vision and smart phone camera (LABOVITZ ET AL, QUOTED BY BABEL ET AL)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SMS-based applications sending reminders </a:t>
            </a:r>
            <a:r>
              <a:rPr lang="en-US" dirty="0" err="1"/>
              <a:t>eg</a:t>
            </a:r>
            <a:r>
              <a:rPr lang="en-US" dirty="0"/>
              <a:t> </a:t>
            </a:r>
            <a:r>
              <a:rPr lang="en-US" dirty="0" err="1"/>
              <a:t>mPulse</a:t>
            </a:r>
            <a:r>
              <a:rPr lang="en-US" dirty="0"/>
              <a:t> Mobile, </a:t>
            </a:r>
            <a:r>
              <a:rPr lang="en-US" dirty="0" err="1"/>
              <a:t>ChronologyMD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lvl="1"/>
            <a:r>
              <a:rPr lang="en-US" dirty="0"/>
              <a:t>Chatbots </a:t>
            </a:r>
            <a:r>
              <a:rPr lang="en-US" dirty="0" err="1"/>
              <a:t>eg</a:t>
            </a:r>
            <a:r>
              <a:rPr lang="en-US" dirty="0"/>
              <a:t> “Vik” to empower patients with breast cancer and their relatives. Over 20% of participants became aware of their clinical decisions</a:t>
            </a:r>
          </a:p>
          <a:p>
            <a:pPr lvl="1"/>
            <a:r>
              <a:rPr lang="en-US" dirty="0"/>
              <a:t>AI assistant robots have been shown to be effective in insulin adherence for T1D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429D-D313-49EC-A179-DB592727A9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115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Adapted Trisha Greenhalgh et al., Beyond Adoption: A New Framework for Theorizing and Evaluating </a:t>
            </a:r>
            <a:r>
              <a:rPr lang="en-US" dirty="0" err="1"/>
              <a:t>Nonadoption</a:t>
            </a:r>
            <a:r>
              <a:rPr lang="en-US" dirty="0"/>
              <a:t>, Abandonment, and Challenges to the Scale-Up, Spread, and Sustainability of Health and Care </a:t>
            </a:r>
            <a:r>
              <a:rPr lang="en-US" dirty="0" err="1"/>
              <a:t>Technologies.J</a:t>
            </a:r>
            <a:r>
              <a:rPr lang="en-US" dirty="0"/>
              <a:t> Med Internet Res 2017;19(11):e367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429D-D313-49EC-A179-DB592727A9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49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Thus, we present MED ACCESS, a “healthcare marketplace” established to make the available health services easily and rapidly accessible to the community.</a:t>
            </a:r>
          </a:p>
          <a:p>
            <a:endParaRPr lang="en-US" dirty="0"/>
          </a:p>
          <a:p>
            <a:r>
              <a:rPr lang="en-US" dirty="0"/>
              <a:t>By connecting :</a:t>
            </a:r>
          </a:p>
          <a:p>
            <a:r>
              <a:rPr lang="en-US" dirty="0"/>
              <a:t>	- Health care providers</a:t>
            </a:r>
          </a:p>
          <a:p>
            <a:r>
              <a:rPr lang="en-US" dirty="0"/>
              <a:t>	- Healthcare users</a:t>
            </a:r>
          </a:p>
          <a:p>
            <a:r>
              <a:rPr lang="en-US" dirty="0"/>
              <a:t>	- Healthcare facilities </a:t>
            </a:r>
          </a:p>
          <a:p>
            <a:r>
              <a:rPr lang="en-US" dirty="0"/>
              <a:t>In one access point in </a:t>
            </a:r>
            <a:r>
              <a:rPr lang="en-US" dirty="0" err="1"/>
              <a:t>realtime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486F1-E093-49DC-9EE1-63CD190254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028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presents to us the problems </a:t>
            </a:r>
          </a:p>
          <a:p>
            <a:r>
              <a:rPr lang="en-US" dirty="0"/>
              <a:t> - Lack of access to healthcare due to</a:t>
            </a:r>
          </a:p>
          <a:p>
            <a:r>
              <a:rPr lang="en-US" dirty="0"/>
              <a:t>	fewer numbers of healthcare personnel</a:t>
            </a:r>
          </a:p>
          <a:p>
            <a:r>
              <a:rPr lang="en-US" dirty="0"/>
              <a:t>	unawareness of health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486F1-E093-49DC-9EE1-63CD190254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72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09FDC-D414-1EE8-5529-BB8C1C18C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7ED9BA-1629-4BEC-4D38-80B4FC247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4485-14F0-782F-147C-5425EB191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4961-CFB5-451A-B160-762AF57A5DBA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CACB4-C82E-E2A7-B9EE-F384BCC24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1C3FB-E72D-64DF-ADF6-6B5F3884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7C32-76CA-43C3-8E4C-A6DBFE5B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50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5CD21-B83D-3F5F-0AC1-CA2F7EE60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A6A2-66AE-BAE7-3BB7-DB9A0D964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D358B-DD89-2F3B-E241-1EE787C8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4961-CFB5-451A-B160-762AF57A5DBA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88306-7DC2-62D5-A312-3812B4DF5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9FA04-7CB5-1A53-0993-58B8C4F9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7C32-76CA-43C3-8E4C-A6DBFE5B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95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4CBCE-A7F8-9E02-C5FF-DBB50B690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BCE23-AE21-0F7E-6889-9685475FE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DE575-E19B-2134-E94C-FC4004662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4961-CFB5-451A-B160-762AF57A5DBA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3F466-4D44-7A5F-AB33-1436E50A6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AB0DB-CB42-647B-ACB2-5EECBC73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7C32-76CA-43C3-8E4C-A6DBFE5B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02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3E14C-5D8E-A752-DEB1-A738FB8C5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C1A21-6AEA-4D9C-9920-D4D6340C4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4998A8-F722-7EE5-0239-6787F3504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1AD3E-2F60-1B05-0759-25FE2C07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4961-CFB5-451A-B160-762AF57A5DBA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4DACE-12D8-F739-B4B1-7503F5E5B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0A521-C6D2-02C4-1D28-F1CDAF4BF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7C32-76CA-43C3-8E4C-A6DBFE5B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35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BCC5-8C5F-0531-BF01-BB11F1057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96415-C42F-EA25-8D41-25E44CBD4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EB84F-678A-9EFC-FF4E-107DAC808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FDEAF4-054A-5381-D7F2-43714F6CE8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B3BD00-EBC4-BD73-1173-28B3591050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646B48-0A85-9E94-E4E3-19044DA48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4961-CFB5-451A-B160-762AF57A5DBA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4876FC-E774-8571-E65B-99522536F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DC971A-B085-B5EE-9E05-D7DD56027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7C32-76CA-43C3-8E4C-A6DBFE5B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39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DD240-E655-359A-431C-CB948DB7A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5DB02A-5FB1-5F6F-4C23-1C3EEF33A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4961-CFB5-451A-B160-762AF57A5DBA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E51869-0C45-51C0-2071-A9F29B25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A13A98-3BCF-1935-83BB-BEBD1F728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7C32-76CA-43C3-8E4C-A6DBFE5B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13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35DC09-5539-42E1-8633-4D91C0D8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4961-CFB5-451A-B160-762AF57A5DBA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9242B9-8F9B-E084-12D6-E761E6A4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B00ED-F206-7969-500E-B66BE564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7C32-76CA-43C3-8E4C-A6DBFE5B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17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33BA1-0185-6FED-5BCB-B47C4F876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1BABB-52C5-5C07-AADC-AE5BBD6DA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B2C714-F36B-FE67-8BC0-2F19A0EE1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E41F1-3DA9-5FF7-DD87-759CA8832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4961-CFB5-451A-B160-762AF57A5DBA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91F38-F4F1-E7E0-573B-84F5A0C75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F83E6-B94B-41CC-CFF3-DD6241555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7C32-76CA-43C3-8E4C-A6DBFE5B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5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98DB6-E025-5CFB-1C6C-3C5B21AF9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534A32-DBCD-0D28-71A6-FEDB039248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85BDF-E163-A485-10A3-4B89ABE58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E54B3-1A08-0559-0193-9D0BCD954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4961-CFB5-451A-B160-762AF57A5DBA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AFFFB-6E81-AF88-5506-13AF38CB4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EE528-606D-035A-C93A-301A59C8B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7C32-76CA-43C3-8E4C-A6DBFE5B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06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90901-979A-C9B5-F455-8754E51F3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5215F2-7EB3-72B3-0C44-4BB5E508B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2F4AC-1821-4174-4A5A-21C2C1E9F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4961-CFB5-451A-B160-762AF57A5DBA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B08F4-C3BC-B9D4-34F4-88B49FC20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A0A6D-3F0B-2601-0FBB-3C359EB05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7C32-76CA-43C3-8E4C-A6DBFE5B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33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AAAE1B-243C-B0CD-334D-B28302104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AD7890-384E-1E37-32CA-74D69C0F5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C934E-9C2D-8925-A109-760BCAFBC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4961-CFB5-451A-B160-762AF57A5DBA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D5EFD-E524-329E-5B50-07F50B7DB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3B62D-5164-3473-1C93-B7B29F55F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7C32-76CA-43C3-8E4C-A6DBFE5B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64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CBED-1918-4D47-A41E-1692762CF176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 ACCESS CONCEPT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4331-7792-4D26-8B56-6EA5FC390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45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B3B149-17B6-B053-8282-4C9E11E93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D7B55-70E1-33D1-3BB2-3470F7D65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70B30-88A8-F970-CD74-94EFBA33BB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64961-CFB5-451A-B160-762AF57A5DBA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1FD0C-CEF4-CECC-9BC9-2CC847C2ED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B2710-7F17-9227-E093-80FFD8E53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97C32-76CA-43C3-8E4C-A6DBFE5B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2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intieh.ekongefeyin@reub.ox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9457367" y="492261"/>
            <a:ext cx="1965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FGAI4H-R-032-A01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8393421" y="861593"/>
            <a:ext cx="3029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Cambridge, 21-24 March 2023</a:t>
            </a: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467027"/>
              </p:ext>
            </p:extLst>
          </p:nvPr>
        </p:nvGraphicFramePr>
        <p:xfrm>
          <a:off x="1790700" y="3247161"/>
          <a:ext cx="8401049" cy="2240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6348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410986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643715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 of Oxford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b="0" dirty="0"/>
                        <a:t>AI for NCD care In Africa</a:t>
                      </a:r>
                      <a:endParaRPr lang="en-GB" sz="1800" b="0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Sintieh </a:t>
                      </a:r>
                      <a:r>
                        <a:rPr lang="en-GB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Nchinda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Ngek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Ekongefeyin</a:t>
                      </a:r>
                      <a:b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 of Oxford</a:t>
                      </a:r>
                      <a:b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United Kingdom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GB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sintieh.ekongefeyin@reub.ox.ac.uk</a:t>
                      </a:r>
                      <a:r>
                        <a:rPr lang="en-GB" sz="1800" kern="1200" dirty="0">
                          <a:effectLst/>
                        </a:rPr>
                        <a:t> 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This PPT contains a presentation on the use 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 AI in Non-communicable Diseases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in Africa</a:t>
                      </a:r>
                      <a:r>
                        <a:rPr lang="en-US" sz="1800" dirty="0"/>
                        <a:t>.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635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20">
            <a:extLst>
              <a:ext uri="{FF2B5EF4-FFF2-40B4-BE49-F238E27FC236}">
                <a16:creationId xmlns:a16="http://schemas.microsoft.com/office/drawing/2014/main" id="{305265DC-CF6B-4AE8-B3F3-2A7A16374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C68D20-282D-4850-835E-E0E83F3D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0804"/>
            <a:ext cx="4391024" cy="1907884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The Future  - AI NCD Remote Support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10A6BE-D4E0-DC5C-CF35-03EC51FEAA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08"/>
          <a:stretch/>
        </p:blipFill>
        <p:spPr>
          <a:xfrm>
            <a:off x="20" y="2"/>
            <a:ext cx="12191980" cy="3418853"/>
          </a:xfrm>
          <a:custGeom>
            <a:avLst/>
            <a:gdLst/>
            <a:ahLst/>
            <a:cxnLst/>
            <a:rect l="l" t="t" r="r" b="b"/>
            <a:pathLst>
              <a:path w="12192000" h="3418853">
                <a:moveTo>
                  <a:pt x="0" y="0"/>
                </a:moveTo>
                <a:lnTo>
                  <a:pt x="12192000" y="0"/>
                </a:lnTo>
                <a:lnTo>
                  <a:pt x="12192000" y="227978"/>
                </a:lnTo>
                <a:lnTo>
                  <a:pt x="12192000" y="2065168"/>
                </a:lnTo>
                <a:lnTo>
                  <a:pt x="12192000" y="3342653"/>
                </a:lnTo>
                <a:lnTo>
                  <a:pt x="9439275" y="3418853"/>
                </a:lnTo>
                <a:lnTo>
                  <a:pt x="5572127" y="3171203"/>
                </a:lnTo>
                <a:lnTo>
                  <a:pt x="0" y="3342653"/>
                </a:lnTo>
                <a:lnTo>
                  <a:pt x="0" y="2065168"/>
                </a:lnTo>
                <a:lnTo>
                  <a:pt x="0" y="227978"/>
                </a:lnTo>
                <a:close/>
              </a:path>
            </a:pathLst>
          </a:cu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0E3600-9FE6-4C46-B9BA-EB53F4513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466933"/>
            <a:ext cx="2635250" cy="707886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19A4331-7792-4D26-8B56-6EA5FC390C92}" type="slidenum"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6" name="Group 22">
            <a:extLst>
              <a:ext uri="{FF2B5EF4-FFF2-40B4-BE49-F238E27FC236}">
                <a16:creationId xmlns:a16="http://schemas.microsoft.com/office/drawing/2014/main" id="{37EA779C-87BF-454F-919D-A3DA98FD8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9818"/>
            <a:ext cx="12192000" cy="757168"/>
            <a:chOff x="0" y="2959818"/>
            <a:chExt cx="12192000" cy="75716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8C2E702-9A3E-420B-81FC-693685CAF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24">
              <a:extLst>
                <a:ext uri="{FF2B5EF4-FFF2-40B4-BE49-F238E27FC236}">
                  <a16:creationId xmlns:a16="http://schemas.microsoft.com/office/drawing/2014/main" id="{6AA40418-2F7D-4A2A-84C0-1A72B0307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98CA5-69D2-41C1-B5B5-6B70547EE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197093"/>
            <a:ext cx="5692774" cy="16488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>
              <a:solidFill>
                <a:schemeClr val="bg1">
                  <a:alpha val="80000"/>
                </a:schemeClr>
              </a:solidFill>
            </a:endParaRPr>
          </a:p>
          <a:p>
            <a:pPr lvl="1"/>
            <a:endParaRPr lang="en-US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9DD02E-0ABA-4D34-8FE8-BE47E9448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59713" y="6025942"/>
            <a:ext cx="3497262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 ACCESS CONCEPT</a:t>
            </a:r>
          </a:p>
        </p:txBody>
      </p:sp>
      <p:pic>
        <p:nvPicPr>
          <p:cNvPr id="8" name="Google Shape;163;p4">
            <a:extLst>
              <a:ext uri="{FF2B5EF4-FFF2-40B4-BE49-F238E27FC236}">
                <a16:creationId xmlns:a16="http://schemas.microsoft.com/office/drawing/2014/main" id="{A2C5C073-3A4D-33D5-0156-3860937FEE3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25350" y="273369"/>
            <a:ext cx="1094999" cy="1095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2199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BE8229-DC4C-76F4-A098-700A432418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150" b="1458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E846CD-3FD1-4DAF-986B-15A9254EC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Opportunities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5323A8-9DB9-49B1-B635-3FE701C4A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 ACCESS CONCEPT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CC781A-F01D-46AF-B72D-CAB4CB8C7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19A4331-7792-4D26-8B56-6EA5FC390C9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7F234F7-1CD2-648D-1D0B-0398DC581A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oogle Shape;163;p4">
            <a:extLst>
              <a:ext uri="{FF2B5EF4-FFF2-40B4-BE49-F238E27FC236}">
                <a16:creationId xmlns:a16="http://schemas.microsoft.com/office/drawing/2014/main" id="{01BBF3D2-F03D-B04D-50D6-55126C957CA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825350" y="273369"/>
            <a:ext cx="1094999" cy="1095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889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16409A-0E27-47DE-B081-EDA1FD114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990205"/>
            <a:ext cx="10518776" cy="1200329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7B68F6-EEC3-4571-BC55-4B28960F8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089" y="5551200"/>
            <a:ext cx="6583362" cy="10759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sintieh.ekongefeyin@reuben.ox.ac.uk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8CABF1-FA55-0F02-D4DF-695BD68427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63" b="27894"/>
          <a:stretch/>
        </p:blipFill>
        <p:spPr>
          <a:xfrm>
            <a:off x="20" y="10"/>
            <a:ext cx="12191980" cy="3657590"/>
          </a:xfrm>
          <a:custGeom>
            <a:avLst/>
            <a:gdLst/>
            <a:ahLst/>
            <a:cxnLst/>
            <a:rect l="l" t="t" r="r" b="b"/>
            <a:pathLst>
              <a:path w="12192000" h="3657600">
                <a:moveTo>
                  <a:pt x="7230262" y="3468462"/>
                </a:moveTo>
                <a:lnTo>
                  <a:pt x="7197115" y="3474938"/>
                </a:lnTo>
                <a:lnTo>
                  <a:pt x="7214545" y="3473344"/>
                </a:lnTo>
                <a:cubicBezTo>
                  <a:pt x="7220308" y="3472558"/>
                  <a:pt x="7225785" y="3471224"/>
                  <a:pt x="7230262" y="3468462"/>
                </a:cubicBezTo>
                <a:close/>
                <a:moveTo>
                  <a:pt x="7009120" y="3411863"/>
                </a:moveTo>
                <a:lnTo>
                  <a:pt x="7021563" y="3422955"/>
                </a:lnTo>
                <a:lnTo>
                  <a:pt x="7021563" y="3422954"/>
                </a:lnTo>
                <a:close/>
                <a:moveTo>
                  <a:pt x="7768443" y="3303674"/>
                </a:moveTo>
                <a:lnTo>
                  <a:pt x="7768443" y="3303675"/>
                </a:lnTo>
                <a:lnTo>
                  <a:pt x="7792447" y="3326153"/>
                </a:lnTo>
                <a:cubicBezTo>
                  <a:pt x="7785969" y="3320057"/>
                  <a:pt x="7779301" y="3313961"/>
                  <a:pt x="7768443" y="3303674"/>
                </a:cubicBezTo>
                <a:close/>
                <a:moveTo>
                  <a:pt x="4038748" y="3301555"/>
                </a:moveTo>
                <a:lnTo>
                  <a:pt x="4030517" y="3313199"/>
                </a:lnTo>
                <a:cubicBezTo>
                  <a:pt x="4026230" y="3321105"/>
                  <a:pt x="4021242" y="3327345"/>
                  <a:pt x="4015609" y="3332050"/>
                </a:cubicBezTo>
                <a:lnTo>
                  <a:pt x="3996845" y="3341704"/>
                </a:lnTo>
                <a:cubicBezTo>
                  <a:pt x="4010562" y="3338155"/>
                  <a:pt x="4021944" y="3329011"/>
                  <a:pt x="4030518" y="3313199"/>
                </a:cubicBezTo>
                <a:close/>
                <a:moveTo>
                  <a:pt x="6245343" y="3298149"/>
                </a:moveTo>
                <a:lnTo>
                  <a:pt x="6274406" y="3304945"/>
                </a:lnTo>
                <a:lnTo>
                  <a:pt x="6291247" y="3311262"/>
                </a:lnTo>
                <a:lnTo>
                  <a:pt x="6291385" y="3311314"/>
                </a:lnTo>
                <a:lnTo>
                  <a:pt x="6306284" y="3317152"/>
                </a:lnTo>
                <a:lnTo>
                  <a:pt x="6308075" y="3317568"/>
                </a:lnTo>
                <a:lnTo>
                  <a:pt x="6313855" y="3319733"/>
                </a:lnTo>
                <a:cubicBezTo>
                  <a:pt x="6321454" y="3322121"/>
                  <a:pt x="6329151" y="3323858"/>
                  <a:pt x="6337048" y="3324296"/>
                </a:cubicBezTo>
                <a:lnTo>
                  <a:pt x="6308075" y="3317568"/>
                </a:lnTo>
                <a:lnTo>
                  <a:pt x="6291385" y="3311314"/>
                </a:lnTo>
                <a:lnTo>
                  <a:pt x="6276197" y="3305364"/>
                </a:lnTo>
                <a:lnTo>
                  <a:pt x="6274406" y="3304945"/>
                </a:lnTo>
                <a:lnTo>
                  <a:pt x="6268613" y="3302771"/>
                </a:lnTo>
                <a:cubicBezTo>
                  <a:pt x="6260996" y="3300370"/>
                  <a:pt x="6253273" y="3298613"/>
                  <a:pt x="6245343" y="3298149"/>
                </a:cubicBezTo>
                <a:close/>
                <a:moveTo>
                  <a:pt x="6558837" y="3268317"/>
                </a:moveTo>
                <a:cubicBezTo>
                  <a:pt x="6548970" y="3267668"/>
                  <a:pt x="6539355" y="3268073"/>
                  <a:pt x="6529984" y="3269763"/>
                </a:cubicBezTo>
                <a:lnTo>
                  <a:pt x="6589207" y="3273193"/>
                </a:lnTo>
                <a:cubicBezTo>
                  <a:pt x="6578825" y="3270668"/>
                  <a:pt x="6568705" y="3268966"/>
                  <a:pt x="6558837" y="3268317"/>
                </a:cubicBezTo>
                <a:close/>
                <a:moveTo>
                  <a:pt x="4834454" y="3207659"/>
                </a:moveTo>
                <a:cubicBezTo>
                  <a:pt x="4849504" y="3224138"/>
                  <a:pt x="4866316" y="3230376"/>
                  <a:pt x="4883986" y="3231901"/>
                </a:cubicBezTo>
                <a:lnTo>
                  <a:pt x="4858238" y="3225387"/>
                </a:lnTo>
                <a:cubicBezTo>
                  <a:pt x="4849945" y="3221578"/>
                  <a:pt x="4841981" y="3215898"/>
                  <a:pt x="4834454" y="3207659"/>
                </a:cubicBezTo>
                <a:close/>
                <a:moveTo>
                  <a:pt x="5056443" y="3205325"/>
                </a:moveTo>
                <a:lnTo>
                  <a:pt x="5072589" y="3206105"/>
                </a:lnTo>
                <a:cubicBezTo>
                  <a:pt x="5078053" y="3207563"/>
                  <a:pt x="5083590" y="3210326"/>
                  <a:pt x="5089162" y="3214707"/>
                </a:cubicBezTo>
                <a:cubicBezTo>
                  <a:pt x="5078020" y="3205944"/>
                  <a:pt x="5067015" y="3203658"/>
                  <a:pt x="5056443" y="3205325"/>
                </a:cubicBezTo>
                <a:close/>
                <a:moveTo>
                  <a:pt x="739852" y="2905443"/>
                </a:moveTo>
                <a:cubicBezTo>
                  <a:pt x="733899" y="2911992"/>
                  <a:pt x="728660" y="2919613"/>
                  <a:pt x="724278" y="2926662"/>
                </a:cubicBezTo>
                <a:cubicBezTo>
                  <a:pt x="719849" y="2933806"/>
                  <a:pt x="714527" y="2939152"/>
                  <a:pt x="708621" y="2942822"/>
                </a:cubicBezTo>
                <a:lnTo>
                  <a:pt x="691439" y="2948297"/>
                </a:lnTo>
                <a:lnTo>
                  <a:pt x="708622" y="2942822"/>
                </a:lnTo>
                <a:cubicBezTo>
                  <a:pt x="714527" y="2939152"/>
                  <a:pt x="719849" y="2933806"/>
                  <a:pt x="724279" y="2926662"/>
                </a:cubicBezTo>
                <a:cubicBezTo>
                  <a:pt x="728660" y="2919613"/>
                  <a:pt x="733899" y="2911992"/>
                  <a:pt x="739852" y="2905443"/>
                </a:cubicBezTo>
                <a:close/>
                <a:moveTo>
                  <a:pt x="8934151" y="2836933"/>
                </a:moveTo>
                <a:cubicBezTo>
                  <a:pt x="8940248" y="2842173"/>
                  <a:pt x="8947058" y="2847506"/>
                  <a:pt x="8954249" y="2851864"/>
                </a:cubicBezTo>
                <a:lnTo>
                  <a:pt x="8962389" y="2855163"/>
                </a:lnTo>
                <a:lnTo>
                  <a:pt x="8954250" y="2851864"/>
                </a:lnTo>
                <a:cubicBezTo>
                  <a:pt x="8947058" y="2847506"/>
                  <a:pt x="8940248" y="2842173"/>
                  <a:pt x="8934151" y="2836933"/>
                </a:cubicBezTo>
                <a:close/>
                <a:moveTo>
                  <a:pt x="2314816" y="2835337"/>
                </a:moveTo>
                <a:cubicBezTo>
                  <a:pt x="2309720" y="2836314"/>
                  <a:pt x="2304339" y="2838362"/>
                  <a:pt x="2300909" y="2840743"/>
                </a:cubicBezTo>
                <a:cubicBezTo>
                  <a:pt x="2267856" y="2863985"/>
                  <a:pt x="2242281" y="2875891"/>
                  <a:pt x="2216515" y="2876487"/>
                </a:cubicBezTo>
                <a:cubicBezTo>
                  <a:pt x="2242281" y="2875891"/>
                  <a:pt x="2267856" y="2863985"/>
                  <a:pt x="2300910" y="2840743"/>
                </a:cubicBezTo>
                <a:close/>
                <a:moveTo>
                  <a:pt x="1916629" y="2813600"/>
                </a:moveTo>
                <a:lnTo>
                  <a:pt x="1907132" y="2816930"/>
                </a:lnTo>
                <a:lnTo>
                  <a:pt x="1866619" y="2826615"/>
                </a:lnTo>
                <a:lnTo>
                  <a:pt x="1907133" y="2816930"/>
                </a:lnTo>
                <a:close/>
                <a:moveTo>
                  <a:pt x="2058204" y="2802832"/>
                </a:moveTo>
                <a:cubicBezTo>
                  <a:pt x="2076636" y="2804546"/>
                  <a:pt x="2095174" y="2805403"/>
                  <a:pt x="2108194" y="2817539"/>
                </a:cubicBezTo>
                <a:cubicBezTo>
                  <a:pt x="2095175" y="2805403"/>
                  <a:pt x="2076636" y="2804546"/>
                  <a:pt x="2058204" y="280283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10707"/>
                </a:lnTo>
                <a:cubicBezTo>
                  <a:pt x="12192000" y="826330"/>
                  <a:pt x="12192000" y="835855"/>
                  <a:pt x="12192000" y="845570"/>
                </a:cubicBezTo>
                <a:lnTo>
                  <a:pt x="12192000" y="1243302"/>
                </a:lnTo>
                <a:lnTo>
                  <a:pt x="12160947" y="1271923"/>
                </a:lnTo>
                <a:cubicBezTo>
                  <a:pt x="12118083" y="1293449"/>
                  <a:pt x="12072360" y="1312882"/>
                  <a:pt x="12026448" y="1332123"/>
                </a:cubicBezTo>
                <a:cubicBezTo>
                  <a:pt x="12013114" y="1337649"/>
                  <a:pt x="11998443" y="1340697"/>
                  <a:pt x="11986443" y="1348126"/>
                </a:cubicBezTo>
                <a:cubicBezTo>
                  <a:pt x="11931195" y="1382036"/>
                  <a:pt x="11877664" y="1418614"/>
                  <a:pt x="11821656" y="1451191"/>
                </a:cubicBezTo>
                <a:cubicBezTo>
                  <a:pt x="11763931" y="1484910"/>
                  <a:pt x="11712304" y="1524726"/>
                  <a:pt x="11672489" y="1578639"/>
                </a:cubicBezTo>
                <a:cubicBezTo>
                  <a:pt x="11635529" y="1628743"/>
                  <a:pt x="11599714" y="1679607"/>
                  <a:pt x="11562947" y="1729900"/>
                </a:cubicBezTo>
                <a:cubicBezTo>
                  <a:pt x="11553613" y="1742665"/>
                  <a:pt x="11545039" y="1757715"/>
                  <a:pt x="11532275" y="1765907"/>
                </a:cubicBezTo>
                <a:cubicBezTo>
                  <a:pt x="11505795" y="1783052"/>
                  <a:pt x="11476838" y="1796959"/>
                  <a:pt x="11448453" y="1811057"/>
                </a:cubicBezTo>
                <a:cubicBezTo>
                  <a:pt x="11424069" y="1823059"/>
                  <a:pt x="11398160" y="1832011"/>
                  <a:pt x="11374346" y="1844966"/>
                </a:cubicBezTo>
                <a:cubicBezTo>
                  <a:pt x="11355296" y="1855255"/>
                  <a:pt x="11338339" y="1869543"/>
                  <a:pt x="11320623" y="1882497"/>
                </a:cubicBezTo>
                <a:cubicBezTo>
                  <a:pt x="11305192" y="1893736"/>
                  <a:pt x="11288238" y="1903452"/>
                  <a:pt x="11275283" y="1916978"/>
                </a:cubicBezTo>
                <a:cubicBezTo>
                  <a:pt x="11243658" y="1949745"/>
                  <a:pt x="11211843" y="1981940"/>
                  <a:pt x="11172600" y="2006136"/>
                </a:cubicBezTo>
                <a:cubicBezTo>
                  <a:pt x="11133927" y="2030138"/>
                  <a:pt x="11097350" y="2057001"/>
                  <a:pt x="11058869" y="2081386"/>
                </a:cubicBezTo>
                <a:cubicBezTo>
                  <a:pt x="11021146" y="2105199"/>
                  <a:pt x="10987046" y="2131297"/>
                  <a:pt x="10967423" y="2173591"/>
                </a:cubicBezTo>
                <a:cubicBezTo>
                  <a:pt x="10958661" y="2192259"/>
                  <a:pt x="10946279" y="2212644"/>
                  <a:pt x="10929704" y="2223503"/>
                </a:cubicBezTo>
                <a:cubicBezTo>
                  <a:pt x="10906081" y="2238934"/>
                  <a:pt x="10876171" y="2244459"/>
                  <a:pt x="10850453" y="2257603"/>
                </a:cubicBezTo>
                <a:cubicBezTo>
                  <a:pt x="10820162" y="2273034"/>
                  <a:pt x="10785111" y="2286370"/>
                  <a:pt x="10764534" y="2310945"/>
                </a:cubicBezTo>
                <a:cubicBezTo>
                  <a:pt x="10746246" y="2332855"/>
                  <a:pt x="10727767" y="2349999"/>
                  <a:pt x="10703573" y="2363905"/>
                </a:cubicBezTo>
                <a:cubicBezTo>
                  <a:pt x="10686617" y="2373622"/>
                  <a:pt x="10674046" y="2391338"/>
                  <a:pt x="10656519" y="2399340"/>
                </a:cubicBezTo>
                <a:cubicBezTo>
                  <a:pt x="10633467" y="2410009"/>
                  <a:pt x="10610225" y="2418391"/>
                  <a:pt x="10590031" y="2434966"/>
                </a:cubicBezTo>
                <a:cubicBezTo>
                  <a:pt x="10569075" y="2452110"/>
                  <a:pt x="10545263" y="2465636"/>
                  <a:pt x="10523354" y="2481639"/>
                </a:cubicBezTo>
                <a:cubicBezTo>
                  <a:pt x="10511734" y="2490211"/>
                  <a:pt x="10502208" y="2501451"/>
                  <a:pt x="10490969" y="2510406"/>
                </a:cubicBezTo>
                <a:cubicBezTo>
                  <a:pt x="10470394" y="2526788"/>
                  <a:pt x="10449438" y="2542791"/>
                  <a:pt x="10428291" y="2558222"/>
                </a:cubicBezTo>
                <a:cubicBezTo>
                  <a:pt x="10407146" y="2573655"/>
                  <a:pt x="10386952" y="2591561"/>
                  <a:pt x="10363709" y="2602801"/>
                </a:cubicBezTo>
                <a:cubicBezTo>
                  <a:pt x="10324086" y="2621851"/>
                  <a:pt x="10280840" y="2633282"/>
                  <a:pt x="10242357" y="2653857"/>
                </a:cubicBezTo>
                <a:cubicBezTo>
                  <a:pt x="10203304" y="2674811"/>
                  <a:pt x="10166536" y="2701103"/>
                  <a:pt x="10131863" y="2728915"/>
                </a:cubicBezTo>
                <a:cubicBezTo>
                  <a:pt x="10104430" y="2750824"/>
                  <a:pt x="10078713" y="2772543"/>
                  <a:pt x="10044230" y="2783782"/>
                </a:cubicBezTo>
                <a:cubicBezTo>
                  <a:pt x="10024990" y="2790070"/>
                  <a:pt x="10004797" y="2803786"/>
                  <a:pt x="9993175" y="2819789"/>
                </a:cubicBezTo>
                <a:cubicBezTo>
                  <a:pt x="9968027" y="2854649"/>
                  <a:pt x="9935832" y="2879226"/>
                  <a:pt x="9899446" y="2900182"/>
                </a:cubicBezTo>
                <a:cubicBezTo>
                  <a:pt x="9850865" y="2928376"/>
                  <a:pt x="9802858" y="2957143"/>
                  <a:pt x="9754088" y="2984766"/>
                </a:cubicBezTo>
                <a:cubicBezTo>
                  <a:pt x="9725323" y="3001151"/>
                  <a:pt x="9696749" y="3018485"/>
                  <a:pt x="9666265" y="3030488"/>
                </a:cubicBezTo>
                <a:cubicBezTo>
                  <a:pt x="9603971" y="3055255"/>
                  <a:pt x="9540152" y="3076399"/>
                  <a:pt x="9477283" y="3099451"/>
                </a:cubicBezTo>
                <a:cubicBezTo>
                  <a:pt x="9456709" y="3106880"/>
                  <a:pt x="9437278" y="3117549"/>
                  <a:pt x="9416321" y="3124026"/>
                </a:cubicBezTo>
                <a:cubicBezTo>
                  <a:pt x="9393650" y="3131075"/>
                  <a:pt x="9369267" y="3133171"/>
                  <a:pt x="9346597" y="3140219"/>
                </a:cubicBezTo>
                <a:cubicBezTo>
                  <a:pt x="9308875" y="3151840"/>
                  <a:pt x="9272298" y="3166701"/>
                  <a:pt x="9234579" y="3178511"/>
                </a:cubicBezTo>
                <a:cubicBezTo>
                  <a:pt x="9161805" y="3201182"/>
                  <a:pt x="9088840" y="3222899"/>
                  <a:pt x="9015878" y="3244426"/>
                </a:cubicBezTo>
                <a:cubicBezTo>
                  <a:pt x="9000257" y="3248999"/>
                  <a:pt x="8983301" y="3249570"/>
                  <a:pt x="8967871" y="3254523"/>
                </a:cubicBezTo>
                <a:cubicBezTo>
                  <a:pt x="8926911" y="3267859"/>
                  <a:pt x="8886142" y="3282336"/>
                  <a:pt x="8845565" y="3297007"/>
                </a:cubicBezTo>
                <a:cubicBezTo>
                  <a:pt x="8820990" y="3305961"/>
                  <a:pt x="8796985" y="3317009"/>
                  <a:pt x="8772219" y="3325582"/>
                </a:cubicBezTo>
                <a:cubicBezTo>
                  <a:pt x="8752407" y="3332440"/>
                  <a:pt x="8732023" y="3337774"/>
                  <a:pt x="8711448" y="3341966"/>
                </a:cubicBezTo>
                <a:cubicBezTo>
                  <a:pt x="8693731" y="3345586"/>
                  <a:pt x="8675253" y="3345203"/>
                  <a:pt x="8657726" y="3349586"/>
                </a:cubicBezTo>
                <a:cubicBezTo>
                  <a:pt x="8610288" y="3361397"/>
                  <a:pt x="8563425" y="3374733"/>
                  <a:pt x="8516369" y="3387305"/>
                </a:cubicBezTo>
                <a:cubicBezTo>
                  <a:pt x="8497511" y="3392259"/>
                  <a:pt x="8478269" y="3395880"/>
                  <a:pt x="8459979" y="3402166"/>
                </a:cubicBezTo>
                <a:cubicBezTo>
                  <a:pt x="8411019" y="3418741"/>
                  <a:pt x="8362822" y="3437599"/>
                  <a:pt x="8313671" y="3453222"/>
                </a:cubicBezTo>
                <a:cubicBezTo>
                  <a:pt x="8272903" y="3466176"/>
                  <a:pt x="8230992" y="3475510"/>
                  <a:pt x="8189651" y="3486941"/>
                </a:cubicBezTo>
                <a:cubicBezTo>
                  <a:pt x="8172124" y="3491895"/>
                  <a:pt x="8155359" y="3498943"/>
                  <a:pt x="8137835" y="3503134"/>
                </a:cubicBezTo>
                <a:cubicBezTo>
                  <a:pt x="8098590" y="3512659"/>
                  <a:pt x="8058774" y="3520659"/>
                  <a:pt x="8019339" y="3530186"/>
                </a:cubicBezTo>
                <a:cubicBezTo>
                  <a:pt x="7996859" y="3535710"/>
                  <a:pt x="7975142" y="3545617"/>
                  <a:pt x="7952280" y="3549237"/>
                </a:cubicBezTo>
                <a:cubicBezTo>
                  <a:pt x="7897987" y="3557809"/>
                  <a:pt x="7843311" y="3563905"/>
                  <a:pt x="7788636" y="3570763"/>
                </a:cubicBezTo>
                <a:cubicBezTo>
                  <a:pt x="7732247" y="3577811"/>
                  <a:pt x="7676047" y="3585242"/>
                  <a:pt x="7619655" y="3591528"/>
                </a:cubicBezTo>
                <a:cubicBezTo>
                  <a:pt x="7588795" y="3594768"/>
                  <a:pt x="7557742" y="3595338"/>
                  <a:pt x="7526880" y="3598386"/>
                </a:cubicBezTo>
                <a:cubicBezTo>
                  <a:pt x="7499828" y="3601055"/>
                  <a:pt x="7472967" y="3606007"/>
                  <a:pt x="7445916" y="3609247"/>
                </a:cubicBezTo>
                <a:cubicBezTo>
                  <a:pt x="7422483" y="3611913"/>
                  <a:pt x="7398860" y="3613437"/>
                  <a:pt x="7375428" y="3616105"/>
                </a:cubicBezTo>
                <a:cubicBezTo>
                  <a:pt x="7337899" y="3620485"/>
                  <a:pt x="7300559" y="3625439"/>
                  <a:pt x="7263220" y="3630011"/>
                </a:cubicBezTo>
                <a:cubicBezTo>
                  <a:pt x="7247599" y="3631726"/>
                  <a:pt x="7231214" y="3636488"/>
                  <a:pt x="7216547" y="3633632"/>
                </a:cubicBezTo>
                <a:cubicBezTo>
                  <a:pt x="7179587" y="3626391"/>
                  <a:pt x="7143199" y="3628487"/>
                  <a:pt x="7106432" y="3633440"/>
                </a:cubicBezTo>
                <a:cubicBezTo>
                  <a:pt x="7093860" y="3635155"/>
                  <a:pt x="7080334" y="3634774"/>
                  <a:pt x="7068141" y="3631536"/>
                </a:cubicBezTo>
                <a:cubicBezTo>
                  <a:pt x="7043184" y="3625057"/>
                  <a:pt x="7018991" y="3615913"/>
                  <a:pt x="6994415" y="3607913"/>
                </a:cubicBezTo>
                <a:cubicBezTo>
                  <a:pt x="6991747" y="3606961"/>
                  <a:pt x="6988509" y="3606769"/>
                  <a:pt x="6985653" y="3606199"/>
                </a:cubicBezTo>
                <a:cubicBezTo>
                  <a:pt x="6969457" y="3602959"/>
                  <a:pt x="6953457" y="3599720"/>
                  <a:pt x="6937263" y="3596863"/>
                </a:cubicBezTo>
                <a:cubicBezTo>
                  <a:pt x="6928501" y="3595338"/>
                  <a:pt x="6919547" y="3595149"/>
                  <a:pt x="6910782" y="3593814"/>
                </a:cubicBezTo>
                <a:cubicBezTo>
                  <a:pt x="6876872" y="3588480"/>
                  <a:pt x="6839534" y="3597434"/>
                  <a:pt x="6810195" y="3574384"/>
                </a:cubicBezTo>
                <a:cubicBezTo>
                  <a:pt x="6791144" y="3559523"/>
                  <a:pt x="6772665" y="3562953"/>
                  <a:pt x="6752283" y="3565239"/>
                </a:cubicBezTo>
                <a:cubicBezTo>
                  <a:pt x="6736851" y="3566953"/>
                  <a:pt x="6721038" y="3566382"/>
                  <a:pt x="6705417" y="3566574"/>
                </a:cubicBezTo>
                <a:cubicBezTo>
                  <a:pt x="6677984" y="3567143"/>
                  <a:pt x="6650551" y="3567335"/>
                  <a:pt x="6623118" y="3568287"/>
                </a:cubicBezTo>
                <a:cubicBezTo>
                  <a:pt x="6614353" y="3568667"/>
                  <a:pt x="6605401" y="3573432"/>
                  <a:pt x="6596828" y="3572670"/>
                </a:cubicBezTo>
                <a:cubicBezTo>
                  <a:pt x="6557201" y="3569049"/>
                  <a:pt x="6517576" y="3563334"/>
                  <a:pt x="6477951" y="3560095"/>
                </a:cubicBezTo>
                <a:cubicBezTo>
                  <a:pt x="6455472" y="3558191"/>
                  <a:pt x="6432420" y="3561809"/>
                  <a:pt x="6410131" y="3559143"/>
                </a:cubicBezTo>
                <a:cubicBezTo>
                  <a:pt x="6384414" y="3556095"/>
                  <a:pt x="6359268" y="3548285"/>
                  <a:pt x="6333739" y="3543520"/>
                </a:cubicBezTo>
                <a:cubicBezTo>
                  <a:pt x="6326691" y="3542189"/>
                  <a:pt x="6318880" y="3543903"/>
                  <a:pt x="6311449" y="3544282"/>
                </a:cubicBezTo>
                <a:cubicBezTo>
                  <a:pt x="6303068" y="3544664"/>
                  <a:pt x="6294876" y="3545426"/>
                  <a:pt x="6286493" y="3545617"/>
                </a:cubicBezTo>
                <a:cubicBezTo>
                  <a:pt x="6260964" y="3545999"/>
                  <a:pt x="6235437" y="3545426"/>
                  <a:pt x="6209909" y="3546761"/>
                </a:cubicBezTo>
                <a:cubicBezTo>
                  <a:pt x="6194288" y="3547522"/>
                  <a:pt x="6177905" y="3555333"/>
                  <a:pt x="6163425" y="3552474"/>
                </a:cubicBezTo>
                <a:cubicBezTo>
                  <a:pt x="6133897" y="3546951"/>
                  <a:pt x="6104368" y="3559333"/>
                  <a:pt x="6074842" y="3549047"/>
                </a:cubicBezTo>
                <a:cubicBezTo>
                  <a:pt x="6065695" y="3545999"/>
                  <a:pt x="6053124" y="3553619"/>
                  <a:pt x="6042072" y="3553999"/>
                </a:cubicBezTo>
                <a:cubicBezTo>
                  <a:pt x="6014449" y="3554951"/>
                  <a:pt x="5986828" y="3554761"/>
                  <a:pt x="5959204" y="3554571"/>
                </a:cubicBezTo>
                <a:cubicBezTo>
                  <a:pt x="5934438" y="3554381"/>
                  <a:pt x="5908719" y="3557047"/>
                  <a:pt x="5884906" y="3551713"/>
                </a:cubicBezTo>
                <a:cubicBezTo>
                  <a:pt x="5859949" y="3545999"/>
                  <a:pt x="5837472" y="3546761"/>
                  <a:pt x="5813276" y="3553237"/>
                </a:cubicBezTo>
                <a:cubicBezTo>
                  <a:pt x="5796702" y="3557619"/>
                  <a:pt x="5779174" y="3558191"/>
                  <a:pt x="5762029" y="3559523"/>
                </a:cubicBezTo>
                <a:cubicBezTo>
                  <a:pt x="5743551" y="3561047"/>
                  <a:pt x="5723166" y="3557047"/>
                  <a:pt x="5706401" y="3563334"/>
                </a:cubicBezTo>
                <a:cubicBezTo>
                  <a:pt x="5656488" y="3582003"/>
                  <a:pt x="5605244" y="3586003"/>
                  <a:pt x="5553045" y="3586003"/>
                </a:cubicBezTo>
                <a:cubicBezTo>
                  <a:pt x="5543518" y="3586003"/>
                  <a:pt x="5533802" y="3583338"/>
                  <a:pt x="5524660" y="3580480"/>
                </a:cubicBezTo>
                <a:cubicBezTo>
                  <a:pt x="5471316" y="3563334"/>
                  <a:pt x="5417784" y="3564857"/>
                  <a:pt x="5363491" y="3575336"/>
                </a:cubicBezTo>
                <a:cubicBezTo>
                  <a:pt x="5352250" y="3577622"/>
                  <a:pt x="5339677" y="3578003"/>
                  <a:pt x="5328438" y="3575718"/>
                </a:cubicBezTo>
                <a:cubicBezTo>
                  <a:pt x="5296812" y="3569049"/>
                  <a:pt x="5266141" y="3557999"/>
                  <a:pt x="5234326" y="3553237"/>
                </a:cubicBezTo>
                <a:cubicBezTo>
                  <a:pt x="5181748" y="3545426"/>
                  <a:pt x="5136216" y="3571715"/>
                  <a:pt x="5089162" y="3588862"/>
                </a:cubicBezTo>
                <a:cubicBezTo>
                  <a:pt x="5044391" y="3605055"/>
                  <a:pt x="5006292" y="3641632"/>
                  <a:pt x="4953328" y="3633440"/>
                </a:cubicBezTo>
                <a:cubicBezTo>
                  <a:pt x="4947996" y="3632678"/>
                  <a:pt x="4942089" y="3637822"/>
                  <a:pt x="4936184" y="3639155"/>
                </a:cubicBezTo>
                <a:cubicBezTo>
                  <a:pt x="4919991" y="3642776"/>
                  <a:pt x="4903799" y="3647155"/>
                  <a:pt x="4887415" y="3648872"/>
                </a:cubicBezTo>
                <a:cubicBezTo>
                  <a:pt x="4867412" y="3651158"/>
                  <a:pt x="4847027" y="3650397"/>
                  <a:pt x="4827024" y="3652301"/>
                </a:cubicBezTo>
                <a:cubicBezTo>
                  <a:pt x="4814166" y="3653444"/>
                  <a:pt x="4801401" y="3655539"/>
                  <a:pt x="4788661" y="3657349"/>
                </a:cubicBezTo>
                <a:lnTo>
                  <a:pt x="4785776" y="3657600"/>
                </a:lnTo>
                <a:lnTo>
                  <a:pt x="4726469" y="3657600"/>
                </a:lnTo>
                <a:lnTo>
                  <a:pt x="4719697" y="3656730"/>
                </a:lnTo>
                <a:cubicBezTo>
                  <a:pt x="4709482" y="3654539"/>
                  <a:pt x="4699289" y="3651920"/>
                  <a:pt x="4689098" y="3650205"/>
                </a:cubicBezTo>
                <a:cubicBezTo>
                  <a:pt x="4660331" y="3645442"/>
                  <a:pt x="4628705" y="3646776"/>
                  <a:pt x="4603368" y="3634584"/>
                </a:cubicBezTo>
                <a:cubicBezTo>
                  <a:pt x="4576318" y="3621629"/>
                  <a:pt x="4550599" y="3615723"/>
                  <a:pt x="4522596" y="3619723"/>
                </a:cubicBezTo>
                <a:cubicBezTo>
                  <a:pt x="4513260" y="3621057"/>
                  <a:pt x="4501257" y="3629059"/>
                  <a:pt x="4497068" y="3637249"/>
                </a:cubicBezTo>
                <a:cubicBezTo>
                  <a:pt x="4487731" y="3655538"/>
                  <a:pt x="4474969" y="3658778"/>
                  <a:pt x="4457632" y="3652490"/>
                </a:cubicBezTo>
                <a:cubicBezTo>
                  <a:pt x="4442581" y="3647155"/>
                  <a:pt x="4424104" y="3644490"/>
                  <a:pt x="4413817" y="3634201"/>
                </a:cubicBezTo>
                <a:cubicBezTo>
                  <a:pt x="4384668" y="3605055"/>
                  <a:pt x="4347518" y="3604103"/>
                  <a:pt x="4311323" y="3596293"/>
                </a:cubicBezTo>
                <a:cubicBezTo>
                  <a:pt x="4289227" y="3591528"/>
                  <a:pt x="4268649" y="3591338"/>
                  <a:pt x="4246551" y="3594576"/>
                </a:cubicBezTo>
                <a:cubicBezTo>
                  <a:pt x="4198546" y="3601816"/>
                  <a:pt x="4151870" y="3591528"/>
                  <a:pt x="4105766" y="3578384"/>
                </a:cubicBezTo>
                <a:cubicBezTo>
                  <a:pt x="4075285" y="3569622"/>
                  <a:pt x="4044043" y="3564287"/>
                  <a:pt x="4013753" y="3555333"/>
                </a:cubicBezTo>
                <a:cubicBezTo>
                  <a:pt x="3991083" y="3548474"/>
                  <a:pt x="3968414" y="3540282"/>
                  <a:pt x="3947648" y="3529234"/>
                </a:cubicBezTo>
                <a:cubicBezTo>
                  <a:pt x="3917546" y="3513040"/>
                  <a:pt x="3891259" y="3488655"/>
                  <a:pt x="3852966" y="3495133"/>
                </a:cubicBezTo>
                <a:cubicBezTo>
                  <a:pt x="3819245" y="3500847"/>
                  <a:pt x="3788766" y="3488847"/>
                  <a:pt x="3757902" y="3477416"/>
                </a:cubicBezTo>
                <a:cubicBezTo>
                  <a:pt x="3735231" y="3469034"/>
                  <a:pt x="3712565" y="3460459"/>
                  <a:pt x="3689131" y="3455126"/>
                </a:cubicBezTo>
                <a:cubicBezTo>
                  <a:pt x="3661315" y="3448839"/>
                  <a:pt x="3629882" y="3451507"/>
                  <a:pt x="3605116" y="3439885"/>
                </a:cubicBezTo>
                <a:cubicBezTo>
                  <a:pt x="3579206" y="3427693"/>
                  <a:pt x="3557682" y="3435885"/>
                  <a:pt x="3534629" y="3439315"/>
                </a:cubicBezTo>
                <a:cubicBezTo>
                  <a:pt x="3497862" y="3444649"/>
                  <a:pt x="3461282" y="3454555"/>
                  <a:pt x="3424135" y="3441982"/>
                </a:cubicBezTo>
                <a:cubicBezTo>
                  <a:pt x="3378986" y="3426741"/>
                  <a:pt x="3334216" y="3410358"/>
                  <a:pt x="3288877" y="3395880"/>
                </a:cubicBezTo>
                <a:cubicBezTo>
                  <a:pt x="3271348" y="3390353"/>
                  <a:pt x="3252492" y="3388067"/>
                  <a:pt x="3234202" y="3385591"/>
                </a:cubicBezTo>
                <a:cubicBezTo>
                  <a:pt x="3216867" y="3383495"/>
                  <a:pt x="3196102" y="3388830"/>
                  <a:pt x="3182763" y="3380829"/>
                </a:cubicBezTo>
                <a:cubicBezTo>
                  <a:pt x="3148472" y="3360255"/>
                  <a:pt x="3113231" y="3350158"/>
                  <a:pt x="3073604" y="3350158"/>
                </a:cubicBezTo>
                <a:cubicBezTo>
                  <a:pt x="3058743" y="3350158"/>
                  <a:pt x="3044264" y="3341584"/>
                  <a:pt x="3029216" y="3340059"/>
                </a:cubicBezTo>
                <a:cubicBezTo>
                  <a:pt x="3008639" y="3338155"/>
                  <a:pt x="2985016" y="3333011"/>
                  <a:pt x="2967110" y="3340251"/>
                </a:cubicBezTo>
                <a:cubicBezTo>
                  <a:pt x="2925008" y="3357397"/>
                  <a:pt x="2890910" y="3343107"/>
                  <a:pt x="2854140" y="3326153"/>
                </a:cubicBezTo>
                <a:cubicBezTo>
                  <a:pt x="2817943" y="3309389"/>
                  <a:pt x="2779842" y="3296055"/>
                  <a:pt x="2741360" y="3285003"/>
                </a:cubicBezTo>
                <a:cubicBezTo>
                  <a:pt x="2726882" y="3281003"/>
                  <a:pt x="2709548" y="3287672"/>
                  <a:pt x="2693543" y="3289005"/>
                </a:cubicBezTo>
                <a:cubicBezTo>
                  <a:pt x="2687827" y="3289386"/>
                  <a:pt x="2681540" y="3289958"/>
                  <a:pt x="2676398" y="3288053"/>
                </a:cubicBezTo>
                <a:cubicBezTo>
                  <a:pt x="2626677" y="3269763"/>
                  <a:pt x="2576191" y="3255857"/>
                  <a:pt x="2522279" y="3265382"/>
                </a:cubicBezTo>
                <a:cubicBezTo>
                  <a:pt x="2517327" y="3266335"/>
                  <a:pt x="2511800" y="3264239"/>
                  <a:pt x="2506847" y="3262905"/>
                </a:cubicBezTo>
                <a:cubicBezTo>
                  <a:pt x="2482652" y="3256047"/>
                  <a:pt x="2459029" y="3245189"/>
                  <a:pt x="2434456" y="3242712"/>
                </a:cubicBezTo>
                <a:cubicBezTo>
                  <a:pt x="2373874" y="3236616"/>
                  <a:pt x="2312915" y="3234138"/>
                  <a:pt x="2251948" y="3230138"/>
                </a:cubicBezTo>
                <a:cubicBezTo>
                  <a:pt x="2248138" y="3229949"/>
                  <a:pt x="2244137" y="3229949"/>
                  <a:pt x="2240710" y="3228614"/>
                </a:cubicBezTo>
                <a:cubicBezTo>
                  <a:pt x="2218229" y="3220422"/>
                  <a:pt x="2198608" y="3223090"/>
                  <a:pt x="2179556" y="3238711"/>
                </a:cubicBezTo>
                <a:cubicBezTo>
                  <a:pt x="2171173" y="3245569"/>
                  <a:pt x="2159743" y="3249189"/>
                  <a:pt x="2149267" y="3252999"/>
                </a:cubicBezTo>
                <a:cubicBezTo>
                  <a:pt x="2133834" y="3258715"/>
                  <a:pt x="2118023" y="3264239"/>
                  <a:pt x="2102021" y="3267859"/>
                </a:cubicBezTo>
                <a:cubicBezTo>
                  <a:pt x="2086208" y="3271288"/>
                  <a:pt x="2069254" y="3276049"/>
                  <a:pt x="2054013" y="3273384"/>
                </a:cubicBezTo>
                <a:cubicBezTo>
                  <a:pt x="2026581" y="3268622"/>
                  <a:pt x="2000479" y="3257953"/>
                  <a:pt x="1973429" y="3250903"/>
                </a:cubicBezTo>
                <a:cubicBezTo>
                  <a:pt x="1964094" y="3248426"/>
                  <a:pt x="1953806" y="3248809"/>
                  <a:pt x="1944092" y="3248617"/>
                </a:cubicBezTo>
                <a:cubicBezTo>
                  <a:pt x="1921800" y="3248047"/>
                  <a:pt x="1898940" y="3253571"/>
                  <a:pt x="1878748" y="3237759"/>
                </a:cubicBezTo>
                <a:cubicBezTo>
                  <a:pt x="1860079" y="3222899"/>
                  <a:pt x="1841216" y="3227280"/>
                  <a:pt x="1821596" y="3238520"/>
                </a:cubicBezTo>
                <a:cubicBezTo>
                  <a:pt x="1807497" y="3246522"/>
                  <a:pt x="1791496" y="3252809"/>
                  <a:pt x="1775684" y="3255857"/>
                </a:cubicBezTo>
                <a:cubicBezTo>
                  <a:pt x="1753965" y="3260047"/>
                  <a:pt x="1732439" y="3261763"/>
                  <a:pt x="1709006" y="3259285"/>
                </a:cubicBezTo>
                <a:cubicBezTo>
                  <a:pt x="1692431" y="3257571"/>
                  <a:pt x="1678904" y="3256809"/>
                  <a:pt x="1665950" y="3246713"/>
                </a:cubicBezTo>
                <a:cubicBezTo>
                  <a:pt x="1663856" y="3245189"/>
                  <a:pt x="1660046" y="3244807"/>
                  <a:pt x="1657188" y="3244999"/>
                </a:cubicBezTo>
                <a:cubicBezTo>
                  <a:pt x="1619658" y="3248237"/>
                  <a:pt x="1582510" y="3246522"/>
                  <a:pt x="1544598" y="3244234"/>
                </a:cubicBezTo>
                <a:cubicBezTo>
                  <a:pt x="1496403" y="3241189"/>
                  <a:pt x="1445725" y="3250141"/>
                  <a:pt x="1404006" y="3282146"/>
                </a:cubicBezTo>
                <a:cubicBezTo>
                  <a:pt x="1397909" y="3286910"/>
                  <a:pt x="1388765" y="3289005"/>
                  <a:pt x="1380762" y="3290149"/>
                </a:cubicBezTo>
                <a:cubicBezTo>
                  <a:pt x="1343044" y="3295101"/>
                  <a:pt x="1305132" y="3298530"/>
                  <a:pt x="1267411" y="3304055"/>
                </a:cubicBezTo>
                <a:cubicBezTo>
                  <a:pt x="1246837" y="3307103"/>
                  <a:pt x="1225310" y="3309770"/>
                  <a:pt x="1206641" y="3318153"/>
                </a:cubicBezTo>
                <a:cubicBezTo>
                  <a:pt x="1188354" y="3326343"/>
                  <a:pt x="1173681" y="3336059"/>
                  <a:pt x="1162823" y="3318915"/>
                </a:cubicBezTo>
                <a:cubicBezTo>
                  <a:pt x="1143394" y="3328059"/>
                  <a:pt x="1126437" y="3335680"/>
                  <a:pt x="1109865" y="3343870"/>
                </a:cubicBezTo>
                <a:cubicBezTo>
                  <a:pt x="1103767" y="3346918"/>
                  <a:pt x="1098623" y="3351872"/>
                  <a:pt x="1092527" y="3354730"/>
                </a:cubicBezTo>
                <a:cubicBezTo>
                  <a:pt x="1086048" y="3357778"/>
                  <a:pt x="1078810" y="3359682"/>
                  <a:pt x="1071762" y="3361207"/>
                </a:cubicBezTo>
                <a:cubicBezTo>
                  <a:pt x="1040327" y="3368065"/>
                  <a:pt x="1008894" y="3374351"/>
                  <a:pt x="977653" y="3381782"/>
                </a:cubicBezTo>
                <a:cubicBezTo>
                  <a:pt x="971554" y="3383305"/>
                  <a:pt x="966411" y="3389401"/>
                  <a:pt x="960887" y="3393401"/>
                </a:cubicBezTo>
                <a:cubicBezTo>
                  <a:pt x="957266" y="3396070"/>
                  <a:pt x="953648" y="3400070"/>
                  <a:pt x="949646" y="3400642"/>
                </a:cubicBezTo>
                <a:cubicBezTo>
                  <a:pt x="919165" y="3405214"/>
                  <a:pt x="888877" y="3410549"/>
                  <a:pt x="858205" y="3412834"/>
                </a:cubicBezTo>
                <a:cubicBezTo>
                  <a:pt x="832486" y="3414738"/>
                  <a:pt x="807719" y="3414168"/>
                  <a:pt x="801053" y="3447315"/>
                </a:cubicBezTo>
                <a:cubicBezTo>
                  <a:pt x="799909" y="3453032"/>
                  <a:pt x="791717" y="3459128"/>
                  <a:pt x="785432" y="3461984"/>
                </a:cubicBezTo>
                <a:cubicBezTo>
                  <a:pt x="767524" y="3470176"/>
                  <a:pt x="748471" y="3475701"/>
                  <a:pt x="730754" y="3484082"/>
                </a:cubicBezTo>
                <a:cubicBezTo>
                  <a:pt x="672650" y="3512088"/>
                  <a:pt x="611880" y="3529805"/>
                  <a:pt x="546917" y="3526566"/>
                </a:cubicBezTo>
                <a:cubicBezTo>
                  <a:pt x="526724" y="3525614"/>
                  <a:pt x="507102" y="3515326"/>
                  <a:pt x="494337" y="3511515"/>
                </a:cubicBezTo>
                <a:cubicBezTo>
                  <a:pt x="457572" y="3526566"/>
                  <a:pt x="426709" y="3541045"/>
                  <a:pt x="394511" y="3551903"/>
                </a:cubicBezTo>
                <a:cubicBezTo>
                  <a:pt x="366127" y="3561619"/>
                  <a:pt x="336408" y="3567715"/>
                  <a:pt x="307259" y="3574763"/>
                </a:cubicBezTo>
                <a:cubicBezTo>
                  <a:pt x="296590" y="3577432"/>
                  <a:pt x="285732" y="3578955"/>
                  <a:pt x="274873" y="3580290"/>
                </a:cubicBezTo>
                <a:cubicBezTo>
                  <a:pt x="240965" y="3584480"/>
                  <a:pt x="205529" y="3574384"/>
                  <a:pt x="172384" y="3590386"/>
                </a:cubicBezTo>
                <a:cubicBezTo>
                  <a:pt x="155046" y="3598768"/>
                  <a:pt x="137898" y="3608865"/>
                  <a:pt x="119613" y="3613247"/>
                </a:cubicBezTo>
                <a:cubicBezTo>
                  <a:pt x="99990" y="3618009"/>
                  <a:pt x="80794" y="3625439"/>
                  <a:pt x="61197" y="3630750"/>
                </a:cubicBezTo>
                <a:lnTo>
                  <a:pt x="544" y="3635521"/>
                </a:lnTo>
                <a:lnTo>
                  <a:pt x="544" y="3508282"/>
                </a:lnTo>
                <a:lnTo>
                  <a:pt x="0" y="350828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7438A-FEED-45EB-9983-7ADFE8424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466933"/>
            <a:ext cx="2635250" cy="7078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19A4331-7792-4D26-8B56-6EA5FC390C92}" type="slidenum"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857610"/>
            <a:ext cx="12191456" cy="2849976"/>
            <a:chOff x="476" y="-3923157"/>
            <a:chExt cx="10667524" cy="249372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CEBEF4-DE98-4136-9939-57554645C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59713" y="6025942"/>
            <a:ext cx="349726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 ACCESS CONCEPT</a:t>
            </a:r>
          </a:p>
        </p:txBody>
      </p:sp>
    </p:spTree>
    <p:extLst>
      <p:ext uri="{BB962C8B-B14F-4D97-AF65-F5344CB8AC3E}">
        <p14:creationId xmlns:p14="http://schemas.microsoft.com/office/powerpoint/2010/main" val="195834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person, person, necktie, wall&#10;&#10;Description automatically generated">
            <a:extLst>
              <a:ext uri="{FF2B5EF4-FFF2-40B4-BE49-F238E27FC236}">
                <a16:creationId xmlns:a16="http://schemas.microsoft.com/office/drawing/2014/main" id="{D20BA40A-1E44-EDE1-7D50-BF0C6D4DC4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6" r="12095" b="119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5" name="Rectangle 3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99D3AA-01BA-E152-6716-468A0AB53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dirty="0"/>
              <a:t>AI for NCD Care In Africa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A919A-E176-B996-95CB-C9AFBFA395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1400" b="1"/>
              <a:t>Sintieh Nchinda Ngek Ekongefeyin, MD, MSC(c)</a:t>
            </a:r>
          </a:p>
          <a:p>
            <a:pPr algn="l"/>
            <a:r>
              <a:rPr lang="en-US" sz="1400"/>
              <a:t>MSc Applied Digital Health, University of Oxford</a:t>
            </a:r>
          </a:p>
          <a:p>
            <a:pPr algn="l"/>
            <a:r>
              <a:rPr lang="en-US" sz="1400"/>
              <a:t>MD – University of Buea</a:t>
            </a:r>
          </a:p>
        </p:txBody>
      </p:sp>
      <p:sp>
        <p:nvSpPr>
          <p:cNvPr id="46" name="Rectangle 3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3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474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FA589-A8C4-F02E-6317-CA9CD50A8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Plan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CFBBBF-0E9F-1120-3A5E-2B6C20C80F8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0470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C9D26D-470B-D947-0738-9C5D74120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Problem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9E6B4C-9E4F-7D96-2564-B5CB5877A6D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32085" y="212032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9089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EA0608-39F7-A7A6-EC37-94C2263E0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000"/>
              <a:t>Evidence  : Applications  of AI in Health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53838EF-AA84-B77F-8C5C-79040FC6E93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03531" y="583324"/>
          <a:ext cx="6944999" cy="5593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6110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0F59C-72DB-B06E-FCBB-642D4289F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Evidence  : Applications  of AI in  NCD</a:t>
            </a:r>
          </a:p>
        </p:txBody>
      </p:sp>
      <p:graphicFrame>
        <p:nvGraphicFramePr>
          <p:cNvPr id="18" name="Content Placeholder 3">
            <a:extLst>
              <a:ext uri="{FF2B5EF4-FFF2-40B4-BE49-F238E27FC236}">
                <a16:creationId xmlns:a16="http://schemas.microsoft.com/office/drawing/2014/main" id="{48BE12FA-0393-B0BE-B645-8F1CD943217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5128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BDACD-7173-8901-54DF-DB1511563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NASSS Framework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D89C55-4FAC-8740-C982-BA1EC4919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3610" y="2121763"/>
            <a:ext cx="3822192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bg1"/>
                </a:solidFill>
              </a:rPr>
              <a:t>Nonadoption, abandonment, scale-up, spread and sustainability Framework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bg1"/>
                </a:solidFill>
              </a:rPr>
              <a:t>7 Domains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bg1"/>
                </a:solidFill>
              </a:rPr>
              <a:t>Condition 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bg1"/>
                </a:solidFill>
              </a:rPr>
              <a:t>Technololgy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bg1"/>
                </a:solidFill>
              </a:rPr>
              <a:t>Value Proposition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bg1"/>
                </a:solidFill>
              </a:rPr>
              <a:t>Intended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bg1"/>
                </a:solidFill>
              </a:rPr>
              <a:t>Organization 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bg1"/>
                </a:solidFill>
              </a:rPr>
              <a:t>Wider system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bg1"/>
                </a:solidFill>
              </a:rPr>
              <a:t>Embeding &amp; adaption overtime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bg1"/>
                </a:solidFill>
              </a:rPr>
              <a:t>AI 4 Health in NCDs.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86F0BC-61A8-FF72-AFBB-365A58CD0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10716" y="737353"/>
            <a:ext cx="6596652" cy="522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17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7BEB0-1340-87F6-F104-B3486DD71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112" y="340702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NCDs Cameroon</a:t>
            </a:r>
          </a:p>
        </p:txBody>
      </p:sp>
      <p:pic>
        <p:nvPicPr>
          <p:cNvPr id="4" name="Google Shape;156;p4">
            <a:extLst>
              <a:ext uri="{FF2B5EF4-FFF2-40B4-BE49-F238E27FC236}">
                <a16:creationId xmlns:a16="http://schemas.microsoft.com/office/drawing/2014/main" id="{6236F59A-CD20-9464-AB4D-BC5B1B5A107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037" t="3449" r="3770" b="11168"/>
          <a:stretch/>
        </p:blipFill>
        <p:spPr>
          <a:xfrm>
            <a:off x="810664" y="2113706"/>
            <a:ext cx="1120554" cy="1146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7;p4">
            <a:extLst>
              <a:ext uri="{FF2B5EF4-FFF2-40B4-BE49-F238E27FC236}">
                <a16:creationId xmlns:a16="http://schemas.microsoft.com/office/drawing/2014/main" id="{B4010BEB-C404-05CD-A94F-55E680A0FF9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2937" y="2116025"/>
            <a:ext cx="803050" cy="111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58;p4">
            <a:extLst>
              <a:ext uri="{FF2B5EF4-FFF2-40B4-BE49-F238E27FC236}">
                <a16:creationId xmlns:a16="http://schemas.microsoft.com/office/drawing/2014/main" id="{A1DF1A94-8865-5987-EF4E-B423006F2F1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988" y="4188809"/>
            <a:ext cx="3171401" cy="2374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oogle Shape;159;p4">
            <a:extLst>
              <a:ext uri="{FF2B5EF4-FFF2-40B4-BE49-F238E27FC236}">
                <a16:creationId xmlns:a16="http://schemas.microsoft.com/office/drawing/2014/main" id="{5F1B6C5C-5D80-155D-F07F-2D21A3D46AAF}"/>
              </a:ext>
            </a:extLst>
          </p:cNvPr>
          <p:cNvCxnSpPr>
            <a:endCxn id="5" idx="1"/>
          </p:cNvCxnSpPr>
          <p:nvPr/>
        </p:nvCxnSpPr>
        <p:spPr>
          <a:xfrm rot="10800000" flipH="1">
            <a:off x="2077137" y="2674315"/>
            <a:ext cx="1045800" cy="8730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" name="Google Shape;160;p4">
            <a:extLst>
              <a:ext uri="{FF2B5EF4-FFF2-40B4-BE49-F238E27FC236}">
                <a16:creationId xmlns:a16="http://schemas.microsoft.com/office/drawing/2014/main" id="{AF1BF778-DEA8-E8D6-F313-55A9065BADD3}"/>
              </a:ext>
            </a:extLst>
          </p:cNvPr>
          <p:cNvSpPr txBox="1"/>
          <p:nvPr/>
        </p:nvSpPr>
        <p:spPr>
          <a:xfrm>
            <a:off x="7552382" y="1626127"/>
            <a:ext cx="4180901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Total Population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27 million people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Calibri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UHC ?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Calibri"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NCDs : Premature mortality estimated at 22%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61;p4">
            <a:extLst>
              <a:ext uri="{FF2B5EF4-FFF2-40B4-BE49-F238E27FC236}">
                <a16:creationId xmlns:a16="http://schemas.microsoft.com/office/drawing/2014/main" id="{AE4EB602-9D6C-9C46-E274-57976B58B07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0872" y="1993262"/>
            <a:ext cx="1691359" cy="1357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62;p4">
            <a:extLst>
              <a:ext uri="{FF2B5EF4-FFF2-40B4-BE49-F238E27FC236}">
                <a16:creationId xmlns:a16="http://schemas.microsoft.com/office/drawing/2014/main" id="{63884152-9228-234D-A289-BEA114418231}"/>
              </a:ext>
            </a:extLst>
          </p:cNvPr>
          <p:cNvCxnSpPr>
            <a:stCxn id="5" idx="3"/>
            <a:endCxn id="11" idx="1"/>
          </p:cNvCxnSpPr>
          <p:nvPr/>
        </p:nvCxnSpPr>
        <p:spPr>
          <a:xfrm rot="10800000" flipH="1">
            <a:off x="3925987" y="2672215"/>
            <a:ext cx="1095000" cy="2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5" name="Google Shape;163;p4">
            <a:extLst>
              <a:ext uri="{FF2B5EF4-FFF2-40B4-BE49-F238E27FC236}">
                <a16:creationId xmlns:a16="http://schemas.microsoft.com/office/drawing/2014/main" id="{FEC0F819-6656-C962-320F-5C213F7D0B3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99089" y="4529388"/>
            <a:ext cx="1094999" cy="10950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64;p4">
            <a:extLst>
              <a:ext uri="{FF2B5EF4-FFF2-40B4-BE49-F238E27FC236}">
                <a16:creationId xmlns:a16="http://schemas.microsoft.com/office/drawing/2014/main" id="{CDC42099-6D60-C2F6-A4EB-C521F5CA45D4}"/>
              </a:ext>
            </a:extLst>
          </p:cNvPr>
          <p:cNvCxnSpPr/>
          <p:nvPr/>
        </p:nvCxnSpPr>
        <p:spPr>
          <a:xfrm>
            <a:off x="3654464" y="5059930"/>
            <a:ext cx="918000" cy="7020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" name="Google Shape;165;p4">
            <a:extLst>
              <a:ext uri="{FF2B5EF4-FFF2-40B4-BE49-F238E27FC236}">
                <a16:creationId xmlns:a16="http://schemas.microsoft.com/office/drawing/2014/main" id="{C11FF53F-CA2C-6091-76B2-60909C903D2B}"/>
              </a:ext>
            </a:extLst>
          </p:cNvPr>
          <p:cNvCxnSpPr/>
          <p:nvPr/>
        </p:nvCxnSpPr>
        <p:spPr>
          <a:xfrm rot="10800000" flipH="1">
            <a:off x="6028582" y="4938790"/>
            <a:ext cx="833700" cy="14010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" name="Google Shape;166;p4">
            <a:extLst>
              <a:ext uri="{FF2B5EF4-FFF2-40B4-BE49-F238E27FC236}">
                <a16:creationId xmlns:a16="http://schemas.microsoft.com/office/drawing/2014/main" id="{065F0A70-20B6-48F3-70E8-89B30323BB93}"/>
              </a:ext>
            </a:extLst>
          </p:cNvPr>
          <p:cNvCxnSpPr/>
          <p:nvPr/>
        </p:nvCxnSpPr>
        <p:spPr>
          <a:xfrm>
            <a:off x="6781757" y="2664301"/>
            <a:ext cx="701100" cy="7230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0" name="Google Shape;174;p4">
            <a:extLst>
              <a:ext uri="{FF2B5EF4-FFF2-40B4-BE49-F238E27FC236}">
                <a16:creationId xmlns:a16="http://schemas.microsoft.com/office/drawing/2014/main" id="{DA513E1C-061B-609C-F3D4-AB980F1B7CBA}"/>
              </a:ext>
            </a:extLst>
          </p:cNvPr>
          <p:cNvSpPr txBox="1"/>
          <p:nvPr/>
        </p:nvSpPr>
        <p:spPr>
          <a:xfrm>
            <a:off x="7024077" y="4591127"/>
            <a:ext cx="4564852" cy="1972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Provide verified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NCD awareness information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 at least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 million Cameroonians by  2030.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0" algn="just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Support at least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 million Cameroonians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 leading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healthy lifestyles.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Detect, Diagnose and provide long-term support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 at least a thousand living with and/or at risk of NCDs.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Ensure 98% of Diagnosed have personalized follow-up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and can get access to drugs and support for adherence.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75;p4">
            <a:extLst>
              <a:ext uri="{FF2B5EF4-FFF2-40B4-BE49-F238E27FC236}">
                <a16:creationId xmlns:a16="http://schemas.microsoft.com/office/drawing/2014/main" id="{FEA4ACF6-1A0C-DF26-857D-169555266E2C}"/>
              </a:ext>
            </a:extLst>
          </p:cNvPr>
          <p:cNvSpPr txBox="1"/>
          <p:nvPr/>
        </p:nvSpPr>
        <p:spPr>
          <a:xfrm>
            <a:off x="7638271" y="4067848"/>
            <a:ext cx="1646801" cy="407035"/>
          </a:xfrm>
          <a:prstGeom prst="rect">
            <a:avLst/>
          </a:prstGeom>
          <a:gradFill>
            <a:gsLst>
              <a:gs pos="0">
                <a:srgbClr val="10472F"/>
              </a:gs>
              <a:gs pos="50000">
                <a:srgbClr val="186744"/>
              </a:gs>
              <a:gs pos="100000">
                <a:srgbClr val="1D7C5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Objectives: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76;p4">
            <a:extLst>
              <a:ext uri="{FF2B5EF4-FFF2-40B4-BE49-F238E27FC236}">
                <a16:creationId xmlns:a16="http://schemas.microsoft.com/office/drawing/2014/main" id="{11E75774-43D2-CA71-C114-530DBA38AB1A}"/>
              </a:ext>
            </a:extLst>
          </p:cNvPr>
          <p:cNvSpPr/>
          <p:nvPr/>
        </p:nvSpPr>
        <p:spPr>
          <a:xfrm>
            <a:off x="7236717" y="4654130"/>
            <a:ext cx="216000" cy="216000"/>
          </a:xfrm>
          <a:prstGeom prst="octagon">
            <a:avLst>
              <a:gd name="adj" fmla="val 29289"/>
            </a:avLst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 typeface="Calibri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77;p4">
            <a:extLst>
              <a:ext uri="{FF2B5EF4-FFF2-40B4-BE49-F238E27FC236}">
                <a16:creationId xmlns:a16="http://schemas.microsoft.com/office/drawing/2014/main" id="{5B1CF906-1DEF-DDC5-C167-8EFE90B0F2BF}"/>
              </a:ext>
            </a:extLst>
          </p:cNvPr>
          <p:cNvSpPr/>
          <p:nvPr/>
        </p:nvSpPr>
        <p:spPr>
          <a:xfrm>
            <a:off x="7240601" y="5130130"/>
            <a:ext cx="216000" cy="216000"/>
          </a:xfrm>
          <a:prstGeom prst="octagon">
            <a:avLst>
              <a:gd name="adj" fmla="val 29289"/>
            </a:avLst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 typeface="Calibri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</a:t>
            </a:r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78;p4">
            <a:extLst>
              <a:ext uri="{FF2B5EF4-FFF2-40B4-BE49-F238E27FC236}">
                <a16:creationId xmlns:a16="http://schemas.microsoft.com/office/drawing/2014/main" id="{001E77B3-644F-45FC-D6E6-A71967705A88}"/>
              </a:ext>
            </a:extLst>
          </p:cNvPr>
          <p:cNvSpPr/>
          <p:nvPr/>
        </p:nvSpPr>
        <p:spPr>
          <a:xfrm>
            <a:off x="7267723" y="5606130"/>
            <a:ext cx="216000" cy="216000"/>
          </a:xfrm>
          <a:prstGeom prst="octagon">
            <a:avLst>
              <a:gd name="adj" fmla="val 29289"/>
            </a:avLst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 typeface="Calibri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</a:t>
            </a:r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79;p4">
            <a:extLst>
              <a:ext uri="{FF2B5EF4-FFF2-40B4-BE49-F238E27FC236}">
                <a16:creationId xmlns:a16="http://schemas.microsoft.com/office/drawing/2014/main" id="{1937BCF9-2EA8-CDE7-E001-03345146291E}"/>
              </a:ext>
            </a:extLst>
          </p:cNvPr>
          <p:cNvSpPr/>
          <p:nvPr/>
        </p:nvSpPr>
        <p:spPr>
          <a:xfrm>
            <a:off x="7259149" y="6077004"/>
            <a:ext cx="216000" cy="216000"/>
          </a:xfrm>
          <a:prstGeom prst="octagon">
            <a:avLst>
              <a:gd name="adj" fmla="val 29289"/>
            </a:avLst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 typeface="Calibri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</a:t>
            </a:r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163;p4">
            <a:extLst>
              <a:ext uri="{FF2B5EF4-FFF2-40B4-BE49-F238E27FC236}">
                <a16:creationId xmlns:a16="http://schemas.microsoft.com/office/drawing/2014/main" id="{CA34A354-73DF-0BA2-C165-5BCCBC562E9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98388" y="236575"/>
            <a:ext cx="1094999" cy="1095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6875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30C8DAA-09BF-F7D5-01E1-2E6CBB082612}"/>
              </a:ext>
            </a:extLst>
          </p:cNvPr>
          <p:cNvSpPr/>
          <p:nvPr/>
        </p:nvSpPr>
        <p:spPr>
          <a:xfrm>
            <a:off x="0" y="0"/>
            <a:ext cx="12192000" cy="146175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9C4843-69D3-9CF4-469B-A62E9E4FF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701" y="118784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Project Phases</a:t>
            </a:r>
          </a:p>
        </p:txBody>
      </p:sp>
      <p:sp>
        <p:nvSpPr>
          <p:cNvPr id="4" name="Google Shape;191;p6">
            <a:extLst>
              <a:ext uri="{FF2B5EF4-FFF2-40B4-BE49-F238E27FC236}">
                <a16:creationId xmlns:a16="http://schemas.microsoft.com/office/drawing/2014/main" id="{3A12B9B4-DC55-B61F-2849-095A5F887FBE}"/>
              </a:ext>
            </a:extLst>
          </p:cNvPr>
          <p:cNvSpPr/>
          <p:nvPr/>
        </p:nvSpPr>
        <p:spPr>
          <a:xfrm>
            <a:off x="1576389" y="3435150"/>
            <a:ext cx="2286000" cy="749700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10472F"/>
              </a:gs>
              <a:gs pos="50000">
                <a:srgbClr val="186744"/>
              </a:gs>
              <a:gs pos="100000">
                <a:srgbClr val="1D7C5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92;p6">
            <a:extLst>
              <a:ext uri="{FF2B5EF4-FFF2-40B4-BE49-F238E27FC236}">
                <a16:creationId xmlns:a16="http://schemas.microsoft.com/office/drawing/2014/main" id="{B73A5E3D-03B4-A9AD-BBC6-BB9FF9A10BFA}"/>
              </a:ext>
            </a:extLst>
          </p:cNvPr>
          <p:cNvSpPr/>
          <p:nvPr/>
        </p:nvSpPr>
        <p:spPr>
          <a:xfrm>
            <a:off x="3714752" y="3429000"/>
            <a:ext cx="2381248" cy="7497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708363"/>
              </a:gs>
              <a:gs pos="50000">
                <a:srgbClr val="A2BD91"/>
              </a:gs>
              <a:gs pos="100000">
                <a:srgbClr val="C3E3AE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93;p6">
            <a:extLst>
              <a:ext uri="{FF2B5EF4-FFF2-40B4-BE49-F238E27FC236}">
                <a16:creationId xmlns:a16="http://schemas.microsoft.com/office/drawing/2014/main" id="{435F6ADC-8EF0-A8C9-4110-638A86ED08A2}"/>
              </a:ext>
            </a:extLst>
          </p:cNvPr>
          <p:cNvSpPr/>
          <p:nvPr/>
        </p:nvSpPr>
        <p:spPr>
          <a:xfrm>
            <a:off x="6000752" y="3422850"/>
            <a:ext cx="2505073" cy="7497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708363"/>
              </a:gs>
              <a:gs pos="50000">
                <a:srgbClr val="A2BD91"/>
              </a:gs>
              <a:gs pos="100000">
                <a:srgbClr val="C3E3AE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94;p6">
            <a:extLst>
              <a:ext uri="{FF2B5EF4-FFF2-40B4-BE49-F238E27FC236}">
                <a16:creationId xmlns:a16="http://schemas.microsoft.com/office/drawing/2014/main" id="{973E8C5D-40C0-CC44-4C80-7AD0D97288D6}"/>
              </a:ext>
            </a:extLst>
          </p:cNvPr>
          <p:cNvSpPr/>
          <p:nvPr/>
        </p:nvSpPr>
        <p:spPr>
          <a:xfrm>
            <a:off x="8358189" y="3422850"/>
            <a:ext cx="2409825" cy="7620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708363"/>
              </a:gs>
              <a:gs pos="50000">
                <a:srgbClr val="A2BD91"/>
              </a:gs>
              <a:gs pos="100000">
                <a:srgbClr val="C3E3AE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95;p6">
            <a:extLst>
              <a:ext uri="{FF2B5EF4-FFF2-40B4-BE49-F238E27FC236}">
                <a16:creationId xmlns:a16="http://schemas.microsoft.com/office/drawing/2014/main" id="{D4E12CF6-DD84-8C37-05E3-E0F01761652A}"/>
              </a:ext>
            </a:extLst>
          </p:cNvPr>
          <p:cNvSpPr txBox="1"/>
          <p:nvPr/>
        </p:nvSpPr>
        <p:spPr>
          <a:xfrm>
            <a:off x="1873565" y="3599877"/>
            <a:ext cx="1544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n"/>
                <a:ea typeface="Corben"/>
                <a:cs typeface="Corben"/>
                <a:sym typeface="Corben"/>
              </a:rPr>
              <a:t>Phase 1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oogle Shape;196;p6">
            <a:extLst>
              <a:ext uri="{FF2B5EF4-FFF2-40B4-BE49-F238E27FC236}">
                <a16:creationId xmlns:a16="http://schemas.microsoft.com/office/drawing/2014/main" id="{4F5525DC-06FC-90EE-D602-B8611A9922BB}"/>
              </a:ext>
            </a:extLst>
          </p:cNvPr>
          <p:cNvSpPr txBox="1"/>
          <p:nvPr/>
        </p:nvSpPr>
        <p:spPr>
          <a:xfrm>
            <a:off x="4159565" y="3599877"/>
            <a:ext cx="1544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n"/>
                <a:ea typeface="Corben"/>
                <a:cs typeface="Corben"/>
                <a:sym typeface="Corben"/>
              </a:rPr>
              <a:t>Phase 2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oogle Shape;197;p6">
            <a:extLst>
              <a:ext uri="{FF2B5EF4-FFF2-40B4-BE49-F238E27FC236}">
                <a16:creationId xmlns:a16="http://schemas.microsoft.com/office/drawing/2014/main" id="{828B3FC8-854F-F6D2-EB18-FF6808F22306}"/>
              </a:ext>
            </a:extLst>
          </p:cNvPr>
          <p:cNvSpPr txBox="1"/>
          <p:nvPr/>
        </p:nvSpPr>
        <p:spPr>
          <a:xfrm>
            <a:off x="6517002" y="3599877"/>
            <a:ext cx="1544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n"/>
                <a:ea typeface="Corben"/>
                <a:cs typeface="Corben"/>
                <a:sym typeface="Corben"/>
              </a:rPr>
              <a:t>Phase 3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Google Shape;198;p6">
            <a:extLst>
              <a:ext uri="{FF2B5EF4-FFF2-40B4-BE49-F238E27FC236}">
                <a16:creationId xmlns:a16="http://schemas.microsoft.com/office/drawing/2014/main" id="{051CC4B7-F11A-086A-AB79-F81CD78566C8}"/>
              </a:ext>
            </a:extLst>
          </p:cNvPr>
          <p:cNvSpPr txBox="1"/>
          <p:nvPr/>
        </p:nvSpPr>
        <p:spPr>
          <a:xfrm>
            <a:off x="8803000" y="3599877"/>
            <a:ext cx="1544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n"/>
                <a:ea typeface="Corben"/>
                <a:cs typeface="Corben"/>
                <a:sym typeface="Corben"/>
              </a:rPr>
              <a:t>Phase 4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Google Shape;199;p6">
            <a:extLst>
              <a:ext uri="{FF2B5EF4-FFF2-40B4-BE49-F238E27FC236}">
                <a16:creationId xmlns:a16="http://schemas.microsoft.com/office/drawing/2014/main" id="{3AA76D6F-F372-A4F2-C15C-0C553FE7C632}"/>
              </a:ext>
            </a:extLst>
          </p:cNvPr>
          <p:cNvSpPr txBox="1"/>
          <p:nvPr/>
        </p:nvSpPr>
        <p:spPr>
          <a:xfrm>
            <a:off x="1576389" y="2600152"/>
            <a:ext cx="2131699" cy="3228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Social Media Campaigns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00;p6">
            <a:extLst>
              <a:ext uri="{FF2B5EF4-FFF2-40B4-BE49-F238E27FC236}">
                <a16:creationId xmlns:a16="http://schemas.microsoft.com/office/drawing/2014/main" id="{7088AF92-8EB3-13F3-2E9F-09B939DA197B}"/>
              </a:ext>
            </a:extLst>
          </p:cNvPr>
          <p:cNvSpPr txBox="1"/>
          <p:nvPr/>
        </p:nvSpPr>
        <p:spPr>
          <a:xfrm>
            <a:off x="3862389" y="4303552"/>
            <a:ext cx="2131699" cy="3228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Local Media Campaigns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01;p6">
            <a:extLst>
              <a:ext uri="{FF2B5EF4-FFF2-40B4-BE49-F238E27FC236}">
                <a16:creationId xmlns:a16="http://schemas.microsoft.com/office/drawing/2014/main" id="{052B5FCB-04F5-3FE6-CB96-2CEE91AEBDF4}"/>
              </a:ext>
            </a:extLst>
          </p:cNvPr>
          <p:cNvSpPr txBox="1"/>
          <p:nvPr/>
        </p:nvSpPr>
        <p:spPr>
          <a:xfrm>
            <a:off x="6145078" y="2578994"/>
            <a:ext cx="2131699" cy="3228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Community Campaigns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02;p6">
            <a:extLst>
              <a:ext uri="{FF2B5EF4-FFF2-40B4-BE49-F238E27FC236}">
                <a16:creationId xmlns:a16="http://schemas.microsoft.com/office/drawing/2014/main" id="{9D9EC43F-1F4B-AC01-F982-1F99DEDBDF88}"/>
              </a:ext>
            </a:extLst>
          </p:cNvPr>
          <p:cNvSpPr txBox="1"/>
          <p:nvPr/>
        </p:nvSpPr>
        <p:spPr>
          <a:xfrm>
            <a:off x="8310561" y="4312839"/>
            <a:ext cx="2446027" cy="5533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Mobile and Web Application for follow-up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oogle Shape;203;p6">
            <a:extLst>
              <a:ext uri="{FF2B5EF4-FFF2-40B4-BE49-F238E27FC236}">
                <a16:creationId xmlns:a16="http://schemas.microsoft.com/office/drawing/2014/main" id="{E186C7DA-BD4F-7939-15B4-18A69CA883BD}"/>
              </a:ext>
            </a:extLst>
          </p:cNvPr>
          <p:cNvSpPr txBox="1"/>
          <p:nvPr/>
        </p:nvSpPr>
        <p:spPr>
          <a:xfrm>
            <a:off x="1437435" y="3031504"/>
            <a:ext cx="2517233" cy="25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Tips on all social media channels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04;p6">
            <a:extLst>
              <a:ext uri="{FF2B5EF4-FFF2-40B4-BE49-F238E27FC236}">
                <a16:creationId xmlns:a16="http://schemas.microsoft.com/office/drawing/2014/main" id="{B531E27A-3DA9-427B-4D4D-3C3C8B2CD0CC}"/>
              </a:ext>
            </a:extLst>
          </p:cNvPr>
          <p:cNvSpPr txBox="1"/>
          <p:nvPr/>
        </p:nvSpPr>
        <p:spPr>
          <a:xfrm>
            <a:off x="3811901" y="4694898"/>
            <a:ext cx="2182187" cy="25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Visit media houses (TV and Radio).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05;p6">
            <a:extLst>
              <a:ext uri="{FF2B5EF4-FFF2-40B4-BE49-F238E27FC236}">
                <a16:creationId xmlns:a16="http://schemas.microsoft.com/office/drawing/2014/main" id="{2C5D3B1C-7C61-BE79-606F-876D4FE0BDC8}"/>
              </a:ext>
            </a:extLst>
          </p:cNvPr>
          <p:cNvSpPr txBox="1"/>
          <p:nvPr/>
        </p:nvSpPr>
        <p:spPr>
          <a:xfrm>
            <a:off x="6096000" y="2985643"/>
            <a:ext cx="2760349" cy="26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Understanding the situation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06;p6">
            <a:extLst>
              <a:ext uri="{FF2B5EF4-FFF2-40B4-BE49-F238E27FC236}">
                <a16:creationId xmlns:a16="http://schemas.microsoft.com/office/drawing/2014/main" id="{042B9142-E698-5325-1D4B-529654745ACD}"/>
              </a:ext>
            </a:extLst>
          </p:cNvPr>
          <p:cNvSpPr txBox="1"/>
          <p:nvPr/>
        </p:nvSpPr>
        <p:spPr>
          <a:xfrm>
            <a:off x="8274957" y="4888352"/>
            <a:ext cx="2789283" cy="98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Wearables  link  services.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Providing health education tips, and chat boxes with our team for follow-up.</a:t>
            </a:r>
            <a:endParaRPr kumimoji="0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53;p7">
            <a:extLst>
              <a:ext uri="{FF2B5EF4-FFF2-40B4-BE49-F238E27FC236}">
                <a16:creationId xmlns:a16="http://schemas.microsoft.com/office/drawing/2014/main" id="{120FDADD-3906-D46D-40F0-3B3AA3CCB17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4966" y="4598889"/>
            <a:ext cx="3547005" cy="156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332;p11">
            <a:extLst>
              <a:ext uri="{FF2B5EF4-FFF2-40B4-BE49-F238E27FC236}">
                <a16:creationId xmlns:a16="http://schemas.microsoft.com/office/drawing/2014/main" id="{845E71CC-2466-F231-D863-694C3F5287C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4668" y="2285026"/>
            <a:ext cx="1380195" cy="94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0D59C5-3158-FF9C-72EC-210FC7E30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757" y="5775672"/>
            <a:ext cx="2556200" cy="782181"/>
          </a:xfrm>
          <a:prstGeom prst="rect">
            <a:avLst/>
          </a:prstGeom>
        </p:spPr>
      </p:pic>
      <p:pic>
        <p:nvPicPr>
          <p:cNvPr id="24" name="Google Shape;163;p4">
            <a:extLst>
              <a:ext uri="{FF2B5EF4-FFF2-40B4-BE49-F238E27FC236}">
                <a16:creationId xmlns:a16="http://schemas.microsoft.com/office/drawing/2014/main" id="{FD4168AC-F796-85B9-9D24-5F449F7EBE9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06300" y="251885"/>
            <a:ext cx="1094999" cy="1095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5332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CBCD702-89F0-86DE-F9DA-0FBBB7F0ED0C}"/>
              </a:ext>
            </a:extLst>
          </p:cNvPr>
          <p:cNvSpPr/>
          <p:nvPr/>
        </p:nvSpPr>
        <p:spPr>
          <a:xfrm>
            <a:off x="0" y="0"/>
            <a:ext cx="12192000" cy="146175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1015E32-C21F-484C-8B21-8CB6A3FED8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8213" y="1550405"/>
          <a:ext cx="10625657" cy="5011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8C68D20-282D-4850-835E-E0E83F3D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39" y="314948"/>
            <a:ext cx="10515600" cy="1006301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NCD Healthcare Marketplace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9DD02E-0ABA-4D34-8FE8-BE47E9448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 ACCESS CONCEPT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0E3600-9FE6-4C46-B9BA-EB53F4513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A4331-7792-4D26-8B56-6EA5FC390C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567F92BF-1E21-46AD-91DC-7F2FC572A2D7}"/>
              </a:ext>
            </a:extLst>
          </p:cNvPr>
          <p:cNvSpPr/>
          <p:nvPr/>
        </p:nvSpPr>
        <p:spPr>
          <a:xfrm>
            <a:off x="2498277" y="2478497"/>
            <a:ext cx="1257300" cy="3350804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11C2B9E9-451A-435D-A6EB-2598BB1D5F79}"/>
              </a:ext>
            </a:extLst>
          </p:cNvPr>
          <p:cNvSpPr/>
          <p:nvPr/>
        </p:nvSpPr>
        <p:spPr>
          <a:xfrm>
            <a:off x="7609110" y="2478497"/>
            <a:ext cx="1420586" cy="3350804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416EC89-1691-4F2D-A83C-8E72A47FD8CF}"/>
              </a:ext>
            </a:extLst>
          </p:cNvPr>
          <p:cNvSpPr/>
          <p:nvPr/>
        </p:nvSpPr>
        <p:spPr>
          <a:xfrm>
            <a:off x="130630" y="3037114"/>
            <a:ext cx="2286000" cy="2270481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4E8676-CD73-4E7D-A092-8085C42581E2}"/>
              </a:ext>
            </a:extLst>
          </p:cNvPr>
          <p:cNvSpPr/>
          <p:nvPr/>
        </p:nvSpPr>
        <p:spPr>
          <a:xfrm>
            <a:off x="9115421" y="3212905"/>
            <a:ext cx="2075318" cy="2193471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CARE PROFESSIONAL</a:t>
            </a:r>
          </a:p>
        </p:txBody>
      </p:sp>
      <p:pic>
        <p:nvPicPr>
          <p:cNvPr id="3" name="Google Shape;163;p4">
            <a:extLst>
              <a:ext uri="{FF2B5EF4-FFF2-40B4-BE49-F238E27FC236}">
                <a16:creationId xmlns:a16="http://schemas.microsoft.com/office/drawing/2014/main" id="{4ED89501-F2B6-3BB2-EC17-54D69C3AE41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806300" y="356610"/>
            <a:ext cx="1094999" cy="1095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8959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9145FC-F49B-452C-B2F7-CF16B6998D27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1780</TotalTime>
  <Words>657</Words>
  <Application>Microsoft Office PowerPoint</Application>
  <PresentationFormat>Widescreen</PresentationFormat>
  <Paragraphs>141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主题​​</vt:lpstr>
      <vt:lpstr>Office Theme</vt:lpstr>
      <vt:lpstr>PowerPoint Presentation</vt:lpstr>
      <vt:lpstr>Plan</vt:lpstr>
      <vt:lpstr>Problem </vt:lpstr>
      <vt:lpstr>Evidence  : Applications  of AI in Health </vt:lpstr>
      <vt:lpstr>Evidence  : Applications  of AI in  NCD</vt:lpstr>
      <vt:lpstr>NASSS Framework </vt:lpstr>
      <vt:lpstr>NCDs Cameroon</vt:lpstr>
      <vt:lpstr>Project Phases</vt:lpstr>
      <vt:lpstr>NCD Healthcare Marketplace</vt:lpstr>
      <vt:lpstr>The Future  - AI NCD Remote Support</vt:lpstr>
      <vt:lpstr>Opportunities</vt:lpstr>
      <vt:lpstr>Thank you</vt:lpstr>
      <vt:lpstr>AI for NCD Care In Africa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for NCD care In Africa</dc:title>
  <dc:creator>Campos, Simao</dc:creator>
  <cp:lastModifiedBy>Simão Campos-Neto</cp:lastModifiedBy>
  <cp:revision>81</cp:revision>
  <cp:lastPrinted>2019-04-04T08:49:31Z</cp:lastPrinted>
  <dcterms:created xsi:type="dcterms:W3CDTF">2019-03-31T15:53:06Z</dcterms:created>
  <dcterms:modified xsi:type="dcterms:W3CDTF">2023-02-20T16:32:31Z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