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0" r:id="rId6"/>
  </p:sldMasterIdLst>
  <p:notesMasterIdLst>
    <p:notesMasterId r:id="rId23"/>
  </p:notesMasterIdLst>
  <p:sldIdLst>
    <p:sldId id="256" r:id="rId7"/>
    <p:sldId id="1276" r:id="rId8"/>
    <p:sldId id="1319" r:id="rId9"/>
    <p:sldId id="2134805540" r:id="rId10"/>
    <p:sldId id="1312" r:id="rId11"/>
    <p:sldId id="2134805538" r:id="rId12"/>
    <p:sldId id="271" r:id="rId13"/>
    <p:sldId id="274" r:id="rId14"/>
    <p:sldId id="2134805539" r:id="rId15"/>
    <p:sldId id="2134805536" r:id="rId16"/>
    <p:sldId id="2134805535" r:id="rId17"/>
    <p:sldId id="2134805534" r:id="rId18"/>
    <p:sldId id="2134805530" r:id="rId19"/>
    <p:sldId id="2134805533" r:id="rId20"/>
    <p:sldId id="2134805537" r:id="rId21"/>
    <p:sldId id="1283" r:id="rId22"/>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B7C98-8EDC-4EB8-AB22-619DE073BAF5}" v="2" dt="2021-03-18T18:04:51.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2022/12/7</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611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4753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644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708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3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Clr>
                <a:schemeClr val="dk1"/>
              </a:buClr>
              <a:buSzPts val="1800"/>
              <a:buFont typeface="Noto Sans Symbols"/>
              <a:buNone/>
            </a:pPr>
            <a:endParaRPr sz="1800" dirty="0">
              <a:latin typeface="Cambria"/>
              <a:ea typeface="Cambria"/>
              <a:cs typeface="Cambria"/>
              <a:sym typeface="Cambria"/>
            </a:endParaRPr>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37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175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2507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602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0959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62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lt1"/>
              </a:solidFill>
            </a:endParaRPr>
          </a:p>
          <a:p>
            <a:pPr marL="0" lvl="0" indent="0" algn="l" rtl="0">
              <a:spcBef>
                <a:spcPts val="0"/>
              </a:spcBef>
              <a:spcAft>
                <a:spcPts val="0"/>
              </a:spcAft>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5431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6412DD-BB40-4C5D-80F7-E85B84016F4D}"/>
              </a:ext>
            </a:extLst>
          </p:cNvPr>
          <p:cNvPicPr>
            <a:picLocks noChangeAspect="1"/>
          </p:cNvPicPr>
          <p:nvPr userDrawn="1"/>
        </p:nvPicPr>
        <p:blipFill>
          <a:blip r:embed="rId2"/>
          <a:stretch>
            <a:fillRect/>
          </a:stretch>
        </p:blipFill>
        <p:spPr>
          <a:xfrm>
            <a:off x="6842506" y="0"/>
            <a:ext cx="5349494" cy="6858000"/>
          </a:xfrm>
          <a:prstGeom prst="rect">
            <a:avLst/>
          </a:prstGeom>
        </p:spPr>
      </p:pic>
      <p:sp>
        <p:nvSpPr>
          <p:cNvPr id="15" name="Picture Placeholder 14">
            <a:extLst>
              <a:ext uri="{FF2B5EF4-FFF2-40B4-BE49-F238E27FC236}">
                <a16:creationId xmlns:a16="http://schemas.microsoft.com/office/drawing/2014/main" id="{B4F21B1B-E674-4F5F-B232-D09DCDA21B63}"/>
              </a:ext>
            </a:extLst>
          </p:cNvPr>
          <p:cNvSpPr>
            <a:spLocks noGrp="1"/>
          </p:cNvSpPr>
          <p:nvPr>
            <p:ph type="pic" sz="quarter" idx="10"/>
          </p:nvPr>
        </p:nvSpPr>
        <p:spPr>
          <a:xfrm>
            <a:off x="381" y="0"/>
            <a:ext cx="6842125" cy="6858000"/>
          </a:xfrm>
          <a:prstGeom prst="rect">
            <a:avLst/>
          </a:prstGeom>
        </p:spPr>
        <p:txBody>
          <a:bodyPr/>
          <a:lstStyle/>
          <a:p>
            <a:endParaRPr lang="en-GB"/>
          </a:p>
        </p:txBody>
      </p:sp>
      <p:sp>
        <p:nvSpPr>
          <p:cNvPr id="17" name="Text Placeholder 16">
            <a:extLst>
              <a:ext uri="{FF2B5EF4-FFF2-40B4-BE49-F238E27FC236}">
                <a16:creationId xmlns:a16="http://schemas.microsoft.com/office/drawing/2014/main" id="{8CC06B43-6665-48C4-AD6B-02C047CE31E1}"/>
              </a:ext>
            </a:extLst>
          </p:cNvPr>
          <p:cNvSpPr>
            <a:spLocks noGrp="1"/>
          </p:cNvSpPr>
          <p:nvPr>
            <p:ph type="body" sz="quarter" idx="11"/>
          </p:nvPr>
        </p:nvSpPr>
        <p:spPr>
          <a:xfrm>
            <a:off x="7810500" y="1308100"/>
            <a:ext cx="3414713" cy="1506220"/>
          </a:xfrm>
          <a:prstGeom prst="rect">
            <a:avLst/>
          </a:prstGeom>
        </p:spPr>
        <p:txBody>
          <a:bodyPr/>
          <a:lstStyle>
            <a:lvl1pPr algn="ctr">
              <a:defRPr sz="2400" i="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3157890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7429116" y="373063"/>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0663" y="504396"/>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9622094" y="373063"/>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10718583" y="373063"/>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6084" y="501330"/>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8525605" y="373063"/>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47152" y="493541"/>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02290" y="551436"/>
            <a:ext cx="792190" cy="661419"/>
          </a:xfrm>
          <a:prstGeom prst="rect">
            <a:avLst/>
          </a:prstGeom>
        </p:spPr>
      </p:pic>
      <p:sp>
        <p:nvSpPr>
          <p:cNvPr id="17" name="Text Placeholder 2">
            <a:extLst>
              <a:ext uri="{FF2B5EF4-FFF2-40B4-BE49-F238E27FC236}">
                <a16:creationId xmlns:a16="http://schemas.microsoft.com/office/drawing/2014/main" id="{08E91F33-12D0-7C46-B364-2C9325892407}"/>
              </a:ext>
            </a:extLst>
          </p:cNvPr>
          <p:cNvSpPr>
            <a:spLocks noGrp="1"/>
          </p:cNvSpPr>
          <p:nvPr>
            <p:ph type="body" sz="quarter" idx="22"/>
          </p:nvPr>
        </p:nvSpPr>
        <p:spPr>
          <a:xfrm>
            <a:off x="498475" y="1735015"/>
            <a:ext cx="10220108" cy="4478216"/>
          </a:xfrm>
          <a:prstGeom prst="rect">
            <a:avLst/>
          </a:prstGeom>
        </p:spPr>
        <p:txBody>
          <a:bodyPr/>
          <a:lstStyle>
            <a:lvl1pPr marL="285750" indent="-285750">
              <a:buFont typeface="Arial" panose="020B0604020202020204" pitchFamily="34" charset="0"/>
              <a:buChar char="•"/>
              <a:defRPr sz="1800" b="0">
                <a:solidFill>
                  <a:srgbClr val="3F3F3F"/>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22562879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8">
            <a:extLst>
              <a:ext uri="{FF2B5EF4-FFF2-40B4-BE49-F238E27FC236}">
                <a16:creationId xmlns:a16="http://schemas.microsoft.com/office/drawing/2014/main" id="{E47842FB-DBB1-4F51-BC2A-946616EBEEB2}"/>
              </a:ext>
            </a:extLst>
          </p:cNvPr>
          <p:cNvSpPr>
            <a:spLocks noGrp="1"/>
          </p:cNvSpPr>
          <p:nvPr>
            <p:ph type="body" sz="quarter" idx="18"/>
          </p:nvPr>
        </p:nvSpPr>
        <p:spPr>
          <a:xfrm>
            <a:off x="493713" y="384175"/>
            <a:ext cx="5646041" cy="561975"/>
          </a:xfrm>
          <a:prstGeom prst="rect">
            <a:avLst/>
          </a:prstGeom>
        </p:spPr>
        <p:txBody>
          <a:bodyPr/>
          <a:lstStyle>
            <a:lvl1pPr>
              <a:defRPr sz="2800">
                <a:solidFill>
                  <a:srgbClr val="3F3F3F"/>
                </a:solidFill>
                <a:latin typeface="Noto Sans" panose="020B0502040504020204"/>
              </a:defRPr>
            </a:lvl1pPr>
          </a:lstStyle>
          <a:p>
            <a:pPr lvl="0"/>
            <a:r>
              <a:rPr lang="en-US" dirty="0"/>
              <a:t>Click to edit Master text styles</a:t>
            </a:r>
          </a:p>
        </p:txBody>
      </p:sp>
      <p:sp>
        <p:nvSpPr>
          <p:cNvPr id="13" name="Google Shape;451;p12">
            <a:extLst>
              <a:ext uri="{FF2B5EF4-FFF2-40B4-BE49-F238E27FC236}">
                <a16:creationId xmlns:a16="http://schemas.microsoft.com/office/drawing/2014/main" id="{48F5EDA0-7203-41D3-8345-C37F1D03E304}"/>
              </a:ext>
            </a:extLst>
          </p:cNvPr>
          <p:cNvSpPr/>
          <p:nvPr userDrawn="1"/>
        </p:nvSpPr>
        <p:spPr>
          <a:xfrm>
            <a:off x="8897395" y="1618765"/>
            <a:ext cx="2786742" cy="1470141"/>
          </a:xfrm>
          <a:prstGeom prst="rect">
            <a:avLst/>
          </a:prstGeom>
          <a:solidFill>
            <a:srgbClr val="109AD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 name="Google Shape;442;p12">
            <a:extLst>
              <a:ext uri="{FF2B5EF4-FFF2-40B4-BE49-F238E27FC236}">
                <a16:creationId xmlns:a16="http://schemas.microsoft.com/office/drawing/2014/main" id="{54FD1152-F4C3-45DA-8D17-68AC0FEB3E80}"/>
              </a:ext>
            </a:extLst>
          </p:cNvPr>
          <p:cNvSpPr/>
          <p:nvPr userDrawn="1"/>
        </p:nvSpPr>
        <p:spPr>
          <a:xfrm>
            <a:off x="6094482" y="1618765"/>
            <a:ext cx="2723834" cy="1470141"/>
          </a:xfrm>
          <a:prstGeom prst="rect">
            <a:avLst/>
          </a:prstGeom>
          <a:solidFill>
            <a:srgbClr val="FF6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6200"/>
              </a:solidFill>
              <a:effectLst/>
              <a:uLnTx/>
              <a:uFillTx/>
              <a:latin typeface="Calibri"/>
              <a:ea typeface="Calibri"/>
              <a:cs typeface="Calibri"/>
              <a:sym typeface="Calibri"/>
            </a:endParaRPr>
          </a:p>
        </p:txBody>
      </p:sp>
      <p:sp>
        <p:nvSpPr>
          <p:cNvPr id="15" name="Google Shape;436;p12">
            <a:extLst>
              <a:ext uri="{FF2B5EF4-FFF2-40B4-BE49-F238E27FC236}">
                <a16:creationId xmlns:a16="http://schemas.microsoft.com/office/drawing/2014/main" id="{7722C9E4-C2BE-4A40-816D-C980DBF10A3F}"/>
              </a:ext>
            </a:extLst>
          </p:cNvPr>
          <p:cNvSpPr/>
          <p:nvPr userDrawn="1"/>
        </p:nvSpPr>
        <p:spPr>
          <a:xfrm>
            <a:off x="3243334" y="1618765"/>
            <a:ext cx="2776832" cy="1495065"/>
          </a:xfrm>
          <a:custGeom>
            <a:avLst/>
            <a:gdLst/>
            <a:ahLst/>
            <a:cxnLst/>
            <a:rect l="l" t="t" r="r" b="b"/>
            <a:pathLst>
              <a:path w="10000" h="10000" extrusionOk="0">
                <a:moveTo>
                  <a:pt x="10000" y="10000"/>
                </a:moveTo>
                <a:lnTo>
                  <a:pt x="1" y="10000"/>
                </a:lnTo>
                <a:cubicBezTo>
                  <a:pt x="1" y="6667"/>
                  <a:pt x="0" y="3333"/>
                  <a:pt x="0" y="0"/>
                </a:cubicBezTo>
                <a:lnTo>
                  <a:pt x="10000" y="0"/>
                </a:lnTo>
                <a:lnTo>
                  <a:pt x="10000" y="10000"/>
                </a:lnTo>
                <a:lnTo>
                  <a:pt x="10000" y="10000"/>
                </a:lnTo>
                <a:close/>
              </a:path>
            </a:pathLst>
          </a:custGeom>
          <a:solidFill>
            <a:srgbClr val="05AD7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a:ln>
                <a:noFill/>
              </a:ln>
              <a:solidFill>
                <a:srgbClr val="5C5C5C"/>
              </a:solidFill>
              <a:effectLst/>
              <a:uLnTx/>
              <a:uFillTx/>
              <a:latin typeface="Calibri"/>
              <a:ea typeface="Calibri"/>
              <a:cs typeface="Calibri"/>
              <a:sym typeface="Calibri"/>
            </a:endParaRPr>
          </a:p>
        </p:txBody>
      </p:sp>
      <p:sp>
        <p:nvSpPr>
          <p:cNvPr id="17" name="Google Shape;455;p12">
            <a:extLst>
              <a:ext uri="{FF2B5EF4-FFF2-40B4-BE49-F238E27FC236}">
                <a16:creationId xmlns:a16="http://schemas.microsoft.com/office/drawing/2014/main" id="{994B68AD-E5DF-454B-8C9C-DCF695F9549A}"/>
              </a:ext>
            </a:extLst>
          </p:cNvPr>
          <p:cNvSpPr/>
          <p:nvPr userDrawn="1"/>
        </p:nvSpPr>
        <p:spPr>
          <a:xfrm>
            <a:off x="491370" y="1618765"/>
            <a:ext cx="2666674" cy="1495065"/>
          </a:xfrm>
          <a:custGeom>
            <a:avLst/>
            <a:gdLst/>
            <a:ahLst/>
            <a:cxnLst/>
            <a:rect l="l" t="t" r="r" b="b"/>
            <a:pathLst>
              <a:path w="10053" h="10000" extrusionOk="0">
                <a:moveTo>
                  <a:pt x="10000" y="0"/>
                </a:moveTo>
                <a:cubicBezTo>
                  <a:pt x="10018" y="3316"/>
                  <a:pt x="10035" y="6632"/>
                  <a:pt x="10053" y="9948"/>
                </a:cubicBezTo>
                <a:lnTo>
                  <a:pt x="0" y="10000"/>
                </a:lnTo>
                <a:lnTo>
                  <a:pt x="0" y="0"/>
                </a:lnTo>
                <a:lnTo>
                  <a:pt x="10000" y="0"/>
                </a:lnTo>
                <a:lnTo>
                  <a:pt x="10000" y="0"/>
                </a:lnTo>
                <a:close/>
              </a:path>
            </a:pathLst>
          </a:custGeom>
          <a:solidFill>
            <a:srgbClr val="00538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C5C5C"/>
              </a:buClr>
              <a:buSzPts val="2000"/>
              <a:buFont typeface="Calibri"/>
              <a:buNone/>
              <a:tabLst/>
              <a:defRPr/>
            </a:pPr>
            <a:endParaRPr kumimoji="0" sz="2000" b="0" i="0" u="none" strike="noStrike" kern="0" cap="none" spc="0" normalizeH="0" baseline="0" noProof="0" dirty="0">
              <a:ln>
                <a:noFill/>
              </a:ln>
              <a:solidFill>
                <a:srgbClr val="5C5C5C"/>
              </a:solidFill>
              <a:effectLst/>
              <a:uLnTx/>
              <a:uFillTx/>
              <a:latin typeface="Calibri"/>
              <a:ea typeface="Calibri"/>
              <a:cs typeface="Calibri"/>
              <a:sym typeface="Calibri"/>
            </a:endParaRPr>
          </a:p>
        </p:txBody>
      </p:sp>
      <p:sp>
        <p:nvSpPr>
          <p:cNvPr id="18" name="Text Placeholder 2">
            <a:extLst>
              <a:ext uri="{FF2B5EF4-FFF2-40B4-BE49-F238E27FC236}">
                <a16:creationId xmlns:a16="http://schemas.microsoft.com/office/drawing/2014/main" id="{10476AF3-33B4-4CF6-AA8E-C083F8893DE0}"/>
              </a:ext>
            </a:extLst>
          </p:cNvPr>
          <p:cNvSpPr>
            <a:spLocks noGrp="1"/>
          </p:cNvSpPr>
          <p:nvPr>
            <p:ph type="body" sz="quarter" idx="17"/>
          </p:nvPr>
        </p:nvSpPr>
        <p:spPr>
          <a:xfrm>
            <a:off x="570423"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19" name="Text Placeholder 2">
            <a:extLst>
              <a:ext uri="{FF2B5EF4-FFF2-40B4-BE49-F238E27FC236}">
                <a16:creationId xmlns:a16="http://schemas.microsoft.com/office/drawing/2014/main" id="{AFFEB305-91AE-4383-94A4-1FA50570065E}"/>
              </a:ext>
            </a:extLst>
          </p:cNvPr>
          <p:cNvSpPr>
            <a:spLocks noGrp="1"/>
          </p:cNvSpPr>
          <p:nvPr>
            <p:ph type="body" sz="quarter" idx="21"/>
          </p:nvPr>
        </p:nvSpPr>
        <p:spPr>
          <a:xfrm>
            <a:off x="507864" y="3554464"/>
            <a:ext cx="2650180"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20" name="Text Placeholder 2">
            <a:extLst>
              <a:ext uri="{FF2B5EF4-FFF2-40B4-BE49-F238E27FC236}">
                <a16:creationId xmlns:a16="http://schemas.microsoft.com/office/drawing/2014/main" id="{85BCF2E8-D7A9-40F2-B55A-AD74CF5B3BBC}"/>
              </a:ext>
            </a:extLst>
          </p:cNvPr>
          <p:cNvSpPr>
            <a:spLocks noGrp="1"/>
          </p:cNvSpPr>
          <p:nvPr>
            <p:ph type="body" sz="quarter" idx="22"/>
          </p:nvPr>
        </p:nvSpPr>
        <p:spPr>
          <a:xfrm>
            <a:off x="564496"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6459BDE2-98A8-49D8-8C4A-E5DA676420EC}"/>
              </a:ext>
            </a:extLst>
          </p:cNvPr>
          <p:cNvSpPr>
            <a:spLocks noGrp="1"/>
          </p:cNvSpPr>
          <p:nvPr>
            <p:ph type="body" sz="quarter" idx="23"/>
          </p:nvPr>
        </p:nvSpPr>
        <p:spPr>
          <a:xfrm>
            <a:off x="3353407" y="2353835"/>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F5EE050A-9673-4C93-BA0F-B2C3899BF3C6}"/>
              </a:ext>
            </a:extLst>
          </p:cNvPr>
          <p:cNvSpPr>
            <a:spLocks noGrp="1"/>
          </p:cNvSpPr>
          <p:nvPr>
            <p:ph type="body" sz="quarter" idx="24"/>
          </p:nvPr>
        </p:nvSpPr>
        <p:spPr>
          <a:xfrm>
            <a:off x="3347480" y="1784717"/>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3AF9963B-D429-463A-A681-5CCD5D6C7472}"/>
              </a:ext>
            </a:extLst>
          </p:cNvPr>
          <p:cNvSpPr>
            <a:spLocks noGrp="1"/>
          </p:cNvSpPr>
          <p:nvPr>
            <p:ph type="body" sz="quarter" idx="25"/>
          </p:nvPr>
        </p:nvSpPr>
        <p:spPr>
          <a:xfrm>
            <a:off x="6216209"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93564C87-2B70-4405-A1A1-AAF385DD41EF}"/>
              </a:ext>
            </a:extLst>
          </p:cNvPr>
          <p:cNvSpPr>
            <a:spLocks noGrp="1"/>
          </p:cNvSpPr>
          <p:nvPr>
            <p:ph type="body" sz="quarter" idx="26"/>
          </p:nvPr>
        </p:nvSpPr>
        <p:spPr>
          <a:xfrm>
            <a:off x="6210282"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7" name="Text Placeholder 2">
            <a:extLst>
              <a:ext uri="{FF2B5EF4-FFF2-40B4-BE49-F238E27FC236}">
                <a16:creationId xmlns:a16="http://schemas.microsoft.com/office/drawing/2014/main" id="{03CD0312-0822-4129-9346-E17D098D9560}"/>
              </a:ext>
            </a:extLst>
          </p:cNvPr>
          <p:cNvSpPr>
            <a:spLocks noGrp="1"/>
          </p:cNvSpPr>
          <p:nvPr>
            <p:ph type="body" sz="quarter" idx="27"/>
          </p:nvPr>
        </p:nvSpPr>
        <p:spPr>
          <a:xfrm>
            <a:off x="8999193" y="2348598"/>
            <a:ext cx="2508567" cy="379412"/>
          </a:xfrm>
          <a:prstGeom prst="rect">
            <a:avLst/>
          </a:prstGeom>
        </p:spPr>
        <p:txBody>
          <a:bodyPr/>
          <a:lstStyle>
            <a:lvl1pPr>
              <a:defRPr sz="1400" b="1">
                <a:solidFill>
                  <a:schemeClr val="bg1"/>
                </a:solidFill>
                <a:latin typeface="Noto Sans" panose="020B0502040504020204"/>
              </a:defRPr>
            </a:lvl1pPr>
          </a:lstStyle>
          <a:p>
            <a:pPr lvl="0"/>
            <a:r>
              <a:rPr lang="en-US" dirty="0"/>
              <a:t>Click to edit Master text styles</a:t>
            </a:r>
          </a:p>
        </p:txBody>
      </p:sp>
      <p:sp>
        <p:nvSpPr>
          <p:cNvPr id="28" name="Text Placeholder 2">
            <a:extLst>
              <a:ext uri="{FF2B5EF4-FFF2-40B4-BE49-F238E27FC236}">
                <a16:creationId xmlns:a16="http://schemas.microsoft.com/office/drawing/2014/main" id="{18C0C828-6EB1-4FF4-89BD-F94F3D2C84EE}"/>
              </a:ext>
            </a:extLst>
          </p:cNvPr>
          <p:cNvSpPr>
            <a:spLocks noGrp="1"/>
          </p:cNvSpPr>
          <p:nvPr>
            <p:ph type="body" sz="quarter" idx="28"/>
          </p:nvPr>
        </p:nvSpPr>
        <p:spPr>
          <a:xfrm>
            <a:off x="8993266" y="1779480"/>
            <a:ext cx="2508567" cy="379412"/>
          </a:xfrm>
          <a:prstGeom prst="rect">
            <a:avLst/>
          </a:prstGeom>
        </p:spPr>
        <p:txBody>
          <a:bodyPr/>
          <a:lstStyle>
            <a:lvl1pPr>
              <a:defRPr sz="1800" b="1">
                <a:solidFill>
                  <a:schemeClr val="bg1"/>
                </a:solidFill>
                <a:latin typeface="Noto Sans" panose="020B0502040504020204"/>
              </a:defRPr>
            </a:lvl1pPr>
          </a:lstStyle>
          <a:p>
            <a:pPr lvl="0"/>
            <a:r>
              <a:rPr lang="en-US" dirty="0"/>
              <a:t>Click to edit Master text styles</a:t>
            </a:r>
          </a:p>
        </p:txBody>
      </p:sp>
      <p:sp>
        <p:nvSpPr>
          <p:cNvPr id="29" name="Text Placeholder 2">
            <a:extLst>
              <a:ext uri="{FF2B5EF4-FFF2-40B4-BE49-F238E27FC236}">
                <a16:creationId xmlns:a16="http://schemas.microsoft.com/office/drawing/2014/main" id="{18D8E26C-28BD-491C-93B2-932370650668}"/>
              </a:ext>
            </a:extLst>
          </p:cNvPr>
          <p:cNvSpPr>
            <a:spLocks noGrp="1"/>
          </p:cNvSpPr>
          <p:nvPr>
            <p:ph type="body" sz="quarter" idx="29"/>
          </p:nvPr>
        </p:nvSpPr>
        <p:spPr>
          <a:xfrm>
            <a:off x="3268425" y="3554464"/>
            <a:ext cx="2751739"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0" name="Text Placeholder 2">
            <a:extLst>
              <a:ext uri="{FF2B5EF4-FFF2-40B4-BE49-F238E27FC236}">
                <a16:creationId xmlns:a16="http://schemas.microsoft.com/office/drawing/2014/main" id="{8C612C4D-E384-4B31-95E1-5A13BB265F8D}"/>
              </a:ext>
            </a:extLst>
          </p:cNvPr>
          <p:cNvSpPr>
            <a:spLocks noGrp="1"/>
          </p:cNvSpPr>
          <p:nvPr>
            <p:ph type="body" sz="quarter" idx="30"/>
          </p:nvPr>
        </p:nvSpPr>
        <p:spPr>
          <a:xfrm>
            <a:off x="6091738" y="3546621"/>
            <a:ext cx="2723827"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1" name="Text Placeholder 2">
            <a:extLst>
              <a:ext uri="{FF2B5EF4-FFF2-40B4-BE49-F238E27FC236}">
                <a16:creationId xmlns:a16="http://schemas.microsoft.com/office/drawing/2014/main" id="{E2EF41D9-FC54-487A-BF07-C557E59F72C9}"/>
              </a:ext>
            </a:extLst>
          </p:cNvPr>
          <p:cNvSpPr>
            <a:spLocks noGrp="1"/>
          </p:cNvSpPr>
          <p:nvPr>
            <p:ph type="body" sz="quarter" idx="31"/>
          </p:nvPr>
        </p:nvSpPr>
        <p:spPr>
          <a:xfrm>
            <a:off x="8897394" y="3546621"/>
            <a:ext cx="2786741" cy="753375"/>
          </a:xfrm>
          <a:prstGeom prst="rect">
            <a:avLst/>
          </a:prstGeom>
          <a:solidFill>
            <a:srgbClr val="F2F2F2"/>
          </a:solidFill>
        </p:spPr>
        <p:txBody>
          <a:bodyPr/>
          <a:lstStyle>
            <a:lvl1pPr marL="285750" indent="-285750">
              <a:buFont typeface="Arial" panose="020B0604020202020204" pitchFamily="34" charset="0"/>
              <a:buChar char="•"/>
              <a:defRPr sz="1200" b="0">
                <a:solidFill>
                  <a:srgbClr val="404040"/>
                </a:solidFill>
                <a:latin typeface="Noto Sans" panose="020B0502040504020204"/>
              </a:defRPr>
            </a:lvl1pPr>
          </a:lstStyle>
          <a:p>
            <a:pPr lvl="0"/>
            <a:r>
              <a:rPr lang="en-US" dirty="0"/>
              <a:t>Click to edit Master text styles</a:t>
            </a:r>
          </a:p>
        </p:txBody>
      </p:sp>
      <p:sp>
        <p:nvSpPr>
          <p:cNvPr id="33" name="Text Placeholder 32">
            <a:extLst>
              <a:ext uri="{FF2B5EF4-FFF2-40B4-BE49-F238E27FC236}">
                <a16:creationId xmlns:a16="http://schemas.microsoft.com/office/drawing/2014/main" id="{A48B67A7-68C8-4EDF-8D4D-66DEFF175FB6}"/>
              </a:ext>
            </a:extLst>
          </p:cNvPr>
          <p:cNvSpPr>
            <a:spLocks noGrp="1"/>
          </p:cNvSpPr>
          <p:nvPr>
            <p:ph type="body" sz="quarter" idx="32"/>
          </p:nvPr>
        </p:nvSpPr>
        <p:spPr>
          <a:xfrm>
            <a:off x="180974" y="6447693"/>
            <a:ext cx="2032005" cy="288388"/>
          </a:xfrm>
          <a:prstGeom prst="rect">
            <a:avLst/>
          </a:prstGeom>
        </p:spPr>
        <p:txBody>
          <a:bodyPr/>
          <a:lstStyle>
            <a:lvl1pPr>
              <a:defRPr sz="1000">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25038171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25"/>
        <p:cNvGrpSpPr/>
        <p:nvPr/>
      </p:nvGrpSpPr>
      <p:grpSpPr>
        <a:xfrm>
          <a:off x="0" y="0"/>
          <a:ext cx="0" cy="0"/>
          <a:chOff x="0" y="0"/>
          <a:chExt cx="0" cy="0"/>
        </a:xfrm>
      </p:grpSpPr>
      <p:pic>
        <p:nvPicPr>
          <p:cNvPr id="4" name="Picture 3">
            <a:extLst>
              <a:ext uri="{FF2B5EF4-FFF2-40B4-BE49-F238E27FC236}">
                <a16:creationId xmlns:a16="http://schemas.microsoft.com/office/drawing/2014/main" id="{4D6FE972-DAAE-4D2F-8192-4D7CA944034E}"/>
              </a:ext>
            </a:extLst>
          </p:cNvPr>
          <p:cNvPicPr>
            <a:picLocks noChangeAspect="1"/>
          </p:cNvPicPr>
          <p:nvPr userDrawn="1"/>
        </p:nvPicPr>
        <p:blipFill>
          <a:blip r:embed="rId2"/>
          <a:stretch>
            <a:fillRect/>
          </a:stretch>
        </p:blipFill>
        <p:spPr>
          <a:xfrm>
            <a:off x="0" y="0"/>
            <a:ext cx="5428218" cy="6858000"/>
          </a:xfrm>
          <a:prstGeom prst="rect">
            <a:avLst/>
          </a:prstGeom>
        </p:spPr>
      </p:pic>
      <p:sp>
        <p:nvSpPr>
          <p:cNvPr id="6" name="Slide Number Placeholder 57">
            <a:extLst>
              <a:ext uri="{FF2B5EF4-FFF2-40B4-BE49-F238E27FC236}">
                <a16:creationId xmlns:a16="http://schemas.microsoft.com/office/drawing/2014/main" id="{F3CB5560-33C6-C44F-AE01-47375A3A1FE1}"/>
              </a:ext>
            </a:extLst>
          </p:cNvPr>
          <p:cNvSpPr>
            <a:spLocks noGrp="1"/>
          </p:cNvSpPr>
          <p:nvPr>
            <p:ph type="sldNum" idx="12"/>
          </p:nvPr>
        </p:nvSpPr>
        <p:spPr>
          <a:xfrm>
            <a:off x="10959091" y="6380937"/>
            <a:ext cx="1052510" cy="365125"/>
          </a:xfrm>
          <a:prstGeom prst="rect">
            <a:avLst/>
          </a:prstGeom>
        </p:spPr>
        <p:txBody>
          <a:bodyPr/>
          <a:lstStyle/>
          <a:p>
            <a:pPr marL="0" lvl="0" indent="0" algn="r" rtl="0">
              <a:spcBef>
                <a:spcPts val="0"/>
              </a:spcBef>
              <a:spcAft>
                <a:spcPts val="0"/>
              </a:spcAft>
              <a:buNone/>
            </a:pPr>
            <a:fld id="{00000000-1234-1234-1234-123412341234}" type="slidenum">
              <a:rPr lang="en-GB" sz="1000" smtClean="0">
                <a:latin typeface="Noto Sans" panose="020B0502040504020204" pitchFamily="34" charset="0"/>
                <a:ea typeface="Noto Sans" panose="020B0502040504020204" pitchFamily="34" charset="0"/>
                <a:cs typeface="Noto Sans" panose="020B0502040504020204" pitchFamily="34" charset="0"/>
              </a:rPr>
              <a:t>‹#›</a:t>
            </a:fld>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Slide Number Placeholder 57">
            <a:extLst>
              <a:ext uri="{FF2B5EF4-FFF2-40B4-BE49-F238E27FC236}">
                <a16:creationId xmlns:a16="http://schemas.microsoft.com/office/drawing/2014/main" id="{2D62D5FB-800F-DF4F-9EA8-BEA0DD4F0026}"/>
              </a:ext>
            </a:extLst>
          </p:cNvPr>
          <p:cNvSpPr txBox="1">
            <a:spLocks/>
          </p:cNvSpPr>
          <p:nvPr userDrawn="1"/>
        </p:nvSpPr>
        <p:spPr>
          <a:xfrm>
            <a:off x="180399" y="6380936"/>
            <a:ext cx="278633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algn="l"/>
            <a:endParaRPr lang="en-GB" sz="1000" dirty="0">
              <a:latin typeface="Noto Sans" panose="020B0502040504020204" pitchFamily="34" charset="0"/>
              <a:ea typeface="Noto Sans" panose="020B0502040504020204" pitchFamily="34" charset="0"/>
              <a:cs typeface="Noto Sans" panose="020B0502040504020204" pitchFamily="34" charset="0"/>
            </a:endParaRPr>
          </a:p>
        </p:txBody>
      </p:sp>
      <p:sp>
        <p:nvSpPr>
          <p:cNvPr id="3" name="Text Placeholder 2">
            <a:extLst>
              <a:ext uri="{FF2B5EF4-FFF2-40B4-BE49-F238E27FC236}">
                <a16:creationId xmlns:a16="http://schemas.microsoft.com/office/drawing/2014/main" id="{399B31E2-A2FD-41F0-B65A-6FD1C69C478D}"/>
              </a:ext>
            </a:extLst>
          </p:cNvPr>
          <p:cNvSpPr>
            <a:spLocks noGrp="1"/>
          </p:cNvSpPr>
          <p:nvPr>
            <p:ph type="body" sz="quarter" idx="13"/>
          </p:nvPr>
        </p:nvSpPr>
        <p:spPr>
          <a:xfrm>
            <a:off x="385763" y="404813"/>
            <a:ext cx="3603625" cy="1046162"/>
          </a:xfrm>
          <a:prstGeom prst="rect">
            <a:avLst/>
          </a:prstGeom>
          <a:noFill/>
          <a:ln>
            <a:noFill/>
          </a:ln>
        </p:spPr>
        <p:txBody>
          <a:bodyPr/>
          <a:lstStyle>
            <a:lvl1pPr>
              <a:defRPr sz="3000" b="1">
                <a:solidFill>
                  <a:schemeClr val="bg1"/>
                </a:solidFill>
                <a:latin typeface="Noto Sans" panose="020B0502040504020204"/>
              </a:defRPr>
            </a:lvl1pPr>
          </a:lstStyle>
          <a:p>
            <a:pPr lvl="0"/>
            <a:r>
              <a:rPr lang="en-US" dirty="0"/>
              <a:t>Click to edit Master text styles</a:t>
            </a:r>
          </a:p>
        </p:txBody>
      </p:sp>
      <p:sp>
        <p:nvSpPr>
          <p:cNvPr id="9" name="Text Placeholder 2">
            <a:extLst>
              <a:ext uri="{FF2B5EF4-FFF2-40B4-BE49-F238E27FC236}">
                <a16:creationId xmlns:a16="http://schemas.microsoft.com/office/drawing/2014/main" id="{E5FE8572-A23D-4DB0-B103-F2B054D4E6C2}"/>
              </a:ext>
            </a:extLst>
          </p:cNvPr>
          <p:cNvSpPr>
            <a:spLocks noGrp="1"/>
          </p:cNvSpPr>
          <p:nvPr>
            <p:ph type="body" sz="quarter" idx="14"/>
          </p:nvPr>
        </p:nvSpPr>
        <p:spPr>
          <a:xfrm>
            <a:off x="385250" y="1740530"/>
            <a:ext cx="3603625" cy="545470"/>
          </a:xfrm>
          <a:prstGeom prst="rect">
            <a:avLst/>
          </a:prstGeom>
          <a:noFill/>
          <a:ln>
            <a:noFill/>
          </a:ln>
        </p:spPr>
        <p:txBody>
          <a:bodyPr/>
          <a:lstStyle>
            <a:lvl1pPr>
              <a:defRPr sz="3000" b="1">
                <a:solidFill>
                  <a:schemeClr val="bg1"/>
                </a:solidFill>
                <a:latin typeface="Noto Sans" panose="020B0502040504020204"/>
              </a:defRPr>
            </a:lvl1pPr>
          </a:lstStyle>
          <a:p>
            <a:pPr lvl="0"/>
            <a:r>
              <a:rPr lang="en-US" dirty="0"/>
              <a:t>Click to edit Master text styles</a:t>
            </a:r>
          </a:p>
        </p:txBody>
      </p:sp>
      <p:pic>
        <p:nvPicPr>
          <p:cNvPr id="10" name="Picture 9">
            <a:extLst>
              <a:ext uri="{FF2B5EF4-FFF2-40B4-BE49-F238E27FC236}">
                <a16:creationId xmlns:a16="http://schemas.microsoft.com/office/drawing/2014/main" id="{47D21E3F-9E45-4D12-971C-66210F91E7AF}"/>
              </a:ext>
            </a:extLst>
          </p:cNvPr>
          <p:cNvPicPr>
            <a:picLocks noChangeAspect="1"/>
          </p:cNvPicPr>
          <p:nvPr userDrawn="1"/>
        </p:nvPicPr>
        <p:blipFill>
          <a:blip r:embed="rId3"/>
          <a:stretch>
            <a:fillRect/>
          </a:stretch>
        </p:blipFill>
        <p:spPr>
          <a:xfrm>
            <a:off x="5428218" y="-580"/>
            <a:ext cx="6763782" cy="6858580"/>
          </a:xfrm>
          <a:prstGeom prst="rect">
            <a:avLst/>
          </a:prstGeom>
        </p:spPr>
      </p:pic>
      <p:pic>
        <p:nvPicPr>
          <p:cNvPr id="11" name="Picture 10">
            <a:extLst>
              <a:ext uri="{FF2B5EF4-FFF2-40B4-BE49-F238E27FC236}">
                <a16:creationId xmlns:a16="http://schemas.microsoft.com/office/drawing/2014/main" id="{29C2102C-C176-4027-B2FC-92B7B9706EC8}"/>
              </a:ext>
            </a:extLst>
          </p:cNvPr>
          <p:cNvPicPr>
            <a:picLocks noChangeAspect="1"/>
          </p:cNvPicPr>
          <p:nvPr userDrawn="1"/>
        </p:nvPicPr>
        <p:blipFill>
          <a:blip r:embed="rId4"/>
          <a:stretch>
            <a:fillRect/>
          </a:stretch>
        </p:blipFill>
        <p:spPr>
          <a:xfrm>
            <a:off x="5428218" y="0"/>
            <a:ext cx="2435089" cy="4870176"/>
          </a:xfrm>
          <a:prstGeom prst="rect">
            <a:avLst/>
          </a:prstGeom>
        </p:spPr>
      </p:pic>
      <p:sp>
        <p:nvSpPr>
          <p:cNvPr id="13" name="Chord 12">
            <a:extLst>
              <a:ext uri="{FF2B5EF4-FFF2-40B4-BE49-F238E27FC236}">
                <a16:creationId xmlns:a16="http://schemas.microsoft.com/office/drawing/2014/main" id="{C76E1F22-B9E7-45BF-BE38-17C6B8BFBFF0}"/>
              </a:ext>
            </a:extLst>
          </p:cNvPr>
          <p:cNvSpPr/>
          <p:nvPr userDrawn="1"/>
        </p:nvSpPr>
        <p:spPr>
          <a:xfrm flipH="1">
            <a:off x="6641835" y="5179979"/>
            <a:ext cx="1142748" cy="1146422"/>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Picture Placeholder 14">
            <a:extLst>
              <a:ext uri="{FF2B5EF4-FFF2-40B4-BE49-F238E27FC236}">
                <a16:creationId xmlns:a16="http://schemas.microsoft.com/office/drawing/2014/main" id="{0EE39241-A2C3-4D8F-B088-7C3316F35BDE}"/>
              </a:ext>
            </a:extLst>
          </p:cNvPr>
          <p:cNvSpPr>
            <a:spLocks noGrp="1"/>
          </p:cNvSpPr>
          <p:nvPr>
            <p:ph type="pic" sz="quarter" idx="15"/>
          </p:nvPr>
        </p:nvSpPr>
        <p:spPr>
          <a:xfrm>
            <a:off x="7754582" y="-174058"/>
            <a:ext cx="7338285" cy="7115281"/>
          </a:xfrm>
          <a:prstGeom prst="ellipse">
            <a:avLst/>
          </a:prstGeom>
        </p:spPr>
        <p:txBody>
          <a:bodyPr/>
          <a:lstStyle/>
          <a:p>
            <a:endParaRPr lang="en-GB" dirty="0"/>
          </a:p>
        </p:txBody>
      </p:sp>
      <p:pic>
        <p:nvPicPr>
          <p:cNvPr id="12" name="Picture 11">
            <a:extLst>
              <a:ext uri="{FF2B5EF4-FFF2-40B4-BE49-F238E27FC236}">
                <a16:creationId xmlns:a16="http://schemas.microsoft.com/office/drawing/2014/main" id="{305A14F7-5C6A-664F-AE84-DF773958C6C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5250" y="5545911"/>
            <a:ext cx="2096086" cy="641554"/>
          </a:xfrm>
          <a:prstGeom prst="rect">
            <a:avLst/>
          </a:prstGeom>
        </p:spPr>
      </p:pic>
    </p:spTree>
    <p:extLst>
      <p:ext uri="{BB962C8B-B14F-4D97-AF65-F5344CB8AC3E}">
        <p14:creationId xmlns:p14="http://schemas.microsoft.com/office/powerpoint/2010/main" val="17568858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4"/>
        <p:cNvGrpSpPr/>
        <p:nvPr/>
      </p:nvGrpSpPr>
      <p:grpSpPr>
        <a:xfrm>
          <a:off x="0" y="0"/>
          <a:ext cx="0" cy="0"/>
          <a:chOff x="0" y="0"/>
          <a:chExt cx="0" cy="0"/>
        </a:xfrm>
      </p:grpSpPr>
      <p:sp>
        <p:nvSpPr>
          <p:cNvPr id="35" name="Google Shape;3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38662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1" name="Google Shape;31;p1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3" name="Google Shape;33;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637876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6"/>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DE83871-E6AB-4BBF-8BED-302095872DF3}"/>
              </a:ext>
            </a:extLst>
          </p:cNvPr>
          <p:cNvCxnSpPr>
            <a:cxnSpLocks/>
          </p:cNvCxnSpPr>
          <p:nvPr userDrawn="1"/>
        </p:nvCxnSpPr>
        <p:spPr>
          <a:xfrm>
            <a:off x="4094239" y="0"/>
            <a:ext cx="0" cy="644769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3F2548-D95C-4794-8DAE-3D051BA7FFD2}"/>
              </a:ext>
            </a:extLst>
          </p:cNvPr>
          <p:cNvCxnSpPr>
            <a:cxnSpLocks/>
          </p:cNvCxnSpPr>
          <p:nvPr userDrawn="1"/>
        </p:nvCxnSpPr>
        <p:spPr>
          <a:xfrm>
            <a:off x="8034727" y="43904"/>
            <a:ext cx="0" cy="617992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36412DD-BB40-4C5D-80F7-E85B84016F4D}"/>
              </a:ext>
            </a:extLst>
          </p:cNvPr>
          <p:cNvPicPr>
            <a:picLocks noChangeAspect="1"/>
          </p:cNvPicPr>
          <p:nvPr userDrawn="1"/>
        </p:nvPicPr>
        <p:blipFill>
          <a:blip r:embed="rId2"/>
          <a:stretch>
            <a:fillRect/>
          </a:stretch>
        </p:blipFill>
        <p:spPr>
          <a:xfrm>
            <a:off x="6842506" y="0"/>
            <a:ext cx="5349494" cy="6858000"/>
          </a:xfrm>
          <a:prstGeom prst="rect">
            <a:avLst/>
          </a:prstGeom>
        </p:spPr>
      </p:pic>
      <p:sp>
        <p:nvSpPr>
          <p:cNvPr id="15" name="Picture Placeholder 14">
            <a:extLst>
              <a:ext uri="{FF2B5EF4-FFF2-40B4-BE49-F238E27FC236}">
                <a16:creationId xmlns:a16="http://schemas.microsoft.com/office/drawing/2014/main" id="{B4F21B1B-E674-4F5F-B232-D09DCDA21B63}"/>
              </a:ext>
            </a:extLst>
          </p:cNvPr>
          <p:cNvSpPr>
            <a:spLocks noGrp="1"/>
          </p:cNvSpPr>
          <p:nvPr>
            <p:ph type="pic" sz="quarter" idx="10"/>
          </p:nvPr>
        </p:nvSpPr>
        <p:spPr>
          <a:xfrm>
            <a:off x="381" y="0"/>
            <a:ext cx="6842125" cy="6858000"/>
          </a:xfrm>
          <a:prstGeom prst="rect">
            <a:avLst/>
          </a:prstGeom>
        </p:spPr>
        <p:txBody>
          <a:bodyPr/>
          <a:lstStyle/>
          <a:p>
            <a:endParaRPr lang="en-GB"/>
          </a:p>
        </p:txBody>
      </p:sp>
      <p:sp>
        <p:nvSpPr>
          <p:cNvPr id="17" name="Text Placeholder 16">
            <a:extLst>
              <a:ext uri="{FF2B5EF4-FFF2-40B4-BE49-F238E27FC236}">
                <a16:creationId xmlns:a16="http://schemas.microsoft.com/office/drawing/2014/main" id="{8CC06B43-6665-48C4-AD6B-02C047CE31E1}"/>
              </a:ext>
            </a:extLst>
          </p:cNvPr>
          <p:cNvSpPr>
            <a:spLocks noGrp="1"/>
          </p:cNvSpPr>
          <p:nvPr>
            <p:ph type="body" sz="quarter" idx="11"/>
          </p:nvPr>
        </p:nvSpPr>
        <p:spPr>
          <a:xfrm>
            <a:off x="7810500" y="1308100"/>
            <a:ext cx="3414713" cy="1506220"/>
          </a:xfrm>
          <a:prstGeom prst="rect">
            <a:avLst/>
          </a:prstGeom>
        </p:spPr>
        <p:txBody>
          <a:bodyPr/>
          <a:lstStyle>
            <a:lvl1pPr algn="ctr">
              <a:defRPr sz="2400" i="1">
                <a:solidFill>
                  <a:schemeClr val="bg1"/>
                </a:solidFill>
                <a:latin typeface="Noto Sans" panose="020B0502040504020204"/>
              </a:defRPr>
            </a:lvl1pPr>
          </a:lstStyle>
          <a:p>
            <a:pPr lvl="0"/>
            <a:r>
              <a:rPr lang="en-US" dirty="0"/>
              <a:t>Click to edit Master text styles</a:t>
            </a:r>
          </a:p>
        </p:txBody>
      </p:sp>
    </p:spTree>
    <p:extLst>
      <p:ext uri="{BB962C8B-B14F-4D97-AF65-F5344CB8AC3E}">
        <p14:creationId xmlns:p14="http://schemas.microsoft.com/office/powerpoint/2010/main" val="195239451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1"/>
        <p:cNvGrpSpPr/>
        <p:nvPr/>
      </p:nvGrpSpPr>
      <p:grpSpPr>
        <a:xfrm>
          <a:off x="0" y="0"/>
          <a:ext cx="0" cy="0"/>
          <a:chOff x="0" y="0"/>
          <a:chExt cx="0" cy="0"/>
        </a:xfrm>
      </p:grpSpPr>
      <p:sp>
        <p:nvSpPr>
          <p:cNvPr id="5" name="Text Placeholder 4">
            <a:extLst>
              <a:ext uri="{FF2B5EF4-FFF2-40B4-BE49-F238E27FC236}">
                <a16:creationId xmlns:a16="http://schemas.microsoft.com/office/drawing/2014/main" id="{F4AD100C-0F3E-4EEE-92E2-0F2AE7C0FE5A}"/>
              </a:ext>
            </a:extLst>
          </p:cNvPr>
          <p:cNvSpPr>
            <a:spLocks noGrp="1"/>
          </p:cNvSpPr>
          <p:nvPr>
            <p:ph type="body" sz="quarter" idx="18"/>
          </p:nvPr>
        </p:nvSpPr>
        <p:spPr>
          <a:xfrm>
            <a:off x="498475" y="373063"/>
            <a:ext cx="5364163" cy="511175"/>
          </a:xfrm>
          <a:prstGeom prst="rect">
            <a:avLst/>
          </a:prstGeom>
        </p:spPr>
        <p:txBody>
          <a:bodyPr/>
          <a:lstStyle>
            <a:lvl1pPr>
              <a:defRPr sz="2800">
                <a:solidFill>
                  <a:srgbClr val="404040"/>
                </a:solidFill>
                <a:latin typeface="Noto Sans" panose="020B0502040504020204"/>
              </a:defRPr>
            </a:lvl1pPr>
          </a:lstStyle>
          <a:p>
            <a:pPr lvl="0"/>
            <a:r>
              <a:rPr lang="en-US" dirty="0"/>
              <a:t>Click to edit Master text styles</a:t>
            </a:r>
          </a:p>
        </p:txBody>
      </p:sp>
      <p:sp>
        <p:nvSpPr>
          <p:cNvPr id="9" name="Rectangle 8">
            <a:extLst>
              <a:ext uri="{FF2B5EF4-FFF2-40B4-BE49-F238E27FC236}">
                <a16:creationId xmlns:a16="http://schemas.microsoft.com/office/drawing/2014/main" id="{C4BB37FC-9573-E541-A2B8-F2BA0D135BEA}"/>
              </a:ext>
            </a:extLst>
          </p:cNvPr>
          <p:cNvSpPr/>
          <p:nvPr userDrawn="1"/>
        </p:nvSpPr>
        <p:spPr>
          <a:xfrm>
            <a:off x="498475" y="1241417"/>
            <a:ext cx="974942" cy="974942"/>
          </a:xfrm>
          <a:prstGeom prst="rect">
            <a:avLst/>
          </a:prstGeom>
          <a:solidFill>
            <a:srgbClr val="005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5E7A5541-9747-DC45-BA0F-8D9B1C0EE4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022" y="1372750"/>
            <a:ext cx="734554" cy="694087"/>
          </a:xfrm>
          <a:prstGeom prst="rect">
            <a:avLst/>
          </a:prstGeom>
        </p:spPr>
      </p:pic>
      <p:sp>
        <p:nvSpPr>
          <p:cNvPr id="11" name="Rectangle 10">
            <a:extLst>
              <a:ext uri="{FF2B5EF4-FFF2-40B4-BE49-F238E27FC236}">
                <a16:creationId xmlns:a16="http://schemas.microsoft.com/office/drawing/2014/main" id="{228201A2-DEE6-CF47-8009-9EDF7F07F7A9}"/>
              </a:ext>
            </a:extLst>
          </p:cNvPr>
          <p:cNvSpPr/>
          <p:nvPr userDrawn="1"/>
        </p:nvSpPr>
        <p:spPr>
          <a:xfrm>
            <a:off x="498475" y="3489991"/>
            <a:ext cx="974942" cy="974942"/>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624D0380-0615-AB41-BFC9-524F6F55BC0A}"/>
              </a:ext>
            </a:extLst>
          </p:cNvPr>
          <p:cNvSpPr/>
          <p:nvPr userDrawn="1"/>
        </p:nvSpPr>
        <p:spPr>
          <a:xfrm>
            <a:off x="498475" y="4611728"/>
            <a:ext cx="974942" cy="974942"/>
          </a:xfrm>
          <a:prstGeom prst="rect">
            <a:avLst/>
          </a:prstGeom>
          <a:solidFill>
            <a:srgbClr val="10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B36A9492-3A5A-E54C-B549-616E27E52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976" y="4739995"/>
            <a:ext cx="705961" cy="728871"/>
          </a:xfrm>
          <a:prstGeom prst="rect">
            <a:avLst/>
          </a:prstGeom>
        </p:spPr>
      </p:pic>
      <p:sp>
        <p:nvSpPr>
          <p:cNvPr id="14" name="Rectangle 13">
            <a:extLst>
              <a:ext uri="{FF2B5EF4-FFF2-40B4-BE49-F238E27FC236}">
                <a16:creationId xmlns:a16="http://schemas.microsoft.com/office/drawing/2014/main" id="{F6739C4E-FE05-A74C-BD77-828D227958DC}"/>
              </a:ext>
            </a:extLst>
          </p:cNvPr>
          <p:cNvSpPr/>
          <p:nvPr userDrawn="1"/>
        </p:nvSpPr>
        <p:spPr>
          <a:xfrm>
            <a:off x="498475" y="2336587"/>
            <a:ext cx="974942" cy="974942"/>
          </a:xfrm>
          <a:prstGeom prst="rect">
            <a:avLst/>
          </a:prstGeom>
          <a:solidFill>
            <a:srgbClr val="05A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6D9AA87-1863-6B43-BC27-5653AE679D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0022" y="2457065"/>
            <a:ext cx="732001" cy="750630"/>
          </a:xfrm>
          <a:prstGeom prst="rect">
            <a:avLst/>
          </a:prstGeom>
        </p:spPr>
      </p:pic>
      <p:pic>
        <p:nvPicPr>
          <p:cNvPr id="16" name="Picture 15">
            <a:extLst>
              <a:ext uri="{FF2B5EF4-FFF2-40B4-BE49-F238E27FC236}">
                <a16:creationId xmlns:a16="http://schemas.microsoft.com/office/drawing/2014/main" id="{C7BE722B-761D-B344-8C10-779DD5C6BE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8671" y="3668364"/>
            <a:ext cx="792190" cy="661419"/>
          </a:xfrm>
          <a:prstGeom prst="rect">
            <a:avLst/>
          </a:prstGeom>
        </p:spPr>
      </p:pic>
      <p:sp>
        <p:nvSpPr>
          <p:cNvPr id="25" name="Text Placeholder 2">
            <a:extLst>
              <a:ext uri="{FF2B5EF4-FFF2-40B4-BE49-F238E27FC236}">
                <a16:creationId xmlns:a16="http://schemas.microsoft.com/office/drawing/2014/main" id="{A191B653-2D7F-F444-BA3E-4D00976879ED}"/>
              </a:ext>
            </a:extLst>
          </p:cNvPr>
          <p:cNvSpPr>
            <a:spLocks noGrp="1"/>
          </p:cNvSpPr>
          <p:nvPr>
            <p:ph type="body" sz="quarter" idx="22"/>
          </p:nvPr>
        </p:nvSpPr>
        <p:spPr>
          <a:xfrm>
            <a:off x="1788014" y="1250883"/>
            <a:ext cx="9020663" cy="4478216"/>
          </a:xfrm>
          <a:prstGeom prst="rect">
            <a:avLst/>
          </a:prstGeom>
        </p:spPr>
        <p:txBody>
          <a:bodyPr/>
          <a:lstStyle>
            <a:lvl1pPr marL="285750" indent="-285750">
              <a:buFont typeface="Arial" panose="020B0604020202020204" pitchFamily="34" charset="0"/>
              <a:buChar char="•"/>
              <a:defRPr sz="2000" b="0">
                <a:solidFill>
                  <a:srgbClr val="3F3F3F"/>
                </a:solidFill>
                <a:latin typeface="Noto Sans" panose="020B0502040504020204"/>
              </a:defRPr>
            </a:lvl1pPr>
          </a:lstStyle>
          <a:p>
            <a:pPr lvl="0"/>
            <a:r>
              <a:rPr lang="en-US" dirty="0"/>
              <a:t>Click to edit Master text styles</a:t>
            </a:r>
          </a:p>
        </p:txBody>
      </p:sp>
      <p:sp>
        <p:nvSpPr>
          <p:cNvPr id="26" name="Chord 25">
            <a:extLst>
              <a:ext uri="{FF2B5EF4-FFF2-40B4-BE49-F238E27FC236}">
                <a16:creationId xmlns:a16="http://schemas.microsoft.com/office/drawing/2014/main" id="{1018DC8C-A449-A34D-83C5-4B0EE2FBC1AD}"/>
              </a:ext>
            </a:extLst>
          </p:cNvPr>
          <p:cNvSpPr/>
          <p:nvPr userDrawn="1"/>
        </p:nvSpPr>
        <p:spPr>
          <a:xfrm flipH="1">
            <a:off x="11447110" y="4739995"/>
            <a:ext cx="492829" cy="494413"/>
          </a:xfrm>
          <a:prstGeom prst="chord">
            <a:avLst>
              <a:gd name="adj1" fmla="val 15902175"/>
              <a:gd name="adj2" fmla="val 15888143"/>
            </a:avLst>
          </a:prstGeom>
          <a:solidFill>
            <a:srgbClr val="9BD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7" name="Picture 26">
            <a:extLst>
              <a:ext uri="{FF2B5EF4-FFF2-40B4-BE49-F238E27FC236}">
                <a16:creationId xmlns:a16="http://schemas.microsoft.com/office/drawing/2014/main" id="{CC2CACA8-ABAC-7944-A3A5-1C5CF057DF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11546269" y="5346585"/>
            <a:ext cx="382514" cy="765027"/>
          </a:xfrm>
          <a:prstGeom prst="rect">
            <a:avLst/>
          </a:prstGeom>
        </p:spPr>
      </p:pic>
      <p:sp>
        <p:nvSpPr>
          <p:cNvPr id="28" name="Chord 27">
            <a:extLst>
              <a:ext uri="{FF2B5EF4-FFF2-40B4-BE49-F238E27FC236}">
                <a16:creationId xmlns:a16="http://schemas.microsoft.com/office/drawing/2014/main" id="{DAA3E743-9EB0-D842-88B4-8F77ADDDD576}"/>
              </a:ext>
            </a:extLst>
          </p:cNvPr>
          <p:cNvSpPr/>
          <p:nvPr userDrawn="1"/>
        </p:nvSpPr>
        <p:spPr>
          <a:xfrm flipH="1">
            <a:off x="11299487" y="5357752"/>
            <a:ext cx="221516" cy="222228"/>
          </a:xfrm>
          <a:prstGeom prst="chord">
            <a:avLst>
              <a:gd name="adj1" fmla="val 15902175"/>
              <a:gd name="adj2" fmla="val 158881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67903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2022/12/7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TextBox 2">
            <a:extLst>
              <a:ext uri="{FF2B5EF4-FFF2-40B4-BE49-F238E27FC236}">
                <a16:creationId xmlns:a16="http://schemas.microsoft.com/office/drawing/2014/main" id="{C12792CB-EE5F-4042-BF73-593FE08E86D9}"/>
              </a:ext>
            </a:extLst>
          </p:cNvPr>
          <p:cNvSpPr txBox="1"/>
          <p:nvPr userDrawn="1"/>
        </p:nvSpPr>
        <p:spPr>
          <a:xfrm>
            <a:off x="11115040" y="6410960"/>
            <a:ext cx="822960" cy="246221"/>
          </a:xfrm>
          <a:prstGeom prst="rect">
            <a:avLst/>
          </a:prstGeom>
          <a:noFill/>
        </p:spPr>
        <p:txBody>
          <a:bodyPr wrap="square" rtlCol="0">
            <a:spAutoFit/>
          </a:bodyPr>
          <a:lstStyle/>
          <a:p>
            <a:pPr algn="r"/>
            <a:fld id="{1120B299-8AA8-47B6-B2FB-EFF3B90374D2}" type="slidenum">
              <a:rPr lang="en-GB" sz="1000" smtClean="0">
                <a:solidFill>
                  <a:srgbClr val="3F3F3F"/>
                </a:solidFill>
                <a:latin typeface="Noto Sans" panose="020B0502040504020204"/>
              </a:rPr>
              <a:t>‹#›</a:t>
            </a:fld>
            <a:endParaRPr lang="en-GB" sz="1000" dirty="0">
              <a:solidFill>
                <a:srgbClr val="3F3F3F"/>
              </a:solidFill>
              <a:latin typeface="Noto Sans" panose="020B0502040504020204"/>
            </a:endParaRPr>
          </a:p>
        </p:txBody>
      </p:sp>
    </p:spTree>
    <p:extLst>
      <p:ext uri="{BB962C8B-B14F-4D97-AF65-F5344CB8AC3E}">
        <p14:creationId xmlns:p14="http://schemas.microsoft.com/office/powerpoint/2010/main" val="398289978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339841842"/>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isa@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zhaoy@who.i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458524" y="935321"/>
            <a:ext cx="1550361" cy="369332"/>
          </a:xfrm>
          <a:prstGeom prst="rect">
            <a:avLst/>
          </a:prstGeom>
        </p:spPr>
        <p:txBody>
          <a:bodyPr wrap="none">
            <a:spAutoFit/>
          </a:bodyPr>
          <a:lstStyle/>
          <a:p>
            <a:pPr algn="r"/>
            <a:r>
              <a:rPr lang="en-GB" b="1" dirty="0"/>
              <a:t>FGAI4H-Q-043</a:t>
            </a:r>
          </a:p>
        </p:txBody>
      </p:sp>
      <p:sp>
        <p:nvSpPr>
          <p:cNvPr id="10" name="Rectangle 9">
            <a:extLst>
              <a:ext uri="{FF2B5EF4-FFF2-40B4-BE49-F238E27FC236}">
                <a16:creationId xmlns:a16="http://schemas.microsoft.com/office/drawing/2014/main" id="{D36F58C8-2F54-4864-94DC-A069EA8D2640}"/>
              </a:ext>
            </a:extLst>
          </p:cNvPr>
          <p:cNvSpPr/>
          <p:nvPr/>
        </p:nvSpPr>
        <p:spPr>
          <a:xfrm>
            <a:off x="7201706" y="1304653"/>
            <a:ext cx="2807179" cy="369332"/>
          </a:xfrm>
          <a:prstGeom prst="rect">
            <a:avLst/>
          </a:prstGeom>
        </p:spPr>
        <p:txBody>
          <a:bodyPr wrap="none">
            <a:spAutoFit/>
          </a:bodyPr>
          <a:lstStyle/>
          <a:p>
            <a:pPr algn="r"/>
            <a:r>
              <a:rPr lang="en-US" dirty="0"/>
              <a:t>Douala, 6-9 December 2022</a:t>
            </a:r>
            <a:endParaRPr lang="en-GB" dirty="0"/>
          </a:p>
        </p:txBody>
      </p:sp>
      <p:graphicFrame>
        <p:nvGraphicFramePr>
          <p:cNvPr id="2" name="Table 2">
            <a:extLst>
              <a:ext uri="{FF2B5EF4-FFF2-40B4-BE49-F238E27FC236}">
                <a16:creationId xmlns:a16="http://schemas.microsoft.com/office/drawing/2014/main" id="{96ED96D7-3223-CF4F-F145-226EB6E62AF7}"/>
              </a:ext>
            </a:extLst>
          </p:cNvPr>
          <p:cNvGraphicFramePr>
            <a:graphicFrameLocks noGrp="1"/>
          </p:cNvGraphicFramePr>
          <p:nvPr>
            <p:extLst>
              <p:ext uri="{D42A27DB-BD31-4B8C-83A1-F6EECF244321}">
                <p14:modId xmlns:p14="http://schemas.microsoft.com/office/powerpoint/2010/main" val="4048887485"/>
              </p:ext>
            </p:extLst>
          </p:nvPr>
        </p:nvGraphicFramePr>
        <p:xfrm>
          <a:off x="1736456" y="2905462"/>
          <a:ext cx="8401049" cy="233172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WG-Ethics</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WG-Ethics update</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b="0" i="0" kern="1200" dirty="0">
                          <a:solidFill>
                            <a:schemeClr val="tx1"/>
                          </a:solidFill>
                          <a:effectLst/>
                          <a:latin typeface="+mn-lt"/>
                          <a:ea typeface="+mn-ea"/>
                          <a:cs typeface="+mn-cs"/>
                        </a:rPr>
                        <a:t>Andreas Reis (WHO) </a:t>
                      </a:r>
                      <a:br>
                        <a:rPr lang="en-GB" sz="1800" b="0" i="0" kern="1200" dirty="0">
                          <a:solidFill>
                            <a:schemeClr val="tx1"/>
                          </a:solidFill>
                          <a:effectLst/>
                          <a:latin typeface="+mn-lt"/>
                          <a:ea typeface="+mn-ea"/>
                          <a:cs typeface="+mn-cs"/>
                        </a:rPr>
                      </a:br>
                      <a:r>
                        <a:rPr lang="en-GB" sz="1800" b="0" i="0" kern="1200" dirty="0">
                          <a:solidFill>
                            <a:schemeClr val="tx1"/>
                          </a:solidFill>
                          <a:effectLst/>
                          <a:latin typeface="+mn-lt"/>
                          <a:ea typeface="+mn-ea"/>
                          <a:cs typeface="+mn-cs"/>
                        </a:rPr>
                        <a:t>Ursula (Yu) Zhao (WHO)</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dirty="0">
                          <a:hlinkClick r:id="rId3"/>
                        </a:rPr>
                        <a:t>reisa@who.int</a:t>
                      </a:r>
                      <a:r>
                        <a:rPr lang="en-GB" sz="1800" dirty="0"/>
                        <a:t> </a:t>
                      </a:r>
                      <a:br>
                        <a:rPr lang="en-GB" sz="1800" dirty="0"/>
                      </a:br>
                      <a:r>
                        <a:rPr lang="en-GB" sz="1800" dirty="0">
                          <a:hlinkClick r:id="rId4"/>
                        </a:rPr>
                        <a:t>zhaoy@who.int</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This PPT contains an update </a:t>
                      </a:r>
                      <a:r>
                        <a:rPr lang="fr-FR" sz="1800" kern="1200" dirty="0" err="1">
                          <a:solidFill>
                            <a:schemeClr val="tx1"/>
                          </a:solidFill>
                          <a:latin typeface="+mn-lt"/>
                          <a:ea typeface="+mn-ea"/>
                          <a:cs typeface="+mn-cs"/>
                        </a:rPr>
                        <a:t>from</a:t>
                      </a:r>
                      <a:r>
                        <a:rPr lang="fr-FR" sz="1800" kern="1200" dirty="0">
                          <a:solidFill>
                            <a:schemeClr val="tx1"/>
                          </a:solidFill>
                          <a:latin typeface="+mn-lt"/>
                          <a:ea typeface="+mn-ea"/>
                          <a:cs typeface="+mn-cs"/>
                        </a:rPr>
                        <a:t> </a:t>
                      </a:r>
                      <a:r>
                        <a:rPr lang="fr-FR" sz="1800" kern="1200" dirty="0" err="1">
                          <a:solidFill>
                            <a:schemeClr val="tx1"/>
                          </a:solidFill>
                          <a:latin typeface="+mn-lt"/>
                          <a:ea typeface="+mn-ea"/>
                          <a:cs typeface="+mn-cs"/>
                        </a:rPr>
                        <a:t>Ethics</a:t>
                      </a:r>
                      <a:r>
                        <a:rPr lang="fr-FR" sz="1800" kern="1200" dirty="0">
                          <a:solidFill>
                            <a:schemeClr val="tx1"/>
                          </a:solidFill>
                          <a:latin typeface="+mn-lt"/>
                          <a:ea typeface="+mn-ea"/>
                          <a:cs typeface="+mn-cs"/>
                        </a:rPr>
                        <a:t> </a:t>
                      </a:r>
                      <a:r>
                        <a:rPr lang="fr-FR" sz="1800" kern="1200" dirty="0" err="1">
                          <a:solidFill>
                            <a:schemeClr val="tx1"/>
                          </a:solidFill>
                          <a:latin typeface="+mn-lt"/>
                          <a:ea typeface="+mn-ea"/>
                          <a:cs typeface="+mn-cs"/>
                        </a:rPr>
                        <a:t>Sub</a:t>
                      </a:r>
                      <a:r>
                        <a:rPr lang="fr-FR" sz="1800" kern="1200" dirty="0">
                          <a:solidFill>
                            <a:schemeClr val="tx1"/>
                          </a:solidFill>
                          <a:latin typeface="+mn-lt"/>
                          <a:ea typeface="+mn-ea"/>
                          <a:cs typeface="+mn-cs"/>
                        </a:rPr>
                        <a:t>-Group </a:t>
                      </a:r>
                      <a:r>
                        <a:rPr lang="en-US" sz="1800" b="0" dirty="0">
                          <a:solidFill>
                            <a:schemeClr val="tx1"/>
                          </a:solidFill>
                        </a:rPr>
                        <a:t>on activities on WG-</a:t>
                      </a:r>
                      <a:r>
                        <a:rPr lang="en-US" sz="1800" kern="1200" dirty="0">
                          <a:solidFill>
                            <a:schemeClr val="tx1"/>
                          </a:solidFill>
                          <a:effectLst/>
                          <a:latin typeface="+mn-lt"/>
                          <a:ea typeface="+mn-ea"/>
                          <a:cs typeface="+mn-cs"/>
                        </a:rPr>
                        <a:t>Ethics.</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7" name="Rectangle 16">
            <a:extLst>
              <a:ext uri="{FF2B5EF4-FFF2-40B4-BE49-F238E27FC236}">
                <a16:creationId xmlns:a16="http://schemas.microsoft.com/office/drawing/2014/main" id="{B5DB7C36-B4EA-8B44-9819-4D64FF29FB90}"/>
              </a:ext>
            </a:extLst>
          </p:cNvPr>
          <p:cNvSpPr/>
          <p:nvPr/>
        </p:nvSpPr>
        <p:spPr>
          <a:xfrm>
            <a:off x="424071" y="1262175"/>
            <a:ext cx="10535020" cy="4113370"/>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Dissemination</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Participation in AI and health ethics discussion convened by Google Health</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Presentation and discussion with UNFPA (Asia) on the use of AI-based cervical cancer technologies</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Discussions with FIND regarding ethics of AI-based diagnostics</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Development of checklist and policy brief related to legislation accounting for ethics for use of AI for health.</a:t>
            </a:r>
          </a:p>
          <a:p>
            <a:pPr marL="34290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Google Shape;187;p2">
            <a:extLst>
              <a:ext uri="{FF2B5EF4-FFF2-40B4-BE49-F238E27FC236}">
                <a16:creationId xmlns:a16="http://schemas.microsoft.com/office/drawing/2014/main" id="{D2355AA3-18F6-45AD-9AE4-AF88ED798E2D}"/>
              </a:ext>
            </a:extLst>
          </p:cNvPr>
          <p:cNvSpPr/>
          <p:nvPr/>
        </p:nvSpPr>
        <p:spPr>
          <a:xfrm>
            <a:off x="1611087" y="169068"/>
            <a:ext cx="841128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Updates on recent activities on Ethics &amp; AI</a:t>
            </a:r>
          </a:p>
        </p:txBody>
      </p:sp>
    </p:spTree>
    <p:extLst>
      <p:ext uri="{BB962C8B-B14F-4D97-AF65-F5344CB8AC3E}">
        <p14:creationId xmlns:p14="http://schemas.microsoft.com/office/powerpoint/2010/main" val="265741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611087" y="169068"/>
            <a:ext cx="841128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Recent WHO/ITU Ethics Sub-Group activities</a:t>
            </a:r>
          </a:p>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(2</a:t>
            </a:r>
            <a:r>
              <a:rPr kumimoji="0" lang="en-GB" sz="2800" b="0" i="0" u="none" strike="noStrike" kern="0" cap="none" spc="0" normalizeH="0" baseline="3000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nd</a:t>
            </a: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 half of 2022)</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262175"/>
            <a:ext cx="10535020" cy="3113032"/>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400050" marR="0" lvl="0" indent="-342900" algn="l" defTabSz="457200" rtl="0" eaLnBrk="1" fontAlgn="auto" latinLnBrk="0" hangingPunct="1">
              <a:lnSpc>
                <a:spcPct val="150000"/>
              </a:lnSpc>
              <a:spcBef>
                <a:spcPts val="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Development of on-line curriculum for programmers on integrating ethical considerations into the design of AI health technologies.</a:t>
            </a:r>
          </a:p>
          <a:p>
            <a:pPr marL="400050" marR="0" lvl="0" indent="-342900" algn="l" defTabSz="457200" rtl="0" eaLnBrk="1" fontAlgn="auto" latinLnBrk="0" hangingPunct="1">
              <a:lnSpc>
                <a:spcPct val="150000"/>
              </a:lnSpc>
              <a:spcBef>
                <a:spcPts val="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Background: Generic WHO online training course on Ethics &amp; Governance of AI </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 (nearly 10 000 enrolments)</a:t>
            </a:r>
          </a:p>
          <a:p>
            <a:pPr marL="400050" marR="0" lvl="0" indent="-342900" algn="l" defTabSz="457200" rtl="0" eaLnBrk="1" fontAlgn="auto" latinLnBrk="0" hangingPunct="1">
              <a:lnSpc>
                <a:spcPct val="150000"/>
              </a:lnSpc>
              <a:spcBef>
                <a:spcPts val="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Demand by AI designers on specific training course</a:t>
            </a: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41428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391558" y="245197"/>
            <a:ext cx="841128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Recent WHO/ITU Ethics Sub-Group activities</a:t>
            </a:r>
          </a:p>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(2</a:t>
            </a:r>
            <a:r>
              <a:rPr kumimoji="0" lang="en-GB" sz="2800" b="0" i="0" u="none" strike="noStrike" kern="0" cap="none" spc="0" normalizeH="0" baseline="30000" noProof="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nd</a:t>
            </a:r>
            <a:r>
              <a:rPr kumimoji="0" lang="en-GB" sz="2800" b="0" i="0" u="none" strike="noStrike" kern="0" cap="none" spc="0" normalizeH="0" baseline="0" noProof="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 half of 2022)</a:t>
            </a:r>
            <a:endPar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endParaRPr>
          </a:p>
        </p:txBody>
      </p:sp>
      <p:sp>
        <p:nvSpPr>
          <p:cNvPr id="17" name="Rectangle 16">
            <a:extLst>
              <a:ext uri="{FF2B5EF4-FFF2-40B4-BE49-F238E27FC236}">
                <a16:creationId xmlns:a16="http://schemas.microsoft.com/office/drawing/2014/main" id="{B5DB7C36-B4EA-8B44-9819-4D64FF29FB90}"/>
              </a:ext>
            </a:extLst>
          </p:cNvPr>
          <p:cNvSpPr/>
          <p:nvPr/>
        </p:nvSpPr>
        <p:spPr>
          <a:xfrm>
            <a:off x="424071" y="1085877"/>
            <a:ext cx="10535020" cy="5902000"/>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8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Target audience</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The course targets those individuals involved in data creation, data acquisition, model development, model evaluation, and model deployment of AI technologies for health applications, whether they work in public, private or not-for-profit sectors. It is expected to be of interest to: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full stack developers,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software engineers,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data scientists,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front and back-end specialists, and </a:t>
            </a:r>
          </a:p>
          <a:p>
            <a:pPr marL="400050" marR="0" lvl="0" indent="-342900" algn="l" defTabSz="457200" rtl="0" eaLnBrk="1" fontAlgn="auto" latinLnBrk="0" hangingPunct="1">
              <a:lnSpc>
                <a:spcPct val="150000"/>
              </a:lnSpc>
              <a:spcBef>
                <a:spcPts val="0"/>
              </a:spcBef>
              <a:spcAft>
                <a:spcPts val="600"/>
              </a:spcAft>
              <a:buClr>
                <a:srgbClr val="000000"/>
              </a:buClr>
              <a:buSzTx/>
              <a:buFontTx/>
              <a:buAutoNum type="alphaLcParenBoth"/>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principal investigators and/or site investigators.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591257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391558" y="245197"/>
            <a:ext cx="841128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Recent WHO/ITU Ethics Sub-Group activities</a:t>
            </a:r>
          </a:p>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(2</a:t>
            </a:r>
            <a:r>
              <a:rPr kumimoji="0" lang="en-GB" sz="2800" b="0" i="0" u="none" strike="noStrike" kern="0" cap="none" spc="0" normalizeH="0" baseline="3000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nd</a:t>
            </a: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 half of 2022)</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571785"/>
            <a:ext cx="10535020" cy="5546518"/>
          </a:xfrm>
          <a:prstGeom prst="rect">
            <a:avLst/>
          </a:prstGeom>
        </p:spPr>
        <p:txBody>
          <a:bodyPr wrap="square">
            <a:spAutoFit/>
          </a:bodyPr>
          <a:lstStyle/>
          <a:p>
            <a:pPr marL="0" marR="0" lvl="0" indent="0" algn="l" defTabSz="457200" rtl="0" eaLnBrk="1" fontAlgn="auto" latinLnBrk="0" hangingPunct="1">
              <a:lnSpc>
                <a:spcPct val="115000"/>
              </a:lnSpc>
              <a:spcBef>
                <a:spcPts val="1100"/>
              </a:spcBef>
              <a:spcAft>
                <a:spcPts val="0"/>
              </a:spcAft>
              <a:buClrTx/>
              <a:buSzTx/>
              <a:buFontTx/>
              <a:buNone/>
              <a:tabLst/>
              <a:defRPr/>
            </a:pPr>
            <a:r>
              <a:rPr kumimoji="0" lang="en-US" sz="24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0" marR="0" lvl="0" indent="0" algn="l" defTabSz="457200" rtl="0" eaLnBrk="1" fontAlgn="auto" latinLnBrk="0" hangingPunct="1">
              <a:lnSpc>
                <a:spcPct val="115000"/>
              </a:lnSpc>
              <a:spcBef>
                <a:spcPts val="110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Objectives</a:t>
            </a:r>
          </a:p>
          <a:p>
            <a:pPr marL="342900" marR="0" lvl="0" indent="-342900" algn="l" defTabSz="457200" rtl="0" eaLnBrk="1" fontAlgn="auto" latinLnBrk="0" hangingPunct="1">
              <a:lnSpc>
                <a:spcPct val="115000"/>
              </a:lnSpc>
              <a:spcBef>
                <a:spcPts val="1100"/>
              </a:spcBef>
              <a:spcAft>
                <a:spcPts val="0"/>
              </a:spcAft>
              <a:buClrTx/>
              <a:buSzTx/>
              <a:buFont typeface="Symbol" panose="05050102010706020507" pitchFamily="18" charset="2"/>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Identify and describe the ethical challenges and risks that can materialize during the AI technology lifecycle. </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Assess the ethical challenges and risks by raising relevant issues or questions throughout the decision-making process in all phases of the AI lifecycle.</a:t>
            </a:r>
          </a:p>
          <a:p>
            <a:pPr marL="342900" marR="0" lvl="0" indent="-342900" algn="l" defTabSz="457200" rtl="0" eaLnBrk="1" fontAlgn="auto" latinLnBrk="0" hangingPunct="1">
              <a:lnSpc>
                <a:spcPct val="115000"/>
              </a:lnSpc>
              <a:spcBef>
                <a:spcPts val="0"/>
              </a:spcBef>
              <a:spcAft>
                <a:spcPts val="1100"/>
              </a:spcAft>
              <a:buClrTx/>
              <a:buSzTx/>
              <a:buFont typeface="Symbol" panose="05050102010706020507" pitchFamily="18" charset="2"/>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Mitigate ethical challenges and risks by making informed decisions while integrating ethical, medical, epistemic, societal, and political considerations and values.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44457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391558" y="245197"/>
            <a:ext cx="841128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Recent WHO/ITU Ethics Sub-Group activities</a:t>
            </a:r>
          </a:p>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(2</a:t>
            </a:r>
            <a:r>
              <a:rPr kumimoji="0" lang="en-GB" sz="2800" b="0" i="0" u="none" strike="noStrike" kern="0" cap="none" spc="0" normalizeH="0" baseline="3000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nd</a:t>
            </a: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 half of 2022)</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085877"/>
            <a:ext cx="10535020" cy="4849982"/>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Methodology</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Modules organized around the AI-product development lifecycle and how different ethical principles apply at each stage.</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Case-study (challenge) based approach</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 Provide examples of tools and technologies that are associated with implementing ethical design in practice.</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3542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391558" y="245197"/>
            <a:ext cx="8411286"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Recent WHO/ITU Ethics Sub-Group activities</a:t>
            </a:r>
          </a:p>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(2</a:t>
            </a:r>
            <a:r>
              <a:rPr kumimoji="0" lang="en-GB" sz="2800" b="0" i="0" u="none" strike="noStrike" kern="0" cap="none" spc="0" normalizeH="0" baseline="3000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nd</a:t>
            </a: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 half of 2022)</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085877"/>
            <a:ext cx="10535020" cy="4372928"/>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Online curriculum for programmers</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Next steps</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Open call closed on 6</a:t>
            </a:r>
            <a:r>
              <a:rPr kumimoji="0" lang="en-US" sz="2400" b="0" i="0" u="none" strike="noStrike" kern="1200" cap="none" spc="0" normalizeH="0" baseline="30000" noProof="0" dirty="0">
                <a:ln>
                  <a:noFill/>
                </a:ln>
                <a:solidFill>
                  <a:srgbClr val="000000"/>
                </a:solidFill>
                <a:effectLst/>
                <a:uLnTx/>
                <a:uFillTx/>
                <a:latin typeface="Arial"/>
                <a:ea typeface="Noto Sans" panose="020B0502040504020204" pitchFamily="34" charset="0"/>
                <a:cs typeface="Noto Sans" panose="020B0502040504020204" pitchFamily="34" charset="0"/>
              </a:rPr>
              <a:t>th</a:t>
            </a: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 December</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Provider selected and course skeleton draft by end of 2022</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Course development 1</a:t>
            </a:r>
            <a:r>
              <a:rPr kumimoji="0" lang="en-US" sz="2400" b="0" i="0" u="none" strike="noStrike" kern="1200" cap="none" spc="0" normalizeH="0" baseline="30000" noProof="0" dirty="0">
                <a:ln>
                  <a:noFill/>
                </a:ln>
                <a:solidFill>
                  <a:srgbClr val="000000"/>
                </a:solidFill>
                <a:effectLst/>
                <a:uLnTx/>
                <a:uFillTx/>
                <a:latin typeface="Arial"/>
                <a:ea typeface="Noto Sans" panose="020B0502040504020204" pitchFamily="34" charset="0"/>
                <a:cs typeface="Noto Sans" panose="020B0502040504020204" pitchFamily="34" charset="0"/>
              </a:rPr>
              <a:t>st</a:t>
            </a: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 semester 2023</a:t>
            </a:r>
          </a:p>
          <a:p>
            <a:pPr marL="514350" marR="0" lvl="0" indent="-4572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Goal: Course live by 1</a:t>
            </a:r>
            <a:r>
              <a:rPr kumimoji="0" lang="en-US" sz="2400" b="0" i="0" u="none" strike="noStrike" kern="1200" cap="none" spc="0" normalizeH="0" baseline="30000" noProof="0" dirty="0">
                <a:ln>
                  <a:noFill/>
                </a:ln>
                <a:solidFill>
                  <a:srgbClr val="000000"/>
                </a:solidFill>
                <a:effectLst/>
                <a:uLnTx/>
                <a:uFillTx/>
                <a:latin typeface="Arial"/>
                <a:ea typeface="Noto Sans" panose="020B0502040504020204" pitchFamily="34" charset="0"/>
                <a:cs typeface="Noto Sans" panose="020B0502040504020204" pitchFamily="34" charset="0"/>
              </a:rPr>
              <a:t>st</a:t>
            </a:r>
            <a:r>
              <a:rPr kumimoji="0" lang="en-US" sz="24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 August 2023</a:t>
            </a: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60799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AB8516C-15BB-D84E-86C6-9DD5F2FF1B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813" y="5785470"/>
            <a:ext cx="2096086" cy="641554"/>
          </a:xfrm>
          <a:prstGeom prst="rect">
            <a:avLst/>
          </a:prstGeom>
        </p:spPr>
      </p:pic>
      <p:sp>
        <p:nvSpPr>
          <p:cNvPr id="5" name="Content Placeholder 2">
            <a:extLst>
              <a:ext uri="{FF2B5EF4-FFF2-40B4-BE49-F238E27FC236}">
                <a16:creationId xmlns:a16="http://schemas.microsoft.com/office/drawing/2014/main" id="{F288E91B-AC7D-8130-746D-D80773C93409}"/>
              </a:ext>
            </a:extLst>
          </p:cNvPr>
          <p:cNvSpPr txBox="1">
            <a:spLocks/>
          </p:cNvSpPr>
          <p:nvPr/>
        </p:nvSpPr>
        <p:spPr>
          <a:xfrm>
            <a:off x="7810236" y="1320077"/>
            <a:ext cx="3415239" cy="3214452"/>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rPr>
              <a:t>We must ensure the Digital Health revolution is safe, sustainable and leaves no one behind.</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0" i="1"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rPr>
              <a:t>Thank you!</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GB" sz="2400" b="0"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endParaRPr>
          </a:p>
        </p:txBody>
      </p:sp>
      <p:sp>
        <p:nvSpPr>
          <p:cNvPr id="3" name="Picture Placeholder 2">
            <a:extLst>
              <a:ext uri="{FF2B5EF4-FFF2-40B4-BE49-F238E27FC236}">
                <a16:creationId xmlns:a16="http://schemas.microsoft.com/office/drawing/2014/main" id="{FEE43A3C-DD73-27B2-91EB-59E52446F562}"/>
              </a:ext>
            </a:extLst>
          </p:cNvPr>
          <p:cNvSpPr>
            <a:spLocks noGrp="1"/>
          </p:cNvSpPr>
          <p:nvPr>
            <p:ph type="pic" sz="quarter" idx="10"/>
          </p:nvPr>
        </p:nvSpPr>
        <p:spPr/>
      </p:sp>
      <p:pic>
        <p:nvPicPr>
          <p:cNvPr id="7" name="Google Shape;521;p14">
            <a:extLst>
              <a:ext uri="{FF2B5EF4-FFF2-40B4-BE49-F238E27FC236}">
                <a16:creationId xmlns:a16="http://schemas.microsoft.com/office/drawing/2014/main" id="{CBEFA4F5-7E16-855F-474D-61997C94B9B7}"/>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0" y="10"/>
            <a:ext cx="7063200" cy="6857990"/>
          </a:xfrm>
          <a:prstGeom prst="rect">
            <a:avLst/>
          </a:prstGeom>
          <a:noFill/>
          <a:ln>
            <a:noFill/>
          </a:ln>
        </p:spPr>
      </p:pic>
    </p:spTree>
    <p:extLst>
      <p:ext uri="{BB962C8B-B14F-4D97-AF65-F5344CB8AC3E}">
        <p14:creationId xmlns:p14="http://schemas.microsoft.com/office/powerpoint/2010/main" val="10589806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07E17A-2E15-4E48-B640-F0D6FF4180EC}"/>
              </a:ext>
            </a:extLst>
          </p:cNvPr>
          <p:cNvSpPr>
            <a:spLocks noGrp="1"/>
          </p:cNvSpPr>
          <p:nvPr>
            <p:ph type="body" sz="quarter" idx="13"/>
          </p:nvPr>
        </p:nvSpPr>
        <p:spPr>
          <a:xfrm>
            <a:off x="385763" y="404813"/>
            <a:ext cx="4742828" cy="1046162"/>
          </a:xfrm>
        </p:spPr>
        <p:txBody>
          <a:bodyPr lIns="91440" tIns="45720" rIns="91440" bIns="45720" anchor="t"/>
          <a:lstStyle/>
          <a:p>
            <a:r>
              <a:rPr lang="en-US" dirty="0">
                <a:latin typeface="+mj-lt"/>
              </a:rPr>
              <a:t>ITU/WHO Focus Group "AI for Health" </a:t>
            </a:r>
          </a:p>
          <a:p>
            <a:r>
              <a:rPr lang="en-US" dirty="0">
                <a:latin typeface="+mj-lt"/>
              </a:rPr>
              <a:t>17th Workshop/Meeting:</a:t>
            </a:r>
          </a:p>
          <a:p>
            <a:endParaRPr lang="en-US" dirty="0">
              <a:latin typeface="+mj-lt"/>
            </a:endParaRPr>
          </a:p>
          <a:p>
            <a:r>
              <a:rPr lang="en-US" dirty="0">
                <a:latin typeface="+mj-lt"/>
              </a:rPr>
              <a:t>6-9 December 2022  Douala, Cameroon </a:t>
            </a:r>
            <a:endParaRPr lang="en-GB" dirty="0">
              <a:latin typeface="+mj-lt"/>
            </a:endParaRPr>
          </a:p>
        </p:txBody>
      </p:sp>
      <p:sp>
        <p:nvSpPr>
          <p:cNvPr id="5" name="Text Placeholder 4">
            <a:extLst>
              <a:ext uri="{FF2B5EF4-FFF2-40B4-BE49-F238E27FC236}">
                <a16:creationId xmlns:a16="http://schemas.microsoft.com/office/drawing/2014/main" id="{5DD721FD-5C06-6344-81B8-BA8AB6D8DDDB}"/>
              </a:ext>
            </a:extLst>
          </p:cNvPr>
          <p:cNvSpPr>
            <a:spLocks noGrp="1"/>
          </p:cNvSpPr>
          <p:nvPr>
            <p:ph type="body" sz="quarter" idx="14"/>
          </p:nvPr>
        </p:nvSpPr>
        <p:spPr>
          <a:xfrm>
            <a:off x="385763" y="3383582"/>
            <a:ext cx="4742828" cy="545470"/>
          </a:xfrm>
        </p:spPr>
        <p:txBody>
          <a:bodyPr lIns="91440" tIns="45720" rIns="91440" bIns="45720" anchor="t"/>
          <a:lstStyle/>
          <a:p>
            <a:r>
              <a:rPr lang="fr-FR" sz="1800" dirty="0">
                <a:latin typeface="+mj-lt"/>
              </a:rPr>
              <a:t>Update </a:t>
            </a:r>
            <a:r>
              <a:rPr lang="fr-FR" sz="1800" dirty="0" err="1">
                <a:latin typeface="+mj-lt"/>
              </a:rPr>
              <a:t>from</a:t>
            </a:r>
            <a:r>
              <a:rPr lang="fr-FR" sz="1800" dirty="0">
                <a:latin typeface="+mj-lt"/>
              </a:rPr>
              <a:t> Ethics </a:t>
            </a:r>
            <a:r>
              <a:rPr lang="fr-FR" sz="1800" dirty="0" err="1">
                <a:latin typeface="+mj-lt"/>
              </a:rPr>
              <a:t>Sub</a:t>
            </a:r>
            <a:r>
              <a:rPr lang="fr-FR" sz="1800" dirty="0">
                <a:latin typeface="+mj-lt"/>
              </a:rPr>
              <a:t>-Group </a:t>
            </a:r>
            <a:endParaRPr lang="en-US" sz="1800" dirty="0">
              <a:latin typeface="+mj-lt"/>
            </a:endParaRPr>
          </a:p>
          <a:p>
            <a:r>
              <a:rPr lang="fr-FR" sz="1800" dirty="0">
                <a:latin typeface="+mj-lt"/>
              </a:rPr>
              <a:t>7th </a:t>
            </a:r>
            <a:r>
              <a:rPr lang="fr-FR" sz="1800" dirty="0" err="1">
                <a:latin typeface="+mj-lt"/>
              </a:rPr>
              <a:t>December</a:t>
            </a:r>
            <a:r>
              <a:rPr lang="fr-FR" sz="1800" dirty="0">
                <a:latin typeface="+mj-lt"/>
              </a:rPr>
              <a:t> 2022</a:t>
            </a:r>
            <a:endParaRPr lang="en-CH" sz="1800" dirty="0">
              <a:latin typeface="+mj-lt"/>
            </a:endParaRPr>
          </a:p>
        </p:txBody>
      </p:sp>
      <p:pic>
        <p:nvPicPr>
          <p:cNvPr id="8" name="Picture Placeholder 5">
            <a:extLst>
              <a:ext uri="{FF2B5EF4-FFF2-40B4-BE49-F238E27FC236}">
                <a16:creationId xmlns:a16="http://schemas.microsoft.com/office/drawing/2014/main" id="{366E0191-1ADC-FD26-9A27-99C5D10AB55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7794338" y="-174058"/>
            <a:ext cx="7338285" cy="7115281"/>
          </a:xfrm>
        </p:spPr>
      </p:pic>
    </p:spTree>
    <p:extLst>
      <p:ext uri="{BB962C8B-B14F-4D97-AF65-F5344CB8AC3E}">
        <p14:creationId xmlns:p14="http://schemas.microsoft.com/office/powerpoint/2010/main" val="319184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4"/>
          <p:cNvGrpSpPr/>
          <p:nvPr/>
        </p:nvGrpSpPr>
        <p:grpSpPr>
          <a:xfrm>
            <a:off x="457605" y="355599"/>
            <a:ext cx="193527" cy="5867690"/>
            <a:chOff x="298581" y="355599"/>
            <a:chExt cx="193527" cy="5867690"/>
          </a:xfrm>
        </p:grpSpPr>
        <p:sp>
          <p:nvSpPr>
            <p:cNvPr id="170" name="Google Shape;170;p4"/>
            <p:cNvSpPr/>
            <p:nvPr/>
          </p:nvSpPr>
          <p:spPr>
            <a:xfrm>
              <a:off x="298583" y="355599"/>
              <a:ext cx="193525" cy="1466923"/>
            </a:xfrm>
            <a:prstGeom prst="rect">
              <a:avLst/>
            </a:prstGeom>
            <a:solidFill>
              <a:srgbClr val="005286"/>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71;p4"/>
            <p:cNvSpPr/>
            <p:nvPr/>
          </p:nvSpPr>
          <p:spPr>
            <a:xfrm flipH="1">
              <a:off x="298582" y="1822522"/>
              <a:ext cx="193526" cy="1466922"/>
            </a:xfrm>
            <a:prstGeom prst="rect">
              <a:avLst/>
            </a:prstGeom>
            <a:solidFill>
              <a:srgbClr val="07AD73"/>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72;p4"/>
            <p:cNvSpPr/>
            <p:nvPr/>
          </p:nvSpPr>
          <p:spPr>
            <a:xfrm>
              <a:off x="298581" y="3286261"/>
              <a:ext cx="193524" cy="1470106"/>
            </a:xfrm>
            <a:prstGeom prst="rect">
              <a:avLst/>
            </a:prstGeom>
            <a:solidFill>
              <a:srgbClr val="FF620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3" name="Google Shape;173;p4"/>
            <p:cNvSpPr/>
            <p:nvPr/>
          </p:nvSpPr>
          <p:spPr>
            <a:xfrm>
              <a:off x="298581" y="4753183"/>
              <a:ext cx="193524" cy="1470106"/>
            </a:xfrm>
            <a:prstGeom prst="rect">
              <a:avLst/>
            </a:prstGeom>
            <a:solidFill>
              <a:srgbClr val="0E9AD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74" name="Google Shape;174;p4"/>
          <p:cNvSpPr/>
          <p:nvPr/>
        </p:nvSpPr>
        <p:spPr>
          <a:xfrm>
            <a:off x="1075037" y="567965"/>
            <a:ext cx="10818380" cy="954067"/>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3F3F3F"/>
                </a:solidFill>
                <a:effectLst/>
                <a:uLnTx/>
                <a:uFillTx/>
                <a:latin typeface="Arial"/>
                <a:ea typeface="Noto Sans" panose="020B0502040504020204" pitchFamily="34" charset="0"/>
                <a:cs typeface="Noto Sans" panose="020B0502040504020204" pitchFamily="34" charset="0"/>
                <a:sym typeface="Atkinson Hyperlegible"/>
              </a:rPr>
              <a:t>WHO publications on Ethics and governance of 				   artificial intelligence for health</a:t>
            </a:r>
            <a:endParaRPr kumimoji="0" sz="2800" b="0" i="0" u="none" strike="noStrike" kern="0" cap="none" spc="0" normalizeH="0" baseline="0" noProof="0" dirty="0">
              <a:ln>
                <a:noFill/>
              </a:ln>
              <a:solidFill>
                <a:srgbClr val="3F3F3F"/>
              </a:solidFill>
              <a:effectLst/>
              <a:uLnTx/>
              <a:uFillTx/>
              <a:latin typeface="Arial"/>
              <a:ea typeface="Noto Sans" panose="020B0502040504020204" pitchFamily="34" charset="0"/>
              <a:cs typeface="Noto Sans" panose="020B0502040504020204" pitchFamily="34" charset="0"/>
              <a:sym typeface="Atkinson Hyperlegible"/>
            </a:endParaRPr>
          </a:p>
        </p:txBody>
      </p:sp>
      <p:sp>
        <p:nvSpPr>
          <p:cNvPr id="23" name="Content Placeholder 17">
            <a:extLst>
              <a:ext uri="{FF2B5EF4-FFF2-40B4-BE49-F238E27FC236}">
                <a16:creationId xmlns:a16="http://schemas.microsoft.com/office/drawing/2014/main" id="{5C94045F-8F89-982E-2955-565F0DC250A7}"/>
              </a:ext>
            </a:extLst>
          </p:cNvPr>
          <p:cNvSpPr txBox="1">
            <a:spLocks/>
          </p:cNvSpPr>
          <p:nvPr/>
        </p:nvSpPr>
        <p:spPr>
          <a:xfrm>
            <a:off x="1075037" y="2106789"/>
            <a:ext cx="6032127" cy="1914525"/>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1200" cap="none" spc="0" normalizeH="0" baseline="0" noProof="0" dirty="0">
              <a:ln>
                <a:noFill/>
              </a:ln>
              <a:solidFill>
                <a:srgbClr val="3F3F3F"/>
              </a:solidFill>
              <a:effectLst/>
              <a:uLnTx/>
              <a:uFillTx/>
              <a:latin typeface="Arial"/>
              <a:ea typeface="+mn-ea"/>
              <a:cs typeface="Arial"/>
              <a:sym typeface="Arial"/>
            </a:endParaRPr>
          </a:p>
        </p:txBody>
      </p:sp>
      <p:pic>
        <p:nvPicPr>
          <p:cNvPr id="24" name="Picture 4" descr="Diagram, schematic, arrow&#10;&#10;Description automatically generated">
            <a:extLst>
              <a:ext uri="{FF2B5EF4-FFF2-40B4-BE49-F238E27FC236}">
                <a16:creationId xmlns:a16="http://schemas.microsoft.com/office/drawing/2014/main" id="{874F0227-71A5-4636-9DF4-0B6BDE73A5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176" y="1609158"/>
            <a:ext cx="3189350" cy="4614131"/>
          </a:xfrm>
          <a:prstGeom prst="rect">
            <a:avLst/>
          </a:prstGeom>
          <a:effectLst>
            <a:outerShdw blurRad="50800" dist="177800" dir="2700000" algn="tl" rotWithShape="0">
              <a:prstClr val="black">
                <a:alpha val="40000"/>
              </a:prstClr>
            </a:outerShdw>
          </a:effectLst>
        </p:spPr>
      </p:pic>
      <p:pic>
        <p:nvPicPr>
          <p:cNvPr id="4" name="Picture 2" descr="Ageism in artificial intelligence for health">
            <a:extLst>
              <a:ext uri="{FF2B5EF4-FFF2-40B4-BE49-F238E27FC236}">
                <a16:creationId xmlns:a16="http://schemas.microsoft.com/office/drawing/2014/main" id="{9668B2C1-C824-E410-5E19-F6C7E641E8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2570" y="1609157"/>
            <a:ext cx="3263003" cy="46141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67A0BDD-139B-346B-E27B-F4E66A934971}"/>
              </a:ext>
            </a:extLst>
          </p:cNvPr>
          <p:cNvSpPr txBox="1"/>
          <p:nvPr/>
        </p:nvSpPr>
        <p:spPr>
          <a:xfrm>
            <a:off x="8033847" y="1522032"/>
            <a:ext cx="3700546" cy="525785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1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WHO is also issuing technical guidance documents : </a:t>
            </a:r>
          </a:p>
          <a:p>
            <a:pPr marL="28575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May 2020: Ethical Considerations to guide use of digital proximity contact tracing (COVID-19)</a:t>
            </a:r>
          </a:p>
          <a:p>
            <a:pPr marL="285750" marR="0" lvl="0"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Future documents will include ethical considerations of use of AI in pharmaceutical R&amp;D, health financing, reproductive health etc.</a:t>
            </a:r>
          </a:p>
          <a:p>
            <a:pPr marL="742950" marR="0" lvl="1" indent="-28575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9BDEC7"/>
              </a:solidFill>
              <a:effectLst/>
              <a:uLnTx/>
              <a:uFillTx/>
              <a:latin typeface="Arial"/>
              <a:ea typeface="+mn-ea"/>
              <a:cs typeface="+mn-cs"/>
            </a:endParaRPr>
          </a:p>
        </p:txBody>
      </p:sp>
    </p:spTree>
    <p:extLst>
      <p:ext uri="{BB962C8B-B14F-4D97-AF65-F5344CB8AC3E}">
        <p14:creationId xmlns:p14="http://schemas.microsoft.com/office/powerpoint/2010/main" val="3113816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611087" y="169068"/>
            <a:ext cx="841128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Updates on recent activities on Ethics &amp; AI</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692248"/>
            <a:ext cx="10535020" cy="1574149"/>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Regional workshops </a:t>
            </a:r>
            <a:endPar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Pan-Americas region: 14 November 2022</a:t>
            </a: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B1DDC7E6-A68B-E542-ADF4-2F745BC4B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883842"/>
            <a:ext cx="4484022" cy="2501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24EA0AF2-C5C0-174F-AB8D-B63DA7C76BA8}"/>
              </a:ext>
            </a:extLst>
          </p:cNvPr>
          <p:cNvSpPr txBox="1"/>
          <p:nvPr/>
        </p:nvSpPr>
        <p:spPr>
          <a:xfrm>
            <a:off x="571499" y="1751970"/>
            <a:ext cx="5408387" cy="1238801"/>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Pilot workshop</a:t>
            </a:r>
          </a:p>
          <a:p>
            <a:pPr marL="342900" marR="0" lvl="0" indent="-342900" algn="l" defTabSz="4572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70+ participants from Pan American countries </a:t>
            </a:r>
          </a:p>
          <a:p>
            <a:pPr marL="342900" marR="0" lvl="0" indent="-342900" algn="l" defTabSz="4572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AI use cases in different health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SimSun" panose="02010600030101010101" pitchFamily="2" charset="-122"/>
                <a:cs typeface="+mn-cs"/>
              </a:rPr>
              <a:t>programmes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a:p>
            <a:pPr marL="342900" marR="0" lvl="0" indent="-342900" algn="l" defTabSz="4572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a:rPr>
              <a:t>Case study: Welcome to country Amara</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15" name="Picture 14">
            <a:extLst>
              <a:ext uri="{FF2B5EF4-FFF2-40B4-BE49-F238E27FC236}">
                <a16:creationId xmlns:a16="http://schemas.microsoft.com/office/drawing/2014/main" id="{3848845E-F419-BE49-AB57-9852003692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2369" y="3258685"/>
            <a:ext cx="3755333" cy="28165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65161AF-D3D1-7B4E-B2D5-266E4520C0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0193" y="3747000"/>
            <a:ext cx="3755333" cy="2816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45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611087" y="169068"/>
            <a:ext cx="841128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Updates on recent activities on Ethics &amp; AI</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692248"/>
            <a:ext cx="10535020" cy="1574149"/>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Regional workshops </a:t>
            </a:r>
            <a:endPar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Pan-Americas region: 14 November 2022</a:t>
            </a: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4" name="Picture 13">
            <a:extLst>
              <a:ext uri="{FF2B5EF4-FFF2-40B4-BE49-F238E27FC236}">
                <a16:creationId xmlns:a16="http://schemas.microsoft.com/office/drawing/2014/main" id="{92677122-90BF-E343-A348-C6EA1D56FF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849" y="1720261"/>
            <a:ext cx="8789464" cy="49686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7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611087" y="169068"/>
            <a:ext cx="841128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Updates on recent activities on Ethics &amp; AI</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085876"/>
            <a:ext cx="6005758" cy="2112758"/>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Regional workshops </a:t>
            </a:r>
            <a:endPar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Europe region: 01-02 December 2022 </a:t>
            </a: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10 Participants from Western Balkan countries</a:t>
            </a: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EU oriented</a:t>
            </a: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F81816F4-78BD-7A43-A04F-6A5B80F6A8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23931" y="769408"/>
            <a:ext cx="5161415" cy="5027340"/>
          </a:xfrm>
          <a:prstGeom prst="ellipse">
            <a:avLst/>
          </a:prstGeom>
        </p:spPr>
      </p:pic>
      <p:pic>
        <p:nvPicPr>
          <p:cNvPr id="19" name="Picture 18">
            <a:extLst>
              <a:ext uri="{FF2B5EF4-FFF2-40B4-BE49-F238E27FC236}">
                <a16:creationId xmlns:a16="http://schemas.microsoft.com/office/drawing/2014/main" id="{CBFC80A4-C79F-1540-8086-FE6CC549AE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632" y="3429000"/>
            <a:ext cx="3497869" cy="3006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317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69B637-17F5-E84D-AA06-E9BEC898E988}"/>
              </a:ext>
            </a:extLst>
          </p:cNvPr>
          <p:cNvSpPr>
            <a:spLocks noGrp="1"/>
          </p:cNvSpPr>
          <p:nvPr>
            <p:ph type="body" sz="quarter" idx="18"/>
          </p:nvPr>
        </p:nvSpPr>
        <p:spPr/>
        <p:txBody>
          <a:bodyPr>
            <a:normAutofit/>
          </a:bodyPr>
          <a:lstStyle/>
          <a:p>
            <a:r>
              <a:rPr lang="en-CH" sz="2000" b="1" dirty="0"/>
              <a:t>Case study – Country Amara</a:t>
            </a:r>
            <a:endParaRPr lang="en-GB" sz="2000" b="1" dirty="0"/>
          </a:p>
        </p:txBody>
      </p:sp>
      <p:sp>
        <p:nvSpPr>
          <p:cNvPr id="4" name="Text Placeholder 3">
            <a:extLst>
              <a:ext uri="{FF2B5EF4-FFF2-40B4-BE49-F238E27FC236}">
                <a16:creationId xmlns:a16="http://schemas.microsoft.com/office/drawing/2014/main" id="{7CB0DBB3-1C3A-5040-B857-4C99851CFDC3}"/>
              </a:ext>
            </a:extLst>
          </p:cNvPr>
          <p:cNvSpPr>
            <a:spLocks noGrp="1"/>
          </p:cNvSpPr>
          <p:nvPr>
            <p:ph type="body" sz="quarter" idx="22"/>
          </p:nvPr>
        </p:nvSpPr>
        <p:spPr/>
        <p:txBody>
          <a:bodyPr/>
          <a:lstStyle/>
          <a:p>
            <a:pPr marL="457200" indent="-457200">
              <a:buFont typeface="+mj-lt"/>
              <a:buAutoNum type="arabicPeriod"/>
            </a:pPr>
            <a:r>
              <a:rPr lang="en-GB" sz="2000" dirty="0"/>
              <a:t>Introduction to Country Amara</a:t>
            </a:r>
          </a:p>
          <a:p>
            <a:pPr marL="457200" indent="-457200">
              <a:buFont typeface="+mj-lt"/>
              <a:buAutoNum type="arabicPeriod"/>
            </a:pPr>
            <a:endParaRPr lang="en-GB" sz="2000" dirty="0"/>
          </a:p>
          <a:p>
            <a:pPr marL="457200" indent="-457200">
              <a:buFont typeface="+mj-lt"/>
              <a:buAutoNum type="arabicPeriod"/>
            </a:pPr>
            <a:r>
              <a:rPr lang="en-GB" sz="2000" dirty="0"/>
              <a:t>Introduction to Scenario</a:t>
            </a:r>
          </a:p>
          <a:p>
            <a:pPr marL="457200" indent="-457200">
              <a:buFont typeface="+mj-lt"/>
              <a:buAutoNum type="arabicPeriod"/>
            </a:pPr>
            <a:endParaRPr lang="en-GB" sz="2000" dirty="0"/>
          </a:p>
          <a:p>
            <a:pPr marL="457200" indent="-457200">
              <a:buFont typeface="+mj-lt"/>
              <a:buAutoNum type="arabicPeriod"/>
            </a:pPr>
            <a:r>
              <a:rPr lang="en-GB" sz="2000" dirty="0"/>
              <a:t>Should Country Amara accept the offer?</a:t>
            </a:r>
          </a:p>
          <a:p>
            <a:pPr marL="457200" indent="-457200">
              <a:buFont typeface="+mj-lt"/>
              <a:buAutoNum type="arabicPeriod"/>
            </a:pPr>
            <a:endParaRPr lang="en-GB" sz="2000" dirty="0"/>
          </a:p>
          <a:p>
            <a:pPr marL="457200" indent="-457200">
              <a:buFont typeface="+mj-lt"/>
              <a:buAutoNum type="arabicPeriod"/>
            </a:pPr>
            <a:r>
              <a:rPr lang="en-GB" sz="2000" dirty="0"/>
              <a:t>Time keeping and other rules</a:t>
            </a:r>
          </a:p>
          <a:p>
            <a:endParaRPr lang="en-GB" sz="1800" dirty="0"/>
          </a:p>
          <a:p>
            <a:endParaRPr lang="en-CH" dirty="0"/>
          </a:p>
        </p:txBody>
      </p:sp>
      <p:pic>
        <p:nvPicPr>
          <p:cNvPr id="6" name="Picture 5">
            <a:extLst>
              <a:ext uri="{FF2B5EF4-FFF2-40B4-BE49-F238E27FC236}">
                <a16:creationId xmlns:a16="http://schemas.microsoft.com/office/drawing/2014/main" id="{99B50CCE-1FFA-0342-B128-98EBE4549F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27555" y="152400"/>
            <a:ext cx="2842489" cy="49219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5A904EF-CADC-E244-8A70-B3CD904A45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8697" y="1883861"/>
            <a:ext cx="2779454" cy="4921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6335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8F31-9AB4-D94D-A8C7-765CA8A6ECC4}"/>
              </a:ext>
            </a:extLst>
          </p:cNvPr>
          <p:cNvSpPr>
            <a:spLocks noGrp="1"/>
          </p:cNvSpPr>
          <p:nvPr>
            <p:ph type="title"/>
          </p:nvPr>
        </p:nvSpPr>
        <p:spPr/>
        <p:txBody>
          <a:bodyPr/>
          <a:lstStyle/>
          <a:p>
            <a:endParaRPr lang="en-CH"/>
          </a:p>
        </p:txBody>
      </p:sp>
      <p:sp>
        <p:nvSpPr>
          <p:cNvPr id="3" name="Text Placeholder 2">
            <a:extLst>
              <a:ext uri="{FF2B5EF4-FFF2-40B4-BE49-F238E27FC236}">
                <a16:creationId xmlns:a16="http://schemas.microsoft.com/office/drawing/2014/main" id="{1D376C18-8EFB-674F-B73D-C4C243D40D90}"/>
              </a:ext>
            </a:extLst>
          </p:cNvPr>
          <p:cNvSpPr>
            <a:spLocks noGrp="1"/>
          </p:cNvSpPr>
          <p:nvPr>
            <p:ph type="body" idx="1"/>
          </p:nvPr>
        </p:nvSpPr>
        <p:spPr>
          <a:xfrm>
            <a:off x="581192" y="5018699"/>
            <a:ext cx="11610808" cy="1287054"/>
          </a:xfrm>
        </p:spPr>
        <p:txBody>
          <a:bodyPr>
            <a:normAutofit/>
          </a:bodyPr>
          <a:lstStyle/>
          <a:p>
            <a:r>
              <a:rPr lang="en-GB" sz="1800" dirty="0">
                <a:latin typeface="Noto Sans" panose="020B0502040504020204" pitchFamily="34" charset="0"/>
                <a:ea typeface="Noto Sans" panose="020B0502040504020204" pitchFamily="34" charset="0"/>
                <a:cs typeface="Noto Sans" panose="020B0502040504020204" pitchFamily="34" charset="0"/>
              </a:rPr>
              <a:t>“</a:t>
            </a:r>
            <a:r>
              <a:rPr lang="en-GB" sz="1800" b="0" i="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By analysing the same question from a very different perspective, we felt much clearly the issues that we always heard from doctors and health workers, and we realize that more communication between these two stakeholders is needed so to avoid unnecessary misunderstandings </a:t>
            </a:r>
            <a:r>
              <a:rPr lang="en-GB" sz="1800" dirty="0">
                <a:latin typeface="Noto Sans" panose="020B0502040504020204" pitchFamily="34" charset="0"/>
                <a:ea typeface="Noto Sans" panose="020B0502040504020204" pitchFamily="34" charset="0"/>
                <a:cs typeface="Noto Sans" panose="020B0502040504020204" pitchFamily="34" charset="0"/>
              </a:rPr>
              <a:t>.”</a:t>
            </a:r>
            <a:endParaRPr lang="en-CH" sz="1800"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0A5E71D4-6C2C-134C-9073-3F094DC8632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1798348" y="-290905"/>
            <a:ext cx="5820305" cy="325775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50BA985-EEF2-604E-8F89-3F3CC5B8C6F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1348" y="2080273"/>
            <a:ext cx="5092596" cy="286458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BE4A96B-BB96-FB4D-B0E2-49125F31C6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115450" y="260583"/>
            <a:ext cx="3988792" cy="346762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365FC05-9EAA-0342-A538-2829FD8303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4512426" y="491957"/>
            <a:ext cx="4038600" cy="302895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B6A3F5D7-49C8-8945-9F7F-317A7E61DF6A}"/>
              </a:ext>
            </a:extLst>
          </p:cNvPr>
          <p:cNvSpPr/>
          <p:nvPr/>
        </p:nvSpPr>
        <p:spPr>
          <a:xfrm>
            <a:off x="5691365" y="3788936"/>
            <a:ext cx="1768548" cy="478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srgbClr val="FFFFFF"/>
                </a:solidFill>
                <a:effectLst/>
                <a:uLnTx/>
                <a:uFillTx/>
                <a:latin typeface="Arial"/>
                <a:ea typeface="+mn-ea"/>
                <a:cs typeface="+mn-cs"/>
              </a:rPr>
              <a:t>Persona: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srgbClr val="FFFFFF"/>
                </a:solidFill>
                <a:effectLst/>
                <a:uLnTx/>
                <a:uFillTx/>
                <a:latin typeface="Arial"/>
                <a:ea typeface="+mn-ea"/>
                <a:cs typeface="+mn-cs"/>
              </a:rPr>
              <a:t>Health worker</a:t>
            </a:r>
          </a:p>
        </p:txBody>
      </p:sp>
      <p:sp>
        <p:nvSpPr>
          <p:cNvPr id="11" name="Rectangle 10">
            <a:extLst>
              <a:ext uri="{FF2B5EF4-FFF2-40B4-BE49-F238E27FC236}">
                <a16:creationId xmlns:a16="http://schemas.microsoft.com/office/drawing/2014/main" id="{5E13E463-C3C2-C049-BD4B-D00FE644531E}"/>
              </a:ext>
            </a:extLst>
          </p:cNvPr>
          <p:cNvSpPr/>
          <p:nvPr/>
        </p:nvSpPr>
        <p:spPr>
          <a:xfrm>
            <a:off x="8986910" y="3788936"/>
            <a:ext cx="2393742" cy="478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Persona: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S</a:t>
            </a:r>
            <a:r>
              <a:rPr kumimoji="0" lang="en-CH" sz="1800" b="0" i="0" u="none" strike="noStrike" kern="1200" cap="none" spc="0" normalizeH="0" baseline="0" noProof="0" dirty="0">
                <a:ln>
                  <a:noFill/>
                </a:ln>
                <a:solidFill>
                  <a:srgbClr val="FFFFFF"/>
                </a:solidFill>
                <a:effectLst/>
                <a:uLnTx/>
                <a:uFillTx/>
                <a:latin typeface="Arial"/>
                <a:ea typeface="+mn-ea"/>
                <a:cs typeface="+mn-cs"/>
              </a:rPr>
              <a:t>enior policy officer</a:t>
            </a:r>
          </a:p>
        </p:txBody>
      </p:sp>
    </p:spTree>
    <p:extLst>
      <p:ext uri="{BB962C8B-B14F-4D97-AF65-F5344CB8AC3E}">
        <p14:creationId xmlns:p14="http://schemas.microsoft.com/office/powerpoint/2010/main" val="25013334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16" name="Google Shape;187;p2">
            <a:extLst>
              <a:ext uri="{FF2B5EF4-FFF2-40B4-BE49-F238E27FC236}">
                <a16:creationId xmlns:a16="http://schemas.microsoft.com/office/drawing/2014/main" id="{2D230906-C179-9F43-B494-41C5ED46B268}"/>
              </a:ext>
            </a:extLst>
          </p:cNvPr>
          <p:cNvSpPr/>
          <p:nvPr/>
        </p:nvSpPr>
        <p:spPr>
          <a:xfrm>
            <a:off x="1611087" y="169068"/>
            <a:ext cx="841128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3200"/>
              <a:buFontTx/>
              <a:buNone/>
              <a:tabLst/>
              <a:defRPr/>
            </a:pPr>
            <a:r>
              <a:rPr kumimoji="0" lang="en-GB" sz="2800" b="0" i="0" u="none" strike="noStrike" kern="0" cap="none" spc="0" normalizeH="0" baseline="0" noProof="0" dirty="0">
                <a:ln>
                  <a:noFill/>
                </a:ln>
                <a:solidFill>
                  <a:srgbClr val="3F3F3F"/>
                </a:solidFill>
                <a:effectLst/>
                <a:uLnTx/>
                <a:uFillTx/>
                <a:latin typeface="Noto Sans" panose="020B0502040504020204" pitchFamily="34" charset="0"/>
                <a:ea typeface="Noto Sans" panose="020B0502040504020204" pitchFamily="34" charset="0"/>
                <a:cs typeface="Noto Sans" panose="020B0502040504020204" pitchFamily="34" charset="0"/>
                <a:sym typeface="Calibri"/>
              </a:rPr>
              <a:t>Updates on recent activities on Ethics &amp; AI</a:t>
            </a:r>
          </a:p>
        </p:txBody>
      </p:sp>
      <p:sp>
        <p:nvSpPr>
          <p:cNvPr id="17" name="Rectangle 16">
            <a:extLst>
              <a:ext uri="{FF2B5EF4-FFF2-40B4-BE49-F238E27FC236}">
                <a16:creationId xmlns:a16="http://schemas.microsoft.com/office/drawing/2014/main" id="{B5DB7C36-B4EA-8B44-9819-4D64FF29FB90}"/>
              </a:ext>
            </a:extLst>
          </p:cNvPr>
          <p:cNvSpPr/>
          <p:nvPr/>
        </p:nvSpPr>
        <p:spPr>
          <a:xfrm>
            <a:off x="424071" y="1262175"/>
            <a:ext cx="10535020" cy="3189976"/>
          </a:xfrm>
          <a:prstGeom prst="rect">
            <a:avLst/>
          </a:prstGeom>
        </p:spPr>
        <p:txBody>
          <a:bodyPr wrap="square">
            <a:spAutoFit/>
          </a:bodyPr>
          <a:lstStyle/>
          <a:p>
            <a:pPr marL="57150" marR="0" lvl="0" indent="0" algn="l" defTabSz="457200" rtl="0" eaLnBrk="1" fontAlgn="auto" latinLnBrk="0" hangingPunct="1">
              <a:lnSpc>
                <a:spcPct val="150000"/>
              </a:lnSpc>
              <a:spcBef>
                <a:spcPts val="0"/>
              </a:spcBef>
              <a:spcAft>
                <a:spcPts val="600"/>
              </a:spcAft>
              <a:buClr>
                <a:srgbClr val="000000"/>
              </a:buClr>
              <a:buSzTx/>
              <a:buFontTx/>
              <a:buNone/>
              <a:tabLst/>
              <a:defRPr/>
            </a:pPr>
            <a:r>
              <a:rPr kumimoji="0" lang="en-US" sz="2000" b="1" i="0" u="none" strike="noStrike" kern="1200" cap="none" spc="0" normalizeH="0" baseline="0" noProof="0" dirty="0">
                <a:ln>
                  <a:noFill/>
                </a:ln>
                <a:solidFill>
                  <a:srgbClr val="1CADE4"/>
                </a:solidFill>
                <a:effectLst/>
                <a:uLnTx/>
                <a:uFillTx/>
                <a:latin typeface="Arial"/>
                <a:ea typeface="Noto Sans" panose="020B0502040504020204" pitchFamily="34" charset="0"/>
                <a:cs typeface="Noto Sans" panose="020B0502040504020204" pitchFamily="34" charset="0"/>
              </a:rPr>
              <a:t>Upcoming regional workshops </a:t>
            </a:r>
            <a:endPar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endParaRP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Eastern Mediterranean region: 14-16 December 2022</a:t>
            </a:r>
          </a:p>
          <a:p>
            <a:pPr marL="400050" marR="0" lvl="0"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Outlook 2023 and 2024: </a:t>
            </a:r>
          </a:p>
          <a:p>
            <a:pPr marL="857250" marR="0" lvl="1"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2-3 configurable workshops/sessions at WHO regions per year</a:t>
            </a:r>
          </a:p>
          <a:p>
            <a:pPr marL="857250" marR="0" lvl="1"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Participant handbook</a:t>
            </a:r>
          </a:p>
          <a:p>
            <a:pPr marL="857250" marR="0" lvl="1" indent="-342900" algn="l" defTabSz="457200" rtl="0" eaLnBrk="1" fontAlgn="auto" latinLnBrk="0" hangingPunct="1">
              <a:lnSpc>
                <a:spcPct val="150000"/>
              </a:lnSpc>
              <a:spcBef>
                <a:spcPts val="0"/>
              </a:spcBef>
              <a:spcAft>
                <a:spcPts val="60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Noto Sans" panose="020B0502040504020204" pitchFamily="34" charset="0"/>
                <a:cs typeface="Noto Sans" panose="020B0502040504020204" pitchFamily="34" charset="0"/>
              </a:rPr>
              <a:t>Implementation toolkit</a:t>
            </a:r>
          </a:p>
        </p:txBody>
      </p:sp>
      <p:sp>
        <p:nvSpPr>
          <p:cNvPr id="20" name="Slide Number Placeholder 57">
            <a:extLst>
              <a:ext uri="{FF2B5EF4-FFF2-40B4-BE49-F238E27FC236}">
                <a16:creationId xmlns:a16="http://schemas.microsoft.com/office/drawing/2014/main" id="{0A9296AF-3E37-844E-A90D-1E8DDD1F3948}"/>
              </a:ext>
            </a:extLst>
          </p:cNvPr>
          <p:cNvSpPr>
            <a:spLocks noGrp="1"/>
          </p:cNvSpPr>
          <p:nvPr>
            <p:ph type="sldNum" idx="12"/>
          </p:nvPr>
        </p:nvSpPr>
        <p:spPr>
          <a:xfrm>
            <a:off x="10959091" y="6380937"/>
            <a:ext cx="105251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000" b="0" i="0" u="none" strike="noStrike" kern="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sym typeface="Arial"/>
            </a:endParaRPr>
          </a:p>
        </p:txBody>
      </p:sp>
      <p:grpSp>
        <p:nvGrpSpPr>
          <p:cNvPr id="4" name="Group 3">
            <a:extLst>
              <a:ext uri="{FF2B5EF4-FFF2-40B4-BE49-F238E27FC236}">
                <a16:creationId xmlns:a16="http://schemas.microsoft.com/office/drawing/2014/main" id="{7F1089E6-7A24-964E-878B-5CBF37692992}"/>
              </a:ext>
            </a:extLst>
          </p:cNvPr>
          <p:cNvGrpSpPr/>
          <p:nvPr/>
        </p:nvGrpSpPr>
        <p:grpSpPr>
          <a:xfrm>
            <a:off x="11291819" y="352416"/>
            <a:ext cx="193527" cy="5867690"/>
            <a:chOff x="298581" y="355599"/>
            <a:chExt cx="193527" cy="5867690"/>
          </a:xfrm>
        </p:grpSpPr>
        <p:sp>
          <p:nvSpPr>
            <p:cNvPr id="7" name="Rectangle 6">
              <a:extLst>
                <a:ext uri="{FF2B5EF4-FFF2-40B4-BE49-F238E27FC236}">
                  <a16:creationId xmlns:a16="http://schemas.microsoft.com/office/drawing/2014/main" id="{F201F3F4-2974-2E4E-AE09-64EA29C79ECC}"/>
                </a:ext>
              </a:extLst>
            </p:cNvPr>
            <p:cNvSpPr/>
            <p:nvPr/>
          </p:nvSpPr>
          <p:spPr>
            <a:xfrm>
              <a:off x="298583" y="355599"/>
              <a:ext cx="193525" cy="1466923"/>
            </a:xfrm>
            <a:prstGeom prst="rect">
              <a:avLst/>
            </a:prstGeom>
            <a:solidFill>
              <a:srgbClr val="005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B1308032-D02B-E541-A69D-CDE158587485}"/>
                </a:ext>
              </a:extLst>
            </p:cNvPr>
            <p:cNvSpPr/>
            <p:nvPr/>
          </p:nvSpPr>
          <p:spPr>
            <a:xfrm flipH="1">
              <a:off x="298582" y="1822522"/>
              <a:ext cx="193526" cy="1466922"/>
            </a:xfrm>
            <a:prstGeom prst="rect">
              <a:avLst/>
            </a:prstGeom>
            <a:solidFill>
              <a:srgbClr val="07A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1090ADC-B0E8-A648-9719-AC484DF41DA4}"/>
                </a:ext>
              </a:extLst>
            </p:cNvPr>
            <p:cNvSpPr/>
            <p:nvPr/>
          </p:nvSpPr>
          <p:spPr>
            <a:xfrm>
              <a:off x="298581" y="3286261"/>
              <a:ext cx="193524" cy="1470106"/>
            </a:xfrm>
            <a:prstGeom prst="rect">
              <a:avLst/>
            </a:prstGeom>
            <a:solidFill>
              <a:srgbClr val="FF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2FA09B0-2FBA-0B46-A357-869FC4D2B66C}"/>
                </a:ext>
              </a:extLst>
            </p:cNvPr>
            <p:cNvSpPr/>
            <p:nvPr/>
          </p:nvSpPr>
          <p:spPr>
            <a:xfrm>
              <a:off x="298581" y="4753183"/>
              <a:ext cx="193524" cy="1470106"/>
            </a:xfrm>
            <a:prstGeom prst="rect">
              <a:avLst/>
            </a:prstGeom>
            <a:solidFill>
              <a:srgbClr val="0E9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513910859"/>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vidend">
  <a:themeElements>
    <a:clrScheme name="Custom 1">
      <a:dk1>
        <a:srgbClr val="9BDEC7"/>
      </a:dk1>
      <a:lt1>
        <a:srgbClr val="FFFFFF"/>
      </a:lt1>
      <a:dk2>
        <a:srgbClr val="FFFFFF"/>
      </a:dk2>
      <a:lt2>
        <a:srgbClr val="FFFFFF"/>
      </a:lt2>
      <a:accent1>
        <a:srgbClr val="1CADE4"/>
      </a:accent1>
      <a:accent2>
        <a:srgbClr val="005286"/>
      </a:accent2>
      <a:accent3>
        <a:srgbClr val="07AD73"/>
      </a:accent3>
      <a:accent4>
        <a:srgbClr val="FF6200"/>
      </a:accent4>
      <a:accent5>
        <a:srgbClr val="FFFFFF"/>
      </a:accent5>
      <a:accent6>
        <a:srgbClr val="FFFFFF"/>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vidend">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29D607-2095-4137-9A72-0502BE28BBC6}"/>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Office Theme</Template>
  <TotalTime>1778</TotalTime>
  <Words>796</Words>
  <Application>Microsoft Office PowerPoint</Application>
  <PresentationFormat>Widescreen</PresentationFormat>
  <Paragraphs>129</Paragraphs>
  <Slides>16</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等线</vt:lpstr>
      <vt:lpstr>Arial</vt:lpstr>
      <vt:lpstr>Calibri</vt:lpstr>
      <vt:lpstr>Calibri Light</vt:lpstr>
      <vt:lpstr>Cambria</vt:lpstr>
      <vt:lpstr>Noto Sans</vt:lpstr>
      <vt:lpstr>Noto Sans Symbols</vt:lpstr>
      <vt:lpstr>Segoe UI</vt:lpstr>
      <vt:lpstr>Symbol</vt:lpstr>
      <vt:lpstr>Office 主题​​</vt:lpstr>
      <vt:lpstr>2_Dividend</vt:lpstr>
      <vt:lpstr>3_Dividend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WG-Ethics update</dc:title>
  <dc:creator>Campos, Simao</dc:creator>
  <cp:lastModifiedBy>TSB (HT)</cp:lastModifiedBy>
  <cp:revision>77</cp:revision>
  <cp:lastPrinted>2019-04-04T08:49:31Z</cp:lastPrinted>
  <dcterms:created xsi:type="dcterms:W3CDTF">2019-03-31T15:53:06Z</dcterms:created>
  <dcterms:modified xsi:type="dcterms:W3CDTF">2022-12-07T11:04:22Z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