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12"/>
  </p:notesMasterIdLst>
  <p:sldIdLst>
    <p:sldId id="256" r:id="rId6"/>
    <p:sldId id="305" r:id="rId7"/>
    <p:sldId id="329" r:id="rId8"/>
    <p:sldId id="330" r:id="rId9"/>
    <p:sldId id="332" r:id="rId10"/>
    <p:sldId id="294" r:id="rId11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289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669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2022/12/7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8439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2022/12/7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2977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2022/12/7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12178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2022/12/7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6400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2022/12/7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46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2022/12/7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13808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2022/12/7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7458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2022/12/7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2690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8388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2022/12/7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06297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2022/12/7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47997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2022/12/7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325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94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83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732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58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350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2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24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78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pPr/>
              <a:t>2022/12/7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308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bn.tvm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458524" y="935321"/>
            <a:ext cx="1550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FGAI4H-Q-042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7201706" y="1304653"/>
            <a:ext cx="2807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Douala, 6-9 </a:t>
            </a:r>
            <a:r>
              <a:rPr lang="en-US"/>
              <a:t>December 2022</a:t>
            </a:r>
            <a:endParaRPr lang="en-GB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226721"/>
              </p:ext>
            </p:extLst>
          </p:nvPr>
        </p:nvGraphicFramePr>
        <p:xfrm>
          <a:off x="1790700" y="3247161"/>
          <a:ext cx="8401049" cy="2080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6348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3476483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57821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WG-DAISAM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ML4H Trial Audits–Iteration 2.0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 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Pradeep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Balachandran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E-mail: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pbn.tvm@gmail.com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presentation contains the latest updates on the ML4H trial audits–Iteration 2.0  project.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24000" y="1"/>
            <a:ext cx="8929688" cy="43593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solidFill>
                  <a:srgbClr val="0000FF"/>
                </a:solidFill>
              </a:rPr>
              <a:t>          ML4H Audit :Scope</a:t>
            </a:r>
          </a:p>
        </p:txBody>
      </p:sp>
      <p:sp>
        <p:nvSpPr>
          <p:cNvPr id="7" name="Rectangle 6"/>
          <p:cNvSpPr/>
          <p:nvPr/>
        </p:nvSpPr>
        <p:spPr>
          <a:xfrm>
            <a:off x="1757916" y="787060"/>
            <a:ext cx="87612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 dirty="0">
                <a:solidFill>
                  <a:srgbClr val="FF66FF"/>
                </a:solidFill>
                <a:latin typeface="Calibri"/>
              </a:rPr>
              <a:t>Aims at conducting the verification and validation of the technical, clinical, regulatory and ethical requirements of ML4H solutions developed by the Topic Groups following a structured audit process.</a:t>
            </a:r>
            <a:endParaRPr lang="en-US" sz="1600" i="1" dirty="0">
              <a:solidFill>
                <a:srgbClr val="FF66FF"/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85508" y="3965946"/>
            <a:ext cx="8516678" cy="8825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27766" y="4040374"/>
            <a:ext cx="7942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/>
              </a:rPr>
              <a:t>Long term goal </a:t>
            </a:r>
            <a:r>
              <a:rPr lang="en-US" dirty="0">
                <a:solidFill>
                  <a:srgbClr val="C00000"/>
                </a:solidFill>
                <a:latin typeface="Calibri"/>
              </a:rPr>
              <a:t>: </a:t>
            </a:r>
            <a:r>
              <a:rPr lang="en-US" b="1" dirty="0">
                <a:solidFill>
                  <a:srgbClr val="C00000"/>
                </a:solidFill>
                <a:latin typeface="Calibri"/>
              </a:rPr>
              <a:t>Standardized audit framework  </a:t>
            </a:r>
            <a:r>
              <a:rPr lang="en-US" b="1" dirty="0">
                <a:solidFill>
                  <a:srgbClr val="FF66FF"/>
                </a:solidFill>
                <a:latin typeface="Calibri"/>
              </a:rPr>
              <a:t>for conformity assessment </a:t>
            </a:r>
          </a:p>
          <a:p>
            <a:pPr algn="ctr"/>
            <a:r>
              <a:rPr lang="en-US" b="1" dirty="0">
                <a:solidFill>
                  <a:srgbClr val="FF66FF"/>
                </a:solidFill>
                <a:latin typeface="Calibri"/>
              </a:rPr>
              <a:t>of ML4H products.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46521" y="769085"/>
            <a:ext cx="8782492" cy="8825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7795" y="2083650"/>
            <a:ext cx="699135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524000" y="1"/>
            <a:ext cx="8929688" cy="51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latin typeface="Calibri Light"/>
              </a:rPr>
              <a:t>          Team Progress  Evaluation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57646" y="967568"/>
          <a:ext cx="7708607" cy="5167423"/>
        </p:xfrm>
        <a:graphic>
          <a:graphicData uri="http://schemas.openxmlformats.org/drawingml/2006/table">
            <a:tbl>
              <a:tblPr/>
              <a:tblGrid>
                <a:gridCol w="1440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4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84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5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5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1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47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09775" algn="l"/>
                        </a:tabLs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	Progress Chart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11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Assessment Platform on boarding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Audit –Qualitative &amp; Quantitative assessment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Audit Report Generation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JoMS / Peer  Journal manuscript preparation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Peer Review Process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2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Teams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Stage I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Stage II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Stage III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Stage IV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Stage V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2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Times New Roman"/>
                          <a:cs typeface="Times New Roman"/>
                        </a:rPr>
                        <a:t>TG-MSK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2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Times New Roman"/>
                          <a:cs typeface="Times New Roman"/>
                        </a:rPr>
                        <a:t>TG-Neuro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7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Times New Roman"/>
                          <a:cs typeface="Times New Roman"/>
                        </a:rPr>
                        <a:t>AI-Vengers-Collab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2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Times New Roman"/>
                          <a:cs typeface="Times New Roman"/>
                        </a:rPr>
                        <a:t>TG-Symptoms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2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Times New Roman"/>
                          <a:cs typeface="Times New Roman"/>
                        </a:rPr>
                        <a:t>TG-Radiology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57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Times New Roman"/>
                          <a:cs typeface="Times New Roman"/>
                        </a:rPr>
                        <a:t>TG-Ophthalmology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2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Times New Roman"/>
                          <a:cs typeface="Times New Roman"/>
                        </a:rPr>
                        <a:t>TG-Falls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2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Times New Roman"/>
                          <a:cs typeface="Times New Roman"/>
                        </a:rPr>
                        <a:t>TG-Psychiatry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2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Times New Roman"/>
                          <a:cs typeface="Times New Roman"/>
                        </a:rPr>
                        <a:t>TG-Outbreaks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2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Times New Roman"/>
                          <a:cs typeface="Times New Roman"/>
                        </a:rPr>
                        <a:t>TG-Dental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0" y="1"/>
            <a:ext cx="8929688" cy="51036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00FF"/>
                </a:solidFill>
              </a:rPr>
              <a:t>          Audit Framework- Current Progress</a:t>
            </a:r>
          </a:p>
        </p:txBody>
      </p:sp>
      <p:sp>
        <p:nvSpPr>
          <p:cNvPr id="8" name="Rectangle 7"/>
          <p:cNvSpPr/>
          <p:nvPr/>
        </p:nvSpPr>
        <p:spPr>
          <a:xfrm>
            <a:off x="1906773" y="850617"/>
            <a:ext cx="815517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Calibri"/>
              </a:rPr>
              <a:t>“</a:t>
            </a:r>
            <a:r>
              <a:rPr lang="en-US" b="1" dirty="0">
                <a:solidFill>
                  <a:srgbClr val="FF66FF"/>
                </a:solidFill>
                <a:latin typeface="Calibri"/>
              </a:rPr>
              <a:t>Regulatory Checklist Manager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”</a:t>
            </a:r>
            <a:r>
              <a:rPr lang="en-US" dirty="0">
                <a:solidFill>
                  <a:srgbClr val="0070C0"/>
                </a:solidFill>
                <a:latin typeface="Calibri"/>
              </a:rPr>
              <a:t> implementation as an ML4H audit workflow utility towards verification of regulatory requirements.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36652" y="1957941"/>
            <a:ext cx="8644269" cy="423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0" y="1"/>
            <a:ext cx="8929688" cy="51036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00FF"/>
                </a:solidFill>
              </a:rPr>
              <a:t>          Audit Framework- Current Progress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38312" y="694637"/>
            <a:ext cx="8929688" cy="51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400" b="1" dirty="0">
                <a:solidFill>
                  <a:srgbClr val="C00000"/>
                </a:solidFill>
                <a:latin typeface="Calibri Light"/>
              </a:rPr>
              <a:t>Process Flow Implementation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04755" y="2533207"/>
            <a:ext cx="8718697" cy="37719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73867" y="1191512"/>
            <a:ext cx="5029200" cy="12001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97256" y="2569756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Thank 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05F4EDD-813D-43F2-A18A-0E5BDC8043B5}"/>
</file>

<file path=customXml/itemProps2.xml><?xml version="1.0" encoding="utf-8"?>
<ds:datastoreItem xmlns:ds="http://schemas.openxmlformats.org/officeDocument/2006/customXml" ds:itemID="{263EDF69-883F-4630-8D5D-47FF3AA110B2}"/>
</file>

<file path=customXml/itemProps3.xml><?xml version="1.0" encoding="utf-8"?>
<ds:datastoreItem xmlns:ds="http://schemas.openxmlformats.org/officeDocument/2006/customXml" ds:itemID="{8D757891-533E-4B08-9CC2-432445C023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1776</TotalTime>
  <Words>212</Words>
  <Application>Microsoft Office PowerPoint</Application>
  <PresentationFormat>Widescreen</PresentationFormat>
  <Paragraphs>72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等线</vt:lpstr>
      <vt:lpstr>Arial</vt:lpstr>
      <vt:lpstr>Calibri</vt:lpstr>
      <vt:lpstr>Calibri Light</vt:lpstr>
      <vt:lpstr>Office 主题​​</vt:lpstr>
      <vt:lpstr>1_Office 主题​​</vt:lpstr>
      <vt:lpstr>PowerPoint Presentation</vt:lpstr>
      <vt:lpstr>          ML4H Audit :Scope</vt:lpstr>
      <vt:lpstr>PowerPoint Presentation</vt:lpstr>
      <vt:lpstr>          Audit Framework- Current Progress</vt:lpstr>
      <vt:lpstr>          Audit Framework- Current Progress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ML4H Trial Audits–Iteration 2.0</dc:title>
  <dc:creator>Campos, Simao</dc:creator>
  <cp:lastModifiedBy>TSB (HT)</cp:lastModifiedBy>
  <cp:revision>77</cp:revision>
  <cp:lastPrinted>2019-04-04T08:49:31Z</cp:lastPrinted>
  <dcterms:created xsi:type="dcterms:W3CDTF">2019-03-31T15:53:06Z</dcterms:created>
  <dcterms:modified xsi:type="dcterms:W3CDTF">2022-12-07T10:35:21Z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