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  <p:sldMasterId id="2147483684" r:id="rId5"/>
  </p:sldMasterIdLst>
  <p:notesMasterIdLst>
    <p:notesMasterId r:id="rId13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886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82600" y="1279525"/>
            <a:ext cx="6138863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6300" y="885825"/>
            <a:ext cx="5576888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8" name="Google Shape;208;p1:notes"/>
          <p:cNvSpPr txBox="1">
            <a:spLocks noGrp="1"/>
          </p:cNvSpPr>
          <p:nvPr>
            <p:ph type="body" idx="1"/>
          </p:nvPr>
        </p:nvSpPr>
        <p:spPr>
          <a:xfrm>
            <a:off x="873125" y="4448113"/>
            <a:ext cx="3470275" cy="3923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:notes"/>
          <p:cNvSpPr txBox="1">
            <a:spLocks noGrp="1"/>
          </p:cNvSpPr>
          <p:nvPr>
            <p:ph type="sldNum" idx="12"/>
          </p:nvPr>
        </p:nvSpPr>
        <p:spPr>
          <a:xfrm>
            <a:off x="4509120" y="8371854"/>
            <a:ext cx="1944067" cy="28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Chart </a:t>
            </a:r>
            <a:fld id="{00000000-1234-1234-1234-123412341234}" type="slidenum"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6300" y="885825"/>
            <a:ext cx="5576888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17" name="Google Shape;217;p3:notes"/>
          <p:cNvSpPr txBox="1">
            <a:spLocks noGrp="1"/>
          </p:cNvSpPr>
          <p:nvPr>
            <p:ph type="body" idx="1"/>
          </p:nvPr>
        </p:nvSpPr>
        <p:spPr>
          <a:xfrm>
            <a:off x="873125" y="4448113"/>
            <a:ext cx="3470275" cy="3923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3:notes"/>
          <p:cNvSpPr txBox="1">
            <a:spLocks noGrp="1"/>
          </p:cNvSpPr>
          <p:nvPr>
            <p:ph type="sldNum" idx="12"/>
          </p:nvPr>
        </p:nvSpPr>
        <p:spPr>
          <a:xfrm>
            <a:off x="4509120" y="8371854"/>
            <a:ext cx="1944067" cy="28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Chart </a:t>
            </a:r>
            <a:fld id="{00000000-1234-1234-1234-123412341234}" type="slidenum"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9d0e40c5b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6300" y="885825"/>
            <a:ext cx="5577000" cy="3136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g19d0e40c5b3_0_11:notes"/>
          <p:cNvSpPr txBox="1">
            <a:spLocks noGrp="1"/>
          </p:cNvSpPr>
          <p:nvPr>
            <p:ph type="body" idx="1"/>
          </p:nvPr>
        </p:nvSpPr>
        <p:spPr>
          <a:xfrm>
            <a:off x="873125" y="4448113"/>
            <a:ext cx="3470400" cy="39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g19d0e40c5b3_0_11:notes"/>
          <p:cNvSpPr txBox="1">
            <a:spLocks noGrp="1"/>
          </p:cNvSpPr>
          <p:nvPr>
            <p:ph type="sldNum" idx="12"/>
          </p:nvPr>
        </p:nvSpPr>
        <p:spPr>
          <a:xfrm>
            <a:off x="4509120" y="8371854"/>
            <a:ext cx="1944000" cy="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Chart </a:t>
            </a:r>
            <a:fld id="{00000000-1234-1234-1234-123412341234}" type="slidenum"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a63074705a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6300" y="885825"/>
            <a:ext cx="5577000" cy="3136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8" name="Google Shape;238;g1a63074705a_0_13:notes"/>
          <p:cNvSpPr txBox="1">
            <a:spLocks noGrp="1"/>
          </p:cNvSpPr>
          <p:nvPr>
            <p:ph type="body" idx="1"/>
          </p:nvPr>
        </p:nvSpPr>
        <p:spPr>
          <a:xfrm>
            <a:off x="873125" y="4448113"/>
            <a:ext cx="3470400" cy="39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g1a63074705a_0_13:notes"/>
          <p:cNvSpPr txBox="1">
            <a:spLocks noGrp="1"/>
          </p:cNvSpPr>
          <p:nvPr>
            <p:ph type="sldNum" idx="12"/>
          </p:nvPr>
        </p:nvSpPr>
        <p:spPr>
          <a:xfrm>
            <a:off x="4509120" y="8371854"/>
            <a:ext cx="1944000" cy="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Chart </a:t>
            </a:r>
            <a:fld id="{00000000-1234-1234-1234-123412341234}" type="slidenum"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1a63074705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6300" y="885825"/>
            <a:ext cx="5577000" cy="31368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8" name="Google Shape;248;g1a63074705a_0_1:notes"/>
          <p:cNvSpPr txBox="1">
            <a:spLocks noGrp="1"/>
          </p:cNvSpPr>
          <p:nvPr>
            <p:ph type="body" idx="1"/>
          </p:nvPr>
        </p:nvSpPr>
        <p:spPr>
          <a:xfrm>
            <a:off x="873125" y="4448113"/>
            <a:ext cx="3470400" cy="392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g1a63074705a_0_1:notes"/>
          <p:cNvSpPr txBox="1">
            <a:spLocks noGrp="1"/>
          </p:cNvSpPr>
          <p:nvPr>
            <p:ph type="sldNum" idx="12"/>
          </p:nvPr>
        </p:nvSpPr>
        <p:spPr>
          <a:xfrm>
            <a:off x="4509120" y="8371854"/>
            <a:ext cx="1944000" cy="2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Chart </a:t>
            </a:r>
            <a:fld id="{00000000-1234-1234-1234-123412341234}" type="slidenum"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876300" y="885825"/>
            <a:ext cx="5576888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8" name="Google Shape;258;p5:notes"/>
          <p:cNvSpPr txBox="1">
            <a:spLocks noGrp="1"/>
          </p:cNvSpPr>
          <p:nvPr>
            <p:ph type="body" idx="1"/>
          </p:nvPr>
        </p:nvSpPr>
        <p:spPr>
          <a:xfrm>
            <a:off x="873125" y="4448113"/>
            <a:ext cx="3470275" cy="3923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5:notes"/>
          <p:cNvSpPr txBox="1">
            <a:spLocks noGrp="1"/>
          </p:cNvSpPr>
          <p:nvPr>
            <p:ph type="sldNum" idx="12"/>
          </p:nvPr>
        </p:nvSpPr>
        <p:spPr>
          <a:xfrm>
            <a:off x="4509120" y="8371854"/>
            <a:ext cx="1944067" cy="288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Chart </a:t>
            </a:r>
            <a:fld id="{00000000-1234-1234-1234-123412341234}" type="slidenum"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744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289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669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folie">
  <p:cSld name="Titelfoli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/>
          <p:nvPr/>
        </p:nvSpPr>
        <p:spPr>
          <a:xfrm>
            <a:off x="9504379" y="270730"/>
            <a:ext cx="2687621" cy="15740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4000" tIns="96000" rIns="144000" bIns="9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4" name="Google Shape;94;p2"/>
          <p:cNvSpPr/>
          <p:nvPr/>
        </p:nvSpPr>
        <p:spPr>
          <a:xfrm>
            <a:off x="143340" y="2"/>
            <a:ext cx="9841093" cy="15567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5" name="Google Shape;95;p2"/>
          <p:cNvSpPr/>
          <p:nvPr/>
        </p:nvSpPr>
        <p:spPr>
          <a:xfrm>
            <a:off x="239186" y="3909485"/>
            <a:ext cx="11468097" cy="27368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6" name="Google Shape;96;p2"/>
          <p:cNvSpPr>
            <a:spLocks noGrp="1"/>
          </p:cNvSpPr>
          <p:nvPr>
            <p:ph type="pic" idx="2"/>
          </p:nvPr>
        </p:nvSpPr>
        <p:spPr>
          <a:xfrm>
            <a:off x="478367" y="1411817"/>
            <a:ext cx="11474451" cy="4993217"/>
          </a:xfrm>
          <a:prstGeom prst="rect">
            <a:avLst/>
          </a:prstGeom>
          <a:noFill/>
          <a:ln>
            <a:noFill/>
          </a:ln>
        </p:spPr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239186" y="3902392"/>
            <a:ext cx="11468097" cy="2743941"/>
          </a:xfrm>
          <a:prstGeom prst="rect">
            <a:avLst/>
          </a:prstGeom>
          <a:solidFill>
            <a:schemeClr val="accent1">
              <a:alpha val="69803"/>
            </a:schemeClr>
          </a:solidFill>
          <a:ln>
            <a:noFill/>
          </a:ln>
        </p:spPr>
        <p:txBody>
          <a:bodyPr spcFirstLastPara="1" wrap="square" lIns="108000" tIns="25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667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"/>
          <p:cNvSpPr txBox="1">
            <a:spLocks noGrp="1"/>
          </p:cNvSpPr>
          <p:nvPr>
            <p:ph type="ctrTitle"/>
          </p:nvPr>
        </p:nvSpPr>
        <p:spPr>
          <a:xfrm>
            <a:off x="478365" y="3902393"/>
            <a:ext cx="11228919" cy="137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667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2"/>
          <p:cNvSpPr txBox="1">
            <a:spLocks noGrp="1"/>
          </p:cNvSpPr>
          <p:nvPr>
            <p:ph type="subTitle" idx="3"/>
          </p:nvPr>
        </p:nvSpPr>
        <p:spPr>
          <a:xfrm>
            <a:off x="478365" y="5277909"/>
            <a:ext cx="11228919" cy="112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10800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>
                <a:solidFill>
                  <a:srgbClr val="8D8D8D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>
                <a:solidFill>
                  <a:srgbClr val="8D8D8D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D8D8D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D8D8D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D8D8D"/>
                </a:solidFill>
              </a:defRPr>
            </a:lvl6pPr>
            <a:lvl7pPr lvl="6" algn="ctr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40"/>
              <a:buNone/>
              <a:defRPr>
                <a:solidFill>
                  <a:srgbClr val="8D8D8D"/>
                </a:solidFill>
              </a:defRPr>
            </a:lvl7pPr>
            <a:lvl8pPr lvl="7" algn="ctr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D8D8D"/>
              </a:buClr>
              <a:buSzPts val="1600"/>
              <a:buNone/>
              <a:defRPr>
                <a:solidFill>
                  <a:srgbClr val="8D8D8D"/>
                </a:solidFill>
              </a:defRPr>
            </a:lvl8pPr>
            <a:lvl9pPr lvl="8" algn="ctr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rgbClr val="8D8D8D"/>
              </a:buClr>
              <a:buSzPts val="1600"/>
              <a:buNone/>
              <a:defRPr>
                <a:solidFill>
                  <a:srgbClr val="8D8D8D"/>
                </a:solidFill>
              </a:defRPr>
            </a:lvl9pPr>
          </a:lstStyle>
          <a:p>
            <a:endParaRPr/>
          </a:p>
        </p:txBody>
      </p:sp>
      <p:pic>
        <p:nvPicPr>
          <p:cNvPr id="100" name="Google Shape;100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199554" y="319756"/>
            <a:ext cx="1745332" cy="989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287945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478367" y="1653118"/>
            <a:ext cx="9169400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Verdana"/>
              <a:buAutoNum type="arabicPeriod"/>
              <a:defRPr sz="1867">
                <a:solidFill>
                  <a:schemeClr val="dk1"/>
                </a:solidFill>
              </a:defRPr>
            </a:lvl1pPr>
            <a:lvl2pPr marL="1219170" lvl="1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>
                <a:solidFill>
                  <a:schemeClr val="dk1"/>
                </a:solidFill>
              </a:defRPr>
            </a:lvl2pPr>
            <a:lvl3pPr marL="1828754" lvl="2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>
                <a:solidFill>
                  <a:schemeClr val="dk1"/>
                </a:solidFill>
              </a:defRPr>
            </a:lvl3pPr>
            <a:lvl4pPr marL="2438339" lvl="3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>
                <a:solidFill>
                  <a:schemeClr val="dk1"/>
                </a:solidFill>
              </a:defRPr>
            </a:lvl4pPr>
            <a:lvl5pPr marL="3047924" lvl="4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>
                <a:solidFill>
                  <a:schemeClr val="dk1"/>
                </a:solidFill>
              </a:defRPr>
            </a:lvl5pPr>
            <a:lvl6pPr marL="3657509" lvl="5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>
                <a:solidFill>
                  <a:schemeClr val="dk1"/>
                </a:solidFill>
              </a:defRPr>
            </a:lvl6pPr>
            <a:lvl7pPr marL="4267093" lvl="6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>
                <a:solidFill>
                  <a:schemeClr val="dk1"/>
                </a:solidFill>
              </a:defRPr>
            </a:lvl7pPr>
            <a:lvl8pPr marL="4876678" lvl="7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■"/>
              <a:defRPr sz="1867" cap="none">
                <a:solidFill>
                  <a:schemeClr val="dk1"/>
                </a:solidFill>
              </a:defRPr>
            </a:lvl8pPr>
            <a:lvl9pPr marL="5486263" lvl="8" indent="-423323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Arial"/>
              <a:buChar char="■"/>
              <a:defRPr sz="1867" cap="none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3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</p:spTree>
    <p:extLst>
      <p:ext uri="{BB962C8B-B14F-4D97-AF65-F5344CB8AC3E}">
        <p14:creationId xmlns:p14="http://schemas.microsoft.com/office/powerpoint/2010/main" val="97680924"/>
      </p:ext>
    </p:extLst>
  </p:cSld>
  <p:clrMapOvr>
    <a:masterClrMapping/>
  </p:clrMapOvr>
  <p:transition spd="slow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Titel und Inhal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478369" y="1653116"/>
            <a:ext cx="9169401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4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</p:spTree>
    <p:extLst>
      <p:ext uri="{BB962C8B-B14F-4D97-AF65-F5344CB8AC3E}">
        <p14:creationId xmlns:p14="http://schemas.microsoft.com/office/powerpoint/2010/main" val="320650308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Bullet Point">
  <p:cSld name="Title and Content - Bullet Poin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478369" y="1653116"/>
            <a:ext cx="9169401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99617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Arial"/>
              <a:buChar char="■"/>
              <a:defRPr/>
            </a:lvl1pPr>
            <a:lvl2pPr marL="1219170" lvl="1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20"/>
              <a:buFont typeface="Arial"/>
              <a:buChar char="□"/>
              <a:defRPr/>
            </a:lvl2pPr>
            <a:lvl3pPr marL="1828754" lvl="2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20"/>
              <a:buFont typeface="Arial"/>
              <a:buChar char="–"/>
              <a:defRPr/>
            </a:lvl3pPr>
            <a:lvl4pPr marL="2438339" lvl="3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Verdana"/>
              <a:buAutoNum type="arabicPeriod"/>
              <a:defRPr/>
            </a:lvl4pPr>
            <a:lvl5pPr marL="3047924" lvl="4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Font typeface="Verdana"/>
              <a:buAutoNum type="alphaLcParenR"/>
              <a:defRPr/>
            </a:lvl5pPr>
            <a:lvl6pPr marL="3657509" lvl="5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00"/>
              <a:buNone/>
              <a:defRPr sz="2133" cap="none">
                <a:solidFill>
                  <a:schemeClr val="accent1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4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18" name="Google Shape;118;p5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9372931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Orange">
  <p:cSld name="Title Slide Orang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/>
          <p:nvPr/>
        </p:nvSpPr>
        <p:spPr>
          <a:xfrm>
            <a:off x="9504379" y="270730"/>
            <a:ext cx="2687621" cy="15740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4000" tIns="96000" rIns="144000" bIns="9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1" name="Google Shape;121;p6"/>
          <p:cNvSpPr/>
          <p:nvPr/>
        </p:nvSpPr>
        <p:spPr>
          <a:xfrm>
            <a:off x="143340" y="2"/>
            <a:ext cx="9841093" cy="15087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2" name="Google Shape;122;p6"/>
          <p:cNvSpPr/>
          <p:nvPr/>
        </p:nvSpPr>
        <p:spPr>
          <a:xfrm>
            <a:off x="239185" y="3909485"/>
            <a:ext cx="11468100" cy="27368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3" name="Google Shape;123;p6"/>
          <p:cNvSpPr>
            <a:spLocks noGrp="1"/>
          </p:cNvSpPr>
          <p:nvPr>
            <p:ph type="pic" idx="2"/>
          </p:nvPr>
        </p:nvSpPr>
        <p:spPr>
          <a:xfrm>
            <a:off x="478367" y="1411817"/>
            <a:ext cx="11474451" cy="4993217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6"/>
          <p:cNvSpPr txBox="1">
            <a:spLocks noGrp="1"/>
          </p:cNvSpPr>
          <p:nvPr>
            <p:ph type="body" idx="1"/>
          </p:nvPr>
        </p:nvSpPr>
        <p:spPr>
          <a:xfrm>
            <a:off x="239186" y="3902392"/>
            <a:ext cx="11468097" cy="2743941"/>
          </a:xfrm>
          <a:prstGeom prst="rect">
            <a:avLst/>
          </a:prstGeom>
          <a:solidFill>
            <a:schemeClr val="accent2">
              <a:alpha val="69803"/>
            </a:schemeClr>
          </a:solidFill>
          <a:ln>
            <a:noFill/>
          </a:ln>
        </p:spPr>
        <p:txBody>
          <a:bodyPr spcFirstLastPara="1" wrap="square" lIns="108000" tIns="25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667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6"/>
          <p:cNvSpPr txBox="1">
            <a:spLocks noGrp="1"/>
          </p:cNvSpPr>
          <p:nvPr>
            <p:ph type="ctrTitle"/>
          </p:nvPr>
        </p:nvSpPr>
        <p:spPr>
          <a:xfrm>
            <a:off x="478367" y="3909486"/>
            <a:ext cx="11228919" cy="136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667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6"/>
          <p:cNvSpPr txBox="1">
            <a:spLocks noGrp="1"/>
          </p:cNvSpPr>
          <p:nvPr>
            <p:ph type="subTitle" idx="3"/>
          </p:nvPr>
        </p:nvSpPr>
        <p:spPr>
          <a:xfrm>
            <a:off x="478367" y="5277909"/>
            <a:ext cx="11228916" cy="112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108000" bIns="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867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>
                <a:solidFill>
                  <a:srgbClr val="8D8D8D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120"/>
              <a:buNone/>
              <a:defRPr>
                <a:solidFill>
                  <a:srgbClr val="8D8D8D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D8D8D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D8D8D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D8D8D"/>
                </a:solidFill>
              </a:defRPr>
            </a:lvl6pPr>
            <a:lvl7pPr lvl="6" algn="ctr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440"/>
              <a:buNone/>
              <a:defRPr>
                <a:solidFill>
                  <a:srgbClr val="8D8D8D"/>
                </a:solidFill>
              </a:defRPr>
            </a:lvl7pPr>
            <a:lvl8pPr lvl="7" algn="ctr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rgbClr val="8D8D8D"/>
              </a:buClr>
              <a:buSzPts val="1600"/>
              <a:buNone/>
              <a:defRPr>
                <a:solidFill>
                  <a:srgbClr val="8D8D8D"/>
                </a:solidFill>
              </a:defRPr>
            </a:lvl8pPr>
            <a:lvl9pPr lvl="8" algn="ctr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rgbClr val="8D8D8D"/>
              </a:buClr>
              <a:buSzPts val="1600"/>
              <a:buNone/>
              <a:defRPr>
                <a:solidFill>
                  <a:srgbClr val="8D8D8D"/>
                </a:solidFill>
              </a:defRPr>
            </a:lvl9pPr>
          </a:lstStyle>
          <a:p>
            <a:endParaRPr/>
          </a:p>
        </p:txBody>
      </p:sp>
      <p:pic>
        <p:nvPicPr>
          <p:cNvPr id="127" name="Google Shape;12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199554" y="319756"/>
            <a:ext cx="1745332" cy="989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78430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Orange _ Small Text Area">
  <p:cSld name="Title Slide Orange _ Small Text Area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"/>
          <p:cNvSpPr/>
          <p:nvPr/>
        </p:nvSpPr>
        <p:spPr>
          <a:xfrm>
            <a:off x="9504379" y="270730"/>
            <a:ext cx="2687621" cy="15740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4000" tIns="96000" rIns="144000" bIns="9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0" name="Google Shape;130;p7"/>
          <p:cNvSpPr/>
          <p:nvPr/>
        </p:nvSpPr>
        <p:spPr>
          <a:xfrm>
            <a:off x="143340" y="2"/>
            <a:ext cx="9841093" cy="15567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" name="Google Shape;131;p7"/>
          <p:cNvSpPr/>
          <p:nvPr/>
        </p:nvSpPr>
        <p:spPr>
          <a:xfrm>
            <a:off x="239185" y="4805683"/>
            <a:ext cx="11468100" cy="18406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2" name="Google Shape;132;p7"/>
          <p:cNvSpPr>
            <a:spLocks noGrp="1"/>
          </p:cNvSpPr>
          <p:nvPr>
            <p:ph type="pic" idx="2"/>
          </p:nvPr>
        </p:nvSpPr>
        <p:spPr>
          <a:xfrm>
            <a:off x="478367" y="1411817"/>
            <a:ext cx="11474451" cy="4993219"/>
          </a:xfrm>
          <a:prstGeom prst="rect">
            <a:avLst/>
          </a:prstGeom>
          <a:noFill/>
          <a:ln>
            <a:noFill/>
          </a:ln>
        </p:spPr>
      </p:sp>
      <p:sp>
        <p:nvSpPr>
          <p:cNvPr id="133" name="Google Shape;133;p7"/>
          <p:cNvSpPr txBox="1">
            <a:spLocks noGrp="1"/>
          </p:cNvSpPr>
          <p:nvPr>
            <p:ph type="body" idx="1"/>
          </p:nvPr>
        </p:nvSpPr>
        <p:spPr>
          <a:xfrm>
            <a:off x="239186" y="4805681"/>
            <a:ext cx="11468097" cy="1840652"/>
          </a:xfrm>
          <a:prstGeom prst="rect">
            <a:avLst/>
          </a:prstGeom>
          <a:solidFill>
            <a:schemeClr val="accent2">
              <a:alpha val="69803"/>
            </a:schemeClr>
          </a:solidFill>
          <a:ln>
            <a:noFill/>
          </a:ln>
        </p:spPr>
        <p:txBody>
          <a:bodyPr spcFirstLastPara="1" wrap="square" lIns="108000" tIns="25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667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ctrTitle"/>
          </p:nvPr>
        </p:nvSpPr>
        <p:spPr>
          <a:xfrm>
            <a:off x="478367" y="4805681"/>
            <a:ext cx="11228919" cy="1599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667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199554" y="319756"/>
            <a:ext cx="1745332" cy="989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546453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x Text">
  <p:cSld name="2 x 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>
            <a:spLocks noGrp="1"/>
          </p:cNvSpPr>
          <p:nvPr>
            <p:ph type="body" idx="1"/>
          </p:nvPr>
        </p:nvSpPr>
        <p:spPr>
          <a:xfrm>
            <a:off x="478367" y="1653116"/>
            <a:ext cx="4466167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8"/>
          <p:cNvSpPr txBox="1">
            <a:spLocks noGrp="1"/>
          </p:cNvSpPr>
          <p:nvPr>
            <p:ph type="body" idx="2"/>
          </p:nvPr>
        </p:nvSpPr>
        <p:spPr>
          <a:xfrm>
            <a:off x="5181602" y="1653116"/>
            <a:ext cx="4466167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8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8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8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42" name="Google Shape;142;p8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0840408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+ Picture M">
  <p:cSld name="Text + Picture M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"/>
          <p:cNvSpPr txBox="1">
            <a:spLocks noGrp="1"/>
          </p:cNvSpPr>
          <p:nvPr>
            <p:ph type="body" idx="1"/>
          </p:nvPr>
        </p:nvSpPr>
        <p:spPr>
          <a:xfrm>
            <a:off x="5183721" y="1653116"/>
            <a:ext cx="4464049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9"/>
          <p:cNvSpPr>
            <a:spLocks noGrp="1"/>
          </p:cNvSpPr>
          <p:nvPr>
            <p:ph type="pic" idx="2"/>
          </p:nvPr>
        </p:nvSpPr>
        <p:spPr>
          <a:xfrm>
            <a:off x="239186" y="1653118"/>
            <a:ext cx="4705349" cy="4751916"/>
          </a:xfrm>
          <a:prstGeom prst="rect">
            <a:avLst/>
          </a:prstGeom>
          <a:noFill/>
          <a:ln>
            <a:noFill/>
          </a:ln>
        </p:spPr>
      </p:sp>
      <p:sp>
        <p:nvSpPr>
          <p:cNvPr id="146" name="Google Shape;146;p9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9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9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49" name="Google Shape;149;p9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06125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838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_ Small Text Area">
  <p:cSld name="Title Slide _ Small Text Area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"/>
          <p:cNvSpPr/>
          <p:nvPr/>
        </p:nvSpPr>
        <p:spPr>
          <a:xfrm>
            <a:off x="9504379" y="270730"/>
            <a:ext cx="2687621" cy="15740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4000" tIns="96000" rIns="144000" bIns="960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2" name="Google Shape;152;p10"/>
          <p:cNvSpPr/>
          <p:nvPr/>
        </p:nvSpPr>
        <p:spPr>
          <a:xfrm>
            <a:off x="143340" y="2"/>
            <a:ext cx="9841093" cy="150878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3" name="Google Shape;153;p10"/>
          <p:cNvSpPr/>
          <p:nvPr/>
        </p:nvSpPr>
        <p:spPr>
          <a:xfrm>
            <a:off x="239186" y="4805683"/>
            <a:ext cx="11468100" cy="18406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54" name="Google Shape;154;p10"/>
          <p:cNvSpPr>
            <a:spLocks noGrp="1"/>
          </p:cNvSpPr>
          <p:nvPr>
            <p:ph type="pic" idx="2"/>
          </p:nvPr>
        </p:nvSpPr>
        <p:spPr>
          <a:xfrm>
            <a:off x="478367" y="1411817"/>
            <a:ext cx="11474451" cy="4986867"/>
          </a:xfrm>
          <a:prstGeom prst="rect">
            <a:avLst/>
          </a:prstGeom>
          <a:noFill/>
          <a:ln>
            <a:noFill/>
          </a:ln>
        </p:spPr>
      </p:sp>
      <p:sp>
        <p:nvSpPr>
          <p:cNvPr id="155" name="Google Shape;155;p10"/>
          <p:cNvSpPr txBox="1">
            <a:spLocks noGrp="1"/>
          </p:cNvSpPr>
          <p:nvPr>
            <p:ph type="body" idx="1"/>
          </p:nvPr>
        </p:nvSpPr>
        <p:spPr>
          <a:xfrm>
            <a:off x="239186" y="4805681"/>
            <a:ext cx="11468097" cy="1840652"/>
          </a:xfrm>
          <a:prstGeom prst="rect">
            <a:avLst/>
          </a:prstGeom>
          <a:solidFill>
            <a:schemeClr val="accent1">
              <a:alpha val="69803"/>
            </a:schemeClr>
          </a:solidFill>
          <a:ln>
            <a:noFill/>
          </a:ln>
        </p:spPr>
        <p:txBody>
          <a:bodyPr spcFirstLastPara="1" wrap="square" lIns="108000" tIns="25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667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6" name="Google Shape;156;p10"/>
          <p:cNvSpPr txBox="1">
            <a:spLocks noGrp="1"/>
          </p:cNvSpPr>
          <p:nvPr>
            <p:ph type="ctrTitle"/>
          </p:nvPr>
        </p:nvSpPr>
        <p:spPr>
          <a:xfrm>
            <a:off x="478367" y="4805681"/>
            <a:ext cx="11228919" cy="15993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Verdana"/>
              <a:buNone/>
              <a:defRPr sz="2667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57" name="Google Shape;157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199554" y="319756"/>
            <a:ext cx="1745332" cy="989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2374418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x Text">
  <p:cSld name="4 x Text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>
            <a:spLocks noGrp="1"/>
          </p:cNvSpPr>
          <p:nvPr>
            <p:ph type="body" idx="1"/>
          </p:nvPr>
        </p:nvSpPr>
        <p:spPr>
          <a:xfrm>
            <a:off x="478369" y="1653116"/>
            <a:ext cx="2112433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11"/>
          <p:cNvSpPr txBox="1">
            <a:spLocks noGrp="1"/>
          </p:cNvSpPr>
          <p:nvPr>
            <p:ph type="body" idx="2"/>
          </p:nvPr>
        </p:nvSpPr>
        <p:spPr>
          <a:xfrm>
            <a:off x="2832102" y="1653116"/>
            <a:ext cx="2114551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1"/>
          <p:cNvSpPr txBox="1">
            <a:spLocks noGrp="1"/>
          </p:cNvSpPr>
          <p:nvPr>
            <p:ph type="body" idx="3"/>
          </p:nvPr>
        </p:nvSpPr>
        <p:spPr>
          <a:xfrm>
            <a:off x="5182647" y="1653116"/>
            <a:ext cx="2114551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1"/>
          <p:cNvSpPr txBox="1">
            <a:spLocks noGrp="1"/>
          </p:cNvSpPr>
          <p:nvPr>
            <p:ph type="body" idx="4"/>
          </p:nvPr>
        </p:nvSpPr>
        <p:spPr>
          <a:xfrm>
            <a:off x="7533218" y="1653116"/>
            <a:ext cx="2114551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1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11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1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382476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x Text (Boxes)">
  <p:cSld name="4 x Text (Boxes)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"/>
          <p:cNvSpPr txBox="1">
            <a:spLocks noGrp="1"/>
          </p:cNvSpPr>
          <p:nvPr>
            <p:ph type="body" idx="1"/>
          </p:nvPr>
        </p:nvSpPr>
        <p:spPr>
          <a:xfrm>
            <a:off x="478369" y="2228866"/>
            <a:ext cx="2112433" cy="417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2"/>
          <p:cNvSpPr txBox="1">
            <a:spLocks noGrp="1"/>
          </p:cNvSpPr>
          <p:nvPr>
            <p:ph type="body" idx="2"/>
          </p:nvPr>
        </p:nvSpPr>
        <p:spPr>
          <a:xfrm>
            <a:off x="2832102" y="2228866"/>
            <a:ext cx="2114551" cy="417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20"/>
              <a:buChar char="■"/>
              <a:defRPr/>
            </a:lvl2pPr>
            <a:lvl3pPr marL="1828754" lvl="2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120"/>
              <a:buChar char="□"/>
              <a:defRPr/>
            </a:lvl3pPr>
            <a:lvl4pPr marL="2438339" lvl="3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–"/>
              <a:defRPr/>
            </a:lvl4pPr>
            <a:lvl5pPr marL="3047924" lvl="4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AutoNum type="arabicPeriod"/>
              <a:defRPr/>
            </a:lvl5pPr>
            <a:lvl6pPr marL="3657509" lvl="5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14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2"/>
              </a:buClr>
              <a:buSzPts val="144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>
                <a:solidFill>
                  <a:schemeClr val="accent2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2"/>
              </a:buClr>
              <a:buSzPts val="1600"/>
              <a:buNone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170" name="Google Shape;170;p12"/>
          <p:cNvSpPr txBox="1">
            <a:spLocks noGrp="1"/>
          </p:cNvSpPr>
          <p:nvPr>
            <p:ph type="body" idx="3"/>
          </p:nvPr>
        </p:nvSpPr>
        <p:spPr>
          <a:xfrm>
            <a:off x="5182647" y="2228866"/>
            <a:ext cx="2114551" cy="417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120"/>
              <a:buChar char="■"/>
              <a:defRPr/>
            </a:lvl2pPr>
            <a:lvl3pPr marL="1828754" lvl="2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120"/>
              <a:buChar char="□"/>
              <a:defRPr/>
            </a:lvl3pPr>
            <a:lvl4pPr marL="2438339" lvl="3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Char char="–"/>
              <a:defRPr/>
            </a:lvl4pPr>
            <a:lvl5pPr marL="3047924" lvl="4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rabicPeriod"/>
              <a:defRPr/>
            </a:lvl5pPr>
            <a:lvl6pPr marL="3657509" lvl="5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4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3"/>
              </a:buClr>
              <a:buSzPts val="144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3"/>
              </a:buClr>
              <a:buSzPts val="1600"/>
              <a:buNone/>
              <a:defRPr>
                <a:solidFill>
                  <a:schemeClr val="accent3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3"/>
              </a:buClr>
              <a:buSzPts val="1600"/>
              <a:buNone/>
              <a:defRPr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71" name="Google Shape;171;p12"/>
          <p:cNvSpPr txBox="1">
            <a:spLocks noGrp="1"/>
          </p:cNvSpPr>
          <p:nvPr>
            <p:ph type="body" idx="4"/>
          </p:nvPr>
        </p:nvSpPr>
        <p:spPr>
          <a:xfrm>
            <a:off x="7533218" y="2228866"/>
            <a:ext cx="2114551" cy="4176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120"/>
              <a:buChar char="■"/>
              <a:defRPr/>
            </a:lvl2pPr>
            <a:lvl3pPr marL="1828754" lvl="2" indent="-399615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120"/>
              <a:buChar char="□"/>
              <a:defRPr/>
            </a:lvl3pPr>
            <a:lvl4pPr marL="2438339" lvl="3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Char char="–"/>
              <a:defRPr/>
            </a:lvl4pPr>
            <a:lvl5pPr marL="3047924" lvl="4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AutoNum type="arabicPeriod"/>
              <a:defRPr/>
            </a:lvl5pPr>
            <a:lvl6pPr marL="3657509" lvl="5" indent="-423323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4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4"/>
              </a:buClr>
              <a:buSzPts val="144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4"/>
              </a:buClr>
              <a:buSzPts val="1600"/>
              <a:buNone/>
              <a:defRPr>
                <a:solidFill>
                  <a:schemeClr val="accent4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4"/>
              </a:buClr>
              <a:buSzPts val="1600"/>
              <a:buNone/>
              <a:defRPr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  <p:sp>
        <p:nvSpPr>
          <p:cNvPr id="172" name="Google Shape;172;p12"/>
          <p:cNvSpPr txBox="1">
            <a:spLocks noGrp="1"/>
          </p:cNvSpPr>
          <p:nvPr>
            <p:ph type="body" idx="5"/>
          </p:nvPr>
        </p:nvSpPr>
        <p:spPr>
          <a:xfrm>
            <a:off x="478369" y="1653118"/>
            <a:ext cx="2112433" cy="3837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80"/>
              <a:buNone/>
              <a:defRPr sz="1600" b="1">
                <a:solidFill>
                  <a:schemeClr val="lt1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3" name="Google Shape;173;p12"/>
          <p:cNvSpPr txBox="1">
            <a:spLocks noGrp="1"/>
          </p:cNvSpPr>
          <p:nvPr>
            <p:ph type="body" idx="6"/>
          </p:nvPr>
        </p:nvSpPr>
        <p:spPr>
          <a:xfrm>
            <a:off x="2832102" y="1653118"/>
            <a:ext cx="2112433" cy="3837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80"/>
              <a:buNone/>
              <a:defRPr sz="1600" b="1">
                <a:solidFill>
                  <a:schemeClr val="lt1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4" name="Google Shape;174;p12"/>
          <p:cNvSpPr txBox="1">
            <a:spLocks noGrp="1"/>
          </p:cNvSpPr>
          <p:nvPr>
            <p:ph type="body" idx="7"/>
          </p:nvPr>
        </p:nvSpPr>
        <p:spPr>
          <a:xfrm>
            <a:off x="5184765" y="1653118"/>
            <a:ext cx="2112433" cy="3837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80"/>
              <a:buNone/>
              <a:defRPr sz="1600" b="1">
                <a:solidFill>
                  <a:schemeClr val="lt1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5" name="Google Shape;175;p12"/>
          <p:cNvSpPr txBox="1">
            <a:spLocks noGrp="1"/>
          </p:cNvSpPr>
          <p:nvPr>
            <p:ph type="body" idx="8"/>
          </p:nvPr>
        </p:nvSpPr>
        <p:spPr>
          <a:xfrm>
            <a:off x="7525592" y="1653118"/>
            <a:ext cx="2112433" cy="38372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72000" tIns="36000" rIns="72000" bIns="36000" anchor="ctr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2pPr>
            <a:lvl3pPr marL="1828754" lvl="2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960"/>
              <a:buNone/>
              <a:defRPr sz="1600" b="1">
                <a:solidFill>
                  <a:schemeClr val="lt1"/>
                </a:solidFill>
              </a:defRPr>
            </a:lvl3pPr>
            <a:lvl4pPr marL="2438339" lvl="3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4pPr>
            <a:lvl5pPr marL="3047924" lvl="4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5pPr>
            <a:lvl6pPr marL="3657509" lvl="5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600" b="1">
                <a:solidFill>
                  <a:schemeClr val="lt1"/>
                </a:solidFill>
              </a:defRPr>
            </a:lvl6pPr>
            <a:lvl7pPr marL="4267093" lvl="6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80"/>
              <a:buNone/>
              <a:defRPr sz="1600" b="1">
                <a:solidFill>
                  <a:schemeClr val="lt1"/>
                </a:solidFill>
              </a:defRPr>
            </a:lvl7pPr>
            <a:lvl8pPr marL="4876678" lvl="7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8pPr>
            <a:lvl9pPr marL="5486263" lvl="8" indent="-304792" algn="l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lt1"/>
              </a:buClr>
              <a:buSzPts val="1200"/>
              <a:buFont typeface="Arial"/>
              <a:buNone/>
              <a:defRPr sz="1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6" name="Google Shape;176;p12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2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12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79" name="Google Shape;179;p12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41292354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+ Picture S">
  <p:cSld name="Text + Picture S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>
            <a:spLocks noGrp="1"/>
          </p:cNvSpPr>
          <p:nvPr>
            <p:ph type="body" idx="1"/>
          </p:nvPr>
        </p:nvSpPr>
        <p:spPr>
          <a:xfrm>
            <a:off x="2832101" y="1653116"/>
            <a:ext cx="6815668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3"/>
          <p:cNvSpPr>
            <a:spLocks noGrp="1"/>
          </p:cNvSpPr>
          <p:nvPr>
            <p:ph type="pic" idx="2"/>
          </p:nvPr>
        </p:nvSpPr>
        <p:spPr>
          <a:xfrm>
            <a:off x="239184" y="1653118"/>
            <a:ext cx="2351616" cy="4751916"/>
          </a:xfrm>
          <a:prstGeom prst="rect">
            <a:avLst/>
          </a:prstGeom>
          <a:noFill/>
          <a:ln>
            <a:noFill/>
          </a:ln>
        </p:spPr>
      </p:sp>
      <p:sp>
        <p:nvSpPr>
          <p:cNvPr id="183" name="Google Shape;183;p13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13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5" name="Google Shape;185;p13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86" name="Google Shape;186;p13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3415574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+ Picture L">
  <p:cSld name="Text + Picture L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4"/>
          <p:cNvSpPr txBox="1">
            <a:spLocks noGrp="1"/>
          </p:cNvSpPr>
          <p:nvPr>
            <p:ph type="body" idx="1"/>
          </p:nvPr>
        </p:nvSpPr>
        <p:spPr>
          <a:xfrm>
            <a:off x="7535337" y="1653116"/>
            <a:ext cx="2112433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609585" lvl="0" indent="-304792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1219170" lvl="1" indent="-42670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■"/>
              <a:defRPr/>
            </a:lvl2pPr>
            <a:lvl3pPr marL="1828754" lvl="2" indent="-426708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40"/>
              <a:buChar char="□"/>
              <a:defRPr/>
            </a:lvl3pPr>
            <a:lvl4pPr marL="2438339" lvl="3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–"/>
              <a:defRPr/>
            </a:lvl4pPr>
            <a:lvl5pPr marL="3047924" lvl="4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rabicPeriod"/>
              <a:defRPr/>
            </a:lvl5pPr>
            <a:lvl6pPr marL="3657509" lvl="5" indent="-457189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AutoNum type="alphaLcParenR"/>
              <a:defRPr/>
            </a:lvl6pPr>
            <a:lvl7pPr marL="4267093" lvl="6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SzPts val="162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533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533"/>
              </a:spcBef>
              <a:spcAft>
                <a:spcPts val="533"/>
              </a:spcAft>
              <a:buClr>
                <a:schemeClr val="accent1"/>
              </a:buClr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4"/>
          <p:cNvSpPr>
            <a:spLocks noGrp="1"/>
          </p:cNvSpPr>
          <p:nvPr>
            <p:ph type="pic" idx="2"/>
          </p:nvPr>
        </p:nvSpPr>
        <p:spPr>
          <a:xfrm>
            <a:off x="239183" y="1653118"/>
            <a:ext cx="7056967" cy="4751916"/>
          </a:xfrm>
          <a:prstGeom prst="rect">
            <a:avLst/>
          </a:prstGeom>
          <a:noFill/>
          <a:ln>
            <a:noFill/>
          </a:ln>
        </p:spPr>
      </p:sp>
      <p:sp>
        <p:nvSpPr>
          <p:cNvPr id="190" name="Google Shape;190;p14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1" name="Google Shape;191;p14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14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93" name="Google Shape;193;p14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4357953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XL">
  <p:cSld name="Picture XL">
    <p:bg>
      <p:bgPr>
        <a:solidFill>
          <a:schemeClr val="lt1"/>
        </a:solidFill>
        <a:effectLst/>
      </p:bgPr>
    </p:bg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5"/>
          <p:cNvSpPr>
            <a:spLocks noGrp="1"/>
          </p:cNvSpPr>
          <p:nvPr>
            <p:ph type="pic" idx="2"/>
          </p:nvPr>
        </p:nvSpPr>
        <p:spPr>
          <a:xfrm>
            <a:off x="239181" y="1653118"/>
            <a:ext cx="9649883" cy="4751916"/>
          </a:xfrm>
          <a:prstGeom prst="rect">
            <a:avLst/>
          </a:prstGeom>
          <a:noFill/>
          <a:ln>
            <a:noFill/>
          </a:ln>
        </p:spPr>
      </p:sp>
      <p:sp>
        <p:nvSpPr>
          <p:cNvPr id="196" name="Google Shape;196;p15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5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15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sp>
        <p:nvSpPr>
          <p:cNvPr id="199" name="Google Shape;199;p15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4952288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slide">
  <p:cSld name="Dividerslide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"/>
          <p:cNvSpPr/>
          <p:nvPr/>
        </p:nvSpPr>
        <p:spPr>
          <a:xfrm>
            <a:off x="239186" y="3909485"/>
            <a:ext cx="11468100" cy="27368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2" name="Google Shape;202;p16"/>
          <p:cNvSpPr/>
          <p:nvPr/>
        </p:nvSpPr>
        <p:spPr>
          <a:xfrm>
            <a:off x="143339" y="2"/>
            <a:ext cx="9745727" cy="155679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3" name="Google Shape;203;p16"/>
          <p:cNvSpPr txBox="1">
            <a:spLocks noGrp="1"/>
          </p:cNvSpPr>
          <p:nvPr>
            <p:ph type="ctrTitle"/>
          </p:nvPr>
        </p:nvSpPr>
        <p:spPr>
          <a:xfrm>
            <a:off x="478368" y="3909485"/>
            <a:ext cx="11228913" cy="2495551"/>
          </a:xfrm>
          <a:prstGeom prst="rect">
            <a:avLst/>
          </a:prstGeom>
          <a:solidFill>
            <a:srgbClr val="DD640C"/>
          </a:solidFill>
          <a:ln>
            <a:noFill/>
          </a:ln>
        </p:spPr>
        <p:txBody>
          <a:bodyPr spcFirstLastPara="1" wrap="square" lIns="108000" tIns="252000" rIns="108000" bIns="2520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Verdana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16"/>
          <p:cNvSpPr/>
          <p:nvPr/>
        </p:nvSpPr>
        <p:spPr>
          <a:xfrm>
            <a:off x="478368" y="3669244"/>
            <a:ext cx="11474448" cy="240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05" name="Google Shape;205;p16"/>
          <p:cNvSpPr/>
          <p:nvPr/>
        </p:nvSpPr>
        <p:spPr>
          <a:xfrm>
            <a:off x="11707286" y="3912502"/>
            <a:ext cx="245532" cy="249253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471383661"/>
      </p:ext>
    </p:extLst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2943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4831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7325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6581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350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2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2022/12/6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787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"/>
          <p:cNvSpPr/>
          <p:nvPr/>
        </p:nvSpPr>
        <p:spPr>
          <a:xfrm>
            <a:off x="236227" y="1"/>
            <a:ext cx="9651779" cy="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3" name="Google Shape;43;p1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1800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Verdana"/>
              <a:buNone/>
              <a:defRPr sz="2000" b="0" i="0" u="none" strike="noStrike" cap="none">
                <a:solidFill>
                  <a:schemeClr val="lt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"/>
          <p:cNvSpPr txBox="1">
            <a:spLocks noGrp="1"/>
          </p:cNvSpPr>
          <p:nvPr>
            <p:ph type="body" idx="1"/>
          </p:nvPr>
        </p:nvSpPr>
        <p:spPr>
          <a:xfrm>
            <a:off x="478369" y="1653116"/>
            <a:ext cx="9169401" cy="475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200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9971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Arial"/>
              <a:buChar char="■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99719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Arial"/>
              <a:buChar char="□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–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Verdana"/>
              <a:buAutoNum type="arabicPeriod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Verdana"/>
              <a:buAutoNum type="alphaLcParenR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Arial"/>
              <a:buNone/>
              <a:defRPr sz="1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accent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Google Shape;45;p1"/>
          <p:cNvSpPr txBox="1">
            <a:spLocks noGrp="1"/>
          </p:cNvSpPr>
          <p:nvPr>
            <p:ph type="dt" idx="10"/>
          </p:nvPr>
        </p:nvSpPr>
        <p:spPr>
          <a:xfrm>
            <a:off x="9889069" y="5541237"/>
            <a:ext cx="2063751" cy="6230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Google Shape;46;p1"/>
          <p:cNvSpPr txBox="1">
            <a:spLocks noGrp="1"/>
          </p:cNvSpPr>
          <p:nvPr>
            <p:ph type="ftr" idx="11"/>
          </p:nvPr>
        </p:nvSpPr>
        <p:spPr>
          <a:xfrm>
            <a:off x="9889069" y="4749938"/>
            <a:ext cx="2063751" cy="695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Google Shape;47;p1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0" rIns="0" bIns="0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r>
              <a:rPr lang="en-US"/>
              <a:t>Chart </a:t>
            </a:r>
            <a:fld id="{00000000-1234-1234-1234-123412341234}" type="slidenum">
              <a:rPr lang="en-US" b="1" smtClean="0"/>
              <a:pPr/>
              <a:t>‹#›</a:t>
            </a:fld>
            <a:endParaRPr b="1"/>
          </a:p>
        </p:txBody>
      </p:sp>
      <p:grpSp>
        <p:nvGrpSpPr>
          <p:cNvPr id="48" name="Google Shape;48;p1"/>
          <p:cNvGrpSpPr/>
          <p:nvPr/>
        </p:nvGrpSpPr>
        <p:grpSpPr>
          <a:xfrm>
            <a:off x="-135593" y="1407799"/>
            <a:ext cx="132605" cy="5232392"/>
            <a:chOff x="-101696" y="1055849"/>
            <a:chExt cx="99454" cy="3924294"/>
          </a:xfrm>
        </p:grpSpPr>
        <p:cxnSp>
          <p:nvCxnSpPr>
            <p:cNvPr id="49" name="Google Shape;49;p1"/>
            <p:cNvCxnSpPr/>
            <p:nvPr/>
          </p:nvCxnSpPr>
          <p:spPr>
            <a:xfrm>
              <a:off x="-101696" y="1055849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0" name="Google Shape;50;p1"/>
            <p:cNvCxnSpPr/>
            <p:nvPr/>
          </p:nvCxnSpPr>
          <p:spPr>
            <a:xfrm>
              <a:off x="-101696" y="1236027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1" name="Google Shape;51;p1"/>
            <p:cNvCxnSpPr/>
            <p:nvPr/>
          </p:nvCxnSpPr>
          <p:spPr>
            <a:xfrm>
              <a:off x="-101696" y="292830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2" name="Google Shape;52;p1"/>
            <p:cNvCxnSpPr/>
            <p:nvPr/>
          </p:nvCxnSpPr>
          <p:spPr>
            <a:xfrm>
              <a:off x="-101696" y="3108481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3" name="Google Shape;53;p1"/>
            <p:cNvCxnSpPr/>
            <p:nvPr/>
          </p:nvCxnSpPr>
          <p:spPr>
            <a:xfrm>
              <a:off x="-74242" y="4799965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4" name="Google Shape;54;p1"/>
            <p:cNvCxnSpPr/>
            <p:nvPr/>
          </p:nvCxnSpPr>
          <p:spPr>
            <a:xfrm>
              <a:off x="-74242" y="498014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55" name="Google Shape;55;p1"/>
          <p:cNvGrpSpPr/>
          <p:nvPr/>
        </p:nvGrpSpPr>
        <p:grpSpPr>
          <a:xfrm>
            <a:off x="12208807" y="1407799"/>
            <a:ext cx="132605" cy="5232392"/>
            <a:chOff x="-101696" y="1055849"/>
            <a:chExt cx="99454" cy="3924294"/>
          </a:xfrm>
        </p:grpSpPr>
        <p:cxnSp>
          <p:nvCxnSpPr>
            <p:cNvPr id="56" name="Google Shape;56;p1"/>
            <p:cNvCxnSpPr/>
            <p:nvPr/>
          </p:nvCxnSpPr>
          <p:spPr>
            <a:xfrm>
              <a:off x="-101696" y="1055849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7" name="Google Shape;57;p1"/>
            <p:cNvCxnSpPr/>
            <p:nvPr/>
          </p:nvCxnSpPr>
          <p:spPr>
            <a:xfrm>
              <a:off x="-101696" y="1236027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8" name="Google Shape;58;p1"/>
            <p:cNvCxnSpPr/>
            <p:nvPr/>
          </p:nvCxnSpPr>
          <p:spPr>
            <a:xfrm>
              <a:off x="-101696" y="292830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59" name="Google Shape;59;p1"/>
            <p:cNvCxnSpPr/>
            <p:nvPr/>
          </p:nvCxnSpPr>
          <p:spPr>
            <a:xfrm>
              <a:off x="-101696" y="3108481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0" name="Google Shape;60;p1"/>
            <p:cNvCxnSpPr/>
            <p:nvPr/>
          </p:nvCxnSpPr>
          <p:spPr>
            <a:xfrm>
              <a:off x="-74242" y="4799965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1" name="Google Shape;61;p1"/>
            <p:cNvCxnSpPr/>
            <p:nvPr/>
          </p:nvCxnSpPr>
          <p:spPr>
            <a:xfrm>
              <a:off x="-74242" y="498014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2" name="Google Shape;62;p1"/>
          <p:cNvGrpSpPr/>
          <p:nvPr/>
        </p:nvGrpSpPr>
        <p:grpSpPr>
          <a:xfrm rot="5400000">
            <a:off x="6027687" y="-5942288"/>
            <a:ext cx="132605" cy="11715527"/>
            <a:chOff x="-101696" y="-3806503"/>
            <a:chExt cx="99454" cy="8786646"/>
          </a:xfrm>
        </p:grpSpPr>
        <p:cxnSp>
          <p:nvCxnSpPr>
            <p:cNvPr id="63" name="Google Shape;63;p1"/>
            <p:cNvCxnSpPr/>
            <p:nvPr/>
          </p:nvCxnSpPr>
          <p:spPr>
            <a:xfrm>
              <a:off x="-101696" y="1271431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4" name="Google Shape;64;p1"/>
            <p:cNvCxnSpPr/>
            <p:nvPr/>
          </p:nvCxnSpPr>
          <p:spPr>
            <a:xfrm>
              <a:off x="-101696" y="1451609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5" name="Google Shape;65;p1"/>
            <p:cNvCxnSpPr/>
            <p:nvPr/>
          </p:nvCxnSpPr>
          <p:spPr>
            <a:xfrm>
              <a:off x="-101696" y="3033236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6" name="Google Shape;66;p1"/>
            <p:cNvCxnSpPr/>
            <p:nvPr/>
          </p:nvCxnSpPr>
          <p:spPr>
            <a:xfrm>
              <a:off x="-101696" y="3213414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7" name="Google Shape;67;p1"/>
            <p:cNvCxnSpPr/>
            <p:nvPr/>
          </p:nvCxnSpPr>
          <p:spPr>
            <a:xfrm>
              <a:off x="-74242" y="4799965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8" name="Google Shape;68;p1"/>
            <p:cNvCxnSpPr/>
            <p:nvPr/>
          </p:nvCxnSpPr>
          <p:spPr>
            <a:xfrm>
              <a:off x="-74242" y="498014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69" name="Google Shape;69;p1"/>
            <p:cNvCxnSpPr/>
            <p:nvPr/>
          </p:nvCxnSpPr>
          <p:spPr>
            <a:xfrm>
              <a:off x="-101696" y="-494980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0" name="Google Shape;70;p1"/>
            <p:cNvCxnSpPr/>
            <p:nvPr/>
          </p:nvCxnSpPr>
          <p:spPr>
            <a:xfrm>
              <a:off x="-101696" y="-31480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1" name="Google Shape;71;p1"/>
            <p:cNvCxnSpPr/>
            <p:nvPr/>
          </p:nvCxnSpPr>
          <p:spPr>
            <a:xfrm>
              <a:off x="-101696" y="-2258691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2" name="Google Shape;72;p1"/>
            <p:cNvCxnSpPr/>
            <p:nvPr/>
          </p:nvCxnSpPr>
          <p:spPr>
            <a:xfrm>
              <a:off x="-101696" y="-207851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3" name="Google Shape;73;p1"/>
            <p:cNvCxnSpPr/>
            <p:nvPr/>
          </p:nvCxnSpPr>
          <p:spPr>
            <a:xfrm>
              <a:off x="-101696" y="-380650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4" name="Google Shape;74;p1"/>
          <p:cNvGrpSpPr/>
          <p:nvPr/>
        </p:nvGrpSpPr>
        <p:grpSpPr>
          <a:xfrm rot="5400000">
            <a:off x="6027687" y="1101918"/>
            <a:ext cx="132605" cy="11715527"/>
            <a:chOff x="-101696" y="-3806503"/>
            <a:chExt cx="99454" cy="8786646"/>
          </a:xfrm>
        </p:grpSpPr>
        <p:cxnSp>
          <p:nvCxnSpPr>
            <p:cNvPr id="75" name="Google Shape;75;p1"/>
            <p:cNvCxnSpPr/>
            <p:nvPr/>
          </p:nvCxnSpPr>
          <p:spPr>
            <a:xfrm>
              <a:off x="-101696" y="1271431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6" name="Google Shape;76;p1"/>
            <p:cNvCxnSpPr/>
            <p:nvPr/>
          </p:nvCxnSpPr>
          <p:spPr>
            <a:xfrm>
              <a:off x="-101696" y="1451609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7" name="Google Shape;77;p1"/>
            <p:cNvCxnSpPr/>
            <p:nvPr/>
          </p:nvCxnSpPr>
          <p:spPr>
            <a:xfrm>
              <a:off x="-101696" y="3033236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8" name="Google Shape;78;p1"/>
            <p:cNvCxnSpPr/>
            <p:nvPr/>
          </p:nvCxnSpPr>
          <p:spPr>
            <a:xfrm>
              <a:off x="-101696" y="3213414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79" name="Google Shape;79;p1"/>
            <p:cNvCxnSpPr/>
            <p:nvPr/>
          </p:nvCxnSpPr>
          <p:spPr>
            <a:xfrm>
              <a:off x="-74242" y="4799965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0" name="Google Shape;80;p1"/>
            <p:cNvCxnSpPr/>
            <p:nvPr/>
          </p:nvCxnSpPr>
          <p:spPr>
            <a:xfrm>
              <a:off x="-74242" y="498014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1" name="Google Shape;81;p1"/>
            <p:cNvCxnSpPr/>
            <p:nvPr/>
          </p:nvCxnSpPr>
          <p:spPr>
            <a:xfrm>
              <a:off x="-101696" y="-494980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2" name="Google Shape;82;p1"/>
            <p:cNvCxnSpPr/>
            <p:nvPr/>
          </p:nvCxnSpPr>
          <p:spPr>
            <a:xfrm>
              <a:off x="-101696" y="-31480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3" name="Google Shape;83;p1"/>
            <p:cNvCxnSpPr/>
            <p:nvPr/>
          </p:nvCxnSpPr>
          <p:spPr>
            <a:xfrm>
              <a:off x="-101696" y="-2258691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4" name="Google Shape;84;p1"/>
            <p:cNvCxnSpPr/>
            <p:nvPr/>
          </p:nvCxnSpPr>
          <p:spPr>
            <a:xfrm>
              <a:off x="-101696" y="-207851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85" name="Google Shape;85;p1"/>
            <p:cNvCxnSpPr/>
            <p:nvPr/>
          </p:nvCxnSpPr>
          <p:spPr>
            <a:xfrm>
              <a:off x="-101696" y="-3806503"/>
              <a:ext cx="72000" cy="0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86" name="Google Shape;86;p1"/>
          <p:cNvSpPr/>
          <p:nvPr/>
        </p:nvSpPr>
        <p:spPr>
          <a:xfrm>
            <a:off x="9744406" y="3188974"/>
            <a:ext cx="1920213" cy="22040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236227" y="1375439"/>
            <a:ext cx="9651779" cy="33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88" name="Google Shape;88;p1"/>
          <p:cNvGrpSpPr/>
          <p:nvPr/>
        </p:nvGrpSpPr>
        <p:grpSpPr>
          <a:xfrm>
            <a:off x="10176454" y="270730"/>
            <a:ext cx="1824204" cy="1041877"/>
            <a:chOff x="2109" y="940"/>
            <a:chExt cx="991" cy="566"/>
          </a:xfrm>
        </p:grpSpPr>
        <p:sp>
          <p:nvSpPr>
            <p:cNvPr id="89" name="Google Shape;89;p1"/>
            <p:cNvSpPr/>
            <p:nvPr/>
          </p:nvSpPr>
          <p:spPr>
            <a:xfrm>
              <a:off x="2109" y="940"/>
              <a:ext cx="990" cy="56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pic>
          <p:nvPicPr>
            <p:cNvPr id="90" name="Google Shape;90;p1"/>
            <p:cNvPicPr preferRelativeResize="0"/>
            <p:nvPr/>
          </p:nvPicPr>
          <p:blipFill rotWithShape="1">
            <a:blip r:embed="rId17">
              <a:alphaModFix/>
            </a:blip>
            <a:srcRect b="234"/>
            <a:stretch/>
          </p:blipFill>
          <p:spPr>
            <a:xfrm>
              <a:off x="2109" y="940"/>
              <a:ext cx="991" cy="56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91" name="Google Shape;91;p1"/>
          <p:cNvSpPr/>
          <p:nvPr/>
        </p:nvSpPr>
        <p:spPr>
          <a:xfrm>
            <a:off x="10128448" y="1155032"/>
            <a:ext cx="1920213" cy="22040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40263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p-lippert-team@lists.myhpi.d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p-lippert-team@lists.myhpi.d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8458525" y="935321"/>
            <a:ext cx="1550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FGAI4H-Q-039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7201706" y="1304653"/>
            <a:ext cx="2807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Douala, 6-9 December 2022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10652"/>
              </p:ext>
            </p:extLst>
          </p:nvPr>
        </p:nvGraphicFramePr>
        <p:xfrm>
          <a:off x="1744205" y="2375807"/>
          <a:ext cx="8401049" cy="3703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6348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3124267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930434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HPI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OCI update - AI-supported Medical Image Annotation Platform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Tony Arnold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Daniel de </a:t>
                      </a:r>
                      <a:r>
                        <a:rPr lang="en-US" sz="1800" dirty="0" err="1"/>
                        <a:t>Jonge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Konrad Gerlach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Richard Keil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Tim Riedel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Johanna </a:t>
                      </a:r>
                      <a:r>
                        <a:rPr lang="en-US" sz="1800" dirty="0" err="1"/>
                        <a:t>Schlimme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Janis </a:t>
                      </a:r>
                      <a:r>
                        <a:rPr lang="en-US" sz="1800" dirty="0" err="1"/>
                        <a:t>Wehen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E-mail: </a:t>
                      </a:r>
                      <a:r>
                        <a:rPr lang="en-US" u="sng" dirty="0">
                          <a:solidFill>
                            <a:schemeClr val="hlink"/>
                          </a:solidFill>
                          <a:hlinkClick r:id="rId3"/>
                        </a:rPr>
                        <a:t>bp-lippert-team@lists.myhpi.de</a:t>
                      </a:r>
                      <a:endParaRPr lang="en-GB" sz="1800" dirty="0"/>
                    </a:p>
                  </a:txBody>
                  <a:tcPr marL="68580" marR="68580" marT="34290" marB="34290" anchor="ctr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This PPT contains a presentation on </a:t>
                      </a:r>
                      <a:r>
                        <a:rPr lang="en-GB" dirty="0"/>
                        <a:t>AI-supported Medical Image Annotation Platform</a:t>
                      </a:r>
                      <a:r>
                        <a:rPr lang="en-US" sz="1800" dirty="0"/>
                        <a:t> as an 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 to OCI</a:t>
                      </a:r>
                      <a:r>
                        <a:rPr lang="en-US" sz="1800" dirty="0"/>
                        <a:t>.</a:t>
                      </a:r>
                      <a:endParaRPr lang="en-GB" sz="1800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" name="Google Shape;211;p17" descr="P:\Projekte\Hasso Plattner Institut\TEMPLATE_HPI_01_EXP\ppt\media\image3.jpg"/>
          <p:cNvPicPr preferRelativeResize="0"/>
          <p:nvPr/>
        </p:nvPicPr>
        <p:blipFill rotWithShape="1">
          <a:blip r:embed="rId3">
            <a:alphaModFix/>
          </a:blip>
          <a:srcRect l="49" r="39"/>
          <a:stretch/>
        </p:blipFill>
        <p:spPr>
          <a:xfrm>
            <a:off x="478367" y="1411816"/>
            <a:ext cx="11474448" cy="4993219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7"/>
          <p:cNvSpPr txBox="1">
            <a:spLocks noGrp="1"/>
          </p:cNvSpPr>
          <p:nvPr>
            <p:ph type="body" idx="1"/>
          </p:nvPr>
        </p:nvSpPr>
        <p:spPr>
          <a:xfrm>
            <a:off x="239186" y="3902392"/>
            <a:ext cx="11468097" cy="2743941"/>
          </a:xfrm>
          <a:prstGeom prst="rect">
            <a:avLst/>
          </a:prstGeom>
          <a:solidFill>
            <a:schemeClr val="accent1">
              <a:alpha val="69803"/>
            </a:schemeClr>
          </a:solidFill>
          <a:ln>
            <a:noFill/>
          </a:ln>
        </p:spPr>
        <p:txBody>
          <a:bodyPr spcFirstLastPara="1" wrap="square" lIns="144000" tIns="336000" rIns="0" bIns="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/>
              <a:t> </a:t>
            </a:r>
            <a:endParaRPr/>
          </a:p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213" name="Google Shape;213;p17"/>
          <p:cNvSpPr txBox="1">
            <a:spLocks noGrp="1"/>
          </p:cNvSpPr>
          <p:nvPr>
            <p:ph type="ctrTitle"/>
          </p:nvPr>
        </p:nvSpPr>
        <p:spPr>
          <a:xfrm>
            <a:off x="478365" y="3902393"/>
            <a:ext cx="11228919" cy="137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240000" anchor="b" anchorCtr="0">
            <a:noAutofit/>
          </a:bodyPr>
          <a:lstStyle/>
          <a:p>
            <a:r>
              <a:rPr lang="en-US"/>
              <a:t>Bachelor Project</a:t>
            </a:r>
            <a:endParaRPr/>
          </a:p>
          <a:p>
            <a:r>
              <a:rPr lang="en-US" b="1"/>
              <a:t>AI-supported Medical Image Annotation Platform</a:t>
            </a:r>
            <a:endParaRPr/>
          </a:p>
        </p:txBody>
      </p:sp>
      <p:sp>
        <p:nvSpPr>
          <p:cNvPr id="214" name="Google Shape;214;p17"/>
          <p:cNvSpPr txBox="1">
            <a:spLocks noGrp="1"/>
          </p:cNvSpPr>
          <p:nvPr>
            <p:ph type="subTitle" idx="3"/>
          </p:nvPr>
        </p:nvSpPr>
        <p:spPr>
          <a:xfrm>
            <a:off x="478364" y="5277908"/>
            <a:ext cx="11228800" cy="11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000" rIns="144000" bIns="0" anchor="t" anchorCtr="0">
            <a:noAutofit/>
          </a:bodyPr>
          <a:lstStyle/>
          <a:p>
            <a:pPr marL="0" indent="0"/>
            <a:endParaRPr sz="1600"/>
          </a:p>
          <a:p>
            <a:pPr marL="0" indent="0"/>
            <a:r>
              <a:rPr lang="en-US" sz="1600"/>
              <a:t>07.12.2022</a:t>
            </a:r>
            <a:endParaRPr sz="1600"/>
          </a:p>
          <a:p>
            <a:pPr marL="0" indent="0">
              <a:spcAft>
                <a:spcPts val="400"/>
              </a:spcAft>
            </a:pPr>
            <a:r>
              <a:rPr lang="en-US" sz="1600"/>
              <a:t>Tony Arnold, Daniel de Jonge, Konrad Gerlach, Richard Keil, Tim Riedel, Johanna Schlimme, Janis Wehen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18"/>
          <p:cNvSpPr txBox="1">
            <a:spLocks noGrp="1"/>
          </p:cNvSpPr>
          <p:nvPr>
            <p:ph type="title"/>
          </p:nvPr>
        </p:nvSpPr>
        <p:spPr>
          <a:xfrm>
            <a:off x="478369" y="144001"/>
            <a:ext cx="9169401" cy="1236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40000" anchor="b" anchorCtr="0">
            <a:noAutofit/>
          </a:bodyPr>
          <a:lstStyle/>
          <a:p>
            <a:pPr>
              <a:buSzPts val="2000"/>
            </a:pPr>
            <a:r>
              <a:rPr lang="en-US"/>
              <a:t>Introduction</a:t>
            </a:r>
            <a:endParaRPr/>
          </a:p>
        </p:txBody>
      </p:sp>
      <p:sp>
        <p:nvSpPr>
          <p:cNvPr id="221" name="Google Shape;221;p18"/>
          <p:cNvSpPr txBox="1">
            <a:spLocks noGrp="1"/>
          </p:cNvSpPr>
          <p:nvPr>
            <p:ph type="body" idx="1"/>
          </p:nvPr>
        </p:nvSpPr>
        <p:spPr>
          <a:xfrm>
            <a:off x="478367" y="1845933"/>
            <a:ext cx="9169600" cy="4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000" rIns="0" bIns="0" anchor="t" anchorCtr="0">
            <a:normAutofit/>
          </a:bodyPr>
          <a:lstStyle/>
          <a:p>
            <a:pPr marL="357707" lvl="1" indent="-357707">
              <a:spcBef>
                <a:spcPts val="800"/>
              </a:spcBef>
            </a:pPr>
            <a:r>
              <a:rPr lang="en-US"/>
              <a:t>7 students in the 5th bachelor semester (IT-Systems Engineering)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Project duration: ~9 months (until July 2022)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2 days per week working until March, after that full time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Bachelor thesis will be based on the project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contact: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bp-lippert-team@lists.myhpi.de</a:t>
            </a:r>
            <a:endParaRPr/>
          </a:p>
          <a:p>
            <a:pPr marL="0" indent="0">
              <a:spcBef>
                <a:spcPts val="800"/>
              </a:spcBef>
            </a:pPr>
            <a:endParaRPr/>
          </a:p>
          <a:p>
            <a:pPr marL="0" indent="0">
              <a:spcBef>
                <a:spcPts val="800"/>
              </a:spcBef>
            </a:pPr>
            <a:endParaRPr/>
          </a:p>
          <a:p>
            <a:pPr marL="0" indent="0">
              <a:spcBef>
                <a:spcPts val="800"/>
              </a:spcBef>
            </a:pPr>
            <a:endParaRPr/>
          </a:p>
          <a:p>
            <a:pPr marL="357707" indent="0">
              <a:spcBef>
                <a:spcPts val="800"/>
              </a:spcBef>
            </a:pPr>
            <a:r>
              <a:rPr lang="en-US"/>
              <a:t> </a:t>
            </a:r>
            <a:endParaRPr/>
          </a:p>
          <a:p>
            <a:pPr marL="0" indent="0">
              <a:spcBef>
                <a:spcPts val="800"/>
              </a:spcBef>
            </a:pPr>
            <a:endParaRPr/>
          </a:p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222" name="Google Shape;222;p18"/>
          <p:cNvSpPr txBox="1">
            <a:spLocks noGrp="1"/>
          </p:cNvSpPr>
          <p:nvPr>
            <p:ph type="sldNum" idx="12"/>
          </p:nvPr>
        </p:nvSpPr>
        <p:spPr>
          <a:xfrm>
            <a:off x="9889069" y="6164260"/>
            <a:ext cx="2063751" cy="24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kern="0">
                <a:solidFill>
                  <a:srgbClr val="323232"/>
                </a:solidFill>
              </a:rPr>
              <a:t>Chart </a:t>
            </a:r>
            <a:fld id="{00000000-1234-1234-1234-123412341234}" type="slidenum">
              <a:rPr lang="en-US" b="1" kern="0">
                <a:solidFill>
                  <a:srgbClr val="323232"/>
                </a:solidFill>
              </a:rPr>
              <a:pPr defTabSz="1219170">
                <a:buClr>
                  <a:srgbClr val="000000"/>
                </a:buClr>
              </a:pPr>
              <a:t>3</a:t>
            </a:fld>
            <a:endParaRPr b="1" kern="0">
              <a:solidFill>
                <a:srgbClr val="323232"/>
              </a:solidFill>
            </a:endParaRPr>
          </a:p>
        </p:txBody>
      </p:sp>
      <p:sp>
        <p:nvSpPr>
          <p:cNvPr id="223" name="Google Shape;223;p18"/>
          <p:cNvSpPr txBox="1"/>
          <p:nvPr/>
        </p:nvSpPr>
        <p:spPr>
          <a:xfrm>
            <a:off x="9889067" y="4291340"/>
            <a:ext cx="2063600" cy="11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Bachelor Project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AI-supported Medical Image Annotation Platform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4" name="Google Shape;224;p18"/>
          <p:cNvSpPr txBox="1"/>
          <p:nvPr/>
        </p:nvSpPr>
        <p:spPr>
          <a:xfrm>
            <a:off x="9889068" y="5541237"/>
            <a:ext cx="2063600" cy="6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07.12.2022</a:t>
            </a:r>
            <a:endParaRPr sz="1400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5" name="Google Shape;225;p18"/>
          <p:cNvSpPr txBox="1"/>
          <p:nvPr/>
        </p:nvSpPr>
        <p:spPr>
          <a:xfrm>
            <a:off x="478367" y="4567567"/>
            <a:ext cx="9169200" cy="1354400"/>
          </a:xfrm>
          <a:prstGeom prst="rect">
            <a:avLst/>
          </a:prstGeom>
          <a:noFill/>
          <a:ln w="9525" cap="flat" cmpd="sng">
            <a:solidFill>
              <a:srgbClr val="B1063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7533" tIns="97533" rIns="97533" bIns="97533" anchor="ctr" anchorCtr="0">
            <a:normAutofit/>
          </a:bodyPr>
          <a:lstStyle/>
          <a:p>
            <a:pPr algn="ctr" defTabSz="1219170">
              <a:spcBef>
                <a:spcPts val="800"/>
              </a:spcBef>
              <a:buClr>
                <a:srgbClr val="000000"/>
              </a:buClr>
            </a:pPr>
            <a:r>
              <a:rPr lang="en-US" sz="1867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Goal: </a:t>
            </a:r>
            <a:r>
              <a:rPr lang="en-US" sz="1867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To provide a flexible human-in-the-loop AI solution for easy use of ML models on medical image data along with comfortable project management for data and model versioning. </a:t>
            </a:r>
            <a:endParaRPr sz="1867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9"/>
          <p:cNvSpPr txBox="1">
            <a:spLocks noGrp="1"/>
          </p:cNvSpPr>
          <p:nvPr>
            <p:ph type="title"/>
          </p:nvPr>
        </p:nvSpPr>
        <p:spPr>
          <a:xfrm>
            <a:off x="478368" y="144001"/>
            <a:ext cx="9169600" cy="12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40000" anchor="b" anchorCtr="0">
            <a:noAutofit/>
          </a:bodyPr>
          <a:lstStyle/>
          <a:p>
            <a:pPr>
              <a:buSzPts val="2000"/>
            </a:pPr>
            <a:r>
              <a:rPr lang="en-US"/>
              <a:t>AI-supported Annotation Service</a:t>
            </a:r>
            <a:endParaRPr/>
          </a:p>
        </p:txBody>
      </p:sp>
      <p:sp>
        <p:nvSpPr>
          <p:cNvPr id="232" name="Google Shape;232;p19"/>
          <p:cNvSpPr txBox="1">
            <a:spLocks noGrp="1"/>
          </p:cNvSpPr>
          <p:nvPr>
            <p:ph type="sldNum" idx="12"/>
          </p:nvPr>
        </p:nvSpPr>
        <p:spPr>
          <a:xfrm>
            <a:off x="9889068" y="6164260"/>
            <a:ext cx="2063600" cy="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kern="0">
                <a:solidFill>
                  <a:srgbClr val="323232"/>
                </a:solidFill>
              </a:rPr>
              <a:t>Chart </a:t>
            </a:r>
            <a:fld id="{00000000-1234-1234-1234-123412341234}" type="slidenum">
              <a:rPr lang="en-US" b="1" kern="0">
                <a:solidFill>
                  <a:srgbClr val="323232"/>
                </a:solidFill>
              </a:rPr>
              <a:pPr defTabSz="1219170">
                <a:buClr>
                  <a:srgbClr val="000000"/>
                </a:buClr>
              </a:pPr>
              <a:t>4</a:t>
            </a:fld>
            <a:endParaRPr b="1" kern="0">
              <a:solidFill>
                <a:srgbClr val="323232"/>
              </a:solidFill>
            </a:endParaRPr>
          </a:p>
        </p:txBody>
      </p:sp>
      <p:sp>
        <p:nvSpPr>
          <p:cNvPr id="233" name="Google Shape;233;p19"/>
          <p:cNvSpPr txBox="1"/>
          <p:nvPr/>
        </p:nvSpPr>
        <p:spPr>
          <a:xfrm>
            <a:off x="9889067" y="4291340"/>
            <a:ext cx="2063600" cy="11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Bachelor Project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AI-supported Medical Image Annotation Platform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4" name="Google Shape;234;p19"/>
          <p:cNvSpPr txBox="1"/>
          <p:nvPr/>
        </p:nvSpPr>
        <p:spPr>
          <a:xfrm>
            <a:off x="9889068" y="5541237"/>
            <a:ext cx="2063600" cy="6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07.12.2022</a:t>
            </a:r>
            <a:endParaRPr sz="1400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5" name="Google Shape;235;p19"/>
          <p:cNvSpPr txBox="1">
            <a:spLocks noGrp="1"/>
          </p:cNvSpPr>
          <p:nvPr>
            <p:ph type="body" idx="1"/>
          </p:nvPr>
        </p:nvSpPr>
        <p:spPr>
          <a:xfrm>
            <a:off x="478367" y="1845933"/>
            <a:ext cx="9410800" cy="455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000" rIns="0" bIns="0" anchor="t" anchorCtr="0">
            <a:normAutofit/>
          </a:bodyPr>
          <a:lstStyle/>
          <a:p>
            <a:pPr marL="357707" lvl="1" indent="-357707">
              <a:spcBef>
                <a:spcPts val="800"/>
              </a:spcBef>
            </a:pPr>
            <a:r>
              <a:rPr lang="en-US"/>
              <a:t>supports existing Visian frontend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allows training models and automatically using them for inference on existing datasets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leads to an iterative workflow which allows researchers to generate and directly re-use medical image annotations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ability to easily self-host and deploy</a:t>
            </a:r>
            <a:endParaRPr/>
          </a:p>
          <a:p>
            <a:pPr marL="357707" lvl="1" indent="-357707">
              <a:spcBef>
                <a:spcPts val="800"/>
              </a:spcBef>
            </a:pPr>
            <a:r>
              <a:rPr lang="en-US"/>
              <a:t>allows easy integration with 3rd party services to provide custom annotation functionality (e.g. FG-AI4H Platform)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0"/>
          <p:cNvSpPr txBox="1">
            <a:spLocks noGrp="1"/>
          </p:cNvSpPr>
          <p:nvPr>
            <p:ph type="title"/>
          </p:nvPr>
        </p:nvSpPr>
        <p:spPr>
          <a:xfrm>
            <a:off x="478368" y="144001"/>
            <a:ext cx="9169600" cy="12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40000" anchor="b" anchorCtr="0">
            <a:noAutofit/>
          </a:bodyPr>
          <a:lstStyle/>
          <a:p>
            <a:pPr>
              <a:buSzPts val="2000"/>
            </a:pPr>
            <a:r>
              <a:rPr lang="en-US"/>
              <a:t>General Workflow</a:t>
            </a:r>
            <a:endParaRPr/>
          </a:p>
        </p:txBody>
      </p:sp>
      <p:sp>
        <p:nvSpPr>
          <p:cNvPr id="242" name="Google Shape;242;p20"/>
          <p:cNvSpPr txBox="1">
            <a:spLocks noGrp="1"/>
          </p:cNvSpPr>
          <p:nvPr>
            <p:ph type="sldNum" idx="12"/>
          </p:nvPr>
        </p:nvSpPr>
        <p:spPr>
          <a:xfrm>
            <a:off x="9889068" y="6164260"/>
            <a:ext cx="2063600" cy="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kern="0">
                <a:solidFill>
                  <a:srgbClr val="323232"/>
                </a:solidFill>
              </a:rPr>
              <a:t>Chart </a:t>
            </a:r>
            <a:fld id="{00000000-1234-1234-1234-123412341234}" type="slidenum">
              <a:rPr lang="en-US" b="1" kern="0">
                <a:solidFill>
                  <a:srgbClr val="323232"/>
                </a:solidFill>
              </a:rPr>
              <a:pPr defTabSz="1219170">
                <a:buClr>
                  <a:srgbClr val="000000"/>
                </a:buClr>
              </a:pPr>
              <a:t>5</a:t>
            </a:fld>
            <a:endParaRPr b="1" kern="0">
              <a:solidFill>
                <a:srgbClr val="323232"/>
              </a:solidFill>
            </a:endParaRPr>
          </a:p>
        </p:txBody>
      </p:sp>
      <p:sp>
        <p:nvSpPr>
          <p:cNvPr id="243" name="Google Shape;243;p20"/>
          <p:cNvSpPr txBox="1"/>
          <p:nvPr/>
        </p:nvSpPr>
        <p:spPr>
          <a:xfrm>
            <a:off x="9889067" y="4291340"/>
            <a:ext cx="2063600" cy="11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Bachelor Project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AI-supported Medical Image Annotation Platform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44" name="Google Shape;244;p20"/>
          <p:cNvSpPr txBox="1"/>
          <p:nvPr/>
        </p:nvSpPr>
        <p:spPr>
          <a:xfrm>
            <a:off x="9889068" y="5541237"/>
            <a:ext cx="2063600" cy="6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07.12.2022</a:t>
            </a:r>
            <a:endParaRPr sz="1400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45" name="Google Shape;24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9201" y="2869869"/>
            <a:ext cx="11785601" cy="142145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478368" y="144001"/>
            <a:ext cx="9169600" cy="12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240000" anchor="b" anchorCtr="0">
            <a:noAutofit/>
          </a:bodyPr>
          <a:lstStyle/>
          <a:p>
            <a:pPr>
              <a:buSzPts val="2000"/>
            </a:pPr>
            <a:r>
              <a:rPr lang="en-US"/>
              <a:t>AI-supported Annotation Service</a:t>
            </a:r>
            <a:endParaRPr/>
          </a:p>
        </p:txBody>
      </p:sp>
      <p:sp>
        <p:nvSpPr>
          <p:cNvPr id="252" name="Google Shape;252;p21"/>
          <p:cNvSpPr txBox="1">
            <a:spLocks noGrp="1"/>
          </p:cNvSpPr>
          <p:nvPr>
            <p:ph type="sldNum" idx="12"/>
          </p:nvPr>
        </p:nvSpPr>
        <p:spPr>
          <a:xfrm>
            <a:off x="9889068" y="6164260"/>
            <a:ext cx="2063600" cy="24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kern="0">
                <a:solidFill>
                  <a:srgbClr val="323232"/>
                </a:solidFill>
              </a:rPr>
              <a:t>Chart </a:t>
            </a:r>
            <a:fld id="{00000000-1234-1234-1234-123412341234}" type="slidenum">
              <a:rPr lang="en-US" b="1" kern="0">
                <a:solidFill>
                  <a:srgbClr val="323232"/>
                </a:solidFill>
              </a:rPr>
              <a:pPr defTabSz="1219170">
                <a:buClr>
                  <a:srgbClr val="000000"/>
                </a:buClr>
              </a:pPr>
              <a:t>6</a:t>
            </a:fld>
            <a:endParaRPr b="1" kern="0">
              <a:solidFill>
                <a:srgbClr val="323232"/>
              </a:solidFill>
            </a:endParaRPr>
          </a:p>
        </p:txBody>
      </p:sp>
      <p:sp>
        <p:nvSpPr>
          <p:cNvPr id="253" name="Google Shape;253;p21"/>
          <p:cNvSpPr txBox="1"/>
          <p:nvPr/>
        </p:nvSpPr>
        <p:spPr>
          <a:xfrm>
            <a:off x="9889067" y="4291340"/>
            <a:ext cx="2063600" cy="11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b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Bachelor Project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1219170">
              <a:buClr>
                <a:srgbClr val="000000"/>
              </a:buClr>
            </a:pPr>
            <a:r>
              <a:rPr lang="en-US" sz="1400" b="1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AI-supported Medical Image Annotation Platform</a:t>
            </a:r>
            <a:endParaRPr sz="1400" b="1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54" name="Google Shape;254;p21"/>
          <p:cNvSpPr txBox="1"/>
          <p:nvPr/>
        </p:nvSpPr>
        <p:spPr>
          <a:xfrm>
            <a:off x="9889068" y="5541237"/>
            <a:ext cx="2063600" cy="6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-US" sz="1400" kern="0">
                <a:solidFill>
                  <a:srgbClr val="323232"/>
                </a:solidFill>
                <a:latin typeface="Verdana"/>
                <a:ea typeface="Verdana"/>
                <a:cs typeface="Verdana"/>
                <a:sym typeface="Verdana"/>
              </a:rPr>
              <a:t>07.12.2022</a:t>
            </a:r>
            <a:endParaRPr sz="1400" kern="0">
              <a:solidFill>
                <a:srgbClr val="32323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255" name="Google Shape;255;p21"/>
          <p:cNvPicPr preferRelativeResize="0"/>
          <p:nvPr/>
        </p:nvPicPr>
        <p:blipFill rotWithShape="1">
          <a:blip r:embed="rId3">
            <a:alphaModFix/>
          </a:blip>
          <a:srcRect t="1468"/>
          <a:stretch/>
        </p:blipFill>
        <p:spPr>
          <a:xfrm>
            <a:off x="1444600" y="1507702"/>
            <a:ext cx="7560600" cy="52755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1" name="Google Shape;261;p22" descr="P:\Projekte\Hasso Plattner Institut\TEMPLATE_HPI_01_EXP\ppt\media\image3.jpg"/>
          <p:cNvPicPr preferRelativeResize="0"/>
          <p:nvPr/>
        </p:nvPicPr>
        <p:blipFill rotWithShape="1">
          <a:blip r:embed="rId3">
            <a:alphaModFix/>
          </a:blip>
          <a:srcRect l="49" r="39"/>
          <a:stretch/>
        </p:blipFill>
        <p:spPr>
          <a:xfrm>
            <a:off x="478367" y="1411816"/>
            <a:ext cx="11474448" cy="4993219"/>
          </a:xfrm>
          <a:prstGeom prst="rect">
            <a:avLst/>
          </a:prstGeom>
          <a:noFill/>
          <a:ln>
            <a:noFill/>
          </a:ln>
        </p:spPr>
      </p:pic>
      <p:sp>
        <p:nvSpPr>
          <p:cNvPr id="262" name="Google Shape;262;p22"/>
          <p:cNvSpPr txBox="1">
            <a:spLocks noGrp="1"/>
          </p:cNvSpPr>
          <p:nvPr>
            <p:ph type="body" idx="1"/>
          </p:nvPr>
        </p:nvSpPr>
        <p:spPr>
          <a:xfrm>
            <a:off x="239186" y="3902392"/>
            <a:ext cx="11468097" cy="2743941"/>
          </a:xfrm>
          <a:prstGeom prst="rect">
            <a:avLst/>
          </a:prstGeom>
          <a:solidFill>
            <a:schemeClr val="accent1">
              <a:alpha val="69803"/>
            </a:schemeClr>
          </a:solidFill>
          <a:ln>
            <a:noFill/>
          </a:ln>
        </p:spPr>
        <p:txBody>
          <a:bodyPr spcFirstLastPara="1" wrap="square" lIns="144000" tIns="336000" rIns="0" bIns="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/>
              <a:t> </a:t>
            </a:r>
            <a:endParaRPr/>
          </a:p>
          <a:p>
            <a:pPr marL="0" indent="0">
              <a:spcBef>
                <a:spcPts val="0"/>
              </a:spcBef>
            </a:pPr>
            <a:endParaRPr/>
          </a:p>
        </p:txBody>
      </p:sp>
      <p:sp>
        <p:nvSpPr>
          <p:cNvPr id="263" name="Google Shape;263;p22"/>
          <p:cNvSpPr txBox="1">
            <a:spLocks noGrp="1"/>
          </p:cNvSpPr>
          <p:nvPr>
            <p:ph type="ctrTitle"/>
          </p:nvPr>
        </p:nvSpPr>
        <p:spPr>
          <a:xfrm>
            <a:off x="478365" y="3902393"/>
            <a:ext cx="11228919" cy="1375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4000" tIns="0" rIns="0" bIns="240000" anchor="b" anchorCtr="0">
            <a:noAutofit/>
          </a:bodyPr>
          <a:lstStyle/>
          <a:p>
            <a:r>
              <a:rPr lang="en-US"/>
              <a:t>Thank you </a:t>
            </a:r>
            <a:br>
              <a:rPr lang="en-US"/>
            </a:br>
            <a:r>
              <a:rPr lang="en-US"/>
              <a:t>for your attention!</a:t>
            </a:r>
            <a:endParaRPr/>
          </a:p>
        </p:txBody>
      </p:sp>
      <p:sp>
        <p:nvSpPr>
          <p:cNvPr id="264" name="Google Shape;264;p22"/>
          <p:cNvSpPr txBox="1">
            <a:spLocks noGrp="1"/>
          </p:cNvSpPr>
          <p:nvPr>
            <p:ph type="subTitle" idx="3"/>
          </p:nvPr>
        </p:nvSpPr>
        <p:spPr>
          <a:xfrm>
            <a:off x="478365" y="5277909"/>
            <a:ext cx="11228919" cy="1120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000" rIns="144000" bIns="0" anchor="t" anchorCtr="0">
            <a:noAutofit/>
          </a:bodyPr>
          <a:lstStyle/>
          <a:p>
            <a:pPr marL="0" indent="0"/>
            <a:endParaRPr sz="1600"/>
          </a:p>
          <a:p>
            <a:pPr marL="0" indent="0"/>
            <a:r>
              <a:rPr lang="en-US" sz="1600"/>
              <a:t>07.12.2022</a:t>
            </a:r>
            <a:endParaRPr sz="1600"/>
          </a:p>
          <a:p>
            <a:pPr marL="0" indent="0">
              <a:spcAft>
                <a:spcPts val="400"/>
              </a:spcAft>
            </a:pPr>
            <a:r>
              <a:rPr lang="en-US" sz="1600"/>
              <a:t>Tony Arnold, Daniel de Jonge, Konrad Gerlach, Richard Keil, Tim Riedel, Johanna Schlimme, Janis Wehen</a:t>
            </a:r>
            <a:endParaRPr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主题​​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_Fakultät_11_EXP v201702">
  <a:themeElements>
    <a:clrScheme name="HPI">
      <a:dk1>
        <a:srgbClr val="323232"/>
      </a:dk1>
      <a:lt1>
        <a:srgbClr val="FFFFFF"/>
      </a:lt1>
      <a:dk2>
        <a:srgbClr val="969696"/>
      </a:dk2>
      <a:lt2>
        <a:srgbClr val="5A6166"/>
      </a:lt2>
      <a:accent1>
        <a:srgbClr val="B1063A"/>
      </a:accent1>
      <a:accent2>
        <a:srgbClr val="DD640C"/>
      </a:accent2>
      <a:accent3>
        <a:srgbClr val="F6A800"/>
      </a:accent3>
      <a:accent4>
        <a:srgbClr val="007A9E"/>
      </a:accent4>
      <a:accent5>
        <a:srgbClr val="B4B4B4"/>
      </a:accent5>
      <a:accent6>
        <a:srgbClr val="DCDCDC"/>
      </a:accent6>
      <a:hlink>
        <a:srgbClr val="B1063A"/>
      </a:hlink>
      <a:folHlink>
        <a:srgbClr val="B1063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C8BBE4-6788-4439-A30D-4ACEEF0189FF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1795</TotalTime>
  <Words>335</Words>
  <Application>Microsoft Office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Verdana</vt:lpstr>
      <vt:lpstr>Office 主题​​</vt:lpstr>
      <vt:lpstr>TEMPLATE_Fakultät_11_EXP v201702</vt:lpstr>
      <vt:lpstr>PowerPoint Presentation</vt:lpstr>
      <vt:lpstr>Bachelor Project AI-supported Medical Image Annotation Platform</vt:lpstr>
      <vt:lpstr>Introduction</vt:lpstr>
      <vt:lpstr>AI-supported Annotation Service</vt:lpstr>
      <vt:lpstr>General Workflow</vt:lpstr>
      <vt:lpstr>AI-supported Annotation Service</vt:lpstr>
      <vt:lpstr>Thank you 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OCI update - AI-supported Medical Image Annotation Platform</dc:title>
  <dc:creator>Campos, Simao</dc:creator>
  <cp:lastModifiedBy>TSB (HT)</cp:lastModifiedBy>
  <cp:revision>78</cp:revision>
  <cp:lastPrinted>2019-04-04T08:49:31Z</cp:lastPrinted>
  <dcterms:created xsi:type="dcterms:W3CDTF">2019-03-31T15:53:06Z</dcterms:created>
  <dcterms:modified xsi:type="dcterms:W3CDTF">2022-12-06T10:55:37Z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