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3"/>
  </p:notesMasterIdLst>
  <p:sldIdLst>
    <p:sldId id="256" r:id="rId6"/>
    <p:sldId id="259" r:id="rId7"/>
    <p:sldId id="260" r:id="rId8"/>
    <p:sldId id="261" r:id="rId9"/>
    <p:sldId id="386" r:id="rId10"/>
    <p:sldId id="262" r:id="rId11"/>
    <p:sldId id="387" r:id="rId12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1C53E-96DD-B140-B365-74D41AE5F1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58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0F598-987A-C843-B6AC-B2D005155F2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94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0F598-987A-C843-B6AC-B2D005155F2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5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906DA-C67E-8144-4CE0-81FE015D5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AEC736-0802-1114-2673-019F1E188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ECE19E-0D22-0912-AFDA-D9AB403E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F87-2FDB-AD48-BC14-62516FAE8796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9136CB-9069-87F2-44D3-3533B9B4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1F07A-FBB6-B2A3-7025-F6C72941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3B8-DD75-BA45-8C13-B9B001F0EE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47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A5E12-505F-DCB3-D5B5-468C0F72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15DED5-1582-BEB2-6192-46725070A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64343B-8A55-10CE-9FD4-C980CE4B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F87-2FDB-AD48-BC14-62516FAE8796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39077-6BF8-B688-9B2A-4834B587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383A57-92B9-0D89-25E8-D985BA9C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3B8-DD75-BA45-8C13-B9B001F0EE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2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829FC-6B62-13FF-386A-426BDF8B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EDE1FA-BBD7-AB94-74FD-FB478BC3E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CC943A-D1C5-3D96-75B9-9E634C46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F87-2FDB-AD48-BC14-62516FAE8796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47E08E-D00E-C780-10CC-097AB5B3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045A07-EC8B-23DC-BC3E-F5C16AD6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3B8-DD75-BA45-8C13-B9B001F0EE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26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13965-6C0D-532C-E32C-C75079FD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6BBBF-8662-A29A-E31F-2B43FE2B8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405C47-E922-44E5-02C9-5C927BEB6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46C78D-35C2-C13C-63DB-01076B46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F87-2FDB-AD48-BC14-62516FAE8796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617BC6-ACF8-5370-19A1-5BD0AFB9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1A301B-8586-328D-8A09-FEFCF401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3B8-DD75-BA45-8C13-B9B001F0EE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639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D073D-0AFB-D575-4F52-00B8CFDF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3307F9-014F-E9FD-94E3-006CC8F0E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108432-45AF-D7C7-3759-C235EE1EB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874E09D-9C5D-2680-A3FF-E495D42D9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96D353-7AEF-649B-699E-22D7C8512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0C356A0-FFE7-E0C3-5E89-1FDF84A7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F87-2FDB-AD48-BC14-62516FAE8796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F640E4-349E-D4F2-2DF2-D01B94E9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0FB398A-1AB9-870D-04D2-BBDF3446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3B8-DD75-BA45-8C13-B9B001F0EE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530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CFE02-09F8-02E5-A8DD-EC6DA741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B2C96-85FF-9289-5DE2-59355122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F87-2FDB-AD48-BC14-62516FAE8796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340C91-C707-F5C4-7132-0FFDD8292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2BD7CD-93EC-9514-196F-D0582C2F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3B8-DD75-BA45-8C13-B9B001F0EE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279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A01E58D-7C25-E122-438F-1CD615D1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F87-2FDB-AD48-BC14-62516FAE8796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F5AFB5-DECB-BFF4-7AFE-246ED627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0FAD52-D8C7-AEB5-2191-82265874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3B8-DD75-BA45-8C13-B9B001F0EE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088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AD98E-5C9E-FB7D-5352-0D7BC8CD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A737EC-E9BA-587E-44ED-8C9143AB5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EE0B7A-00DF-5EDA-04D8-5DD0AB7B2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AA4AC8-184C-99EB-8779-39C218BFA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F87-2FDB-AD48-BC14-62516FAE8796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40EA3B-3848-3385-3E3D-880D1832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995268-4E7A-30A7-1F36-E232EDED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3B8-DD75-BA45-8C13-B9B001F0EE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48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35E5C-FD3E-997D-3906-DA0D2771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7B431DA-C1C9-3845-1726-B73506D1F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D20FBF-4374-90BC-BF47-5012E0F3A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5601DA-BBAA-1BC0-0CBE-D1B6DE49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F87-2FDB-AD48-BC14-62516FAE8796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F76A1C-ABC4-EFBF-037B-38596BB6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E296BB-1655-A26C-344A-578D4673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3B8-DD75-BA45-8C13-B9B001F0EE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368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EF71A-7375-3354-A8B1-3C0DD89E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301D351-348A-DEDB-6EE4-7AC9E0577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1F8EA7-DD33-CA1C-75EA-62D46177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F87-2FDB-AD48-BC14-62516FAE8796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6D65B2-86B6-EB7A-1B67-9455EDC1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FF7E28-C408-A71B-265B-938B7E18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3B8-DD75-BA45-8C13-B9B001F0EE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175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55D06B6-F324-411C-D3F0-A76AEA461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539A1D-5A66-4F87-8044-D7323708E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1C302F-6760-1E07-2DEA-9941AB76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F87-2FDB-AD48-BC14-62516FAE8796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D6C7D0-6DA3-9B14-1BD4-CC7AD10C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A4BD46-A4D5-D757-13DF-299C0119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83B8-DD75-BA45-8C13-B9B001F0EE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5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6DB743-D6E2-60A4-90C4-33D05EC6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3B23BA-0BB7-0BD7-D458-607EA3904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D144F1-B2CC-0860-E392-EFB153D11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3F87-2FDB-AD48-BC14-62516FAE8796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1689F7-A21B-40AD-3D57-18CD29AAA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98833F-3A4E-AB27-7F65-1123DF12D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B83B8-DD75-BA45-8C13-B9B001F0EE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01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xtranet.itu.int/sites/itu-t/focusgroups/ai4h/tg/SitePages/Home.aspx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xtranet.itu.int/sites/itu-t/focusgroups/ai4h/docs/FGAI4H-J-105.docx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eva.weicken@hhi.fraunhofer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14492" y="935321"/>
            <a:ext cx="1994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FGAI4H-Q-032-A01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201706" y="1304653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Douala, 6-9 December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322975"/>
              </p:ext>
            </p:extLst>
          </p:nvPr>
        </p:nvGraphicFramePr>
        <p:xfrm>
          <a:off x="1790700" y="3247161"/>
          <a:ext cx="8401049" cy="288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614047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440654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Editors DEL10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Att.1 - Presentation -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DEL10 Update: AI4H use cases: Topic Description Documents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 Weicken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E-mail: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eva.weicken@hhi.fraunhofer.de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271675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This PPT contains a presentation of: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 introduction to the topic groups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 update on DEL 10_0 “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Del. 10_0: AI4H use cases: Topic Description Documents”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4FC40-39F1-A0AF-5C2D-592EB32B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 topic groups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1F16AB7B-37DD-341F-A747-822B1AC68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92466"/>
            <a:ext cx="10658300" cy="4065185"/>
          </a:xfr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E28CC23-8D1E-1A98-1D75-AFBF1F8E0FC1}"/>
              </a:ext>
            </a:extLst>
          </p:cNvPr>
          <p:cNvSpPr/>
          <p:nvPr/>
        </p:nvSpPr>
        <p:spPr>
          <a:xfrm>
            <a:off x="652064" y="5685465"/>
            <a:ext cx="9430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Huge variety of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 health use cases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context of AI​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83BD84D-5B71-5578-775B-D8BC599AB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318" y="365127"/>
            <a:ext cx="2084676" cy="4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F6946-ACC3-7ED8-5DF8-FB711097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 groups x Working groups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Matrix structure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BDCFF700-4B20-BCD9-D552-C213E2F8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96" y="1690690"/>
            <a:ext cx="5316718" cy="458092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6F54ADF-8B6B-0103-E04C-290B8B3C8070}"/>
              </a:ext>
            </a:extLst>
          </p:cNvPr>
          <p:cNvSpPr txBox="1"/>
          <p:nvPr/>
        </p:nvSpPr>
        <p:spPr>
          <a:xfrm>
            <a:off x="8202378" y="5490529"/>
            <a:ext cx="235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WG = Working Groups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TG   = Topic Groups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C64D65-44AF-B2D3-8674-F2085A6BC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471" y="365127"/>
            <a:ext cx="2084676" cy="4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4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85EE3-130B-7C51-0C72-2523FE6A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/>
                <a:ea typeface="+mj-lt"/>
                <a:cs typeface="Arial"/>
              </a:rPr>
              <a:t>TGs create benchmarking standards </a:t>
            </a:r>
            <a:br>
              <a:rPr lang="en-US" sz="4400" dirty="0">
                <a:latin typeface="Arial"/>
                <a:ea typeface="+mj-lt"/>
                <a:cs typeface="Arial"/>
              </a:rPr>
            </a:br>
            <a:r>
              <a:rPr lang="en-US" sz="4400" dirty="0">
                <a:latin typeface="Arial"/>
                <a:ea typeface="+mj-lt"/>
                <a:cs typeface="Arial"/>
              </a:rPr>
              <a:t>for AI-for-health: </a:t>
            </a:r>
            <a:r>
              <a:rPr lang="en-US" sz="3600" dirty="0">
                <a:latin typeface="Arial"/>
                <a:ea typeface="+mj-lt"/>
                <a:cs typeface="Arial"/>
              </a:rPr>
              <a:t>organization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33A8CE-ADA9-C681-AF55-A7B15FAF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1353800" cy="27479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specific health/AI use case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e.g., Malaria detection from blood smear images, tuberculosis screening from x-rays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producing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evidence and case studies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propose procedures to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benchmark AI models,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combine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experts &amp; data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Topic driver(s)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organize work,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collaboration site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Developing 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topic description document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(iteratively improved)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4C6BD8-2C2B-2F09-441B-A190F7877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35" y="1884813"/>
            <a:ext cx="3040920" cy="10980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9E17BD-EB18-1422-E8F8-F3432971F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495" y="1884813"/>
            <a:ext cx="3040920" cy="11521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E30972-E6F7-EDCC-9028-F39EE6E72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5801" y="198045"/>
            <a:ext cx="2084676" cy="4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1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78938-D9BE-93D5-4C36-B4A4D946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94" y="575106"/>
            <a:ext cx="11106612" cy="1325563"/>
          </a:xfrm>
        </p:spPr>
        <p:txBody>
          <a:bodyPr>
            <a:noAutofit/>
          </a:bodyPr>
          <a:lstStyle/>
          <a:p>
            <a:r>
              <a:rPr lang="en-US" dirty="0">
                <a:latin typeface="Arial"/>
                <a:ea typeface="+mj-lt"/>
                <a:cs typeface="Arial"/>
              </a:rPr>
              <a:t>TGs create benchmarking standards </a:t>
            </a:r>
            <a:br>
              <a:rPr lang="en-US" dirty="0">
                <a:latin typeface="Arial"/>
                <a:ea typeface="+mj-lt"/>
                <a:cs typeface="Arial"/>
              </a:rPr>
            </a:br>
            <a:r>
              <a:rPr lang="en-US" dirty="0">
                <a:latin typeface="Arial"/>
                <a:ea typeface="+mj-lt"/>
                <a:cs typeface="Arial"/>
              </a:rPr>
              <a:t>for AI-for-health</a:t>
            </a:r>
            <a:r>
              <a:rPr lang="en-US" sz="3600" dirty="0">
                <a:latin typeface="Arial"/>
                <a:ea typeface="+mj-lt"/>
                <a:cs typeface="Arial"/>
              </a:rPr>
              <a:t>: Topic description document </a:t>
            </a:r>
            <a:endParaRPr lang="de-DE" sz="3600" dirty="0">
              <a:latin typeface="Arial"/>
              <a:cs typeface="Arial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BD82992-5516-2CA1-032E-D92FEBF6E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701" y="120880"/>
            <a:ext cx="1673670" cy="353554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17BA49-7AFA-8EBF-FF3B-7DD1F8386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851399"/>
            <a:ext cx="10996749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Topic groups (TGs)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create output documentation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Sections on the ethical, technical, clinical, regulatory requirements for the benchmarking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Categories: Background, features, operations, considerations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5">
            <a:extLst>
              <a:ext uri="{FF2B5EF4-FFF2-40B4-BE49-F238E27FC236}">
                <a16:creationId xmlns:a16="http://schemas.microsoft.com/office/drawing/2014/main" id="{736187B8-4ECA-1768-A86C-69E0F1198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16" y="2295355"/>
            <a:ext cx="5395384" cy="2010356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767E60CF-531F-9810-238C-C5FC69316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474" y="2015234"/>
            <a:ext cx="1902106" cy="2699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BAEDAD9-1F7F-434D-FEF9-91A31C60C666}"/>
              </a:ext>
            </a:extLst>
          </p:cNvPr>
          <p:cNvSpPr txBox="1"/>
          <p:nvPr/>
        </p:nvSpPr>
        <p:spPr>
          <a:xfrm>
            <a:off x="618164" y="4323695"/>
            <a:ext cx="928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ITU</a:t>
            </a:r>
          </a:p>
        </p:txBody>
      </p:sp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A526F001-BCC0-1D18-7FEC-8D8E966BA0B7}"/>
              </a:ext>
            </a:extLst>
          </p:cNvPr>
          <p:cNvSpPr/>
          <p:nvPr/>
        </p:nvSpPr>
        <p:spPr>
          <a:xfrm>
            <a:off x="6336573" y="3090008"/>
            <a:ext cx="1262466" cy="52357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06C87FB-248E-005D-4C72-E39BFAAE374B}"/>
              </a:ext>
            </a:extLst>
          </p:cNvPr>
          <p:cNvSpPr txBox="1"/>
          <p:nvPr/>
        </p:nvSpPr>
        <p:spPr>
          <a:xfrm>
            <a:off x="10293158" y="2804244"/>
            <a:ext cx="1206137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 description document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template (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J-105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9749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AD762-204D-7DE9-4A2F-6FC95F6E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topic group activities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2304D2-E004-2C0D-C10B-F570791A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48250"/>
            <a:ext cx="10515600" cy="168809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Topic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Ophthalmology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Malaria – Symptoms –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Snakes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Radiology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Outbreaks – Dental – Falls – …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tbc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52F6D3-2B4A-40F4-940B-BAD103AC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07" y="2179187"/>
            <a:ext cx="4804344" cy="200307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9347102-2604-B67F-A871-2ABA060CC8A3}"/>
              </a:ext>
            </a:extLst>
          </p:cNvPr>
          <p:cNvSpPr txBox="1"/>
          <p:nvPr/>
        </p:nvSpPr>
        <p:spPr>
          <a:xfrm>
            <a:off x="4935315" y="3635634"/>
            <a:ext cx="480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Code Initiative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35B2F9-6DBD-2263-B810-B5042A1A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471" y="365127"/>
            <a:ext cx="2084676" cy="42716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58AAC75-AA55-9ED7-54C2-3EF839874F9A}"/>
              </a:ext>
            </a:extLst>
          </p:cNvPr>
          <p:cNvSpPr txBox="1"/>
          <p:nvPr/>
        </p:nvSpPr>
        <p:spPr>
          <a:xfrm>
            <a:off x="10414661" y="6445426"/>
            <a:ext cx="2161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aiaudit.org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78938-D9BE-93D5-4C36-B4A4D946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385" y="2766218"/>
            <a:ext cx="10038443" cy="1325563"/>
          </a:xfrm>
        </p:spPr>
        <p:txBody>
          <a:bodyPr>
            <a:noAutofit/>
          </a:bodyPr>
          <a:lstStyle/>
          <a:p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BD82992-5516-2CA1-032E-D92FEBF6E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728" y="1732796"/>
            <a:ext cx="5076543" cy="107239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A46480-486B-75AD-39DD-E091C937B24F}"/>
              </a:ext>
            </a:extLst>
          </p:cNvPr>
          <p:cNvSpPr txBox="1"/>
          <p:nvPr/>
        </p:nvSpPr>
        <p:spPr>
          <a:xfrm>
            <a:off x="6377894" y="5748198"/>
            <a:ext cx="7257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info: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 Weicken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eva.weicken@hhi.fraunhofer.de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5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Q-000_PPT-Template-16x9.pptx" id="{EB050EB5-7CE9-4C37-B18E-39E881A05EF8}" vid="{B07F01C1-6099-4740-A8A3-10552FEDBA5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ECDBC4E-0A46-4418-9923-AC7556B093FE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FGAI4H-Q-000_PPT-Template-16x9</Template>
  <TotalTime>13</TotalTime>
  <Words>291</Words>
  <Application>Microsoft Office PowerPoint</Application>
  <PresentationFormat>Widescreen</PresentationFormat>
  <Paragraphs>44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Office 主题​​</vt:lpstr>
      <vt:lpstr>Office</vt:lpstr>
      <vt:lpstr>PowerPoint Presentation</vt:lpstr>
      <vt:lpstr>24 topic groups </vt:lpstr>
      <vt:lpstr>Topic groups x Working groups Matrix structure</vt:lpstr>
      <vt:lpstr>TGs create benchmarking standards  for AI-for-health: organization</vt:lpstr>
      <vt:lpstr>TGs create benchmarking standards  for AI-for-health: Topic description document </vt:lpstr>
      <vt:lpstr>More topic group activities 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Att.1 - Presentation - DEL10 Update: AI4H use cases: Topic Description Documents </dc:title>
  <dc:creator>TSB (HT)</dc:creator>
  <cp:lastModifiedBy>TSB (HT)</cp:lastModifiedBy>
  <cp:revision>3</cp:revision>
  <cp:lastPrinted>2019-04-04T08:49:31Z</cp:lastPrinted>
  <dcterms:created xsi:type="dcterms:W3CDTF">2022-12-07T14:30:32Z</dcterms:created>
  <dcterms:modified xsi:type="dcterms:W3CDTF">2022-12-07T14:45:34Z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