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a43315882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a43315882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a433158822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a433158822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a433158822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a433158822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a433158822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a433158822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5667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2022/12/5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rsha@flash.health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vyannlee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014492" y="935321"/>
            <a:ext cx="1994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FGAI4H-Q-007-A03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201706" y="1304653"/>
            <a:ext cx="2807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Douala, 6-9 December 2022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001240"/>
              </p:ext>
            </p:extLst>
          </p:nvPr>
        </p:nvGraphicFramePr>
        <p:xfrm>
          <a:off x="1790700" y="3247161"/>
          <a:ext cx="8401049" cy="2080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34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476483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578218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TG-Derma Topic Driver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Att.3 – Presentation (TG-Derma)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 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 sz="1800" dirty="0"/>
                        <a:t>Harsha Jayakody</a:t>
                      </a:r>
                    </a:p>
                    <a:p>
                      <a:r>
                        <a:rPr lang="en" sz="1800" dirty="0"/>
                        <a:t>Ivy Lee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" sz="1800" dirty="0">
                          <a:hlinkClick r:id="rId3"/>
                        </a:rPr>
                        <a:t>harsha@flash.health</a:t>
                      </a:r>
                      <a:r>
                        <a:rPr lang="en-GB" sz="1800" kern="1200" dirty="0"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E-mail: </a:t>
                      </a:r>
                      <a:r>
                        <a:rPr lang="en-GB" sz="1800" dirty="0">
                          <a:hlinkClick r:id="rId4"/>
                        </a:rPr>
                        <a:t>ivyannlee@gmail.com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presentation </a:t>
                      </a:r>
                      <a:r>
                        <a:rPr lang="en" sz="1800" dirty="0"/>
                        <a:t>about AI application in Aesthetics</a:t>
                      </a:r>
                      <a:r>
                        <a:rPr lang="en-US" sz="1800" dirty="0"/>
                        <a:t>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>
              <a:spcBef>
                <a:spcPts val="2667"/>
              </a:spcBef>
              <a:buClr>
                <a:schemeClr val="dk1"/>
              </a:buClr>
              <a:buSzPct val="32352"/>
            </a:pPr>
            <a:r>
              <a:rPr lang="en" sz="4533" b="1">
                <a:solidFill>
                  <a:srgbClr val="49BEA7"/>
                </a:solidFill>
                <a:latin typeface="Roboto"/>
                <a:ea typeface="Roboto"/>
                <a:cs typeface="Roboto"/>
                <a:sym typeface="Roboto"/>
              </a:rPr>
              <a:t>Product Overview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942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just">
              <a:lnSpc>
                <a:spcPct val="95000"/>
              </a:lnSpc>
              <a:buClr>
                <a:schemeClr val="dk1"/>
              </a:buClr>
              <a:buSzPts val="935"/>
              <a:buNone/>
            </a:pPr>
            <a:r>
              <a:rPr lang="en" sz="1913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Elza is an artificial intelligence application that detects the cosmetic concerns of an individual and the app gives a range for each cosmetic concern following aesthetic skin treatment options to the end-user. </a:t>
            </a:r>
            <a:endParaRPr sz="1913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lnSpc>
                <a:spcPct val="95000"/>
              </a:lnSpc>
              <a:spcAft>
                <a:spcPts val="1600"/>
              </a:spcAft>
              <a:buSzPts val="935"/>
              <a:buNone/>
            </a:pPr>
            <a:endParaRPr sz="2705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6900" y="2682634"/>
            <a:ext cx="1727200" cy="311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 rotWithShape="1">
          <a:blip r:embed="rId4">
            <a:alphaModFix/>
          </a:blip>
          <a:srcRect r="16756"/>
          <a:stretch/>
        </p:blipFill>
        <p:spPr>
          <a:xfrm>
            <a:off x="203201" y="2682633"/>
            <a:ext cx="2730500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>
              <a:spcBef>
                <a:spcPts val="3200"/>
              </a:spcBef>
              <a:buClr>
                <a:schemeClr val="dk1"/>
              </a:buClr>
              <a:buSzPct val="52380"/>
            </a:pPr>
            <a:r>
              <a:rPr lang="en" sz="2800" b="1">
                <a:solidFill>
                  <a:srgbClr val="49BEA7"/>
                </a:solidFill>
                <a:latin typeface="Roboto"/>
                <a:ea typeface="Roboto"/>
                <a:cs typeface="Roboto"/>
                <a:sym typeface="Roboto"/>
              </a:rPr>
              <a:t>Development Method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indent="-431789">
              <a:buClr>
                <a:srgbClr val="1A1D21"/>
              </a:buClr>
              <a:buSzPts val="1500"/>
              <a:buFont typeface="Roboto"/>
              <a:buChar char="●"/>
            </a:pPr>
            <a:r>
              <a:rPr lang="en" sz="2000">
                <a:solidFill>
                  <a:srgbClr val="1A1D21"/>
                </a:solidFill>
                <a:latin typeface="Roboto"/>
                <a:ea typeface="Roboto"/>
                <a:cs typeface="Roboto"/>
                <a:sym typeface="Roboto"/>
              </a:rPr>
              <a:t>Scan the face from the front and send the base64 image to the backend API endpoint as a request.</a:t>
            </a:r>
            <a:endParaRPr sz="2000">
              <a:solidFill>
                <a:srgbClr val="1A1D2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>
              <a:buClr>
                <a:schemeClr val="dk1"/>
              </a:buClr>
              <a:buSzPts val="1100"/>
              <a:buNone/>
            </a:pPr>
            <a:endParaRPr sz="2000">
              <a:solidFill>
                <a:srgbClr val="1A1D2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31789">
              <a:buClr>
                <a:srgbClr val="1A1D21"/>
              </a:buClr>
              <a:buSzPts val="1500"/>
              <a:buFont typeface="Roboto"/>
              <a:buChar char="●"/>
            </a:pPr>
            <a:r>
              <a:rPr lang="en" sz="2000">
                <a:solidFill>
                  <a:srgbClr val="1A1D21"/>
                </a:solidFill>
                <a:latin typeface="Roboto"/>
                <a:ea typeface="Roboto"/>
                <a:cs typeface="Roboto"/>
                <a:sym typeface="Roboto"/>
              </a:rPr>
              <a:t>The backend receives the payload request and initiates the image processing as follows:</a:t>
            </a:r>
            <a:endParaRPr sz="2000">
              <a:solidFill>
                <a:srgbClr val="1A1D2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sz="2000">
              <a:solidFill>
                <a:srgbClr val="49BEA7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sz="2000">
              <a:solidFill>
                <a:srgbClr val="1A1D2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31789">
              <a:buClr>
                <a:srgbClr val="1A1D21"/>
              </a:buClr>
              <a:buSzPts val="15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As a Deep Learning based approach to identifying the wrinkles, segmentation is selected. </a:t>
            </a:r>
            <a:b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</a:b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31789">
              <a:buClr>
                <a:srgbClr val="1A1D21"/>
              </a:buClr>
              <a:buSzPts val="15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Segmentation is a task to identify objects with their borders in an image. Hence not only we can detect the object (wrinkles) but also we can measure the area.</a:t>
            </a: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>
              <a:buClr>
                <a:schemeClr val="dk1"/>
              </a:buClr>
              <a:buSzPts val="1100"/>
              <a:buNone/>
            </a:pPr>
            <a:endParaRPr sz="20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31789">
              <a:buClr>
                <a:srgbClr val="1A1D21"/>
              </a:buClr>
              <a:buSzPts val="1500"/>
              <a:buFont typeface="Roboto"/>
              <a:buChar char="●"/>
            </a:pPr>
            <a:r>
              <a:rPr lang="en" sz="2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The face landmark detection model will be used to identify the position of the wrinkle.</a:t>
            </a:r>
            <a:endParaRPr sz="2933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pPr>
              <a:spcBef>
                <a:spcPts val="1333"/>
              </a:spcBef>
              <a:buClr>
                <a:schemeClr val="dk1"/>
              </a:buClr>
              <a:buSzPct val="55000"/>
            </a:pPr>
            <a:r>
              <a:rPr lang="en" sz="2667" b="1">
                <a:solidFill>
                  <a:srgbClr val="49BEA7"/>
                </a:solidFill>
                <a:latin typeface="Roboto"/>
                <a:ea typeface="Roboto"/>
                <a:cs typeface="Roboto"/>
                <a:sym typeface="Roboto"/>
              </a:rPr>
              <a:t>Software Architecture</a:t>
            </a:r>
            <a:endParaRPr sz="2667" b="1">
              <a:solidFill>
                <a:srgbClr val="49BEA7"/>
              </a:solidFill>
              <a:latin typeface="Roboto"/>
              <a:ea typeface="Roboto"/>
              <a:cs typeface="Roboto"/>
              <a:sym typeface="Roboto"/>
            </a:endParaRPr>
          </a:p>
          <a:p>
            <a:pPr>
              <a:spcBef>
                <a:spcPts val="800"/>
              </a:spcBef>
            </a:pP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767" y="1152418"/>
            <a:ext cx="7924800" cy="534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/>
              <a:t>TG Dermatology - Future Plans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buNone/>
            </a:pPr>
            <a:r>
              <a:rPr lang="en"/>
              <a:t>Expand outreach for membership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Share existing resources on standards, guidelines, and education </a:t>
            </a:r>
            <a:endParaRPr/>
          </a:p>
          <a:p>
            <a:pPr marL="0" indent="0">
              <a:spcBef>
                <a:spcPts val="1600"/>
              </a:spcBef>
              <a:buNone/>
            </a:pPr>
            <a:r>
              <a:rPr lang="en"/>
              <a:t>Showcase high quality Derm AI solutions from across the globe</a:t>
            </a:r>
            <a:endParaRPr/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Identify needs and gaps in research, knowledge and practice for future collaborations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88ABCBD-7410-474C-98EA-DE3B6A92EF2C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1781</TotalTime>
  <Words>238</Words>
  <Application>Microsoft Office PowerPoint</Application>
  <PresentationFormat>Widescreen</PresentationFormat>
  <Paragraphs>34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等线</vt:lpstr>
      <vt:lpstr>Arial</vt:lpstr>
      <vt:lpstr>Calibri</vt:lpstr>
      <vt:lpstr>Calibri Light</vt:lpstr>
      <vt:lpstr>Roboto</vt:lpstr>
      <vt:lpstr>Office 主题​​</vt:lpstr>
      <vt:lpstr>PowerPoint Presentation</vt:lpstr>
      <vt:lpstr>Product Overview</vt:lpstr>
      <vt:lpstr>Development Method</vt:lpstr>
      <vt:lpstr>Software Architecture </vt:lpstr>
      <vt:lpstr>TG Dermatology - Future Plans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Att.3 – Presentation (TG-Derma)</dc:title>
  <dc:creator>Campos, Simao</dc:creator>
  <cp:lastModifiedBy>TSB (HT)</cp:lastModifiedBy>
  <cp:revision>77</cp:revision>
  <cp:lastPrinted>2019-04-04T08:49:31Z</cp:lastPrinted>
  <dcterms:created xsi:type="dcterms:W3CDTF">2019-03-31T15:53:06Z</dcterms:created>
  <dcterms:modified xsi:type="dcterms:W3CDTF">2022-12-05T11:35:19Z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