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32" r:id="rId6"/>
    <p:sldMasterId id="2147483765" r:id="rId7"/>
  </p:sldMasterIdLst>
  <p:notesMasterIdLst>
    <p:notesMasterId r:id="rId21"/>
  </p:notesMasterIdLst>
  <p:sldIdLst>
    <p:sldId id="256" r:id="rId8"/>
    <p:sldId id="257" r:id="rId9"/>
    <p:sldId id="259" r:id="rId10"/>
    <p:sldId id="261" r:id="rId11"/>
    <p:sldId id="284" r:id="rId12"/>
    <p:sldId id="304" r:id="rId13"/>
    <p:sldId id="271" r:id="rId14"/>
    <p:sldId id="272" r:id="rId15"/>
    <p:sldId id="274" r:id="rId16"/>
    <p:sldId id="293" r:id="rId17"/>
    <p:sldId id="2134805517" r:id="rId18"/>
    <p:sldId id="303" r:id="rId19"/>
    <p:sldId id="2134805467" r:id="rId20"/>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62EF57-65A9-420D-A00B-1E1463696DFF}">
          <p14:sldIdLst>
            <p14:sldId id="256"/>
          </p14:sldIdLst>
        </p14:section>
        <p14:section name="Title / Outline" id="{BBA409E0-FFA5-D44E-8C18-7196CF10B7BD}">
          <p14:sldIdLst>
            <p14:sldId id="257"/>
          </p14:sldIdLst>
        </p14:section>
        <p14:section name="The Process" id="{BB623856-CC16-4C42-9EEC-E0C820BCAF73}">
          <p14:sldIdLst>
            <p14:sldId id="259"/>
            <p14:sldId id="261"/>
            <p14:sldId id="284"/>
            <p14:sldId id="304"/>
            <p14:sldId id="271"/>
            <p14:sldId id="272"/>
            <p14:sldId id="274"/>
            <p14:sldId id="293"/>
            <p14:sldId id="2134805517"/>
            <p14:sldId id="303"/>
          </p14:sldIdLst>
        </p14:section>
        <p14:section name="Next Steps" id="{D7549210-9FF8-CA4F-9253-09B42E0A6322}">
          <p14:sldIdLst>
            <p14:sldId id="21348054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2999C-04F6-43E1-B83F-46BCC4C046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CAB1A664-2B1D-4451-ACB6-90EB5690B00C}">
      <dgm:prSet phldrT="[Text]" phldr="1"/>
      <dgm:spPr/>
      <dgm:t>
        <a:bodyPr/>
        <a:lstStyle/>
        <a:p>
          <a:endParaRPr lang="en-GB"/>
        </a:p>
      </dgm:t>
    </dgm:pt>
    <dgm:pt modelId="{55BAB297-3973-434C-989A-B31BC113B7C8}" type="parTrans" cxnId="{0008C13E-8FBB-44E2-9A74-FD8584DB1AEE}">
      <dgm:prSet/>
      <dgm:spPr/>
      <dgm:t>
        <a:bodyPr/>
        <a:lstStyle/>
        <a:p>
          <a:endParaRPr lang="en-GB"/>
        </a:p>
      </dgm:t>
    </dgm:pt>
    <dgm:pt modelId="{10B6D3E9-19D1-44FA-98AB-5316E63E2FDD}" type="sibTrans" cxnId="{0008C13E-8FBB-44E2-9A74-FD8584DB1AEE}">
      <dgm:prSet/>
      <dgm:spPr/>
      <dgm:t>
        <a:bodyPr/>
        <a:lstStyle/>
        <a:p>
          <a:endParaRPr lang="en-GB"/>
        </a:p>
      </dgm:t>
    </dgm:pt>
    <dgm:pt modelId="{D420909D-7CA3-4028-9786-952CCC691F7A}">
      <dgm:prSet phldrT="[Text]" phldr="1"/>
      <dgm:spPr>
        <a:solidFill>
          <a:srgbClr val="005286"/>
        </a:solidFill>
      </dgm:spPr>
      <dgm:t>
        <a:bodyPr/>
        <a:lstStyle/>
        <a:p>
          <a:endParaRPr lang="en-GB" dirty="0"/>
        </a:p>
      </dgm:t>
    </dgm:pt>
    <dgm:pt modelId="{270AE423-354F-4E47-A10A-7200BA689990}" type="parTrans" cxnId="{792F5E89-B001-41C8-8D5F-A130C7C7A040}">
      <dgm:prSet/>
      <dgm:spPr/>
      <dgm:t>
        <a:bodyPr/>
        <a:lstStyle/>
        <a:p>
          <a:endParaRPr lang="en-GB"/>
        </a:p>
      </dgm:t>
    </dgm:pt>
    <dgm:pt modelId="{27DB7BEA-6792-4DE6-BD16-62465A0CC001}" type="sibTrans" cxnId="{792F5E89-B001-41C8-8D5F-A130C7C7A040}">
      <dgm:prSet/>
      <dgm:spPr/>
      <dgm:t>
        <a:bodyPr/>
        <a:lstStyle/>
        <a:p>
          <a:endParaRPr lang="en-GB"/>
        </a:p>
      </dgm:t>
    </dgm:pt>
    <dgm:pt modelId="{5C855D8E-37DF-488B-86C5-DB006C44B3F8}">
      <dgm:prSet phldrT="[Text]" phldr="1"/>
      <dgm:spPr>
        <a:solidFill>
          <a:srgbClr val="07AD73"/>
        </a:solidFill>
        <a:ln>
          <a:noFill/>
        </a:ln>
      </dgm:spPr>
      <dgm:t>
        <a:bodyPr/>
        <a:lstStyle/>
        <a:p>
          <a:endParaRPr lang="en-GB" dirty="0"/>
        </a:p>
      </dgm:t>
    </dgm:pt>
    <dgm:pt modelId="{7CF820B7-1CE5-4519-A4B2-F1780FC3B178}" type="parTrans" cxnId="{C99E96DB-4257-4DE6-9A93-0681BDC7551B}">
      <dgm:prSet/>
      <dgm:spPr/>
      <dgm:t>
        <a:bodyPr/>
        <a:lstStyle/>
        <a:p>
          <a:endParaRPr lang="en-GB"/>
        </a:p>
      </dgm:t>
    </dgm:pt>
    <dgm:pt modelId="{40CB055F-B03E-42FA-8F85-C25B46AD51DD}" type="sibTrans" cxnId="{C99E96DB-4257-4DE6-9A93-0681BDC7551B}">
      <dgm:prSet/>
      <dgm:spPr/>
      <dgm:t>
        <a:bodyPr/>
        <a:lstStyle/>
        <a:p>
          <a:endParaRPr lang="en-GB"/>
        </a:p>
      </dgm:t>
    </dgm:pt>
    <dgm:pt modelId="{AE1D3C83-9956-4E9A-8807-C4E413D384FA}">
      <dgm:prSet phldrT="[Text]" phldr="1"/>
      <dgm:spPr>
        <a:solidFill>
          <a:srgbClr val="FF6200"/>
        </a:solidFill>
        <a:ln>
          <a:noFill/>
        </a:ln>
      </dgm:spPr>
      <dgm:t>
        <a:bodyPr/>
        <a:lstStyle/>
        <a:p>
          <a:endParaRPr lang="en-GB" dirty="0"/>
        </a:p>
      </dgm:t>
    </dgm:pt>
    <dgm:pt modelId="{3B4EA63B-3AD9-4696-8B03-B357A8E02646}" type="parTrans" cxnId="{F92C29F3-5201-4934-93E2-3E16B3130E4C}">
      <dgm:prSet/>
      <dgm:spPr/>
      <dgm:t>
        <a:bodyPr/>
        <a:lstStyle/>
        <a:p>
          <a:endParaRPr lang="en-GB"/>
        </a:p>
      </dgm:t>
    </dgm:pt>
    <dgm:pt modelId="{E21C333A-0E62-4375-BAFB-36895CEF741B}" type="sibTrans" cxnId="{F92C29F3-5201-4934-93E2-3E16B3130E4C}">
      <dgm:prSet/>
      <dgm:spPr/>
      <dgm:t>
        <a:bodyPr/>
        <a:lstStyle/>
        <a:p>
          <a:endParaRPr lang="en-GB"/>
        </a:p>
      </dgm:t>
    </dgm:pt>
    <dgm:pt modelId="{6D6ACDF4-4ABE-42A7-8895-6F0E557E9AF9}">
      <dgm:prSet phldrT="[Text]" phldr="1"/>
      <dgm:spPr>
        <a:solidFill>
          <a:srgbClr val="109ADB"/>
        </a:solidFill>
        <a:ln>
          <a:solidFill>
            <a:srgbClr val="109ADB"/>
          </a:solidFill>
        </a:ln>
      </dgm:spPr>
      <dgm:t>
        <a:bodyPr/>
        <a:lstStyle/>
        <a:p>
          <a:endParaRPr lang="en-GB"/>
        </a:p>
      </dgm:t>
    </dgm:pt>
    <dgm:pt modelId="{FBDFC365-A14D-4F01-A1C0-A5C71968DFB6}" type="parTrans" cxnId="{D4EA5B8F-524B-4563-872B-FDA6539EACB3}">
      <dgm:prSet/>
      <dgm:spPr/>
      <dgm:t>
        <a:bodyPr/>
        <a:lstStyle/>
        <a:p>
          <a:endParaRPr lang="en-GB"/>
        </a:p>
      </dgm:t>
    </dgm:pt>
    <dgm:pt modelId="{EC319DC5-E2FB-40EF-9513-9E433DC82919}" type="sibTrans" cxnId="{D4EA5B8F-524B-4563-872B-FDA6539EACB3}">
      <dgm:prSet/>
      <dgm:spPr/>
      <dgm:t>
        <a:bodyPr/>
        <a:lstStyle/>
        <a:p>
          <a:endParaRPr lang="en-GB"/>
        </a:p>
      </dgm:t>
    </dgm:pt>
    <dgm:pt modelId="{B65DF218-EFBD-43D1-82A0-8A17E5494998}" type="pres">
      <dgm:prSet presAssocID="{2AA2999C-04F6-43E1-B83F-46BCC4C046F6}" presName="diagram" presStyleCnt="0">
        <dgm:presLayoutVars>
          <dgm:chMax val="1"/>
          <dgm:dir/>
          <dgm:animLvl val="ctr"/>
          <dgm:resizeHandles val="exact"/>
        </dgm:presLayoutVars>
      </dgm:prSet>
      <dgm:spPr/>
    </dgm:pt>
    <dgm:pt modelId="{1F30CC9F-556E-48FB-9639-68DE38E7D08D}" type="pres">
      <dgm:prSet presAssocID="{2AA2999C-04F6-43E1-B83F-46BCC4C046F6}" presName="matrix" presStyleCnt="0"/>
      <dgm:spPr/>
    </dgm:pt>
    <dgm:pt modelId="{979F67F4-CF38-4967-8760-4886CDB1F4BA}" type="pres">
      <dgm:prSet presAssocID="{2AA2999C-04F6-43E1-B83F-46BCC4C046F6}" presName="tile1" presStyleLbl="node1" presStyleIdx="0" presStyleCnt="4"/>
      <dgm:spPr/>
    </dgm:pt>
    <dgm:pt modelId="{9CCB8B45-6AA9-44C2-BE6B-D840D985EDB3}" type="pres">
      <dgm:prSet presAssocID="{2AA2999C-04F6-43E1-B83F-46BCC4C046F6}" presName="tile1text" presStyleLbl="node1" presStyleIdx="0" presStyleCnt="4">
        <dgm:presLayoutVars>
          <dgm:chMax val="0"/>
          <dgm:chPref val="0"/>
          <dgm:bulletEnabled val="1"/>
        </dgm:presLayoutVars>
      </dgm:prSet>
      <dgm:spPr/>
    </dgm:pt>
    <dgm:pt modelId="{D4670B59-9F34-40AD-8F78-D40B57A6EB01}" type="pres">
      <dgm:prSet presAssocID="{2AA2999C-04F6-43E1-B83F-46BCC4C046F6}" presName="tile2" presStyleLbl="node1" presStyleIdx="1" presStyleCnt="4"/>
      <dgm:spPr/>
    </dgm:pt>
    <dgm:pt modelId="{E0C15FDD-6216-459D-97BD-D7943727A0D7}" type="pres">
      <dgm:prSet presAssocID="{2AA2999C-04F6-43E1-B83F-46BCC4C046F6}" presName="tile2text" presStyleLbl="node1" presStyleIdx="1" presStyleCnt="4">
        <dgm:presLayoutVars>
          <dgm:chMax val="0"/>
          <dgm:chPref val="0"/>
          <dgm:bulletEnabled val="1"/>
        </dgm:presLayoutVars>
      </dgm:prSet>
      <dgm:spPr/>
    </dgm:pt>
    <dgm:pt modelId="{22DD4584-BB73-4150-ABEE-EE62626F4A99}" type="pres">
      <dgm:prSet presAssocID="{2AA2999C-04F6-43E1-B83F-46BCC4C046F6}" presName="tile3" presStyleLbl="node1" presStyleIdx="2" presStyleCnt="4" custLinFactNeighborX="-304"/>
      <dgm:spPr/>
    </dgm:pt>
    <dgm:pt modelId="{BE5FC1FE-6E6E-40BD-AA37-B8EE105EA15A}" type="pres">
      <dgm:prSet presAssocID="{2AA2999C-04F6-43E1-B83F-46BCC4C046F6}" presName="tile3text" presStyleLbl="node1" presStyleIdx="2" presStyleCnt="4">
        <dgm:presLayoutVars>
          <dgm:chMax val="0"/>
          <dgm:chPref val="0"/>
          <dgm:bulletEnabled val="1"/>
        </dgm:presLayoutVars>
      </dgm:prSet>
      <dgm:spPr/>
    </dgm:pt>
    <dgm:pt modelId="{8FE737F6-FE1A-4158-B87C-2CC856F461F3}" type="pres">
      <dgm:prSet presAssocID="{2AA2999C-04F6-43E1-B83F-46BCC4C046F6}" presName="tile4" presStyleLbl="node1" presStyleIdx="3" presStyleCnt="4"/>
      <dgm:spPr/>
    </dgm:pt>
    <dgm:pt modelId="{87CCF54A-820D-4CFA-A77B-89CB2F2E78B4}" type="pres">
      <dgm:prSet presAssocID="{2AA2999C-04F6-43E1-B83F-46BCC4C046F6}" presName="tile4text" presStyleLbl="node1" presStyleIdx="3" presStyleCnt="4">
        <dgm:presLayoutVars>
          <dgm:chMax val="0"/>
          <dgm:chPref val="0"/>
          <dgm:bulletEnabled val="1"/>
        </dgm:presLayoutVars>
      </dgm:prSet>
      <dgm:spPr/>
    </dgm:pt>
    <dgm:pt modelId="{25BA7401-EE30-4909-8D97-209B98E6C627}" type="pres">
      <dgm:prSet presAssocID="{2AA2999C-04F6-43E1-B83F-46BCC4C046F6}" presName="centerTile" presStyleLbl="fgShp" presStyleIdx="0" presStyleCnt="1">
        <dgm:presLayoutVars>
          <dgm:chMax val="0"/>
          <dgm:chPref val="0"/>
        </dgm:presLayoutVars>
      </dgm:prSet>
      <dgm:spPr/>
    </dgm:pt>
  </dgm:ptLst>
  <dgm:cxnLst>
    <dgm:cxn modelId="{7DF46820-9CCD-4B59-BF5B-60866024AB84}" type="presOf" srcId="{5C855D8E-37DF-488B-86C5-DB006C44B3F8}" destId="{D4670B59-9F34-40AD-8F78-D40B57A6EB01}" srcOrd="0" destOrd="0" presId="urn:microsoft.com/office/officeart/2005/8/layout/matrix1"/>
    <dgm:cxn modelId="{4AF6B127-D8B4-41B3-8164-A83C1411BAD5}" type="presOf" srcId="{D420909D-7CA3-4028-9786-952CCC691F7A}" destId="{9CCB8B45-6AA9-44C2-BE6B-D840D985EDB3}" srcOrd="1" destOrd="0" presId="urn:microsoft.com/office/officeart/2005/8/layout/matrix1"/>
    <dgm:cxn modelId="{5F1BBB31-4233-4149-9683-CAB8A86B1361}" type="presOf" srcId="{AE1D3C83-9956-4E9A-8807-C4E413D384FA}" destId="{22DD4584-BB73-4150-ABEE-EE62626F4A99}" srcOrd="0" destOrd="0" presId="urn:microsoft.com/office/officeart/2005/8/layout/matrix1"/>
    <dgm:cxn modelId="{3DB8C63B-9366-467A-8833-18239C183A3B}" type="presOf" srcId="{5C855D8E-37DF-488B-86C5-DB006C44B3F8}" destId="{E0C15FDD-6216-459D-97BD-D7943727A0D7}" srcOrd="1" destOrd="0" presId="urn:microsoft.com/office/officeart/2005/8/layout/matrix1"/>
    <dgm:cxn modelId="{0008C13E-8FBB-44E2-9A74-FD8584DB1AEE}" srcId="{2AA2999C-04F6-43E1-B83F-46BCC4C046F6}" destId="{CAB1A664-2B1D-4451-ACB6-90EB5690B00C}" srcOrd="0" destOrd="0" parTransId="{55BAB297-3973-434C-989A-B31BC113B7C8}" sibTransId="{10B6D3E9-19D1-44FA-98AB-5316E63E2FDD}"/>
    <dgm:cxn modelId="{1DBB9960-C164-4252-BF55-3EBB92558471}" type="presOf" srcId="{CAB1A664-2B1D-4451-ACB6-90EB5690B00C}" destId="{25BA7401-EE30-4909-8D97-209B98E6C627}" srcOrd="0" destOrd="0" presId="urn:microsoft.com/office/officeart/2005/8/layout/matrix1"/>
    <dgm:cxn modelId="{13A31154-0E7F-40C7-B147-7EA4A29B95DA}" type="presOf" srcId="{2AA2999C-04F6-43E1-B83F-46BCC4C046F6}" destId="{B65DF218-EFBD-43D1-82A0-8A17E5494998}" srcOrd="0" destOrd="0" presId="urn:microsoft.com/office/officeart/2005/8/layout/matrix1"/>
    <dgm:cxn modelId="{792F5E89-B001-41C8-8D5F-A130C7C7A040}" srcId="{CAB1A664-2B1D-4451-ACB6-90EB5690B00C}" destId="{D420909D-7CA3-4028-9786-952CCC691F7A}" srcOrd="0" destOrd="0" parTransId="{270AE423-354F-4E47-A10A-7200BA689990}" sibTransId="{27DB7BEA-6792-4DE6-BD16-62465A0CC001}"/>
    <dgm:cxn modelId="{D4EA5B8F-524B-4563-872B-FDA6539EACB3}" srcId="{CAB1A664-2B1D-4451-ACB6-90EB5690B00C}" destId="{6D6ACDF4-4ABE-42A7-8895-6F0E557E9AF9}" srcOrd="3" destOrd="0" parTransId="{FBDFC365-A14D-4F01-A1C0-A5C71968DFB6}" sibTransId="{EC319DC5-E2FB-40EF-9513-9E433DC82919}"/>
    <dgm:cxn modelId="{C36E109F-0F3E-4DAD-B845-6C3F12B1AE49}" type="presOf" srcId="{6D6ACDF4-4ABE-42A7-8895-6F0E557E9AF9}" destId="{8FE737F6-FE1A-4158-B87C-2CC856F461F3}" srcOrd="0" destOrd="0" presId="urn:microsoft.com/office/officeart/2005/8/layout/matrix1"/>
    <dgm:cxn modelId="{453377A4-1EA8-456F-9423-C39C6C06D218}" type="presOf" srcId="{D420909D-7CA3-4028-9786-952CCC691F7A}" destId="{979F67F4-CF38-4967-8760-4886CDB1F4BA}" srcOrd="0" destOrd="0" presId="urn:microsoft.com/office/officeart/2005/8/layout/matrix1"/>
    <dgm:cxn modelId="{1AFC6EAB-0EA2-4025-8C28-D2FD9A616381}" type="presOf" srcId="{6D6ACDF4-4ABE-42A7-8895-6F0E557E9AF9}" destId="{87CCF54A-820D-4CFA-A77B-89CB2F2E78B4}" srcOrd="1" destOrd="0" presId="urn:microsoft.com/office/officeart/2005/8/layout/matrix1"/>
    <dgm:cxn modelId="{0AEAFCBF-B26E-4E1F-8B9E-209EAED26B1B}" type="presOf" srcId="{AE1D3C83-9956-4E9A-8807-C4E413D384FA}" destId="{BE5FC1FE-6E6E-40BD-AA37-B8EE105EA15A}" srcOrd="1" destOrd="0" presId="urn:microsoft.com/office/officeart/2005/8/layout/matrix1"/>
    <dgm:cxn modelId="{C99E96DB-4257-4DE6-9A93-0681BDC7551B}" srcId="{CAB1A664-2B1D-4451-ACB6-90EB5690B00C}" destId="{5C855D8E-37DF-488B-86C5-DB006C44B3F8}" srcOrd="1" destOrd="0" parTransId="{7CF820B7-1CE5-4519-A4B2-F1780FC3B178}" sibTransId="{40CB055F-B03E-42FA-8F85-C25B46AD51DD}"/>
    <dgm:cxn modelId="{F92C29F3-5201-4934-93E2-3E16B3130E4C}" srcId="{CAB1A664-2B1D-4451-ACB6-90EB5690B00C}" destId="{AE1D3C83-9956-4E9A-8807-C4E413D384FA}" srcOrd="2" destOrd="0" parTransId="{3B4EA63B-3AD9-4696-8B03-B357A8E02646}" sibTransId="{E21C333A-0E62-4375-BAFB-36895CEF741B}"/>
    <dgm:cxn modelId="{45357229-9E3E-422C-A5BB-B4F6D7D94109}" type="presParOf" srcId="{B65DF218-EFBD-43D1-82A0-8A17E5494998}" destId="{1F30CC9F-556E-48FB-9639-68DE38E7D08D}" srcOrd="0" destOrd="0" presId="urn:microsoft.com/office/officeart/2005/8/layout/matrix1"/>
    <dgm:cxn modelId="{CBAD0D83-9BCF-4511-A374-176D7CFEBF85}" type="presParOf" srcId="{1F30CC9F-556E-48FB-9639-68DE38E7D08D}" destId="{979F67F4-CF38-4967-8760-4886CDB1F4BA}" srcOrd="0" destOrd="0" presId="urn:microsoft.com/office/officeart/2005/8/layout/matrix1"/>
    <dgm:cxn modelId="{CBF6F974-5277-4FCD-8526-AB028446A773}" type="presParOf" srcId="{1F30CC9F-556E-48FB-9639-68DE38E7D08D}" destId="{9CCB8B45-6AA9-44C2-BE6B-D840D985EDB3}" srcOrd="1" destOrd="0" presId="urn:microsoft.com/office/officeart/2005/8/layout/matrix1"/>
    <dgm:cxn modelId="{9E682A1F-F7E1-4624-BEA3-89BADDFFF1FB}" type="presParOf" srcId="{1F30CC9F-556E-48FB-9639-68DE38E7D08D}" destId="{D4670B59-9F34-40AD-8F78-D40B57A6EB01}" srcOrd="2" destOrd="0" presId="urn:microsoft.com/office/officeart/2005/8/layout/matrix1"/>
    <dgm:cxn modelId="{16CFC343-8822-449B-B102-13EB669D60CA}" type="presParOf" srcId="{1F30CC9F-556E-48FB-9639-68DE38E7D08D}" destId="{E0C15FDD-6216-459D-97BD-D7943727A0D7}" srcOrd="3" destOrd="0" presId="urn:microsoft.com/office/officeart/2005/8/layout/matrix1"/>
    <dgm:cxn modelId="{11E997DD-593A-4B9B-81AE-580A66C6CE9F}" type="presParOf" srcId="{1F30CC9F-556E-48FB-9639-68DE38E7D08D}" destId="{22DD4584-BB73-4150-ABEE-EE62626F4A99}" srcOrd="4" destOrd="0" presId="urn:microsoft.com/office/officeart/2005/8/layout/matrix1"/>
    <dgm:cxn modelId="{29A5333A-BDCC-40FB-B791-47EAF42D588A}" type="presParOf" srcId="{1F30CC9F-556E-48FB-9639-68DE38E7D08D}" destId="{BE5FC1FE-6E6E-40BD-AA37-B8EE105EA15A}" srcOrd="5" destOrd="0" presId="urn:microsoft.com/office/officeart/2005/8/layout/matrix1"/>
    <dgm:cxn modelId="{5202A7FE-10F9-47B9-923E-4D3B4D4A4F37}" type="presParOf" srcId="{1F30CC9F-556E-48FB-9639-68DE38E7D08D}" destId="{8FE737F6-FE1A-4158-B87C-2CC856F461F3}" srcOrd="6" destOrd="0" presId="urn:microsoft.com/office/officeart/2005/8/layout/matrix1"/>
    <dgm:cxn modelId="{A595DCEE-A62B-485F-B6A3-A7DB2700794E}" type="presParOf" srcId="{1F30CC9F-556E-48FB-9639-68DE38E7D08D}" destId="{87CCF54A-820D-4CFA-A77B-89CB2F2E78B4}" srcOrd="7" destOrd="0" presId="urn:microsoft.com/office/officeart/2005/8/layout/matrix1"/>
    <dgm:cxn modelId="{C14BF7EF-2158-4AE7-969F-102FF91F535E}" type="presParOf" srcId="{B65DF218-EFBD-43D1-82A0-8A17E5494998}" destId="{25BA7401-EE30-4909-8D97-209B98E6C62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011BB-A63F-AF49-A466-EAFA3224CC19}" type="doc">
      <dgm:prSet loTypeId="urn:microsoft.com/office/officeart/2005/8/layout/hProcess9" loCatId="" qsTypeId="urn:microsoft.com/office/officeart/2005/8/quickstyle/simple1" qsCatId="simple" csTypeId="urn:microsoft.com/office/officeart/2005/8/colors/colorful2" csCatId="colorful" phldr="1"/>
      <dgm:spPr/>
    </dgm:pt>
    <dgm:pt modelId="{BCAC4F89-1447-D841-B632-DF725525F418}">
      <dgm:prSet phldrT="[Text]" custT="1"/>
      <dgm:spPr/>
      <dgm:t>
        <a:bodyPr/>
        <a:lstStyle/>
        <a:p>
          <a:r>
            <a:rPr lang="en-GB" sz="1600" b="1" kern="1200" dirty="0">
              <a:latin typeface="Avenir Next Condensed" panose="020B0506020202020204" pitchFamily="34" charset="0"/>
              <a:ea typeface="+mn-ea"/>
              <a:cs typeface="+mn-cs"/>
            </a:rPr>
            <a:t>Step 02</a:t>
          </a:r>
          <a:endParaRPr lang="en-GB" sz="1800" b="1" kern="1200" dirty="0">
            <a:latin typeface="Avenir Next Condensed" panose="020B0506020202020204" pitchFamily="34" charset="0"/>
            <a:ea typeface="+mn-ea"/>
            <a:cs typeface="+mn-cs"/>
          </a:endParaRPr>
        </a:p>
        <a:p>
          <a:r>
            <a:rPr lang="en-GB" sz="1600" b="0" kern="1200" dirty="0">
              <a:latin typeface="Avenir Next Condensed" panose="020B0506020202020204" pitchFamily="34" charset="0"/>
              <a:ea typeface="+mn-ea"/>
              <a:cs typeface="+mn-cs"/>
            </a:rPr>
            <a:t>Prioritize and enable</a:t>
          </a:r>
        </a:p>
        <a:p>
          <a:r>
            <a:rPr lang="en-GB" sz="1100" b="0" kern="1200" dirty="0">
              <a:latin typeface="Avenir Next Condensed" panose="020B0506020202020204" pitchFamily="34" charset="0"/>
            </a:rPr>
            <a:t>Assess each initiative across criteria and stakeholders</a:t>
          </a:r>
        </a:p>
      </dgm:t>
    </dgm:pt>
    <dgm:pt modelId="{654351F4-3E0D-F246-B69D-186EE249E356}" type="parTrans" cxnId="{0AF72CAD-583F-564C-B552-3569E0E6B27F}">
      <dgm:prSet/>
      <dgm:spPr/>
      <dgm:t>
        <a:bodyPr/>
        <a:lstStyle/>
        <a:p>
          <a:endParaRPr lang="en-GB"/>
        </a:p>
      </dgm:t>
    </dgm:pt>
    <dgm:pt modelId="{E7A90A57-4729-E24A-B207-C1F27347019E}" type="sibTrans" cxnId="{0AF72CAD-583F-564C-B552-3569E0E6B27F}">
      <dgm:prSet/>
      <dgm:spPr/>
      <dgm:t>
        <a:bodyPr/>
        <a:lstStyle/>
        <a:p>
          <a:endParaRPr lang="en-GB"/>
        </a:p>
      </dgm:t>
    </dgm:pt>
    <dgm:pt modelId="{24893285-955C-EE4F-9D82-4E020B8ADE48}">
      <dgm:prSet phldrT="[Text]" custT="1"/>
      <dgm:spPr/>
      <dgm:t>
        <a:bodyPr anchor="ctr"/>
        <a:lstStyle/>
        <a:p>
          <a:r>
            <a:rPr lang="en-GB" sz="1600" b="1" kern="1200" dirty="0">
              <a:latin typeface="Avenir Next Condensed" panose="020B0506020202020204" pitchFamily="34" charset="0"/>
              <a:ea typeface="+mn-ea"/>
              <a:cs typeface="+mn-cs"/>
            </a:rPr>
            <a:t>Step 03</a:t>
          </a:r>
          <a:endParaRPr lang="en-GB" sz="1200" b="1" kern="1200" dirty="0">
            <a:latin typeface="Avenir Next Condensed" panose="020B0506020202020204" pitchFamily="34" charset="0"/>
            <a:ea typeface="+mn-ea"/>
            <a:cs typeface="+mn-cs"/>
          </a:endParaRPr>
        </a:p>
        <a:p>
          <a:r>
            <a:rPr lang="en-GB" sz="2000" b="0" kern="1200" dirty="0">
              <a:latin typeface="Avenir Next Condensed" panose="020B0506020202020204" pitchFamily="34" charset="0"/>
              <a:ea typeface="+mn-ea"/>
              <a:cs typeface="+mn-cs"/>
            </a:rPr>
            <a:t>Plan</a:t>
          </a:r>
        </a:p>
        <a:p>
          <a:r>
            <a:rPr lang="en-GB" sz="1100" b="0" kern="1200" dirty="0">
              <a:latin typeface="Avenir Next Condensed" panose="020B0506020202020204" pitchFamily="34" charset="0"/>
            </a:rPr>
            <a:t>Create Action plan </a:t>
          </a:r>
        </a:p>
        <a:p>
          <a:r>
            <a:rPr lang="en-GB" sz="1100" b="0" kern="1200" dirty="0">
              <a:latin typeface="Avenir Next Condensed" panose="020B0506020202020204" pitchFamily="34" charset="0"/>
            </a:rPr>
            <a:t>(Who, What, When Why and How)</a:t>
          </a:r>
        </a:p>
      </dgm:t>
    </dgm:pt>
    <dgm:pt modelId="{E64C751A-7B99-5846-A9E8-FDED44C6C4CB}" type="parTrans" cxnId="{FDC1CFB1-1C4B-AC42-A7A6-1E23ED6364D2}">
      <dgm:prSet/>
      <dgm:spPr/>
      <dgm:t>
        <a:bodyPr/>
        <a:lstStyle/>
        <a:p>
          <a:endParaRPr lang="en-GB"/>
        </a:p>
      </dgm:t>
    </dgm:pt>
    <dgm:pt modelId="{80FB3828-2E7F-9F49-B012-C407C76E0444}" type="sibTrans" cxnId="{FDC1CFB1-1C4B-AC42-A7A6-1E23ED6364D2}">
      <dgm:prSet/>
      <dgm:spPr/>
      <dgm:t>
        <a:bodyPr/>
        <a:lstStyle/>
        <a:p>
          <a:endParaRPr lang="en-GB"/>
        </a:p>
      </dgm:t>
    </dgm:pt>
    <dgm:pt modelId="{71CA4B19-79AE-0543-B846-F1583594BA6C}">
      <dgm:prSet phldrT="[Text]" custT="1"/>
      <dgm:spPr/>
      <dgm:t>
        <a:bodyPr anchor="ctr" anchorCtr="1"/>
        <a:lstStyle/>
        <a:p>
          <a:r>
            <a:rPr lang="en-GB" sz="1600" b="1" kern="1200" dirty="0">
              <a:latin typeface="Avenir Next Condensed" panose="020B0506020202020204" pitchFamily="34" charset="0"/>
              <a:ea typeface="+mn-ea"/>
              <a:cs typeface="+mn-cs"/>
            </a:rPr>
            <a:t>Step 04 </a:t>
          </a:r>
          <a:r>
            <a:rPr lang="en-GB" sz="1600" b="0" kern="1200" dirty="0">
              <a:latin typeface="Avenir Next Condensed" panose="020B0506020202020204" pitchFamily="34" charset="0"/>
            </a:rPr>
            <a:t>Implementation cycle</a:t>
          </a:r>
          <a:endParaRPr lang="en-GB" sz="1900" b="0" kern="1200" dirty="0">
            <a:latin typeface="Avenir Next Condensed" panose="020B0506020202020204" pitchFamily="34" charset="0"/>
          </a:endParaRPr>
        </a:p>
        <a:p>
          <a:r>
            <a:rPr lang="en-GB" sz="1200" b="0" kern="1200" dirty="0">
              <a:latin typeface="Avenir Next Condensed" panose="020B0506020202020204" pitchFamily="34" charset="0"/>
            </a:rPr>
            <a:t>Implement &amp; Evaluate, Innovate, Iterate</a:t>
          </a:r>
          <a:endParaRPr lang="en-GB" sz="1200" kern="1200" dirty="0"/>
        </a:p>
      </dgm:t>
    </dgm:pt>
    <dgm:pt modelId="{9C6E060C-FA75-E849-8AD7-3C78D2919104}" type="parTrans" cxnId="{2DC5E53A-378E-6C4F-83D8-D5BD82586D55}">
      <dgm:prSet/>
      <dgm:spPr/>
      <dgm:t>
        <a:bodyPr/>
        <a:lstStyle/>
        <a:p>
          <a:endParaRPr lang="en-GB"/>
        </a:p>
      </dgm:t>
    </dgm:pt>
    <dgm:pt modelId="{1BAF9A1B-1FE3-7E43-A482-ECC33E8AFC2C}" type="sibTrans" cxnId="{2DC5E53A-378E-6C4F-83D8-D5BD82586D55}">
      <dgm:prSet/>
      <dgm:spPr/>
      <dgm:t>
        <a:bodyPr/>
        <a:lstStyle/>
        <a:p>
          <a:endParaRPr lang="en-GB"/>
        </a:p>
      </dgm:t>
    </dgm:pt>
    <dgm:pt modelId="{98C248D3-E775-CC4F-A16B-4AA8145A309D}">
      <dgm:prSet phldrT="[Text]" custT="1"/>
      <dgm:spPr/>
      <dgm:t>
        <a:bodyPr anchor="ctr" anchorCtr="0"/>
        <a:lstStyle/>
        <a:p>
          <a:r>
            <a:rPr lang="en-GB" sz="1600" b="1" dirty="0">
              <a:latin typeface="Avenir Next Condensed" panose="020B0506020202020204" pitchFamily="34" charset="0"/>
            </a:rPr>
            <a:t>Step 01 </a:t>
          </a:r>
        </a:p>
        <a:p>
          <a:r>
            <a:rPr lang="en-GB" sz="1600" b="0" dirty="0">
              <a:latin typeface="Avenir Next Condensed" panose="020B0506020202020204" pitchFamily="34" charset="0"/>
            </a:rPr>
            <a:t>Mapping existing initiatives</a:t>
          </a:r>
          <a:endParaRPr lang="en-GB" sz="1600" b="0" dirty="0">
            <a:latin typeface="Avenir Next Condensed" panose="020B0506020202020204" pitchFamily="34" charset="0"/>
            <a:ea typeface="Segoe UI Historic" panose="020B0502040204020203" pitchFamily="34" charset="0"/>
            <a:cs typeface="Segoe UI Historic" panose="020B0502040204020203" pitchFamily="34" charset="0"/>
          </a:endParaRPr>
        </a:p>
      </dgm:t>
    </dgm:pt>
    <dgm:pt modelId="{275D6543-EC8E-1149-8A3C-BAE061F25FC2}" type="parTrans" cxnId="{3837A307-4318-BC41-A723-C26BF3F67205}">
      <dgm:prSet/>
      <dgm:spPr/>
      <dgm:t>
        <a:bodyPr/>
        <a:lstStyle/>
        <a:p>
          <a:endParaRPr lang="en-GB"/>
        </a:p>
      </dgm:t>
    </dgm:pt>
    <dgm:pt modelId="{7E087009-7B32-644A-8CE7-C00CC7FC145F}" type="sibTrans" cxnId="{3837A307-4318-BC41-A723-C26BF3F67205}">
      <dgm:prSet/>
      <dgm:spPr/>
      <dgm:t>
        <a:bodyPr/>
        <a:lstStyle/>
        <a:p>
          <a:endParaRPr lang="en-GB"/>
        </a:p>
      </dgm:t>
    </dgm:pt>
    <dgm:pt modelId="{9D42BEC8-5E46-0E4B-BD87-FF73F4DE0670}" type="pres">
      <dgm:prSet presAssocID="{90A011BB-A63F-AF49-A466-EAFA3224CC19}" presName="CompostProcess" presStyleCnt="0">
        <dgm:presLayoutVars>
          <dgm:dir/>
          <dgm:resizeHandles val="exact"/>
        </dgm:presLayoutVars>
      </dgm:prSet>
      <dgm:spPr/>
    </dgm:pt>
    <dgm:pt modelId="{5E29342E-E238-6A4E-B61E-D0B883B93333}" type="pres">
      <dgm:prSet presAssocID="{90A011BB-A63F-AF49-A466-EAFA3224CC19}" presName="arrow" presStyleLbl="bgShp" presStyleIdx="0" presStyleCnt="1" custScaleX="112909" custLinFactNeighborY="324"/>
      <dgm:spPr/>
    </dgm:pt>
    <dgm:pt modelId="{6E26C98C-9311-5248-8B03-279243999B19}" type="pres">
      <dgm:prSet presAssocID="{90A011BB-A63F-AF49-A466-EAFA3224CC19}" presName="linearProcess" presStyleCnt="0"/>
      <dgm:spPr/>
    </dgm:pt>
    <dgm:pt modelId="{BE6E94F6-3795-F84D-91CB-AB6D85884027}" type="pres">
      <dgm:prSet presAssocID="{98C248D3-E775-CC4F-A16B-4AA8145A309D}" presName="textNode" presStyleLbl="node1" presStyleIdx="0" presStyleCnt="4">
        <dgm:presLayoutVars>
          <dgm:bulletEnabled val="1"/>
        </dgm:presLayoutVars>
      </dgm:prSet>
      <dgm:spPr/>
    </dgm:pt>
    <dgm:pt modelId="{05F121A9-4D1D-D344-B60E-BE28866E8E85}" type="pres">
      <dgm:prSet presAssocID="{7E087009-7B32-644A-8CE7-C00CC7FC145F}" presName="sibTrans" presStyleCnt="0"/>
      <dgm:spPr/>
    </dgm:pt>
    <dgm:pt modelId="{1E91AAAC-8938-FD49-B3AE-0505984517DC}" type="pres">
      <dgm:prSet presAssocID="{BCAC4F89-1447-D841-B632-DF725525F418}" presName="textNode" presStyleLbl="node1" presStyleIdx="1" presStyleCnt="4">
        <dgm:presLayoutVars>
          <dgm:bulletEnabled val="1"/>
        </dgm:presLayoutVars>
      </dgm:prSet>
      <dgm:spPr/>
    </dgm:pt>
    <dgm:pt modelId="{E5304124-E774-8143-A2DE-8A681E145CE8}" type="pres">
      <dgm:prSet presAssocID="{E7A90A57-4729-E24A-B207-C1F27347019E}" presName="sibTrans" presStyleCnt="0"/>
      <dgm:spPr/>
    </dgm:pt>
    <dgm:pt modelId="{75782BCB-8B28-F544-9D66-153917B6D2DA}" type="pres">
      <dgm:prSet presAssocID="{24893285-955C-EE4F-9D82-4E020B8ADE48}" presName="textNode" presStyleLbl="node1" presStyleIdx="2" presStyleCnt="4">
        <dgm:presLayoutVars>
          <dgm:bulletEnabled val="1"/>
        </dgm:presLayoutVars>
      </dgm:prSet>
      <dgm:spPr/>
    </dgm:pt>
    <dgm:pt modelId="{276975FC-80E7-684D-94D0-CF0104CB7BAE}" type="pres">
      <dgm:prSet presAssocID="{80FB3828-2E7F-9F49-B012-C407C76E0444}" presName="sibTrans" presStyleCnt="0"/>
      <dgm:spPr/>
    </dgm:pt>
    <dgm:pt modelId="{AFCA94DB-8318-5F4C-A2BB-DDBD899E519B}" type="pres">
      <dgm:prSet presAssocID="{71CA4B19-79AE-0543-B846-F1583594BA6C}" presName="textNode" presStyleLbl="node1" presStyleIdx="3" presStyleCnt="4">
        <dgm:presLayoutVars>
          <dgm:bulletEnabled val="1"/>
        </dgm:presLayoutVars>
      </dgm:prSet>
      <dgm:spPr/>
    </dgm:pt>
  </dgm:ptLst>
  <dgm:cxnLst>
    <dgm:cxn modelId="{DA53A201-E489-0C4A-9CCE-9EFEC3D88DEE}" type="presOf" srcId="{24893285-955C-EE4F-9D82-4E020B8ADE48}" destId="{75782BCB-8B28-F544-9D66-153917B6D2DA}" srcOrd="0" destOrd="0" presId="urn:microsoft.com/office/officeart/2005/8/layout/hProcess9"/>
    <dgm:cxn modelId="{3837A307-4318-BC41-A723-C26BF3F67205}" srcId="{90A011BB-A63F-AF49-A466-EAFA3224CC19}" destId="{98C248D3-E775-CC4F-A16B-4AA8145A309D}" srcOrd="0" destOrd="0" parTransId="{275D6543-EC8E-1149-8A3C-BAE061F25FC2}" sibTransId="{7E087009-7B32-644A-8CE7-C00CC7FC145F}"/>
    <dgm:cxn modelId="{A22B021D-5F21-7B45-BBB1-CAB3BAC7913F}" type="presOf" srcId="{BCAC4F89-1447-D841-B632-DF725525F418}" destId="{1E91AAAC-8938-FD49-B3AE-0505984517DC}" srcOrd="0" destOrd="0" presId="urn:microsoft.com/office/officeart/2005/8/layout/hProcess9"/>
    <dgm:cxn modelId="{2DC5E53A-378E-6C4F-83D8-D5BD82586D55}" srcId="{90A011BB-A63F-AF49-A466-EAFA3224CC19}" destId="{71CA4B19-79AE-0543-B846-F1583594BA6C}" srcOrd="3" destOrd="0" parTransId="{9C6E060C-FA75-E849-8AD7-3C78D2919104}" sibTransId="{1BAF9A1B-1FE3-7E43-A482-ECC33E8AFC2C}"/>
    <dgm:cxn modelId="{29F4C65C-133A-5B41-B820-F3ED5A6F904B}" type="presOf" srcId="{98C248D3-E775-CC4F-A16B-4AA8145A309D}" destId="{BE6E94F6-3795-F84D-91CB-AB6D85884027}" srcOrd="0" destOrd="0" presId="urn:microsoft.com/office/officeart/2005/8/layout/hProcess9"/>
    <dgm:cxn modelId="{1D808048-CB74-E641-AD5D-D55655475C86}" type="presOf" srcId="{90A011BB-A63F-AF49-A466-EAFA3224CC19}" destId="{9D42BEC8-5E46-0E4B-BD87-FF73F4DE0670}" srcOrd="0" destOrd="0" presId="urn:microsoft.com/office/officeart/2005/8/layout/hProcess9"/>
    <dgm:cxn modelId="{18789F73-5B00-4B4F-A6BD-97E1D5E2B537}" type="presOf" srcId="{71CA4B19-79AE-0543-B846-F1583594BA6C}" destId="{AFCA94DB-8318-5F4C-A2BB-DDBD899E519B}" srcOrd="0" destOrd="0" presId="urn:microsoft.com/office/officeart/2005/8/layout/hProcess9"/>
    <dgm:cxn modelId="{0AF72CAD-583F-564C-B552-3569E0E6B27F}" srcId="{90A011BB-A63F-AF49-A466-EAFA3224CC19}" destId="{BCAC4F89-1447-D841-B632-DF725525F418}" srcOrd="1" destOrd="0" parTransId="{654351F4-3E0D-F246-B69D-186EE249E356}" sibTransId="{E7A90A57-4729-E24A-B207-C1F27347019E}"/>
    <dgm:cxn modelId="{FDC1CFB1-1C4B-AC42-A7A6-1E23ED6364D2}" srcId="{90A011BB-A63F-AF49-A466-EAFA3224CC19}" destId="{24893285-955C-EE4F-9D82-4E020B8ADE48}" srcOrd="2" destOrd="0" parTransId="{E64C751A-7B99-5846-A9E8-FDED44C6C4CB}" sibTransId="{80FB3828-2E7F-9F49-B012-C407C76E0444}"/>
    <dgm:cxn modelId="{96A87CDA-5199-EF47-BEF6-8FD8907043A3}" type="presParOf" srcId="{9D42BEC8-5E46-0E4B-BD87-FF73F4DE0670}" destId="{5E29342E-E238-6A4E-B61E-D0B883B93333}" srcOrd="0" destOrd="0" presId="urn:microsoft.com/office/officeart/2005/8/layout/hProcess9"/>
    <dgm:cxn modelId="{BF6B0F48-5246-A04E-8F92-79113FCE0D0B}" type="presParOf" srcId="{9D42BEC8-5E46-0E4B-BD87-FF73F4DE0670}" destId="{6E26C98C-9311-5248-8B03-279243999B19}" srcOrd="1" destOrd="0" presId="urn:microsoft.com/office/officeart/2005/8/layout/hProcess9"/>
    <dgm:cxn modelId="{D5B10925-5DAB-D946-BDE1-71812E73C7E8}" type="presParOf" srcId="{6E26C98C-9311-5248-8B03-279243999B19}" destId="{BE6E94F6-3795-F84D-91CB-AB6D85884027}" srcOrd="0" destOrd="0" presId="urn:microsoft.com/office/officeart/2005/8/layout/hProcess9"/>
    <dgm:cxn modelId="{4E20D816-DDC4-D64B-8451-A44D0672D7D4}" type="presParOf" srcId="{6E26C98C-9311-5248-8B03-279243999B19}" destId="{05F121A9-4D1D-D344-B60E-BE28866E8E85}" srcOrd="1" destOrd="0" presId="urn:microsoft.com/office/officeart/2005/8/layout/hProcess9"/>
    <dgm:cxn modelId="{776A36D2-C60C-674E-8311-5C1A452083B3}" type="presParOf" srcId="{6E26C98C-9311-5248-8B03-279243999B19}" destId="{1E91AAAC-8938-FD49-B3AE-0505984517DC}" srcOrd="2" destOrd="0" presId="urn:microsoft.com/office/officeart/2005/8/layout/hProcess9"/>
    <dgm:cxn modelId="{727B3D80-15EA-5C41-8041-06E5AF2EE260}" type="presParOf" srcId="{6E26C98C-9311-5248-8B03-279243999B19}" destId="{E5304124-E774-8143-A2DE-8A681E145CE8}" srcOrd="3" destOrd="0" presId="urn:microsoft.com/office/officeart/2005/8/layout/hProcess9"/>
    <dgm:cxn modelId="{CECE6E6E-808E-DC42-A49E-9A41E0927B39}" type="presParOf" srcId="{6E26C98C-9311-5248-8B03-279243999B19}" destId="{75782BCB-8B28-F544-9D66-153917B6D2DA}" srcOrd="4" destOrd="0" presId="urn:microsoft.com/office/officeart/2005/8/layout/hProcess9"/>
    <dgm:cxn modelId="{B7A4D39C-09C9-4648-ADB2-33F1BCFCA5EA}" type="presParOf" srcId="{6E26C98C-9311-5248-8B03-279243999B19}" destId="{276975FC-80E7-684D-94D0-CF0104CB7BAE}" srcOrd="5" destOrd="0" presId="urn:microsoft.com/office/officeart/2005/8/layout/hProcess9"/>
    <dgm:cxn modelId="{FBD20595-8222-184F-8612-50BFF1ABC166}" type="presParOf" srcId="{6E26C98C-9311-5248-8B03-279243999B19}" destId="{AFCA94DB-8318-5F4C-A2BB-DDBD899E519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F67F4-CF38-4967-8760-4886CDB1F4BA}">
      <dsp:nvSpPr>
        <dsp:cNvPr id="0" name=""/>
        <dsp:cNvSpPr/>
      </dsp:nvSpPr>
      <dsp:spPr>
        <a:xfrm rot="16200000">
          <a:off x="481297" y="-481297"/>
          <a:ext cx="1925190" cy="2887784"/>
        </a:xfrm>
        <a:prstGeom prst="round1Rect">
          <a:avLst/>
        </a:prstGeom>
        <a:solidFill>
          <a:srgbClr val="0052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rot="5400000">
        <a:off x="-1" y="1"/>
        <a:ext cx="2887784" cy="1443892"/>
      </dsp:txXfrm>
    </dsp:sp>
    <dsp:sp modelId="{D4670B59-9F34-40AD-8F78-D40B57A6EB01}">
      <dsp:nvSpPr>
        <dsp:cNvPr id="0" name=""/>
        <dsp:cNvSpPr/>
      </dsp:nvSpPr>
      <dsp:spPr>
        <a:xfrm>
          <a:off x="2887784" y="0"/>
          <a:ext cx="2887784" cy="1925190"/>
        </a:xfrm>
        <a:prstGeom prst="round1Rect">
          <a:avLst/>
        </a:prstGeom>
        <a:solidFill>
          <a:srgbClr val="07AD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a:off x="2887784" y="0"/>
        <a:ext cx="2887784" cy="1443892"/>
      </dsp:txXfrm>
    </dsp:sp>
    <dsp:sp modelId="{22DD4584-BB73-4150-ABEE-EE62626F4A99}">
      <dsp:nvSpPr>
        <dsp:cNvPr id="0" name=""/>
        <dsp:cNvSpPr/>
      </dsp:nvSpPr>
      <dsp:spPr>
        <a:xfrm rot="10800000">
          <a:off x="0" y="1925190"/>
          <a:ext cx="2887784" cy="1925190"/>
        </a:xfrm>
        <a:prstGeom prst="round1Rect">
          <a:avLst/>
        </a:prstGeom>
        <a:solidFill>
          <a:srgbClr val="FF6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rot="10800000">
        <a:off x="0" y="2406487"/>
        <a:ext cx="2887784" cy="1443892"/>
      </dsp:txXfrm>
    </dsp:sp>
    <dsp:sp modelId="{8FE737F6-FE1A-4158-B87C-2CC856F461F3}">
      <dsp:nvSpPr>
        <dsp:cNvPr id="0" name=""/>
        <dsp:cNvSpPr/>
      </dsp:nvSpPr>
      <dsp:spPr>
        <a:xfrm rot="5400000">
          <a:off x="3369081" y="1443892"/>
          <a:ext cx="1925190" cy="2887784"/>
        </a:xfrm>
        <a:prstGeom prst="round1Rect">
          <a:avLst/>
        </a:prstGeom>
        <a:solidFill>
          <a:srgbClr val="109ADB"/>
        </a:solidFill>
        <a:ln w="25400" cap="flat" cmpd="sng" algn="ctr">
          <a:solidFill>
            <a:srgbClr val="109A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GB" sz="5200" kern="1200"/>
        </a:p>
      </dsp:txBody>
      <dsp:txXfrm rot="-5400000">
        <a:off x="2887784" y="2406487"/>
        <a:ext cx="2887784" cy="1443892"/>
      </dsp:txXfrm>
    </dsp:sp>
    <dsp:sp modelId="{25BA7401-EE30-4909-8D97-209B98E6C627}">
      <dsp:nvSpPr>
        <dsp:cNvPr id="0" name=""/>
        <dsp:cNvSpPr/>
      </dsp:nvSpPr>
      <dsp:spPr>
        <a:xfrm>
          <a:off x="2021449" y="1443892"/>
          <a:ext cx="1732670" cy="96259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GB" sz="4100" kern="1200"/>
        </a:p>
      </dsp:txBody>
      <dsp:txXfrm>
        <a:off x="2068439" y="1490882"/>
        <a:ext cx="1638690" cy="868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9342E-E238-6A4E-B61E-D0B883B93333}">
      <dsp:nvSpPr>
        <dsp:cNvPr id="0" name=""/>
        <dsp:cNvSpPr/>
      </dsp:nvSpPr>
      <dsp:spPr>
        <a:xfrm>
          <a:off x="183290" y="0"/>
          <a:ext cx="8735690" cy="634554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E94F6-3795-F84D-91CB-AB6D85884027}">
      <dsp:nvSpPr>
        <dsp:cNvPr id="0" name=""/>
        <dsp:cNvSpPr/>
      </dsp:nvSpPr>
      <dsp:spPr>
        <a:xfrm>
          <a:off x="3111" y="1903662"/>
          <a:ext cx="2021344" cy="25382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rPr>
            <a:t>Step 01 </a:t>
          </a:r>
        </a:p>
        <a:p>
          <a:pPr marL="0" lvl="0" indent="0" algn="ctr" defTabSz="711200">
            <a:lnSpc>
              <a:spcPct val="90000"/>
            </a:lnSpc>
            <a:spcBef>
              <a:spcPct val="0"/>
            </a:spcBef>
            <a:spcAft>
              <a:spcPct val="35000"/>
            </a:spcAft>
            <a:buNone/>
          </a:pPr>
          <a:r>
            <a:rPr lang="en-GB" sz="1600" b="0" kern="1200" dirty="0">
              <a:latin typeface="Avenir Next Condensed" panose="020B0506020202020204" pitchFamily="34" charset="0"/>
            </a:rPr>
            <a:t>Mapping existing initiatives</a:t>
          </a:r>
          <a:endParaRPr lang="en-GB" sz="1600" b="0" kern="1200" dirty="0">
            <a:latin typeface="Avenir Next Condensed" panose="020B0506020202020204" pitchFamily="34" charset="0"/>
            <a:ea typeface="Segoe UI Historic" panose="020B0502040204020203" pitchFamily="34" charset="0"/>
            <a:cs typeface="Segoe UI Historic" panose="020B0502040204020203" pitchFamily="34" charset="0"/>
          </a:endParaRPr>
        </a:p>
      </dsp:txBody>
      <dsp:txXfrm>
        <a:off x="101785" y="2002336"/>
        <a:ext cx="1823996" cy="2340869"/>
      </dsp:txXfrm>
    </dsp:sp>
    <dsp:sp modelId="{1E91AAAC-8938-FD49-B3AE-0505984517DC}">
      <dsp:nvSpPr>
        <dsp:cNvPr id="0" name=""/>
        <dsp:cNvSpPr/>
      </dsp:nvSpPr>
      <dsp:spPr>
        <a:xfrm>
          <a:off x="2361345" y="1903662"/>
          <a:ext cx="2021344" cy="2538217"/>
        </a:xfrm>
        <a:prstGeom prst="roundRect">
          <a:avLst/>
        </a:prstGeom>
        <a:solidFill>
          <a:schemeClr val="accent2">
            <a:hueOff val="-884904"/>
            <a:satOff val="-2587"/>
            <a:lumOff val="30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ea typeface="+mn-ea"/>
              <a:cs typeface="+mn-cs"/>
            </a:rPr>
            <a:t>Step 02</a:t>
          </a:r>
          <a:endParaRPr lang="en-GB" sz="1800" b="1" kern="1200" dirty="0">
            <a:latin typeface="Avenir Next Condensed" panose="020B0506020202020204" pitchFamily="34" charset="0"/>
            <a:ea typeface="+mn-ea"/>
            <a:cs typeface="+mn-cs"/>
          </a:endParaRPr>
        </a:p>
        <a:p>
          <a:pPr marL="0" lvl="0" indent="0" algn="ctr" defTabSz="711200">
            <a:lnSpc>
              <a:spcPct val="90000"/>
            </a:lnSpc>
            <a:spcBef>
              <a:spcPct val="0"/>
            </a:spcBef>
            <a:spcAft>
              <a:spcPct val="35000"/>
            </a:spcAft>
            <a:buNone/>
          </a:pPr>
          <a:r>
            <a:rPr lang="en-GB" sz="1600" b="0" kern="1200" dirty="0">
              <a:latin typeface="Avenir Next Condensed" panose="020B0506020202020204" pitchFamily="34" charset="0"/>
              <a:ea typeface="+mn-ea"/>
              <a:cs typeface="+mn-cs"/>
            </a:rPr>
            <a:t>Prioritize and enable</a:t>
          </a:r>
        </a:p>
        <a:p>
          <a:pPr marL="0" lvl="0" indent="0" algn="ctr" defTabSz="711200">
            <a:lnSpc>
              <a:spcPct val="90000"/>
            </a:lnSpc>
            <a:spcBef>
              <a:spcPct val="0"/>
            </a:spcBef>
            <a:spcAft>
              <a:spcPct val="35000"/>
            </a:spcAft>
            <a:buNone/>
          </a:pPr>
          <a:r>
            <a:rPr lang="en-GB" sz="1100" b="0" kern="1200" dirty="0">
              <a:latin typeface="Avenir Next Condensed" panose="020B0506020202020204" pitchFamily="34" charset="0"/>
            </a:rPr>
            <a:t>Assess each initiative across criteria and stakeholders</a:t>
          </a:r>
        </a:p>
      </dsp:txBody>
      <dsp:txXfrm>
        <a:off x="2460019" y="2002336"/>
        <a:ext cx="1823996" cy="2340869"/>
      </dsp:txXfrm>
    </dsp:sp>
    <dsp:sp modelId="{75782BCB-8B28-F544-9D66-153917B6D2DA}">
      <dsp:nvSpPr>
        <dsp:cNvPr id="0" name=""/>
        <dsp:cNvSpPr/>
      </dsp:nvSpPr>
      <dsp:spPr>
        <a:xfrm>
          <a:off x="4719580" y="1903662"/>
          <a:ext cx="2021344" cy="2538217"/>
        </a:xfrm>
        <a:prstGeom prst="roundRect">
          <a:avLst/>
        </a:prstGeom>
        <a:solidFill>
          <a:schemeClr val="accent2">
            <a:hueOff val="-1769808"/>
            <a:satOff val="-5174"/>
            <a:lumOff val="6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ea typeface="+mn-ea"/>
              <a:cs typeface="+mn-cs"/>
            </a:rPr>
            <a:t>Step 03</a:t>
          </a:r>
          <a:endParaRPr lang="en-GB" sz="1200" b="1" kern="1200" dirty="0">
            <a:latin typeface="Avenir Next Condensed" panose="020B0506020202020204" pitchFamily="34" charset="0"/>
            <a:ea typeface="+mn-ea"/>
            <a:cs typeface="+mn-cs"/>
          </a:endParaRPr>
        </a:p>
        <a:p>
          <a:pPr marL="0" lvl="0" indent="0" algn="ctr" defTabSz="711200">
            <a:lnSpc>
              <a:spcPct val="90000"/>
            </a:lnSpc>
            <a:spcBef>
              <a:spcPct val="0"/>
            </a:spcBef>
            <a:spcAft>
              <a:spcPct val="35000"/>
            </a:spcAft>
            <a:buNone/>
          </a:pPr>
          <a:r>
            <a:rPr lang="en-GB" sz="2000" b="0" kern="1200" dirty="0">
              <a:latin typeface="Avenir Next Condensed" panose="020B0506020202020204" pitchFamily="34" charset="0"/>
              <a:ea typeface="+mn-ea"/>
              <a:cs typeface="+mn-cs"/>
            </a:rPr>
            <a:t>Plan</a:t>
          </a:r>
        </a:p>
        <a:p>
          <a:pPr marL="0" lvl="0" indent="0" algn="ctr" defTabSz="711200">
            <a:lnSpc>
              <a:spcPct val="90000"/>
            </a:lnSpc>
            <a:spcBef>
              <a:spcPct val="0"/>
            </a:spcBef>
            <a:spcAft>
              <a:spcPct val="35000"/>
            </a:spcAft>
            <a:buNone/>
          </a:pPr>
          <a:r>
            <a:rPr lang="en-GB" sz="1100" b="0" kern="1200" dirty="0">
              <a:latin typeface="Avenir Next Condensed" panose="020B0506020202020204" pitchFamily="34" charset="0"/>
            </a:rPr>
            <a:t>Create Action plan </a:t>
          </a:r>
        </a:p>
        <a:p>
          <a:pPr marL="0" lvl="0" indent="0" algn="ctr" defTabSz="711200">
            <a:lnSpc>
              <a:spcPct val="90000"/>
            </a:lnSpc>
            <a:spcBef>
              <a:spcPct val="0"/>
            </a:spcBef>
            <a:spcAft>
              <a:spcPct val="35000"/>
            </a:spcAft>
            <a:buNone/>
          </a:pPr>
          <a:r>
            <a:rPr lang="en-GB" sz="1100" b="0" kern="1200" dirty="0">
              <a:latin typeface="Avenir Next Condensed" panose="020B0506020202020204" pitchFamily="34" charset="0"/>
            </a:rPr>
            <a:t>(Who, What, When Why and How)</a:t>
          </a:r>
        </a:p>
      </dsp:txBody>
      <dsp:txXfrm>
        <a:off x="4818254" y="2002336"/>
        <a:ext cx="1823996" cy="2340869"/>
      </dsp:txXfrm>
    </dsp:sp>
    <dsp:sp modelId="{AFCA94DB-8318-5F4C-A2BB-DDBD899E519B}">
      <dsp:nvSpPr>
        <dsp:cNvPr id="0" name=""/>
        <dsp:cNvSpPr/>
      </dsp:nvSpPr>
      <dsp:spPr>
        <a:xfrm>
          <a:off x="7077815" y="1903662"/>
          <a:ext cx="2021344" cy="2538217"/>
        </a:xfrm>
        <a:prstGeom prst="roundRect">
          <a:avLst/>
        </a:prstGeom>
        <a:solidFill>
          <a:schemeClr val="accent2">
            <a:hueOff val="-2654712"/>
            <a:satOff val="-7761"/>
            <a:lumOff val="90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ea typeface="+mn-ea"/>
              <a:cs typeface="+mn-cs"/>
            </a:rPr>
            <a:t>Step 04 </a:t>
          </a:r>
          <a:r>
            <a:rPr lang="en-GB" sz="1600" b="0" kern="1200" dirty="0">
              <a:latin typeface="Avenir Next Condensed" panose="020B0506020202020204" pitchFamily="34" charset="0"/>
            </a:rPr>
            <a:t>Implementation cycle</a:t>
          </a:r>
          <a:endParaRPr lang="en-GB" sz="1900" b="0" kern="1200" dirty="0">
            <a:latin typeface="Avenir Next Condensed" panose="020B0506020202020204" pitchFamily="34" charset="0"/>
          </a:endParaRPr>
        </a:p>
        <a:p>
          <a:pPr marL="0" lvl="0" indent="0" algn="ctr" defTabSz="711200">
            <a:lnSpc>
              <a:spcPct val="90000"/>
            </a:lnSpc>
            <a:spcBef>
              <a:spcPct val="0"/>
            </a:spcBef>
            <a:spcAft>
              <a:spcPct val="35000"/>
            </a:spcAft>
            <a:buNone/>
          </a:pPr>
          <a:r>
            <a:rPr lang="en-GB" sz="1200" b="0" kern="1200" dirty="0">
              <a:latin typeface="Avenir Next Condensed" panose="020B0506020202020204" pitchFamily="34" charset="0"/>
            </a:rPr>
            <a:t>Implement &amp; Evaluate, Innovate, Iterate</a:t>
          </a:r>
          <a:endParaRPr lang="en-GB" sz="1200" kern="1200" dirty="0"/>
        </a:p>
      </dsp:txBody>
      <dsp:txXfrm>
        <a:off x="7176489" y="2002336"/>
        <a:ext cx="1823996" cy="234086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2022/9/22</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hape 698"/>
          <p:cNvSpPr>
            <a:spLocks noGrp="1" noRot="1" noChangeAspect="1"/>
          </p:cNvSpPr>
          <p:nvPr>
            <p:ph type="sldImg"/>
          </p:nvPr>
        </p:nvSpPr>
        <p:spPr>
          <a:xfrm>
            <a:off x="381000" y="685800"/>
            <a:ext cx="6096000" cy="3429000"/>
          </a:xfrm>
          <a:prstGeom prst="rect">
            <a:avLst/>
          </a:prstGeom>
        </p:spPr>
        <p:txBody>
          <a:bodyPr/>
          <a:lstStyle/>
          <a:p>
            <a:endParaRPr/>
          </a:p>
        </p:txBody>
      </p:sp>
      <p:sp>
        <p:nvSpPr>
          <p:cNvPr id="699" name="Shape 699"/>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a:p>
            <a:pPr marL="0" lvl="0" indent="0" algn="l" rtl="0">
              <a:spcBef>
                <a:spcPts val="0"/>
              </a:spcBef>
              <a:spcAft>
                <a:spcPts val="0"/>
              </a:spcAft>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201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6634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CH" dirty="0"/>
          </a:p>
        </p:txBody>
      </p:sp>
    </p:spTree>
    <p:extLst>
      <p:ext uri="{BB962C8B-B14F-4D97-AF65-F5344CB8AC3E}">
        <p14:creationId xmlns:p14="http://schemas.microsoft.com/office/powerpoint/2010/main" val="89144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 name="Shape 1351"/>
          <p:cNvSpPr>
            <a:spLocks noGrp="1" noRot="1" noChangeAspect="1"/>
          </p:cNvSpPr>
          <p:nvPr>
            <p:ph type="sldImg"/>
          </p:nvPr>
        </p:nvSpPr>
        <p:spPr>
          <a:xfrm>
            <a:off x="381000" y="685800"/>
            <a:ext cx="6096000" cy="3429000"/>
          </a:xfrm>
          <a:prstGeom prst="rect">
            <a:avLst/>
          </a:prstGeom>
        </p:spPr>
        <p:txBody>
          <a:bodyPr/>
          <a:lstStyle/>
          <a:p>
            <a:endParaRPr/>
          </a:p>
        </p:txBody>
      </p:sp>
      <p:sp>
        <p:nvSpPr>
          <p:cNvPr id="1352" name="Shape 1352"/>
          <p:cNvSpPr>
            <a:spLocks noGrp="1"/>
          </p:cNvSpPr>
          <p:nvPr>
            <p:ph type="body" sz="quarter" idx="1"/>
          </p:nvPr>
        </p:nvSpPr>
        <p:spPr>
          <a:prstGeom prst="rect">
            <a:avLst/>
          </a:prstGeom>
        </p:spPr>
        <p:txBody>
          <a:bodyPr/>
          <a:lstStyle/>
          <a:p>
            <a:r>
              <a:t>Countries can show their initiatives or check other ones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highlight>
                  <a:srgbClr val="FFFF00"/>
                </a:highlight>
                <a:latin typeface="Calibri"/>
                <a:ea typeface="Calibri"/>
                <a:cs typeface="Calibri"/>
                <a:sym typeface="Calibri"/>
              </a:rPr>
              <a:t> </a:t>
            </a:r>
            <a:endParaRPr sz="1800" dirty="0">
              <a:latin typeface="Cambria"/>
              <a:ea typeface="Cambria"/>
              <a:cs typeface="Cambria"/>
              <a:sym typeface="Cambria"/>
            </a:endParaRPr>
          </a:p>
          <a:p>
            <a:pPr marL="400050" marR="0" lvl="0" indent="-285750" algn="l" defTabSz="914400" rtl="0" eaLnBrk="1" fontAlgn="auto" latinLnBrk="0" hangingPunct="1">
              <a:lnSpc>
                <a:spcPct val="100000"/>
              </a:lnSpc>
              <a:spcBef>
                <a:spcPts val="0"/>
              </a:spcBef>
              <a:spcAft>
                <a:spcPts val="0"/>
              </a:spcAft>
              <a:buClr>
                <a:schemeClr val="dk1"/>
              </a:buClr>
              <a:buSzPts val="1800"/>
              <a:buFont typeface="Arial" panose="020B0604020202020204" pitchFamily="34" charset="0"/>
              <a:buChar char="•"/>
              <a:tabLst/>
              <a:defRPr/>
            </a:pPr>
            <a:r>
              <a:rPr lang="en-GB" sz="1800" kern="1200" dirty="0">
                <a:solidFill>
                  <a:schemeClr val="tx1"/>
                </a:solidFill>
                <a:latin typeface="Noto Sans" panose="020B0502040504020204" pitchFamily="34" charset="0"/>
                <a:ea typeface="Noto Sans" panose="020B0502040504020204" pitchFamily="34" charset="0"/>
                <a:cs typeface="Noto Sans" panose="020B0502040504020204" pitchFamily="34" charset="0"/>
                <a:sym typeface="Cambria"/>
              </a:rPr>
              <a:t>Result of the Member States briefing in the beginning of July 2021 and the growing interest among country authorities and other key stakeholders in how to best implement the WHO guidance on Ethics &amp; governance of AI for Health.</a:t>
            </a:r>
          </a:p>
          <a:p>
            <a:pPr marL="400050" marR="0" lvl="0" indent="-285750" algn="l" defTabSz="914400" rtl="0" eaLnBrk="1" fontAlgn="auto" latinLnBrk="0" hangingPunct="1">
              <a:lnSpc>
                <a:spcPct val="100000"/>
              </a:lnSpc>
              <a:spcBef>
                <a:spcPts val="0"/>
              </a:spcBef>
              <a:spcAft>
                <a:spcPts val="0"/>
              </a:spcAft>
              <a:buClr>
                <a:schemeClr val="dk1"/>
              </a:buClr>
              <a:buSzPts val="1800"/>
              <a:buFont typeface="Arial" panose="020B0604020202020204" pitchFamily="34" charset="0"/>
              <a:buChar char="•"/>
              <a:tabLst/>
              <a:defRPr/>
            </a:pPr>
            <a:endParaRPr lang="en-GB" sz="1800" dirty="0">
              <a:latin typeface="Cambria"/>
              <a:ea typeface="Cambria"/>
              <a:cs typeface="Cambria"/>
              <a:sym typeface="Cambria"/>
            </a:endParaRPr>
          </a:p>
          <a:p>
            <a:pPr marL="400050" marR="0" lvl="0" indent="-285750" algn="l" defTabSz="914400" rtl="0" eaLnBrk="1" fontAlgn="auto" latinLnBrk="0" hangingPunct="1">
              <a:lnSpc>
                <a:spcPct val="100000"/>
              </a:lnSpc>
              <a:spcBef>
                <a:spcPts val="0"/>
              </a:spcBef>
              <a:spcAft>
                <a:spcPts val="0"/>
              </a:spcAft>
              <a:buClr>
                <a:schemeClr val="dk1"/>
              </a:buClr>
              <a:buSzPts val="1800"/>
              <a:buFont typeface="Arial" panose="020B0604020202020204" pitchFamily="34" charset="0"/>
              <a:buChar char="•"/>
              <a:tabLst/>
              <a:defRPr/>
            </a:pPr>
            <a:r>
              <a:rPr lang="en-GB" sz="1800" dirty="0">
                <a:latin typeface="Noto Sans" panose="020B0502040504020204" pitchFamily="34" charset="0"/>
                <a:ea typeface="Noto Sans" panose="020B0502040504020204" pitchFamily="34" charset="0"/>
                <a:cs typeface="Noto Sans" panose="020B0502040504020204" pitchFamily="34" charset="0"/>
              </a:rPr>
              <a:t>Guidance document includes considerations with practical steps to assist with implementation.  </a:t>
            </a:r>
          </a:p>
          <a:p>
            <a:pPr marL="400050" marR="0" lvl="0" indent="-285750" algn="l" defTabSz="914400" rtl="0" eaLnBrk="1" fontAlgn="auto" latinLnBrk="0" hangingPunct="1">
              <a:lnSpc>
                <a:spcPct val="100000"/>
              </a:lnSpc>
              <a:spcBef>
                <a:spcPts val="0"/>
              </a:spcBef>
              <a:spcAft>
                <a:spcPts val="0"/>
              </a:spcAft>
              <a:buClr>
                <a:schemeClr val="dk1"/>
              </a:buClr>
              <a:buSzPts val="1800"/>
              <a:buFont typeface="Arial" panose="020B0604020202020204" pitchFamily="34" charset="0"/>
              <a:buChar char="•"/>
              <a:tabLst/>
              <a:defRPr/>
            </a:pPr>
            <a:endParaRPr lang="en-GB" sz="1800" dirty="0">
              <a:latin typeface="Noto Sans" panose="020B0502040504020204" pitchFamily="34" charset="0"/>
              <a:ea typeface="Noto Sans" panose="020B0502040504020204" pitchFamily="34" charset="0"/>
              <a:cs typeface="Noto Sans" panose="020B0502040504020204" pitchFamily="34" charset="0"/>
              <a:sym typeface="Cambria"/>
            </a:endParaRPr>
          </a:p>
          <a:p>
            <a:pPr marL="400050" marR="0" lvl="0" indent="-285750" algn="l" defTabSz="914400" rtl="0" eaLnBrk="1" fontAlgn="auto" latinLnBrk="0" hangingPunct="1">
              <a:lnSpc>
                <a:spcPct val="100000"/>
              </a:lnSpc>
              <a:spcBef>
                <a:spcPts val="0"/>
              </a:spcBef>
              <a:spcAft>
                <a:spcPts val="0"/>
              </a:spcAft>
              <a:buClr>
                <a:schemeClr val="dk1"/>
              </a:buClr>
              <a:buSzPts val="1800"/>
              <a:buFont typeface="Arial" panose="020B0604020202020204" pitchFamily="34" charset="0"/>
              <a:buChar char="•"/>
              <a:tabLst/>
              <a:defRPr/>
            </a:pPr>
            <a:r>
              <a:rPr lang="en-GB" sz="1800" dirty="0">
                <a:latin typeface="Noto Sans" panose="020B0502040504020204" pitchFamily="34" charset="0"/>
                <a:ea typeface="Noto Sans" panose="020B0502040504020204" pitchFamily="34" charset="0"/>
                <a:cs typeface="Noto Sans" panose="020B0502040504020204" pitchFamily="34" charset="0"/>
                <a:sym typeface="Cambria"/>
              </a:rPr>
              <a:t>Digital Health and Innovation channel</a:t>
            </a:r>
            <a:endParaRPr lang="en-GB" sz="1800" dirty="0">
              <a:latin typeface="Cambria"/>
              <a:ea typeface="Cambria"/>
              <a:cs typeface="Cambria"/>
              <a:sym typeface="Cambria"/>
            </a:endParaRPr>
          </a:p>
          <a:p>
            <a:pPr marL="400050" lvl="0" indent="-285750" algn="l" rtl="0">
              <a:spcBef>
                <a:spcPts val="0"/>
              </a:spcBef>
              <a:spcAft>
                <a:spcPts val="0"/>
              </a:spcAft>
              <a:buClr>
                <a:schemeClr val="dk1"/>
              </a:buClr>
              <a:buSzPts val="1800"/>
              <a:buFont typeface="Arial" panose="020B0604020202020204" pitchFamily="34" charset="0"/>
              <a:buChar char="•"/>
            </a:pPr>
            <a:endParaRPr lang="en-GB" sz="1800" dirty="0">
              <a:latin typeface="Cambria"/>
              <a:ea typeface="Cambria"/>
              <a:cs typeface="Cambria"/>
              <a:sym typeface="Cambria"/>
            </a:endParaRPr>
          </a:p>
          <a:p>
            <a:pPr marL="342900" lvl="0" indent="-228600" algn="l" rtl="0">
              <a:spcBef>
                <a:spcPts val="0"/>
              </a:spcBef>
              <a:spcAft>
                <a:spcPts val="0"/>
              </a:spcAft>
              <a:buClr>
                <a:schemeClr val="dk1"/>
              </a:buClr>
              <a:buSzPts val="1800"/>
              <a:buFont typeface="Noto Sans Symbols"/>
              <a:buNone/>
            </a:pPr>
            <a:endParaRPr sz="1800" dirty="0">
              <a:latin typeface="Cambria"/>
              <a:ea typeface="Cambria"/>
              <a:cs typeface="Cambria"/>
              <a:sym typeface="Cambria"/>
            </a:endParaRPr>
          </a:p>
        </p:txBody>
      </p:sp>
      <p:sp>
        <p:nvSpPr>
          <p:cNvPr id="167" name="Google Shape;1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sym typeface="Corbe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Calibri"/>
              <a:sym typeface="Corbel"/>
            </a:endParaRPr>
          </a:p>
        </p:txBody>
      </p:sp>
    </p:spTree>
    <p:extLst>
      <p:ext uri="{BB962C8B-B14F-4D97-AF65-F5344CB8AC3E}">
        <p14:creationId xmlns:p14="http://schemas.microsoft.com/office/powerpoint/2010/main" val="82593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a:p>
            <a:pPr marL="0" lvl="0" indent="0" algn="l" rtl="0">
              <a:spcBef>
                <a:spcPts val="0"/>
              </a:spcBef>
              <a:spcAft>
                <a:spcPts val="0"/>
              </a:spcAft>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23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1.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 Id="rId6" Type="http://schemas.openxmlformats.org/officeDocument/2006/relationships/image" Target="../media/image11.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9"/>
        <p:cNvGrpSpPr/>
        <p:nvPr/>
      </p:nvGrpSpPr>
      <p:grpSpPr>
        <a:xfrm>
          <a:off x="0" y="0"/>
          <a:ext cx="0" cy="0"/>
          <a:chOff x="0" y="0"/>
          <a:chExt cx="0" cy="0"/>
        </a:xfrm>
      </p:grpSpPr>
      <p:sp>
        <p:nvSpPr>
          <p:cNvPr id="90" name="Google Shape;90;p38"/>
          <p:cNvSpPr/>
          <p:nvPr/>
        </p:nvSpPr>
        <p:spPr>
          <a:xfrm>
            <a:off x="8839202" y="599726"/>
            <a:ext cx="2906817" cy="581695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38"/>
          <p:cNvSpPr txBox="1">
            <a:spLocks noGrp="1"/>
          </p:cNvSpPr>
          <p:nvPr>
            <p:ph type="title"/>
          </p:nvPr>
        </p:nvSpPr>
        <p:spPr>
          <a:xfrm rot="5400000">
            <a:off x="7249748" y="2265182"/>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txBox="1">
            <a:spLocks noGrp="1"/>
          </p:cNvSpPr>
          <p:nvPr>
            <p:ph type="body" idx="1"/>
          </p:nvPr>
        </p:nvSpPr>
        <p:spPr>
          <a:xfrm rot="5400000">
            <a:off x="2131528" y="-680876"/>
            <a:ext cx="5183073" cy="7896279"/>
          </a:xfrm>
          <a:prstGeom prst="rect">
            <a:avLst/>
          </a:prstGeom>
          <a:noFill/>
          <a:ln>
            <a:noFill/>
          </a:ln>
        </p:spPr>
        <p:txBody>
          <a:bodyPr spcFirstLastPara="1" wrap="square" lIns="91425" tIns="45700" rIns="91425" bIns="45700" anchor="t" anchorCtr="0">
            <a:normAutofit/>
          </a:bodyPr>
          <a:lstStyle>
            <a:lvl1pPr marL="457189" lvl="0" indent="-333748" algn="l">
              <a:spcBef>
                <a:spcPts val="360"/>
              </a:spcBef>
              <a:spcAft>
                <a:spcPts val="0"/>
              </a:spcAft>
              <a:buSzPts val="1656"/>
              <a:buChar char="◼"/>
              <a:defRPr/>
            </a:lvl1pPr>
            <a:lvl2pPr marL="914377" lvl="1" indent="-333748" algn="l">
              <a:spcBef>
                <a:spcPts val="600"/>
              </a:spcBef>
              <a:spcAft>
                <a:spcPts val="0"/>
              </a:spcAft>
              <a:buSzPts val="1656"/>
              <a:buChar char="◼"/>
              <a:defRPr/>
            </a:lvl2pPr>
            <a:lvl3pPr marL="1371566" lvl="2" indent="-333748" algn="l">
              <a:spcBef>
                <a:spcPts val="600"/>
              </a:spcBef>
              <a:spcAft>
                <a:spcPts val="0"/>
              </a:spcAft>
              <a:buSzPts val="1656"/>
              <a:buChar char="◼"/>
              <a:defRPr/>
            </a:lvl3pPr>
            <a:lvl4pPr marL="1828754" lvl="3" indent="-333748" algn="l">
              <a:spcBef>
                <a:spcPts val="600"/>
              </a:spcBef>
              <a:spcAft>
                <a:spcPts val="0"/>
              </a:spcAft>
              <a:buSzPts val="1656"/>
              <a:buChar char="◼"/>
              <a:defRPr/>
            </a:lvl4pPr>
            <a:lvl5pPr marL="2285943" lvl="4" indent="-333748" algn="l">
              <a:spcBef>
                <a:spcPts val="600"/>
              </a:spcBef>
              <a:spcAft>
                <a:spcPts val="0"/>
              </a:spcAft>
              <a:buSzPts val="1656"/>
              <a:buChar char="◼"/>
              <a:defRPr/>
            </a:lvl5pPr>
            <a:lvl6pPr marL="2743131" lvl="5" indent="-333748" algn="l">
              <a:spcBef>
                <a:spcPts val="600"/>
              </a:spcBef>
              <a:spcAft>
                <a:spcPts val="0"/>
              </a:spcAft>
              <a:buSzPts val="1656"/>
              <a:buChar char="◼"/>
              <a:defRPr/>
            </a:lvl6pPr>
            <a:lvl7pPr marL="3200320" lvl="6" indent="-333748" algn="l">
              <a:spcBef>
                <a:spcPts val="600"/>
              </a:spcBef>
              <a:spcAft>
                <a:spcPts val="0"/>
              </a:spcAft>
              <a:buSzPts val="1656"/>
              <a:buChar char="◼"/>
              <a:defRPr/>
            </a:lvl7pPr>
            <a:lvl8pPr marL="3657509" lvl="7" indent="-333748" algn="l">
              <a:spcBef>
                <a:spcPts val="600"/>
              </a:spcBef>
              <a:spcAft>
                <a:spcPts val="0"/>
              </a:spcAft>
              <a:buSzPts val="1656"/>
              <a:buChar char="◼"/>
              <a:defRPr/>
            </a:lvl8pPr>
            <a:lvl9pPr marL="4114697" lvl="8" indent="-333748" algn="l">
              <a:spcBef>
                <a:spcPts val="600"/>
              </a:spcBef>
              <a:spcAft>
                <a:spcPts val="600"/>
              </a:spcAft>
              <a:buSzPts val="1656"/>
              <a:buChar char="◼"/>
              <a:defRPr/>
            </a:lvl9pPr>
          </a:lstStyle>
          <a:p>
            <a:endParaRPr/>
          </a:p>
        </p:txBody>
      </p:sp>
      <p:sp>
        <p:nvSpPr>
          <p:cNvPr id="93" name="Google Shape;93;p38"/>
          <p:cNvSpPr txBox="1">
            <a:spLocks noGrp="1"/>
          </p:cNvSpPr>
          <p:nvPr>
            <p:ph type="dt" idx="10"/>
          </p:nvPr>
        </p:nvSpPr>
        <p:spPr>
          <a:xfrm>
            <a:off x="8993674" y="5956138"/>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8"/>
          <p:cNvSpPr txBox="1">
            <a:spLocks noGrp="1"/>
          </p:cNvSpPr>
          <p:nvPr>
            <p:ph type="ftr" idx="11"/>
          </p:nvPr>
        </p:nvSpPr>
        <p:spPr>
          <a:xfrm>
            <a:off x="774925" y="5951812"/>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8"/>
          <p:cNvSpPr txBox="1">
            <a:spLocks noGrp="1"/>
          </p:cNvSpPr>
          <p:nvPr>
            <p:ph type="sldNum" idx="12"/>
          </p:nvPr>
        </p:nvSpPr>
        <p:spPr>
          <a:xfrm>
            <a:off x="10446616" y="5956138"/>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C1EA"/>
                </a:solidFill>
                <a:latin typeface="Gill Sans"/>
                <a:ea typeface="Gill Sans"/>
                <a:cs typeface="Gill Sans"/>
                <a:sym typeface="Gill Sans"/>
              </a:defRPr>
            </a:lvl1pPr>
            <a:lvl2pPr marL="0" lvl="1" indent="0" algn="r">
              <a:spcBef>
                <a:spcPts val="0"/>
              </a:spcBef>
              <a:buNone/>
              <a:defRPr sz="900">
                <a:solidFill>
                  <a:srgbClr val="53C1EA"/>
                </a:solidFill>
                <a:latin typeface="Gill Sans"/>
                <a:ea typeface="Gill Sans"/>
                <a:cs typeface="Gill Sans"/>
                <a:sym typeface="Gill Sans"/>
              </a:defRPr>
            </a:lvl2pPr>
            <a:lvl3pPr marL="0" lvl="2" indent="0" algn="r">
              <a:spcBef>
                <a:spcPts val="0"/>
              </a:spcBef>
              <a:buNone/>
              <a:defRPr sz="900">
                <a:solidFill>
                  <a:srgbClr val="53C1EA"/>
                </a:solidFill>
                <a:latin typeface="Gill Sans"/>
                <a:ea typeface="Gill Sans"/>
                <a:cs typeface="Gill Sans"/>
                <a:sym typeface="Gill Sans"/>
              </a:defRPr>
            </a:lvl3pPr>
            <a:lvl4pPr marL="0" lvl="3" indent="0" algn="r">
              <a:spcBef>
                <a:spcPts val="0"/>
              </a:spcBef>
              <a:buNone/>
              <a:defRPr sz="900">
                <a:solidFill>
                  <a:srgbClr val="53C1EA"/>
                </a:solidFill>
                <a:latin typeface="Gill Sans"/>
                <a:ea typeface="Gill Sans"/>
                <a:cs typeface="Gill Sans"/>
                <a:sym typeface="Gill Sans"/>
              </a:defRPr>
            </a:lvl4pPr>
            <a:lvl5pPr marL="0" lvl="4" indent="0" algn="r">
              <a:spcBef>
                <a:spcPts val="0"/>
              </a:spcBef>
              <a:buNone/>
              <a:defRPr sz="900">
                <a:solidFill>
                  <a:srgbClr val="53C1EA"/>
                </a:solidFill>
                <a:latin typeface="Gill Sans"/>
                <a:ea typeface="Gill Sans"/>
                <a:cs typeface="Gill Sans"/>
                <a:sym typeface="Gill Sans"/>
              </a:defRPr>
            </a:lvl5pPr>
            <a:lvl6pPr marL="0" lvl="5" indent="0" algn="r">
              <a:spcBef>
                <a:spcPts val="0"/>
              </a:spcBef>
              <a:buNone/>
              <a:defRPr sz="900">
                <a:solidFill>
                  <a:srgbClr val="53C1EA"/>
                </a:solidFill>
                <a:latin typeface="Gill Sans"/>
                <a:ea typeface="Gill Sans"/>
                <a:cs typeface="Gill Sans"/>
                <a:sym typeface="Gill Sans"/>
              </a:defRPr>
            </a:lvl6pPr>
            <a:lvl7pPr marL="0" lvl="6" indent="0" algn="r">
              <a:spcBef>
                <a:spcPts val="0"/>
              </a:spcBef>
              <a:buNone/>
              <a:defRPr sz="900">
                <a:solidFill>
                  <a:srgbClr val="53C1EA"/>
                </a:solidFill>
                <a:latin typeface="Gill Sans"/>
                <a:ea typeface="Gill Sans"/>
                <a:cs typeface="Gill Sans"/>
                <a:sym typeface="Gill Sans"/>
              </a:defRPr>
            </a:lvl7pPr>
            <a:lvl8pPr marL="0" lvl="7" indent="0" algn="r">
              <a:spcBef>
                <a:spcPts val="0"/>
              </a:spcBef>
              <a:buNone/>
              <a:defRPr sz="900">
                <a:solidFill>
                  <a:srgbClr val="53C1EA"/>
                </a:solidFill>
                <a:latin typeface="Gill Sans"/>
                <a:ea typeface="Gill Sans"/>
                <a:cs typeface="Gill Sans"/>
                <a:sym typeface="Gill Sans"/>
              </a:defRPr>
            </a:lvl8pPr>
            <a:lvl9pPr marL="0" lvl="8" indent="0" algn="r">
              <a:spcBef>
                <a:spcPts val="0"/>
              </a:spcBef>
              <a:buNone/>
              <a:defRPr sz="900">
                <a:solidFill>
                  <a:srgbClr val="53C1EA"/>
                </a:solidFill>
                <a:latin typeface="Gill Sans"/>
                <a:ea typeface="Gill Sans"/>
                <a:cs typeface="Gill Sans"/>
                <a:sym typeface="Gill Sans"/>
              </a:defRPr>
            </a:lvl9pPr>
          </a:lstStyle>
          <a:p>
            <a:fld id="{00000000-1234-1234-1234-123412341234}" type="slidenum">
              <a:rPr lang="en-GB" smtClean="0"/>
              <a:pPr/>
              <a:t>‹#›</a:t>
            </a:fld>
            <a:endParaRPr lang="en-GB"/>
          </a:p>
        </p:txBody>
      </p:sp>
      <p:sp>
        <p:nvSpPr>
          <p:cNvPr id="96" name="Google Shape;96;p38"/>
          <p:cNvSpPr>
            <a:spLocks noGrp="1"/>
          </p:cNvSpPr>
          <p:nvPr>
            <p:ph type="pic" idx="2"/>
          </p:nvPr>
        </p:nvSpPr>
        <p:spPr>
          <a:xfrm>
            <a:off x="8670925" y="600075"/>
            <a:ext cx="2940051" cy="706439"/>
          </a:xfrm>
          <a:prstGeom prst="rect">
            <a:avLst/>
          </a:prstGeom>
          <a:noFill/>
          <a:ln>
            <a:noFill/>
          </a:ln>
        </p:spPr>
        <p:txBody>
          <a:bodyPr spcFirstLastPara="1" wrap="square" lIns="91425" tIns="45700" rIns="91425" bIns="45700" anchor="ctr" anchorCtr="0">
            <a:normAutofit/>
          </a:bodyPr>
          <a:lstStyle>
            <a:lvl1pPr marR="0" lvl="0"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extLst>
      <p:ext uri="{BB962C8B-B14F-4D97-AF65-F5344CB8AC3E}">
        <p14:creationId xmlns:p14="http://schemas.microsoft.com/office/powerpoint/2010/main" val="3364537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 name="Rectangle 6"/>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2" name="Rectangle 7"/>
          <p:cNvSpPr/>
          <p:nvPr/>
        </p:nvSpPr>
        <p:spPr>
          <a:xfrm>
            <a:off x="9270262" y="761998"/>
            <a:ext cx="2925319" cy="5334003"/>
          </a:xfrm>
          <a:prstGeom prst="rect">
            <a:avLst/>
          </a:prstGeom>
          <a:solidFill>
            <a:srgbClr val="C8C8C8">
              <a:alpha val="49804"/>
            </a:srgbClr>
          </a:solidFill>
          <a:ln w="12700">
            <a:miter lim="400000"/>
          </a:ln>
        </p:spPr>
        <p:txBody>
          <a:bodyPr lIns="45719" rIns="45719"/>
          <a:lstStyle/>
          <a:p>
            <a:endParaRPr/>
          </a:p>
        </p:txBody>
      </p:sp>
      <p:sp>
        <p:nvSpPr>
          <p:cNvPr id="13" name="Title Text"/>
          <p:cNvSpPr txBox="1">
            <a:spLocks noGrp="1"/>
          </p:cNvSpPr>
          <p:nvPr>
            <p:ph type="title"/>
          </p:nvPr>
        </p:nvSpPr>
        <p:spPr>
          <a:xfrm>
            <a:off x="1069847" y="1298447"/>
            <a:ext cx="7315201" cy="3255266"/>
          </a:xfrm>
          <a:prstGeom prst="rect">
            <a:avLst/>
          </a:prstGeom>
        </p:spPr>
        <p:txBody>
          <a:bodyPr anchor="b"/>
          <a:lstStyle>
            <a:lvl1pPr>
              <a:defRPr sz="5900" spc="-100"/>
            </a:lvl1pPr>
          </a:lstStyle>
          <a:p>
            <a:r>
              <a:t>Title Text</a:t>
            </a:r>
          </a:p>
        </p:txBody>
      </p:sp>
      <p:sp>
        <p:nvSpPr>
          <p:cNvPr id="14" name="Body Level One…"/>
          <p:cNvSpPr txBox="1">
            <a:spLocks noGrp="1"/>
          </p:cNvSpPr>
          <p:nvPr>
            <p:ph type="body" sz="quarter" idx="1"/>
          </p:nvPr>
        </p:nvSpPr>
        <p:spPr>
          <a:xfrm>
            <a:off x="1100015" y="4670245"/>
            <a:ext cx="7315201" cy="914401"/>
          </a:xfrm>
          <a:prstGeom prst="rect">
            <a:avLst/>
          </a:prstGeom>
        </p:spPr>
        <p:txBody>
          <a:bodyPr anchor="t"/>
          <a:lstStyle>
            <a:lvl1pPr marL="0" indent="0">
              <a:buClrTx/>
              <a:buSzTx/>
              <a:buNone/>
              <a:defRPr sz="2200">
                <a:solidFill>
                  <a:srgbClr val="DBEFD4"/>
                </a:solidFill>
              </a:defRPr>
            </a:lvl1pPr>
            <a:lvl2pPr marL="0" indent="457200">
              <a:buClrTx/>
              <a:buSzTx/>
              <a:buNone/>
              <a:defRPr sz="2200">
                <a:solidFill>
                  <a:srgbClr val="DBEFD4"/>
                </a:solidFill>
              </a:defRPr>
            </a:lvl2pPr>
            <a:lvl3pPr marL="0" indent="914400">
              <a:buClrTx/>
              <a:buSzTx/>
              <a:buNone/>
              <a:defRPr sz="2200">
                <a:solidFill>
                  <a:srgbClr val="DBEFD4"/>
                </a:solidFill>
              </a:defRPr>
            </a:lvl3pPr>
            <a:lvl4pPr marL="0" indent="1371600">
              <a:buClrTx/>
              <a:buSzTx/>
              <a:buNone/>
              <a:defRPr sz="2200">
                <a:solidFill>
                  <a:srgbClr val="DBEFD4"/>
                </a:solidFill>
              </a:defRPr>
            </a:lvl4pPr>
            <a:lvl5pPr marL="0" indent="1828800">
              <a:buClrTx/>
              <a:buSzTx/>
              <a:buNone/>
              <a:defRPr sz="2200">
                <a:solidFill>
                  <a:srgbClr val="DBEFD4"/>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66054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2"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23"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24"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25" name="Body Level One…"/>
          <p:cNvSpPr txBox="1">
            <a:spLocks noGrp="1"/>
          </p:cNvSpPr>
          <p:nvPr>
            <p:ph type="body" idx="1"/>
          </p:nvPr>
        </p:nvSpPr>
        <p:spPr>
          <a:xfrm>
            <a:off x="3869268" y="864108"/>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2386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33"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34"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35"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defRPr>
            </a:lvl1pPr>
          </a:lstStyle>
          <a:p>
            <a:r>
              <a:t>Title Text</a:t>
            </a:r>
          </a:p>
        </p:txBody>
      </p:sp>
      <p:sp>
        <p:nvSpPr>
          <p:cNvPr id="36" name="Body Level One…"/>
          <p:cNvSpPr txBox="1">
            <a:spLocks noGrp="1"/>
          </p:cNvSpPr>
          <p:nvPr>
            <p:ph type="body" sz="quarter" idx="1"/>
          </p:nvPr>
        </p:nvSpPr>
        <p:spPr>
          <a:xfrm>
            <a:off x="3886200" y="4672584"/>
            <a:ext cx="7315200" cy="914401"/>
          </a:xfrm>
          <a:prstGeom prst="rect">
            <a:avLst/>
          </a:prstGeom>
        </p:spPr>
        <p:txBody>
          <a:bodyPr anchor="t"/>
          <a:lstStyle>
            <a:lvl1pPr marL="0" indent="0">
              <a:buClrTx/>
              <a:buSzTx/>
              <a:buNone/>
              <a:defRPr sz="2200"/>
            </a:lvl1pPr>
            <a:lvl2pPr marL="0" indent="457200">
              <a:buClrTx/>
              <a:buSzTx/>
              <a:buNone/>
              <a:defRPr sz="2200"/>
            </a:lvl2pPr>
            <a:lvl3pPr marL="0" indent="914400">
              <a:buClrTx/>
              <a:buSzTx/>
              <a:buNone/>
              <a:defRPr sz="2200"/>
            </a:lvl3pPr>
            <a:lvl4pPr marL="0" indent="1371600">
              <a:buClrTx/>
              <a:buSzTx/>
              <a:buNone/>
              <a:defRPr sz="2200"/>
            </a:lvl4pPr>
            <a:lvl5pPr marL="0" indent="1828800">
              <a:buClrTx/>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009736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4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4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46"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47" name="Body Level One…"/>
          <p:cNvSpPr txBox="1">
            <a:spLocks noGrp="1"/>
          </p:cNvSpPr>
          <p:nvPr>
            <p:ph type="body" sz="half" idx="1"/>
          </p:nvPr>
        </p:nvSpPr>
        <p:spPr>
          <a:xfrm>
            <a:off x="3867911" y="868680"/>
            <a:ext cx="3474722"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058605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55"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56"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57"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58"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None/>
            </a:lvl1pPr>
            <a:lvl2pPr marL="0" indent="457200">
              <a:spcBef>
                <a:spcPts val="0"/>
              </a:spcBef>
              <a:buClrTx/>
              <a:buSzTx/>
              <a:buNone/>
            </a:lvl2pPr>
            <a:lvl3pPr marL="0" indent="914400">
              <a:spcBef>
                <a:spcPts val="0"/>
              </a:spcBef>
              <a:buClrTx/>
              <a:buSzTx/>
              <a:buNone/>
            </a:lvl3pPr>
            <a:lvl4pPr marL="0" indent="1371600">
              <a:spcBef>
                <a:spcPts val="0"/>
              </a:spcBef>
              <a:buClrTx/>
              <a:buSzTx/>
              <a:buNone/>
            </a:lvl4pPr>
            <a:lvl5pPr marL="0" indent="1828800">
              <a:spcBef>
                <a:spcPts val="0"/>
              </a:spcBef>
              <a:buClrTx/>
              <a:buSzTx/>
              <a:buNone/>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21"/>
          </p:nvPr>
        </p:nvSpPr>
        <p:spPr>
          <a:xfrm>
            <a:off x="7818463" y="1023585"/>
            <a:ext cx="3474721" cy="813172"/>
          </a:xfrm>
          <a:prstGeom prst="rect">
            <a:avLst/>
          </a:prstGeom>
        </p:spPr>
        <p:txBody>
          <a:bodyPr anchor="b"/>
          <a:lstStyle/>
          <a:p>
            <a:pPr marL="0" indent="0">
              <a:spcBef>
                <a:spcPts val="0"/>
              </a:spcBef>
              <a:buClrTx/>
              <a:buSzTx/>
              <a:buNone/>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557890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9_Title Only">
    <p:spTree>
      <p:nvGrpSpPr>
        <p:cNvPr id="1" name=""/>
        <p:cNvGrpSpPr/>
        <p:nvPr/>
      </p:nvGrpSpPr>
      <p:grpSpPr>
        <a:xfrm>
          <a:off x="0" y="0"/>
          <a:ext cx="0" cy="0"/>
          <a:chOff x="0" y="0"/>
          <a:chExt cx="0" cy="0"/>
        </a:xfrm>
      </p:grpSpPr>
      <p:sp>
        <p:nvSpPr>
          <p:cNvPr id="67"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68"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69"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634749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8_Content with Caption">
    <p:spTree>
      <p:nvGrpSpPr>
        <p:cNvPr id="1" name=""/>
        <p:cNvGrpSpPr/>
        <p:nvPr/>
      </p:nvGrpSpPr>
      <p:grpSpPr>
        <a:xfrm>
          <a:off x="0" y="0"/>
          <a:ext cx="0" cy="0"/>
          <a:chOff x="0" y="0"/>
          <a:chExt cx="0" cy="0"/>
        </a:xfrm>
      </p:grpSpPr>
      <p:sp>
        <p:nvSpPr>
          <p:cNvPr id="8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8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86"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87" name="Body Level One…"/>
          <p:cNvSpPr txBox="1">
            <a:spLocks noGrp="1"/>
          </p:cNvSpPr>
          <p:nvPr>
            <p:ph type="body" idx="1"/>
          </p:nvPr>
        </p:nvSpPr>
        <p:spPr>
          <a:xfrm>
            <a:off x="3867911" y="868680"/>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256032" y="3494175"/>
            <a:ext cx="2834640" cy="2321991"/>
          </a:xfrm>
          <a:prstGeom prst="rect">
            <a:avLst/>
          </a:prstGeom>
        </p:spPr>
        <p:txBody>
          <a:bodyPr anchor="t"/>
          <a:lstStyle/>
          <a:p>
            <a:pPr marL="0" indent="0">
              <a:lnSpc>
                <a:spcPct val="100000"/>
              </a:lnSpc>
              <a:buClrTx/>
              <a:buSzTx/>
              <a:buNone/>
              <a:defRPr sz="1400">
                <a:solidFill>
                  <a:srgbClr val="FFFFFF"/>
                </a:solidFill>
              </a:defRPr>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448923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96"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97"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98"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99" name="Picture Placeholder 2"/>
          <p:cNvSpPr>
            <a:spLocks noGrp="1"/>
          </p:cNvSpPr>
          <p:nvPr>
            <p:ph type="pic" idx="21"/>
          </p:nvPr>
        </p:nvSpPr>
        <p:spPr>
          <a:xfrm>
            <a:off x="3570644" y="767419"/>
            <a:ext cx="8115231" cy="5330953"/>
          </a:xfrm>
          <a:prstGeom prst="rect">
            <a:avLst/>
          </a:prstGeom>
        </p:spPr>
        <p:txBody>
          <a:bodyPr lIns="91439" rIns="91439" anchor="t">
            <a:noAutofit/>
          </a:bodyPr>
          <a:lstStyle/>
          <a:p>
            <a:endParaRPr/>
          </a:p>
        </p:txBody>
      </p:sp>
      <p:sp>
        <p:nvSpPr>
          <p:cNvPr id="100" name="Body Level One…"/>
          <p:cNvSpPr txBox="1">
            <a:spLocks noGrp="1"/>
          </p:cNvSpPr>
          <p:nvPr>
            <p:ph type="body" sz="quarter" idx="1"/>
          </p:nvPr>
        </p:nvSpPr>
        <p:spPr>
          <a:xfrm>
            <a:off x="256031" y="3493008"/>
            <a:ext cx="2834641" cy="2322577"/>
          </a:xfrm>
          <a:prstGeom prst="rect">
            <a:avLst/>
          </a:prstGeom>
        </p:spPr>
        <p:txBody>
          <a:bodyPr anchor="t"/>
          <a:lstStyle>
            <a:lvl1pPr marL="0" indent="0">
              <a:lnSpc>
                <a:spcPct val="100000"/>
              </a:lnSpc>
              <a:buClrTx/>
              <a:buSzTx/>
              <a:buNone/>
              <a:defRPr sz="1400">
                <a:solidFill>
                  <a:srgbClr val="FFFFFF"/>
                </a:solidFill>
              </a:defRPr>
            </a:lvl1pPr>
            <a:lvl2pPr marL="0" indent="457200">
              <a:lnSpc>
                <a:spcPct val="100000"/>
              </a:lnSpc>
              <a:buClrTx/>
              <a:buSzTx/>
              <a:buNone/>
              <a:defRPr sz="1400">
                <a:solidFill>
                  <a:srgbClr val="FFFFFF"/>
                </a:solidFill>
              </a:defRPr>
            </a:lvl2pPr>
            <a:lvl3pPr marL="0" indent="914400">
              <a:lnSpc>
                <a:spcPct val="100000"/>
              </a:lnSpc>
              <a:buClrTx/>
              <a:buSzTx/>
              <a:buNone/>
              <a:defRPr sz="1400">
                <a:solidFill>
                  <a:srgbClr val="FFFFFF"/>
                </a:solidFill>
              </a:defRPr>
            </a:lvl3pPr>
            <a:lvl4pPr marL="0" indent="1371600">
              <a:lnSpc>
                <a:spcPct val="100000"/>
              </a:lnSpc>
              <a:buClrTx/>
              <a:buSzTx/>
              <a:buNone/>
              <a:defRPr sz="1400">
                <a:solidFill>
                  <a:srgbClr val="FFFFFF"/>
                </a:solidFill>
              </a:defRPr>
            </a:lvl4pPr>
            <a:lvl5pPr marL="0" indent="1828800">
              <a:lnSpc>
                <a:spcPct val="100000"/>
              </a:lnSpc>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15042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1524000" y="1122362"/>
            <a:ext cx="9144000" cy="2387601"/>
          </a:xfrm>
          <a:prstGeom prst="rect">
            <a:avLst/>
          </a:prstGeom>
        </p:spPr>
        <p:txBody>
          <a:bodyPr anchor="b"/>
          <a:lstStyle>
            <a:lvl1pPr algn="ctr">
              <a:defRPr sz="6000" spc="0">
                <a:solidFill>
                  <a:srgbClr val="000000"/>
                </a:solidFill>
                <a:latin typeface="Calibri Light"/>
                <a:ea typeface="Calibri Light"/>
                <a:cs typeface="Calibri Light"/>
                <a:sym typeface="Calibri Light"/>
              </a:defRPr>
            </a:lvl1pPr>
          </a:lstStyle>
          <a:p>
            <a:r>
              <a:t>Title Text</a:t>
            </a:r>
          </a:p>
        </p:txBody>
      </p:sp>
      <p:sp>
        <p:nvSpPr>
          <p:cNvPr id="109" name="Body Level One…"/>
          <p:cNvSpPr txBox="1">
            <a:spLocks noGrp="1"/>
          </p:cNvSpPr>
          <p:nvPr>
            <p:ph type="body" sz="quarter" idx="1"/>
          </p:nvPr>
        </p:nvSpPr>
        <p:spPr>
          <a:xfrm>
            <a:off x="1524000" y="3602037"/>
            <a:ext cx="9144000" cy="1655763"/>
          </a:xfrm>
          <a:prstGeom prst="rect">
            <a:avLst/>
          </a:prstGeom>
        </p:spPr>
        <p:txBody>
          <a:bodyPr anchor="t"/>
          <a:lstStyle>
            <a:lvl1pPr marL="0" indent="0" algn="ctr">
              <a:spcBef>
                <a:spcPts val="1000"/>
              </a:spcBef>
              <a:buClrTx/>
              <a:buSzTx/>
              <a:buNone/>
              <a:defRPr sz="2400">
                <a:solidFill>
                  <a:srgbClr val="000000"/>
                </a:solidFill>
                <a:latin typeface="+mn-lt"/>
                <a:ea typeface="+mn-ea"/>
                <a:cs typeface="+mn-cs"/>
                <a:sym typeface="Calibri"/>
              </a:defRPr>
            </a:lvl1pPr>
            <a:lvl2pPr marL="0" indent="457200" algn="ctr">
              <a:spcBef>
                <a:spcPts val="1000"/>
              </a:spcBef>
              <a:buClrTx/>
              <a:buSzTx/>
              <a:buNone/>
              <a:defRPr sz="2400">
                <a:solidFill>
                  <a:srgbClr val="000000"/>
                </a:solidFill>
                <a:latin typeface="+mn-lt"/>
                <a:ea typeface="+mn-ea"/>
                <a:cs typeface="+mn-cs"/>
                <a:sym typeface="Calibri"/>
              </a:defRPr>
            </a:lvl2pPr>
            <a:lvl3pPr marL="0" indent="914400" algn="ctr">
              <a:spcBef>
                <a:spcPts val="1000"/>
              </a:spcBef>
              <a:buClrTx/>
              <a:buSzTx/>
              <a:buNone/>
              <a:defRPr sz="2400">
                <a:solidFill>
                  <a:srgbClr val="000000"/>
                </a:solidFill>
                <a:latin typeface="+mn-lt"/>
                <a:ea typeface="+mn-ea"/>
                <a:cs typeface="+mn-cs"/>
                <a:sym typeface="Calibri"/>
              </a:defRPr>
            </a:lvl3pPr>
            <a:lvl4pPr marL="0" indent="1371600" algn="ctr">
              <a:spcBef>
                <a:spcPts val="1000"/>
              </a:spcBef>
              <a:buClrTx/>
              <a:buSzTx/>
              <a:buNone/>
              <a:defRPr sz="2400">
                <a:solidFill>
                  <a:srgbClr val="000000"/>
                </a:solidFill>
                <a:latin typeface="+mn-lt"/>
                <a:ea typeface="+mn-ea"/>
                <a:cs typeface="+mn-cs"/>
                <a:sym typeface="Calibri"/>
              </a:defRPr>
            </a:lvl4pPr>
            <a:lvl5pPr marL="0" indent="1828800" algn="ctr">
              <a:spcBef>
                <a:spcPts val="1000"/>
              </a:spcBef>
              <a:buClrTx/>
              <a:buSzTx/>
              <a:buNone/>
              <a:defRPr sz="24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125295887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838200" y="365125"/>
            <a:ext cx="10515600" cy="1325563"/>
          </a:xfrm>
          <a:prstGeom prst="rect">
            <a:avLst/>
          </a:prstGeom>
        </p:spPr>
        <p:txBody>
          <a:bodyPr/>
          <a:lstStyle>
            <a:lvl1pPr>
              <a:defRPr sz="4400" spc="0">
                <a:solidFill>
                  <a:srgbClr val="000000"/>
                </a:solidFill>
                <a:latin typeface="Calibri Light"/>
                <a:ea typeface="Calibri Light"/>
                <a:cs typeface="Calibri Light"/>
                <a:sym typeface="Calibri Light"/>
              </a:defRPr>
            </a:lvl1pPr>
          </a:lstStyle>
          <a:p>
            <a:r>
              <a:t>Title Text</a:t>
            </a:r>
          </a:p>
        </p:txBody>
      </p:sp>
      <p:sp>
        <p:nvSpPr>
          <p:cNvPr id="118" name="Body Level One…"/>
          <p:cNvSpPr txBox="1">
            <a:spLocks noGrp="1"/>
          </p:cNvSpPr>
          <p:nvPr>
            <p:ph type="body" idx="1"/>
          </p:nvPr>
        </p:nvSpPr>
        <p:spPr>
          <a:xfrm>
            <a:off x="838200" y="1825625"/>
            <a:ext cx="10515600" cy="4351338"/>
          </a:xfrm>
          <a:prstGeom prst="rect">
            <a:avLst/>
          </a:prstGeom>
        </p:spPr>
        <p:txBody>
          <a:bodyPr anchor="t"/>
          <a:lstStyle>
            <a:lvl1pPr marL="228600" indent="-228600">
              <a:spcBef>
                <a:spcPts val="1000"/>
              </a:spcBef>
              <a:buClrTx/>
              <a:buFont typeface="Arial"/>
              <a:buChar char="•"/>
              <a:defRPr sz="2800">
                <a:solidFill>
                  <a:srgbClr val="000000"/>
                </a:solidFill>
                <a:latin typeface="+mn-lt"/>
                <a:ea typeface="+mn-ea"/>
                <a:cs typeface="+mn-cs"/>
                <a:sym typeface="Calibri"/>
              </a:defRPr>
            </a:lvl1pPr>
            <a:lvl2pPr marL="723900" indent="-266700">
              <a:spcBef>
                <a:spcPts val="1000"/>
              </a:spcBef>
              <a:buClrTx/>
              <a:buFont typeface="Arial"/>
              <a:buChar char="•"/>
              <a:defRPr sz="2800">
                <a:solidFill>
                  <a:srgbClr val="000000"/>
                </a:solidFill>
                <a:latin typeface="+mn-lt"/>
                <a:ea typeface="+mn-ea"/>
                <a:cs typeface="+mn-cs"/>
                <a:sym typeface="Calibri"/>
              </a:defRPr>
            </a:lvl2pPr>
            <a:lvl3pPr marL="1234439" indent="-320039">
              <a:spcBef>
                <a:spcPts val="1000"/>
              </a:spcBef>
              <a:buClrTx/>
              <a:buFont typeface="Arial"/>
              <a:buChar char="•"/>
              <a:defRPr sz="2800">
                <a:solidFill>
                  <a:srgbClr val="000000"/>
                </a:solidFill>
                <a:latin typeface="+mn-lt"/>
                <a:ea typeface="+mn-ea"/>
                <a:cs typeface="+mn-cs"/>
                <a:sym typeface="Calibri"/>
              </a:defRPr>
            </a:lvl3pPr>
            <a:lvl4pPr marL="1727200" indent="-355600">
              <a:spcBef>
                <a:spcPts val="1000"/>
              </a:spcBef>
              <a:buClrTx/>
              <a:buFont typeface="Arial"/>
              <a:buChar char="•"/>
              <a:defRPr sz="2800">
                <a:solidFill>
                  <a:srgbClr val="000000"/>
                </a:solidFill>
                <a:latin typeface="+mn-lt"/>
                <a:ea typeface="+mn-ea"/>
                <a:cs typeface="+mn-cs"/>
                <a:sym typeface="Calibri"/>
              </a:defRPr>
            </a:lvl4pPr>
            <a:lvl5pPr marL="2184400" indent="-355600">
              <a:spcBef>
                <a:spcPts val="1000"/>
              </a:spcBef>
              <a:buClrTx/>
              <a:buFont typeface="Arial"/>
              <a:buChar char="•"/>
              <a:defRPr sz="28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49839515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831850" y="1709738"/>
            <a:ext cx="10515600" cy="2852737"/>
          </a:xfrm>
          <a:prstGeom prst="rect">
            <a:avLst/>
          </a:prstGeom>
        </p:spPr>
        <p:txBody>
          <a:bodyPr anchor="b"/>
          <a:lstStyle>
            <a:lvl1pPr>
              <a:defRPr sz="6000" spc="0">
                <a:solidFill>
                  <a:srgbClr val="000000"/>
                </a:solidFill>
                <a:latin typeface="Calibri Light"/>
                <a:ea typeface="Calibri Light"/>
                <a:cs typeface="Calibri Light"/>
                <a:sym typeface="Calibri Light"/>
              </a:defRPr>
            </a:lvl1pPr>
          </a:lstStyle>
          <a:p>
            <a:r>
              <a:t>Title Text</a:t>
            </a:r>
          </a:p>
        </p:txBody>
      </p:sp>
      <p:sp>
        <p:nvSpPr>
          <p:cNvPr id="127" name="Body Level One…"/>
          <p:cNvSpPr txBox="1">
            <a:spLocks noGrp="1"/>
          </p:cNvSpPr>
          <p:nvPr>
            <p:ph type="body" sz="quarter" idx="1"/>
          </p:nvPr>
        </p:nvSpPr>
        <p:spPr>
          <a:xfrm>
            <a:off x="831850" y="4589462"/>
            <a:ext cx="10515600" cy="1500188"/>
          </a:xfrm>
          <a:prstGeom prst="rect">
            <a:avLst/>
          </a:prstGeom>
        </p:spPr>
        <p:txBody>
          <a:bodyPr anchor="t"/>
          <a:lstStyle>
            <a:lvl1pPr marL="0" indent="0">
              <a:spcBef>
                <a:spcPts val="1000"/>
              </a:spcBef>
              <a:buClrTx/>
              <a:buSzTx/>
              <a:buNone/>
              <a:defRPr sz="2400">
                <a:solidFill>
                  <a:srgbClr val="888888"/>
                </a:solidFill>
                <a:latin typeface="+mn-lt"/>
                <a:ea typeface="+mn-ea"/>
                <a:cs typeface="+mn-cs"/>
                <a:sym typeface="Calibri"/>
              </a:defRPr>
            </a:lvl1pPr>
            <a:lvl2pPr marL="0" indent="457200">
              <a:spcBef>
                <a:spcPts val="1000"/>
              </a:spcBef>
              <a:buClrTx/>
              <a:buSzTx/>
              <a:buNone/>
              <a:defRPr sz="2400">
                <a:solidFill>
                  <a:srgbClr val="888888"/>
                </a:solidFill>
                <a:latin typeface="+mn-lt"/>
                <a:ea typeface="+mn-ea"/>
                <a:cs typeface="+mn-cs"/>
                <a:sym typeface="Calibri"/>
              </a:defRPr>
            </a:lvl2pPr>
            <a:lvl3pPr marL="0" indent="914400">
              <a:spcBef>
                <a:spcPts val="1000"/>
              </a:spcBef>
              <a:buClrTx/>
              <a:buSzTx/>
              <a:buNone/>
              <a:defRPr sz="2400">
                <a:solidFill>
                  <a:srgbClr val="888888"/>
                </a:solidFill>
                <a:latin typeface="+mn-lt"/>
                <a:ea typeface="+mn-ea"/>
                <a:cs typeface="+mn-cs"/>
                <a:sym typeface="Calibri"/>
              </a:defRPr>
            </a:lvl3pPr>
            <a:lvl4pPr marL="0" indent="1371600">
              <a:spcBef>
                <a:spcPts val="1000"/>
              </a:spcBef>
              <a:buClrTx/>
              <a:buSzTx/>
              <a:buNone/>
              <a:defRPr sz="2400">
                <a:solidFill>
                  <a:srgbClr val="888888"/>
                </a:solidFill>
                <a:latin typeface="+mn-lt"/>
                <a:ea typeface="+mn-ea"/>
                <a:cs typeface="+mn-cs"/>
                <a:sym typeface="Calibri"/>
              </a:defRPr>
            </a:lvl4pPr>
            <a:lvl5pPr marL="0" indent="1828800">
              <a:spcBef>
                <a:spcPts val="1000"/>
              </a:spcBef>
              <a:buClrTx/>
              <a:buSzTx/>
              <a:buNone/>
              <a:defRPr sz="24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35511927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838200" y="365125"/>
            <a:ext cx="10515600" cy="1325563"/>
          </a:xfrm>
          <a:prstGeom prst="rect">
            <a:avLst/>
          </a:prstGeom>
        </p:spPr>
        <p:txBody>
          <a:bodyPr/>
          <a:lstStyle>
            <a:lvl1pPr>
              <a:defRPr sz="4400" spc="0">
                <a:solidFill>
                  <a:srgbClr val="000000"/>
                </a:solidFill>
                <a:latin typeface="Calibri Light"/>
                <a:ea typeface="Calibri Light"/>
                <a:cs typeface="Calibri Light"/>
                <a:sym typeface="Calibri Light"/>
              </a:defRPr>
            </a:lvl1pPr>
          </a:lstStyle>
          <a:p>
            <a:r>
              <a:t>Title Text</a:t>
            </a:r>
          </a:p>
        </p:txBody>
      </p:sp>
      <p:sp>
        <p:nvSpPr>
          <p:cNvPr id="136" name="Body Level One…"/>
          <p:cNvSpPr txBox="1">
            <a:spLocks noGrp="1"/>
          </p:cNvSpPr>
          <p:nvPr>
            <p:ph type="body" sz="half" idx="1"/>
          </p:nvPr>
        </p:nvSpPr>
        <p:spPr>
          <a:xfrm>
            <a:off x="838200" y="1825625"/>
            <a:ext cx="5181600" cy="4351338"/>
          </a:xfrm>
          <a:prstGeom prst="rect">
            <a:avLst/>
          </a:prstGeom>
        </p:spPr>
        <p:txBody>
          <a:bodyPr anchor="t"/>
          <a:lstStyle>
            <a:lvl1pPr marL="228600" indent="-228600">
              <a:spcBef>
                <a:spcPts val="1000"/>
              </a:spcBef>
              <a:buClrTx/>
              <a:buFont typeface="Arial"/>
              <a:buChar char="•"/>
              <a:defRPr sz="2800">
                <a:solidFill>
                  <a:srgbClr val="000000"/>
                </a:solidFill>
                <a:latin typeface="+mn-lt"/>
                <a:ea typeface="+mn-ea"/>
                <a:cs typeface="+mn-cs"/>
                <a:sym typeface="Calibri"/>
              </a:defRPr>
            </a:lvl1pPr>
            <a:lvl2pPr marL="723900" indent="-266700">
              <a:spcBef>
                <a:spcPts val="1000"/>
              </a:spcBef>
              <a:buClrTx/>
              <a:buFont typeface="Arial"/>
              <a:buChar char="•"/>
              <a:defRPr sz="2800">
                <a:solidFill>
                  <a:srgbClr val="000000"/>
                </a:solidFill>
                <a:latin typeface="+mn-lt"/>
                <a:ea typeface="+mn-ea"/>
                <a:cs typeface="+mn-cs"/>
                <a:sym typeface="Calibri"/>
              </a:defRPr>
            </a:lvl2pPr>
            <a:lvl3pPr marL="1234439" indent="-320039">
              <a:spcBef>
                <a:spcPts val="1000"/>
              </a:spcBef>
              <a:buClrTx/>
              <a:buFont typeface="Arial"/>
              <a:buChar char="•"/>
              <a:defRPr sz="2800">
                <a:solidFill>
                  <a:srgbClr val="000000"/>
                </a:solidFill>
                <a:latin typeface="+mn-lt"/>
                <a:ea typeface="+mn-ea"/>
                <a:cs typeface="+mn-cs"/>
                <a:sym typeface="Calibri"/>
              </a:defRPr>
            </a:lvl3pPr>
            <a:lvl4pPr marL="1727200" indent="-355600">
              <a:spcBef>
                <a:spcPts val="1000"/>
              </a:spcBef>
              <a:buClrTx/>
              <a:buFont typeface="Arial"/>
              <a:buChar char="•"/>
              <a:defRPr sz="2800">
                <a:solidFill>
                  <a:srgbClr val="000000"/>
                </a:solidFill>
                <a:latin typeface="+mn-lt"/>
                <a:ea typeface="+mn-ea"/>
                <a:cs typeface="+mn-cs"/>
                <a:sym typeface="Calibri"/>
              </a:defRPr>
            </a:lvl4pPr>
            <a:lvl5pPr marL="2184400" indent="-355600">
              <a:spcBef>
                <a:spcPts val="1000"/>
              </a:spcBef>
              <a:buClrTx/>
              <a:buFont typeface="Arial"/>
              <a:buChar char="•"/>
              <a:defRPr sz="28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75113271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39787" y="365125"/>
            <a:ext cx="10515601" cy="1325563"/>
          </a:xfrm>
          <a:prstGeom prst="rect">
            <a:avLst/>
          </a:prstGeom>
        </p:spPr>
        <p:txBody>
          <a:bodyPr/>
          <a:lstStyle>
            <a:lvl1pPr>
              <a:defRPr sz="4400" spc="0">
                <a:solidFill>
                  <a:srgbClr val="000000"/>
                </a:solidFill>
                <a:latin typeface="Calibri Light"/>
                <a:ea typeface="Calibri Light"/>
                <a:cs typeface="Calibri Light"/>
                <a:sym typeface="Calibri Light"/>
              </a:defRPr>
            </a:lvl1pPr>
          </a:lstStyle>
          <a:p>
            <a:r>
              <a:t>Title Text</a:t>
            </a:r>
          </a:p>
        </p:txBody>
      </p:sp>
      <p:sp>
        <p:nvSpPr>
          <p:cNvPr id="145" name="Body Level One…"/>
          <p:cNvSpPr txBox="1">
            <a:spLocks noGrp="1"/>
          </p:cNvSpPr>
          <p:nvPr>
            <p:ph type="body" sz="quarter" idx="1"/>
          </p:nvPr>
        </p:nvSpPr>
        <p:spPr>
          <a:xfrm>
            <a:off x="839787" y="1681163"/>
            <a:ext cx="5157789" cy="823913"/>
          </a:xfrm>
          <a:prstGeom prst="rect">
            <a:avLst/>
          </a:prstGeom>
        </p:spPr>
        <p:txBody>
          <a:bodyPr anchor="b"/>
          <a:lstStyle>
            <a:lvl1pPr marL="0" indent="0">
              <a:spcBef>
                <a:spcPts val="1000"/>
              </a:spcBef>
              <a:buClrTx/>
              <a:buSzTx/>
              <a:buNone/>
              <a:defRPr sz="2400" b="1">
                <a:solidFill>
                  <a:srgbClr val="000000"/>
                </a:solidFill>
                <a:latin typeface="+mn-lt"/>
                <a:ea typeface="+mn-ea"/>
                <a:cs typeface="+mn-cs"/>
                <a:sym typeface="Calibri"/>
              </a:defRPr>
            </a:lvl1pPr>
            <a:lvl2pPr marL="0" indent="457200">
              <a:spcBef>
                <a:spcPts val="1000"/>
              </a:spcBef>
              <a:buClrTx/>
              <a:buSzTx/>
              <a:buNone/>
              <a:defRPr sz="2400" b="1">
                <a:solidFill>
                  <a:srgbClr val="000000"/>
                </a:solidFill>
                <a:latin typeface="+mn-lt"/>
                <a:ea typeface="+mn-ea"/>
                <a:cs typeface="+mn-cs"/>
                <a:sym typeface="Calibri"/>
              </a:defRPr>
            </a:lvl2pPr>
            <a:lvl3pPr marL="0" indent="914400">
              <a:spcBef>
                <a:spcPts val="1000"/>
              </a:spcBef>
              <a:buClrTx/>
              <a:buSzTx/>
              <a:buNone/>
              <a:defRPr sz="2400" b="1">
                <a:solidFill>
                  <a:srgbClr val="000000"/>
                </a:solidFill>
                <a:latin typeface="+mn-lt"/>
                <a:ea typeface="+mn-ea"/>
                <a:cs typeface="+mn-cs"/>
                <a:sym typeface="Calibri"/>
              </a:defRPr>
            </a:lvl3pPr>
            <a:lvl4pPr marL="0" indent="1371600">
              <a:spcBef>
                <a:spcPts val="1000"/>
              </a:spcBef>
              <a:buClrTx/>
              <a:buSzTx/>
              <a:buNone/>
              <a:defRPr sz="2400" b="1">
                <a:solidFill>
                  <a:srgbClr val="000000"/>
                </a:solidFill>
                <a:latin typeface="+mn-lt"/>
                <a:ea typeface="+mn-ea"/>
                <a:cs typeface="+mn-cs"/>
                <a:sym typeface="Calibri"/>
              </a:defRPr>
            </a:lvl4pPr>
            <a:lvl5pPr marL="0" indent="1828800">
              <a:spcBef>
                <a:spcPts val="1000"/>
              </a:spcBef>
              <a:buClrTx/>
              <a:buSzTx/>
              <a:buNone/>
              <a:defRPr sz="2400" b="1">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6" name="Text Placeholder 4"/>
          <p:cNvSpPr>
            <a:spLocks noGrp="1"/>
          </p:cNvSpPr>
          <p:nvPr>
            <p:ph type="body" sz="quarter" idx="21"/>
          </p:nvPr>
        </p:nvSpPr>
        <p:spPr>
          <a:xfrm>
            <a:off x="6172200" y="1681163"/>
            <a:ext cx="5183188" cy="823913"/>
          </a:xfrm>
          <a:prstGeom prst="rect">
            <a:avLst/>
          </a:prstGeom>
        </p:spPr>
        <p:txBody>
          <a:bodyPr anchor="b"/>
          <a:lstStyle/>
          <a:p>
            <a:pPr marL="0" indent="0">
              <a:spcBef>
                <a:spcPts val="1000"/>
              </a:spcBef>
              <a:buClrTx/>
              <a:buSzTx/>
              <a:buNone/>
              <a:defRPr sz="2400" b="1">
                <a:solidFill>
                  <a:srgbClr val="000000"/>
                </a:solidFill>
                <a:latin typeface="+mn-lt"/>
                <a:ea typeface="+mn-ea"/>
                <a:cs typeface="+mn-cs"/>
                <a:sym typeface="Calibri"/>
              </a:defRPr>
            </a:pPr>
            <a:endParaRPr/>
          </a:p>
        </p:txBody>
      </p:sp>
      <p:sp>
        <p:nvSpPr>
          <p:cNvPr id="147"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12767274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4" name="Title Text"/>
          <p:cNvSpPr txBox="1">
            <a:spLocks noGrp="1"/>
          </p:cNvSpPr>
          <p:nvPr>
            <p:ph type="title"/>
          </p:nvPr>
        </p:nvSpPr>
        <p:spPr>
          <a:xfrm>
            <a:off x="838200" y="365125"/>
            <a:ext cx="10515600" cy="1325563"/>
          </a:xfrm>
          <a:prstGeom prst="rect">
            <a:avLst/>
          </a:prstGeom>
        </p:spPr>
        <p:txBody>
          <a:bodyPr/>
          <a:lstStyle>
            <a:lvl1pPr>
              <a:defRPr sz="4400" spc="0">
                <a:solidFill>
                  <a:srgbClr val="000000"/>
                </a:solidFill>
                <a:latin typeface="Calibri Light"/>
                <a:ea typeface="Calibri Light"/>
                <a:cs typeface="Calibri Light"/>
                <a:sym typeface="Calibri Light"/>
              </a:defRPr>
            </a:lvl1pPr>
          </a:lstStyle>
          <a:p>
            <a:r>
              <a:t>Title Text</a:t>
            </a:r>
          </a:p>
        </p:txBody>
      </p:sp>
      <p:sp>
        <p:nvSpPr>
          <p:cNvPr id="155"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57045252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152603052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169" name="Title Text"/>
          <p:cNvSpPr txBox="1">
            <a:spLocks noGrp="1"/>
          </p:cNvSpPr>
          <p:nvPr>
            <p:ph type="title"/>
          </p:nvPr>
        </p:nvSpPr>
        <p:spPr>
          <a:xfrm>
            <a:off x="839787" y="457200"/>
            <a:ext cx="3932239" cy="1600200"/>
          </a:xfrm>
          <a:prstGeom prst="rect">
            <a:avLst/>
          </a:prstGeom>
        </p:spPr>
        <p:txBody>
          <a:bodyPr anchor="b"/>
          <a:lstStyle>
            <a:lvl1pPr>
              <a:defRPr sz="3200" spc="0">
                <a:solidFill>
                  <a:srgbClr val="000000"/>
                </a:solidFill>
                <a:latin typeface="Calibri Light"/>
                <a:ea typeface="Calibri Light"/>
                <a:cs typeface="Calibri Light"/>
                <a:sym typeface="Calibri Light"/>
              </a:defRPr>
            </a:lvl1pPr>
          </a:lstStyle>
          <a:p>
            <a:r>
              <a:t>Title Text</a:t>
            </a:r>
          </a:p>
        </p:txBody>
      </p:sp>
      <p:sp>
        <p:nvSpPr>
          <p:cNvPr id="170" name="Body Level One…"/>
          <p:cNvSpPr txBox="1">
            <a:spLocks noGrp="1"/>
          </p:cNvSpPr>
          <p:nvPr>
            <p:ph type="body" sz="half" idx="1"/>
          </p:nvPr>
        </p:nvSpPr>
        <p:spPr>
          <a:xfrm>
            <a:off x="5183187" y="987425"/>
            <a:ext cx="6172201" cy="4873625"/>
          </a:xfrm>
          <a:prstGeom prst="rect">
            <a:avLst/>
          </a:prstGeom>
        </p:spPr>
        <p:txBody>
          <a:bodyPr anchor="t"/>
          <a:lstStyle>
            <a:lvl1pPr marL="228600" indent="-228600">
              <a:spcBef>
                <a:spcPts val="1000"/>
              </a:spcBef>
              <a:buClrTx/>
              <a:buFont typeface="Arial"/>
              <a:buChar char="•"/>
              <a:defRPr sz="3200">
                <a:solidFill>
                  <a:srgbClr val="000000"/>
                </a:solidFill>
                <a:latin typeface="+mn-lt"/>
                <a:ea typeface="+mn-ea"/>
                <a:cs typeface="+mn-cs"/>
                <a:sym typeface="Calibri"/>
              </a:defRPr>
            </a:lvl1pPr>
            <a:lvl2pPr marL="718457" indent="-261257">
              <a:spcBef>
                <a:spcPts val="1000"/>
              </a:spcBef>
              <a:buClrTx/>
              <a:buFont typeface="Arial"/>
              <a:buChar char="•"/>
              <a:defRPr sz="3200">
                <a:solidFill>
                  <a:srgbClr val="000000"/>
                </a:solidFill>
                <a:latin typeface="+mn-lt"/>
                <a:ea typeface="+mn-ea"/>
                <a:cs typeface="+mn-cs"/>
                <a:sym typeface="Calibri"/>
              </a:defRPr>
            </a:lvl2pPr>
            <a:lvl3pPr marL="1219200" indent="-304800">
              <a:spcBef>
                <a:spcPts val="1000"/>
              </a:spcBef>
              <a:buClrTx/>
              <a:buFont typeface="Arial"/>
              <a:buChar char="•"/>
              <a:defRPr sz="3200">
                <a:solidFill>
                  <a:srgbClr val="000000"/>
                </a:solidFill>
                <a:latin typeface="+mn-lt"/>
                <a:ea typeface="+mn-ea"/>
                <a:cs typeface="+mn-cs"/>
                <a:sym typeface="Calibri"/>
              </a:defRPr>
            </a:lvl3pPr>
            <a:lvl4pPr marL="1737360" indent="-365760">
              <a:spcBef>
                <a:spcPts val="1000"/>
              </a:spcBef>
              <a:buClrTx/>
              <a:buFont typeface="Arial"/>
              <a:buChar char="•"/>
              <a:defRPr sz="3200">
                <a:solidFill>
                  <a:srgbClr val="000000"/>
                </a:solidFill>
                <a:latin typeface="+mn-lt"/>
                <a:ea typeface="+mn-ea"/>
                <a:cs typeface="+mn-cs"/>
                <a:sym typeface="Calibri"/>
              </a:defRPr>
            </a:lvl4pPr>
            <a:lvl5pPr marL="2194560" indent="-365760">
              <a:spcBef>
                <a:spcPts val="1000"/>
              </a:spcBef>
              <a:buClrTx/>
              <a:buFont typeface="Arial"/>
              <a:buChar char="•"/>
              <a:defRPr sz="32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1" name="Text Placeholder 3"/>
          <p:cNvSpPr>
            <a:spLocks noGrp="1"/>
          </p:cNvSpPr>
          <p:nvPr>
            <p:ph type="body" sz="quarter" idx="21"/>
          </p:nvPr>
        </p:nvSpPr>
        <p:spPr>
          <a:xfrm>
            <a:off x="839787" y="2057400"/>
            <a:ext cx="3932239" cy="3811588"/>
          </a:xfrm>
          <a:prstGeom prst="rect">
            <a:avLst/>
          </a:prstGeom>
        </p:spPr>
        <p:txBody>
          <a:bodyPr anchor="t"/>
          <a:lstStyle/>
          <a:p>
            <a:pPr marL="0" indent="0">
              <a:spcBef>
                <a:spcPts val="1000"/>
              </a:spcBef>
              <a:buClrTx/>
              <a:buSzTx/>
              <a:buNone/>
              <a:defRPr sz="1600">
                <a:solidFill>
                  <a:srgbClr val="000000"/>
                </a:solidFill>
                <a:latin typeface="+mn-lt"/>
                <a:ea typeface="+mn-ea"/>
                <a:cs typeface="+mn-cs"/>
                <a:sym typeface="Calibri"/>
              </a:defRPr>
            </a:pPr>
            <a:endParaRPr/>
          </a:p>
        </p:txBody>
      </p:sp>
      <p:sp>
        <p:nvSpPr>
          <p:cNvPr id="172"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29724462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79" name="Title Text"/>
          <p:cNvSpPr txBox="1">
            <a:spLocks noGrp="1"/>
          </p:cNvSpPr>
          <p:nvPr>
            <p:ph type="title"/>
          </p:nvPr>
        </p:nvSpPr>
        <p:spPr>
          <a:xfrm>
            <a:off x="839787" y="457200"/>
            <a:ext cx="3932239" cy="1600200"/>
          </a:xfrm>
          <a:prstGeom prst="rect">
            <a:avLst/>
          </a:prstGeom>
        </p:spPr>
        <p:txBody>
          <a:bodyPr anchor="b"/>
          <a:lstStyle>
            <a:lvl1pPr>
              <a:defRPr sz="3200" spc="0">
                <a:solidFill>
                  <a:srgbClr val="000000"/>
                </a:solidFill>
                <a:latin typeface="Calibri Light"/>
                <a:ea typeface="Calibri Light"/>
                <a:cs typeface="Calibri Light"/>
                <a:sym typeface="Calibri Light"/>
              </a:defRPr>
            </a:lvl1pPr>
          </a:lstStyle>
          <a:p>
            <a:r>
              <a:t>Title Text</a:t>
            </a:r>
          </a:p>
        </p:txBody>
      </p:sp>
      <p:sp>
        <p:nvSpPr>
          <p:cNvPr id="180" name="Picture Placeholder 2"/>
          <p:cNvSpPr>
            <a:spLocks noGrp="1"/>
          </p:cNvSpPr>
          <p:nvPr>
            <p:ph type="pic" sz="half" idx="21"/>
          </p:nvPr>
        </p:nvSpPr>
        <p:spPr>
          <a:xfrm>
            <a:off x="5183187" y="987425"/>
            <a:ext cx="6172201" cy="4873625"/>
          </a:xfrm>
          <a:prstGeom prst="rect">
            <a:avLst/>
          </a:prstGeom>
        </p:spPr>
        <p:txBody>
          <a:bodyPr lIns="91439" rIns="91439" anchor="t">
            <a:noAutofit/>
          </a:bodyPr>
          <a:lstStyle/>
          <a:p>
            <a:endParaRPr/>
          </a:p>
        </p:txBody>
      </p:sp>
      <p:sp>
        <p:nvSpPr>
          <p:cNvPr id="181" name="Body Level One…"/>
          <p:cNvSpPr txBox="1">
            <a:spLocks noGrp="1"/>
          </p:cNvSpPr>
          <p:nvPr>
            <p:ph type="body" sz="quarter" idx="1"/>
          </p:nvPr>
        </p:nvSpPr>
        <p:spPr>
          <a:xfrm>
            <a:off x="839787" y="2057400"/>
            <a:ext cx="3932239" cy="3811588"/>
          </a:xfrm>
          <a:prstGeom prst="rect">
            <a:avLst/>
          </a:prstGeom>
        </p:spPr>
        <p:txBody>
          <a:bodyPr anchor="t"/>
          <a:lstStyle>
            <a:lvl1pPr marL="0" indent="0">
              <a:spcBef>
                <a:spcPts val="1000"/>
              </a:spcBef>
              <a:buClrTx/>
              <a:buSzTx/>
              <a:buNone/>
              <a:defRPr sz="1600">
                <a:solidFill>
                  <a:srgbClr val="000000"/>
                </a:solidFill>
                <a:latin typeface="+mn-lt"/>
                <a:ea typeface="+mn-ea"/>
                <a:cs typeface="+mn-cs"/>
                <a:sym typeface="Calibri"/>
              </a:defRPr>
            </a:lvl1pPr>
            <a:lvl2pPr marL="0" indent="457200">
              <a:spcBef>
                <a:spcPts val="1000"/>
              </a:spcBef>
              <a:buClrTx/>
              <a:buSzTx/>
              <a:buNone/>
              <a:defRPr sz="1600">
                <a:solidFill>
                  <a:srgbClr val="000000"/>
                </a:solidFill>
                <a:latin typeface="+mn-lt"/>
                <a:ea typeface="+mn-ea"/>
                <a:cs typeface="+mn-cs"/>
                <a:sym typeface="Calibri"/>
              </a:defRPr>
            </a:lvl2pPr>
            <a:lvl3pPr marL="0" indent="914400">
              <a:spcBef>
                <a:spcPts val="1000"/>
              </a:spcBef>
              <a:buClrTx/>
              <a:buSzTx/>
              <a:buNone/>
              <a:defRPr sz="1600">
                <a:solidFill>
                  <a:srgbClr val="000000"/>
                </a:solidFill>
                <a:latin typeface="+mn-lt"/>
                <a:ea typeface="+mn-ea"/>
                <a:cs typeface="+mn-cs"/>
                <a:sym typeface="Calibri"/>
              </a:defRPr>
            </a:lvl3pPr>
            <a:lvl4pPr marL="0" indent="1371600">
              <a:spcBef>
                <a:spcPts val="1000"/>
              </a:spcBef>
              <a:buClrTx/>
              <a:buSzTx/>
              <a:buNone/>
              <a:defRPr sz="1600">
                <a:solidFill>
                  <a:srgbClr val="000000"/>
                </a:solidFill>
                <a:latin typeface="+mn-lt"/>
                <a:ea typeface="+mn-ea"/>
                <a:cs typeface="+mn-cs"/>
                <a:sym typeface="Calibri"/>
              </a:defRPr>
            </a:lvl4pPr>
            <a:lvl5pPr marL="0" indent="1828800">
              <a:spcBef>
                <a:spcPts val="1000"/>
              </a:spcBef>
              <a:buClrTx/>
              <a:buSzTx/>
              <a:buNone/>
              <a:defRPr sz="16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136160638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89"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Tree>
    <p:extLst>
      <p:ext uri="{BB962C8B-B14F-4D97-AF65-F5344CB8AC3E}">
        <p14:creationId xmlns:p14="http://schemas.microsoft.com/office/powerpoint/2010/main" val="16841755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6"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pic>
        <p:nvPicPr>
          <p:cNvPr id="197" name="Picture 3" descr="Picture 3"/>
          <p:cNvPicPr>
            <a:picLocks noChangeAspect="1"/>
          </p:cNvPicPr>
          <p:nvPr/>
        </p:nvPicPr>
        <p:blipFill>
          <a:blip r:embed="rId2"/>
          <a:stretch>
            <a:fillRect/>
          </a:stretch>
        </p:blipFill>
        <p:spPr>
          <a:xfrm>
            <a:off x="0" y="0"/>
            <a:ext cx="5428218" cy="6858000"/>
          </a:xfrm>
          <a:prstGeom prst="rect">
            <a:avLst/>
          </a:prstGeom>
          <a:ln w="12700">
            <a:miter lim="400000"/>
          </a:ln>
        </p:spPr>
      </p:pic>
      <p:sp>
        <p:nvSpPr>
          <p:cNvPr id="198" name="Body Level One…"/>
          <p:cNvSpPr txBox="1">
            <a:spLocks noGrp="1"/>
          </p:cNvSpPr>
          <p:nvPr>
            <p:ph type="body" sz="quarter" idx="1"/>
          </p:nvPr>
        </p:nvSpPr>
        <p:spPr>
          <a:xfrm>
            <a:off x="385763" y="404813"/>
            <a:ext cx="3603626" cy="1046163"/>
          </a:xfrm>
          <a:prstGeom prst="rect">
            <a:avLst/>
          </a:prstGeom>
        </p:spPr>
        <p:txBody>
          <a:bodyPr anchor="t"/>
          <a:lstStyle>
            <a:lvl1pPr marL="0" indent="0">
              <a:lnSpc>
                <a:spcPct val="100000"/>
              </a:lnSpc>
              <a:spcBef>
                <a:spcPts val="0"/>
              </a:spcBef>
              <a:buClrTx/>
              <a:buSzTx/>
              <a:buNone/>
              <a:defRPr sz="3000" b="1">
                <a:solidFill>
                  <a:srgbClr val="FFFFFF"/>
                </a:solidFill>
                <a:latin typeface="Noto Sans"/>
                <a:ea typeface="Noto Sans"/>
                <a:cs typeface="Noto Sans"/>
                <a:sym typeface="Noto Sans"/>
              </a:defRPr>
            </a:lvl1pPr>
            <a:lvl2pPr marL="0" indent="0">
              <a:lnSpc>
                <a:spcPct val="100000"/>
              </a:lnSpc>
              <a:spcBef>
                <a:spcPts val="0"/>
              </a:spcBef>
              <a:buClrTx/>
              <a:buSzTx/>
              <a:buNone/>
              <a:defRPr sz="3000" b="1">
                <a:solidFill>
                  <a:srgbClr val="FFFFFF"/>
                </a:solidFill>
                <a:latin typeface="Noto Sans"/>
                <a:ea typeface="Noto Sans"/>
                <a:cs typeface="Noto Sans"/>
                <a:sym typeface="Noto Sans"/>
              </a:defRPr>
            </a:lvl2pPr>
            <a:lvl3pPr marL="0" indent="0">
              <a:lnSpc>
                <a:spcPct val="100000"/>
              </a:lnSpc>
              <a:spcBef>
                <a:spcPts val="0"/>
              </a:spcBef>
              <a:buClrTx/>
              <a:buSzTx/>
              <a:buNone/>
              <a:defRPr sz="3000" b="1">
                <a:solidFill>
                  <a:srgbClr val="FFFFFF"/>
                </a:solidFill>
                <a:latin typeface="Noto Sans"/>
                <a:ea typeface="Noto Sans"/>
                <a:cs typeface="Noto Sans"/>
                <a:sym typeface="Noto Sans"/>
              </a:defRPr>
            </a:lvl3pPr>
            <a:lvl4pPr marL="0" indent="0">
              <a:lnSpc>
                <a:spcPct val="100000"/>
              </a:lnSpc>
              <a:spcBef>
                <a:spcPts val="0"/>
              </a:spcBef>
              <a:buClrTx/>
              <a:buSzTx/>
              <a:buNone/>
              <a:defRPr sz="3000" b="1">
                <a:solidFill>
                  <a:srgbClr val="FFFFFF"/>
                </a:solidFill>
                <a:latin typeface="Noto Sans"/>
                <a:ea typeface="Noto Sans"/>
                <a:cs typeface="Noto Sans"/>
                <a:sym typeface="Noto Sans"/>
              </a:defRPr>
            </a:lvl4pPr>
            <a:lvl5pPr marL="0" indent="0">
              <a:lnSpc>
                <a:spcPct val="100000"/>
              </a:lnSpc>
              <a:spcBef>
                <a:spcPts val="0"/>
              </a:spcBef>
              <a:buClrTx/>
              <a:buSzTx/>
              <a:buNone/>
              <a:defRPr sz="30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199" name="Text Placeholder 2"/>
          <p:cNvSpPr>
            <a:spLocks noGrp="1"/>
          </p:cNvSpPr>
          <p:nvPr>
            <p:ph type="body" sz="quarter" idx="21"/>
          </p:nvPr>
        </p:nvSpPr>
        <p:spPr>
          <a:xfrm>
            <a:off x="385250" y="1740530"/>
            <a:ext cx="3603626" cy="545471"/>
          </a:xfrm>
          <a:prstGeom prst="rect">
            <a:avLst/>
          </a:prstGeom>
        </p:spPr>
        <p:txBody>
          <a:bodyPr anchor="t"/>
          <a:lstStyle/>
          <a:p>
            <a:pPr marL="0" indent="0">
              <a:lnSpc>
                <a:spcPct val="100000"/>
              </a:lnSpc>
              <a:spcBef>
                <a:spcPts val="0"/>
              </a:spcBef>
              <a:buClrTx/>
              <a:buSzTx/>
              <a:buNone/>
              <a:defRPr sz="3000" b="1">
                <a:solidFill>
                  <a:srgbClr val="FFFFFF"/>
                </a:solidFill>
                <a:latin typeface="Noto Sans"/>
                <a:ea typeface="Noto Sans"/>
                <a:cs typeface="Noto Sans"/>
                <a:sym typeface="Noto Sans"/>
              </a:defRPr>
            </a:pPr>
            <a:endParaRPr/>
          </a:p>
        </p:txBody>
      </p:sp>
      <p:pic>
        <p:nvPicPr>
          <p:cNvPr id="200" name="Picture 9" descr="Picture 9"/>
          <p:cNvPicPr>
            <a:picLocks noChangeAspect="1"/>
          </p:cNvPicPr>
          <p:nvPr/>
        </p:nvPicPr>
        <p:blipFill>
          <a:blip r:embed="rId3"/>
          <a:stretch>
            <a:fillRect/>
          </a:stretch>
        </p:blipFill>
        <p:spPr>
          <a:xfrm>
            <a:off x="5428217" y="-580"/>
            <a:ext cx="6763783" cy="6858580"/>
          </a:xfrm>
          <a:prstGeom prst="rect">
            <a:avLst/>
          </a:prstGeom>
          <a:ln w="12700">
            <a:miter lim="400000"/>
          </a:ln>
        </p:spPr>
      </p:pic>
      <p:pic>
        <p:nvPicPr>
          <p:cNvPr id="201" name="Picture 10" descr="Picture 10"/>
          <p:cNvPicPr>
            <a:picLocks noChangeAspect="1"/>
          </p:cNvPicPr>
          <p:nvPr/>
        </p:nvPicPr>
        <p:blipFill>
          <a:blip r:embed="rId4"/>
          <a:stretch>
            <a:fillRect/>
          </a:stretch>
        </p:blipFill>
        <p:spPr>
          <a:xfrm>
            <a:off x="5428217" y="0"/>
            <a:ext cx="2435090" cy="4870176"/>
          </a:xfrm>
          <a:prstGeom prst="rect">
            <a:avLst/>
          </a:prstGeom>
          <a:ln w="12700">
            <a:miter lim="400000"/>
          </a:ln>
        </p:spPr>
      </p:pic>
      <p:sp>
        <p:nvSpPr>
          <p:cNvPr id="202" name="Chord 12"/>
          <p:cNvSpPr/>
          <p:nvPr/>
        </p:nvSpPr>
        <p:spPr>
          <a:xfrm flipH="1">
            <a:off x="6641800" y="5179945"/>
            <a:ext cx="1142817" cy="1146491"/>
          </a:xfrm>
          <a:custGeom>
            <a:avLst/>
            <a:gdLst/>
            <a:ahLst/>
            <a:cxnLst>
              <a:cxn ang="0">
                <a:pos x="wd2" y="hd2"/>
              </a:cxn>
              <a:cxn ang="5400000">
                <a:pos x="wd2" y="hd2"/>
              </a:cxn>
              <a:cxn ang="10800000">
                <a:pos x="wd2" y="hd2"/>
              </a:cxn>
              <a:cxn ang="16200000">
                <a:pos x="wd2" y="hd2"/>
              </a:cxn>
            </a:cxnLst>
            <a:rect l="0" t="0" r="r" b="b"/>
            <a:pathLst>
              <a:path w="20689" h="20688" extrusionOk="0">
                <a:moveTo>
                  <a:pt x="9446" y="40"/>
                </a:moveTo>
                <a:lnTo>
                  <a:pt x="9446" y="40"/>
                </a:lnTo>
                <a:cubicBezTo>
                  <a:pt x="15138" y="-456"/>
                  <a:pt x="20153" y="3755"/>
                  <a:pt x="20649" y="9446"/>
                </a:cubicBezTo>
                <a:cubicBezTo>
                  <a:pt x="21145" y="15137"/>
                  <a:pt x="16933" y="20152"/>
                  <a:pt x="11242" y="20648"/>
                </a:cubicBezTo>
                <a:cubicBezTo>
                  <a:pt x="5551" y="21144"/>
                  <a:pt x="535" y="16933"/>
                  <a:pt x="39" y="11242"/>
                </a:cubicBezTo>
                <a:cubicBezTo>
                  <a:pt x="-455" y="5567"/>
                  <a:pt x="3732" y="561"/>
                  <a:pt x="9404" y="44"/>
                </a:cubicBezTo>
                <a:close/>
              </a:path>
            </a:pathLst>
          </a:custGeom>
          <a:solidFill>
            <a:srgbClr val="9BDEC7"/>
          </a:solidFill>
          <a:ln w="12700">
            <a:miter lim="400000"/>
          </a:ln>
        </p:spPr>
        <p:txBody>
          <a:bodyPr lIns="45719" rIns="45719" anchor="ctr"/>
          <a:lstStyle/>
          <a:p>
            <a:pPr algn="ctr">
              <a:defRPr>
                <a:solidFill>
                  <a:srgbClr val="FFFFFF"/>
                </a:solidFill>
                <a:latin typeface="Arial"/>
                <a:ea typeface="Arial"/>
                <a:cs typeface="Arial"/>
                <a:sym typeface="Arial"/>
              </a:defRPr>
            </a:pPr>
            <a:endParaRPr/>
          </a:p>
        </p:txBody>
      </p:sp>
      <p:sp>
        <p:nvSpPr>
          <p:cNvPr id="203" name="Picture Placeholder 14"/>
          <p:cNvSpPr>
            <a:spLocks noGrp="1"/>
          </p:cNvSpPr>
          <p:nvPr>
            <p:ph type="pic" idx="22"/>
          </p:nvPr>
        </p:nvSpPr>
        <p:spPr>
          <a:xfrm>
            <a:off x="7754581" y="-174058"/>
            <a:ext cx="7338285" cy="7115282"/>
          </a:xfrm>
          <a:prstGeom prst="rect">
            <a:avLst/>
          </a:prstGeom>
        </p:spPr>
        <p:txBody>
          <a:bodyPr lIns="91439" rIns="91439" anchor="t">
            <a:noAutofit/>
          </a:bodyPr>
          <a:lstStyle/>
          <a:p>
            <a:endParaRPr/>
          </a:p>
        </p:txBody>
      </p:sp>
      <p:pic>
        <p:nvPicPr>
          <p:cNvPr id="204" name="Picture 11" descr="Picture 11"/>
          <p:cNvPicPr>
            <a:picLocks noChangeAspect="1"/>
          </p:cNvPicPr>
          <p:nvPr/>
        </p:nvPicPr>
        <p:blipFill>
          <a:blip r:embed="rId5"/>
          <a:stretch>
            <a:fillRect/>
          </a:stretch>
        </p:blipFill>
        <p:spPr>
          <a:xfrm>
            <a:off x="385250" y="5545911"/>
            <a:ext cx="2096087" cy="641555"/>
          </a:xfrm>
          <a:prstGeom prst="rect">
            <a:avLst/>
          </a:prstGeom>
          <a:ln w="12700">
            <a:miter lim="400000"/>
          </a:ln>
        </p:spPr>
      </p:pic>
    </p:spTree>
    <p:extLst>
      <p:ext uri="{BB962C8B-B14F-4D97-AF65-F5344CB8AC3E}">
        <p14:creationId xmlns:p14="http://schemas.microsoft.com/office/powerpoint/2010/main" val="115013146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5"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226" name="Body Level One…"/>
          <p:cNvSpPr txBox="1">
            <a:spLocks noGrp="1"/>
          </p:cNvSpPr>
          <p:nvPr>
            <p:ph type="body" sz="quarter" idx="1"/>
          </p:nvPr>
        </p:nvSpPr>
        <p:spPr>
          <a:xfrm>
            <a:off x="3975108" y="562697"/>
            <a:ext cx="6882132" cy="1123863"/>
          </a:xfrm>
          <a:prstGeom prst="rect">
            <a:avLst/>
          </a:prstGeom>
        </p:spPr>
        <p:txBody>
          <a:bodyPr anchor="t"/>
          <a:lstStyle>
            <a:lvl1pPr marL="0" indent="0" algn="r">
              <a:lnSpc>
                <a:spcPct val="100000"/>
              </a:lnSpc>
              <a:spcBef>
                <a:spcPts val="0"/>
              </a:spcBef>
              <a:buClrTx/>
              <a:buSzTx/>
              <a:buNone/>
              <a:defRPr sz="2800">
                <a:latin typeface="Noto Sans"/>
                <a:ea typeface="Noto Sans"/>
                <a:cs typeface="Noto Sans"/>
                <a:sym typeface="Noto Sans"/>
              </a:defRPr>
            </a:lvl1pPr>
            <a:lvl2pPr marL="0" indent="0" algn="r">
              <a:lnSpc>
                <a:spcPct val="100000"/>
              </a:lnSpc>
              <a:spcBef>
                <a:spcPts val="0"/>
              </a:spcBef>
              <a:buClrTx/>
              <a:buSzTx/>
              <a:buNone/>
              <a:defRPr sz="2800">
                <a:latin typeface="Noto Sans"/>
                <a:ea typeface="Noto Sans"/>
                <a:cs typeface="Noto Sans"/>
                <a:sym typeface="Noto Sans"/>
              </a:defRPr>
            </a:lvl2pPr>
            <a:lvl3pPr marL="0" indent="0" algn="r">
              <a:lnSpc>
                <a:spcPct val="100000"/>
              </a:lnSpc>
              <a:spcBef>
                <a:spcPts val="0"/>
              </a:spcBef>
              <a:buClrTx/>
              <a:buSzTx/>
              <a:buNone/>
              <a:defRPr sz="2800">
                <a:latin typeface="Noto Sans"/>
                <a:ea typeface="Noto Sans"/>
                <a:cs typeface="Noto Sans"/>
                <a:sym typeface="Noto Sans"/>
              </a:defRPr>
            </a:lvl3pPr>
            <a:lvl4pPr marL="0" indent="0" algn="r">
              <a:lnSpc>
                <a:spcPct val="100000"/>
              </a:lnSpc>
              <a:spcBef>
                <a:spcPts val="0"/>
              </a:spcBef>
              <a:buClrTx/>
              <a:buSzTx/>
              <a:buNone/>
              <a:defRPr sz="2800">
                <a:latin typeface="Noto Sans"/>
                <a:ea typeface="Noto Sans"/>
                <a:cs typeface="Noto Sans"/>
                <a:sym typeface="Noto Sans"/>
              </a:defRPr>
            </a:lvl4pPr>
            <a:lvl5pPr marL="0" indent="0" algn="r">
              <a:lnSpc>
                <a:spcPct val="100000"/>
              </a:lnSpc>
              <a:spcBef>
                <a:spcPts val="0"/>
              </a:spcBef>
              <a:buClrTx/>
              <a:buSzTx/>
              <a:buNone/>
              <a:defRPr sz="2800">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227" name="Picture Placeholder 14"/>
          <p:cNvSpPr>
            <a:spLocks noGrp="1"/>
          </p:cNvSpPr>
          <p:nvPr>
            <p:ph type="pic" idx="21"/>
          </p:nvPr>
        </p:nvSpPr>
        <p:spPr>
          <a:xfrm>
            <a:off x="-3461421" y="3438"/>
            <a:ext cx="7417125" cy="7191728"/>
          </a:xfrm>
          <a:prstGeom prst="rect">
            <a:avLst/>
          </a:prstGeom>
        </p:spPr>
        <p:txBody>
          <a:bodyPr lIns="91439" rIns="91439" anchor="t">
            <a:noAutofit/>
          </a:bodyPr>
          <a:lstStyle/>
          <a:p>
            <a:endParaRPr/>
          </a:p>
        </p:txBody>
      </p:sp>
      <p:grpSp>
        <p:nvGrpSpPr>
          <p:cNvPr id="232" name="Group 10"/>
          <p:cNvGrpSpPr/>
          <p:nvPr/>
        </p:nvGrpSpPr>
        <p:grpSpPr>
          <a:xfrm>
            <a:off x="11291819" y="352415"/>
            <a:ext cx="193528" cy="5867692"/>
            <a:chOff x="0" y="0"/>
            <a:chExt cx="193527" cy="5867690"/>
          </a:xfrm>
        </p:grpSpPr>
        <p:sp>
          <p:nvSpPr>
            <p:cNvPr id="228" name="Rectangle 11"/>
            <p:cNvSpPr/>
            <p:nvPr/>
          </p:nvSpPr>
          <p:spPr>
            <a:xfrm>
              <a:off x="2" y="-1"/>
              <a:ext cx="193525" cy="1466924"/>
            </a:xfrm>
            <a:prstGeom prst="rect">
              <a:avLst/>
            </a:prstGeom>
            <a:solidFill>
              <a:srgbClr val="00528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229" name="Rectangle 12"/>
            <p:cNvSpPr/>
            <p:nvPr/>
          </p:nvSpPr>
          <p:spPr>
            <a:xfrm flipH="1">
              <a:off x="0" y="1466922"/>
              <a:ext cx="193528" cy="1466923"/>
            </a:xfrm>
            <a:prstGeom prst="rect">
              <a:avLst/>
            </a:prstGeom>
            <a:solidFill>
              <a:srgbClr val="07AD73"/>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230" name="Rectangle 13"/>
            <p:cNvSpPr/>
            <p:nvPr/>
          </p:nvSpPr>
          <p:spPr>
            <a:xfrm>
              <a:off x="-1" y="2930661"/>
              <a:ext cx="193525" cy="1470107"/>
            </a:xfrm>
            <a:prstGeom prst="rect">
              <a:avLst/>
            </a:prstGeom>
            <a:solidFill>
              <a:srgbClr val="FF62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231" name="Rectangle 14"/>
            <p:cNvSpPr/>
            <p:nvPr/>
          </p:nvSpPr>
          <p:spPr>
            <a:xfrm>
              <a:off x="-1" y="4397583"/>
              <a:ext cx="193525" cy="1470107"/>
            </a:xfrm>
            <a:prstGeom prst="rect">
              <a:avLst/>
            </a:prstGeom>
            <a:solidFill>
              <a:srgbClr val="0E9ADB"/>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sp>
        <p:nvSpPr>
          <p:cNvPr id="233" name="Text Placeholder 2"/>
          <p:cNvSpPr>
            <a:spLocks noGrp="1"/>
          </p:cNvSpPr>
          <p:nvPr>
            <p:ph type="body" sz="quarter" idx="22"/>
          </p:nvPr>
        </p:nvSpPr>
        <p:spPr>
          <a:xfrm>
            <a:off x="3975108" y="1686560"/>
            <a:ext cx="6882132" cy="777886"/>
          </a:xfrm>
          <a:prstGeom prst="rect">
            <a:avLst/>
          </a:prstGeom>
        </p:spPr>
        <p:txBody>
          <a:bodyPr anchor="t"/>
          <a:lstStyle/>
          <a:p>
            <a:pPr marL="457200" indent="-457200" algn="ctr">
              <a:lnSpc>
                <a:spcPct val="100000"/>
              </a:lnSpc>
              <a:spcBef>
                <a:spcPts val="0"/>
              </a:spcBef>
              <a:buClr>
                <a:srgbClr val="000000"/>
              </a:buClr>
              <a:buAutoNum type="arabicPeriod"/>
              <a:defRPr sz="2400">
                <a:solidFill>
                  <a:srgbClr val="000000"/>
                </a:solidFill>
                <a:latin typeface="Noto Sans"/>
                <a:ea typeface="Noto Sans"/>
                <a:cs typeface="Noto Sans"/>
                <a:sym typeface="Noto Sans"/>
              </a:defRPr>
            </a:pPr>
            <a:endParaRPr/>
          </a:p>
        </p:txBody>
      </p:sp>
    </p:spTree>
    <p:extLst>
      <p:ext uri="{BB962C8B-B14F-4D97-AF65-F5344CB8AC3E}">
        <p14:creationId xmlns:p14="http://schemas.microsoft.com/office/powerpoint/2010/main" val="143152763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8_Title Only">
    <p:spTree>
      <p:nvGrpSpPr>
        <p:cNvPr id="1" name=""/>
        <p:cNvGrpSpPr/>
        <p:nvPr/>
      </p:nvGrpSpPr>
      <p:grpSpPr>
        <a:xfrm>
          <a:off x="0" y="0"/>
          <a:ext cx="0" cy="0"/>
          <a:chOff x="0" y="0"/>
          <a:chExt cx="0" cy="0"/>
        </a:xfrm>
      </p:grpSpPr>
      <p:sp>
        <p:nvSpPr>
          <p:cNvPr id="249"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250" name="Body Level One…"/>
          <p:cNvSpPr txBox="1">
            <a:spLocks noGrp="1"/>
          </p:cNvSpPr>
          <p:nvPr>
            <p:ph type="body" sz="quarter" idx="1"/>
          </p:nvPr>
        </p:nvSpPr>
        <p:spPr>
          <a:xfrm>
            <a:off x="498475" y="373063"/>
            <a:ext cx="5364163" cy="511176"/>
          </a:xfrm>
          <a:prstGeom prst="rect">
            <a:avLst/>
          </a:prstGeom>
        </p:spPr>
        <p:txBody>
          <a:bodyPr anchor="t"/>
          <a:lstStyle>
            <a:lvl1pPr marL="0" indent="0">
              <a:lnSpc>
                <a:spcPct val="100000"/>
              </a:lnSpc>
              <a:spcBef>
                <a:spcPts val="0"/>
              </a:spcBef>
              <a:buClrTx/>
              <a:buSzTx/>
              <a:buNone/>
              <a:defRPr sz="2800">
                <a:solidFill>
                  <a:srgbClr val="404040"/>
                </a:solidFill>
                <a:latin typeface="Noto Sans"/>
                <a:ea typeface="Noto Sans"/>
                <a:cs typeface="Noto Sans"/>
                <a:sym typeface="Noto Sans"/>
              </a:defRPr>
            </a:lvl1pPr>
            <a:lvl2pPr marL="0" indent="0">
              <a:lnSpc>
                <a:spcPct val="100000"/>
              </a:lnSpc>
              <a:spcBef>
                <a:spcPts val="0"/>
              </a:spcBef>
              <a:buClrTx/>
              <a:buSzTx/>
              <a:buNone/>
              <a:defRPr sz="2800">
                <a:solidFill>
                  <a:srgbClr val="404040"/>
                </a:solidFill>
                <a:latin typeface="Noto Sans"/>
                <a:ea typeface="Noto Sans"/>
                <a:cs typeface="Noto Sans"/>
                <a:sym typeface="Noto Sans"/>
              </a:defRPr>
            </a:lvl2pPr>
            <a:lvl3pPr marL="0" indent="0">
              <a:lnSpc>
                <a:spcPct val="100000"/>
              </a:lnSpc>
              <a:spcBef>
                <a:spcPts val="0"/>
              </a:spcBef>
              <a:buClrTx/>
              <a:buSzTx/>
              <a:buNone/>
              <a:defRPr sz="2800">
                <a:solidFill>
                  <a:srgbClr val="404040"/>
                </a:solidFill>
                <a:latin typeface="Noto Sans"/>
                <a:ea typeface="Noto Sans"/>
                <a:cs typeface="Noto Sans"/>
                <a:sym typeface="Noto Sans"/>
              </a:defRPr>
            </a:lvl3pPr>
            <a:lvl4pPr marL="0" indent="0">
              <a:lnSpc>
                <a:spcPct val="100000"/>
              </a:lnSpc>
              <a:spcBef>
                <a:spcPts val="0"/>
              </a:spcBef>
              <a:buClrTx/>
              <a:buSzTx/>
              <a:buNone/>
              <a:defRPr sz="2800">
                <a:solidFill>
                  <a:srgbClr val="404040"/>
                </a:solidFill>
                <a:latin typeface="Noto Sans"/>
                <a:ea typeface="Noto Sans"/>
                <a:cs typeface="Noto Sans"/>
                <a:sym typeface="Noto Sans"/>
              </a:defRPr>
            </a:lvl4pPr>
            <a:lvl5pPr marL="0" indent="0">
              <a:lnSpc>
                <a:spcPct val="100000"/>
              </a:lnSpc>
              <a:spcBef>
                <a:spcPts val="0"/>
              </a:spcBef>
              <a:buClrTx/>
              <a:buSzTx/>
              <a:buNone/>
              <a:defRPr sz="2800">
                <a:solidFill>
                  <a:srgbClr val="404040"/>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251" name="Rectangle 40"/>
          <p:cNvSpPr/>
          <p:nvPr/>
        </p:nvSpPr>
        <p:spPr>
          <a:xfrm>
            <a:off x="638278" y="1495474"/>
            <a:ext cx="974944" cy="974943"/>
          </a:xfrm>
          <a:prstGeom prst="rect">
            <a:avLst/>
          </a:prstGeom>
          <a:solidFill>
            <a:srgbClr val="005386"/>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252" name="Picture 41" descr="Picture 41"/>
          <p:cNvPicPr>
            <a:picLocks noChangeAspect="1"/>
          </p:cNvPicPr>
          <p:nvPr/>
        </p:nvPicPr>
        <p:blipFill>
          <a:blip r:embed="rId2"/>
          <a:stretch>
            <a:fillRect/>
          </a:stretch>
        </p:blipFill>
        <p:spPr>
          <a:xfrm>
            <a:off x="759826" y="1626807"/>
            <a:ext cx="734555" cy="694088"/>
          </a:xfrm>
          <a:prstGeom prst="rect">
            <a:avLst/>
          </a:prstGeom>
          <a:ln w="12700">
            <a:miter lim="400000"/>
          </a:ln>
        </p:spPr>
      </p:pic>
      <p:sp>
        <p:nvSpPr>
          <p:cNvPr id="253" name="Rectangle 42"/>
          <p:cNvSpPr/>
          <p:nvPr/>
        </p:nvSpPr>
        <p:spPr>
          <a:xfrm>
            <a:off x="1779874" y="1483898"/>
            <a:ext cx="9430671" cy="977658"/>
          </a:xfrm>
          <a:prstGeom prst="rect">
            <a:avLst/>
          </a:prstGeom>
          <a:solidFill>
            <a:srgbClr val="005386"/>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254" name="Rectangle 43"/>
          <p:cNvSpPr/>
          <p:nvPr/>
        </p:nvSpPr>
        <p:spPr>
          <a:xfrm>
            <a:off x="1779874" y="2591859"/>
            <a:ext cx="9430671" cy="977658"/>
          </a:xfrm>
          <a:prstGeom prst="rect">
            <a:avLst/>
          </a:prstGeom>
          <a:solidFill>
            <a:srgbClr val="05AD74"/>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255" name="Rectangle 44"/>
          <p:cNvSpPr/>
          <p:nvPr/>
        </p:nvSpPr>
        <p:spPr>
          <a:xfrm>
            <a:off x="1779876" y="3693283"/>
            <a:ext cx="9430668" cy="985407"/>
          </a:xfrm>
          <a:prstGeom prst="rect">
            <a:avLst/>
          </a:prstGeom>
          <a:solidFill>
            <a:srgbClr val="FF6200"/>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256" name="Rectangle 45"/>
          <p:cNvSpPr/>
          <p:nvPr/>
        </p:nvSpPr>
        <p:spPr>
          <a:xfrm>
            <a:off x="1770250" y="4822742"/>
            <a:ext cx="9440293" cy="985407"/>
          </a:xfrm>
          <a:prstGeom prst="rect">
            <a:avLst/>
          </a:prstGeom>
          <a:solidFill>
            <a:srgbClr val="109ADB"/>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257" name="Rectangle 46"/>
          <p:cNvSpPr/>
          <p:nvPr/>
        </p:nvSpPr>
        <p:spPr>
          <a:xfrm>
            <a:off x="638278" y="3701005"/>
            <a:ext cx="974944" cy="974943"/>
          </a:xfrm>
          <a:prstGeom prst="rect">
            <a:avLst/>
          </a:prstGeom>
          <a:solidFill>
            <a:srgbClr val="FF6200"/>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258" name="Rectangle 47"/>
          <p:cNvSpPr/>
          <p:nvPr/>
        </p:nvSpPr>
        <p:spPr>
          <a:xfrm>
            <a:off x="638278" y="4822742"/>
            <a:ext cx="974944" cy="974943"/>
          </a:xfrm>
          <a:prstGeom prst="rect">
            <a:avLst/>
          </a:prstGeom>
          <a:solidFill>
            <a:srgbClr val="109ADB"/>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259" name="Picture 48" descr="Picture 48"/>
          <p:cNvPicPr>
            <a:picLocks noChangeAspect="1"/>
          </p:cNvPicPr>
          <p:nvPr/>
        </p:nvPicPr>
        <p:blipFill>
          <a:blip r:embed="rId3"/>
          <a:stretch>
            <a:fillRect/>
          </a:stretch>
        </p:blipFill>
        <p:spPr>
          <a:xfrm>
            <a:off x="765780" y="4951009"/>
            <a:ext cx="705961" cy="728872"/>
          </a:xfrm>
          <a:prstGeom prst="rect">
            <a:avLst/>
          </a:prstGeom>
          <a:ln w="12700">
            <a:miter lim="400000"/>
          </a:ln>
        </p:spPr>
      </p:pic>
      <p:sp>
        <p:nvSpPr>
          <p:cNvPr id="260" name="Rectangle 49"/>
          <p:cNvSpPr/>
          <p:nvPr/>
        </p:nvSpPr>
        <p:spPr>
          <a:xfrm>
            <a:off x="638278" y="2604028"/>
            <a:ext cx="974944" cy="974943"/>
          </a:xfrm>
          <a:prstGeom prst="rect">
            <a:avLst/>
          </a:prstGeom>
          <a:solidFill>
            <a:srgbClr val="05AD74"/>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261" name="Picture 50" descr="Picture 50"/>
          <p:cNvPicPr>
            <a:picLocks noChangeAspect="1"/>
          </p:cNvPicPr>
          <p:nvPr/>
        </p:nvPicPr>
        <p:blipFill>
          <a:blip r:embed="rId4"/>
          <a:stretch>
            <a:fillRect/>
          </a:stretch>
        </p:blipFill>
        <p:spPr>
          <a:xfrm>
            <a:off x="759826" y="2724505"/>
            <a:ext cx="732002" cy="750631"/>
          </a:xfrm>
          <a:prstGeom prst="rect">
            <a:avLst/>
          </a:prstGeom>
          <a:ln w="12700">
            <a:miter lim="400000"/>
          </a:ln>
        </p:spPr>
      </p:pic>
      <p:pic>
        <p:nvPicPr>
          <p:cNvPr id="262" name="Picture 51" descr="Picture 51"/>
          <p:cNvPicPr>
            <a:picLocks noChangeAspect="1"/>
          </p:cNvPicPr>
          <p:nvPr/>
        </p:nvPicPr>
        <p:blipFill>
          <a:blip r:embed="rId5"/>
          <a:stretch>
            <a:fillRect/>
          </a:stretch>
        </p:blipFill>
        <p:spPr>
          <a:xfrm>
            <a:off x="718474" y="3879379"/>
            <a:ext cx="792192" cy="661420"/>
          </a:xfrm>
          <a:prstGeom prst="rect">
            <a:avLst/>
          </a:prstGeom>
          <a:ln w="12700">
            <a:miter lim="400000"/>
          </a:ln>
        </p:spPr>
      </p:pic>
      <p:sp>
        <p:nvSpPr>
          <p:cNvPr id="263" name="Text Placeholder 2"/>
          <p:cNvSpPr>
            <a:spLocks noGrp="1"/>
          </p:cNvSpPr>
          <p:nvPr>
            <p:ph type="body" sz="quarter" idx="21"/>
          </p:nvPr>
        </p:nvSpPr>
        <p:spPr>
          <a:xfrm>
            <a:off x="1879600" y="2724150"/>
            <a:ext cx="1392238" cy="825500"/>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264" name="Text Placeholder 2"/>
          <p:cNvSpPr>
            <a:spLocks noGrp="1"/>
          </p:cNvSpPr>
          <p:nvPr>
            <p:ph type="body" sz="quarter" idx="22"/>
          </p:nvPr>
        </p:nvSpPr>
        <p:spPr>
          <a:xfrm>
            <a:off x="1898302" y="3797337"/>
            <a:ext cx="1392239" cy="825501"/>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265" name="Text Placeholder 2"/>
          <p:cNvSpPr>
            <a:spLocks noGrp="1"/>
          </p:cNvSpPr>
          <p:nvPr>
            <p:ph type="body" sz="quarter" idx="23"/>
          </p:nvPr>
        </p:nvSpPr>
        <p:spPr>
          <a:xfrm>
            <a:off x="1868074" y="4942844"/>
            <a:ext cx="1392239" cy="825501"/>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266" name="Text Placeholder 2"/>
          <p:cNvSpPr>
            <a:spLocks noGrp="1"/>
          </p:cNvSpPr>
          <p:nvPr>
            <p:ph type="body" sz="quarter" idx="24"/>
          </p:nvPr>
        </p:nvSpPr>
        <p:spPr>
          <a:xfrm>
            <a:off x="1879600" y="1559976"/>
            <a:ext cx="1392238" cy="825501"/>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267" name="Text Placeholder 2"/>
          <p:cNvSpPr>
            <a:spLocks noGrp="1"/>
          </p:cNvSpPr>
          <p:nvPr>
            <p:ph type="body" sz="quarter" idx="25"/>
          </p:nvPr>
        </p:nvSpPr>
        <p:spPr>
          <a:xfrm>
            <a:off x="3101943" y="2722996"/>
            <a:ext cx="7972457" cy="825501"/>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
        <p:nvSpPr>
          <p:cNvPr id="268" name="Text Placeholder 2"/>
          <p:cNvSpPr>
            <a:spLocks noGrp="1"/>
          </p:cNvSpPr>
          <p:nvPr>
            <p:ph type="body" sz="quarter" idx="26"/>
          </p:nvPr>
        </p:nvSpPr>
        <p:spPr>
          <a:xfrm>
            <a:off x="3101943" y="1559976"/>
            <a:ext cx="7972457" cy="825501"/>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
        <p:nvSpPr>
          <p:cNvPr id="269" name="Text Placeholder 2"/>
          <p:cNvSpPr>
            <a:spLocks noGrp="1"/>
          </p:cNvSpPr>
          <p:nvPr>
            <p:ph type="body" sz="quarter" idx="27"/>
          </p:nvPr>
        </p:nvSpPr>
        <p:spPr>
          <a:xfrm>
            <a:off x="3101943" y="4972184"/>
            <a:ext cx="7972457" cy="825501"/>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
        <p:nvSpPr>
          <p:cNvPr id="270" name="Text Placeholder 2"/>
          <p:cNvSpPr>
            <a:spLocks noGrp="1"/>
          </p:cNvSpPr>
          <p:nvPr>
            <p:ph type="body" sz="quarter" idx="28"/>
          </p:nvPr>
        </p:nvSpPr>
        <p:spPr>
          <a:xfrm>
            <a:off x="3101943" y="3809165"/>
            <a:ext cx="7972457" cy="825501"/>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Tree>
    <p:extLst>
      <p:ext uri="{BB962C8B-B14F-4D97-AF65-F5344CB8AC3E}">
        <p14:creationId xmlns:p14="http://schemas.microsoft.com/office/powerpoint/2010/main" val="218138353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277"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278" name="Rectangle 6"/>
          <p:cNvSpPr/>
          <p:nvPr/>
        </p:nvSpPr>
        <p:spPr>
          <a:xfrm>
            <a:off x="0" y="0"/>
            <a:ext cx="12192000" cy="6858000"/>
          </a:xfrm>
          <a:prstGeom prst="rect">
            <a:avLst/>
          </a:prstGeom>
          <a:solidFill>
            <a:srgbClr val="E1EAE4"/>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279" name="Rectangle 7"/>
          <p:cNvSpPr/>
          <p:nvPr/>
        </p:nvSpPr>
        <p:spPr>
          <a:xfrm>
            <a:off x="638279" y="1329473"/>
            <a:ext cx="821344" cy="731940"/>
          </a:xfrm>
          <a:prstGeom prst="rect">
            <a:avLst/>
          </a:prstGeom>
          <a:solidFill>
            <a:srgbClr val="005386"/>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280" name="Picture 8" descr="Picture 8"/>
          <p:cNvPicPr>
            <a:picLocks noChangeAspect="1"/>
          </p:cNvPicPr>
          <p:nvPr/>
        </p:nvPicPr>
        <p:blipFill>
          <a:blip r:embed="rId2"/>
          <a:stretch>
            <a:fillRect/>
          </a:stretch>
        </p:blipFill>
        <p:spPr>
          <a:xfrm>
            <a:off x="756470" y="1408533"/>
            <a:ext cx="601616" cy="552916"/>
          </a:xfrm>
          <a:prstGeom prst="rect">
            <a:avLst/>
          </a:prstGeom>
          <a:ln w="12700">
            <a:miter lim="400000"/>
          </a:ln>
        </p:spPr>
      </p:pic>
      <p:sp>
        <p:nvSpPr>
          <p:cNvPr id="281" name="Rectangle 9"/>
          <p:cNvSpPr/>
          <p:nvPr/>
        </p:nvSpPr>
        <p:spPr>
          <a:xfrm>
            <a:off x="1779874" y="1329473"/>
            <a:ext cx="9430671" cy="733978"/>
          </a:xfrm>
          <a:prstGeom prst="rect">
            <a:avLst/>
          </a:prstGeom>
          <a:solidFill>
            <a:srgbClr val="005386"/>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282" name="Rectangle 10"/>
          <p:cNvSpPr/>
          <p:nvPr/>
        </p:nvSpPr>
        <p:spPr>
          <a:xfrm>
            <a:off x="1779874" y="2163114"/>
            <a:ext cx="9430671" cy="733978"/>
          </a:xfrm>
          <a:prstGeom prst="rect">
            <a:avLst/>
          </a:prstGeom>
          <a:solidFill>
            <a:srgbClr val="05AD74"/>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283" name="Rectangle 11"/>
          <p:cNvSpPr/>
          <p:nvPr/>
        </p:nvSpPr>
        <p:spPr>
          <a:xfrm>
            <a:off x="1779876" y="3073025"/>
            <a:ext cx="9430668" cy="739796"/>
          </a:xfrm>
          <a:prstGeom prst="rect">
            <a:avLst/>
          </a:prstGeom>
          <a:solidFill>
            <a:srgbClr val="FF6200"/>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284" name="Rectangle 12"/>
          <p:cNvSpPr/>
          <p:nvPr/>
        </p:nvSpPr>
        <p:spPr>
          <a:xfrm>
            <a:off x="1770250" y="3960043"/>
            <a:ext cx="9440293" cy="739796"/>
          </a:xfrm>
          <a:prstGeom prst="rect">
            <a:avLst/>
          </a:prstGeom>
          <a:solidFill>
            <a:srgbClr val="109ADB"/>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285" name="Rectangle 13"/>
          <p:cNvSpPr/>
          <p:nvPr/>
        </p:nvSpPr>
        <p:spPr>
          <a:xfrm>
            <a:off x="638279" y="3080748"/>
            <a:ext cx="821344" cy="731939"/>
          </a:xfrm>
          <a:prstGeom prst="rect">
            <a:avLst/>
          </a:prstGeom>
          <a:solidFill>
            <a:srgbClr val="FF6200"/>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286" name="Rectangle 14"/>
          <p:cNvSpPr/>
          <p:nvPr/>
        </p:nvSpPr>
        <p:spPr>
          <a:xfrm>
            <a:off x="638279" y="3960043"/>
            <a:ext cx="821344" cy="731940"/>
          </a:xfrm>
          <a:prstGeom prst="rect">
            <a:avLst/>
          </a:prstGeom>
          <a:solidFill>
            <a:srgbClr val="109ADB"/>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287" name="Picture 15" descr="Picture 15"/>
          <p:cNvPicPr>
            <a:picLocks noChangeAspect="1"/>
          </p:cNvPicPr>
          <p:nvPr/>
        </p:nvPicPr>
        <p:blipFill>
          <a:blip r:embed="rId3"/>
          <a:stretch>
            <a:fillRect/>
          </a:stretch>
        </p:blipFill>
        <p:spPr>
          <a:xfrm>
            <a:off x="745863" y="4052411"/>
            <a:ext cx="634255" cy="547202"/>
          </a:xfrm>
          <a:prstGeom prst="rect">
            <a:avLst/>
          </a:prstGeom>
          <a:ln w="12700">
            <a:miter lim="400000"/>
          </a:ln>
        </p:spPr>
      </p:pic>
      <p:sp>
        <p:nvSpPr>
          <p:cNvPr id="288" name="Rectangle 16"/>
          <p:cNvSpPr/>
          <p:nvPr/>
        </p:nvSpPr>
        <p:spPr>
          <a:xfrm>
            <a:off x="638279" y="2175282"/>
            <a:ext cx="821344" cy="731940"/>
          </a:xfrm>
          <a:prstGeom prst="rect">
            <a:avLst/>
          </a:prstGeom>
          <a:solidFill>
            <a:srgbClr val="05AD74"/>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289" name="Picture 17" descr="Picture 17"/>
          <p:cNvPicPr>
            <a:picLocks noChangeAspect="1"/>
          </p:cNvPicPr>
          <p:nvPr/>
        </p:nvPicPr>
        <p:blipFill>
          <a:blip r:embed="rId4"/>
          <a:stretch>
            <a:fillRect/>
          </a:stretch>
        </p:blipFill>
        <p:spPr>
          <a:xfrm>
            <a:off x="788259" y="2259483"/>
            <a:ext cx="540655" cy="563537"/>
          </a:xfrm>
          <a:prstGeom prst="rect">
            <a:avLst/>
          </a:prstGeom>
          <a:ln w="12700">
            <a:miter lim="400000"/>
          </a:ln>
        </p:spPr>
      </p:pic>
      <p:pic>
        <p:nvPicPr>
          <p:cNvPr id="290" name="Picture 18" descr="Picture 18"/>
          <p:cNvPicPr>
            <a:picLocks noChangeAspect="1"/>
          </p:cNvPicPr>
          <p:nvPr/>
        </p:nvPicPr>
        <p:blipFill>
          <a:blip r:embed="rId5"/>
          <a:stretch>
            <a:fillRect/>
          </a:stretch>
        </p:blipFill>
        <p:spPr>
          <a:xfrm>
            <a:off x="706942" y="3177079"/>
            <a:ext cx="681560" cy="566775"/>
          </a:xfrm>
          <a:prstGeom prst="rect">
            <a:avLst/>
          </a:prstGeom>
          <a:ln w="12700">
            <a:miter lim="400000"/>
          </a:ln>
        </p:spPr>
      </p:pic>
      <p:sp>
        <p:nvSpPr>
          <p:cNvPr id="291" name="Body Level One…"/>
          <p:cNvSpPr txBox="1">
            <a:spLocks noGrp="1"/>
          </p:cNvSpPr>
          <p:nvPr>
            <p:ph type="body" sz="quarter" idx="1"/>
          </p:nvPr>
        </p:nvSpPr>
        <p:spPr>
          <a:xfrm>
            <a:off x="1879600" y="2306055"/>
            <a:ext cx="1392238" cy="619746"/>
          </a:xfrm>
          <a:prstGeom prst="rect">
            <a:avLst/>
          </a:prstGeom>
        </p:spPr>
        <p:txBody>
          <a:bodyPr anchor="t"/>
          <a:lstStyle>
            <a:lvl1pPr marL="0" indent="0">
              <a:lnSpc>
                <a:spcPct val="100000"/>
              </a:lnSpc>
              <a:spcBef>
                <a:spcPts val="0"/>
              </a:spcBef>
              <a:buClrTx/>
              <a:buSzTx/>
              <a:buNone/>
              <a:defRPr sz="4500">
                <a:solidFill>
                  <a:srgbClr val="FFFFFF"/>
                </a:solidFill>
                <a:latin typeface="Noto Sans"/>
                <a:ea typeface="Noto Sans"/>
                <a:cs typeface="Noto Sans"/>
                <a:sym typeface="Noto Sans"/>
              </a:defRPr>
            </a:lvl1pPr>
            <a:lvl2pPr marL="0" indent="0">
              <a:lnSpc>
                <a:spcPct val="100000"/>
              </a:lnSpc>
              <a:spcBef>
                <a:spcPts val="0"/>
              </a:spcBef>
              <a:buClrTx/>
              <a:buSzTx/>
              <a:buNone/>
              <a:defRPr sz="4500">
                <a:solidFill>
                  <a:srgbClr val="FFFFFF"/>
                </a:solidFill>
                <a:latin typeface="Noto Sans"/>
                <a:ea typeface="Noto Sans"/>
                <a:cs typeface="Noto Sans"/>
                <a:sym typeface="Noto Sans"/>
              </a:defRPr>
            </a:lvl2pPr>
            <a:lvl3pPr marL="0" indent="0">
              <a:lnSpc>
                <a:spcPct val="100000"/>
              </a:lnSpc>
              <a:spcBef>
                <a:spcPts val="0"/>
              </a:spcBef>
              <a:buClrTx/>
              <a:buSzTx/>
              <a:buNone/>
              <a:defRPr sz="4500">
                <a:solidFill>
                  <a:srgbClr val="FFFFFF"/>
                </a:solidFill>
                <a:latin typeface="Noto Sans"/>
                <a:ea typeface="Noto Sans"/>
                <a:cs typeface="Noto Sans"/>
                <a:sym typeface="Noto Sans"/>
              </a:defRPr>
            </a:lvl3pPr>
            <a:lvl4pPr marL="0" indent="0">
              <a:lnSpc>
                <a:spcPct val="100000"/>
              </a:lnSpc>
              <a:spcBef>
                <a:spcPts val="0"/>
              </a:spcBef>
              <a:buClrTx/>
              <a:buSzTx/>
              <a:buNone/>
              <a:defRPr sz="4500">
                <a:solidFill>
                  <a:srgbClr val="FFFFFF"/>
                </a:solidFill>
                <a:latin typeface="Noto Sans"/>
                <a:ea typeface="Noto Sans"/>
                <a:cs typeface="Noto Sans"/>
                <a:sym typeface="Noto Sans"/>
              </a:defRPr>
            </a:lvl4pPr>
            <a:lvl5pPr marL="0" indent="0">
              <a:lnSpc>
                <a:spcPct val="100000"/>
              </a:lnSpc>
              <a:spcBef>
                <a:spcPts val="0"/>
              </a:spcBef>
              <a:buClrTx/>
              <a:buSzTx/>
              <a:buNone/>
              <a:defRPr sz="4500">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2"/>
          <p:cNvSpPr>
            <a:spLocks noGrp="1"/>
          </p:cNvSpPr>
          <p:nvPr>
            <p:ph type="body" sz="quarter" idx="21"/>
          </p:nvPr>
        </p:nvSpPr>
        <p:spPr>
          <a:xfrm>
            <a:off x="1898302" y="3177079"/>
            <a:ext cx="1392239" cy="619746"/>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293" name="Text Placeholder 2"/>
          <p:cNvSpPr>
            <a:spLocks noGrp="1"/>
          </p:cNvSpPr>
          <p:nvPr>
            <p:ph type="body" sz="quarter" idx="22"/>
          </p:nvPr>
        </p:nvSpPr>
        <p:spPr>
          <a:xfrm>
            <a:off x="1868074" y="3993886"/>
            <a:ext cx="1392239" cy="825501"/>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294" name="Text Placeholder 2"/>
          <p:cNvSpPr>
            <a:spLocks noGrp="1"/>
          </p:cNvSpPr>
          <p:nvPr>
            <p:ph type="body" sz="quarter" idx="23"/>
          </p:nvPr>
        </p:nvSpPr>
        <p:spPr>
          <a:xfrm>
            <a:off x="1879600" y="1405551"/>
            <a:ext cx="1392238" cy="619747"/>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295" name="Text Placeholder 2"/>
          <p:cNvSpPr>
            <a:spLocks noGrp="1"/>
          </p:cNvSpPr>
          <p:nvPr>
            <p:ph type="body" sz="quarter" idx="24"/>
          </p:nvPr>
        </p:nvSpPr>
        <p:spPr>
          <a:xfrm>
            <a:off x="3101943" y="2294251"/>
            <a:ext cx="7972457" cy="619746"/>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
        <p:nvSpPr>
          <p:cNvPr id="296" name="Text Placeholder 2"/>
          <p:cNvSpPr>
            <a:spLocks noGrp="1"/>
          </p:cNvSpPr>
          <p:nvPr>
            <p:ph type="body" sz="quarter" idx="25"/>
          </p:nvPr>
        </p:nvSpPr>
        <p:spPr>
          <a:xfrm>
            <a:off x="3101943" y="1405551"/>
            <a:ext cx="7972457" cy="619747"/>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
        <p:nvSpPr>
          <p:cNvPr id="297" name="Text Placeholder 2"/>
          <p:cNvSpPr>
            <a:spLocks noGrp="1"/>
          </p:cNvSpPr>
          <p:nvPr>
            <p:ph type="body" sz="quarter" idx="26"/>
          </p:nvPr>
        </p:nvSpPr>
        <p:spPr>
          <a:xfrm>
            <a:off x="3101943" y="4023226"/>
            <a:ext cx="7972457" cy="825501"/>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
        <p:nvSpPr>
          <p:cNvPr id="298" name="Text Placeholder 2"/>
          <p:cNvSpPr>
            <a:spLocks noGrp="1"/>
          </p:cNvSpPr>
          <p:nvPr>
            <p:ph type="body" sz="quarter" idx="27"/>
          </p:nvPr>
        </p:nvSpPr>
        <p:spPr>
          <a:xfrm>
            <a:off x="3101943" y="3188908"/>
            <a:ext cx="7972457" cy="619746"/>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
        <p:nvSpPr>
          <p:cNvPr id="299" name="Text Placeholder 4"/>
          <p:cNvSpPr>
            <a:spLocks noGrp="1"/>
          </p:cNvSpPr>
          <p:nvPr>
            <p:ph type="body" sz="quarter" idx="28"/>
          </p:nvPr>
        </p:nvSpPr>
        <p:spPr>
          <a:xfrm>
            <a:off x="498475" y="373063"/>
            <a:ext cx="5364163" cy="511176"/>
          </a:xfrm>
          <a:prstGeom prst="rect">
            <a:avLst/>
          </a:prstGeom>
        </p:spPr>
        <p:txBody>
          <a:bodyPr anchor="t"/>
          <a:lstStyle/>
          <a:p>
            <a:pPr marL="0" indent="0">
              <a:lnSpc>
                <a:spcPct val="100000"/>
              </a:lnSpc>
              <a:spcBef>
                <a:spcPts val="0"/>
              </a:spcBef>
              <a:buClrTx/>
              <a:buSzTx/>
              <a:buNone/>
              <a:defRPr sz="2800">
                <a:solidFill>
                  <a:srgbClr val="404040"/>
                </a:solidFill>
                <a:latin typeface="Noto Sans"/>
                <a:ea typeface="Noto Sans"/>
                <a:cs typeface="Noto Sans"/>
                <a:sym typeface="Noto Sans"/>
              </a:defRPr>
            </a:pPr>
            <a:endParaRPr/>
          </a:p>
        </p:txBody>
      </p:sp>
      <p:sp>
        <p:nvSpPr>
          <p:cNvPr id="300" name="Rectangle 30"/>
          <p:cNvSpPr/>
          <p:nvPr/>
        </p:nvSpPr>
        <p:spPr>
          <a:xfrm>
            <a:off x="1779876" y="4836760"/>
            <a:ext cx="9430668" cy="739796"/>
          </a:xfrm>
          <a:prstGeom prst="rect">
            <a:avLst/>
          </a:prstGeom>
          <a:solidFill>
            <a:srgbClr val="86D348"/>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301" name="Rectangle 31"/>
          <p:cNvSpPr/>
          <p:nvPr/>
        </p:nvSpPr>
        <p:spPr>
          <a:xfrm>
            <a:off x="1770250" y="5723780"/>
            <a:ext cx="9440293" cy="739796"/>
          </a:xfrm>
          <a:prstGeom prst="rect">
            <a:avLst/>
          </a:prstGeom>
          <a:solidFill>
            <a:srgbClr val="00523C"/>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302" name="Rectangle 32"/>
          <p:cNvSpPr/>
          <p:nvPr/>
        </p:nvSpPr>
        <p:spPr>
          <a:xfrm>
            <a:off x="638278" y="4844484"/>
            <a:ext cx="821343" cy="731940"/>
          </a:xfrm>
          <a:prstGeom prst="rect">
            <a:avLst/>
          </a:prstGeom>
          <a:solidFill>
            <a:srgbClr val="86D348"/>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303" name="Rectangle 33"/>
          <p:cNvSpPr/>
          <p:nvPr/>
        </p:nvSpPr>
        <p:spPr>
          <a:xfrm>
            <a:off x="638279" y="5723780"/>
            <a:ext cx="821343" cy="731940"/>
          </a:xfrm>
          <a:prstGeom prst="rect">
            <a:avLst/>
          </a:prstGeom>
          <a:solidFill>
            <a:srgbClr val="00523C"/>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304" name="Text Placeholder 2"/>
          <p:cNvSpPr>
            <a:spLocks noGrp="1"/>
          </p:cNvSpPr>
          <p:nvPr>
            <p:ph type="body" sz="quarter" idx="29"/>
          </p:nvPr>
        </p:nvSpPr>
        <p:spPr>
          <a:xfrm>
            <a:off x="1898302" y="4905633"/>
            <a:ext cx="1392239" cy="619746"/>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305" name="Text Placeholder 2"/>
          <p:cNvSpPr>
            <a:spLocks noGrp="1"/>
          </p:cNvSpPr>
          <p:nvPr>
            <p:ph type="body" sz="quarter" idx="30"/>
          </p:nvPr>
        </p:nvSpPr>
        <p:spPr>
          <a:xfrm>
            <a:off x="3120646" y="4905633"/>
            <a:ext cx="7972457" cy="619746"/>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sp>
        <p:nvSpPr>
          <p:cNvPr id="306" name="Text Placeholder 2"/>
          <p:cNvSpPr>
            <a:spLocks noGrp="1"/>
          </p:cNvSpPr>
          <p:nvPr>
            <p:ph type="body" sz="quarter" idx="31"/>
          </p:nvPr>
        </p:nvSpPr>
        <p:spPr>
          <a:xfrm>
            <a:off x="1868074" y="5822281"/>
            <a:ext cx="1392239" cy="619746"/>
          </a:xfrm>
          <a:prstGeom prst="rect">
            <a:avLst/>
          </a:prstGeom>
        </p:spPr>
        <p:txBody>
          <a:bodyPr anchor="t"/>
          <a:lstStyle/>
          <a:p>
            <a:pPr marL="0" indent="0">
              <a:lnSpc>
                <a:spcPct val="100000"/>
              </a:lnSpc>
              <a:spcBef>
                <a:spcPts val="0"/>
              </a:spcBef>
              <a:buClrTx/>
              <a:buSzTx/>
              <a:buNone/>
              <a:defRPr sz="4500">
                <a:solidFill>
                  <a:srgbClr val="FFFFFF"/>
                </a:solidFill>
                <a:latin typeface="Noto Sans"/>
                <a:ea typeface="Noto Sans"/>
                <a:cs typeface="Noto Sans"/>
                <a:sym typeface="Noto Sans"/>
              </a:defRPr>
            </a:pPr>
            <a:endParaRPr/>
          </a:p>
        </p:txBody>
      </p:sp>
      <p:sp>
        <p:nvSpPr>
          <p:cNvPr id="307" name="Text Placeholder 2"/>
          <p:cNvSpPr>
            <a:spLocks noGrp="1"/>
          </p:cNvSpPr>
          <p:nvPr>
            <p:ph type="body" sz="quarter" idx="32"/>
          </p:nvPr>
        </p:nvSpPr>
        <p:spPr>
          <a:xfrm>
            <a:off x="3090418" y="5822281"/>
            <a:ext cx="7972457" cy="619746"/>
          </a:xfrm>
          <a:prstGeom prst="rect">
            <a:avLst/>
          </a:prstGeom>
        </p:spPr>
        <p:txBody>
          <a:bodyPr anchor="t"/>
          <a:lstStyle/>
          <a:p>
            <a:pPr marL="0" indent="0">
              <a:lnSpc>
                <a:spcPct val="100000"/>
              </a:lnSpc>
              <a:spcBef>
                <a:spcPts val="0"/>
              </a:spcBef>
              <a:buClrTx/>
              <a:buSzTx/>
              <a:buNone/>
              <a:defRPr>
                <a:solidFill>
                  <a:srgbClr val="FFFFFF"/>
                </a:solidFill>
                <a:latin typeface="Noto Sans"/>
                <a:ea typeface="Noto Sans"/>
                <a:cs typeface="Noto Sans"/>
                <a:sym typeface="Noto Sans"/>
              </a:defRPr>
            </a:pPr>
            <a:endParaRPr/>
          </a:p>
        </p:txBody>
      </p:sp>
      <p:pic>
        <p:nvPicPr>
          <p:cNvPr id="308" name="Picture 38" descr="Picture 38"/>
          <p:cNvPicPr>
            <a:picLocks noChangeAspect="1"/>
          </p:cNvPicPr>
          <p:nvPr/>
        </p:nvPicPr>
        <p:blipFill>
          <a:blip r:embed="rId4"/>
          <a:stretch>
            <a:fillRect/>
          </a:stretch>
        </p:blipFill>
        <p:spPr>
          <a:xfrm rot="10800000" flipH="1" flipV="1">
            <a:off x="763504" y="4930528"/>
            <a:ext cx="565412" cy="589340"/>
          </a:xfrm>
          <a:prstGeom prst="rect">
            <a:avLst/>
          </a:prstGeom>
          <a:ln w="12700">
            <a:miter lim="400000"/>
          </a:ln>
        </p:spPr>
      </p:pic>
      <p:pic>
        <p:nvPicPr>
          <p:cNvPr id="309" name="Picture 39" descr="Picture 39"/>
          <p:cNvPicPr>
            <a:picLocks noChangeAspect="1"/>
          </p:cNvPicPr>
          <p:nvPr/>
        </p:nvPicPr>
        <p:blipFill>
          <a:blip r:embed="rId5"/>
          <a:stretch>
            <a:fillRect/>
          </a:stretch>
        </p:blipFill>
        <p:spPr>
          <a:xfrm rot="10800000">
            <a:off x="698557" y="5806699"/>
            <a:ext cx="681560" cy="566775"/>
          </a:xfrm>
          <a:prstGeom prst="rect">
            <a:avLst/>
          </a:prstGeom>
          <a:ln w="12700">
            <a:miter lim="400000"/>
          </a:ln>
        </p:spPr>
      </p:pic>
    </p:spTree>
    <p:extLst>
      <p:ext uri="{BB962C8B-B14F-4D97-AF65-F5344CB8AC3E}">
        <p14:creationId xmlns:p14="http://schemas.microsoft.com/office/powerpoint/2010/main" val="66574610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6_Title Only">
    <p:spTree>
      <p:nvGrpSpPr>
        <p:cNvPr id="1" name=""/>
        <p:cNvGrpSpPr/>
        <p:nvPr/>
      </p:nvGrpSpPr>
      <p:grpSpPr>
        <a:xfrm>
          <a:off x="0" y="0"/>
          <a:ext cx="0" cy="0"/>
          <a:chOff x="0" y="0"/>
          <a:chExt cx="0" cy="0"/>
        </a:xfrm>
      </p:grpSpPr>
      <p:sp>
        <p:nvSpPr>
          <p:cNvPr id="316"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317" name="Body Level One…"/>
          <p:cNvSpPr txBox="1">
            <a:spLocks noGrp="1"/>
          </p:cNvSpPr>
          <p:nvPr>
            <p:ph type="body" sz="quarter" idx="1"/>
          </p:nvPr>
        </p:nvSpPr>
        <p:spPr>
          <a:xfrm>
            <a:off x="498475" y="373063"/>
            <a:ext cx="5364163" cy="511176"/>
          </a:xfrm>
          <a:prstGeom prst="rect">
            <a:avLst/>
          </a:prstGeom>
        </p:spPr>
        <p:txBody>
          <a:bodyPr anchor="t"/>
          <a:lstStyle>
            <a:lvl1pPr marL="0" indent="0">
              <a:lnSpc>
                <a:spcPct val="100000"/>
              </a:lnSpc>
              <a:spcBef>
                <a:spcPts val="0"/>
              </a:spcBef>
              <a:buClrTx/>
              <a:buSzTx/>
              <a:buNone/>
              <a:defRPr sz="2800">
                <a:solidFill>
                  <a:srgbClr val="404040"/>
                </a:solidFill>
                <a:latin typeface="Noto Sans"/>
                <a:ea typeface="Noto Sans"/>
                <a:cs typeface="Noto Sans"/>
                <a:sym typeface="Noto Sans"/>
              </a:defRPr>
            </a:lvl1pPr>
            <a:lvl2pPr marL="0" indent="0">
              <a:lnSpc>
                <a:spcPct val="100000"/>
              </a:lnSpc>
              <a:spcBef>
                <a:spcPts val="0"/>
              </a:spcBef>
              <a:buClrTx/>
              <a:buSzTx/>
              <a:buNone/>
              <a:defRPr sz="2800">
                <a:solidFill>
                  <a:srgbClr val="404040"/>
                </a:solidFill>
                <a:latin typeface="Noto Sans"/>
                <a:ea typeface="Noto Sans"/>
                <a:cs typeface="Noto Sans"/>
                <a:sym typeface="Noto Sans"/>
              </a:defRPr>
            </a:lvl2pPr>
            <a:lvl3pPr marL="0" indent="0">
              <a:lnSpc>
                <a:spcPct val="100000"/>
              </a:lnSpc>
              <a:spcBef>
                <a:spcPts val="0"/>
              </a:spcBef>
              <a:buClrTx/>
              <a:buSzTx/>
              <a:buNone/>
              <a:defRPr sz="2800">
                <a:solidFill>
                  <a:srgbClr val="404040"/>
                </a:solidFill>
                <a:latin typeface="Noto Sans"/>
                <a:ea typeface="Noto Sans"/>
                <a:cs typeface="Noto Sans"/>
                <a:sym typeface="Noto Sans"/>
              </a:defRPr>
            </a:lvl3pPr>
            <a:lvl4pPr marL="0" indent="0">
              <a:lnSpc>
                <a:spcPct val="100000"/>
              </a:lnSpc>
              <a:spcBef>
                <a:spcPts val="0"/>
              </a:spcBef>
              <a:buClrTx/>
              <a:buSzTx/>
              <a:buNone/>
              <a:defRPr sz="2800">
                <a:solidFill>
                  <a:srgbClr val="404040"/>
                </a:solidFill>
                <a:latin typeface="Noto Sans"/>
                <a:ea typeface="Noto Sans"/>
                <a:cs typeface="Noto Sans"/>
                <a:sym typeface="Noto Sans"/>
              </a:defRPr>
            </a:lvl4pPr>
            <a:lvl5pPr marL="0" indent="0">
              <a:lnSpc>
                <a:spcPct val="100000"/>
              </a:lnSpc>
              <a:spcBef>
                <a:spcPts val="0"/>
              </a:spcBef>
              <a:buClrTx/>
              <a:buSzTx/>
              <a:buNone/>
              <a:defRPr sz="2800">
                <a:solidFill>
                  <a:srgbClr val="404040"/>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318" name="Rectangle 8"/>
          <p:cNvSpPr/>
          <p:nvPr/>
        </p:nvSpPr>
        <p:spPr>
          <a:xfrm>
            <a:off x="10520832" y="1124186"/>
            <a:ext cx="974944" cy="974943"/>
          </a:xfrm>
          <a:prstGeom prst="rect">
            <a:avLst/>
          </a:prstGeom>
          <a:solidFill>
            <a:srgbClr val="005386"/>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319" name="Picture 9" descr="Picture 9"/>
          <p:cNvPicPr>
            <a:picLocks noChangeAspect="1"/>
          </p:cNvPicPr>
          <p:nvPr/>
        </p:nvPicPr>
        <p:blipFill>
          <a:blip r:embed="rId2"/>
          <a:stretch>
            <a:fillRect/>
          </a:stretch>
        </p:blipFill>
        <p:spPr>
          <a:xfrm>
            <a:off x="10642379" y="1255519"/>
            <a:ext cx="734555" cy="694087"/>
          </a:xfrm>
          <a:prstGeom prst="rect">
            <a:avLst/>
          </a:prstGeom>
          <a:ln w="12700">
            <a:miter lim="400000"/>
          </a:ln>
        </p:spPr>
      </p:pic>
      <p:sp>
        <p:nvSpPr>
          <p:cNvPr id="320" name="Rectangle 10"/>
          <p:cNvSpPr/>
          <p:nvPr/>
        </p:nvSpPr>
        <p:spPr>
          <a:xfrm>
            <a:off x="10520832" y="3372760"/>
            <a:ext cx="974944" cy="974943"/>
          </a:xfrm>
          <a:prstGeom prst="rect">
            <a:avLst/>
          </a:prstGeom>
          <a:solidFill>
            <a:srgbClr val="FF6200"/>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321" name="Rectangle 11"/>
          <p:cNvSpPr/>
          <p:nvPr/>
        </p:nvSpPr>
        <p:spPr>
          <a:xfrm>
            <a:off x="10520832" y="4494496"/>
            <a:ext cx="974944" cy="974943"/>
          </a:xfrm>
          <a:prstGeom prst="rect">
            <a:avLst/>
          </a:prstGeom>
          <a:solidFill>
            <a:srgbClr val="109ADB"/>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322" name="Picture 12" descr="Picture 12"/>
          <p:cNvPicPr>
            <a:picLocks noChangeAspect="1"/>
          </p:cNvPicPr>
          <p:nvPr/>
        </p:nvPicPr>
        <p:blipFill>
          <a:blip r:embed="rId3"/>
          <a:stretch>
            <a:fillRect/>
          </a:stretch>
        </p:blipFill>
        <p:spPr>
          <a:xfrm>
            <a:off x="10648333" y="4622763"/>
            <a:ext cx="705962" cy="728872"/>
          </a:xfrm>
          <a:prstGeom prst="rect">
            <a:avLst/>
          </a:prstGeom>
          <a:ln w="12700">
            <a:miter lim="400000"/>
          </a:ln>
        </p:spPr>
      </p:pic>
      <p:sp>
        <p:nvSpPr>
          <p:cNvPr id="323" name="Rectangle 13"/>
          <p:cNvSpPr/>
          <p:nvPr/>
        </p:nvSpPr>
        <p:spPr>
          <a:xfrm>
            <a:off x="10520832" y="2219355"/>
            <a:ext cx="974944" cy="974944"/>
          </a:xfrm>
          <a:prstGeom prst="rect">
            <a:avLst/>
          </a:prstGeom>
          <a:solidFill>
            <a:srgbClr val="05AD74"/>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324" name="Picture 14" descr="Picture 14"/>
          <p:cNvPicPr>
            <a:picLocks noChangeAspect="1"/>
          </p:cNvPicPr>
          <p:nvPr/>
        </p:nvPicPr>
        <p:blipFill>
          <a:blip r:embed="rId4"/>
          <a:stretch>
            <a:fillRect/>
          </a:stretch>
        </p:blipFill>
        <p:spPr>
          <a:xfrm>
            <a:off x="10642379" y="2339833"/>
            <a:ext cx="732002" cy="750631"/>
          </a:xfrm>
          <a:prstGeom prst="rect">
            <a:avLst/>
          </a:prstGeom>
          <a:ln w="12700">
            <a:miter lim="400000"/>
          </a:ln>
        </p:spPr>
      </p:pic>
      <p:pic>
        <p:nvPicPr>
          <p:cNvPr id="325" name="Picture 15" descr="Picture 15"/>
          <p:cNvPicPr>
            <a:picLocks noChangeAspect="1"/>
          </p:cNvPicPr>
          <p:nvPr/>
        </p:nvPicPr>
        <p:blipFill>
          <a:blip r:embed="rId5"/>
          <a:stretch>
            <a:fillRect/>
          </a:stretch>
        </p:blipFill>
        <p:spPr>
          <a:xfrm>
            <a:off x="10601028" y="3551132"/>
            <a:ext cx="792191" cy="661420"/>
          </a:xfrm>
          <a:prstGeom prst="rect">
            <a:avLst/>
          </a:prstGeom>
          <a:ln w="12700">
            <a:miter lim="400000"/>
          </a:ln>
        </p:spPr>
      </p:pic>
      <p:sp>
        <p:nvSpPr>
          <p:cNvPr id="326" name="Text Placeholder 2"/>
          <p:cNvSpPr>
            <a:spLocks noGrp="1"/>
          </p:cNvSpPr>
          <p:nvPr>
            <p:ph type="body" idx="21"/>
          </p:nvPr>
        </p:nvSpPr>
        <p:spPr>
          <a:xfrm>
            <a:off x="498474" y="1512276"/>
            <a:ext cx="9079281" cy="4700956"/>
          </a:xfrm>
          <a:prstGeom prst="rect">
            <a:avLst/>
          </a:prstGeom>
        </p:spPr>
        <p:txBody>
          <a:bodyPr anchor="t"/>
          <a:lstStyle/>
          <a:p>
            <a:pPr marL="285750" indent="-285750">
              <a:lnSpc>
                <a:spcPct val="100000"/>
              </a:lnSpc>
              <a:spcBef>
                <a:spcPts val="0"/>
              </a:spcBef>
              <a:buClr>
                <a:srgbClr val="000000"/>
              </a:buClr>
              <a:buFont typeface="Arial"/>
              <a:buChar char="•"/>
              <a:defRPr>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420394034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333"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334" name="Body Level One…"/>
          <p:cNvSpPr txBox="1">
            <a:spLocks noGrp="1"/>
          </p:cNvSpPr>
          <p:nvPr>
            <p:ph type="body" sz="quarter" idx="1"/>
          </p:nvPr>
        </p:nvSpPr>
        <p:spPr>
          <a:xfrm>
            <a:off x="498475" y="373063"/>
            <a:ext cx="5364163" cy="511176"/>
          </a:xfrm>
          <a:prstGeom prst="rect">
            <a:avLst/>
          </a:prstGeom>
        </p:spPr>
        <p:txBody>
          <a:bodyPr anchor="t"/>
          <a:lstStyle>
            <a:lvl1pPr marL="0" indent="0">
              <a:lnSpc>
                <a:spcPct val="100000"/>
              </a:lnSpc>
              <a:spcBef>
                <a:spcPts val="0"/>
              </a:spcBef>
              <a:buClrTx/>
              <a:buSzTx/>
              <a:buNone/>
              <a:defRPr sz="2800">
                <a:solidFill>
                  <a:srgbClr val="404040"/>
                </a:solidFill>
                <a:latin typeface="Noto Sans"/>
                <a:ea typeface="Noto Sans"/>
                <a:cs typeface="Noto Sans"/>
                <a:sym typeface="Noto Sans"/>
              </a:defRPr>
            </a:lvl1pPr>
            <a:lvl2pPr marL="0" indent="0">
              <a:lnSpc>
                <a:spcPct val="100000"/>
              </a:lnSpc>
              <a:spcBef>
                <a:spcPts val="0"/>
              </a:spcBef>
              <a:buClrTx/>
              <a:buSzTx/>
              <a:buNone/>
              <a:defRPr sz="2800">
                <a:solidFill>
                  <a:srgbClr val="404040"/>
                </a:solidFill>
                <a:latin typeface="Noto Sans"/>
                <a:ea typeface="Noto Sans"/>
                <a:cs typeface="Noto Sans"/>
                <a:sym typeface="Noto Sans"/>
              </a:defRPr>
            </a:lvl2pPr>
            <a:lvl3pPr marL="0" indent="0">
              <a:lnSpc>
                <a:spcPct val="100000"/>
              </a:lnSpc>
              <a:spcBef>
                <a:spcPts val="0"/>
              </a:spcBef>
              <a:buClrTx/>
              <a:buSzTx/>
              <a:buNone/>
              <a:defRPr sz="2800">
                <a:solidFill>
                  <a:srgbClr val="404040"/>
                </a:solidFill>
                <a:latin typeface="Noto Sans"/>
                <a:ea typeface="Noto Sans"/>
                <a:cs typeface="Noto Sans"/>
                <a:sym typeface="Noto Sans"/>
              </a:defRPr>
            </a:lvl3pPr>
            <a:lvl4pPr marL="0" indent="0">
              <a:lnSpc>
                <a:spcPct val="100000"/>
              </a:lnSpc>
              <a:spcBef>
                <a:spcPts val="0"/>
              </a:spcBef>
              <a:buClrTx/>
              <a:buSzTx/>
              <a:buNone/>
              <a:defRPr sz="2800">
                <a:solidFill>
                  <a:srgbClr val="404040"/>
                </a:solidFill>
                <a:latin typeface="Noto Sans"/>
                <a:ea typeface="Noto Sans"/>
                <a:cs typeface="Noto Sans"/>
                <a:sym typeface="Noto Sans"/>
              </a:defRPr>
            </a:lvl4pPr>
            <a:lvl5pPr marL="0" indent="0">
              <a:lnSpc>
                <a:spcPct val="100000"/>
              </a:lnSpc>
              <a:spcBef>
                <a:spcPts val="0"/>
              </a:spcBef>
              <a:buClrTx/>
              <a:buSzTx/>
              <a:buNone/>
              <a:defRPr sz="2800">
                <a:solidFill>
                  <a:srgbClr val="404040"/>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grpSp>
        <p:nvGrpSpPr>
          <p:cNvPr id="343" name="Group"/>
          <p:cNvGrpSpPr/>
          <p:nvPr/>
        </p:nvGrpSpPr>
        <p:grpSpPr>
          <a:xfrm>
            <a:off x="498475" y="1241416"/>
            <a:ext cx="974943" cy="4345254"/>
            <a:chOff x="0" y="0"/>
            <a:chExt cx="974942" cy="4345252"/>
          </a:xfrm>
        </p:grpSpPr>
        <p:sp>
          <p:nvSpPr>
            <p:cNvPr id="335" name="Rectangle 8"/>
            <p:cNvSpPr/>
            <p:nvPr/>
          </p:nvSpPr>
          <p:spPr>
            <a:xfrm>
              <a:off x="0" y="0"/>
              <a:ext cx="974943" cy="974943"/>
            </a:xfrm>
            <a:prstGeom prst="rect">
              <a:avLst/>
            </a:prstGeom>
            <a:solidFill>
              <a:srgbClr val="005386"/>
            </a:solidFill>
            <a:ln w="12700" cap="flat">
              <a:noFill/>
              <a:miter lim="400000"/>
            </a:ln>
            <a:effectLst/>
          </p:spPr>
          <p:txBody>
            <a:bodyPr wrap="square" lIns="45719" tIns="45719" rIns="45719" bIns="45719" numCol="1" anchor="ctr">
              <a:noAutofit/>
            </a:bodyPr>
            <a:lstStyle/>
            <a:p>
              <a:pPr algn="ctr" defTabSz="914400">
                <a:defRPr sz="1400">
                  <a:solidFill>
                    <a:srgbClr val="FFFFFF"/>
                  </a:solidFill>
                  <a:latin typeface="Arial"/>
                  <a:ea typeface="Arial"/>
                  <a:cs typeface="Arial"/>
                  <a:sym typeface="Arial"/>
                </a:defRPr>
              </a:pPr>
              <a:endParaRPr/>
            </a:p>
          </p:txBody>
        </p:sp>
        <p:pic>
          <p:nvPicPr>
            <p:cNvPr id="336" name="Picture 9" descr="Picture 9"/>
            <p:cNvPicPr>
              <a:picLocks noChangeAspect="1"/>
            </p:cNvPicPr>
            <p:nvPr/>
          </p:nvPicPr>
          <p:blipFill>
            <a:blip r:embed="rId2"/>
            <a:stretch>
              <a:fillRect/>
            </a:stretch>
          </p:blipFill>
          <p:spPr>
            <a:xfrm>
              <a:off x="121546" y="131333"/>
              <a:ext cx="734555" cy="694088"/>
            </a:xfrm>
            <a:prstGeom prst="rect">
              <a:avLst/>
            </a:prstGeom>
            <a:ln w="12700" cap="flat">
              <a:noFill/>
              <a:miter lim="400000"/>
            </a:ln>
            <a:effectLst/>
          </p:spPr>
        </p:pic>
        <p:sp>
          <p:nvSpPr>
            <p:cNvPr id="337" name="Rectangle 10"/>
            <p:cNvSpPr/>
            <p:nvPr/>
          </p:nvSpPr>
          <p:spPr>
            <a:xfrm>
              <a:off x="0" y="2248573"/>
              <a:ext cx="974943" cy="974943"/>
            </a:xfrm>
            <a:prstGeom prst="rect">
              <a:avLst/>
            </a:prstGeom>
            <a:solidFill>
              <a:srgbClr val="FF6200"/>
            </a:solidFill>
            <a:ln w="12700" cap="flat">
              <a:noFill/>
              <a:miter lim="400000"/>
            </a:ln>
            <a:effectLst/>
          </p:spPr>
          <p:txBody>
            <a:bodyPr wrap="square" lIns="45719" tIns="45719" rIns="45719" bIns="45719" numCol="1" anchor="ctr">
              <a:noAutofit/>
            </a:bodyPr>
            <a:lstStyle/>
            <a:p>
              <a:pPr algn="ctr" defTabSz="914400">
                <a:defRPr sz="1400">
                  <a:solidFill>
                    <a:srgbClr val="FFFFFF"/>
                  </a:solidFill>
                  <a:latin typeface="Arial"/>
                  <a:ea typeface="Arial"/>
                  <a:cs typeface="Arial"/>
                  <a:sym typeface="Arial"/>
                </a:defRPr>
              </a:pPr>
              <a:endParaRPr/>
            </a:p>
          </p:txBody>
        </p:sp>
        <p:sp>
          <p:nvSpPr>
            <p:cNvPr id="338" name="Rectangle 11"/>
            <p:cNvSpPr/>
            <p:nvPr/>
          </p:nvSpPr>
          <p:spPr>
            <a:xfrm>
              <a:off x="0" y="3370310"/>
              <a:ext cx="974943" cy="974943"/>
            </a:xfrm>
            <a:prstGeom prst="rect">
              <a:avLst/>
            </a:prstGeom>
            <a:solidFill>
              <a:srgbClr val="109ADB"/>
            </a:solidFill>
            <a:ln w="12700" cap="flat">
              <a:noFill/>
              <a:miter lim="400000"/>
            </a:ln>
            <a:effectLst/>
          </p:spPr>
          <p:txBody>
            <a:bodyPr wrap="square" lIns="45719" tIns="45719" rIns="45719" bIns="45719" numCol="1" anchor="ctr">
              <a:noAutofit/>
            </a:bodyPr>
            <a:lstStyle/>
            <a:p>
              <a:pPr algn="ctr" defTabSz="914400">
                <a:defRPr sz="1400">
                  <a:solidFill>
                    <a:srgbClr val="FFFFFF"/>
                  </a:solidFill>
                  <a:latin typeface="Arial"/>
                  <a:ea typeface="Arial"/>
                  <a:cs typeface="Arial"/>
                  <a:sym typeface="Arial"/>
                </a:defRPr>
              </a:pPr>
              <a:endParaRPr/>
            </a:p>
          </p:txBody>
        </p:sp>
        <p:pic>
          <p:nvPicPr>
            <p:cNvPr id="339" name="Picture 12" descr="Picture 12"/>
            <p:cNvPicPr>
              <a:picLocks noChangeAspect="1"/>
            </p:cNvPicPr>
            <p:nvPr/>
          </p:nvPicPr>
          <p:blipFill>
            <a:blip r:embed="rId3"/>
            <a:stretch>
              <a:fillRect/>
            </a:stretch>
          </p:blipFill>
          <p:spPr>
            <a:xfrm>
              <a:off x="127500" y="3498578"/>
              <a:ext cx="705962" cy="728872"/>
            </a:xfrm>
            <a:prstGeom prst="rect">
              <a:avLst/>
            </a:prstGeom>
            <a:ln w="12700" cap="flat">
              <a:noFill/>
              <a:miter lim="400000"/>
            </a:ln>
            <a:effectLst/>
          </p:spPr>
        </p:pic>
        <p:sp>
          <p:nvSpPr>
            <p:cNvPr id="340" name="Rectangle 13"/>
            <p:cNvSpPr/>
            <p:nvPr/>
          </p:nvSpPr>
          <p:spPr>
            <a:xfrm>
              <a:off x="0" y="1095170"/>
              <a:ext cx="974943" cy="974943"/>
            </a:xfrm>
            <a:prstGeom prst="rect">
              <a:avLst/>
            </a:prstGeom>
            <a:solidFill>
              <a:srgbClr val="05AD74"/>
            </a:solidFill>
            <a:ln w="12700" cap="flat">
              <a:noFill/>
              <a:miter lim="400000"/>
            </a:ln>
            <a:effectLst/>
          </p:spPr>
          <p:txBody>
            <a:bodyPr wrap="square" lIns="45719" tIns="45719" rIns="45719" bIns="45719" numCol="1" anchor="ctr">
              <a:noAutofit/>
            </a:bodyPr>
            <a:lstStyle/>
            <a:p>
              <a:pPr algn="ctr" defTabSz="914400">
                <a:defRPr sz="1400">
                  <a:solidFill>
                    <a:srgbClr val="FFFFFF"/>
                  </a:solidFill>
                  <a:latin typeface="Arial"/>
                  <a:ea typeface="Arial"/>
                  <a:cs typeface="Arial"/>
                  <a:sym typeface="Arial"/>
                </a:defRPr>
              </a:pPr>
              <a:endParaRPr/>
            </a:p>
          </p:txBody>
        </p:sp>
        <p:pic>
          <p:nvPicPr>
            <p:cNvPr id="341" name="Picture 14" descr="Picture 14"/>
            <p:cNvPicPr>
              <a:picLocks noChangeAspect="1"/>
            </p:cNvPicPr>
            <p:nvPr/>
          </p:nvPicPr>
          <p:blipFill>
            <a:blip r:embed="rId4"/>
            <a:stretch>
              <a:fillRect/>
            </a:stretch>
          </p:blipFill>
          <p:spPr>
            <a:xfrm>
              <a:off x="121546" y="1215647"/>
              <a:ext cx="732002" cy="750631"/>
            </a:xfrm>
            <a:prstGeom prst="rect">
              <a:avLst/>
            </a:prstGeom>
            <a:ln w="12700" cap="flat">
              <a:noFill/>
              <a:miter lim="400000"/>
            </a:ln>
            <a:effectLst/>
          </p:spPr>
        </p:pic>
        <p:pic>
          <p:nvPicPr>
            <p:cNvPr id="342" name="Picture 15" descr="Picture 15"/>
            <p:cNvPicPr>
              <a:picLocks noChangeAspect="1"/>
            </p:cNvPicPr>
            <p:nvPr/>
          </p:nvPicPr>
          <p:blipFill>
            <a:blip r:embed="rId5"/>
            <a:stretch>
              <a:fillRect/>
            </a:stretch>
          </p:blipFill>
          <p:spPr>
            <a:xfrm>
              <a:off x="80195" y="2426947"/>
              <a:ext cx="792191" cy="661420"/>
            </a:xfrm>
            <a:prstGeom prst="rect">
              <a:avLst/>
            </a:prstGeom>
            <a:ln w="12700" cap="flat">
              <a:noFill/>
              <a:miter lim="400000"/>
            </a:ln>
            <a:effectLst/>
          </p:spPr>
        </p:pic>
      </p:grpSp>
      <p:sp>
        <p:nvSpPr>
          <p:cNvPr id="344" name="Text Placeholder 2"/>
          <p:cNvSpPr>
            <a:spLocks noGrp="1"/>
          </p:cNvSpPr>
          <p:nvPr>
            <p:ph type="body" idx="21"/>
          </p:nvPr>
        </p:nvSpPr>
        <p:spPr>
          <a:xfrm>
            <a:off x="1788013" y="1250882"/>
            <a:ext cx="9020665" cy="4478218"/>
          </a:xfrm>
          <a:prstGeom prst="rect">
            <a:avLst/>
          </a:prstGeom>
        </p:spPr>
        <p:txBody>
          <a:bodyPr anchor="t"/>
          <a:lstStyle/>
          <a:p>
            <a:pPr marL="285750" indent="-285750">
              <a:lnSpc>
                <a:spcPct val="100000"/>
              </a:lnSpc>
              <a:spcBef>
                <a:spcPts val="0"/>
              </a:spcBef>
              <a:buClr>
                <a:srgbClr val="000000"/>
              </a:buClr>
              <a:buFont typeface="Arial"/>
              <a:buChar char="•"/>
              <a:defRPr>
                <a:solidFill>
                  <a:srgbClr val="3F3F3F"/>
                </a:solidFill>
                <a:latin typeface="Noto Sans"/>
                <a:ea typeface="Noto Sans"/>
                <a:cs typeface="Noto Sans"/>
                <a:sym typeface="Noto Sans"/>
              </a:defRPr>
            </a:pPr>
            <a:endParaRPr/>
          </a:p>
        </p:txBody>
      </p:sp>
      <p:sp>
        <p:nvSpPr>
          <p:cNvPr id="345" name="Chord 25"/>
          <p:cNvSpPr/>
          <p:nvPr/>
        </p:nvSpPr>
        <p:spPr>
          <a:xfrm flipH="1">
            <a:off x="11447095" y="4739980"/>
            <a:ext cx="492859" cy="494444"/>
          </a:xfrm>
          <a:prstGeom prst="ellipse">
            <a:avLst/>
          </a:prstGeom>
          <a:solidFill>
            <a:srgbClr val="9BDEC7"/>
          </a:solidFill>
          <a:ln w="12700">
            <a:miter lim="400000"/>
          </a:ln>
        </p:spPr>
        <p:txBody>
          <a:bodyPr lIns="45719" rIns="45719" anchor="ctr"/>
          <a:lstStyle/>
          <a:p>
            <a:pPr algn="ctr">
              <a:defRPr>
                <a:solidFill>
                  <a:srgbClr val="FFFFFF"/>
                </a:solidFill>
                <a:latin typeface="Arial"/>
                <a:ea typeface="Arial"/>
                <a:cs typeface="Arial"/>
                <a:sym typeface="Arial"/>
              </a:defRPr>
            </a:pPr>
            <a:endParaRPr/>
          </a:p>
        </p:txBody>
      </p:sp>
      <p:pic>
        <p:nvPicPr>
          <p:cNvPr id="346" name="Picture 26" descr="Picture 26"/>
          <p:cNvPicPr>
            <a:picLocks noChangeAspect="1"/>
          </p:cNvPicPr>
          <p:nvPr/>
        </p:nvPicPr>
        <p:blipFill>
          <a:blip r:embed="rId6"/>
          <a:stretch>
            <a:fillRect/>
          </a:stretch>
        </p:blipFill>
        <p:spPr>
          <a:xfrm flipH="1">
            <a:off x="11546268" y="5346584"/>
            <a:ext cx="382515" cy="765028"/>
          </a:xfrm>
          <a:prstGeom prst="rect">
            <a:avLst/>
          </a:prstGeom>
          <a:ln w="12700">
            <a:miter lim="400000"/>
          </a:ln>
        </p:spPr>
      </p:pic>
      <p:sp>
        <p:nvSpPr>
          <p:cNvPr id="347" name="Chord 27"/>
          <p:cNvSpPr/>
          <p:nvPr/>
        </p:nvSpPr>
        <p:spPr>
          <a:xfrm flipH="1">
            <a:off x="11299480" y="5357745"/>
            <a:ext cx="221530" cy="222242"/>
          </a:xfrm>
          <a:custGeom>
            <a:avLst/>
            <a:gdLst/>
            <a:ahLst/>
            <a:cxnLst>
              <a:cxn ang="0">
                <a:pos x="wd2" y="hd2"/>
              </a:cxn>
              <a:cxn ang="5400000">
                <a:pos x="wd2" y="hd2"/>
              </a:cxn>
              <a:cxn ang="10800000">
                <a:pos x="wd2" y="hd2"/>
              </a:cxn>
              <a:cxn ang="16200000">
                <a:pos x="wd2" y="hd2"/>
              </a:cxn>
            </a:cxnLst>
            <a:rect l="0" t="0" r="r" b="b"/>
            <a:pathLst>
              <a:path w="20689" h="20688" extrusionOk="0">
                <a:moveTo>
                  <a:pt x="9446" y="40"/>
                </a:moveTo>
                <a:lnTo>
                  <a:pt x="9446" y="40"/>
                </a:lnTo>
                <a:cubicBezTo>
                  <a:pt x="15138" y="-456"/>
                  <a:pt x="20153" y="3755"/>
                  <a:pt x="20649" y="9446"/>
                </a:cubicBezTo>
                <a:cubicBezTo>
                  <a:pt x="21145" y="15137"/>
                  <a:pt x="16933" y="20152"/>
                  <a:pt x="11242" y="20648"/>
                </a:cubicBezTo>
                <a:cubicBezTo>
                  <a:pt x="5551" y="21144"/>
                  <a:pt x="535" y="16933"/>
                  <a:pt x="39" y="11242"/>
                </a:cubicBezTo>
                <a:cubicBezTo>
                  <a:pt x="-455" y="5567"/>
                  <a:pt x="3732" y="561"/>
                  <a:pt x="9404" y="44"/>
                </a:cubicBezTo>
                <a:close/>
              </a:path>
            </a:pathLst>
          </a:custGeom>
          <a:solidFill>
            <a:srgbClr val="FF6200"/>
          </a:solidFill>
          <a:ln w="12700">
            <a:miter lim="400000"/>
          </a:ln>
        </p:spPr>
        <p:txBody>
          <a:bodyPr lIns="45719" rIns="45719" anchor="ctr"/>
          <a:lstStyle/>
          <a:p>
            <a:pPr algn="ctr">
              <a:defRPr>
                <a:solidFill>
                  <a:srgbClr val="FFFFFF"/>
                </a:solidFill>
                <a:latin typeface="Arial"/>
                <a:ea typeface="Arial"/>
                <a:cs typeface="Arial"/>
                <a:sym typeface="Arial"/>
              </a:defRPr>
            </a:pPr>
            <a:endParaRPr/>
          </a:p>
        </p:txBody>
      </p:sp>
    </p:spTree>
    <p:extLst>
      <p:ext uri="{BB962C8B-B14F-4D97-AF65-F5344CB8AC3E}">
        <p14:creationId xmlns:p14="http://schemas.microsoft.com/office/powerpoint/2010/main" val="88371824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354"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355" name="Body Level One…"/>
          <p:cNvSpPr txBox="1">
            <a:spLocks noGrp="1"/>
          </p:cNvSpPr>
          <p:nvPr>
            <p:ph type="body" sz="quarter" idx="1"/>
          </p:nvPr>
        </p:nvSpPr>
        <p:spPr>
          <a:xfrm>
            <a:off x="498475" y="373063"/>
            <a:ext cx="5364163" cy="511176"/>
          </a:xfrm>
          <a:prstGeom prst="rect">
            <a:avLst/>
          </a:prstGeom>
        </p:spPr>
        <p:txBody>
          <a:bodyPr anchor="t"/>
          <a:lstStyle>
            <a:lvl1pPr marL="0" indent="0">
              <a:lnSpc>
                <a:spcPct val="100000"/>
              </a:lnSpc>
              <a:spcBef>
                <a:spcPts val="0"/>
              </a:spcBef>
              <a:buClrTx/>
              <a:buSzTx/>
              <a:buNone/>
              <a:defRPr sz="2800">
                <a:solidFill>
                  <a:srgbClr val="404040"/>
                </a:solidFill>
                <a:latin typeface="Noto Sans"/>
                <a:ea typeface="Noto Sans"/>
                <a:cs typeface="Noto Sans"/>
                <a:sym typeface="Noto Sans"/>
              </a:defRPr>
            </a:lvl1pPr>
            <a:lvl2pPr marL="0" indent="0">
              <a:lnSpc>
                <a:spcPct val="100000"/>
              </a:lnSpc>
              <a:spcBef>
                <a:spcPts val="0"/>
              </a:spcBef>
              <a:buClrTx/>
              <a:buSzTx/>
              <a:buNone/>
              <a:defRPr sz="2800">
                <a:solidFill>
                  <a:srgbClr val="404040"/>
                </a:solidFill>
                <a:latin typeface="Noto Sans"/>
                <a:ea typeface="Noto Sans"/>
                <a:cs typeface="Noto Sans"/>
                <a:sym typeface="Noto Sans"/>
              </a:defRPr>
            </a:lvl2pPr>
            <a:lvl3pPr marL="0" indent="0">
              <a:lnSpc>
                <a:spcPct val="100000"/>
              </a:lnSpc>
              <a:spcBef>
                <a:spcPts val="0"/>
              </a:spcBef>
              <a:buClrTx/>
              <a:buSzTx/>
              <a:buNone/>
              <a:defRPr sz="2800">
                <a:solidFill>
                  <a:srgbClr val="404040"/>
                </a:solidFill>
                <a:latin typeface="Noto Sans"/>
                <a:ea typeface="Noto Sans"/>
                <a:cs typeface="Noto Sans"/>
                <a:sym typeface="Noto Sans"/>
              </a:defRPr>
            </a:lvl3pPr>
            <a:lvl4pPr marL="0" indent="0">
              <a:lnSpc>
                <a:spcPct val="100000"/>
              </a:lnSpc>
              <a:spcBef>
                <a:spcPts val="0"/>
              </a:spcBef>
              <a:buClrTx/>
              <a:buSzTx/>
              <a:buNone/>
              <a:defRPr sz="2800">
                <a:solidFill>
                  <a:srgbClr val="404040"/>
                </a:solidFill>
                <a:latin typeface="Noto Sans"/>
                <a:ea typeface="Noto Sans"/>
                <a:cs typeface="Noto Sans"/>
                <a:sym typeface="Noto Sans"/>
              </a:defRPr>
            </a:lvl4pPr>
            <a:lvl5pPr marL="0" indent="0">
              <a:lnSpc>
                <a:spcPct val="100000"/>
              </a:lnSpc>
              <a:spcBef>
                <a:spcPts val="0"/>
              </a:spcBef>
              <a:buClrTx/>
              <a:buSzTx/>
              <a:buNone/>
              <a:defRPr sz="2800">
                <a:solidFill>
                  <a:srgbClr val="404040"/>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356" name="Rectangle 8"/>
          <p:cNvSpPr/>
          <p:nvPr/>
        </p:nvSpPr>
        <p:spPr>
          <a:xfrm>
            <a:off x="7429116" y="373062"/>
            <a:ext cx="974943" cy="974944"/>
          </a:xfrm>
          <a:prstGeom prst="rect">
            <a:avLst/>
          </a:prstGeom>
          <a:solidFill>
            <a:srgbClr val="005386"/>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357" name="Picture 9" descr="Picture 9"/>
          <p:cNvPicPr>
            <a:picLocks noChangeAspect="1"/>
          </p:cNvPicPr>
          <p:nvPr/>
        </p:nvPicPr>
        <p:blipFill>
          <a:blip r:embed="rId2"/>
          <a:stretch>
            <a:fillRect/>
          </a:stretch>
        </p:blipFill>
        <p:spPr>
          <a:xfrm>
            <a:off x="7550663" y="504396"/>
            <a:ext cx="734555" cy="694087"/>
          </a:xfrm>
          <a:prstGeom prst="rect">
            <a:avLst/>
          </a:prstGeom>
          <a:ln w="12700">
            <a:miter lim="400000"/>
          </a:ln>
        </p:spPr>
      </p:pic>
      <p:sp>
        <p:nvSpPr>
          <p:cNvPr id="358" name="Rectangle 10"/>
          <p:cNvSpPr/>
          <p:nvPr/>
        </p:nvSpPr>
        <p:spPr>
          <a:xfrm>
            <a:off x="9622094" y="373062"/>
            <a:ext cx="974943" cy="974944"/>
          </a:xfrm>
          <a:prstGeom prst="rect">
            <a:avLst/>
          </a:prstGeom>
          <a:solidFill>
            <a:srgbClr val="FF6200"/>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359" name="Rectangle 11"/>
          <p:cNvSpPr/>
          <p:nvPr/>
        </p:nvSpPr>
        <p:spPr>
          <a:xfrm>
            <a:off x="10718582" y="373062"/>
            <a:ext cx="974943" cy="974944"/>
          </a:xfrm>
          <a:prstGeom prst="rect">
            <a:avLst/>
          </a:prstGeom>
          <a:solidFill>
            <a:srgbClr val="109ADB"/>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360" name="Picture 12" descr="Picture 12"/>
          <p:cNvPicPr>
            <a:picLocks noChangeAspect="1"/>
          </p:cNvPicPr>
          <p:nvPr/>
        </p:nvPicPr>
        <p:blipFill>
          <a:blip r:embed="rId3"/>
          <a:stretch>
            <a:fillRect/>
          </a:stretch>
        </p:blipFill>
        <p:spPr>
          <a:xfrm>
            <a:off x="10846083" y="501330"/>
            <a:ext cx="705962" cy="728872"/>
          </a:xfrm>
          <a:prstGeom prst="rect">
            <a:avLst/>
          </a:prstGeom>
          <a:ln w="12700">
            <a:miter lim="400000"/>
          </a:ln>
        </p:spPr>
      </p:pic>
      <p:sp>
        <p:nvSpPr>
          <p:cNvPr id="361" name="Rectangle 13"/>
          <p:cNvSpPr/>
          <p:nvPr/>
        </p:nvSpPr>
        <p:spPr>
          <a:xfrm>
            <a:off x="8525605" y="373062"/>
            <a:ext cx="974943" cy="974944"/>
          </a:xfrm>
          <a:prstGeom prst="rect">
            <a:avLst/>
          </a:prstGeom>
          <a:solidFill>
            <a:srgbClr val="05AD74"/>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pic>
        <p:nvPicPr>
          <p:cNvPr id="362" name="Picture 14" descr="Picture 14"/>
          <p:cNvPicPr>
            <a:picLocks noChangeAspect="1"/>
          </p:cNvPicPr>
          <p:nvPr/>
        </p:nvPicPr>
        <p:blipFill>
          <a:blip r:embed="rId4"/>
          <a:stretch>
            <a:fillRect/>
          </a:stretch>
        </p:blipFill>
        <p:spPr>
          <a:xfrm>
            <a:off x="8647152" y="493540"/>
            <a:ext cx="732002" cy="750632"/>
          </a:xfrm>
          <a:prstGeom prst="rect">
            <a:avLst/>
          </a:prstGeom>
          <a:ln w="12700">
            <a:miter lim="400000"/>
          </a:ln>
        </p:spPr>
      </p:pic>
      <p:pic>
        <p:nvPicPr>
          <p:cNvPr id="363" name="Picture 15" descr="Picture 15"/>
          <p:cNvPicPr>
            <a:picLocks noChangeAspect="1"/>
          </p:cNvPicPr>
          <p:nvPr/>
        </p:nvPicPr>
        <p:blipFill>
          <a:blip r:embed="rId5"/>
          <a:stretch>
            <a:fillRect/>
          </a:stretch>
        </p:blipFill>
        <p:spPr>
          <a:xfrm>
            <a:off x="9702289" y="551436"/>
            <a:ext cx="792191" cy="661419"/>
          </a:xfrm>
          <a:prstGeom prst="rect">
            <a:avLst/>
          </a:prstGeom>
          <a:ln w="12700">
            <a:miter lim="400000"/>
          </a:ln>
        </p:spPr>
      </p:pic>
      <p:sp>
        <p:nvSpPr>
          <p:cNvPr id="364" name="Text Placeholder 2"/>
          <p:cNvSpPr>
            <a:spLocks noGrp="1"/>
          </p:cNvSpPr>
          <p:nvPr>
            <p:ph type="body" idx="21"/>
          </p:nvPr>
        </p:nvSpPr>
        <p:spPr>
          <a:xfrm>
            <a:off x="498475" y="1735014"/>
            <a:ext cx="10220108" cy="4478218"/>
          </a:xfrm>
          <a:prstGeom prst="rect">
            <a:avLst/>
          </a:prstGeom>
        </p:spPr>
        <p:txBody>
          <a:bodyPr anchor="t"/>
          <a:lstStyle/>
          <a:p>
            <a:pPr marL="285750" indent="-285750">
              <a:lnSpc>
                <a:spcPct val="100000"/>
              </a:lnSpc>
              <a:spcBef>
                <a:spcPts val="0"/>
              </a:spcBef>
              <a:buClr>
                <a:srgbClr val="000000"/>
              </a:buClr>
              <a:buFont typeface="Arial"/>
              <a:buChar char="•"/>
              <a:defRPr sz="18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165557822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371"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372" name="Rectangle 3"/>
          <p:cNvSpPr/>
          <p:nvPr/>
        </p:nvSpPr>
        <p:spPr>
          <a:xfrm>
            <a:off x="16476" y="4900"/>
            <a:ext cx="12192001" cy="6858001"/>
          </a:xfrm>
          <a:prstGeom prst="rect">
            <a:avLst/>
          </a:prstGeom>
          <a:solidFill>
            <a:srgbClr val="F2F2F2">
              <a:alpha val="50000"/>
            </a:srgbClr>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373" name="Body Level One…"/>
          <p:cNvSpPr txBox="1">
            <a:spLocks noGrp="1"/>
          </p:cNvSpPr>
          <p:nvPr>
            <p:ph type="body" sz="quarter" idx="1"/>
          </p:nvPr>
        </p:nvSpPr>
        <p:spPr>
          <a:xfrm>
            <a:off x="498475" y="373063"/>
            <a:ext cx="5364163" cy="511176"/>
          </a:xfrm>
          <a:prstGeom prst="rect">
            <a:avLst/>
          </a:prstGeom>
        </p:spPr>
        <p:txBody>
          <a:bodyPr anchor="t"/>
          <a:lstStyle>
            <a:lvl1pPr marL="0" indent="0">
              <a:lnSpc>
                <a:spcPct val="100000"/>
              </a:lnSpc>
              <a:spcBef>
                <a:spcPts val="0"/>
              </a:spcBef>
              <a:buClrTx/>
              <a:buSzTx/>
              <a:buNone/>
              <a:defRPr sz="2800">
                <a:solidFill>
                  <a:srgbClr val="404040"/>
                </a:solidFill>
                <a:latin typeface="Noto Sans"/>
                <a:ea typeface="Noto Sans"/>
                <a:cs typeface="Noto Sans"/>
                <a:sym typeface="Noto Sans"/>
              </a:defRPr>
            </a:lvl1pPr>
            <a:lvl2pPr marL="0" indent="0">
              <a:lnSpc>
                <a:spcPct val="100000"/>
              </a:lnSpc>
              <a:spcBef>
                <a:spcPts val="0"/>
              </a:spcBef>
              <a:buClrTx/>
              <a:buSzTx/>
              <a:buNone/>
              <a:defRPr sz="2800">
                <a:solidFill>
                  <a:srgbClr val="404040"/>
                </a:solidFill>
                <a:latin typeface="Noto Sans"/>
                <a:ea typeface="Noto Sans"/>
                <a:cs typeface="Noto Sans"/>
                <a:sym typeface="Noto Sans"/>
              </a:defRPr>
            </a:lvl2pPr>
            <a:lvl3pPr marL="0" indent="0">
              <a:lnSpc>
                <a:spcPct val="100000"/>
              </a:lnSpc>
              <a:spcBef>
                <a:spcPts val="0"/>
              </a:spcBef>
              <a:buClrTx/>
              <a:buSzTx/>
              <a:buNone/>
              <a:defRPr sz="2800">
                <a:solidFill>
                  <a:srgbClr val="404040"/>
                </a:solidFill>
                <a:latin typeface="Noto Sans"/>
                <a:ea typeface="Noto Sans"/>
                <a:cs typeface="Noto Sans"/>
                <a:sym typeface="Noto Sans"/>
              </a:defRPr>
            </a:lvl3pPr>
            <a:lvl4pPr marL="0" indent="0">
              <a:lnSpc>
                <a:spcPct val="100000"/>
              </a:lnSpc>
              <a:spcBef>
                <a:spcPts val="0"/>
              </a:spcBef>
              <a:buClrTx/>
              <a:buSzTx/>
              <a:buNone/>
              <a:defRPr sz="2800">
                <a:solidFill>
                  <a:srgbClr val="404040"/>
                </a:solidFill>
                <a:latin typeface="Noto Sans"/>
                <a:ea typeface="Noto Sans"/>
                <a:cs typeface="Noto Sans"/>
                <a:sym typeface="Noto Sans"/>
              </a:defRPr>
            </a:lvl4pPr>
            <a:lvl5pPr marL="0" indent="0">
              <a:lnSpc>
                <a:spcPct val="100000"/>
              </a:lnSpc>
              <a:spcBef>
                <a:spcPts val="0"/>
              </a:spcBef>
              <a:buClrTx/>
              <a:buSzTx/>
              <a:buNone/>
              <a:defRPr sz="2800">
                <a:solidFill>
                  <a:srgbClr val="404040"/>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grpSp>
        <p:nvGrpSpPr>
          <p:cNvPr id="379" name="Diagram 2"/>
          <p:cNvGrpSpPr/>
          <p:nvPr/>
        </p:nvGrpSpPr>
        <p:grpSpPr>
          <a:xfrm>
            <a:off x="3180555" y="1818705"/>
            <a:ext cx="5775570" cy="3850381"/>
            <a:chOff x="0" y="0"/>
            <a:chExt cx="5775568" cy="3850380"/>
          </a:xfrm>
        </p:grpSpPr>
        <p:sp>
          <p:nvSpPr>
            <p:cNvPr id="374" name="Shape"/>
            <p:cNvSpPr/>
            <p:nvPr/>
          </p:nvSpPr>
          <p:spPr>
            <a:xfrm rot="16200000">
              <a:off x="481297" y="-481297"/>
              <a:ext cx="1925191" cy="28877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1075"/>
                    <a:pt x="21600" y="2400"/>
                  </a:cubicBezTo>
                  <a:lnTo>
                    <a:pt x="21600" y="21600"/>
                  </a:lnTo>
                  <a:lnTo>
                    <a:pt x="0" y="21600"/>
                  </a:lnTo>
                  <a:close/>
                </a:path>
              </a:pathLst>
            </a:custGeom>
            <a:solidFill>
              <a:srgbClr val="005286"/>
            </a:solidFill>
            <a:ln w="25400" cap="flat">
              <a:solidFill>
                <a:srgbClr val="FFFFFF"/>
              </a:solidFill>
              <a:prstDash val="solid"/>
              <a:round/>
            </a:ln>
            <a:effectLst/>
          </p:spPr>
          <p:txBody>
            <a:bodyPr wrap="square" lIns="45719" tIns="45719" rIns="45719" bIns="45719" numCol="1" anchor="ctr">
              <a:noAutofit/>
            </a:bodyPr>
            <a:lstStyle/>
            <a:p>
              <a:pPr algn="ctr" defTabSz="2311400">
                <a:lnSpc>
                  <a:spcPct val="90000"/>
                </a:lnSpc>
                <a:spcBef>
                  <a:spcPts val="700"/>
                </a:spcBef>
                <a:defRPr sz="5200">
                  <a:solidFill>
                    <a:srgbClr val="FFFFFF"/>
                  </a:solidFill>
                  <a:latin typeface="Arial"/>
                  <a:ea typeface="Arial"/>
                  <a:cs typeface="Arial"/>
                  <a:sym typeface="Arial"/>
                </a:defRPr>
              </a:pPr>
              <a:endParaRPr/>
            </a:p>
          </p:txBody>
        </p:sp>
        <p:sp>
          <p:nvSpPr>
            <p:cNvPr id="375" name="Shape"/>
            <p:cNvSpPr/>
            <p:nvPr/>
          </p:nvSpPr>
          <p:spPr>
            <a:xfrm>
              <a:off x="2887784" y="-1"/>
              <a:ext cx="2887785" cy="1925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00" y="0"/>
                  </a:lnTo>
                  <a:cubicBezTo>
                    <a:pt x="20525" y="0"/>
                    <a:pt x="21600" y="1612"/>
                    <a:pt x="21600" y="3600"/>
                  </a:cubicBezTo>
                  <a:lnTo>
                    <a:pt x="21600" y="21600"/>
                  </a:lnTo>
                  <a:lnTo>
                    <a:pt x="0" y="21600"/>
                  </a:lnTo>
                  <a:close/>
                </a:path>
              </a:pathLst>
            </a:custGeom>
            <a:solidFill>
              <a:srgbClr val="07AD73"/>
            </a:solidFill>
            <a:ln w="12700" cap="flat">
              <a:noFill/>
              <a:miter lim="400000"/>
            </a:ln>
            <a:effectLst/>
          </p:spPr>
          <p:txBody>
            <a:bodyPr wrap="square" lIns="45719" tIns="45719" rIns="45719" bIns="45719" numCol="1" anchor="ctr">
              <a:noAutofit/>
            </a:bodyPr>
            <a:lstStyle/>
            <a:p>
              <a:pPr algn="ctr" defTabSz="2311400">
                <a:lnSpc>
                  <a:spcPct val="90000"/>
                </a:lnSpc>
                <a:spcBef>
                  <a:spcPts val="700"/>
                </a:spcBef>
                <a:defRPr sz="5200">
                  <a:solidFill>
                    <a:srgbClr val="FFFFFF"/>
                  </a:solidFill>
                  <a:latin typeface="Arial"/>
                  <a:ea typeface="Arial"/>
                  <a:cs typeface="Arial"/>
                  <a:sym typeface="Arial"/>
                </a:defRPr>
              </a:pPr>
              <a:endParaRPr/>
            </a:p>
          </p:txBody>
        </p:sp>
        <p:sp>
          <p:nvSpPr>
            <p:cNvPr id="376" name="Shape"/>
            <p:cNvSpPr/>
            <p:nvPr/>
          </p:nvSpPr>
          <p:spPr>
            <a:xfrm rot="10800000">
              <a:off x="-1" y="1925190"/>
              <a:ext cx="2887786" cy="1925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00" y="0"/>
                  </a:lnTo>
                  <a:cubicBezTo>
                    <a:pt x="20525" y="0"/>
                    <a:pt x="21600" y="1612"/>
                    <a:pt x="21600" y="3600"/>
                  </a:cubicBezTo>
                  <a:lnTo>
                    <a:pt x="21600" y="21600"/>
                  </a:lnTo>
                  <a:lnTo>
                    <a:pt x="0" y="21600"/>
                  </a:lnTo>
                  <a:close/>
                </a:path>
              </a:pathLst>
            </a:custGeom>
            <a:solidFill>
              <a:srgbClr val="FF6200"/>
            </a:solidFill>
            <a:ln w="12700" cap="flat">
              <a:noFill/>
              <a:miter lim="400000"/>
            </a:ln>
            <a:effectLst/>
          </p:spPr>
          <p:txBody>
            <a:bodyPr wrap="square" lIns="45719" tIns="45719" rIns="45719" bIns="45719" numCol="1" anchor="ctr">
              <a:noAutofit/>
            </a:bodyPr>
            <a:lstStyle/>
            <a:p>
              <a:pPr algn="ctr" defTabSz="2311400">
                <a:lnSpc>
                  <a:spcPct val="90000"/>
                </a:lnSpc>
                <a:spcBef>
                  <a:spcPts val="700"/>
                </a:spcBef>
                <a:defRPr sz="5200">
                  <a:solidFill>
                    <a:srgbClr val="FFFFFF"/>
                  </a:solidFill>
                  <a:latin typeface="Arial"/>
                  <a:ea typeface="Arial"/>
                  <a:cs typeface="Arial"/>
                  <a:sym typeface="Arial"/>
                </a:defRPr>
              </a:pPr>
              <a:endParaRPr/>
            </a:p>
          </p:txBody>
        </p:sp>
        <p:sp>
          <p:nvSpPr>
            <p:cNvPr id="377" name="Shape"/>
            <p:cNvSpPr/>
            <p:nvPr/>
          </p:nvSpPr>
          <p:spPr>
            <a:xfrm rot="5400000">
              <a:off x="3369081" y="1443891"/>
              <a:ext cx="1925191" cy="28877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1075"/>
                    <a:pt x="21600" y="2400"/>
                  </a:cubicBezTo>
                  <a:lnTo>
                    <a:pt x="21600" y="21600"/>
                  </a:lnTo>
                  <a:lnTo>
                    <a:pt x="0" y="21600"/>
                  </a:lnTo>
                  <a:close/>
                </a:path>
              </a:pathLst>
            </a:custGeom>
            <a:solidFill>
              <a:srgbClr val="109ADB"/>
            </a:solidFill>
            <a:ln w="25400" cap="flat">
              <a:solidFill>
                <a:srgbClr val="109ADB"/>
              </a:solidFill>
              <a:prstDash val="solid"/>
              <a:round/>
            </a:ln>
            <a:effectLst/>
          </p:spPr>
          <p:txBody>
            <a:bodyPr wrap="square" lIns="45719" tIns="45719" rIns="45719" bIns="45719" numCol="1" anchor="ctr">
              <a:noAutofit/>
            </a:bodyPr>
            <a:lstStyle/>
            <a:p>
              <a:pPr algn="ctr" defTabSz="2311400">
                <a:lnSpc>
                  <a:spcPct val="90000"/>
                </a:lnSpc>
                <a:spcBef>
                  <a:spcPts val="700"/>
                </a:spcBef>
                <a:defRPr sz="5200">
                  <a:solidFill>
                    <a:srgbClr val="FFFFFF"/>
                  </a:solidFill>
                  <a:latin typeface="Arial"/>
                  <a:ea typeface="Arial"/>
                  <a:cs typeface="Arial"/>
                  <a:sym typeface="Arial"/>
                </a:defRPr>
              </a:pPr>
              <a:endParaRPr/>
            </a:p>
          </p:txBody>
        </p:sp>
        <p:sp>
          <p:nvSpPr>
            <p:cNvPr id="378" name="Rounded Rectangle"/>
            <p:cNvSpPr/>
            <p:nvPr/>
          </p:nvSpPr>
          <p:spPr>
            <a:xfrm>
              <a:off x="2021449" y="1443892"/>
              <a:ext cx="1732671" cy="962596"/>
            </a:xfrm>
            <a:prstGeom prst="roundRect">
              <a:avLst>
                <a:gd name="adj" fmla="val 16667"/>
              </a:avLst>
            </a:prstGeom>
            <a:solidFill>
              <a:srgbClr val="A9D2EF"/>
            </a:solidFill>
            <a:ln w="25400" cap="flat">
              <a:solidFill>
                <a:srgbClr val="FFFFFF"/>
              </a:solidFill>
              <a:prstDash val="solid"/>
              <a:round/>
            </a:ln>
            <a:effectLst/>
          </p:spPr>
          <p:txBody>
            <a:bodyPr wrap="square" lIns="45719" tIns="45719" rIns="45719" bIns="45719" numCol="1" anchor="ctr">
              <a:noAutofit/>
            </a:bodyPr>
            <a:lstStyle/>
            <a:p>
              <a:pPr algn="ctr" defTabSz="1822450">
                <a:lnSpc>
                  <a:spcPct val="90000"/>
                </a:lnSpc>
                <a:spcBef>
                  <a:spcPts val="700"/>
                </a:spcBef>
                <a:defRPr sz="4100">
                  <a:solidFill>
                    <a:srgbClr val="9BDEC7"/>
                  </a:solidFill>
                  <a:latin typeface="Arial"/>
                  <a:ea typeface="Arial"/>
                  <a:cs typeface="Arial"/>
                  <a:sym typeface="Arial"/>
                </a:defRPr>
              </a:pPr>
              <a:endParaRPr/>
            </a:p>
          </p:txBody>
        </p:sp>
      </p:grpSp>
    </p:spTree>
    <p:extLst>
      <p:ext uri="{BB962C8B-B14F-4D97-AF65-F5344CB8AC3E}">
        <p14:creationId xmlns:p14="http://schemas.microsoft.com/office/powerpoint/2010/main" val="197024602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386"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387" name="Straight Connector 9"/>
          <p:cNvSpPr/>
          <p:nvPr/>
        </p:nvSpPr>
        <p:spPr>
          <a:xfrm flipH="1">
            <a:off x="4094238" y="-1"/>
            <a:ext cx="1" cy="6447694"/>
          </a:xfrm>
          <a:prstGeom prst="line">
            <a:avLst/>
          </a:prstGeom>
          <a:ln w="34925">
            <a:solidFill>
              <a:srgbClr val="FFFFFF"/>
            </a:solidFill>
          </a:ln>
        </p:spPr>
        <p:txBody>
          <a:bodyPr lIns="45719" rIns="45719"/>
          <a:lstStyle/>
          <a:p>
            <a:endParaRPr/>
          </a:p>
        </p:txBody>
      </p:sp>
      <p:sp>
        <p:nvSpPr>
          <p:cNvPr id="388" name="Straight Connector 10"/>
          <p:cNvSpPr/>
          <p:nvPr/>
        </p:nvSpPr>
        <p:spPr>
          <a:xfrm flipH="1">
            <a:off x="8034726" y="43903"/>
            <a:ext cx="1" cy="6179922"/>
          </a:xfrm>
          <a:prstGeom prst="line">
            <a:avLst/>
          </a:prstGeom>
          <a:ln w="34925">
            <a:solidFill>
              <a:srgbClr val="FFFFFF"/>
            </a:solidFill>
          </a:ln>
        </p:spPr>
        <p:txBody>
          <a:bodyPr lIns="45719" rIns="45719"/>
          <a:lstStyle/>
          <a:p>
            <a:endParaRPr/>
          </a:p>
        </p:txBody>
      </p:sp>
      <p:sp>
        <p:nvSpPr>
          <p:cNvPr id="389" name="Body Level One…"/>
          <p:cNvSpPr txBox="1">
            <a:spLocks noGrp="1"/>
          </p:cNvSpPr>
          <p:nvPr>
            <p:ph type="body" sz="quarter" idx="1"/>
          </p:nvPr>
        </p:nvSpPr>
        <p:spPr>
          <a:xfrm>
            <a:off x="493712" y="384175"/>
            <a:ext cx="5646043" cy="561975"/>
          </a:xfrm>
          <a:prstGeom prst="rect">
            <a:avLst/>
          </a:prstGeom>
        </p:spPr>
        <p:txBody>
          <a:bodyPr anchor="t"/>
          <a:lstStyle>
            <a:lvl1pPr marL="0" indent="0">
              <a:lnSpc>
                <a:spcPct val="100000"/>
              </a:lnSpc>
              <a:spcBef>
                <a:spcPts val="0"/>
              </a:spcBef>
              <a:buClrTx/>
              <a:buSzTx/>
              <a:buNone/>
              <a:defRPr sz="2800">
                <a:solidFill>
                  <a:srgbClr val="3F3F3F"/>
                </a:solidFill>
                <a:latin typeface="Noto Sans"/>
                <a:ea typeface="Noto Sans"/>
                <a:cs typeface="Noto Sans"/>
                <a:sym typeface="Noto Sans"/>
              </a:defRPr>
            </a:lvl1pPr>
            <a:lvl2pPr marL="0" indent="0">
              <a:lnSpc>
                <a:spcPct val="100000"/>
              </a:lnSpc>
              <a:spcBef>
                <a:spcPts val="0"/>
              </a:spcBef>
              <a:buClrTx/>
              <a:buSzTx/>
              <a:buNone/>
              <a:defRPr sz="2800">
                <a:solidFill>
                  <a:srgbClr val="3F3F3F"/>
                </a:solidFill>
                <a:latin typeface="Noto Sans"/>
                <a:ea typeface="Noto Sans"/>
                <a:cs typeface="Noto Sans"/>
                <a:sym typeface="Noto Sans"/>
              </a:defRPr>
            </a:lvl2pPr>
            <a:lvl3pPr marL="0" indent="0">
              <a:lnSpc>
                <a:spcPct val="100000"/>
              </a:lnSpc>
              <a:spcBef>
                <a:spcPts val="0"/>
              </a:spcBef>
              <a:buClrTx/>
              <a:buSzTx/>
              <a:buNone/>
              <a:defRPr sz="2800">
                <a:solidFill>
                  <a:srgbClr val="3F3F3F"/>
                </a:solidFill>
                <a:latin typeface="Noto Sans"/>
                <a:ea typeface="Noto Sans"/>
                <a:cs typeface="Noto Sans"/>
                <a:sym typeface="Noto Sans"/>
              </a:defRPr>
            </a:lvl3pPr>
            <a:lvl4pPr marL="0" indent="0">
              <a:lnSpc>
                <a:spcPct val="100000"/>
              </a:lnSpc>
              <a:spcBef>
                <a:spcPts val="0"/>
              </a:spcBef>
              <a:buClrTx/>
              <a:buSzTx/>
              <a:buNone/>
              <a:defRPr sz="2800">
                <a:solidFill>
                  <a:srgbClr val="3F3F3F"/>
                </a:solidFill>
                <a:latin typeface="Noto Sans"/>
                <a:ea typeface="Noto Sans"/>
                <a:cs typeface="Noto Sans"/>
                <a:sym typeface="Noto Sans"/>
              </a:defRPr>
            </a:lvl4pPr>
            <a:lvl5pPr marL="0" indent="0">
              <a:lnSpc>
                <a:spcPct val="100000"/>
              </a:lnSpc>
              <a:spcBef>
                <a:spcPts val="0"/>
              </a:spcBef>
              <a:buClrTx/>
              <a:buSzTx/>
              <a:buNone/>
              <a:defRPr sz="2800">
                <a:solidFill>
                  <a:srgbClr val="3F3F3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390" name="Google Shape;451;p12"/>
          <p:cNvSpPr/>
          <p:nvPr/>
        </p:nvSpPr>
        <p:spPr>
          <a:xfrm>
            <a:off x="8897394" y="1618764"/>
            <a:ext cx="2786743" cy="1470142"/>
          </a:xfrm>
          <a:prstGeom prst="rect">
            <a:avLst/>
          </a:prstGeom>
          <a:solidFill>
            <a:srgbClr val="109ADB"/>
          </a:solidFill>
          <a:ln w="12700">
            <a:miter lim="400000"/>
          </a:ln>
        </p:spPr>
        <p:txBody>
          <a:bodyPr lIns="45719" rIns="45719" anchor="ctr"/>
          <a:lstStyle/>
          <a:p>
            <a:pPr algn="ctr" defTabSz="914400">
              <a:defRPr>
                <a:solidFill>
                  <a:srgbClr val="FFFFFF"/>
                </a:solidFill>
                <a:latin typeface="+mn-lt"/>
                <a:ea typeface="+mn-ea"/>
                <a:cs typeface="+mn-cs"/>
                <a:sym typeface="Calibri"/>
              </a:defRPr>
            </a:pPr>
            <a:endParaRPr/>
          </a:p>
        </p:txBody>
      </p:sp>
      <p:sp>
        <p:nvSpPr>
          <p:cNvPr id="391" name="Google Shape;442;p12"/>
          <p:cNvSpPr/>
          <p:nvPr/>
        </p:nvSpPr>
        <p:spPr>
          <a:xfrm>
            <a:off x="6094481" y="1618764"/>
            <a:ext cx="2723835" cy="1470142"/>
          </a:xfrm>
          <a:prstGeom prst="rect">
            <a:avLst/>
          </a:prstGeom>
          <a:solidFill>
            <a:srgbClr val="FF6200"/>
          </a:solidFill>
          <a:ln w="12700">
            <a:miter lim="400000"/>
          </a:ln>
        </p:spPr>
        <p:txBody>
          <a:bodyPr lIns="45719" rIns="45719" anchor="ctr"/>
          <a:lstStyle/>
          <a:p>
            <a:pPr algn="ctr" defTabSz="914400">
              <a:defRPr>
                <a:solidFill>
                  <a:srgbClr val="FF6200"/>
                </a:solidFill>
                <a:latin typeface="+mn-lt"/>
                <a:ea typeface="+mn-ea"/>
                <a:cs typeface="+mn-cs"/>
                <a:sym typeface="Calibri"/>
              </a:defRPr>
            </a:pPr>
            <a:endParaRPr/>
          </a:p>
        </p:txBody>
      </p:sp>
      <p:sp>
        <p:nvSpPr>
          <p:cNvPr id="392" name="Google Shape;436;p12"/>
          <p:cNvSpPr/>
          <p:nvPr/>
        </p:nvSpPr>
        <p:spPr>
          <a:xfrm>
            <a:off x="3243333" y="1618764"/>
            <a:ext cx="2776833" cy="14950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 y="21600"/>
                </a:lnTo>
                <a:cubicBezTo>
                  <a:pt x="2" y="14401"/>
                  <a:pt x="0" y="7199"/>
                  <a:pt x="0" y="0"/>
                </a:cubicBezTo>
                <a:lnTo>
                  <a:pt x="21600" y="0"/>
                </a:lnTo>
                <a:lnTo>
                  <a:pt x="21600" y="21600"/>
                </a:lnTo>
                <a:close/>
              </a:path>
            </a:pathLst>
          </a:custGeom>
          <a:solidFill>
            <a:srgbClr val="05AD74"/>
          </a:solidFill>
          <a:ln w="12700">
            <a:miter lim="400000"/>
          </a:ln>
        </p:spPr>
        <p:txBody>
          <a:bodyPr lIns="45719" rIns="45719"/>
          <a:lstStyle/>
          <a:p>
            <a:pPr defTabSz="914400">
              <a:defRPr sz="2000">
                <a:solidFill>
                  <a:srgbClr val="5C5C5C"/>
                </a:solidFill>
                <a:latin typeface="+mn-lt"/>
                <a:ea typeface="+mn-ea"/>
                <a:cs typeface="+mn-cs"/>
                <a:sym typeface="Calibri"/>
              </a:defRPr>
            </a:pPr>
            <a:endParaRPr/>
          </a:p>
        </p:txBody>
      </p:sp>
      <p:sp>
        <p:nvSpPr>
          <p:cNvPr id="393" name="Google Shape;455;p12"/>
          <p:cNvSpPr/>
          <p:nvPr/>
        </p:nvSpPr>
        <p:spPr>
          <a:xfrm>
            <a:off x="491369" y="1618764"/>
            <a:ext cx="2666675" cy="1495066"/>
          </a:xfrm>
          <a:custGeom>
            <a:avLst/>
            <a:gdLst/>
            <a:ahLst/>
            <a:cxnLst>
              <a:cxn ang="0">
                <a:pos x="wd2" y="hd2"/>
              </a:cxn>
              <a:cxn ang="5400000">
                <a:pos x="wd2" y="hd2"/>
              </a:cxn>
              <a:cxn ang="10800000">
                <a:pos x="wd2" y="hd2"/>
              </a:cxn>
              <a:cxn ang="16200000">
                <a:pos x="wd2" y="hd2"/>
              </a:cxn>
            </a:cxnLst>
            <a:rect l="0" t="0" r="r" b="b"/>
            <a:pathLst>
              <a:path w="21600" h="21600" extrusionOk="0">
                <a:moveTo>
                  <a:pt x="21486" y="0"/>
                </a:moveTo>
                <a:cubicBezTo>
                  <a:pt x="21525" y="7163"/>
                  <a:pt x="21561" y="14325"/>
                  <a:pt x="21600" y="21488"/>
                </a:cubicBezTo>
                <a:lnTo>
                  <a:pt x="0" y="21600"/>
                </a:lnTo>
                <a:lnTo>
                  <a:pt x="0" y="0"/>
                </a:lnTo>
                <a:lnTo>
                  <a:pt x="21486" y="0"/>
                </a:lnTo>
                <a:close/>
              </a:path>
            </a:pathLst>
          </a:custGeom>
          <a:solidFill>
            <a:srgbClr val="005386"/>
          </a:solidFill>
          <a:ln w="12700">
            <a:miter lim="400000"/>
          </a:ln>
        </p:spPr>
        <p:txBody>
          <a:bodyPr lIns="45719" rIns="45719"/>
          <a:lstStyle/>
          <a:p>
            <a:pPr defTabSz="914400">
              <a:defRPr sz="2000">
                <a:solidFill>
                  <a:srgbClr val="5C5C5C"/>
                </a:solidFill>
                <a:latin typeface="+mn-lt"/>
                <a:ea typeface="+mn-ea"/>
                <a:cs typeface="+mn-cs"/>
                <a:sym typeface="Calibri"/>
              </a:defRPr>
            </a:pPr>
            <a:endParaRPr/>
          </a:p>
        </p:txBody>
      </p:sp>
      <p:sp>
        <p:nvSpPr>
          <p:cNvPr id="394" name="Text Placeholder 2"/>
          <p:cNvSpPr>
            <a:spLocks noGrp="1"/>
          </p:cNvSpPr>
          <p:nvPr>
            <p:ph type="body" sz="quarter" idx="21"/>
          </p:nvPr>
        </p:nvSpPr>
        <p:spPr>
          <a:xfrm>
            <a:off x="570422" y="2353834"/>
            <a:ext cx="2508568" cy="379414"/>
          </a:xfrm>
          <a:prstGeom prst="rect">
            <a:avLst/>
          </a:prstGeom>
        </p:spPr>
        <p:txBody>
          <a:bodyPr anchor="t"/>
          <a:lstStyle/>
          <a:p>
            <a:pPr marL="0" indent="0">
              <a:lnSpc>
                <a:spcPct val="100000"/>
              </a:lnSpc>
              <a:spcBef>
                <a:spcPts val="0"/>
              </a:spcBef>
              <a:buClrTx/>
              <a:buSzTx/>
              <a:buNone/>
              <a:defRPr sz="1400" b="1">
                <a:solidFill>
                  <a:srgbClr val="FFFFFF"/>
                </a:solidFill>
                <a:latin typeface="Noto Sans"/>
                <a:ea typeface="Noto Sans"/>
                <a:cs typeface="Noto Sans"/>
                <a:sym typeface="Noto Sans"/>
              </a:defRPr>
            </a:pPr>
            <a:endParaRPr/>
          </a:p>
        </p:txBody>
      </p:sp>
      <p:sp>
        <p:nvSpPr>
          <p:cNvPr id="395" name="Text Placeholder 2"/>
          <p:cNvSpPr>
            <a:spLocks noGrp="1"/>
          </p:cNvSpPr>
          <p:nvPr>
            <p:ph type="body" sz="quarter" idx="22"/>
          </p:nvPr>
        </p:nvSpPr>
        <p:spPr>
          <a:xfrm>
            <a:off x="507863" y="3554464"/>
            <a:ext cx="2650182" cy="753376"/>
          </a:xfrm>
          <a:prstGeom prst="rect">
            <a:avLst/>
          </a:prstGeom>
          <a:solidFill>
            <a:srgbClr val="F2F2F2"/>
          </a:solidFill>
        </p:spPr>
        <p:txBody>
          <a:bodyPr anchor="t"/>
          <a:lstStyle/>
          <a:p>
            <a:pPr marL="285750" indent="-285750">
              <a:lnSpc>
                <a:spcPct val="100000"/>
              </a:lnSpc>
              <a:spcBef>
                <a:spcPts val="0"/>
              </a:spcBef>
              <a:buClr>
                <a:srgbClr val="000000"/>
              </a:buClr>
              <a:buFont typeface="Arial"/>
              <a:buChar char="•"/>
              <a:defRPr sz="1200">
                <a:solidFill>
                  <a:srgbClr val="404040"/>
                </a:solidFill>
                <a:latin typeface="Noto Sans"/>
                <a:ea typeface="Noto Sans"/>
                <a:cs typeface="Noto Sans"/>
                <a:sym typeface="Noto Sans"/>
              </a:defRPr>
            </a:pPr>
            <a:endParaRPr/>
          </a:p>
        </p:txBody>
      </p:sp>
      <p:sp>
        <p:nvSpPr>
          <p:cNvPr id="396" name="Text Placeholder 2"/>
          <p:cNvSpPr>
            <a:spLocks noGrp="1"/>
          </p:cNvSpPr>
          <p:nvPr>
            <p:ph type="body" sz="quarter" idx="23"/>
          </p:nvPr>
        </p:nvSpPr>
        <p:spPr>
          <a:xfrm>
            <a:off x="564496" y="1784717"/>
            <a:ext cx="2508568" cy="379413"/>
          </a:xfrm>
          <a:prstGeom prst="rect">
            <a:avLst/>
          </a:prstGeom>
        </p:spPr>
        <p:txBody>
          <a:bodyPr anchor="t"/>
          <a:lstStyle/>
          <a:p>
            <a:pPr marL="0" indent="0">
              <a:lnSpc>
                <a:spcPct val="100000"/>
              </a:lnSpc>
              <a:spcBef>
                <a:spcPts val="0"/>
              </a:spcBef>
              <a:buClrTx/>
              <a:buSzTx/>
              <a:buNone/>
              <a:defRPr sz="1800" b="1">
                <a:solidFill>
                  <a:srgbClr val="FFFFFF"/>
                </a:solidFill>
                <a:latin typeface="Noto Sans"/>
                <a:ea typeface="Noto Sans"/>
                <a:cs typeface="Noto Sans"/>
                <a:sym typeface="Noto Sans"/>
              </a:defRPr>
            </a:pPr>
            <a:endParaRPr/>
          </a:p>
        </p:txBody>
      </p:sp>
      <p:sp>
        <p:nvSpPr>
          <p:cNvPr id="397" name="Text Placeholder 2"/>
          <p:cNvSpPr>
            <a:spLocks noGrp="1"/>
          </p:cNvSpPr>
          <p:nvPr>
            <p:ph type="body" sz="quarter" idx="24"/>
          </p:nvPr>
        </p:nvSpPr>
        <p:spPr>
          <a:xfrm>
            <a:off x="3353406" y="2353834"/>
            <a:ext cx="2508568" cy="379414"/>
          </a:xfrm>
          <a:prstGeom prst="rect">
            <a:avLst/>
          </a:prstGeom>
        </p:spPr>
        <p:txBody>
          <a:bodyPr anchor="t"/>
          <a:lstStyle/>
          <a:p>
            <a:pPr marL="0" indent="0">
              <a:lnSpc>
                <a:spcPct val="100000"/>
              </a:lnSpc>
              <a:spcBef>
                <a:spcPts val="0"/>
              </a:spcBef>
              <a:buClrTx/>
              <a:buSzTx/>
              <a:buNone/>
              <a:defRPr sz="1400" b="1">
                <a:solidFill>
                  <a:srgbClr val="FFFFFF"/>
                </a:solidFill>
                <a:latin typeface="Noto Sans"/>
                <a:ea typeface="Noto Sans"/>
                <a:cs typeface="Noto Sans"/>
                <a:sym typeface="Noto Sans"/>
              </a:defRPr>
            </a:pPr>
            <a:endParaRPr/>
          </a:p>
        </p:txBody>
      </p:sp>
      <p:sp>
        <p:nvSpPr>
          <p:cNvPr id="398" name="Text Placeholder 2"/>
          <p:cNvSpPr>
            <a:spLocks noGrp="1"/>
          </p:cNvSpPr>
          <p:nvPr>
            <p:ph type="body" sz="quarter" idx="25"/>
          </p:nvPr>
        </p:nvSpPr>
        <p:spPr>
          <a:xfrm>
            <a:off x="3347480" y="1784717"/>
            <a:ext cx="2508568" cy="379413"/>
          </a:xfrm>
          <a:prstGeom prst="rect">
            <a:avLst/>
          </a:prstGeom>
        </p:spPr>
        <p:txBody>
          <a:bodyPr anchor="t"/>
          <a:lstStyle/>
          <a:p>
            <a:pPr marL="0" indent="0">
              <a:lnSpc>
                <a:spcPct val="100000"/>
              </a:lnSpc>
              <a:spcBef>
                <a:spcPts val="0"/>
              </a:spcBef>
              <a:buClrTx/>
              <a:buSzTx/>
              <a:buNone/>
              <a:defRPr sz="1800" b="1">
                <a:solidFill>
                  <a:srgbClr val="FFFFFF"/>
                </a:solidFill>
                <a:latin typeface="Noto Sans"/>
                <a:ea typeface="Noto Sans"/>
                <a:cs typeface="Noto Sans"/>
                <a:sym typeface="Noto Sans"/>
              </a:defRPr>
            </a:pPr>
            <a:endParaRPr/>
          </a:p>
        </p:txBody>
      </p:sp>
      <p:sp>
        <p:nvSpPr>
          <p:cNvPr id="399" name="Text Placeholder 2"/>
          <p:cNvSpPr>
            <a:spLocks noGrp="1"/>
          </p:cNvSpPr>
          <p:nvPr>
            <p:ph type="body" sz="quarter" idx="26"/>
          </p:nvPr>
        </p:nvSpPr>
        <p:spPr>
          <a:xfrm>
            <a:off x="6216208" y="2348597"/>
            <a:ext cx="2508568" cy="379413"/>
          </a:xfrm>
          <a:prstGeom prst="rect">
            <a:avLst/>
          </a:prstGeom>
        </p:spPr>
        <p:txBody>
          <a:bodyPr anchor="t"/>
          <a:lstStyle/>
          <a:p>
            <a:pPr marL="0" indent="0">
              <a:lnSpc>
                <a:spcPct val="100000"/>
              </a:lnSpc>
              <a:spcBef>
                <a:spcPts val="0"/>
              </a:spcBef>
              <a:buClrTx/>
              <a:buSzTx/>
              <a:buNone/>
              <a:defRPr sz="1400" b="1">
                <a:solidFill>
                  <a:srgbClr val="FFFFFF"/>
                </a:solidFill>
                <a:latin typeface="Noto Sans"/>
                <a:ea typeface="Noto Sans"/>
                <a:cs typeface="Noto Sans"/>
                <a:sym typeface="Noto Sans"/>
              </a:defRPr>
            </a:pPr>
            <a:endParaRPr/>
          </a:p>
        </p:txBody>
      </p:sp>
      <p:sp>
        <p:nvSpPr>
          <p:cNvPr id="400" name="Text Placeholder 2"/>
          <p:cNvSpPr>
            <a:spLocks noGrp="1"/>
          </p:cNvSpPr>
          <p:nvPr>
            <p:ph type="body" sz="quarter" idx="27"/>
          </p:nvPr>
        </p:nvSpPr>
        <p:spPr>
          <a:xfrm>
            <a:off x="6210282" y="1779479"/>
            <a:ext cx="2508568" cy="379413"/>
          </a:xfrm>
          <a:prstGeom prst="rect">
            <a:avLst/>
          </a:prstGeom>
        </p:spPr>
        <p:txBody>
          <a:bodyPr anchor="t"/>
          <a:lstStyle/>
          <a:p>
            <a:pPr marL="0" indent="0">
              <a:lnSpc>
                <a:spcPct val="100000"/>
              </a:lnSpc>
              <a:spcBef>
                <a:spcPts val="0"/>
              </a:spcBef>
              <a:buClrTx/>
              <a:buSzTx/>
              <a:buNone/>
              <a:defRPr sz="1800" b="1">
                <a:solidFill>
                  <a:srgbClr val="FFFFFF"/>
                </a:solidFill>
                <a:latin typeface="Noto Sans"/>
                <a:ea typeface="Noto Sans"/>
                <a:cs typeface="Noto Sans"/>
                <a:sym typeface="Noto Sans"/>
              </a:defRPr>
            </a:pPr>
            <a:endParaRPr/>
          </a:p>
        </p:txBody>
      </p:sp>
      <p:sp>
        <p:nvSpPr>
          <p:cNvPr id="401" name="Text Placeholder 2"/>
          <p:cNvSpPr>
            <a:spLocks noGrp="1"/>
          </p:cNvSpPr>
          <p:nvPr>
            <p:ph type="body" sz="quarter" idx="28"/>
          </p:nvPr>
        </p:nvSpPr>
        <p:spPr>
          <a:xfrm>
            <a:off x="8999193" y="2348597"/>
            <a:ext cx="2508568" cy="379413"/>
          </a:xfrm>
          <a:prstGeom prst="rect">
            <a:avLst/>
          </a:prstGeom>
        </p:spPr>
        <p:txBody>
          <a:bodyPr anchor="t"/>
          <a:lstStyle/>
          <a:p>
            <a:pPr marL="0" indent="0">
              <a:lnSpc>
                <a:spcPct val="100000"/>
              </a:lnSpc>
              <a:spcBef>
                <a:spcPts val="0"/>
              </a:spcBef>
              <a:buClrTx/>
              <a:buSzTx/>
              <a:buNone/>
              <a:defRPr sz="1400" b="1">
                <a:solidFill>
                  <a:srgbClr val="FFFFFF"/>
                </a:solidFill>
                <a:latin typeface="Noto Sans"/>
                <a:ea typeface="Noto Sans"/>
                <a:cs typeface="Noto Sans"/>
                <a:sym typeface="Noto Sans"/>
              </a:defRPr>
            </a:pPr>
            <a:endParaRPr/>
          </a:p>
        </p:txBody>
      </p:sp>
      <p:sp>
        <p:nvSpPr>
          <p:cNvPr id="402" name="Text Placeholder 2"/>
          <p:cNvSpPr>
            <a:spLocks noGrp="1"/>
          </p:cNvSpPr>
          <p:nvPr>
            <p:ph type="body" sz="quarter" idx="29"/>
          </p:nvPr>
        </p:nvSpPr>
        <p:spPr>
          <a:xfrm>
            <a:off x="8993265" y="1779479"/>
            <a:ext cx="2508568" cy="379413"/>
          </a:xfrm>
          <a:prstGeom prst="rect">
            <a:avLst/>
          </a:prstGeom>
        </p:spPr>
        <p:txBody>
          <a:bodyPr anchor="t"/>
          <a:lstStyle/>
          <a:p>
            <a:pPr marL="0" indent="0">
              <a:lnSpc>
                <a:spcPct val="100000"/>
              </a:lnSpc>
              <a:spcBef>
                <a:spcPts val="0"/>
              </a:spcBef>
              <a:buClrTx/>
              <a:buSzTx/>
              <a:buNone/>
              <a:defRPr sz="1800" b="1">
                <a:solidFill>
                  <a:srgbClr val="FFFFFF"/>
                </a:solidFill>
                <a:latin typeface="Noto Sans"/>
                <a:ea typeface="Noto Sans"/>
                <a:cs typeface="Noto Sans"/>
                <a:sym typeface="Noto Sans"/>
              </a:defRPr>
            </a:pPr>
            <a:endParaRPr/>
          </a:p>
        </p:txBody>
      </p:sp>
      <p:sp>
        <p:nvSpPr>
          <p:cNvPr id="403" name="Text Placeholder 2"/>
          <p:cNvSpPr>
            <a:spLocks noGrp="1"/>
          </p:cNvSpPr>
          <p:nvPr>
            <p:ph type="body" sz="quarter" idx="30"/>
          </p:nvPr>
        </p:nvSpPr>
        <p:spPr>
          <a:xfrm>
            <a:off x="3268424" y="3554464"/>
            <a:ext cx="2751740" cy="753376"/>
          </a:xfrm>
          <a:prstGeom prst="rect">
            <a:avLst/>
          </a:prstGeom>
          <a:solidFill>
            <a:srgbClr val="F2F2F2"/>
          </a:solidFill>
        </p:spPr>
        <p:txBody>
          <a:bodyPr anchor="t"/>
          <a:lstStyle/>
          <a:p>
            <a:pPr marL="285750" indent="-285750">
              <a:lnSpc>
                <a:spcPct val="100000"/>
              </a:lnSpc>
              <a:spcBef>
                <a:spcPts val="0"/>
              </a:spcBef>
              <a:buClr>
                <a:srgbClr val="000000"/>
              </a:buClr>
              <a:buFont typeface="Arial"/>
              <a:buChar char="•"/>
              <a:defRPr sz="1200">
                <a:solidFill>
                  <a:srgbClr val="404040"/>
                </a:solidFill>
                <a:latin typeface="Noto Sans"/>
                <a:ea typeface="Noto Sans"/>
                <a:cs typeface="Noto Sans"/>
                <a:sym typeface="Noto Sans"/>
              </a:defRPr>
            </a:pPr>
            <a:endParaRPr/>
          </a:p>
        </p:txBody>
      </p:sp>
      <p:sp>
        <p:nvSpPr>
          <p:cNvPr id="404" name="Text Placeholder 2"/>
          <p:cNvSpPr>
            <a:spLocks noGrp="1"/>
          </p:cNvSpPr>
          <p:nvPr>
            <p:ph type="body" sz="quarter" idx="31"/>
          </p:nvPr>
        </p:nvSpPr>
        <p:spPr>
          <a:xfrm>
            <a:off x="6091737" y="3546621"/>
            <a:ext cx="2723828" cy="753376"/>
          </a:xfrm>
          <a:prstGeom prst="rect">
            <a:avLst/>
          </a:prstGeom>
          <a:solidFill>
            <a:srgbClr val="F2F2F2"/>
          </a:solidFill>
        </p:spPr>
        <p:txBody>
          <a:bodyPr anchor="t"/>
          <a:lstStyle/>
          <a:p>
            <a:pPr marL="285750" indent="-285750">
              <a:lnSpc>
                <a:spcPct val="100000"/>
              </a:lnSpc>
              <a:spcBef>
                <a:spcPts val="0"/>
              </a:spcBef>
              <a:buClr>
                <a:srgbClr val="000000"/>
              </a:buClr>
              <a:buFont typeface="Arial"/>
              <a:buChar char="•"/>
              <a:defRPr sz="1200">
                <a:solidFill>
                  <a:srgbClr val="404040"/>
                </a:solidFill>
                <a:latin typeface="Noto Sans"/>
                <a:ea typeface="Noto Sans"/>
                <a:cs typeface="Noto Sans"/>
                <a:sym typeface="Noto Sans"/>
              </a:defRPr>
            </a:pPr>
            <a:endParaRPr/>
          </a:p>
        </p:txBody>
      </p:sp>
      <p:sp>
        <p:nvSpPr>
          <p:cNvPr id="405" name="Text Placeholder 2"/>
          <p:cNvSpPr>
            <a:spLocks noGrp="1"/>
          </p:cNvSpPr>
          <p:nvPr>
            <p:ph type="body" sz="quarter" idx="32"/>
          </p:nvPr>
        </p:nvSpPr>
        <p:spPr>
          <a:xfrm>
            <a:off x="8897394" y="3546621"/>
            <a:ext cx="2786742" cy="753376"/>
          </a:xfrm>
          <a:prstGeom prst="rect">
            <a:avLst/>
          </a:prstGeom>
          <a:solidFill>
            <a:srgbClr val="F2F2F2"/>
          </a:solidFill>
        </p:spPr>
        <p:txBody>
          <a:bodyPr anchor="t"/>
          <a:lstStyle/>
          <a:p>
            <a:pPr marL="285750" indent="-285750">
              <a:lnSpc>
                <a:spcPct val="100000"/>
              </a:lnSpc>
              <a:spcBef>
                <a:spcPts val="0"/>
              </a:spcBef>
              <a:buClr>
                <a:srgbClr val="000000"/>
              </a:buClr>
              <a:buFont typeface="Arial"/>
              <a:buChar char="•"/>
              <a:defRPr sz="1200">
                <a:solidFill>
                  <a:srgbClr val="404040"/>
                </a:solidFill>
                <a:latin typeface="Noto Sans"/>
                <a:ea typeface="Noto Sans"/>
                <a:cs typeface="Noto Sans"/>
                <a:sym typeface="Noto Sans"/>
              </a:defRPr>
            </a:pPr>
            <a:endParaRPr/>
          </a:p>
        </p:txBody>
      </p:sp>
      <p:sp>
        <p:nvSpPr>
          <p:cNvPr id="406" name="Text Placeholder 32"/>
          <p:cNvSpPr>
            <a:spLocks noGrp="1"/>
          </p:cNvSpPr>
          <p:nvPr>
            <p:ph type="body" sz="quarter" idx="33"/>
          </p:nvPr>
        </p:nvSpPr>
        <p:spPr>
          <a:xfrm>
            <a:off x="180973" y="6447692"/>
            <a:ext cx="2032007" cy="288389"/>
          </a:xfrm>
          <a:prstGeom prst="rect">
            <a:avLst/>
          </a:prstGeom>
        </p:spPr>
        <p:txBody>
          <a:bodyPr anchor="t"/>
          <a:lstStyle/>
          <a:p>
            <a:pPr marL="0" indent="0">
              <a:lnSpc>
                <a:spcPct val="100000"/>
              </a:lnSpc>
              <a:spcBef>
                <a:spcPts val="0"/>
              </a:spcBef>
              <a:buClrTx/>
              <a:buSzTx/>
              <a:buNone/>
              <a:defRPr sz="1000">
                <a:solidFill>
                  <a:srgbClr val="000000"/>
                </a:solidFill>
                <a:latin typeface="Noto Sans"/>
                <a:ea typeface="Noto Sans"/>
                <a:cs typeface="Noto Sans"/>
                <a:sym typeface="Noto Sans"/>
              </a:defRPr>
            </a:pPr>
            <a:endParaRPr/>
          </a:p>
        </p:txBody>
      </p:sp>
    </p:spTree>
    <p:extLst>
      <p:ext uri="{BB962C8B-B14F-4D97-AF65-F5344CB8AC3E}">
        <p14:creationId xmlns:p14="http://schemas.microsoft.com/office/powerpoint/2010/main" val="203494712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13"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414" name="Rectangle 10"/>
          <p:cNvSpPr/>
          <p:nvPr/>
        </p:nvSpPr>
        <p:spPr>
          <a:xfrm>
            <a:off x="0" y="0"/>
            <a:ext cx="12192000" cy="1422762"/>
          </a:xfrm>
          <a:prstGeom prst="rect">
            <a:avLst/>
          </a:prstGeom>
          <a:solidFill>
            <a:srgbClr val="005386"/>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415" name="Rectangle 17"/>
          <p:cNvSpPr/>
          <p:nvPr/>
        </p:nvSpPr>
        <p:spPr>
          <a:xfrm>
            <a:off x="385762" y="1794530"/>
            <a:ext cx="4664032" cy="810213"/>
          </a:xfrm>
          <a:prstGeom prst="rect">
            <a:avLst/>
          </a:prstGeom>
          <a:solidFill>
            <a:srgbClr val="99BACF"/>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16" name="Body Level One…"/>
          <p:cNvSpPr txBox="1">
            <a:spLocks noGrp="1"/>
          </p:cNvSpPr>
          <p:nvPr>
            <p:ph type="body" sz="quarter" idx="1"/>
          </p:nvPr>
        </p:nvSpPr>
        <p:spPr>
          <a:xfrm>
            <a:off x="601781" y="1939158"/>
            <a:ext cx="4252553" cy="517543"/>
          </a:xfrm>
          <a:prstGeom prst="rect">
            <a:avLst/>
          </a:prstGeom>
        </p:spPr>
        <p:txBody>
          <a:bodyPr anchor="t"/>
          <a:lstStyle>
            <a:lvl1pPr marL="0" indent="0">
              <a:lnSpc>
                <a:spcPct val="100000"/>
              </a:lnSpc>
              <a:spcBef>
                <a:spcPts val="0"/>
              </a:spcBef>
              <a:buClrTx/>
              <a:buSzTx/>
              <a:buNone/>
              <a:defRPr sz="1600" b="1">
                <a:solidFill>
                  <a:srgbClr val="FFFFFF"/>
                </a:solidFill>
                <a:latin typeface="Noto Sans"/>
                <a:ea typeface="Noto Sans"/>
                <a:cs typeface="Noto Sans"/>
                <a:sym typeface="Noto Sans"/>
              </a:defRPr>
            </a:lvl1pPr>
            <a:lvl2pPr marL="0" indent="0">
              <a:lnSpc>
                <a:spcPct val="100000"/>
              </a:lnSpc>
              <a:spcBef>
                <a:spcPts val="0"/>
              </a:spcBef>
              <a:buClrTx/>
              <a:buSzTx/>
              <a:buNone/>
              <a:defRPr sz="1600" b="1">
                <a:solidFill>
                  <a:srgbClr val="FFFFFF"/>
                </a:solidFill>
                <a:latin typeface="Noto Sans"/>
                <a:ea typeface="Noto Sans"/>
                <a:cs typeface="Noto Sans"/>
                <a:sym typeface="Noto Sans"/>
              </a:defRPr>
            </a:lvl2pPr>
            <a:lvl3pPr marL="0" indent="0">
              <a:lnSpc>
                <a:spcPct val="100000"/>
              </a:lnSpc>
              <a:spcBef>
                <a:spcPts val="0"/>
              </a:spcBef>
              <a:buClrTx/>
              <a:buSzTx/>
              <a:buNone/>
              <a:defRPr sz="1600" b="1">
                <a:solidFill>
                  <a:srgbClr val="FFFFFF"/>
                </a:solidFill>
                <a:latin typeface="Noto Sans"/>
                <a:ea typeface="Noto Sans"/>
                <a:cs typeface="Noto Sans"/>
                <a:sym typeface="Noto Sans"/>
              </a:defRPr>
            </a:lvl3pPr>
            <a:lvl4pPr marL="0" indent="0">
              <a:lnSpc>
                <a:spcPct val="100000"/>
              </a:lnSpc>
              <a:spcBef>
                <a:spcPts val="0"/>
              </a:spcBef>
              <a:buClrTx/>
              <a:buSzTx/>
              <a:buNone/>
              <a:defRPr sz="1600" b="1">
                <a:solidFill>
                  <a:srgbClr val="FFFFFF"/>
                </a:solidFill>
                <a:latin typeface="Noto Sans"/>
                <a:ea typeface="Noto Sans"/>
                <a:cs typeface="Noto Sans"/>
                <a:sym typeface="Noto Sans"/>
              </a:defRPr>
            </a:lvl4pPr>
            <a:lvl5pPr marL="0" indent="0">
              <a:lnSpc>
                <a:spcPct val="100000"/>
              </a:lnSpc>
              <a:spcBef>
                <a:spcPts val="0"/>
              </a:spcBef>
              <a:buClrTx/>
              <a:buSzTx/>
              <a:buNone/>
              <a:defRPr sz="16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417" name="Text Placeholder 4"/>
          <p:cNvSpPr>
            <a:spLocks noGrp="1"/>
          </p:cNvSpPr>
          <p:nvPr>
            <p:ph type="body" sz="quarter" idx="21"/>
          </p:nvPr>
        </p:nvSpPr>
        <p:spPr>
          <a:xfrm>
            <a:off x="385762" y="401638"/>
            <a:ext cx="9244014" cy="835026"/>
          </a:xfrm>
          <a:prstGeom prst="rect">
            <a:avLst/>
          </a:prstGeom>
        </p:spPr>
        <p:txBody>
          <a:bodyPr anchor="t"/>
          <a:lstStyle/>
          <a:p>
            <a:pPr marL="0" indent="0">
              <a:lnSpc>
                <a:spcPct val="100000"/>
              </a:lnSpc>
              <a:spcBef>
                <a:spcPts val="0"/>
              </a:spcBef>
              <a:buClrTx/>
              <a:buSzTx/>
              <a:buNone/>
              <a:defRPr sz="2700" b="1">
                <a:solidFill>
                  <a:srgbClr val="FFFFFF"/>
                </a:solidFill>
                <a:latin typeface="Noto Sans"/>
                <a:ea typeface="Noto Sans"/>
                <a:cs typeface="Noto Sans"/>
                <a:sym typeface="Noto Sans"/>
              </a:defRPr>
            </a:pPr>
            <a:endParaRPr/>
          </a:p>
        </p:txBody>
      </p:sp>
      <p:sp>
        <p:nvSpPr>
          <p:cNvPr id="418" name="Rectangle 23"/>
          <p:cNvSpPr/>
          <p:nvPr/>
        </p:nvSpPr>
        <p:spPr>
          <a:xfrm>
            <a:off x="6337865" y="1794530"/>
            <a:ext cx="4664030" cy="776199"/>
          </a:xfrm>
          <a:prstGeom prst="rect">
            <a:avLst/>
          </a:prstGeom>
          <a:solidFill>
            <a:srgbClr val="99BACF"/>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19" name="Text Placeholder 2"/>
          <p:cNvSpPr>
            <a:spLocks noGrp="1"/>
          </p:cNvSpPr>
          <p:nvPr>
            <p:ph type="body" sz="quarter" idx="22"/>
          </p:nvPr>
        </p:nvSpPr>
        <p:spPr>
          <a:xfrm>
            <a:off x="6558454" y="1939158"/>
            <a:ext cx="4240925" cy="51754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420" name="Text Placeholder 2"/>
          <p:cNvSpPr>
            <a:spLocks noGrp="1"/>
          </p:cNvSpPr>
          <p:nvPr>
            <p:ph type="body" sz="quarter" idx="23"/>
          </p:nvPr>
        </p:nvSpPr>
        <p:spPr>
          <a:xfrm>
            <a:off x="385762" y="2851194"/>
            <a:ext cx="46640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21" name="Text Placeholder 2"/>
          <p:cNvSpPr>
            <a:spLocks noGrp="1"/>
          </p:cNvSpPr>
          <p:nvPr>
            <p:ph type="body" sz="quarter" idx="24"/>
          </p:nvPr>
        </p:nvSpPr>
        <p:spPr>
          <a:xfrm>
            <a:off x="6337866" y="2851194"/>
            <a:ext cx="4664030"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22" name="Text Placeholder 2"/>
          <p:cNvSpPr>
            <a:spLocks noGrp="1"/>
          </p:cNvSpPr>
          <p:nvPr>
            <p:ph type="body" sz="quarter" idx="25"/>
          </p:nvPr>
        </p:nvSpPr>
        <p:spPr>
          <a:xfrm>
            <a:off x="385762" y="3922676"/>
            <a:ext cx="46640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23" name="Text Placeholder 2"/>
          <p:cNvSpPr>
            <a:spLocks noGrp="1"/>
          </p:cNvSpPr>
          <p:nvPr>
            <p:ph type="body" sz="quarter" idx="26"/>
          </p:nvPr>
        </p:nvSpPr>
        <p:spPr>
          <a:xfrm>
            <a:off x="6337865" y="3905963"/>
            <a:ext cx="4664029"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16146499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430"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431" name="Rectangle 10"/>
          <p:cNvSpPr/>
          <p:nvPr/>
        </p:nvSpPr>
        <p:spPr>
          <a:xfrm>
            <a:off x="0" y="0"/>
            <a:ext cx="12192000" cy="1422762"/>
          </a:xfrm>
          <a:prstGeom prst="rect">
            <a:avLst/>
          </a:prstGeom>
          <a:solidFill>
            <a:srgbClr val="005386"/>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432"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48311823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9"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440" name="Picture Placeholder 2"/>
          <p:cNvSpPr>
            <a:spLocks noGrp="1"/>
          </p:cNvSpPr>
          <p:nvPr>
            <p:ph type="pic" sz="quarter" idx="21"/>
          </p:nvPr>
        </p:nvSpPr>
        <p:spPr>
          <a:xfrm>
            <a:off x="1608137" y="3240088"/>
            <a:ext cx="3441701" cy="1885951"/>
          </a:xfrm>
          <a:prstGeom prst="rect">
            <a:avLst/>
          </a:prstGeom>
        </p:spPr>
        <p:txBody>
          <a:bodyPr lIns="91439" rIns="91439" anchor="t">
            <a:noAutofit/>
          </a:bodyPr>
          <a:lstStyle/>
          <a:p>
            <a:endParaRPr/>
          </a:p>
        </p:txBody>
      </p:sp>
      <p:sp>
        <p:nvSpPr>
          <p:cNvPr id="441" name="Rectangle 28"/>
          <p:cNvSpPr/>
          <p:nvPr/>
        </p:nvSpPr>
        <p:spPr>
          <a:xfrm>
            <a:off x="1607362" y="2350707"/>
            <a:ext cx="3442432" cy="642136"/>
          </a:xfrm>
          <a:prstGeom prst="rect">
            <a:avLst/>
          </a:prstGeom>
          <a:solidFill>
            <a:srgbClr val="A9D0DB"/>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42" name="Rectangle 11"/>
          <p:cNvSpPr/>
          <p:nvPr/>
        </p:nvSpPr>
        <p:spPr>
          <a:xfrm>
            <a:off x="0" y="0"/>
            <a:ext cx="12192000" cy="1422762"/>
          </a:xfrm>
          <a:prstGeom prst="rect">
            <a:avLst/>
          </a:prstGeom>
          <a:solidFill>
            <a:srgbClr val="005286"/>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43" name="Picture Placeholder 14"/>
          <p:cNvSpPr>
            <a:spLocks noGrp="1"/>
          </p:cNvSpPr>
          <p:nvPr>
            <p:ph type="pic" sz="quarter" idx="22"/>
          </p:nvPr>
        </p:nvSpPr>
        <p:spPr>
          <a:xfrm>
            <a:off x="9629368" y="-860915"/>
            <a:ext cx="3822603" cy="3706440"/>
          </a:xfrm>
          <a:prstGeom prst="rect">
            <a:avLst/>
          </a:prstGeom>
        </p:spPr>
        <p:txBody>
          <a:bodyPr lIns="91439" rIns="91439" anchor="t">
            <a:noAutofit/>
          </a:bodyPr>
          <a:lstStyle/>
          <a:p>
            <a:endParaRPr/>
          </a:p>
        </p:txBody>
      </p:sp>
      <p:sp>
        <p:nvSpPr>
          <p:cNvPr id="444"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445" name="Text Placeholder 2"/>
          <p:cNvSpPr>
            <a:spLocks noGrp="1"/>
          </p:cNvSpPr>
          <p:nvPr>
            <p:ph type="body" sz="quarter" idx="23"/>
          </p:nvPr>
        </p:nvSpPr>
        <p:spPr>
          <a:xfrm>
            <a:off x="1673835" y="2465388"/>
            <a:ext cx="3047551"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446" name="Rectangle 30"/>
          <p:cNvSpPr/>
          <p:nvPr/>
        </p:nvSpPr>
        <p:spPr>
          <a:xfrm>
            <a:off x="5294270" y="2350707"/>
            <a:ext cx="3442432" cy="642136"/>
          </a:xfrm>
          <a:prstGeom prst="rect">
            <a:avLst/>
          </a:prstGeom>
          <a:solidFill>
            <a:srgbClr val="A9D0DB"/>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47" name="Text Placeholder 2"/>
          <p:cNvSpPr>
            <a:spLocks noGrp="1"/>
          </p:cNvSpPr>
          <p:nvPr>
            <p:ph type="body" sz="quarter" idx="24"/>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448" name="Picture Placeholder 2"/>
          <p:cNvSpPr>
            <a:spLocks noGrp="1"/>
          </p:cNvSpPr>
          <p:nvPr>
            <p:ph type="pic" sz="quarter" idx="25"/>
          </p:nvPr>
        </p:nvSpPr>
        <p:spPr>
          <a:xfrm>
            <a:off x="5295000" y="3244362"/>
            <a:ext cx="3441701" cy="1885951"/>
          </a:xfrm>
          <a:prstGeom prst="rect">
            <a:avLst/>
          </a:prstGeom>
        </p:spPr>
        <p:txBody>
          <a:bodyPr lIns="91439" rIns="91439" anchor="t">
            <a:noAutofit/>
          </a:bodyPr>
          <a:lstStyle/>
          <a:p>
            <a:endParaRPr/>
          </a:p>
        </p:txBody>
      </p:sp>
    </p:spTree>
    <p:extLst>
      <p:ext uri="{BB962C8B-B14F-4D97-AF65-F5344CB8AC3E}">
        <p14:creationId xmlns:p14="http://schemas.microsoft.com/office/powerpoint/2010/main" val="377612593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455"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456" name="Rectangle 10"/>
          <p:cNvSpPr/>
          <p:nvPr/>
        </p:nvSpPr>
        <p:spPr>
          <a:xfrm>
            <a:off x="0" y="0"/>
            <a:ext cx="12192000" cy="1422762"/>
          </a:xfrm>
          <a:prstGeom prst="rect">
            <a:avLst/>
          </a:prstGeom>
          <a:solidFill>
            <a:srgbClr val="07AD73"/>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457" name="Rectangle 17"/>
          <p:cNvSpPr/>
          <p:nvPr/>
        </p:nvSpPr>
        <p:spPr>
          <a:xfrm>
            <a:off x="385762" y="1794530"/>
            <a:ext cx="4664032" cy="810213"/>
          </a:xfrm>
          <a:prstGeom prst="rect">
            <a:avLst/>
          </a:prstGeom>
          <a:solidFill>
            <a:srgbClr val="9BDEC7"/>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58" name="Body Level One…"/>
          <p:cNvSpPr txBox="1">
            <a:spLocks noGrp="1"/>
          </p:cNvSpPr>
          <p:nvPr>
            <p:ph type="body" sz="quarter" idx="1"/>
          </p:nvPr>
        </p:nvSpPr>
        <p:spPr>
          <a:xfrm>
            <a:off x="601781" y="1939158"/>
            <a:ext cx="4252553" cy="517543"/>
          </a:xfrm>
          <a:prstGeom prst="rect">
            <a:avLst/>
          </a:prstGeom>
        </p:spPr>
        <p:txBody>
          <a:bodyPr anchor="t"/>
          <a:lstStyle>
            <a:lvl1pPr marL="0" indent="0">
              <a:lnSpc>
                <a:spcPct val="100000"/>
              </a:lnSpc>
              <a:spcBef>
                <a:spcPts val="0"/>
              </a:spcBef>
              <a:buClrTx/>
              <a:buSzTx/>
              <a:buNone/>
              <a:defRPr sz="1600" b="1">
                <a:solidFill>
                  <a:srgbClr val="FFFFFF"/>
                </a:solidFill>
                <a:latin typeface="Noto Sans"/>
                <a:ea typeface="Noto Sans"/>
                <a:cs typeface="Noto Sans"/>
                <a:sym typeface="Noto Sans"/>
              </a:defRPr>
            </a:lvl1pPr>
            <a:lvl2pPr marL="0" indent="0">
              <a:lnSpc>
                <a:spcPct val="100000"/>
              </a:lnSpc>
              <a:spcBef>
                <a:spcPts val="0"/>
              </a:spcBef>
              <a:buClrTx/>
              <a:buSzTx/>
              <a:buNone/>
              <a:defRPr sz="1600" b="1">
                <a:solidFill>
                  <a:srgbClr val="FFFFFF"/>
                </a:solidFill>
                <a:latin typeface="Noto Sans"/>
                <a:ea typeface="Noto Sans"/>
                <a:cs typeface="Noto Sans"/>
                <a:sym typeface="Noto Sans"/>
              </a:defRPr>
            </a:lvl2pPr>
            <a:lvl3pPr marL="0" indent="0">
              <a:lnSpc>
                <a:spcPct val="100000"/>
              </a:lnSpc>
              <a:spcBef>
                <a:spcPts val="0"/>
              </a:spcBef>
              <a:buClrTx/>
              <a:buSzTx/>
              <a:buNone/>
              <a:defRPr sz="1600" b="1">
                <a:solidFill>
                  <a:srgbClr val="FFFFFF"/>
                </a:solidFill>
                <a:latin typeface="Noto Sans"/>
                <a:ea typeface="Noto Sans"/>
                <a:cs typeface="Noto Sans"/>
                <a:sym typeface="Noto Sans"/>
              </a:defRPr>
            </a:lvl3pPr>
            <a:lvl4pPr marL="0" indent="0">
              <a:lnSpc>
                <a:spcPct val="100000"/>
              </a:lnSpc>
              <a:spcBef>
                <a:spcPts val="0"/>
              </a:spcBef>
              <a:buClrTx/>
              <a:buSzTx/>
              <a:buNone/>
              <a:defRPr sz="1600" b="1">
                <a:solidFill>
                  <a:srgbClr val="FFFFFF"/>
                </a:solidFill>
                <a:latin typeface="Noto Sans"/>
                <a:ea typeface="Noto Sans"/>
                <a:cs typeface="Noto Sans"/>
                <a:sym typeface="Noto Sans"/>
              </a:defRPr>
            </a:lvl4pPr>
            <a:lvl5pPr marL="0" indent="0">
              <a:lnSpc>
                <a:spcPct val="100000"/>
              </a:lnSpc>
              <a:spcBef>
                <a:spcPts val="0"/>
              </a:spcBef>
              <a:buClrTx/>
              <a:buSzTx/>
              <a:buNone/>
              <a:defRPr sz="16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459" name="Text Placeholder 4"/>
          <p:cNvSpPr>
            <a:spLocks noGrp="1"/>
          </p:cNvSpPr>
          <p:nvPr>
            <p:ph type="body" sz="quarter" idx="21"/>
          </p:nvPr>
        </p:nvSpPr>
        <p:spPr>
          <a:xfrm>
            <a:off x="385762" y="401638"/>
            <a:ext cx="9244014" cy="835026"/>
          </a:xfrm>
          <a:prstGeom prst="rect">
            <a:avLst/>
          </a:prstGeom>
        </p:spPr>
        <p:txBody>
          <a:bodyPr anchor="t"/>
          <a:lstStyle/>
          <a:p>
            <a:pPr marL="0" indent="0">
              <a:lnSpc>
                <a:spcPct val="100000"/>
              </a:lnSpc>
              <a:spcBef>
                <a:spcPts val="0"/>
              </a:spcBef>
              <a:buClrTx/>
              <a:buSzTx/>
              <a:buNone/>
              <a:defRPr sz="2700" b="1">
                <a:solidFill>
                  <a:srgbClr val="FFFFFF"/>
                </a:solidFill>
                <a:latin typeface="Noto Sans"/>
                <a:ea typeface="Noto Sans"/>
                <a:cs typeface="Noto Sans"/>
                <a:sym typeface="Noto Sans"/>
              </a:defRPr>
            </a:pPr>
            <a:endParaRPr/>
          </a:p>
        </p:txBody>
      </p:sp>
      <p:sp>
        <p:nvSpPr>
          <p:cNvPr id="460" name="Rectangle 23"/>
          <p:cNvSpPr/>
          <p:nvPr/>
        </p:nvSpPr>
        <p:spPr>
          <a:xfrm>
            <a:off x="6337865" y="1794530"/>
            <a:ext cx="4664030" cy="776199"/>
          </a:xfrm>
          <a:prstGeom prst="rect">
            <a:avLst/>
          </a:prstGeom>
          <a:solidFill>
            <a:srgbClr val="9BDEC7"/>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61" name="Text Placeholder 2"/>
          <p:cNvSpPr>
            <a:spLocks noGrp="1"/>
          </p:cNvSpPr>
          <p:nvPr>
            <p:ph type="body" sz="quarter" idx="22"/>
          </p:nvPr>
        </p:nvSpPr>
        <p:spPr>
          <a:xfrm>
            <a:off x="6558454" y="1939158"/>
            <a:ext cx="4240925" cy="51754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462" name="Text Placeholder 2"/>
          <p:cNvSpPr>
            <a:spLocks noGrp="1"/>
          </p:cNvSpPr>
          <p:nvPr>
            <p:ph type="body" sz="quarter" idx="23"/>
          </p:nvPr>
        </p:nvSpPr>
        <p:spPr>
          <a:xfrm>
            <a:off x="385762" y="2851194"/>
            <a:ext cx="46640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63" name="Text Placeholder 2"/>
          <p:cNvSpPr>
            <a:spLocks noGrp="1"/>
          </p:cNvSpPr>
          <p:nvPr>
            <p:ph type="body" sz="quarter" idx="24"/>
          </p:nvPr>
        </p:nvSpPr>
        <p:spPr>
          <a:xfrm>
            <a:off x="6337866" y="2851194"/>
            <a:ext cx="4664030"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64" name="Text Placeholder 2"/>
          <p:cNvSpPr>
            <a:spLocks noGrp="1"/>
          </p:cNvSpPr>
          <p:nvPr>
            <p:ph type="body" sz="quarter" idx="25"/>
          </p:nvPr>
        </p:nvSpPr>
        <p:spPr>
          <a:xfrm>
            <a:off x="385762" y="3922676"/>
            <a:ext cx="46640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65" name="Text Placeholder 2"/>
          <p:cNvSpPr>
            <a:spLocks noGrp="1"/>
          </p:cNvSpPr>
          <p:nvPr>
            <p:ph type="body" sz="quarter" idx="26"/>
          </p:nvPr>
        </p:nvSpPr>
        <p:spPr>
          <a:xfrm>
            <a:off x="6337865" y="3905963"/>
            <a:ext cx="4664029"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323853218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2"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473" name="Rectangle 10"/>
          <p:cNvSpPr/>
          <p:nvPr/>
        </p:nvSpPr>
        <p:spPr>
          <a:xfrm>
            <a:off x="0" y="0"/>
            <a:ext cx="12192000" cy="1422762"/>
          </a:xfrm>
          <a:prstGeom prst="rect">
            <a:avLst/>
          </a:prstGeom>
          <a:solidFill>
            <a:srgbClr val="07AD73"/>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474"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94463046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81"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482" name="Rectangle 27"/>
          <p:cNvSpPr/>
          <p:nvPr/>
        </p:nvSpPr>
        <p:spPr>
          <a:xfrm>
            <a:off x="1607362" y="2350707"/>
            <a:ext cx="3442432" cy="642136"/>
          </a:xfrm>
          <a:prstGeom prst="rect">
            <a:avLst/>
          </a:prstGeom>
          <a:solidFill>
            <a:srgbClr val="9BDEC7"/>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83" name="Body Level One…"/>
          <p:cNvSpPr txBox="1">
            <a:spLocks noGrp="1"/>
          </p:cNvSpPr>
          <p:nvPr>
            <p:ph type="body" sz="quarter" idx="1"/>
          </p:nvPr>
        </p:nvSpPr>
        <p:spPr>
          <a:xfrm>
            <a:off x="1673836" y="2465388"/>
            <a:ext cx="3047550" cy="379413"/>
          </a:xfrm>
          <a:prstGeom prst="rect">
            <a:avLst/>
          </a:prstGeom>
        </p:spPr>
        <p:txBody>
          <a:bodyPr anchor="t"/>
          <a:lstStyle>
            <a:lvl1pPr marL="0" indent="0">
              <a:lnSpc>
                <a:spcPct val="100000"/>
              </a:lnSpc>
              <a:spcBef>
                <a:spcPts val="0"/>
              </a:spcBef>
              <a:buClrTx/>
              <a:buSzTx/>
              <a:buNone/>
              <a:defRPr sz="1600" b="1">
                <a:solidFill>
                  <a:srgbClr val="FFFFFF"/>
                </a:solidFill>
                <a:latin typeface="Noto Sans"/>
                <a:ea typeface="Noto Sans"/>
                <a:cs typeface="Noto Sans"/>
                <a:sym typeface="Noto Sans"/>
              </a:defRPr>
            </a:lvl1pPr>
            <a:lvl2pPr marL="0" indent="0">
              <a:lnSpc>
                <a:spcPct val="100000"/>
              </a:lnSpc>
              <a:spcBef>
                <a:spcPts val="0"/>
              </a:spcBef>
              <a:buClrTx/>
              <a:buSzTx/>
              <a:buNone/>
              <a:defRPr sz="1600" b="1">
                <a:solidFill>
                  <a:srgbClr val="FFFFFF"/>
                </a:solidFill>
                <a:latin typeface="Noto Sans"/>
                <a:ea typeface="Noto Sans"/>
                <a:cs typeface="Noto Sans"/>
                <a:sym typeface="Noto Sans"/>
              </a:defRPr>
            </a:lvl2pPr>
            <a:lvl3pPr marL="0" indent="0">
              <a:lnSpc>
                <a:spcPct val="100000"/>
              </a:lnSpc>
              <a:spcBef>
                <a:spcPts val="0"/>
              </a:spcBef>
              <a:buClrTx/>
              <a:buSzTx/>
              <a:buNone/>
              <a:defRPr sz="1600" b="1">
                <a:solidFill>
                  <a:srgbClr val="FFFFFF"/>
                </a:solidFill>
                <a:latin typeface="Noto Sans"/>
                <a:ea typeface="Noto Sans"/>
                <a:cs typeface="Noto Sans"/>
                <a:sym typeface="Noto Sans"/>
              </a:defRPr>
            </a:lvl3pPr>
            <a:lvl4pPr marL="0" indent="0">
              <a:lnSpc>
                <a:spcPct val="100000"/>
              </a:lnSpc>
              <a:spcBef>
                <a:spcPts val="0"/>
              </a:spcBef>
              <a:buClrTx/>
              <a:buSzTx/>
              <a:buNone/>
              <a:defRPr sz="1600" b="1">
                <a:solidFill>
                  <a:srgbClr val="FFFFFF"/>
                </a:solidFill>
                <a:latin typeface="Noto Sans"/>
                <a:ea typeface="Noto Sans"/>
                <a:cs typeface="Noto Sans"/>
                <a:sym typeface="Noto Sans"/>
              </a:defRPr>
            </a:lvl4pPr>
            <a:lvl5pPr marL="0" indent="0">
              <a:lnSpc>
                <a:spcPct val="100000"/>
              </a:lnSpc>
              <a:spcBef>
                <a:spcPts val="0"/>
              </a:spcBef>
              <a:buClrTx/>
              <a:buSzTx/>
              <a:buNone/>
              <a:defRPr sz="16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484" name="Rectangle 30"/>
          <p:cNvSpPr/>
          <p:nvPr/>
        </p:nvSpPr>
        <p:spPr>
          <a:xfrm>
            <a:off x="5294270" y="2350707"/>
            <a:ext cx="3442432" cy="642136"/>
          </a:xfrm>
          <a:prstGeom prst="rect">
            <a:avLst/>
          </a:prstGeom>
          <a:solidFill>
            <a:srgbClr val="9BDEC7"/>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485" name="Text Placeholder 2"/>
          <p:cNvSpPr>
            <a:spLocks noGrp="1"/>
          </p:cNvSpPr>
          <p:nvPr>
            <p:ph type="body" sz="quarter" idx="21"/>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486" name="Rectangle 10"/>
          <p:cNvSpPr/>
          <p:nvPr/>
        </p:nvSpPr>
        <p:spPr>
          <a:xfrm>
            <a:off x="0" y="0"/>
            <a:ext cx="12192000" cy="1422762"/>
          </a:xfrm>
          <a:prstGeom prst="rect">
            <a:avLst/>
          </a:prstGeom>
          <a:solidFill>
            <a:srgbClr val="03AD73"/>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487" name="Picture Placeholder 14"/>
          <p:cNvSpPr>
            <a:spLocks noGrp="1"/>
          </p:cNvSpPr>
          <p:nvPr>
            <p:ph type="pic" sz="quarter" idx="22"/>
          </p:nvPr>
        </p:nvSpPr>
        <p:spPr>
          <a:xfrm>
            <a:off x="9629368" y="-860915"/>
            <a:ext cx="3822603" cy="3706440"/>
          </a:xfrm>
          <a:prstGeom prst="rect">
            <a:avLst/>
          </a:prstGeom>
        </p:spPr>
        <p:txBody>
          <a:bodyPr lIns="91439" rIns="91439" anchor="t">
            <a:noAutofit/>
          </a:bodyPr>
          <a:lstStyle/>
          <a:p>
            <a:endParaRPr/>
          </a:p>
        </p:txBody>
      </p:sp>
      <p:sp>
        <p:nvSpPr>
          <p:cNvPr id="488" name="Text Placeholder 4"/>
          <p:cNvSpPr>
            <a:spLocks noGrp="1"/>
          </p:cNvSpPr>
          <p:nvPr>
            <p:ph type="body" sz="quarter" idx="23"/>
          </p:nvPr>
        </p:nvSpPr>
        <p:spPr>
          <a:xfrm>
            <a:off x="385762" y="401638"/>
            <a:ext cx="9244014" cy="835026"/>
          </a:xfrm>
          <a:prstGeom prst="rect">
            <a:avLst/>
          </a:prstGeom>
        </p:spPr>
        <p:txBody>
          <a:bodyPr anchor="t"/>
          <a:lstStyle/>
          <a:p>
            <a:pPr marL="0" indent="0">
              <a:lnSpc>
                <a:spcPct val="100000"/>
              </a:lnSpc>
              <a:spcBef>
                <a:spcPts val="0"/>
              </a:spcBef>
              <a:buClrTx/>
              <a:buSzTx/>
              <a:buNone/>
              <a:defRPr sz="2700" b="1">
                <a:solidFill>
                  <a:srgbClr val="FFFFFF"/>
                </a:solidFill>
                <a:latin typeface="Noto Sans"/>
                <a:ea typeface="Noto Sans"/>
                <a:cs typeface="Noto Sans"/>
                <a:sym typeface="Noto Sans"/>
              </a:defRPr>
            </a:pPr>
            <a:endParaRPr/>
          </a:p>
        </p:txBody>
      </p:sp>
      <p:sp>
        <p:nvSpPr>
          <p:cNvPr id="489" name="Text Placeholder 2"/>
          <p:cNvSpPr>
            <a:spLocks noGrp="1"/>
          </p:cNvSpPr>
          <p:nvPr>
            <p:ph type="body" sz="quarter" idx="24"/>
          </p:nvPr>
        </p:nvSpPr>
        <p:spPr>
          <a:xfrm>
            <a:off x="1607362" y="3239293"/>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90" name="Text Placeholder 2"/>
          <p:cNvSpPr>
            <a:spLocks noGrp="1"/>
          </p:cNvSpPr>
          <p:nvPr>
            <p:ph type="body" sz="quarter" idx="25"/>
          </p:nvPr>
        </p:nvSpPr>
        <p:spPr>
          <a:xfrm>
            <a:off x="5294270" y="3239293"/>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91" name="Text Placeholder 2"/>
          <p:cNvSpPr>
            <a:spLocks noGrp="1"/>
          </p:cNvSpPr>
          <p:nvPr>
            <p:ph type="body" sz="quarter" idx="26"/>
          </p:nvPr>
        </p:nvSpPr>
        <p:spPr>
          <a:xfrm>
            <a:off x="1607362" y="4675370"/>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492" name="Text Placeholder 2"/>
          <p:cNvSpPr>
            <a:spLocks noGrp="1"/>
          </p:cNvSpPr>
          <p:nvPr>
            <p:ph type="body" sz="quarter" idx="27"/>
          </p:nvPr>
        </p:nvSpPr>
        <p:spPr>
          <a:xfrm>
            <a:off x="5294270" y="4675370"/>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89878034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6_Vertical Title and Text">
    <p:spTree>
      <p:nvGrpSpPr>
        <p:cNvPr id="1" name=""/>
        <p:cNvGrpSpPr/>
        <p:nvPr/>
      </p:nvGrpSpPr>
      <p:grpSpPr>
        <a:xfrm>
          <a:off x="0" y="0"/>
          <a:ext cx="0" cy="0"/>
          <a:chOff x="0" y="0"/>
          <a:chExt cx="0" cy="0"/>
        </a:xfrm>
      </p:grpSpPr>
      <p:sp>
        <p:nvSpPr>
          <p:cNvPr id="499"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500" name="Picture Placeholder 2"/>
          <p:cNvSpPr>
            <a:spLocks noGrp="1"/>
          </p:cNvSpPr>
          <p:nvPr>
            <p:ph type="pic" sz="quarter" idx="21"/>
          </p:nvPr>
        </p:nvSpPr>
        <p:spPr>
          <a:xfrm>
            <a:off x="1608137" y="3240088"/>
            <a:ext cx="3441701" cy="1885951"/>
          </a:xfrm>
          <a:prstGeom prst="rect">
            <a:avLst/>
          </a:prstGeom>
        </p:spPr>
        <p:txBody>
          <a:bodyPr lIns="91439" rIns="91439" anchor="t">
            <a:noAutofit/>
          </a:bodyPr>
          <a:lstStyle/>
          <a:p>
            <a:endParaRPr/>
          </a:p>
        </p:txBody>
      </p:sp>
      <p:sp>
        <p:nvSpPr>
          <p:cNvPr id="501" name="Rectangle 28"/>
          <p:cNvSpPr/>
          <p:nvPr/>
        </p:nvSpPr>
        <p:spPr>
          <a:xfrm>
            <a:off x="1607362" y="2350707"/>
            <a:ext cx="3442432" cy="642136"/>
          </a:xfrm>
          <a:prstGeom prst="rect">
            <a:avLst/>
          </a:prstGeom>
          <a:solidFill>
            <a:srgbClr val="9BDEC7"/>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02" name="Rectangle 11"/>
          <p:cNvSpPr/>
          <p:nvPr/>
        </p:nvSpPr>
        <p:spPr>
          <a:xfrm>
            <a:off x="0" y="0"/>
            <a:ext cx="12192000" cy="1422762"/>
          </a:xfrm>
          <a:prstGeom prst="rect">
            <a:avLst/>
          </a:prstGeom>
          <a:solidFill>
            <a:srgbClr val="07AD73"/>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03" name="Picture Placeholder 14"/>
          <p:cNvSpPr>
            <a:spLocks noGrp="1"/>
          </p:cNvSpPr>
          <p:nvPr>
            <p:ph type="pic" sz="quarter" idx="22"/>
          </p:nvPr>
        </p:nvSpPr>
        <p:spPr>
          <a:xfrm>
            <a:off x="9629368" y="-860915"/>
            <a:ext cx="3822603" cy="3706440"/>
          </a:xfrm>
          <a:prstGeom prst="rect">
            <a:avLst/>
          </a:prstGeom>
        </p:spPr>
        <p:txBody>
          <a:bodyPr lIns="91439" rIns="91439" anchor="t">
            <a:noAutofit/>
          </a:bodyPr>
          <a:lstStyle/>
          <a:p>
            <a:endParaRPr/>
          </a:p>
        </p:txBody>
      </p:sp>
      <p:sp>
        <p:nvSpPr>
          <p:cNvPr id="504"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505" name="Text Placeholder 2"/>
          <p:cNvSpPr>
            <a:spLocks noGrp="1"/>
          </p:cNvSpPr>
          <p:nvPr>
            <p:ph type="body" sz="quarter" idx="23"/>
          </p:nvPr>
        </p:nvSpPr>
        <p:spPr>
          <a:xfrm>
            <a:off x="1673835" y="2465388"/>
            <a:ext cx="3047551"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506" name="Rectangle 30"/>
          <p:cNvSpPr/>
          <p:nvPr/>
        </p:nvSpPr>
        <p:spPr>
          <a:xfrm>
            <a:off x="5294270" y="2350707"/>
            <a:ext cx="3442432" cy="642136"/>
          </a:xfrm>
          <a:prstGeom prst="rect">
            <a:avLst/>
          </a:prstGeom>
          <a:solidFill>
            <a:srgbClr val="9BDEC7"/>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07" name="Text Placeholder 2"/>
          <p:cNvSpPr>
            <a:spLocks noGrp="1"/>
          </p:cNvSpPr>
          <p:nvPr>
            <p:ph type="body" sz="quarter" idx="24"/>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508" name="Picture Placeholder 2"/>
          <p:cNvSpPr>
            <a:spLocks noGrp="1"/>
          </p:cNvSpPr>
          <p:nvPr>
            <p:ph type="pic" sz="quarter" idx="25"/>
          </p:nvPr>
        </p:nvSpPr>
        <p:spPr>
          <a:xfrm>
            <a:off x="5295000" y="3244362"/>
            <a:ext cx="3441701" cy="1885951"/>
          </a:xfrm>
          <a:prstGeom prst="rect">
            <a:avLst/>
          </a:prstGeom>
        </p:spPr>
        <p:txBody>
          <a:bodyPr lIns="91439" rIns="91439" anchor="t">
            <a:noAutofit/>
          </a:bodyPr>
          <a:lstStyle/>
          <a:p>
            <a:endParaRPr/>
          </a:p>
        </p:txBody>
      </p:sp>
    </p:spTree>
    <p:extLst>
      <p:ext uri="{BB962C8B-B14F-4D97-AF65-F5344CB8AC3E}">
        <p14:creationId xmlns:p14="http://schemas.microsoft.com/office/powerpoint/2010/main" val="427067295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515"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516" name="Rectangle 10"/>
          <p:cNvSpPr/>
          <p:nvPr/>
        </p:nvSpPr>
        <p:spPr>
          <a:xfrm>
            <a:off x="0" y="0"/>
            <a:ext cx="12192000" cy="1422762"/>
          </a:xfrm>
          <a:prstGeom prst="rect">
            <a:avLst/>
          </a:prstGeom>
          <a:solidFill>
            <a:srgbClr val="FF6200"/>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517" name="Rectangle 17"/>
          <p:cNvSpPr/>
          <p:nvPr/>
        </p:nvSpPr>
        <p:spPr>
          <a:xfrm>
            <a:off x="385762" y="1794530"/>
            <a:ext cx="4664032" cy="810213"/>
          </a:xfrm>
          <a:prstGeom prst="rect">
            <a:avLst/>
          </a:prstGeom>
          <a:solidFill>
            <a:srgbClr val="FFC099"/>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18" name="Body Level One…"/>
          <p:cNvSpPr txBox="1">
            <a:spLocks noGrp="1"/>
          </p:cNvSpPr>
          <p:nvPr>
            <p:ph type="body" sz="quarter" idx="1"/>
          </p:nvPr>
        </p:nvSpPr>
        <p:spPr>
          <a:xfrm>
            <a:off x="601781" y="1939158"/>
            <a:ext cx="4252553" cy="517543"/>
          </a:xfrm>
          <a:prstGeom prst="rect">
            <a:avLst/>
          </a:prstGeom>
        </p:spPr>
        <p:txBody>
          <a:bodyPr anchor="t"/>
          <a:lstStyle>
            <a:lvl1pPr marL="0" indent="0">
              <a:lnSpc>
                <a:spcPct val="100000"/>
              </a:lnSpc>
              <a:spcBef>
                <a:spcPts val="0"/>
              </a:spcBef>
              <a:buClrTx/>
              <a:buSzTx/>
              <a:buNone/>
              <a:defRPr sz="1600" b="1">
                <a:solidFill>
                  <a:srgbClr val="FFFFFF"/>
                </a:solidFill>
                <a:latin typeface="Noto Sans"/>
                <a:ea typeface="Noto Sans"/>
                <a:cs typeface="Noto Sans"/>
                <a:sym typeface="Noto Sans"/>
              </a:defRPr>
            </a:lvl1pPr>
            <a:lvl2pPr marL="0" indent="0">
              <a:lnSpc>
                <a:spcPct val="100000"/>
              </a:lnSpc>
              <a:spcBef>
                <a:spcPts val="0"/>
              </a:spcBef>
              <a:buClrTx/>
              <a:buSzTx/>
              <a:buNone/>
              <a:defRPr sz="1600" b="1">
                <a:solidFill>
                  <a:srgbClr val="FFFFFF"/>
                </a:solidFill>
                <a:latin typeface="Noto Sans"/>
                <a:ea typeface="Noto Sans"/>
                <a:cs typeface="Noto Sans"/>
                <a:sym typeface="Noto Sans"/>
              </a:defRPr>
            </a:lvl2pPr>
            <a:lvl3pPr marL="0" indent="0">
              <a:lnSpc>
                <a:spcPct val="100000"/>
              </a:lnSpc>
              <a:spcBef>
                <a:spcPts val="0"/>
              </a:spcBef>
              <a:buClrTx/>
              <a:buSzTx/>
              <a:buNone/>
              <a:defRPr sz="1600" b="1">
                <a:solidFill>
                  <a:srgbClr val="FFFFFF"/>
                </a:solidFill>
                <a:latin typeface="Noto Sans"/>
                <a:ea typeface="Noto Sans"/>
                <a:cs typeface="Noto Sans"/>
                <a:sym typeface="Noto Sans"/>
              </a:defRPr>
            </a:lvl3pPr>
            <a:lvl4pPr marL="0" indent="0">
              <a:lnSpc>
                <a:spcPct val="100000"/>
              </a:lnSpc>
              <a:spcBef>
                <a:spcPts val="0"/>
              </a:spcBef>
              <a:buClrTx/>
              <a:buSzTx/>
              <a:buNone/>
              <a:defRPr sz="1600" b="1">
                <a:solidFill>
                  <a:srgbClr val="FFFFFF"/>
                </a:solidFill>
                <a:latin typeface="Noto Sans"/>
                <a:ea typeface="Noto Sans"/>
                <a:cs typeface="Noto Sans"/>
                <a:sym typeface="Noto Sans"/>
              </a:defRPr>
            </a:lvl4pPr>
            <a:lvl5pPr marL="0" indent="0">
              <a:lnSpc>
                <a:spcPct val="100000"/>
              </a:lnSpc>
              <a:spcBef>
                <a:spcPts val="0"/>
              </a:spcBef>
              <a:buClrTx/>
              <a:buSzTx/>
              <a:buNone/>
              <a:defRPr sz="16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519" name="Text Placeholder 4"/>
          <p:cNvSpPr>
            <a:spLocks noGrp="1"/>
          </p:cNvSpPr>
          <p:nvPr>
            <p:ph type="body" sz="quarter" idx="21"/>
          </p:nvPr>
        </p:nvSpPr>
        <p:spPr>
          <a:xfrm>
            <a:off x="385762" y="401638"/>
            <a:ext cx="9244014" cy="835026"/>
          </a:xfrm>
          <a:prstGeom prst="rect">
            <a:avLst/>
          </a:prstGeom>
        </p:spPr>
        <p:txBody>
          <a:bodyPr anchor="t"/>
          <a:lstStyle/>
          <a:p>
            <a:pPr marL="0" indent="0">
              <a:lnSpc>
                <a:spcPct val="100000"/>
              </a:lnSpc>
              <a:spcBef>
                <a:spcPts val="0"/>
              </a:spcBef>
              <a:buClrTx/>
              <a:buSzTx/>
              <a:buNone/>
              <a:defRPr sz="2700" b="1">
                <a:solidFill>
                  <a:srgbClr val="FFFFFF"/>
                </a:solidFill>
                <a:latin typeface="Noto Sans"/>
                <a:ea typeface="Noto Sans"/>
                <a:cs typeface="Noto Sans"/>
                <a:sym typeface="Noto Sans"/>
              </a:defRPr>
            </a:pPr>
            <a:endParaRPr/>
          </a:p>
        </p:txBody>
      </p:sp>
      <p:sp>
        <p:nvSpPr>
          <p:cNvPr id="520" name="Rectangle 23"/>
          <p:cNvSpPr/>
          <p:nvPr/>
        </p:nvSpPr>
        <p:spPr>
          <a:xfrm>
            <a:off x="6337865" y="1794530"/>
            <a:ext cx="4664030" cy="776199"/>
          </a:xfrm>
          <a:prstGeom prst="rect">
            <a:avLst/>
          </a:prstGeom>
          <a:solidFill>
            <a:srgbClr val="FFC099"/>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21" name="Text Placeholder 2"/>
          <p:cNvSpPr>
            <a:spLocks noGrp="1"/>
          </p:cNvSpPr>
          <p:nvPr>
            <p:ph type="body" sz="quarter" idx="22"/>
          </p:nvPr>
        </p:nvSpPr>
        <p:spPr>
          <a:xfrm>
            <a:off x="6558454" y="1939158"/>
            <a:ext cx="4240925" cy="51754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522" name="Text Placeholder 2"/>
          <p:cNvSpPr>
            <a:spLocks noGrp="1"/>
          </p:cNvSpPr>
          <p:nvPr>
            <p:ph type="body" sz="quarter" idx="23"/>
          </p:nvPr>
        </p:nvSpPr>
        <p:spPr>
          <a:xfrm>
            <a:off x="385762" y="2851194"/>
            <a:ext cx="46640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23" name="Text Placeholder 2"/>
          <p:cNvSpPr>
            <a:spLocks noGrp="1"/>
          </p:cNvSpPr>
          <p:nvPr>
            <p:ph type="body" sz="quarter" idx="24"/>
          </p:nvPr>
        </p:nvSpPr>
        <p:spPr>
          <a:xfrm>
            <a:off x="6337866" y="2851194"/>
            <a:ext cx="4664030"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24" name="Text Placeholder 2"/>
          <p:cNvSpPr>
            <a:spLocks noGrp="1"/>
          </p:cNvSpPr>
          <p:nvPr>
            <p:ph type="body" sz="quarter" idx="25"/>
          </p:nvPr>
        </p:nvSpPr>
        <p:spPr>
          <a:xfrm>
            <a:off x="385762" y="3922676"/>
            <a:ext cx="46640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25" name="Text Placeholder 2"/>
          <p:cNvSpPr>
            <a:spLocks noGrp="1"/>
          </p:cNvSpPr>
          <p:nvPr>
            <p:ph type="body" sz="quarter" idx="26"/>
          </p:nvPr>
        </p:nvSpPr>
        <p:spPr>
          <a:xfrm>
            <a:off x="6337865" y="3905963"/>
            <a:ext cx="4664029"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180467010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32"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533" name="Rectangle 28"/>
          <p:cNvSpPr/>
          <p:nvPr/>
        </p:nvSpPr>
        <p:spPr>
          <a:xfrm>
            <a:off x="1607362" y="2350707"/>
            <a:ext cx="3442432" cy="642136"/>
          </a:xfrm>
          <a:prstGeom prst="rect">
            <a:avLst/>
          </a:prstGeom>
          <a:solidFill>
            <a:srgbClr val="FFC099"/>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34" name="Rectangle 10"/>
          <p:cNvSpPr/>
          <p:nvPr/>
        </p:nvSpPr>
        <p:spPr>
          <a:xfrm>
            <a:off x="0" y="0"/>
            <a:ext cx="12192000" cy="1422762"/>
          </a:xfrm>
          <a:prstGeom prst="rect">
            <a:avLst/>
          </a:prstGeom>
          <a:solidFill>
            <a:srgbClr val="FF6200"/>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535" name="Picture Placeholder 14"/>
          <p:cNvSpPr>
            <a:spLocks noGrp="1"/>
          </p:cNvSpPr>
          <p:nvPr>
            <p:ph type="pic" sz="quarter" idx="21"/>
          </p:nvPr>
        </p:nvSpPr>
        <p:spPr>
          <a:xfrm>
            <a:off x="9629368" y="-860915"/>
            <a:ext cx="3822603" cy="3706440"/>
          </a:xfrm>
          <a:prstGeom prst="rect">
            <a:avLst/>
          </a:prstGeom>
        </p:spPr>
        <p:txBody>
          <a:bodyPr lIns="91439" rIns="91439" anchor="t">
            <a:noAutofit/>
          </a:bodyPr>
          <a:lstStyle/>
          <a:p>
            <a:endParaRPr/>
          </a:p>
        </p:txBody>
      </p:sp>
      <p:sp>
        <p:nvSpPr>
          <p:cNvPr id="536"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537" name="Text Placeholder 2"/>
          <p:cNvSpPr>
            <a:spLocks noGrp="1"/>
          </p:cNvSpPr>
          <p:nvPr>
            <p:ph type="body" sz="quarter" idx="22"/>
          </p:nvPr>
        </p:nvSpPr>
        <p:spPr>
          <a:xfrm>
            <a:off x="1673835" y="2465388"/>
            <a:ext cx="3047551"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538" name="Rectangle 30"/>
          <p:cNvSpPr/>
          <p:nvPr/>
        </p:nvSpPr>
        <p:spPr>
          <a:xfrm>
            <a:off x="5294270" y="2350707"/>
            <a:ext cx="3442432" cy="642136"/>
          </a:xfrm>
          <a:prstGeom prst="rect">
            <a:avLst/>
          </a:prstGeom>
          <a:solidFill>
            <a:srgbClr val="FFC099"/>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39" name="Text Placeholder 2"/>
          <p:cNvSpPr>
            <a:spLocks noGrp="1"/>
          </p:cNvSpPr>
          <p:nvPr>
            <p:ph type="body" sz="quarter" idx="23"/>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540" name="Text Placeholder 2"/>
          <p:cNvSpPr>
            <a:spLocks noGrp="1"/>
          </p:cNvSpPr>
          <p:nvPr>
            <p:ph type="body" sz="quarter" idx="24"/>
          </p:nvPr>
        </p:nvSpPr>
        <p:spPr>
          <a:xfrm>
            <a:off x="1607362" y="3239293"/>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41" name="Text Placeholder 2"/>
          <p:cNvSpPr>
            <a:spLocks noGrp="1"/>
          </p:cNvSpPr>
          <p:nvPr>
            <p:ph type="body" sz="quarter" idx="25"/>
          </p:nvPr>
        </p:nvSpPr>
        <p:spPr>
          <a:xfrm>
            <a:off x="5294270" y="3239293"/>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42" name="Text Placeholder 2"/>
          <p:cNvSpPr>
            <a:spLocks noGrp="1"/>
          </p:cNvSpPr>
          <p:nvPr>
            <p:ph type="body" sz="quarter" idx="26"/>
          </p:nvPr>
        </p:nvSpPr>
        <p:spPr>
          <a:xfrm>
            <a:off x="1607362" y="4675370"/>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43" name="Text Placeholder 2"/>
          <p:cNvSpPr>
            <a:spLocks noGrp="1"/>
          </p:cNvSpPr>
          <p:nvPr>
            <p:ph type="body" sz="quarter" idx="27"/>
          </p:nvPr>
        </p:nvSpPr>
        <p:spPr>
          <a:xfrm>
            <a:off x="5294270" y="4675370"/>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206343122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550"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551" name="Rectangle 10"/>
          <p:cNvSpPr/>
          <p:nvPr/>
        </p:nvSpPr>
        <p:spPr>
          <a:xfrm>
            <a:off x="0" y="0"/>
            <a:ext cx="12192000" cy="1422762"/>
          </a:xfrm>
          <a:prstGeom prst="rect">
            <a:avLst/>
          </a:prstGeom>
          <a:solidFill>
            <a:srgbClr val="FF6200"/>
          </a:solidFill>
          <a:ln w="12700">
            <a:miter lim="400000"/>
          </a:ln>
        </p:spPr>
        <p:txBody>
          <a:bodyPr lIns="45719" rIns="45719" anchor="ctr"/>
          <a:lstStyle/>
          <a:p>
            <a:pPr algn="ctr" defTabSz="914400">
              <a:defRPr sz="1400">
                <a:solidFill>
                  <a:srgbClr val="FF6200"/>
                </a:solidFill>
                <a:latin typeface="Arial"/>
                <a:ea typeface="Arial"/>
                <a:cs typeface="Arial"/>
                <a:sym typeface="Arial"/>
              </a:defRPr>
            </a:pPr>
            <a:endParaRPr/>
          </a:p>
        </p:txBody>
      </p:sp>
      <p:sp>
        <p:nvSpPr>
          <p:cNvPr id="552"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9926757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559"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560" name="Picture Placeholder 2"/>
          <p:cNvSpPr>
            <a:spLocks noGrp="1"/>
          </p:cNvSpPr>
          <p:nvPr>
            <p:ph type="pic" sz="quarter" idx="21"/>
          </p:nvPr>
        </p:nvSpPr>
        <p:spPr>
          <a:xfrm>
            <a:off x="1608137" y="3240088"/>
            <a:ext cx="3441701" cy="1885951"/>
          </a:xfrm>
          <a:prstGeom prst="rect">
            <a:avLst/>
          </a:prstGeom>
        </p:spPr>
        <p:txBody>
          <a:bodyPr lIns="91439" rIns="91439" anchor="t">
            <a:noAutofit/>
          </a:bodyPr>
          <a:lstStyle/>
          <a:p>
            <a:endParaRPr/>
          </a:p>
        </p:txBody>
      </p:sp>
      <p:sp>
        <p:nvSpPr>
          <p:cNvPr id="561" name="Rectangle 28"/>
          <p:cNvSpPr/>
          <p:nvPr/>
        </p:nvSpPr>
        <p:spPr>
          <a:xfrm>
            <a:off x="1607362" y="2350707"/>
            <a:ext cx="3442432" cy="642136"/>
          </a:xfrm>
          <a:prstGeom prst="rect">
            <a:avLst/>
          </a:prstGeom>
          <a:solidFill>
            <a:srgbClr val="FFC099"/>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62" name="Rectangle 11"/>
          <p:cNvSpPr/>
          <p:nvPr/>
        </p:nvSpPr>
        <p:spPr>
          <a:xfrm>
            <a:off x="0" y="0"/>
            <a:ext cx="12192000" cy="1422762"/>
          </a:xfrm>
          <a:prstGeom prst="rect">
            <a:avLst/>
          </a:prstGeom>
          <a:solidFill>
            <a:srgbClr val="FF6200"/>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63" name="Picture Placeholder 14"/>
          <p:cNvSpPr>
            <a:spLocks noGrp="1"/>
          </p:cNvSpPr>
          <p:nvPr>
            <p:ph type="pic" sz="quarter" idx="22"/>
          </p:nvPr>
        </p:nvSpPr>
        <p:spPr>
          <a:xfrm>
            <a:off x="9629368" y="-860915"/>
            <a:ext cx="3822603" cy="3706440"/>
          </a:xfrm>
          <a:prstGeom prst="rect">
            <a:avLst/>
          </a:prstGeom>
        </p:spPr>
        <p:txBody>
          <a:bodyPr lIns="91439" rIns="91439" anchor="t">
            <a:noAutofit/>
          </a:bodyPr>
          <a:lstStyle/>
          <a:p>
            <a:endParaRPr/>
          </a:p>
        </p:txBody>
      </p:sp>
      <p:sp>
        <p:nvSpPr>
          <p:cNvPr id="564"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565" name="Text Placeholder 2"/>
          <p:cNvSpPr>
            <a:spLocks noGrp="1"/>
          </p:cNvSpPr>
          <p:nvPr>
            <p:ph type="body" sz="quarter" idx="23"/>
          </p:nvPr>
        </p:nvSpPr>
        <p:spPr>
          <a:xfrm>
            <a:off x="1673835" y="2465388"/>
            <a:ext cx="3047551"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566" name="Rectangle 30"/>
          <p:cNvSpPr/>
          <p:nvPr/>
        </p:nvSpPr>
        <p:spPr>
          <a:xfrm>
            <a:off x="5294270" y="2350707"/>
            <a:ext cx="3442432" cy="642136"/>
          </a:xfrm>
          <a:prstGeom prst="rect">
            <a:avLst/>
          </a:prstGeom>
          <a:solidFill>
            <a:srgbClr val="FFC099"/>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67" name="Text Placeholder 2"/>
          <p:cNvSpPr>
            <a:spLocks noGrp="1"/>
          </p:cNvSpPr>
          <p:nvPr>
            <p:ph type="body" sz="quarter" idx="24"/>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568" name="Picture Placeholder 2"/>
          <p:cNvSpPr>
            <a:spLocks noGrp="1"/>
          </p:cNvSpPr>
          <p:nvPr>
            <p:ph type="pic" sz="quarter" idx="25"/>
          </p:nvPr>
        </p:nvSpPr>
        <p:spPr>
          <a:xfrm>
            <a:off x="5295000" y="3244362"/>
            <a:ext cx="3441701" cy="1885951"/>
          </a:xfrm>
          <a:prstGeom prst="rect">
            <a:avLst/>
          </a:prstGeom>
        </p:spPr>
        <p:txBody>
          <a:bodyPr lIns="91439" rIns="91439" anchor="t">
            <a:noAutofit/>
          </a:bodyPr>
          <a:lstStyle/>
          <a:p>
            <a:endParaRPr/>
          </a:p>
        </p:txBody>
      </p:sp>
    </p:spTree>
    <p:extLst>
      <p:ext uri="{BB962C8B-B14F-4D97-AF65-F5344CB8AC3E}">
        <p14:creationId xmlns:p14="http://schemas.microsoft.com/office/powerpoint/2010/main" val="34290654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575"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576" name="Rectangle 10"/>
          <p:cNvSpPr/>
          <p:nvPr/>
        </p:nvSpPr>
        <p:spPr>
          <a:xfrm>
            <a:off x="0" y="0"/>
            <a:ext cx="12192000" cy="1422762"/>
          </a:xfrm>
          <a:prstGeom prst="rect">
            <a:avLst/>
          </a:prstGeom>
          <a:solidFill>
            <a:srgbClr val="0F9ADB"/>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577" name="Rectangle 17"/>
          <p:cNvSpPr/>
          <p:nvPr/>
        </p:nvSpPr>
        <p:spPr>
          <a:xfrm>
            <a:off x="385762" y="1794530"/>
            <a:ext cx="4664032" cy="810213"/>
          </a:xfrm>
          <a:prstGeom prst="rect">
            <a:avLst/>
          </a:prstGeom>
          <a:solidFill>
            <a:srgbClr val="AFD9EE"/>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78" name="Body Level One…"/>
          <p:cNvSpPr txBox="1">
            <a:spLocks noGrp="1"/>
          </p:cNvSpPr>
          <p:nvPr>
            <p:ph type="body" sz="quarter" idx="1"/>
          </p:nvPr>
        </p:nvSpPr>
        <p:spPr>
          <a:xfrm>
            <a:off x="601781" y="1939158"/>
            <a:ext cx="4252553" cy="517543"/>
          </a:xfrm>
          <a:prstGeom prst="rect">
            <a:avLst/>
          </a:prstGeom>
        </p:spPr>
        <p:txBody>
          <a:bodyPr anchor="t"/>
          <a:lstStyle>
            <a:lvl1pPr marL="0" indent="0">
              <a:lnSpc>
                <a:spcPct val="100000"/>
              </a:lnSpc>
              <a:spcBef>
                <a:spcPts val="0"/>
              </a:spcBef>
              <a:buClrTx/>
              <a:buSzTx/>
              <a:buNone/>
              <a:defRPr sz="1600" b="1">
                <a:solidFill>
                  <a:srgbClr val="FFFFFF"/>
                </a:solidFill>
                <a:latin typeface="Noto Sans"/>
                <a:ea typeface="Noto Sans"/>
                <a:cs typeface="Noto Sans"/>
                <a:sym typeface="Noto Sans"/>
              </a:defRPr>
            </a:lvl1pPr>
            <a:lvl2pPr marL="0" indent="0">
              <a:lnSpc>
                <a:spcPct val="100000"/>
              </a:lnSpc>
              <a:spcBef>
                <a:spcPts val="0"/>
              </a:spcBef>
              <a:buClrTx/>
              <a:buSzTx/>
              <a:buNone/>
              <a:defRPr sz="1600" b="1">
                <a:solidFill>
                  <a:srgbClr val="FFFFFF"/>
                </a:solidFill>
                <a:latin typeface="Noto Sans"/>
                <a:ea typeface="Noto Sans"/>
                <a:cs typeface="Noto Sans"/>
                <a:sym typeface="Noto Sans"/>
              </a:defRPr>
            </a:lvl2pPr>
            <a:lvl3pPr marL="0" indent="0">
              <a:lnSpc>
                <a:spcPct val="100000"/>
              </a:lnSpc>
              <a:spcBef>
                <a:spcPts val="0"/>
              </a:spcBef>
              <a:buClrTx/>
              <a:buSzTx/>
              <a:buNone/>
              <a:defRPr sz="1600" b="1">
                <a:solidFill>
                  <a:srgbClr val="FFFFFF"/>
                </a:solidFill>
                <a:latin typeface="Noto Sans"/>
                <a:ea typeface="Noto Sans"/>
                <a:cs typeface="Noto Sans"/>
                <a:sym typeface="Noto Sans"/>
              </a:defRPr>
            </a:lvl3pPr>
            <a:lvl4pPr marL="0" indent="0">
              <a:lnSpc>
                <a:spcPct val="100000"/>
              </a:lnSpc>
              <a:spcBef>
                <a:spcPts val="0"/>
              </a:spcBef>
              <a:buClrTx/>
              <a:buSzTx/>
              <a:buNone/>
              <a:defRPr sz="1600" b="1">
                <a:solidFill>
                  <a:srgbClr val="FFFFFF"/>
                </a:solidFill>
                <a:latin typeface="Noto Sans"/>
                <a:ea typeface="Noto Sans"/>
                <a:cs typeface="Noto Sans"/>
                <a:sym typeface="Noto Sans"/>
              </a:defRPr>
            </a:lvl4pPr>
            <a:lvl5pPr marL="0" indent="0">
              <a:lnSpc>
                <a:spcPct val="100000"/>
              </a:lnSpc>
              <a:spcBef>
                <a:spcPts val="0"/>
              </a:spcBef>
              <a:buClrTx/>
              <a:buSzTx/>
              <a:buNone/>
              <a:defRPr sz="16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579" name="Text Placeholder 4"/>
          <p:cNvSpPr>
            <a:spLocks noGrp="1"/>
          </p:cNvSpPr>
          <p:nvPr>
            <p:ph type="body" sz="quarter" idx="21"/>
          </p:nvPr>
        </p:nvSpPr>
        <p:spPr>
          <a:xfrm>
            <a:off x="385762" y="401638"/>
            <a:ext cx="9244014" cy="835026"/>
          </a:xfrm>
          <a:prstGeom prst="rect">
            <a:avLst/>
          </a:prstGeom>
        </p:spPr>
        <p:txBody>
          <a:bodyPr anchor="t"/>
          <a:lstStyle/>
          <a:p>
            <a:pPr marL="0" indent="0">
              <a:lnSpc>
                <a:spcPct val="100000"/>
              </a:lnSpc>
              <a:spcBef>
                <a:spcPts val="0"/>
              </a:spcBef>
              <a:buClrTx/>
              <a:buSzTx/>
              <a:buNone/>
              <a:defRPr sz="2700" b="1">
                <a:solidFill>
                  <a:srgbClr val="FFFFFF"/>
                </a:solidFill>
                <a:latin typeface="Noto Sans"/>
                <a:ea typeface="Noto Sans"/>
                <a:cs typeface="Noto Sans"/>
                <a:sym typeface="Noto Sans"/>
              </a:defRPr>
            </a:pPr>
            <a:endParaRPr/>
          </a:p>
        </p:txBody>
      </p:sp>
      <p:sp>
        <p:nvSpPr>
          <p:cNvPr id="580" name="Rectangle 23"/>
          <p:cNvSpPr/>
          <p:nvPr/>
        </p:nvSpPr>
        <p:spPr>
          <a:xfrm>
            <a:off x="6337865" y="1794530"/>
            <a:ext cx="4664030" cy="776199"/>
          </a:xfrm>
          <a:prstGeom prst="rect">
            <a:avLst/>
          </a:prstGeom>
          <a:solidFill>
            <a:srgbClr val="AFD9EE"/>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581" name="Text Placeholder 2"/>
          <p:cNvSpPr>
            <a:spLocks noGrp="1"/>
          </p:cNvSpPr>
          <p:nvPr>
            <p:ph type="body" sz="quarter" idx="22"/>
          </p:nvPr>
        </p:nvSpPr>
        <p:spPr>
          <a:xfrm>
            <a:off x="6558454" y="1939158"/>
            <a:ext cx="4240925" cy="51754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582" name="Text Placeholder 2"/>
          <p:cNvSpPr>
            <a:spLocks noGrp="1"/>
          </p:cNvSpPr>
          <p:nvPr>
            <p:ph type="body" sz="quarter" idx="23"/>
          </p:nvPr>
        </p:nvSpPr>
        <p:spPr>
          <a:xfrm>
            <a:off x="385762" y="2851194"/>
            <a:ext cx="46640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83" name="Text Placeholder 2"/>
          <p:cNvSpPr>
            <a:spLocks noGrp="1"/>
          </p:cNvSpPr>
          <p:nvPr>
            <p:ph type="body" sz="quarter" idx="24"/>
          </p:nvPr>
        </p:nvSpPr>
        <p:spPr>
          <a:xfrm>
            <a:off x="6337866" y="2851194"/>
            <a:ext cx="4664030"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84" name="Text Placeholder 2"/>
          <p:cNvSpPr>
            <a:spLocks noGrp="1"/>
          </p:cNvSpPr>
          <p:nvPr>
            <p:ph type="body" sz="quarter" idx="25"/>
          </p:nvPr>
        </p:nvSpPr>
        <p:spPr>
          <a:xfrm>
            <a:off x="385762" y="3922676"/>
            <a:ext cx="46640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585" name="Text Placeholder 2"/>
          <p:cNvSpPr>
            <a:spLocks noGrp="1"/>
          </p:cNvSpPr>
          <p:nvPr>
            <p:ph type="body" sz="quarter" idx="26"/>
          </p:nvPr>
        </p:nvSpPr>
        <p:spPr>
          <a:xfrm>
            <a:off x="6337865" y="3905963"/>
            <a:ext cx="4664029"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277624693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592"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593" name="Rectangle 10"/>
          <p:cNvSpPr/>
          <p:nvPr/>
        </p:nvSpPr>
        <p:spPr>
          <a:xfrm>
            <a:off x="0" y="0"/>
            <a:ext cx="12192000" cy="1422762"/>
          </a:xfrm>
          <a:prstGeom prst="rect">
            <a:avLst/>
          </a:prstGeom>
          <a:solidFill>
            <a:srgbClr val="0F9ADB"/>
          </a:solidFill>
          <a:ln w="12700">
            <a:miter lim="400000"/>
          </a:ln>
        </p:spPr>
        <p:txBody>
          <a:bodyPr lIns="45719" rIns="45719" anchor="ctr"/>
          <a:lstStyle/>
          <a:p>
            <a:pPr algn="ctr" defTabSz="914400">
              <a:defRPr sz="1400">
                <a:solidFill>
                  <a:srgbClr val="005386"/>
                </a:solidFill>
                <a:latin typeface="Arial"/>
                <a:ea typeface="Arial"/>
                <a:cs typeface="Arial"/>
                <a:sym typeface="Arial"/>
              </a:defRPr>
            </a:pPr>
            <a:endParaRPr/>
          </a:p>
        </p:txBody>
      </p:sp>
      <p:sp>
        <p:nvSpPr>
          <p:cNvPr id="594"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4689145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601"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602" name="Rectangle 28"/>
          <p:cNvSpPr/>
          <p:nvPr/>
        </p:nvSpPr>
        <p:spPr>
          <a:xfrm>
            <a:off x="1607362" y="2350707"/>
            <a:ext cx="3442432" cy="642136"/>
          </a:xfrm>
          <a:prstGeom prst="rect">
            <a:avLst/>
          </a:prstGeom>
          <a:solidFill>
            <a:srgbClr val="9FD7F1"/>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03" name="Rectangle 11"/>
          <p:cNvSpPr/>
          <p:nvPr/>
        </p:nvSpPr>
        <p:spPr>
          <a:xfrm>
            <a:off x="0" y="0"/>
            <a:ext cx="12192000" cy="1422762"/>
          </a:xfrm>
          <a:prstGeom prst="rect">
            <a:avLst/>
          </a:prstGeom>
          <a:solidFill>
            <a:srgbClr val="109ADB"/>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04" name="Picture Placeholder 14"/>
          <p:cNvSpPr>
            <a:spLocks noGrp="1"/>
          </p:cNvSpPr>
          <p:nvPr>
            <p:ph type="pic" sz="quarter" idx="21"/>
          </p:nvPr>
        </p:nvSpPr>
        <p:spPr>
          <a:xfrm>
            <a:off x="9629368" y="-860915"/>
            <a:ext cx="3822603" cy="3706440"/>
          </a:xfrm>
          <a:prstGeom prst="rect">
            <a:avLst/>
          </a:prstGeom>
        </p:spPr>
        <p:txBody>
          <a:bodyPr lIns="91439" rIns="91439" anchor="t">
            <a:noAutofit/>
          </a:bodyPr>
          <a:lstStyle/>
          <a:p>
            <a:endParaRPr/>
          </a:p>
        </p:txBody>
      </p:sp>
      <p:sp>
        <p:nvSpPr>
          <p:cNvPr id="605"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606" name="Text Placeholder 2"/>
          <p:cNvSpPr>
            <a:spLocks noGrp="1"/>
          </p:cNvSpPr>
          <p:nvPr>
            <p:ph type="body" sz="quarter" idx="22"/>
          </p:nvPr>
        </p:nvSpPr>
        <p:spPr>
          <a:xfrm>
            <a:off x="1673835" y="2465388"/>
            <a:ext cx="3047551"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607" name="Rectangle 30"/>
          <p:cNvSpPr/>
          <p:nvPr/>
        </p:nvSpPr>
        <p:spPr>
          <a:xfrm>
            <a:off x="5294270" y="2350707"/>
            <a:ext cx="3442432" cy="642136"/>
          </a:xfrm>
          <a:prstGeom prst="rect">
            <a:avLst/>
          </a:prstGeom>
          <a:solidFill>
            <a:srgbClr val="9FD7F1"/>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08" name="Text Placeholder 2"/>
          <p:cNvSpPr>
            <a:spLocks noGrp="1"/>
          </p:cNvSpPr>
          <p:nvPr>
            <p:ph type="body" sz="quarter" idx="23"/>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609" name="Text Placeholder 2"/>
          <p:cNvSpPr>
            <a:spLocks noGrp="1"/>
          </p:cNvSpPr>
          <p:nvPr>
            <p:ph type="body" sz="quarter" idx="24"/>
          </p:nvPr>
        </p:nvSpPr>
        <p:spPr>
          <a:xfrm>
            <a:off x="1607362" y="3239293"/>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610" name="Text Placeholder 2"/>
          <p:cNvSpPr>
            <a:spLocks noGrp="1"/>
          </p:cNvSpPr>
          <p:nvPr>
            <p:ph type="body" sz="quarter" idx="25"/>
          </p:nvPr>
        </p:nvSpPr>
        <p:spPr>
          <a:xfrm>
            <a:off x="5294270" y="3239293"/>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611" name="Text Placeholder 2"/>
          <p:cNvSpPr>
            <a:spLocks noGrp="1"/>
          </p:cNvSpPr>
          <p:nvPr>
            <p:ph type="body" sz="quarter" idx="26"/>
          </p:nvPr>
        </p:nvSpPr>
        <p:spPr>
          <a:xfrm>
            <a:off x="1607362" y="4675370"/>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612" name="Text Placeholder 2"/>
          <p:cNvSpPr>
            <a:spLocks noGrp="1"/>
          </p:cNvSpPr>
          <p:nvPr>
            <p:ph type="body" sz="quarter" idx="27"/>
          </p:nvPr>
        </p:nvSpPr>
        <p:spPr>
          <a:xfrm>
            <a:off x="5294270" y="4675370"/>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195996584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619"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620" name="Picture Placeholder 2"/>
          <p:cNvSpPr>
            <a:spLocks noGrp="1"/>
          </p:cNvSpPr>
          <p:nvPr>
            <p:ph type="pic" sz="quarter" idx="21"/>
          </p:nvPr>
        </p:nvSpPr>
        <p:spPr>
          <a:xfrm>
            <a:off x="1608137" y="3240088"/>
            <a:ext cx="3441701" cy="1885951"/>
          </a:xfrm>
          <a:prstGeom prst="rect">
            <a:avLst/>
          </a:prstGeom>
        </p:spPr>
        <p:txBody>
          <a:bodyPr lIns="91439" rIns="91439" anchor="t">
            <a:noAutofit/>
          </a:bodyPr>
          <a:lstStyle/>
          <a:p>
            <a:endParaRPr/>
          </a:p>
        </p:txBody>
      </p:sp>
      <p:sp>
        <p:nvSpPr>
          <p:cNvPr id="621" name="Rectangle 28"/>
          <p:cNvSpPr/>
          <p:nvPr/>
        </p:nvSpPr>
        <p:spPr>
          <a:xfrm>
            <a:off x="1607362" y="2350707"/>
            <a:ext cx="3442432" cy="642136"/>
          </a:xfrm>
          <a:prstGeom prst="rect">
            <a:avLst/>
          </a:prstGeom>
          <a:solidFill>
            <a:srgbClr val="9FD7F1"/>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22" name="Rectangle 11"/>
          <p:cNvSpPr/>
          <p:nvPr/>
        </p:nvSpPr>
        <p:spPr>
          <a:xfrm>
            <a:off x="0" y="0"/>
            <a:ext cx="12192000" cy="1422762"/>
          </a:xfrm>
          <a:prstGeom prst="rect">
            <a:avLst/>
          </a:prstGeom>
          <a:solidFill>
            <a:srgbClr val="0F9ADB"/>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23" name="Picture Placeholder 14"/>
          <p:cNvSpPr>
            <a:spLocks noGrp="1"/>
          </p:cNvSpPr>
          <p:nvPr>
            <p:ph type="pic" sz="quarter" idx="22"/>
          </p:nvPr>
        </p:nvSpPr>
        <p:spPr>
          <a:xfrm>
            <a:off x="9629368" y="-860915"/>
            <a:ext cx="3822603" cy="3706440"/>
          </a:xfrm>
          <a:prstGeom prst="rect">
            <a:avLst/>
          </a:prstGeom>
        </p:spPr>
        <p:txBody>
          <a:bodyPr lIns="91439" rIns="91439" anchor="t">
            <a:noAutofit/>
          </a:bodyPr>
          <a:lstStyle/>
          <a:p>
            <a:endParaRPr/>
          </a:p>
        </p:txBody>
      </p:sp>
      <p:sp>
        <p:nvSpPr>
          <p:cNvPr id="624"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625" name="Text Placeholder 2"/>
          <p:cNvSpPr>
            <a:spLocks noGrp="1"/>
          </p:cNvSpPr>
          <p:nvPr>
            <p:ph type="body" sz="quarter" idx="23"/>
          </p:nvPr>
        </p:nvSpPr>
        <p:spPr>
          <a:xfrm>
            <a:off x="1673835" y="2465388"/>
            <a:ext cx="3047551"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626" name="Rectangle 30"/>
          <p:cNvSpPr/>
          <p:nvPr/>
        </p:nvSpPr>
        <p:spPr>
          <a:xfrm>
            <a:off x="5294270" y="2350707"/>
            <a:ext cx="3442432" cy="642136"/>
          </a:xfrm>
          <a:prstGeom prst="rect">
            <a:avLst/>
          </a:prstGeom>
          <a:solidFill>
            <a:srgbClr val="9FD7F1"/>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27" name="Text Placeholder 2"/>
          <p:cNvSpPr>
            <a:spLocks noGrp="1"/>
          </p:cNvSpPr>
          <p:nvPr>
            <p:ph type="body" sz="quarter" idx="24"/>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628" name="Picture Placeholder 2"/>
          <p:cNvSpPr>
            <a:spLocks noGrp="1"/>
          </p:cNvSpPr>
          <p:nvPr>
            <p:ph type="pic" sz="quarter" idx="25"/>
          </p:nvPr>
        </p:nvSpPr>
        <p:spPr>
          <a:xfrm>
            <a:off x="5295000" y="3244362"/>
            <a:ext cx="3441701" cy="1885951"/>
          </a:xfrm>
          <a:prstGeom prst="rect">
            <a:avLst/>
          </a:prstGeom>
        </p:spPr>
        <p:txBody>
          <a:bodyPr lIns="91439" rIns="91439" anchor="t">
            <a:noAutofit/>
          </a:bodyPr>
          <a:lstStyle/>
          <a:p>
            <a:endParaRPr/>
          </a:p>
        </p:txBody>
      </p:sp>
    </p:spTree>
    <p:extLst>
      <p:ext uri="{BB962C8B-B14F-4D97-AF65-F5344CB8AC3E}">
        <p14:creationId xmlns:p14="http://schemas.microsoft.com/office/powerpoint/2010/main" val="82191678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635"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636" name="Rectangle 28"/>
          <p:cNvSpPr/>
          <p:nvPr/>
        </p:nvSpPr>
        <p:spPr>
          <a:xfrm>
            <a:off x="1607362" y="2350707"/>
            <a:ext cx="3442432" cy="642136"/>
          </a:xfrm>
          <a:prstGeom prst="rect">
            <a:avLst/>
          </a:prstGeom>
          <a:solidFill>
            <a:srgbClr val="ABDA78"/>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37" name="Rectangle 11"/>
          <p:cNvSpPr/>
          <p:nvPr/>
        </p:nvSpPr>
        <p:spPr>
          <a:xfrm>
            <a:off x="0" y="0"/>
            <a:ext cx="12192000" cy="1422762"/>
          </a:xfrm>
          <a:prstGeom prst="rect">
            <a:avLst/>
          </a:prstGeom>
          <a:solidFill>
            <a:srgbClr val="86D348"/>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38" name="Picture Placeholder 14"/>
          <p:cNvSpPr>
            <a:spLocks noGrp="1"/>
          </p:cNvSpPr>
          <p:nvPr>
            <p:ph type="pic" sz="quarter" idx="21"/>
          </p:nvPr>
        </p:nvSpPr>
        <p:spPr>
          <a:xfrm>
            <a:off x="9629368" y="-860915"/>
            <a:ext cx="3822603" cy="3706440"/>
          </a:xfrm>
          <a:prstGeom prst="rect">
            <a:avLst/>
          </a:prstGeom>
        </p:spPr>
        <p:txBody>
          <a:bodyPr lIns="91439" rIns="91439" anchor="t">
            <a:noAutofit/>
          </a:bodyPr>
          <a:lstStyle/>
          <a:p>
            <a:endParaRPr/>
          </a:p>
        </p:txBody>
      </p:sp>
      <p:sp>
        <p:nvSpPr>
          <p:cNvPr id="639"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640" name="Text Placeholder 2"/>
          <p:cNvSpPr>
            <a:spLocks noGrp="1"/>
          </p:cNvSpPr>
          <p:nvPr>
            <p:ph type="body" sz="quarter" idx="22"/>
          </p:nvPr>
        </p:nvSpPr>
        <p:spPr>
          <a:xfrm>
            <a:off x="1673835" y="2465388"/>
            <a:ext cx="3047551"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641" name="Rectangle 30"/>
          <p:cNvSpPr/>
          <p:nvPr/>
        </p:nvSpPr>
        <p:spPr>
          <a:xfrm>
            <a:off x="5294270" y="2350707"/>
            <a:ext cx="3442432" cy="642136"/>
          </a:xfrm>
          <a:prstGeom prst="rect">
            <a:avLst/>
          </a:prstGeom>
          <a:solidFill>
            <a:srgbClr val="ABDA78"/>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42" name="Text Placeholder 2"/>
          <p:cNvSpPr>
            <a:spLocks noGrp="1"/>
          </p:cNvSpPr>
          <p:nvPr>
            <p:ph type="body" sz="quarter" idx="23"/>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643" name="Text Placeholder 2"/>
          <p:cNvSpPr>
            <a:spLocks noGrp="1"/>
          </p:cNvSpPr>
          <p:nvPr>
            <p:ph type="body" sz="quarter" idx="24"/>
          </p:nvPr>
        </p:nvSpPr>
        <p:spPr>
          <a:xfrm>
            <a:off x="1607362" y="3239293"/>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644" name="Text Placeholder 2"/>
          <p:cNvSpPr>
            <a:spLocks noGrp="1"/>
          </p:cNvSpPr>
          <p:nvPr>
            <p:ph type="body" sz="quarter" idx="25"/>
          </p:nvPr>
        </p:nvSpPr>
        <p:spPr>
          <a:xfrm>
            <a:off x="5294270" y="3239293"/>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645" name="Text Placeholder 2"/>
          <p:cNvSpPr>
            <a:spLocks noGrp="1"/>
          </p:cNvSpPr>
          <p:nvPr>
            <p:ph type="body" sz="quarter" idx="26"/>
          </p:nvPr>
        </p:nvSpPr>
        <p:spPr>
          <a:xfrm>
            <a:off x="1607362" y="4675370"/>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
        <p:nvSpPr>
          <p:cNvPr id="646" name="Text Placeholder 2"/>
          <p:cNvSpPr>
            <a:spLocks noGrp="1"/>
          </p:cNvSpPr>
          <p:nvPr>
            <p:ph type="body" sz="quarter" idx="27"/>
          </p:nvPr>
        </p:nvSpPr>
        <p:spPr>
          <a:xfrm>
            <a:off x="5294270" y="4675370"/>
            <a:ext cx="3442432" cy="379413"/>
          </a:xfrm>
          <a:prstGeom prst="rect">
            <a:avLst/>
          </a:prstGeom>
        </p:spPr>
        <p:txBody>
          <a:bodyPr anchor="t"/>
          <a:lstStyle/>
          <a:p>
            <a:pPr marL="285750" indent="-285750">
              <a:lnSpc>
                <a:spcPct val="100000"/>
              </a:lnSpc>
              <a:spcBef>
                <a:spcPts val="0"/>
              </a:spcBef>
              <a:buClr>
                <a:srgbClr val="000000"/>
              </a:buClr>
              <a:buFont typeface="Arial"/>
              <a:buChar char="•"/>
              <a:defRPr sz="1600">
                <a:solidFill>
                  <a:srgbClr val="3F3F3F"/>
                </a:solidFill>
                <a:latin typeface="Noto Sans"/>
                <a:ea typeface="Noto Sans"/>
                <a:cs typeface="Noto Sans"/>
                <a:sym typeface="Noto Sans"/>
              </a:defRPr>
            </a:pPr>
            <a:endParaRPr/>
          </a:p>
        </p:txBody>
      </p:sp>
    </p:spTree>
    <p:extLst>
      <p:ext uri="{BB962C8B-B14F-4D97-AF65-F5344CB8AC3E}">
        <p14:creationId xmlns:p14="http://schemas.microsoft.com/office/powerpoint/2010/main" val="211559334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653"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654" name="Picture Placeholder 2"/>
          <p:cNvSpPr>
            <a:spLocks noGrp="1"/>
          </p:cNvSpPr>
          <p:nvPr>
            <p:ph type="pic" sz="quarter" idx="21"/>
          </p:nvPr>
        </p:nvSpPr>
        <p:spPr>
          <a:xfrm>
            <a:off x="1608137" y="3240088"/>
            <a:ext cx="3441701" cy="1885951"/>
          </a:xfrm>
          <a:prstGeom prst="rect">
            <a:avLst/>
          </a:prstGeom>
        </p:spPr>
        <p:txBody>
          <a:bodyPr lIns="91439" rIns="91439" anchor="t">
            <a:noAutofit/>
          </a:bodyPr>
          <a:lstStyle/>
          <a:p>
            <a:endParaRPr/>
          </a:p>
        </p:txBody>
      </p:sp>
      <p:sp>
        <p:nvSpPr>
          <p:cNvPr id="655" name="Rectangle 28"/>
          <p:cNvSpPr/>
          <p:nvPr/>
        </p:nvSpPr>
        <p:spPr>
          <a:xfrm>
            <a:off x="1607362" y="2350707"/>
            <a:ext cx="3442432" cy="642136"/>
          </a:xfrm>
          <a:prstGeom prst="rect">
            <a:avLst/>
          </a:prstGeom>
          <a:solidFill>
            <a:srgbClr val="54C79F"/>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56" name="Rectangle 11"/>
          <p:cNvSpPr/>
          <p:nvPr/>
        </p:nvSpPr>
        <p:spPr>
          <a:xfrm>
            <a:off x="0" y="0"/>
            <a:ext cx="12192000" cy="1422762"/>
          </a:xfrm>
          <a:prstGeom prst="rect">
            <a:avLst/>
          </a:prstGeom>
          <a:solidFill>
            <a:srgbClr val="00523C"/>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57" name="Picture Placeholder 14"/>
          <p:cNvSpPr>
            <a:spLocks noGrp="1"/>
          </p:cNvSpPr>
          <p:nvPr>
            <p:ph type="pic" sz="quarter" idx="22"/>
          </p:nvPr>
        </p:nvSpPr>
        <p:spPr>
          <a:xfrm>
            <a:off x="9629368" y="-860915"/>
            <a:ext cx="3822603" cy="3706440"/>
          </a:xfrm>
          <a:prstGeom prst="rect">
            <a:avLst/>
          </a:prstGeom>
        </p:spPr>
        <p:txBody>
          <a:bodyPr lIns="91439" rIns="91439" anchor="t">
            <a:noAutofit/>
          </a:bodyPr>
          <a:lstStyle/>
          <a:p>
            <a:endParaRPr/>
          </a:p>
        </p:txBody>
      </p:sp>
      <p:sp>
        <p:nvSpPr>
          <p:cNvPr id="658" name="Body Level One…"/>
          <p:cNvSpPr txBox="1">
            <a:spLocks noGrp="1"/>
          </p:cNvSpPr>
          <p:nvPr>
            <p:ph type="body" sz="quarter" idx="1"/>
          </p:nvPr>
        </p:nvSpPr>
        <p:spPr>
          <a:xfrm>
            <a:off x="385763" y="401638"/>
            <a:ext cx="9244012" cy="835026"/>
          </a:xfrm>
          <a:prstGeom prst="rect">
            <a:avLst/>
          </a:prstGeom>
        </p:spPr>
        <p:txBody>
          <a:bodyPr anchor="t"/>
          <a:lstStyle>
            <a:lvl1pPr marL="0" indent="0">
              <a:lnSpc>
                <a:spcPct val="100000"/>
              </a:lnSpc>
              <a:spcBef>
                <a:spcPts val="0"/>
              </a:spcBef>
              <a:buClrTx/>
              <a:buSzTx/>
              <a:buNone/>
              <a:defRPr sz="2700" b="1">
                <a:solidFill>
                  <a:srgbClr val="FFFFFF"/>
                </a:solidFill>
                <a:latin typeface="Noto Sans"/>
                <a:ea typeface="Noto Sans"/>
                <a:cs typeface="Noto Sans"/>
                <a:sym typeface="Noto Sans"/>
              </a:defRPr>
            </a:lvl1pPr>
            <a:lvl2pPr marL="0" indent="0">
              <a:lnSpc>
                <a:spcPct val="100000"/>
              </a:lnSpc>
              <a:spcBef>
                <a:spcPts val="0"/>
              </a:spcBef>
              <a:buClrTx/>
              <a:buSzTx/>
              <a:buNone/>
              <a:defRPr sz="2700" b="1">
                <a:solidFill>
                  <a:srgbClr val="FFFFFF"/>
                </a:solidFill>
                <a:latin typeface="Noto Sans"/>
                <a:ea typeface="Noto Sans"/>
                <a:cs typeface="Noto Sans"/>
                <a:sym typeface="Noto Sans"/>
              </a:defRPr>
            </a:lvl2pPr>
            <a:lvl3pPr marL="0" indent="0">
              <a:lnSpc>
                <a:spcPct val="100000"/>
              </a:lnSpc>
              <a:spcBef>
                <a:spcPts val="0"/>
              </a:spcBef>
              <a:buClrTx/>
              <a:buSzTx/>
              <a:buNone/>
              <a:defRPr sz="2700" b="1">
                <a:solidFill>
                  <a:srgbClr val="FFFFFF"/>
                </a:solidFill>
                <a:latin typeface="Noto Sans"/>
                <a:ea typeface="Noto Sans"/>
                <a:cs typeface="Noto Sans"/>
                <a:sym typeface="Noto Sans"/>
              </a:defRPr>
            </a:lvl3pPr>
            <a:lvl4pPr marL="0" indent="0">
              <a:lnSpc>
                <a:spcPct val="100000"/>
              </a:lnSpc>
              <a:spcBef>
                <a:spcPts val="0"/>
              </a:spcBef>
              <a:buClrTx/>
              <a:buSzTx/>
              <a:buNone/>
              <a:defRPr sz="2700" b="1">
                <a:solidFill>
                  <a:srgbClr val="FFFFFF"/>
                </a:solidFill>
                <a:latin typeface="Noto Sans"/>
                <a:ea typeface="Noto Sans"/>
                <a:cs typeface="Noto Sans"/>
                <a:sym typeface="Noto Sans"/>
              </a:defRPr>
            </a:lvl4pPr>
            <a:lvl5pPr marL="0" indent="0">
              <a:lnSpc>
                <a:spcPct val="100000"/>
              </a:lnSpc>
              <a:spcBef>
                <a:spcPts val="0"/>
              </a:spcBef>
              <a:buClrTx/>
              <a:buSzTx/>
              <a:buNone/>
              <a:defRPr sz="2700" b="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
        <p:nvSpPr>
          <p:cNvPr id="659" name="Text Placeholder 2"/>
          <p:cNvSpPr>
            <a:spLocks noGrp="1"/>
          </p:cNvSpPr>
          <p:nvPr>
            <p:ph type="body" sz="quarter" idx="23"/>
          </p:nvPr>
        </p:nvSpPr>
        <p:spPr>
          <a:xfrm>
            <a:off x="1673835" y="2465388"/>
            <a:ext cx="3047551"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660" name="Rectangle 30"/>
          <p:cNvSpPr/>
          <p:nvPr/>
        </p:nvSpPr>
        <p:spPr>
          <a:xfrm>
            <a:off x="5294270" y="2350707"/>
            <a:ext cx="3442432" cy="642136"/>
          </a:xfrm>
          <a:prstGeom prst="rect">
            <a:avLst/>
          </a:prstGeom>
          <a:solidFill>
            <a:srgbClr val="54C79F"/>
          </a:solidFill>
          <a:ln w="12700">
            <a:miter lim="400000"/>
          </a:ln>
        </p:spPr>
        <p:txBody>
          <a:bodyPr lIns="45719" rIns="45719" anchor="ctr"/>
          <a:lstStyle/>
          <a:p>
            <a:pPr algn="ctr" defTabSz="914400">
              <a:defRPr sz="1400">
                <a:solidFill>
                  <a:srgbClr val="FFFFFF"/>
                </a:solidFill>
                <a:latin typeface="Arial"/>
                <a:ea typeface="Arial"/>
                <a:cs typeface="Arial"/>
                <a:sym typeface="Arial"/>
              </a:defRPr>
            </a:pPr>
            <a:endParaRPr/>
          </a:p>
        </p:txBody>
      </p:sp>
      <p:sp>
        <p:nvSpPr>
          <p:cNvPr id="661" name="Text Placeholder 2"/>
          <p:cNvSpPr>
            <a:spLocks noGrp="1"/>
          </p:cNvSpPr>
          <p:nvPr>
            <p:ph type="body" sz="quarter" idx="24"/>
          </p:nvPr>
        </p:nvSpPr>
        <p:spPr>
          <a:xfrm>
            <a:off x="5360744" y="2465388"/>
            <a:ext cx="3047550" cy="379413"/>
          </a:xfrm>
          <a:prstGeom prst="rect">
            <a:avLst/>
          </a:prstGeom>
        </p:spPr>
        <p:txBody>
          <a:bodyPr anchor="t"/>
          <a:lstStyle/>
          <a:p>
            <a:pPr marL="0" indent="0">
              <a:lnSpc>
                <a:spcPct val="100000"/>
              </a:lnSpc>
              <a:spcBef>
                <a:spcPts val="0"/>
              </a:spcBef>
              <a:buClrTx/>
              <a:buSzTx/>
              <a:buNone/>
              <a:defRPr sz="1600" b="1">
                <a:solidFill>
                  <a:srgbClr val="FFFFFF"/>
                </a:solidFill>
                <a:latin typeface="Noto Sans"/>
                <a:ea typeface="Noto Sans"/>
                <a:cs typeface="Noto Sans"/>
                <a:sym typeface="Noto Sans"/>
              </a:defRPr>
            </a:pPr>
            <a:endParaRPr/>
          </a:p>
        </p:txBody>
      </p:sp>
      <p:sp>
        <p:nvSpPr>
          <p:cNvPr id="662" name="Picture Placeholder 2"/>
          <p:cNvSpPr>
            <a:spLocks noGrp="1"/>
          </p:cNvSpPr>
          <p:nvPr>
            <p:ph type="pic" sz="quarter" idx="25"/>
          </p:nvPr>
        </p:nvSpPr>
        <p:spPr>
          <a:xfrm>
            <a:off x="5295000" y="3244362"/>
            <a:ext cx="3441701" cy="1885951"/>
          </a:xfrm>
          <a:prstGeom prst="rect">
            <a:avLst/>
          </a:prstGeom>
        </p:spPr>
        <p:txBody>
          <a:bodyPr lIns="91439" rIns="91439" anchor="t">
            <a:noAutofit/>
          </a:bodyPr>
          <a:lstStyle/>
          <a:p>
            <a:endParaRPr/>
          </a:p>
        </p:txBody>
      </p:sp>
    </p:spTree>
    <p:extLst>
      <p:ext uri="{BB962C8B-B14F-4D97-AF65-F5344CB8AC3E}">
        <p14:creationId xmlns:p14="http://schemas.microsoft.com/office/powerpoint/2010/main" val="110425805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669" name="Slide Number"/>
          <p:cNvSpPr txBox="1">
            <a:spLocks noGrp="1"/>
          </p:cNvSpPr>
          <p:nvPr>
            <p:ph type="sldNum" sz="quarter" idx="2"/>
          </p:nvPr>
        </p:nvSpPr>
        <p:spPr>
          <a:xfrm>
            <a:off x="11692597" y="6410959"/>
            <a:ext cx="245404" cy="243841"/>
          </a:xfrm>
          <a:prstGeom prst="rect">
            <a:avLst/>
          </a:prstGeom>
        </p:spPr>
        <p:txBody>
          <a:bodyPr anchor="t"/>
          <a:lstStyle>
            <a:lvl1pPr>
              <a:defRPr sz="1000">
                <a:solidFill>
                  <a:srgbClr val="3F3F3F"/>
                </a:solidFill>
                <a:latin typeface="Noto Sans"/>
                <a:ea typeface="Noto Sans"/>
                <a:cs typeface="Noto Sans"/>
                <a:sym typeface="Noto Sans"/>
              </a:defRPr>
            </a:lvl1pPr>
          </a:lstStyle>
          <a:p>
            <a:fld id="{86CB4B4D-7CA3-9044-876B-883B54F8677D}" type="slidenum">
              <a:t>‹#›</a:t>
            </a:fld>
            <a:endParaRPr/>
          </a:p>
        </p:txBody>
      </p:sp>
      <p:sp>
        <p:nvSpPr>
          <p:cNvPr id="670" name="Straight Connector 9"/>
          <p:cNvSpPr/>
          <p:nvPr/>
        </p:nvSpPr>
        <p:spPr>
          <a:xfrm flipH="1">
            <a:off x="4094238" y="-1"/>
            <a:ext cx="1" cy="6447694"/>
          </a:xfrm>
          <a:prstGeom prst="line">
            <a:avLst/>
          </a:prstGeom>
          <a:ln w="34925">
            <a:solidFill>
              <a:srgbClr val="FFFFFF"/>
            </a:solidFill>
          </a:ln>
        </p:spPr>
        <p:txBody>
          <a:bodyPr lIns="45719" rIns="45719"/>
          <a:lstStyle/>
          <a:p>
            <a:endParaRPr/>
          </a:p>
        </p:txBody>
      </p:sp>
      <p:sp>
        <p:nvSpPr>
          <p:cNvPr id="671" name="Straight Connector 10"/>
          <p:cNvSpPr/>
          <p:nvPr/>
        </p:nvSpPr>
        <p:spPr>
          <a:xfrm flipH="1">
            <a:off x="8034726" y="43903"/>
            <a:ext cx="1" cy="6179922"/>
          </a:xfrm>
          <a:prstGeom prst="line">
            <a:avLst/>
          </a:prstGeom>
          <a:ln w="34925">
            <a:solidFill>
              <a:srgbClr val="FFFFFF"/>
            </a:solidFill>
          </a:ln>
        </p:spPr>
        <p:txBody>
          <a:bodyPr lIns="45719" rIns="45719"/>
          <a:lstStyle/>
          <a:p>
            <a:endParaRPr/>
          </a:p>
        </p:txBody>
      </p:sp>
      <p:pic>
        <p:nvPicPr>
          <p:cNvPr id="672" name="Picture 12" descr="Picture 12"/>
          <p:cNvPicPr>
            <a:picLocks noChangeAspect="1"/>
          </p:cNvPicPr>
          <p:nvPr/>
        </p:nvPicPr>
        <p:blipFill>
          <a:blip r:embed="rId2"/>
          <a:stretch>
            <a:fillRect/>
          </a:stretch>
        </p:blipFill>
        <p:spPr>
          <a:xfrm>
            <a:off x="6842506" y="0"/>
            <a:ext cx="5349495" cy="6858000"/>
          </a:xfrm>
          <a:prstGeom prst="rect">
            <a:avLst/>
          </a:prstGeom>
          <a:ln w="12700">
            <a:miter lim="400000"/>
          </a:ln>
        </p:spPr>
      </p:pic>
      <p:sp>
        <p:nvSpPr>
          <p:cNvPr id="673" name="Picture Placeholder 14"/>
          <p:cNvSpPr>
            <a:spLocks noGrp="1"/>
          </p:cNvSpPr>
          <p:nvPr>
            <p:ph type="pic" idx="21"/>
          </p:nvPr>
        </p:nvSpPr>
        <p:spPr>
          <a:xfrm>
            <a:off x="380" y="0"/>
            <a:ext cx="6842126" cy="6858000"/>
          </a:xfrm>
          <a:prstGeom prst="rect">
            <a:avLst/>
          </a:prstGeom>
        </p:spPr>
        <p:txBody>
          <a:bodyPr lIns="91439" rIns="91439" anchor="t">
            <a:noAutofit/>
          </a:bodyPr>
          <a:lstStyle/>
          <a:p>
            <a:endParaRPr/>
          </a:p>
        </p:txBody>
      </p:sp>
      <p:sp>
        <p:nvSpPr>
          <p:cNvPr id="674" name="Body Level One…"/>
          <p:cNvSpPr txBox="1">
            <a:spLocks noGrp="1"/>
          </p:cNvSpPr>
          <p:nvPr>
            <p:ph type="body" sz="quarter" idx="1"/>
          </p:nvPr>
        </p:nvSpPr>
        <p:spPr>
          <a:xfrm>
            <a:off x="7810500" y="1308100"/>
            <a:ext cx="3414713" cy="1506220"/>
          </a:xfrm>
          <a:prstGeom prst="rect">
            <a:avLst/>
          </a:prstGeom>
        </p:spPr>
        <p:txBody>
          <a:bodyPr anchor="t"/>
          <a:lstStyle>
            <a:lvl1pPr marL="0" indent="0" algn="ctr">
              <a:lnSpc>
                <a:spcPct val="100000"/>
              </a:lnSpc>
              <a:spcBef>
                <a:spcPts val="0"/>
              </a:spcBef>
              <a:buClrTx/>
              <a:buSzTx/>
              <a:buNone/>
              <a:defRPr sz="2400" i="1">
                <a:solidFill>
                  <a:srgbClr val="FFFFFF"/>
                </a:solidFill>
                <a:latin typeface="Noto Sans"/>
                <a:ea typeface="Noto Sans"/>
                <a:cs typeface="Noto Sans"/>
                <a:sym typeface="Noto Sans"/>
              </a:defRPr>
            </a:lvl1pPr>
            <a:lvl2pPr marL="0" indent="0" algn="ctr">
              <a:lnSpc>
                <a:spcPct val="100000"/>
              </a:lnSpc>
              <a:spcBef>
                <a:spcPts val="0"/>
              </a:spcBef>
              <a:buClrTx/>
              <a:buSzTx/>
              <a:buNone/>
              <a:defRPr sz="2400" i="1">
                <a:solidFill>
                  <a:srgbClr val="FFFFFF"/>
                </a:solidFill>
                <a:latin typeface="Noto Sans"/>
                <a:ea typeface="Noto Sans"/>
                <a:cs typeface="Noto Sans"/>
                <a:sym typeface="Noto Sans"/>
              </a:defRPr>
            </a:lvl2pPr>
            <a:lvl3pPr marL="0" indent="0" algn="ctr">
              <a:lnSpc>
                <a:spcPct val="100000"/>
              </a:lnSpc>
              <a:spcBef>
                <a:spcPts val="0"/>
              </a:spcBef>
              <a:buClrTx/>
              <a:buSzTx/>
              <a:buNone/>
              <a:defRPr sz="2400" i="1">
                <a:solidFill>
                  <a:srgbClr val="FFFFFF"/>
                </a:solidFill>
                <a:latin typeface="Noto Sans"/>
                <a:ea typeface="Noto Sans"/>
                <a:cs typeface="Noto Sans"/>
                <a:sym typeface="Noto Sans"/>
              </a:defRPr>
            </a:lvl3pPr>
            <a:lvl4pPr marL="0" indent="0" algn="ctr">
              <a:lnSpc>
                <a:spcPct val="100000"/>
              </a:lnSpc>
              <a:spcBef>
                <a:spcPts val="0"/>
              </a:spcBef>
              <a:buClrTx/>
              <a:buSzTx/>
              <a:buNone/>
              <a:defRPr sz="2400" i="1">
                <a:solidFill>
                  <a:srgbClr val="FFFFFF"/>
                </a:solidFill>
                <a:latin typeface="Noto Sans"/>
                <a:ea typeface="Noto Sans"/>
                <a:cs typeface="Noto Sans"/>
                <a:sym typeface="Noto Sans"/>
              </a:defRPr>
            </a:lvl4pPr>
            <a:lvl5pPr marL="0" indent="0" algn="ctr">
              <a:lnSpc>
                <a:spcPct val="100000"/>
              </a:lnSpc>
              <a:spcBef>
                <a:spcPts val="0"/>
              </a:spcBef>
              <a:buClrTx/>
              <a:buSzTx/>
              <a:buNone/>
              <a:defRPr sz="2400" i="1">
                <a:solidFill>
                  <a:srgbClr val="FFFFFF"/>
                </a:solidFill>
                <a:latin typeface="Noto Sans"/>
                <a:ea typeface="Noto Sans"/>
                <a:cs typeface="Noto Sans"/>
                <a:sym typeface="Noto Sans"/>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29420639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1" name="Google Shape;31;p1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581194" y="2180498"/>
            <a:ext cx="11029615" cy="3678303"/>
          </a:xfrm>
          <a:prstGeom prst="rect">
            <a:avLst/>
          </a:prstGeom>
          <a:noFill/>
          <a:ln>
            <a:noFill/>
          </a:ln>
        </p:spPr>
        <p:txBody>
          <a:bodyPr spcFirstLastPara="1" wrap="square" lIns="91425" tIns="45700" rIns="91425" bIns="45700" anchor="ctr" anchorCtr="0">
            <a:normAutofit/>
          </a:bodyPr>
          <a:lstStyle>
            <a:lvl1pPr marL="457189" lvl="0" indent="-333748" algn="l">
              <a:spcBef>
                <a:spcPts val="360"/>
              </a:spcBef>
              <a:spcAft>
                <a:spcPts val="0"/>
              </a:spcAft>
              <a:buSzPts val="1656"/>
              <a:buChar char="◼"/>
              <a:defRPr/>
            </a:lvl1pPr>
            <a:lvl2pPr marL="914377" lvl="1" indent="-333748" algn="l">
              <a:spcBef>
                <a:spcPts val="600"/>
              </a:spcBef>
              <a:spcAft>
                <a:spcPts val="0"/>
              </a:spcAft>
              <a:buSzPts val="1656"/>
              <a:buChar char="◼"/>
              <a:defRPr/>
            </a:lvl2pPr>
            <a:lvl3pPr marL="1371566" lvl="2" indent="-333748" algn="l">
              <a:spcBef>
                <a:spcPts val="600"/>
              </a:spcBef>
              <a:spcAft>
                <a:spcPts val="0"/>
              </a:spcAft>
              <a:buSzPts val="1656"/>
              <a:buChar char="◼"/>
              <a:defRPr/>
            </a:lvl3pPr>
            <a:lvl4pPr marL="1828754" lvl="3" indent="-333748" algn="l">
              <a:spcBef>
                <a:spcPts val="600"/>
              </a:spcBef>
              <a:spcAft>
                <a:spcPts val="0"/>
              </a:spcAft>
              <a:buSzPts val="1656"/>
              <a:buChar char="◼"/>
              <a:defRPr/>
            </a:lvl4pPr>
            <a:lvl5pPr marL="2285943" lvl="4" indent="-333748" algn="l">
              <a:spcBef>
                <a:spcPts val="600"/>
              </a:spcBef>
              <a:spcAft>
                <a:spcPts val="0"/>
              </a:spcAft>
              <a:buSzPts val="1656"/>
              <a:buChar char="◼"/>
              <a:defRPr/>
            </a:lvl5pPr>
            <a:lvl6pPr marL="2743131" lvl="5" indent="-333748" algn="l">
              <a:spcBef>
                <a:spcPts val="600"/>
              </a:spcBef>
              <a:spcAft>
                <a:spcPts val="0"/>
              </a:spcAft>
              <a:buSzPts val="1656"/>
              <a:buChar char="◼"/>
              <a:defRPr/>
            </a:lvl6pPr>
            <a:lvl7pPr marL="3200320" lvl="6" indent="-333748" algn="l">
              <a:spcBef>
                <a:spcPts val="600"/>
              </a:spcBef>
              <a:spcAft>
                <a:spcPts val="0"/>
              </a:spcAft>
              <a:buSzPts val="1656"/>
              <a:buChar char="◼"/>
              <a:defRPr/>
            </a:lvl7pPr>
            <a:lvl8pPr marL="3657509" lvl="7" indent="-333748" algn="l">
              <a:spcBef>
                <a:spcPts val="600"/>
              </a:spcBef>
              <a:spcAft>
                <a:spcPts val="0"/>
              </a:spcAft>
              <a:buSzPts val="1656"/>
              <a:buChar char="◼"/>
              <a:defRPr/>
            </a:lvl8pPr>
            <a:lvl9pPr marL="4114697" lvl="8" indent="-333748" algn="l">
              <a:spcBef>
                <a:spcPts val="600"/>
              </a:spcBef>
              <a:spcAft>
                <a:spcPts val="600"/>
              </a:spcAft>
              <a:buSzPts val="1656"/>
              <a:buChar char="◼"/>
              <a:defRPr/>
            </a:lvl9pPr>
          </a:lstStyle>
          <a:p>
            <a:endParaRPr/>
          </a:p>
        </p:txBody>
      </p:sp>
      <p:sp>
        <p:nvSpPr>
          <p:cNvPr id="33" name="Google Shape;33;p18"/>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10558301" y="5956138"/>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13522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3582616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107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25"/>
        <p:cNvGrpSpPr/>
        <p:nvPr/>
      </p:nvGrpSpPr>
      <p:grpSpPr>
        <a:xfrm>
          <a:off x="0" y="0"/>
          <a:ext cx="0" cy="0"/>
          <a:chOff x="0" y="0"/>
          <a:chExt cx="0" cy="0"/>
        </a:xfrm>
      </p:grpSpPr>
      <p:pic>
        <p:nvPicPr>
          <p:cNvPr id="4" name="Picture 3">
            <a:extLst>
              <a:ext uri="{FF2B5EF4-FFF2-40B4-BE49-F238E27FC236}">
                <a16:creationId xmlns:a16="http://schemas.microsoft.com/office/drawing/2014/main" id="{4D6FE972-DAAE-4D2F-8192-4D7CA944034E}"/>
              </a:ext>
            </a:extLst>
          </p:cNvPr>
          <p:cNvPicPr>
            <a:picLocks noChangeAspect="1"/>
          </p:cNvPicPr>
          <p:nvPr userDrawn="1"/>
        </p:nvPicPr>
        <p:blipFill>
          <a:blip r:embed="rId2"/>
          <a:stretch>
            <a:fillRect/>
          </a:stretch>
        </p:blipFill>
        <p:spPr>
          <a:xfrm>
            <a:off x="0" y="0"/>
            <a:ext cx="5428218" cy="6858000"/>
          </a:xfrm>
          <a:prstGeom prst="rect">
            <a:avLst/>
          </a:prstGeom>
        </p:spPr>
      </p:pic>
      <p:sp>
        <p:nvSpPr>
          <p:cNvPr id="6" name="Slide Number Placeholder 57">
            <a:extLst>
              <a:ext uri="{FF2B5EF4-FFF2-40B4-BE49-F238E27FC236}">
                <a16:creationId xmlns:a16="http://schemas.microsoft.com/office/drawing/2014/main" id="{F3CB5560-33C6-C44F-AE01-47375A3A1FE1}"/>
              </a:ext>
            </a:extLst>
          </p:cNvPr>
          <p:cNvSpPr>
            <a:spLocks noGrp="1"/>
          </p:cNvSpPr>
          <p:nvPr>
            <p:ph type="sldNum" idx="12"/>
          </p:nvPr>
        </p:nvSpPr>
        <p:spPr>
          <a:xfrm>
            <a:off x="10959091" y="6380937"/>
            <a:ext cx="1052510" cy="365125"/>
          </a:xfrm>
          <a:prstGeom prst="rect">
            <a:avLst/>
          </a:prstGeom>
        </p:spPr>
        <p:txBody>
          <a:bodyPr/>
          <a:lstStyle/>
          <a:p>
            <a:pPr marL="0" lvl="0" indent="0" algn="r" rtl="0">
              <a:spcBef>
                <a:spcPts val="0"/>
              </a:spcBef>
              <a:spcAft>
                <a:spcPts val="0"/>
              </a:spcAft>
              <a:buNone/>
            </a:pPr>
            <a:fld id="{00000000-1234-1234-1234-123412341234}" type="slidenum">
              <a:rPr lang="en-GB" sz="1000" smtClean="0">
                <a:latin typeface="Noto Sans" panose="020B0502040504020204" pitchFamily="34" charset="0"/>
                <a:ea typeface="Noto Sans" panose="020B0502040504020204" pitchFamily="34" charset="0"/>
                <a:cs typeface="Noto Sans" panose="020B0502040504020204" pitchFamily="34" charset="0"/>
              </a:rPr>
              <a:t>‹#›</a:t>
            </a:fld>
            <a:endParaRPr lang="en-GB"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57">
            <a:extLst>
              <a:ext uri="{FF2B5EF4-FFF2-40B4-BE49-F238E27FC236}">
                <a16:creationId xmlns:a16="http://schemas.microsoft.com/office/drawing/2014/main" id="{2D62D5FB-800F-DF4F-9EA8-BEA0DD4F0026}"/>
              </a:ext>
            </a:extLst>
          </p:cNvPr>
          <p:cNvSpPr txBox="1">
            <a:spLocks/>
          </p:cNvSpPr>
          <p:nvPr userDrawn="1"/>
        </p:nvSpPr>
        <p:spPr>
          <a:xfrm>
            <a:off x="180399" y="6380936"/>
            <a:ext cx="278633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l"/>
            <a:endParaRPr lang="en-GB"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3" name="Text Placeholder 2">
            <a:extLst>
              <a:ext uri="{FF2B5EF4-FFF2-40B4-BE49-F238E27FC236}">
                <a16:creationId xmlns:a16="http://schemas.microsoft.com/office/drawing/2014/main" id="{399B31E2-A2FD-41F0-B65A-6FD1C69C478D}"/>
              </a:ext>
            </a:extLst>
          </p:cNvPr>
          <p:cNvSpPr>
            <a:spLocks noGrp="1"/>
          </p:cNvSpPr>
          <p:nvPr>
            <p:ph type="body" sz="quarter" idx="13"/>
          </p:nvPr>
        </p:nvSpPr>
        <p:spPr>
          <a:xfrm>
            <a:off x="385763" y="404813"/>
            <a:ext cx="3603625" cy="1046162"/>
          </a:xfrm>
          <a:prstGeom prst="rect">
            <a:avLst/>
          </a:prstGeom>
          <a:noFill/>
          <a:ln>
            <a:noFill/>
          </a:ln>
        </p:spPr>
        <p:txBody>
          <a:bodyPr/>
          <a:lstStyle>
            <a:lvl1pPr>
              <a:defRPr sz="3000" b="1">
                <a:solidFill>
                  <a:schemeClr val="bg1"/>
                </a:solidFill>
                <a:latin typeface="Noto Sans" panose="020B0502040504020204"/>
              </a:defRPr>
            </a:lvl1pPr>
          </a:lstStyle>
          <a:p>
            <a:pPr lvl="0"/>
            <a:r>
              <a:rPr lang="en-US" dirty="0"/>
              <a:t>Click to edit Master text styles</a:t>
            </a:r>
          </a:p>
        </p:txBody>
      </p:sp>
      <p:sp>
        <p:nvSpPr>
          <p:cNvPr id="9" name="Text Placeholder 2">
            <a:extLst>
              <a:ext uri="{FF2B5EF4-FFF2-40B4-BE49-F238E27FC236}">
                <a16:creationId xmlns:a16="http://schemas.microsoft.com/office/drawing/2014/main" id="{E5FE8572-A23D-4DB0-B103-F2B054D4E6C2}"/>
              </a:ext>
            </a:extLst>
          </p:cNvPr>
          <p:cNvSpPr>
            <a:spLocks noGrp="1"/>
          </p:cNvSpPr>
          <p:nvPr>
            <p:ph type="body" sz="quarter" idx="14"/>
          </p:nvPr>
        </p:nvSpPr>
        <p:spPr>
          <a:xfrm>
            <a:off x="385250" y="1740530"/>
            <a:ext cx="3603625" cy="545470"/>
          </a:xfrm>
          <a:prstGeom prst="rect">
            <a:avLst/>
          </a:prstGeom>
          <a:noFill/>
          <a:ln>
            <a:noFill/>
          </a:ln>
        </p:spPr>
        <p:txBody>
          <a:bodyPr/>
          <a:lstStyle>
            <a:lvl1pPr>
              <a:defRPr sz="3000" b="1">
                <a:solidFill>
                  <a:schemeClr val="bg1"/>
                </a:solidFill>
                <a:latin typeface="Noto Sans" panose="020B0502040504020204"/>
              </a:defRPr>
            </a:lvl1pPr>
          </a:lstStyle>
          <a:p>
            <a:pPr lvl="0"/>
            <a:r>
              <a:rPr lang="en-US" dirty="0"/>
              <a:t>Click to edit Master text styles</a:t>
            </a:r>
          </a:p>
        </p:txBody>
      </p:sp>
      <p:pic>
        <p:nvPicPr>
          <p:cNvPr id="10" name="Picture 9">
            <a:extLst>
              <a:ext uri="{FF2B5EF4-FFF2-40B4-BE49-F238E27FC236}">
                <a16:creationId xmlns:a16="http://schemas.microsoft.com/office/drawing/2014/main" id="{47D21E3F-9E45-4D12-971C-66210F91E7AF}"/>
              </a:ext>
            </a:extLst>
          </p:cNvPr>
          <p:cNvPicPr>
            <a:picLocks noChangeAspect="1"/>
          </p:cNvPicPr>
          <p:nvPr userDrawn="1"/>
        </p:nvPicPr>
        <p:blipFill>
          <a:blip r:embed="rId3"/>
          <a:stretch>
            <a:fillRect/>
          </a:stretch>
        </p:blipFill>
        <p:spPr>
          <a:xfrm>
            <a:off x="5428218" y="-580"/>
            <a:ext cx="6763782" cy="6858580"/>
          </a:xfrm>
          <a:prstGeom prst="rect">
            <a:avLst/>
          </a:prstGeom>
        </p:spPr>
      </p:pic>
      <p:pic>
        <p:nvPicPr>
          <p:cNvPr id="11" name="Picture 10">
            <a:extLst>
              <a:ext uri="{FF2B5EF4-FFF2-40B4-BE49-F238E27FC236}">
                <a16:creationId xmlns:a16="http://schemas.microsoft.com/office/drawing/2014/main" id="{29C2102C-C176-4027-B2FC-92B7B9706EC8}"/>
              </a:ext>
            </a:extLst>
          </p:cNvPr>
          <p:cNvPicPr>
            <a:picLocks noChangeAspect="1"/>
          </p:cNvPicPr>
          <p:nvPr userDrawn="1"/>
        </p:nvPicPr>
        <p:blipFill>
          <a:blip r:embed="rId4"/>
          <a:stretch>
            <a:fillRect/>
          </a:stretch>
        </p:blipFill>
        <p:spPr>
          <a:xfrm>
            <a:off x="5428218" y="0"/>
            <a:ext cx="2435089" cy="4870176"/>
          </a:xfrm>
          <a:prstGeom prst="rect">
            <a:avLst/>
          </a:prstGeom>
        </p:spPr>
      </p:pic>
      <p:sp>
        <p:nvSpPr>
          <p:cNvPr id="13" name="Chord 12">
            <a:extLst>
              <a:ext uri="{FF2B5EF4-FFF2-40B4-BE49-F238E27FC236}">
                <a16:creationId xmlns:a16="http://schemas.microsoft.com/office/drawing/2014/main" id="{C76E1F22-B9E7-45BF-BE38-17C6B8BFBFF0}"/>
              </a:ext>
            </a:extLst>
          </p:cNvPr>
          <p:cNvSpPr/>
          <p:nvPr userDrawn="1"/>
        </p:nvSpPr>
        <p:spPr>
          <a:xfrm flipH="1">
            <a:off x="6641835" y="5179979"/>
            <a:ext cx="1142748" cy="1146422"/>
          </a:xfrm>
          <a:prstGeom prst="chord">
            <a:avLst>
              <a:gd name="adj1" fmla="val 15902175"/>
              <a:gd name="adj2" fmla="val 15888143"/>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Picture Placeholder 14">
            <a:extLst>
              <a:ext uri="{FF2B5EF4-FFF2-40B4-BE49-F238E27FC236}">
                <a16:creationId xmlns:a16="http://schemas.microsoft.com/office/drawing/2014/main" id="{0EE39241-A2C3-4D8F-B088-7C3316F35BDE}"/>
              </a:ext>
            </a:extLst>
          </p:cNvPr>
          <p:cNvSpPr>
            <a:spLocks noGrp="1"/>
          </p:cNvSpPr>
          <p:nvPr>
            <p:ph type="pic" sz="quarter" idx="15"/>
          </p:nvPr>
        </p:nvSpPr>
        <p:spPr>
          <a:xfrm>
            <a:off x="7754582" y="-174058"/>
            <a:ext cx="7338285" cy="7115281"/>
          </a:xfrm>
          <a:prstGeom prst="ellipse">
            <a:avLst/>
          </a:prstGeom>
        </p:spPr>
        <p:txBody>
          <a:bodyPr/>
          <a:lstStyle/>
          <a:p>
            <a:endParaRPr lang="en-GB" dirty="0"/>
          </a:p>
        </p:txBody>
      </p:sp>
      <p:pic>
        <p:nvPicPr>
          <p:cNvPr id="12" name="Picture 11">
            <a:extLst>
              <a:ext uri="{FF2B5EF4-FFF2-40B4-BE49-F238E27FC236}">
                <a16:creationId xmlns:a16="http://schemas.microsoft.com/office/drawing/2014/main" id="{305A14F7-5C6A-664F-AE84-DF773958C6C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250" y="5545911"/>
            <a:ext cx="2096086" cy="641554"/>
          </a:xfrm>
          <a:prstGeom prst="rect">
            <a:avLst/>
          </a:prstGeom>
        </p:spPr>
      </p:pic>
    </p:spTree>
    <p:extLst>
      <p:ext uri="{BB962C8B-B14F-4D97-AF65-F5344CB8AC3E}">
        <p14:creationId xmlns:p14="http://schemas.microsoft.com/office/powerpoint/2010/main" val="2728181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36"/>
        <p:cNvGrpSpPr/>
        <p:nvPr/>
      </p:nvGrpSpPr>
      <p:grpSpPr>
        <a:xfrm>
          <a:off x="0" y="0"/>
          <a:ext cx="0" cy="0"/>
          <a:chOff x="0" y="0"/>
          <a:chExt cx="0" cy="0"/>
        </a:xfrm>
      </p:grpSpPr>
      <p:sp>
        <p:nvSpPr>
          <p:cNvPr id="5" name="Text Placeholder 4">
            <a:extLst>
              <a:ext uri="{FF2B5EF4-FFF2-40B4-BE49-F238E27FC236}">
                <a16:creationId xmlns:a16="http://schemas.microsoft.com/office/drawing/2014/main" id="{E8553060-F975-4F20-A8DE-6FCE4942BD1A}"/>
              </a:ext>
            </a:extLst>
          </p:cNvPr>
          <p:cNvSpPr>
            <a:spLocks noGrp="1"/>
          </p:cNvSpPr>
          <p:nvPr>
            <p:ph type="body" sz="quarter" idx="17"/>
          </p:nvPr>
        </p:nvSpPr>
        <p:spPr>
          <a:xfrm>
            <a:off x="1075038" y="1309062"/>
            <a:ext cx="6882131" cy="1466921"/>
          </a:xfrm>
          <a:prstGeom prst="rect">
            <a:avLst/>
          </a:prstGeom>
        </p:spPr>
        <p:txBody>
          <a:bodyPr/>
          <a:lstStyle>
            <a:lvl1pPr algn="ctr">
              <a:defRPr sz="2800" b="1">
                <a:solidFill>
                  <a:srgbClr val="595959"/>
                </a:solidFill>
                <a:latin typeface="Noto Sans" panose="020B0502040504020204"/>
              </a:defRPr>
            </a:lvl1pPr>
            <a:lvl2pPr algn="ctr">
              <a:defRPr sz="3200" b="1">
                <a:solidFill>
                  <a:srgbClr val="A9D0DB"/>
                </a:solidFill>
                <a:latin typeface="Noto Sans" panose="020B0502040504020204"/>
              </a:defRPr>
            </a:lvl2pPr>
          </a:lstStyle>
          <a:p>
            <a:pPr lvl="0"/>
            <a:r>
              <a:rPr lang="en-US" dirty="0"/>
              <a:t>Click to edit Master text styles</a:t>
            </a:r>
          </a:p>
          <a:p>
            <a:pPr lvl="1"/>
            <a:r>
              <a:rPr lang="en-US" dirty="0"/>
              <a:t>Second level</a:t>
            </a:r>
          </a:p>
        </p:txBody>
      </p:sp>
      <p:sp>
        <p:nvSpPr>
          <p:cNvPr id="16" name="Picture Placeholder 14">
            <a:extLst>
              <a:ext uri="{FF2B5EF4-FFF2-40B4-BE49-F238E27FC236}">
                <a16:creationId xmlns:a16="http://schemas.microsoft.com/office/drawing/2014/main" id="{F2FD62BD-E4EC-446E-98C5-0BFAD8421AFF}"/>
              </a:ext>
            </a:extLst>
          </p:cNvPr>
          <p:cNvSpPr>
            <a:spLocks noGrp="1"/>
          </p:cNvSpPr>
          <p:nvPr>
            <p:ph type="pic" sz="quarter" idx="15"/>
          </p:nvPr>
        </p:nvSpPr>
        <p:spPr>
          <a:xfrm>
            <a:off x="8652047" y="3439"/>
            <a:ext cx="7072941" cy="6858001"/>
          </a:xfrm>
          <a:prstGeom prst="ellipse">
            <a:avLst/>
          </a:prstGeom>
        </p:spPr>
        <p:txBody>
          <a:bodyPr/>
          <a:lstStyle/>
          <a:p>
            <a:endParaRPr lang="en-GB" dirty="0"/>
          </a:p>
        </p:txBody>
      </p:sp>
      <p:sp>
        <p:nvSpPr>
          <p:cNvPr id="8" name="Rectangle 7">
            <a:extLst>
              <a:ext uri="{FF2B5EF4-FFF2-40B4-BE49-F238E27FC236}">
                <a16:creationId xmlns:a16="http://schemas.microsoft.com/office/drawing/2014/main" id="{BD70B572-6965-4FD8-AEF0-F12E12BA9E31}"/>
              </a:ext>
            </a:extLst>
          </p:cNvPr>
          <p:cNvSpPr/>
          <p:nvPr userDrawn="1"/>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B9E1EF52-CB0C-435A-B573-F866CBCBE6A9}"/>
              </a:ext>
            </a:extLst>
          </p:cNvPr>
          <p:cNvSpPr/>
          <p:nvPr userDrawn="1"/>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77E487F6-7092-453A-A82C-01EA052E650D}"/>
              </a:ext>
            </a:extLst>
          </p:cNvPr>
          <p:cNvSpPr/>
          <p:nvPr userDrawn="1"/>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46FE98B6-B52F-46AB-9229-E3D29B1D55C9}"/>
              </a:ext>
            </a:extLst>
          </p:cNvPr>
          <p:cNvSpPr/>
          <p:nvPr userDrawn="1"/>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 Placeholder 2">
            <a:extLst>
              <a:ext uri="{FF2B5EF4-FFF2-40B4-BE49-F238E27FC236}">
                <a16:creationId xmlns:a16="http://schemas.microsoft.com/office/drawing/2014/main" id="{13B0E232-323E-4640-B077-4BE91F0CDBEE}"/>
              </a:ext>
            </a:extLst>
          </p:cNvPr>
          <p:cNvSpPr>
            <a:spLocks noGrp="1"/>
          </p:cNvSpPr>
          <p:nvPr>
            <p:ph type="body" sz="quarter" idx="16"/>
          </p:nvPr>
        </p:nvSpPr>
        <p:spPr>
          <a:xfrm>
            <a:off x="1075038" y="2940675"/>
            <a:ext cx="6882131" cy="777885"/>
          </a:xfrm>
          <a:prstGeom prst="rect">
            <a:avLst/>
          </a:prstGeom>
        </p:spPr>
        <p:txBody>
          <a:bodyPr/>
          <a:lstStyle>
            <a:lvl1pPr algn="ctr">
              <a:defRPr sz="2400">
                <a:solidFill>
                  <a:srgbClr val="595959"/>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4088803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Shape 43"/>
        <p:cNvGrpSpPr/>
        <p:nvPr/>
      </p:nvGrpSpPr>
      <p:grpSpPr>
        <a:xfrm>
          <a:off x="0" y="0"/>
          <a:ext cx="0" cy="0"/>
          <a:chOff x="0" y="0"/>
          <a:chExt cx="0" cy="0"/>
        </a:xfrm>
      </p:grpSpPr>
      <p:sp>
        <p:nvSpPr>
          <p:cNvPr id="18" name="Text Placeholder 4">
            <a:extLst>
              <a:ext uri="{FF2B5EF4-FFF2-40B4-BE49-F238E27FC236}">
                <a16:creationId xmlns:a16="http://schemas.microsoft.com/office/drawing/2014/main" id="{55A371DF-DAF4-4465-A9E6-9FB631CFDF17}"/>
              </a:ext>
            </a:extLst>
          </p:cNvPr>
          <p:cNvSpPr>
            <a:spLocks noGrp="1"/>
          </p:cNvSpPr>
          <p:nvPr>
            <p:ph type="body" sz="quarter" idx="17"/>
          </p:nvPr>
        </p:nvSpPr>
        <p:spPr>
          <a:xfrm>
            <a:off x="3975108" y="562697"/>
            <a:ext cx="6882131" cy="1123863"/>
          </a:xfrm>
          <a:prstGeom prst="rect">
            <a:avLst/>
          </a:prstGeom>
        </p:spPr>
        <p:txBody>
          <a:bodyPr/>
          <a:lstStyle>
            <a:lvl1pPr algn="r">
              <a:defRPr sz="2800" b="0">
                <a:solidFill>
                  <a:srgbClr val="595959"/>
                </a:solidFill>
                <a:latin typeface="Noto Sans" panose="020B0502040504020204"/>
              </a:defRPr>
            </a:lvl1pPr>
            <a:lvl2pPr algn="ctr">
              <a:defRPr sz="3200" b="1">
                <a:solidFill>
                  <a:srgbClr val="A9D0DB"/>
                </a:solidFill>
                <a:latin typeface="Noto Sans" panose="020B0502040504020204"/>
              </a:defRPr>
            </a:lvl2pPr>
          </a:lstStyle>
          <a:p>
            <a:pPr lvl="0"/>
            <a:r>
              <a:rPr lang="en-US" dirty="0"/>
              <a:t>Click to edit Master text styles</a:t>
            </a:r>
          </a:p>
        </p:txBody>
      </p:sp>
      <p:sp>
        <p:nvSpPr>
          <p:cNvPr id="17" name="Picture Placeholder 14">
            <a:extLst>
              <a:ext uri="{FF2B5EF4-FFF2-40B4-BE49-F238E27FC236}">
                <a16:creationId xmlns:a16="http://schemas.microsoft.com/office/drawing/2014/main" id="{36695E44-58A9-4E03-AE30-52C3E1CE7D56}"/>
              </a:ext>
            </a:extLst>
          </p:cNvPr>
          <p:cNvSpPr>
            <a:spLocks noGrp="1"/>
          </p:cNvSpPr>
          <p:nvPr>
            <p:ph type="pic" sz="quarter" idx="15"/>
          </p:nvPr>
        </p:nvSpPr>
        <p:spPr>
          <a:xfrm>
            <a:off x="-3461420" y="3439"/>
            <a:ext cx="7417124" cy="7191725"/>
          </a:xfrm>
          <a:prstGeom prst="ellipse">
            <a:avLst/>
          </a:prstGeom>
        </p:spPr>
        <p:txBody>
          <a:bodyPr/>
          <a:lstStyle/>
          <a:p>
            <a:endParaRPr lang="en-GB" dirty="0"/>
          </a:p>
        </p:txBody>
      </p:sp>
      <p:grpSp>
        <p:nvGrpSpPr>
          <p:cNvPr id="11" name="Group 10">
            <a:extLst>
              <a:ext uri="{FF2B5EF4-FFF2-40B4-BE49-F238E27FC236}">
                <a16:creationId xmlns:a16="http://schemas.microsoft.com/office/drawing/2014/main" id="{6172021D-E1CB-455C-9BB8-E8114BA47E08}"/>
              </a:ext>
            </a:extLst>
          </p:cNvPr>
          <p:cNvGrpSpPr/>
          <p:nvPr userDrawn="1"/>
        </p:nvGrpSpPr>
        <p:grpSpPr>
          <a:xfrm>
            <a:off x="11291819" y="352416"/>
            <a:ext cx="193527" cy="5867690"/>
            <a:chOff x="298581" y="355599"/>
            <a:chExt cx="193527" cy="5867690"/>
          </a:xfrm>
        </p:grpSpPr>
        <p:sp>
          <p:nvSpPr>
            <p:cNvPr id="12" name="Rectangle 11">
              <a:extLst>
                <a:ext uri="{FF2B5EF4-FFF2-40B4-BE49-F238E27FC236}">
                  <a16:creationId xmlns:a16="http://schemas.microsoft.com/office/drawing/2014/main" id="{7BEE1E3C-2446-4F02-8F23-B7B5CDBC94D1}"/>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09DC7A9D-86A3-41CE-956B-7562569F665F}"/>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AC95CCA3-C946-4D94-8F27-022F74A24738}"/>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36318EE9-0A27-42A7-9770-F7CE4CD3F9FA}"/>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19" name="Text Placeholder 2">
            <a:extLst>
              <a:ext uri="{FF2B5EF4-FFF2-40B4-BE49-F238E27FC236}">
                <a16:creationId xmlns:a16="http://schemas.microsoft.com/office/drawing/2014/main" id="{0B71EE4B-3A94-4940-84D9-E990681E5E80}"/>
              </a:ext>
            </a:extLst>
          </p:cNvPr>
          <p:cNvSpPr>
            <a:spLocks noGrp="1"/>
          </p:cNvSpPr>
          <p:nvPr>
            <p:ph type="body" sz="quarter" idx="16"/>
          </p:nvPr>
        </p:nvSpPr>
        <p:spPr>
          <a:xfrm>
            <a:off x="3975108" y="1686560"/>
            <a:ext cx="6882131" cy="777885"/>
          </a:xfrm>
          <a:prstGeom prst="rect">
            <a:avLst/>
          </a:prstGeom>
        </p:spPr>
        <p:txBody>
          <a:bodyPr/>
          <a:lstStyle>
            <a:lvl1pPr marL="457200" indent="-457200" algn="ctr">
              <a:buFont typeface="+mj-lt"/>
              <a:buAutoNum type="arabicPeriod"/>
              <a:defRPr sz="2400">
                <a:solidFill>
                  <a:srgbClr val="000000"/>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8249180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51"/>
        <p:cNvGrpSpPr/>
        <p:nvPr/>
      </p:nvGrpSpPr>
      <p:grpSpPr>
        <a:xfrm>
          <a:off x="0" y="0"/>
          <a:ext cx="0" cy="0"/>
          <a:chOff x="0" y="0"/>
          <a:chExt cx="0" cy="0"/>
        </a:xfrm>
      </p:grpSpPr>
      <p:pic>
        <p:nvPicPr>
          <p:cNvPr id="3" name="Picture 2">
            <a:extLst>
              <a:ext uri="{FF2B5EF4-FFF2-40B4-BE49-F238E27FC236}">
                <a16:creationId xmlns:a16="http://schemas.microsoft.com/office/drawing/2014/main" id="{F645981E-4AD5-4822-981C-5133E0E373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AAD08967-36A8-4ED2-A036-2D3F57B7172A}"/>
              </a:ext>
            </a:extLst>
          </p:cNvPr>
          <p:cNvSpPr>
            <a:spLocks noGrp="1"/>
          </p:cNvSpPr>
          <p:nvPr>
            <p:ph type="body" sz="quarter" idx="10"/>
          </p:nvPr>
        </p:nvSpPr>
        <p:spPr>
          <a:xfrm>
            <a:off x="2417763" y="3005137"/>
            <a:ext cx="7589837" cy="847725"/>
          </a:xfrm>
          <a:prstGeom prst="rect">
            <a:avLst/>
          </a:prstGeom>
        </p:spPr>
        <p:txBody>
          <a:bodyPr/>
          <a:lstStyle>
            <a:lvl1pPr algn="ctr">
              <a:defRPr sz="4400" b="0">
                <a:solidFill>
                  <a:srgbClr val="404040"/>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9318411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sp>
        <p:nvSpPr>
          <p:cNvPr id="41" name="Rectangle 40">
            <a:extLst>
              <a:ext uri="{FF2B5EF4-FFF2-40B4-BE49-F238E27FC236}">
                <a16:creationId xmlns:a16="http://schemas.microsoft.com/office/drawing/2014/main" id="{4713FCB6-A1F1-40A8-84AC-5FC99DC58128}"/>
              </a:ext>
            </a:extLst>
          </p:cNvPr>
          <p:cNvSpPr/>
          <p:nvPr userDrawn="1"/>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42" name="Picture 41">
            <a:extLst>
              <a:ext uri="{FF2B5EF4-FFF2-40B4-BE49-F238E27FC236}">
                <a16:creationId xmlns:a16="http://schemas.microsoft.com/office/drawing/2014/main" id="{175A401C-C247-4455-AB67-2043B77EEA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43" name="Rectangle 42">
            <a:extLst>
              <a:ext uri="{FF2B5EF4-FFF2-40B4-BE49-F238E27FC236}">
                <a16:creationId xmlns:a16="http://schemas.microsoft.com/office/drawing/2014/main" id="{E24F45B8-2D28-4121-A62A-FAE555B639C3}"/>
              </a:ext>
            </a:extLst>
          </p:cNvPr>
          <p:cNvSpPr/>
          <p:nvPr userDrawn="1"/>
        </p:nvSpPr>
        <p:spPr>
          <a:xfrm>
            <a:off x="1779875" y="1483899"/>
            <a:ext cx="9430669" cy="977657"/>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7F1F998C-38BD-4B85-921C-6946C0124C28}"/>
              </a:ext>
            </a:extLst>
          </p:cNvPr>
          <p:cNvSpPr/>
          <p:nvPr userDrawn="1"/>
        </p:nvSpPr>
        <p:spPr>
          <a:xfrm>
            <a:off x="1779875" y="2591859"/>
            <a:ext cx="9430669" cy="977657"/>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AA739F49-1F8C-4D82-8471-A43C2CC7BEDF}"/>
              </a:ext>
            </a:extLst>
          </p:cNvPr>
          <p:cNvSpPr/>
          <p:nvPr userDrawn="1"/>
        </p:nvSpPr>
        <p:spPr>
          <a:xfrm>
            <a:off x="1779876" y="3693283"/>
            <a:ext cx="9430668" cy="9854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2A3262E5-FD99-4284-837C-A0D3BC5AA377}"/>
              </a:ext>
            </a:extLst>
          </p:cNvPr>
          <p:cNvSpPr/>
          <p:nvPr userDrawn="1"/>
        </p:nvSpPr>
        <p:spPr>
          <a:xfrm>
            <a:off x="1770250" y="4822743"/>
            <a:ext cx="9440293" cy="985406"/>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47" name="Rectangle 46">
            <a:extLst>
              <a:ext uri="{FF2B5EF4-FFF2-40B4-BE49-F238E27FC236}">
                <a16:creationId xmlns:a16="http://schemas.microsoft.com/office/drawing/2014/main" id="{4584405E-EE7C-4C48-BA31-038D98A70D3C}"/>
              </a:ext>
            </a:extLst>
          </p:cNvPr>
          <p:cNvSpPr/>
          <p:nvPr userDrawn="1"/>
        </p:nvSpPr>
        <p:spPr>
          <a:xfrm>
            <a:off x="638279" y="3701006"/>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 name="Rectangle 47">
            <a:extLst>
              <a:ext uri="{FF2B5EF4-FFF2-40B4-BE49-F238E27FC236}">
                <a16:creationId xmlns:a16="http://schemas.microsoft.com/office/drawing/2014/main" id="{E461746A-4174-46FD-B49E-7E1B34DF9693}"/>
              </a:ext>
            </a:extLst>
          </p:cNvPr>
          <p:cNvSpPr/>
          <p:nvPr userDrawn="1"/>
        </p:nvSpPr>
        <p:spPr>
          <a:xfrm>
            <a:off x="638279" y="4822743"/>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9" name="Picture 48">
            <a:extLst>
              <a:ext uri="{FF2B5EF4-FFF2-40B4-BE49-F238E27FC236}">
                <a16:creationId xmlns:a16="http://schemas.microsoft.com/office/drawing/2014/main" id="{9DB13A19-7FAC-4A47-9AC1-528FA0B28C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780" y="4951010"/>
            <a:ext cx="705961" cy="728871"/>
          </a:xfrm>
          <a:prstGeom prst="rect">
            <a:avLst/>
          </a:prstGeom>
        </p:spPr>
      </p:pic>
      <p:sp>
        <p:nvSpPr>
          <p:cNvPr id="50" name="Rectangle 49">
            <a:extLst>
              <a:ext uri="{FF2B5EF4-FFF2-40B4-BE49-F238E27FC236}">
                <a16:creationId xmlns:a16="http://schemas.microsoft.com/office/drawing/2014/main" id="{5041CB14-BE1D-481B-90E0-F2165F7251E9}"/>
              </a:ext>
            </a:extLst>
          </p:cNvPr>
          <p:cNvSpPr/>
          <p:nvPr userDrawn="1"/>
        </p:nvSpPr>
        <p:spPr>
          <a:xfrm>
            <a:off x="638279" y="2604028"/>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51" name="Picture 50">
            <a:extLst>
              <a:ext uri="{FF2B5EF4-FFF2-40B4-BE49-F238E27FC236}">
                <a16:creationId xmlns:a16="http://schemas.microsoft.com/office/drawing/2014/main" id="{110166ED-D4B7-4C25-BBED-9DEF67CAA24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826" y="2724506"/>
            <a:ext cx="732001" cy="750630"/>
          </a:xfrm>
          <a:prstGeom prst="rect">
            <a:avLst/>
          </a:prstGeom>
        </p:spPr>
      </p:pic>
      <p:pic>
        <p:nvPicPr>
          <p:cNvPr id="52" name="Picture 51">
            <a:extLst>
              <a:ext uri="{FF2B5EF4-FFF2-40B4-BE49-F238E27FC236}">
                <a16:creationId xmlns:a16="http://schemas.microsoft.com/office/drawing/2014/main" id="{92BDE7FE-69D9-41C0-9682-4FC1C87D1A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8475" y="3879379"/>
            <a:ext cx="792190" cy="661419"/>
          </a:xfrm>
          <a:prstGeom prst="rect">
            <a:avLst/>
          </a:prstGeom>
        </p:spPr>
      </p:pic>
      <p:sp>
        <p:nvSpPr>
          <p:cNvPr id="53" name="Text Placeholder 2">
            <a:extLst>
              <a:ext uri="{FF2B5EF4-FFF2-40B4-BE49-F238E27FC236}">
                <a16:creationId xmlns:a16="http://schemas.microsoft.com/office/drawing/2014/main" id="{FAE67742-06A9-42A7-A9DE-1A42AA98AB97}"/>
              </a:ext>
            </a:extLst>
          </p:cNvPr>
          <p:cNvSpPr>
            <a:spLocks noGrp="1"/>
          </p:cNvSpPr>
          <p:nvPr>
            <p:ph type="body" sz="quarter" idx="10"/>
          </p:nvPr>
        </p:nvSpPr>
        <p:spPr>
          <a:xfrm>
            <a:off x="1879600" y="2724150"/>
            <a:ext cx="1392238" cy="825500"/>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54" name="Text Placeholder 2">
            <a:extLst>
              <a:ext uri="{FF2B5EF4-FFF2-40B4-BE49-F238E27FC236}">
                <a16:creationId xmlns:a16="http://schemas.microsoft.com/office/drawing/2014/main" id="{CE6EB1F6-76E1-40C0-B98E-ACBEAF23CD22}"/>
              </a:ext>
            </a:extLst>
          </p:cNvPr>
          <p:cNvSpPr>
            <a:spLocks noGrp="1"/>
          </p:cNvSpPr>
          <p:nvPr>
            <p:ph type="body" sz="quarter" idx="11"/>
          </p:nvPr>
        </p:nvSpPr>
        <p:spPr>
          <a:xfrm>
            <a:off x="1898303" y="3797338"/>
            <a:ext cx="1392238" cy="825500"/>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55" name="Text Placeholder 2">
            <a:extLst>
              <a:ext uri="{FF2B5EF4-FFF2-40B4-BE49-F238E27FC236}">
                <a16:creationId xmlns:a16="http://schemas.microsoft.com/office/drawing/2014/main" id="{34733D78-C1C4-446C-BE9E-ACA1CD411512}"/>
              </a:ext>
            </a:extLst>
          </p:cNvPr>
          <p:cNvSpPr>
            <a:spLocks noGrp="1"/>
          </p:cNvSpPr>
          <p:nvPr>
            <p:ph type="body" sz="quarter" idx="12"/>
          </p:nvPr>
        </p:nvSpPr>
        <p:spPr>
          <a:xfrm>
            <a:off x="1868075" y="4942844"/>
            <a:ext cx="1392238" cy="825500"/>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56" name="Text Placeholder 2">
            <a:extLst>
              <a:ext uri="{FF2B5EF4-FFF2-40B4-BE49-F238E27FC236}">
                <a16:creationId xmlns:a16="http://schemas.microsoft.com/office/drawing/2014/main" id="{EF272FCF-D289-4BC4-9EB2-A5E1E82660BC}"/>
              </a:ext>
            </a:extLst>
          </p:cNvPr>
          <p:cNvSpPr>
            <a:spLocks noGrp="1"/>
          </p:cNvSpPr>
          <p:nvPr>
            <p:ph type="body" sz="quarter" idx="13"/>
          </p:nvPr>
        </p:nvSpPr>
        <p:spPr>
          <a:xfrm>
            <a:off x="1879600" y="1559977"/>
            <a:ext cx="1392238" cy="825500"/>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57" name="Text Placeholder 2">
            <a:extLst>
              <a:ext uri="{FF2B5EF4-FFF2-40B4-BE49-F238E27FC236}">
                <a16:creationId xmlns:a16="http://schemas.microsoft.com/office/drawing/2014/main" id="{4CD1F5E9-B0C4-43A4-8CFE-0E4E553365DB}"/>
              </a:ext>
            </a:extLst>
          </p:cNvPr>
          <p:cNvSpPr>
            <a:spLocks noGrp="1"/>
          </p:cNvSpPr>
          <p:nvPr>
            <p:ph type="body" sz="quarter" idx="14"/>
          </p:nvPr>
        </p:nvSpPr>
        <p:spPr>
          <a:xfrm>
            <a:off x="3101944" y="2722996"/>
            <a:ext cx="7972455" cy="825500"/>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
        <p:nvSpPr>
          <p:cNvPr id="58" name="Text Placeholder 2">
            <a:extLst>
              <a:ext uri="{FF2B5EF4-FFF2-40B4-BE49-F238E27FC236}">
                <a16:creationId xmlns:a16="http://schemas.microsoft.com/office/drawing/2014/main" id="{A02CA82E-32B7-4E66-943A-7B58C9340987}"/>
              </a:ext>
            </a:extLst>
          </p:cNvPr>
          <p:cNvSpPr>
            <a:spLocks noGrp="1"/>
          </p:cNvSpPr>
          <p:nvPr>
            <p:ph type="body" sz="quarter" idx="15"/>
          </p:nvPr>
        </p:nvSpPr>
        <p:spPr>
          <a:xfrm>
            <a:off x="3101944" y="1559977"/>
            <a:ext cx="7972455" cy="825500"/>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
        <p:nvSpPr>
          <p:cNvPr id="59" name="Text Placeholder 2">
            <a:extLst>
              <a:ext uri="{FF2B5EF4-FFF2-40B4-BE49-F238E27FC236}">
                <a16:creationId xmlns:a16="http://schemas.microsoft.com/office/drawing/2014/main" id="{11A14634-E8B6-4F12-8D02-0C5B860EE076}"/>
              </a:ext>
            </a:extLst>
          </p:cNvPr>
          <p:cNvSpPr>
            <a:spLocks noGrp="1"/>
          </p:cNvSpPr>
          <p:nvPr>
            <p:ph type="body" sz="quarter" idx="16"/>
          </p:nvPr>
        </p:nvSpPr>
        <p:spPr>
          <a:xfrm>
            <a:off x="3101944" y="4972185"/>
            <a:ext cx="7972455" cy="825500"/>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
        <p:nvSpPr>
          <p:cNvPr id="60" name="Text Placeholder 2">
            <a:extLst>
              <a:ext uri="{FF2B5EF4-FFF2-40B4-BE49-F238E27FC236}">
                <a16:creationId xmlns:a16="http://schemas.microsoft.com/office/drawing/2014/main" id="{6D2ADBB2-80E9-476A-8B32-317BFBDDA9BC}"/>
              </a:ext>
            </a:extLst>
          </p:cNvPr>
          <p:cNvSpPr>
            <a:spLocks noGrp="1"/>
          </p:cNvSpPr>
          <p:nvPr>
            <p:ph type="body" sz="quarter" idx="17"/>
          </p:nvPr>
        </p:nvSpPr>
        <p:spPr>
          <a:xfrm>
            <a:off x="3101944" y="3809166"/>
            <a:ext cx="7972455" cy="825500"/>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15773098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7" name="Rectangle 6">
            <a:extLst>
              <a:ext uri="{FF2B5EF4-FFF2-40B4-BE49-F238E27FC236}">
                <a16:creationId xmlns:a16="http://schemas.microsoft.com/office/drawing/2014/main" id="{C80F39B1-4E4D-4D9B-B078-B5BD4CC021B2}"/>
              </a:ext>
            </a:extLst>
          </p:cNvPr>
          <p:cNvSpPr/>
          <p:nvPr userDrawn="1"/>
        </p:nvSpPr>
        <p:spPr>
          <a:xfrm>
            <a:off x="0" y="0"/>
            <a:ext cx="12192000" cy="6858000"/>
          </a:xfrm>
          <a:prstGeom prst="rect">
            <a:avLst/>
          </a:prstGeom>
          <a:solidFill>
            <a:srgbClr val="E1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18FD001F-3E91-4216-9240-F2236865222F}"/>
              </a:ext>
            </a:extLst>
          </p:cNvPr>
          <p:cNvSpPr/>
          <p:nvPr userDrawn="1"/>
        </p:nvSpPr>
        <p:spPr>
          <a:xfrm>
            <a:off x="638279" y="1329474"/>
            <a:ext cx="821343" cy="731939"/>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9" name="Picture 8">
            <a:extLst>
              <a:ext uri="{FF2B5EF4-FFF2-40B4-BE49-F238E27FC236}">
                <a16:creationId xmlns:a16="http://schemas.microsoft.com/office/drawing/2014/main" id="{BB4B0A1D-77D0-419D-A364-CB8819F587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6470" y="1408534"/>
            <a:ext cx="601615" cy="552915"/>
          </a:xfrm>
          <a:prstGeom prst="rect">
            <a:avLst/>
          </a:prstGeom>
        </p:spPr>
      </p:pic>
      <p:sp>
        <p:nvSpPr>
          <p:cNvPr id="10" name="Rectangle 9">
            <a:extLst>
              <a:ext uri="{FF2B5EF4-FFF2-40B4-BE49-F238E27FC236}">
                <a16:creationId xmlns:a16="http://schemas.microsoft.com/office/drawing/2014/main" id="{BAA2A840-9F8A-4D61-B426-DE4EFBED5162}"/>
              </a:ext>
            </a:extLst>
          </p:cNvPr>
          <p:cNvSpPr/>
          <p:nvPr userDrawn="1"/>
        </p:nvSpPr>
        <p:spPr>
          <a:xfrm>
            <a:off x="1779875" y="1329474"/>
            <a:ext cx="9430669" cy="733977"/>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4D779784-E24F-4767-B925-CEA655B2C404}"/>
              </a:ext>
            </a:extLst>
          </p:cNvPr>
          <p:cNvSpPr/>
          <p:nvPr userDrawn="1"/>
        </p:nvSpPr>
        <p:spPr>
          <a:xfrm>
            <a:off x="1779875" y="2163114"/>
            <a:ext cx="9430669" cy="733977"/>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2850A2DC-BB01-441D-894B-F3E502E138A9}"/>
              </a:ext>
            </a:extLst>
          </p:cNvPr>
          <p:cNvSpPr/>
          <p:nvPr userDrawn="1"/>
        </p:nvSpPr>
        <p:spPr>
          <a:xfrm>
            <a:off x="1779876" y="3073025"/>
            <a:ext cx="9430668" cy="739795"/>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6E116A23-0BE4-4A7A-BAA1-ADAEA041FA78}"/>
              </a:ext>
            </a:extLst>
          </p:cNvPr>
          <p:cNvSpPr/>
          <p:nvPr userDrawn="1"/>
        </p:nvSpPr>
        <p:spPr>
          <a:xfrm>
            <a:off x="1770250" y="3960044"/>
            <a:ext cx="9440293" cy="739795"/>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696904BB-F9B5-4D76-BC35-8AF2CB1EC479}"/>
              </a:ext>
            </a:extLst>
          </p:cNvPr>
          <p:cNvSpPr/>
          <p:nvPr userDrawn="1"/>
        </p:nvSpPr>
        <p:spPr>
          <a:xfrm>
            <a:off x="638279" y="3080748"/>
            <a:ext cx="821343" cy="731939"/>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FB29505F-7941-4034-947E-D417EA519DE1}"/>
              </a:ext>
            </a:extLst>
          </p:cNvPr>
          <p:cNvSpPr/>
          <p:nvPr userDrawn="1"/>
        </p:nvSpPr>
        <p:spPr>
          <a:xfrm>
            <a:off x="638279" y="3960044"/>
            <a:ext cx="821343" cy="731939"/>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6" name="Picture 15">
            <a:extLst>
              <a:ext uri="{FF2B5EF4-FFF2-40B4-BE49-F238E27FC236}">
                <a16:creationId xmlns:a16="http://schemas.microsoft.com/office/drawing/2014/main" id="{FFE5C8A8-427D-4BE6-9A69-332E4CDE00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863" y="4052412"/>
            <a:ext cx="634254" cy="547201"/>
          </a:xfrm>
          <a:prstGeom prst="rect">
            <a:avLst/>
          </a:prstGeom>
        </p:spPr>
      </p:pic>
      <p:sp>
        <p:nvSpPr>
          <p:cNvPr id="17" name="Rectangle 16">
            <a:extLst>
              <a:ext uri="{FF2B5EF4-FFF2-40B4-BE49-F238E27FC236}">
                <a16:creationId xmlns:a16="http://schemas.microsoft.com/office/drawing/2014/main" id="{E5CCDA5C-065E-486A-BE44-F26D07DE8FB9}"/>
              </a:ext>
            </a:extLst>
          </p:cNvPr>
          <p:cNvSpPr/>
          <p:nvPr userDrawn="1"/>
        </p:nvSpPr>
        <p:spPr>
          <a:xfrm>
            <a:off x="638279" y="2175283"/>
            <a:ext cx="821343" cy="731939"/>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8" name="Picture 17">
            <a:extLst>
              <a:ext uri="{FF2B5EF4-FFF2-40B4-BE49-F238E27FC236}">
                <a16:creationId xmlns:a16="http://schemas.microsoft.com/office/drawing/2014/main" id="{9CACCA13-F4C1-44F4-AEEF-5E2AD7D17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8260" y="2259484"/>
            <a:ext cx="540654" cy="563536"/>
          </a:xfrm>
          <a:prstGeom prst="rect">
            <a:avLst/>
          </a:prstGeom>
        </p:spPr>
      </p:pic>
      <p:pic>
        <p:nvPicPr>
          <p:cNvPr id="19" name="Picture 18">
            <a:extLst>
              <a:ext uri="{FF2B5EF4-FFF2-40B4-BE49-F238E27FC236}">
                <a16:creationId xmlns:a16="http://schemas.microsoft.com/office/drawing/2014/main" id="{D77ABE52-6F4B-4CC1-A409-1CB604DC41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6943" y="3177080"/>
            <a:ext cx="681559" cy="566774"/>
          </a:xfrm>
          <a:prstGeom prst="rect">
            <a:avLst/>
          </a:prstGeom>
        </p:spPr>
      </p:pic>
      <p:sp>
        <p:nvSpPr>
          <p:cNvPr id="3" name="Text Placeholder 2">
            <a:extLst>
              <a:ext uri="{FF2B5EF4-FFF2-40B4-BE49-F238E27FC236}">
                <a16:creationId xmlns:a16="http://schemas.microsoft.com/office/drawing/2014/main" id="{B7294563-782A-44C2-8F83-BAB54F29E922}"/>
              </a:ext>
            </a:extLst>
          </p:cNvPr>
          <p:cNvSpPr>
            <a:spLocks noGrp="1"/>
          </p:cNvSpPr>
          <p:nvPr>
            <p:ph type="body" sz="quarter" idx="10"/>
          </p:nvPr>
        </p:nvSpPr>
        <p:spPr>
          <a:xfrm>
            <a:off x="1879600" y="2306056"/>
            <a:ext cx="1392238" cy="619745"/>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03DB903B-8DB9-4A9B-8866-330F462D7CEF}"/>
              </a:ext>
            </a:extLst>
          </p:cNvPr>
          <p:cNvSpPr>
            <a:spLocks noGrp="1"/>
          </p:cNvSpPr>
          <p:nvPr>
            <p:ph type="body" sz="quarter" idx="11"/>
          </p:nvPr>
        </p:nvSpPr>
        <p:spPr>
          <a:xfrm>
            <a:off x="1898303" y="3177080"/>
            <a:ext cx="1392238" cy="619745"/>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02BABE2C-15DC-4945-BF41-ECF35174E694}"/>
              </a:ext>
            </a:extLst>
          </p:cNvPr>
          <p:cNvSpPr>
            <a:spLocks noGrp="1"/>
          </p:cNvSpPr>
          <p:nvPr>
            <p:ph type="body" sz="quarter" idx="12"/>
          </p:nvPr>
        </p:nvSpPr>
        <p:spPr>
          <a:xfrm>
            <a:off x="1868075" y="3993886"/>
            <a:ext cx="1392238" cy="825500"/>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62FCA533-2D26-4E55-8F79-587EC56AAE1C}"/>
              </a:ext>
            </a:extLst>
          </p:cNvPr>
          <p:cNvSpPr>
            <a:spLocks noGrp="1"/>
          </p:cNvSpPr>
          <p:nvPr>
            <p:ph type="body" sz="quarter" idx="13"/>
          </p:nvPr>
        </p:nvSpPr>
        <p:spPr>
          <a:xfrm>
            <a:off x="1879600" y="1405552"/>
            <a:ext cx="1392238" cy="619745"/>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27" name="Text Placeholder 2">
            <a:extLst>
              <a:ext uri="{FF2B5EF4-FFF2-40B4-BE49-F238E27FC236}">
                <a16:creationId xmlns:a16="http://schemas.microsoft.com/office/drawing/2014/main" id="{97F8F672-BF51-4233-9469-F78256E62077}"/>
              </a:ext>
            </a:extLst>
          </p:cNvPr>
          <p:cNvSpPr>
            <a:spLocks noGrp="1"/>
          </p:cNvSpPr>
          <p:nvPr>
            <p:ph type="body" sz="quarter" idx="14"/>
          </p:nvPr>
        </p:nvSpPr>
        <p:spPr>
          <a:xfrm>
            <a:off x="3101944" y="2294251"/>
            <a:ext cx="7972455" cy="619745"/>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
        <p:nvSpPr>
          <p:cNvPr id="28" name="Text Placeholder 2">
            <a:extLst>
              <a:ext uri="{FF2B5EF4-FFF2-40B4-BE49-F238E27FC236}">
                <a16:creationId xmlns:a16="http://schemas.microsoft.com/office/drawing/2014/main" id="{FBDC00CD-CC45-4EF4-AC02-CE50E601FF14}"/>
              </a:ext>
            </a:extLst>
          </p:cNvPr>
          <p:cNvSpPr>
            <a:spLocks noGrp="1"/>
          </p:cNvSpPr>
          <p:nvPr>
            <p:ph type="body" sz="quarter" idx="15"/>
          </p:nvPr>
        </p:nvSpPr>
        <p:spPr>
          <a:xfrm>
            <a:off x="3101944" y="1405552"/>
            <a:ext cx="7972455" cy="619745"/>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
        <p:nvSpPr>
          <p:cNvPr id="29" name="Text Placeholder 2">
            <a:extLst>
              <a:ext uri="{FF2B5EF4-FFF2-40B4-BE49-F238E27FC236}">
                <a16:creationId xmlns:a16="http://schemas.microsoft.com/office/drawing/2014/main" id="{DF8DD6F7-B35C-410D-A419-091BCCAD17F5}"/>
              </a:ext>
            </a:extLst>
          </p:cNvPr>
          <p:cNvSpPr>
            <a:spLocks noGrp="1"/>
          </p:cNvSpPr>
          <p:nvPr>
            <p:ph type="body" sz="quarter" idx="16"/>
          </p:nvPr>
        </p:nvSpPr>
        <p:spPr>
          <a:xfrm>
            <a:off x="3101944" y="4023227"/>
            <a:ext cx="7972455" cy="825500"/>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386712F1-6561-4DA6-9415-82D599CB152D}"/>
              </a:ext>
            </a:extLst>
          </p:cNvPr>
          <p:cNvSpPr>
            <a:spLocks noGrp="1"/>
          </p:cNvSpPr>
          <p:nvPr>
            <p:ph type="body" sz="quarter" idx="17"/>
          </p:nvPr>
        </p:nvSpPr>
        <p:spPr>
          <a:xfrm>
            <a:off x="3101944" y="3188908"/>
            <a:ext cx="7972455" cy="619745"/>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0998627E-684F-4D07-A61F-9774C54836BA}"/>
              </a:ext>
            </a:extLst>
          </p:cNvPr>
          <p:cNvSpPr/>
          <p:nvPr userDrawn="1"/>
        </p:nvSpPr>
        <p:spPr>
          <a:xfrm>
            <a:off x="1779876" y="4836761"/>
            <a:ext cx="9430668" cy="739795"/>
          </a:xfrm>
          <a:prstGeom prst="rect">
            <a:avLst/>
          </a:prstGeom>
          <a:solidFill>
            <a:srgbClr val="86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B237E0CB-4EA2-4BF2-BD63-B007B5DCCF27}"/>
              </a:ext>
            </a:extLst>
          </p:cNvPr>
          <p:cNvSpPr/>
          <p:nvPr userDrawn="1"/>
        </p:nvSpPr>
        <p:spPr>
          <a:xfrm>
            <a:off x="1770250" y="5723780"/>
            <a:ext cx="9440293" cy="739795"/>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2C89F708-2A48-4FEC-B878-C2ABA5A5EDE4}"/>
              </a:ext>
            </a:extLst>
          </p:cNvPr>
          <p:cNvSpPr/>
          <p:nvPr userDrawn="1"/>
        </p:nvSpPr>
        <p:spPr>
          <a:xfrm>
            <a:off x="638278" y="4844484"/>
            <a:ext cx="821343" cy="731939"/>
          </a:xfrm>
          <a:prstGeom prst="rect">
            <a:avLst/>
          </a:prstGeom>
          <a:solidFill>
            <a:srgbClr val="86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0DF0CCC8-B5E4-4BC8-B44A-1457A4E63761}"/>
              </a:ext>
            </a:extLst>
          </p:cNvPr>
          <p:cNvSpPr/>
          <p:nvPr userDrawn="1"/>
        </p:nvSpPr>
        <p:spPr>
          <a:xfrm>
            <a:off x="638279" y="5723780"/>
            <a:ext cx="821342" cy="731939"/>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Text Placeholder 2">
            <a:extLst>
              <a:ext uri="{FF2B5EF4-FFF2-40B4-BE49-F238E27FC236}">
                <a16:creationId xmlns:a16="http://schemas.microsoft.com/office/drawing/2014/main" id="{997EC116-7F32-416D-9F0D-8A4144EA8F05}"/>
              </a:ext>
            </a:extLst>
          </p:cNvPr>
          <p:cNvSpPr>
            <a:spLocks noGrp="1"/>
          </p:cNvSpPr>
          <p:nvPr>
            <p:ph type="body" sz="quarter" idx="19"/>
          </p:nvPr>
        </p:nvSpPr>
        <p:spPr>
          <a:xfrm>
            <a:off x="1898303" y="4905634"/>
            <a:ext cx="1392238" cy="619745"/>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36" name="Text Placeholder 2">
            <a:extLst>
              <a:ext uri="{FF2B5EF4-FFF2-40B4-BE49-F238E27FC236}">
                <a16:creationId xmlns:a16="http://schemas.microsoft.com/office/drawing/2014/main" id="{6474C0F2-BE1D-473E-B14B-12AFD3B26BFB}"/>
              </a:ext>
            </a:extLst>
          </p:cNvPr>
          <p:cNvSpPr>
            <a:spLocks noGrp="1"/>
          </p:cNvSpPr>
          <p:nvPr>
            <p:ph type="body" sz="quarter" idx="20"/>
          </p:nvPr>
        </p:nvSpPr>
        <p:spPr>
          <a:xfrm>
            <a:off x="3120647" y="4905634"/>
            <a:ext cx="7972455" cy="619745"/>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sp>
        <p:nvSpPr>
          <p:cNvPr id="37" name="Text Placeholder 2">
            <a:extLst>
              <a:ext uri="{FF2B5EF4-FFF2-40B4-BE49-F238E27FC236}">
                <a16:creationId xmlns:a16="http://schemas.microsoft.com/office/drawing/2014/main" id="{91F201AF-35BF-46AD-A724-2A1D555862FF}"/>
              </a:ext>
            </a:extLst>
          </p:cNvPr>
          <p:cNvSpPr>
            <a:spLocks noGrp="1"/>
          </p:cNvSpPr>
          <p:nvPr>
            <p:ph type="body" sz="quarter" idx="21"/>
          </p:nvPr>
        </p:nvSpPr>
        <p:spPr>
          <a:xfrm>
            <a:off x="1868075" y="5822282"/>
            <a:ext cx="1392238" cy="619745"/>
          </a:xfrm>
          <a:prstGeom prst="rect">
            <a:avLst/>
          </a:prstGeom>
        </p:spPr>
        <p:txBody>
          <a:bodyPr/>
          <a:lstStyle>
            <a:lvl1pPr>
              <a:defRPr sz="4500" b="0">
                <a:solidFill>
                  <a:schemeClr val="bg1"/>
                </a:solidFill>
                <a:latin typeface="Noto Sans" panose="020B0502040504020204"/>
              </a:defRPr>
            </a:lvl1pPr>
          </a:lstStyle>
          <a:p>
            <a:pPr lvl="0"/>
            <a:r>
              <a:rPr lang="en-US" dirty="0"/>
              <a:t>Click to edit Master text styles</a:t>
            </a:r>
          </a:p>
        </p:txBody>
      </p:sp>
      <p:sp>
        <p:nvSpPr>
          <p:cNvPr id="38" name="Text Placeholder 2">
            <a:extLst>
              <a:ext uri="{FF2B5EF4-FFF2-40B4-BE49-F238E27FC236}">
                <a16:creationId xmlns:a16="http://schemas.microsoft.com/office/drawing/2014/main" id="{8E1BDC3D-1C01-4446-8C29-D3A80DB9FE60}"/>
              </a:ext>
            </a:extLst>
          </p:cNvPr>
          <p:cNvSpPr>
            <a:spLocks noGrp="1"/>
          </p:cNvSpPr>
          <p:nvPr>
            <p:ph type="body" sz="quarter" idx="22"/>
          </p:nvPr>
        </p:nvSpPr>
        <p:spPr>
          <a:xfrm>
            <a:off x="3090419" y="5822282"/>
            <a:ext cx="7972455" cy="619745"/>
          </a:xfrm>
          <a:prstGeom prst="rect">
            <a:avLst/>
          </a:prstGeom>
        </p:spPr>
        <p:txBody>
          <a:bodyPr/>
          <a:lstStyle>
            <a:lvl1pPr>
              <a:defRPr sz="2000" b="0">
                <a:solidFill>
                  <a:schemeClr val="bg1"/>
                </a:solidFill>
                <a:latin typeface="Noto Sans" panose="020B0502040504020204"/>
              </a:defRPr>
            </a:lvl1pPr>
          </a:lstStyle>
          <a:p>
            <a:pPr lvl="0"/>
            <a:r>
              <a:rPr lang="en-US" dirty="0"/>
              <a:t>Click to edit Master text styles</a:t>
            </a:r>
          </a:p>
        </p:txBody>
      </p:sp>
      <p:pic>
        <p:nvPicPr>
          <p:cNvPr id="39" name="Picture 38">
            <a:extLst>
              <a:ext uri="{FF2B5EF4-FFF2-40B4-BE49-F238E27FC236}">
                <a16:creationId xmlns:a16="http://schemas.microsoft.com/office/drawing/2014/main" id="{314BE2EC-FB13-475C-B9D0-E8835F5EDD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763505" y="4930529"/>
            <a:ext cx="565410" cy="589339"/>
          </a:xfrm>
          <a:prstGeom prst="rect">
            <a:avLst/>
          </a:prstGeom>
        </p:spPr>
      </p:pic>
      <p:pic>
        <p:nvPicPr>
          <p:cNvPr id="40" name="Picture 39">
            <a:extLst>
              <a:ext uri="{FF2B5EF4-FFF2-40B4-BE49-F238E27FC236}">
                <a16:creationId xmlns:a16="http://schemas.microsoft.com/office/drawing/2014/main" id="{DE6B06F6-18D6-4C85-B0BD-FE7F732E4B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698558" y="5806699"/>
            <a:ext cx="681559" cy="566774"/>
          </a:xfrm>
          <a:prstGeom prst="rect">
            <a:avLst/>
          </a:prstGeom>
        </p:spPr>
      </p:pic>
    </p:spTree>
    <p:extLst>
      <p:ext uri="{BB962C8B-B14F-4D97-AF65-F5344CB8AC3E}">
        <p14:creationId xmlns:p14="http://schemas.microsoft.com/office/powerpoint/2010/main" val="18546630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10520833" y="1124186"/>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2380" y="1255519"/>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10520833" y="3372760"/>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10520833" y="4494497"/>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48334" y="4622764"/>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10520833" y="2219356"/>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42380" y="2339834"/>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01029" y="3551133"/>
            <a:ext cx="792190" cy="661419"/>
          </a:xfrm>
          <a:prstGeom prst="rect">
            <a:avLst/>
          </a:prstGeom>
        </p:spPr>
      </p:pic>
      <p:sp>
        <p:nvSpPr>
          <p:cNvPr id="17" name="Text Placeholder 2">
            <a:extLst>
              <a:ext uri="{FF2B5EF4-FFF2-40B4-BE49-F238E27FC236}">
                <a16:creationId xmlns:a16="http://schemas.microsoft.com/office/drawing/2014/main" id="{CEA827E4-0DD3-1349-AC35-D4D6C431E396}"/>
              </a:ext>
            </a:extLst>
          </p:cNvPr>
          <p:cNvSpPr>
            <a:spLocks noGrp="1"/>
          </p:cNvSpPr>
          <p:nvPr>
            <p:ph type="body" sz="quarter" idx="22"/>
          </p:nvPr>
        </p:nvSpPr>
        <p:spPr>
          <a:xfrm>
            <a:off x="498475" y="1512277"/>
            <a:ext cx="9079279" cy="4700954"/>
          </a:xfrm>
          <a:prstGeom prst="rect">
            <a:avLst/>
          </a:prstGeom>
        </p:spPr>
        <p:txBody>
          <a:bodyPr/>
          <a:lstStyle>
            <a:lvl1pPr marL="285750" indent="-285750">
              <a:buFont typeface="Arial" panose="020B0604020202020204" pitchFamily="34" charset="0"/>
              <a:buChar char="•"/>
              <a:defRPr sz="20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922523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498475" y="1241417"/>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022" y="1372750"/>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498475" y="3489991"/>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498475" y="4611728"/>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5976" y="4739995"/>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498475" y="2336587"/>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0022" y="2457065"/>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8671" y="3668364"/>
            <a:ext cx="792190" cy="661419"/>
          </a:xfrm>
          <a:prstGeom prst="rect">
            <a:avLst/>
          </a:prstGeom>
        </p:spPr>
      </p:pic>
      <p:sp>
        <p:nvSpPr>
          <p:cNvPr id="25" name="Text Placeholder 2">
            <a:extLst>
              <a:ext uri="{FF2B5EF4-FFF2-40B4-BE49-F238E27FC236}">
                <a16:creationId xmlns:a16="http://schemas.microsoft.com/office/drawing/2014/main" id="{A191B653-2D7F-F444-BA3E-4D00976879ED}"/>
              </a:ext>
            </a:extLst>
          </p:cNvPr>
          <p:cNvSpPr>
            <a:spLocks noGrp="1"/>
          </p:cNvSpPr>
          <p:nvPr>
            <p:ph type="body" sz="quarter" idx="22"/>
          </p:nvPr>
        </p:nvSpPr>
        <p:spPr>
          <a:xfrm>
            <a:off x="1788014" y="1250883"/>
            <a:ext cx="9020663" cy="4478216"/>
          </a:xfrm>
          <a:prstGeom prst="rect">
            <a:avLst/>
          </a:prstGeom>
        </p:spPr>
        <p:txBody>
          <a:bodyPr/>
          <a:lstStyle>
            <a:lvl1pPr marL="285750" indent="-285750">
              <a:buFont typeface="Arial" panose="020B0604020202020204" pitchFamily="34" charset="0"/>
              <a:buChar char="•"/>
              <a:defRPr sz="2000" b="0">
                <a:solidFill>
                  <a:srgbClr val="3F3F3F"/>
                </a:solidFill>
                <a:latin typeface="Noto Sans" panose="020B0502040504020204"/>
              </a:defRPr>
            </a:lvl1pPr>
          </a:lstStyle>
          <a:p>
            <a:pPr lvl="0"/>
            <a:r>
              <a:rPr lang="en-US" dirty="0"/>
              <a:t>Click to edit Master text styles</a:t>
            </a:r>
          </a:p>
        </p:txBody>
      </p:sp>
      <p:sp>
        <p:nvSpPr>
          <p:cNvPr id="26" name="Chord 25">
            <a:extLst>
              <a:ext uri="{FF2B5EF4-FFF2-40B4-BE49-F238E27FC236}">
                <a16:creationId xmlns:a16="http://schemas.microsoft.com/office/drawing/2014/main" id="{1018DC8C-A449-A34D-83C5-4B0EE2FBC1AD}"/>
              </a:ext>
            </a:extLst>
          </p:cNvPr>
          <p:cNvSpPr/>
          <p:nvPr userDrawn="1"/>
        </p:nvSpPr>
        <p:spPr>
          <a:xfrm flipH="1">
            <a:off x="11447110" y="4739995"/>
            <a:ext cx="492829" cy="494413"/>
          </a:xfrm>
          <a:prstGeom prst="chord">
            <a:avLst>
              <a:gd name="adj1" fmla="val 15902175"/>
              <a:gd name="adj2" fmla="val 15888143"/>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7" name="Picture 26">
            <a:extLst>
              <a:ext uri="{FF2B5EF4-FFF2-40B4-BE49-F238E27FC236}">
                <a16:creationId xmlns:a16="http://schemas.microsoft.com/office/drawing/2014/main" id="{CC2CACA8-ABAC-7944-A3A5-1C5CF057DF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11546269" y="5346585"/>
            <a:ext cx="382514" cy="765027"/>
          </a:xfrm>
          <a:prstGeom prst="rect">
            <a:avLst/>
          </a:prstGeom>
        </p:spPr>
      </p:pic>
      <p:sp>
        <p:nvSpPr>
          <p:cNvPr id="28" name="Chord 27">
            <a:extLst>
              <a:ext uri="{FF2B5EF4-FFF2-40B4-BE49-F238E27FC236}">
                <a16:creationId xmlns:a16="http://schemas.microsoft.com/office/drawing/2014/main" id="{DAA3E743-9EB0-D842-88B4-8F77ADDDD576}"/>
              </a:ext>
            </a:extLst>
          </p:cNvPr>
          <p:cNvSpPr/>
          <p:nvPr userDrawn="1"/>
        </p:nvSpPr>
        <p:spPr>
          <a:xfrm flipH="1">
            <a:off x="11299487" y="5357752"/>
            <a:ext cx="221516" cy="222228"/>
          </a:xfrm>
          <a:prstGeom prst="chord">
            <a:avLst>
              <a:gd name="adj1" fmla="val 15902175"/>
              <a:gd name="adj2" fmla="val 158881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689628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7429116" y="373063"/>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0663" y="504396"/>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9622094" y="373063"/>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10718583" y="373063"/>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6084" y="501330"/>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8525605" y="373063"/>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47152" y="493541"/>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02290" y="551436"/>
            <a:ext cx="792190" cy="661419"/>
          </a:xfrm>
          <a:prstGeom prst="rect">
            <a:avLst/>
          </a:prstGeom>
        </p:spPr>
      </p:pic>
      <p:sp>
        <p:nvSpPr>
          <p:cNvPr id="17" name="Text Placeholder 2">
            <a:extLst>
              <a:ext uri="{FF2B5EF4-FFF2-40B4-BE49-F238E27FC236}">
                <a16:creationId xmlns:a16="http://schemas.microsoft.com/office/drawing/2014/main" id="{08E91F33-12D0-7C46-B364-2C9325892407}"/>
              </a:ext>
            </a:extLst>
          </p:cNvPr>
          <p:cNvSpPr>
            <a:spLocks noGrp="1"/>
          </p:cNvSpPr>
          <p:nvPr>
            <p:ph type="body" sz="quarter" idx="22"/>
          </p:nvPr>
        </p:nvSpPr>
        <p:spPr>
          <a:xfrm>
            <a:off x="498475" y="1735015"/>
            <a:ext cx="10220108" cy="4478216"/>
          </a:xfrm>
          <a:prstGeom prst="rect">
            <a:avLst/>
          </a:prstGeom>
        </p:spPr>
        <p:txBody>
          <a:bodyPr/>
          <a:lstStyle>
            <a:lvl1pPr marL="285750" indent="-285750">
              <a:buFont typeface="Arial" panose="020B0604020202020204" pitchFamily="34" charset="0"/>
              <a:buChar char="•"/>
              <a:defRPr sz="18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118104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4" name="Rectangle 3">
            <a:extLst>
              <a:ext uri="{FF2B5EF4-FFF2-40B4-BE49-F238E27FC236}">
                <a16:creationId xmlns:a16="http://schemas.microsoft.com/office/drawing/2014/main" id="{B7FE6C49-F350-9448-A83F-7185D5BA5AAC}"/>
              </a:ext>
            </a:extLst>
          </p:cNvPr>
          <p:cNvSpPr/>
          <p:nvPr userDrawn="1"/>
        </p:nvSpPr>
        <p:spPr>
          <a:xfrm>
            <a:off x="16476" y="4901"/>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graphicFrame>
        <p:nvGraphicFramePr>
          <p:cNvPr id="3" name="Diagram 2">
            <a:extLst>
              <a:ext uri="{FF2B5EF4-FFF2-40B4-BE49-F238E27FC236}">
                <a16:creationId xmlns:a16="http://schemas.microsoft.com/office/drawing/2014/main" id="{10D838AB-C689-4075-94DF-8CA037006E56}"/>
              </a:ext>
            </a:extLst>
          </p:cNvPr>
          <p:cNvGraphicFramePr/>
          <p:nvPr userDrawn="1"/>
        </p:nvGraphicFramePr>
        <p:xfrm>
          <a:off x="3180556" y="1818705"/>
          <a:ext cx="5775569" cy="3850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969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8">
            <a:extLst>
              <a:ext uri="{FF2B5EF4-FFF2-40B4-BE49-F238E27FC236}">
                <a16:creationId xmlns:a16="http://schemas.microsoft.com/office/drawing/2014/main" id="{E47842FB-DBB1-4F51-BC2A-946616EBEEB2}"/>
              </a:ext>
            </a:extLst>
          </p:cNvPr>
          <p:cNvSpPr>
            <a:spLocks noGrp="1"/>
          </p:cNvSpPr>
          <p:nvPr>
            <p:ph type="body" sz="quarter" idx="18"/>
          </p:nvPr>
        </p:nvSpPr>
        <p:spPr>
          <a:xfrm>
            <a:off x="493713" y="384175"/>
            <a:ext cx="5646041" cy="561975"/>
          </a:xfrm>
          <a:prstGeom prst="rect">
            <a:avLst/>
          </a:prstGeom>
        </p:spPr>
        <p:txBody>
          <a:bodyPr/>
          <a:lstStyle>
            <a:lvl1pPr>
              <a:defRPr sz="2800">
                <a:solidFill>
                  <a:srgbClr val="3F3F3F"/>
                </a:solidFill>
                <a:latin typeface="Noto Sans" panose="020B0502040504020204"/>
              </a:defRPr>
            </a:lvl1pPr>
          </a:lstStyle>
          <a:p>
            <a:pPr lvl="0"/>
            <a:r>
              <a:rPr lang="en-US" dirty="0"/>
              <a:t>Click to edit Master text styles</a:t>
            </a:r>
          </a:p>
        </p:txBody>
      </p:sp>
      <p:sp>
        <p:nvSpPr>
          <p:cNvPr id="13" name="Google Shape;451;p12">
            <a:extLst>
              <a:ext uri="{FF2B5EF4-FFF2-40B4-BE49-F238E27FC236}">
                <a16:creationId xmlns:a16="http://schemas.microsoft.com/office/drawing/2014/main" id="{48F5EDA0-7203-41D3-8345-C37F1D03E304}"/>
              </a:ext>
            </a:extLst>
          </p:cNvPr>
          <p:cNvSpPr/>
          <p:nvPr userDrawn="1"/>
        </p:nvSpPr>
        <p:spPr>
          <a:xfrm>
            <a:off x="8897395" y="1618765"/>
            <a:ext cx="2786742" cy="1470141"/>
          </a:xfrm>
          <a:prstGeom prst="rect">
            <a:avLst/>
          </a:prstGeom>
          <a:solidFill>
            <a:srgbClr val="109A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 name="Google Shape;442;p12">
            <a:extLst>
              <a:ext uri="{FF2B5EF4-FFF2-40B4-BE49-F238E27FC236}">
                <a16:creationId xmlns:a16="http://schemas.microsoft.com/office/drawing/2014/main" id="{54FD1152-F4C3-45DA-8D17-68AC0FEB3E80}"/>
              </a:ext>
            </a:extLst>
          </p:cNvPr>
          <p:cNvSpPr/>
          <p:nvPr userDrawn="1"/>
        </p:nvSpPr>
        <p:spPr>
          <a:xfrm>
            <a:off x="6094482" y="1618765"/>
            <a:ext cx="2723834" cy="1470141"/>
          </a:xfrm>
          <a:prstGeom prst="rect">
            <a:avLst/>
          </a:prstGeom>
          <a:solidFill>
            <a:srgbClr val="FF6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6200"/>
              </a:solidFill>
              <a:effectLst/>
              <a:uLnTx/>
              <a:uFillTx/>
              <a:latin typeface="Calibri"/>
              <a:ea typeface="Calibri"/>
              <a:cs typeface="Calibri"/>
              <a:sym typeface="Calibri"/>
            </a:endParaRPr>
          </a:p>
        </p:txBody>
      </p:sp>
      <p:sp>
        <p:nvSpPr>
          <p:cNvPr id="15" name="Google Shape;436;p12">
            <a:extLst>
              <a:ext uri="{FF2B5EF4-FFF2-40B4-BE49-F238E27FC236}">
                <a16:creationId xmlns:a16="http://schemas.microsoft.com/office/drawing/2014/main" id="{7722C9E4-C2BE-4A40-816D-C980DBF10A3F}"/>
              </a:ext>
            </a:extLst>
          </p:cNvPr>
          <p:cNvSpPr/>
          <p:nvPr userDrawn="1"/>
        </p:nvSpPr>
        <p:spPr>
          <a:xfrm>
            <a:off x="3243334" y="1618765"/>
            <a:ext cx="2776832" cy="1495065"/>
          </a:xfrm>
          <a:custGeom>
            <a:avLst/>
            <a:gdLst/>
            <a:ahLst/>
            <a:cxnLst/>
            <a:rect l="l" t="t" r="r" b="b"/>
            <a:pathLst>
              <a:path w="10000" h="10000" extrusionOk="0">
                <a:moveTo>
                  <a:pt x="10000" y="10000"/>
                </a:moveTo>
                <a:lnTo>
                  <a:pt x="1" y="10000"/>
                </a:lnTo>
                <a:cubicBezTo>
                  <a:pt x="1" y="6667"/>
                  <a:pt x="0" y="3333"/>
                  <a:pt x="0" y="0"/>
                </a:cubicBezTo>
                <a:lnTo>
                  <a:pt x="10000" y="0"/>
                </a:lnTo>
                <a:lnTo>
                  <a:pt x="10000" y="10000"/>
                </a:lnTo>
                <a:lnTo>
                  <a:pt x="10000" y="10000"/>
                </a:lnTo>
                <a:close/>
              </a:path>
            </a:pathLst>
          </a:custGeom>
          <a:solidFill>
            <a:srgbClr val="05AD7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C5C5C"/>
              </a:buClr>
              <a:buSzPts val="2000"/>
              <a:buFont typeface="Calibri"/>
              <a:buNone/>
              <a:tabLst/>
              <a:defRPr/>
            </a:pPr>
            <a:endParaRPr kumimoji="0" sz="2000" b="0" i="0" u="none" strike="noStrike" kern="0" cap="none" spc="0" normalizeH="0" baseline="0" noProof="0">
              <a:ln>
                <a:noFill/>
              </a:ln>
              <a:solidFill>
                <a:srgbClr val="5C5C5C"/>
              </a:solidFill>
              <a:effectLst/>
              <a:uLnTx/>
              <a:uFillTx/>
              <a:latin typeface="Calibri"/>
              <a:ea typeface="Calibri"/>
              <a:cs typeface="Calibri"/>
              <a:sym typeface="Calibri"/>
            </a:endParaRPr>
          </a:p>
        </p:txBody>
      </p:sp>
      <p:sp>
        <p:nvSpPr>
          <p:cNvPr id="17" name="Google Shape;455;p12">
            <a:extLst>
              <a:ext uri="{FF2B5EF4-FFF2-40B4-BE49-F238E27FC236}">
                <a16:creationId xmlns:a16="http://schemas.microsoft.com/office/drawing/2014/main" id="{994B68AD-E5DF-454B-8C9C-DCF695F9549A}"/>
              </a:ext>
            </a:extLst>
          </p:cNvPr>
          <p:cNvSpPr/>
          <p:nvPr userDrawn="1"/>
        </p:nvSpPr>
        <p:spPr>
          <a:xfrm>
            <a:off x="491370" y="1618765"/>
            <a:ext cx="2666674" cy="1495065"/>
          </a:xfrm>
          <a:custGeom>
            <a:avLst/>
            <a:gdLst/>
            <a:ahLst/>
            <a:cxnLst/>
            <a:rect l="l" t="t" r="r" b="b"/>
            <a:pathLst>
              <a:path w="10053" h="10000" extrusionOk="0">
                <a:moveTo>
                  <a:pt x="10000" y="0"/>
                </a:moveTo>
                <a:cubicBezTo>
                  <a:pt x="10018" y="3316"/>
                  <a:pt x="10035" y="6632"/>
                  <a:pt x="10053" y="9948"/>
                </a:cubicBezTo>
                <a:lnTo>
                  <a:pt x="0" y="10000"/>
                </a:lnTo>
                <a:lnTo>
                  <a:pt x="0" y="0"/>
                </a:lnTo>
                <a:lnTo>
                  <a:pt x="10000" y="0"/>
                </a:lnTo>
                <a:lnTo>
                  <a:pt x="10000" y="0"/>
                </a:lnTo>
                <a:close/>
              </a:path>
            </a:pathLst>
          </a:custGeom>
          <a:solidFill>
            <a:srgbClr val="00538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C5C5C"/>
              </a:buClr>
              <a:buSzPts val="2000"/>
              <a:buFont typeface="Calibri"/>
              <a:buNone/>
              <a:tabLst/>
              <a:defRPr/>
            </a:pPr>
            <a:endParaRPr kumimoji="0" sz="2000" b="0" i="0" u="none" strike="noStrike" kern="0" cap="none" spc="0" normalizeH="0" baseline="0" noProof="0" dirty="0">
              <a:ln>
                <a:noFill/>
              </a:ln>
              <a:solidFill>
                <a:srgbClr val="5C5C5C"/>
              </a:solidFill>
              <a:effectLst/>
              <a:uLnTx/>
              <a:uFillTx/>
              <a:latin typeface="Calibri"/>
              <a:ea typeface="Calibri"/>
              <a:cs typeface="Calibri"/>
              <a:sym typeface="Calibri"/>
            </a:endParaRPr>
          </a:p>
        </p:txBody>
      </p:sp>
      <p:sp>
        <p:nvSpPr>
          <p:cNvPr id="18" name="Text Placeholder 2">
            <a:extLst>
              <a:ext uri="{FF2B5EF4-FFF2-40B4-BE49-F238E27FC236}">
                <a16:creationId xmlns:a16="http://schemas.microsoft.com/office/drawing/2014/main" id="{10476AF3-33B4-4CF6-AA8E-C083F8893DE0}"/>
              </a:ext>
            </a:extLst>
          </p:cNvPr>
          <p:cNvSpPr>
            <a:spLocks noGrp="1"/>
          </p:cNvSpPr>
          <p:nvPr>
            <p:ph type="body" sz="quarter" idx="17"/>
          </p:nvPr>
        </p:nvSpPr>
        <p:spPr>
          <a:xfrm>
            <a:off x="570423" y="2353835"/>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19" name="Text Placeholder 2">
            <a:extLst>
              <a:ext uri="{FF2B5EF4-FFF2-40B4-BE49-F238E27FC236}">
                <a16:creationId xmlns:a16="http://schemas.microsoft.com/office/drawing/2014/main" id="{AFFEB305-91AE-4383-94A4-1FA50570065E}"/>
              </a:ext>
            </a:extLst>
          </p:cNvPr>
          <p:cNvSpPr>
            <a:spLocks noGrp="1"/>
          </p:cNvSpPr>
          <p:nvPr>
            <p:ph type="body" sz="quarter" idx="21"/>
          </p:nvPr>
        </p:nvSpPr>
        <p:spPr>
          <a:xfrm>
            <a:off x="507864" y="3554464"/>
            <a:ext cx="2650180"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20" name="Text Placeholder 2">
            <a:extLst>
              <a:ext uri="{FF2B5EF4-FFF2-40B4-BE49-F238E27FC236}">
                <a16:creationId xmlns:a16="http://schemas.microsoft.com/office/drawing/2014/main" id="{85BCF2E8-D7A9-40F2-B55A-AD74CF5B3BBC}"/>
              </a:ext>
            </a:extLst>
          </p:cNvPr>
          <p:cNvSpPr>
            <a:spLocks noGrp="1"/>
          </p:cNvSpPr>
          <p:nvPr>
            <p:ph type="body" sz="quarter" idx="22"/>
          </p:nvPr>
        </p:nvSpPr>
        <p:spPr>
          <a:xfrm>
            <a:off x="564496" y="1784717"/>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3" name="Text Placeholder 2">
            <a:extLst>
              <a:ext uri="{FF2B5EF4-FFF2-40B4-BE49-F238E27FC236}">
                <a16:creationId xmlns:a16="http://schemas.microsoft.com/office/drawing/2014/main" id="{6459BDE2-98A8-49D8-8C4A-E5DA676420EC}"/>
              </a:ext>
            </a:extLst>
          </p:cNvPr>
          <p:cNvSpPr>
            <a:spLocks noGrp="1"/>
          </p:cNvSpPr>
          <p:nvPr>
            <p:ph type="body" sz="quarter" idx="23"/>
          </p:nvPr>
        </p:nvSpPr>
        <p:spPr>
          <a:xfrm>
            <a:off x="3353407" y="2353835"/>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F5EE050A-9673-4C93-BA0F-B2C3899BF3C6}"/>
              </a:ext>
            </a:extLst>
          </p:cNvPr>
          <p:cNvSpPr>
            <a:spLocks noGrp="1"/>
          </p:cNvSpPr>
          <p:nvPr>
            <p:ph type="body" sz="quarter" idx="24"/>
          </p:nvPr>
        </p:nvSpPr>
        <p:spPr>
          <a:xfrm>
            <a:off x="3347480" y="1784717"/>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3AF9963B-D429-463A-A681-5CCD5D6C7472}"/>
              </a:ext>
            </a:extLst>
          </p:cNvPr>
          <p:cNvSpPr>
            <a:spLocks noGrp="1"/>
          </p:cNvSpPr>
          <p:nvPr>
            <p:ph type="body" sz="quarter" idx="25"/>
          </p:nvPr>
        </p:nvSpPr>
        <p:spPr>
          <a:xfrm>
            <a:off x="6216209" y="2348598"/>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93564C87-2B70-4405-A1A1-AAF385DD41EF}"/>
              </a:ext>
            </a:extLst>
          </p:cNvPr>
          <p:cNvSpPr>
            <a:spLocks noGrp="1"/>
          </p:cNvSpPr>
          <p:nvPr>
            <p:ph type="body" sz="quarter" idx="26"/>
          </p:nvPr>
        </p:nvSpPr>
        <p:spPr>
          <a:xfrm>
            <a:off x="6210282" y="1779480"/>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7" name="Text Placeholder 2">
            <a:extLst>
              <a:ext uri="{FF2B5EF4-FFF2-40B4-BE49-F238E27FC236}">
                <a16:creationId xmlns:a16="http://schemas.microsoft.com/office/drawing/2014/main" id="{03CD0312-0822-4129-9346-E17D098D9560}"/>
              </a:ext>
            </a:extLst>
          </p:cNvPr>
          <p:cNvSpPr>
            <a:spLocks noGrp="1"/>
          </p:cNvSpPr>
          <p:nvPr>
            <p:ph type="body" sz="quarter" idx="27"/>
          </p:nvPr>
        </p:nvSpPr>
        <p:spPr>
          <a:xfrm>
            <a:off x="8999193" y="2348598"/>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8" name="Text Placeholder 2">
            <a:extLst>
              <a:ext uri="{FF2B5EF4-FFF2-40B4-BE49-F238E27FC236}">
                <a16:creationId xmlns:a16="http://schemas.microsoft.com/office/drawing/2014/main" id="{18C0C828-6EB1-4FF4-89BD-F94F3D2C84EE}"/>
              </a:ext>
            </a:extLst>
          </p:cNvPr>
          <p:cNvSpPr>
            <a:spLocks noGrp="1"/>
          </p:cNvSpPr>
          <p:nvPr>
            <p:ph type="body" sz="quarter" idx="28"/>
          </p:nvPr>
        </p:nvSpPr>
        <p:spPr>
          <a:xfrm>
            <a:off x="8993266" y="1779480"/>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9" name="Text Placeholder 2">
            <a:extLst>
              <a:ext uri="{FF2B5EF4-FFF2-40B4-BE49-F238E27FC236}">
                <a16:creationId xmlns:a16="http://schemas.microsoft.com/office/drawing/2014/main" id="{18D8E26C-28BD-491C-93B2-932370650668}"/>
              </a:ext>
            </a:extLst>
          </p:cNvPr>
          <p:cNvSpPr>
            <a:spLocks noGrp="1"/>
          </p:cNvSpPr>
          <p:nvPr>
            <p:ph type="body" sz="quarter" idx="29"/>
          </p:nvPr>
        </p:nvSpPr>
        <p:spPr>
          <a:xfrm>
            <a:off x="3268425" y="3554464"/>
            <a:ext cx="2751739"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8C612C4D-E384-4B31-95E1-5A13BB265F8D}"/>
              </a:ext>
            </a:extLst>
          </p:cNvPr>
          <p:cNvSpPr>
            <a:spLocks noGrp="1"/>
          </p:cNvSpPr>
          <p:nvPr>
            <p:ph type="body" sz="quarter" idx="30"/>
          </p:nvPr>
        </p:nvSpPr>
        <p:spPr>
          <a:xfrm>
            <a:off x="6091738" y="3546621"/>
            <a:ext cx="2723827"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1" name="Text Placeholder 2">
            <a:extLst>
              <a:ext uri="{FF2B5EF4-FFF2-40B4-BE49-F238E27FC236}">
                <a16:creationId xmlns:a16="http://schemas.microsoft.com/office/drawing/2014/main" id="{E2EF41D9-FC54-487A-BF07-C557E59F72C9}"/>
              </a:ext>
            </a:extLst>
          </p:cNvPr>
          <p:cNvSpPr>
            <a:spLocks noGrp="1"/>
          </p:cNvSpPr>
          <p:nvPr>
            <p:ph type="body" sz="quarter" idx="31"/>
          </p:nvPr>
        </p:nvSpPr>
        <p:spPr>
          <a:xfrm>
            <a:off x="8897394" y="3546621"/>
            <a:ext cx="2786741"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3" name="Text Placeholder 32">
            <a:extLst>
              <a:ext uri="{FF2B5EF4-FFF2-40B4-BE49-F238E27FC236}">
                <a16:creationId xmlns:a16="http://schemas.microsoft.com/office/drawing/2014/main" id="{A48B67A7-68C8-4EDF-8D4D-66DEFF175FB6}"/>
              </a:ext>
            </a:extLst>
          </p:cNvPr>
          <p:cNvSpPr>
            <a:spLocks noGrp="1"/>
          </p:cNvSpPr>
          <p:nvPr>
            <p:ph type="body" sz="quarter" idx="32"/>
          </p:nvPr>
        </p:nvSpPr>
        <p:spPr>
          <a:xfrm>
            <a:off x="180974" y="6447693"/>
            <a:ext cx="2032005" cy="288388"/>
          </a:xfrm>
          <a:prstGeom prst="rect">
            <a:avLst/>
          </a:prstGeom>
        </p:spPr>
        <p:txBody>
          <a:bodyPr/>
          <a:lstStyle>
            <a:lvl1pPr>
              <a:defRPr sz="1000">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6671064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76F5A58A-11E9-4F60-A6D2-CBEE65487E57}"/>
              </a:ext>
            </a:extLst>
          </p:cNvPr>
          <p:cNvSpPr/>
          <p:nvPr userDrawn="1"/>
        </p:nvSpPr>
        <p:spPr>
          <a:xfrm>
            <a:off x="385763" y="1794530"/>
            <a:ext cx="4664030" cy="810213"/>
          </a:xfrm>
          <a:prstGeom prst="rect">
            <a:avLst/>
          </a:prstGeom>
          <a:solidFill>
            <a:srgbClr val="99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AB802C7C-F5C2-450A-BB31-9A907B6B25A8}"/>
              </a:ext>
            </a:extLst>
          </p:cNvPr>
          <p:cNvSpPr>
            <a:spLocks noGrp="1"/>
          </p:cNvSpPr>
          <p:nvPr>
            <p:ph type="body" sz="quarter" idx="16"/>
          </p:nvPr>
        </p:nvSpPr>
        <p:spPr>
          <a:xfrm>
            <a:off x="601781" y="1939159"/>
            <a:ext cx="4252553" cy="51754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24" name="Rectangle 23">
            <a:extLst>
              <a:ext uri="{FF2B5EF4-FFF2-40B4-BE49-F238E27FC236}">
                <a16:creationId xmlns:a16="http://schemas.microsoft.com/office/drawing/2014/main" id="{DB02DAC2-4E1F-448A-A0BA-0DC61AA6E89D}"/>
              </a:ext>
            </a:extLst>
          </p:cNvPr>
          <p:cNvSpPr/>
          <p:nvPr userDrawn="1"/>
        </p:nvSpPr>
        <p:spPr>
          <a:xfrm>
            <a:off x="6337866" y="1794531"/>
            <a:ext cx="4664029" cy="776198"/>
          </a:xfrm>
          <a:prstGeom prst="rect">
            <a:avLst/>
          </a:prstGeom>
          <a:solidFill>
            <a:srgbClr val="99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Text Placeholder 2">
            <a:extLst>
              <a:ext uri="{FF2B5EF4-FFF2-40B4-BE49-F238E27FC236}">
                <a16:creationId xmlns:a16="http://schemas.microsoft.com/office/drawing/2014/main" id="{D914642B-C7A4-46B5-A526-9448F70DAB6C}"/>
              </a:ext>
            </a:extLst>
          </p:cNvPr>
          <p:cNvSpPr>
            <a:spLocks noGrp="1"/>
          </p:cNvSpPr>
          <p:nvPr>
            <p:ph type="body" sz="quarter" idx="20"/>
          </p:nvPr>
        </p:nvSpPr>
        <p:spPr>
          <a:xfrm>
            <a:off x="6558455" y="1939159"/>
            <a:ext cx="4240924" cy="51754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C4C9FE0C-62EB-4C86-A74E-C4F2B0316D6B}"/>
              </a:ext>
            </a:extLst>
          </p:cNvPr>
          <p:cNvSpPr>
            <a:spLocks noGrp="1"/>
          </p:cNvSpPr>
          <p:nvPr>
            <p:ph type="body" sz="quarter" idx="21"/>
          </p:nvPr>
        </p:nvSpPr>
        <p:spPr>
          <a:xfrm>
            <a:off x="385763" y="2851195"/>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7" name="Text Placeholder 2">
            <a:extLst>
              <a:ext uri="{FF2B5EF4-FFF2-40B4-BE49-F238E27FC236}">
                <a16:creationId xmlns:a16="http://schemas.microsoft.com/office/drawing/2014/main" id="{34E771D1-970B-427E-AC32-1B43AE38DE97}"/>
              </a:ext>
            </a:extLst>
          </p:cNvPr>
          <p:cNvSpPr>
            <a:spLocks noGrp="1"/>
          </p:cNvSpPr>
          <p:nvPr>
            <p:ph type="body" sz="quarter" idx="22"/>
          </p:nvPr>
        </p:nvSpPr>
        <p:spPr>
          <a:xfrm>
            <a:off x="6337867" y="2851195"/>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8" name="Text Placeholder 2">
            <a:extLst>
              <a:ext uri="{FF2B5EF4-FFF2-40B4-BE49-F238E27FC236}">
                <a16:creationId xmlns:a16="http://schemas.microsoft.com/office/drawing/2014/main" id="{41133989-964D-4BE0-8BE2-539C9DCF882D}"/>
              </a:ext>
            </a:extLst>
          </p:cNvPr>
          <p:cNvSpPr>
            <a:spLocks noGrp="1"/>
          </p:cNvSpPr>
          <p:nvPr>
            <p:ph type="body" sz="quarter" idx="23"/>
          </p:nvPr>
        </p:nvSpPr>
        <p:spPr>
          <a:xfrm>
            <a:off x="385763" y="3922677"/>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9" name="Text Placeholder 2">
            <a:extLst>
              <a:ext uri="{FF2B5EF4-FFF2-40B4-BE49-F238E27FC236}">
                <a16:creationId xmlns:a16="http://schemas.microsoft.com/office/drawing/2014/main" id="{027CECC8-3D78-439A-96E3-765AC50D04CC}"/>
              </a:ext>
            </a:extLst>
          </p:cNvPr>
          <p:cNvSpPr>
            <a:spLocks noGrp="1"/>
          </p:cNvSpPr>
          <p:nvPr>
            <p:ph type="body" sz="quarter" idx="24"/>
          </p:nvPr>
        </p:nvSpPr>
        <p:spPr>
          <a:xfrm>
            <a:off x="6337866" y="3905963"/>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177871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026114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A9D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A9D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4244949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76F5A58A-11E9-4F60-A6D2-CBEE65487E57}"/>
              </a:ext>
            </a:extLst>
          </p:cNvPr>
          <p:cNvSpPr/>
          <p:nvPr userDrawn="1"/>
        </p:nvSpPr>
        <p:spPr>
          <a:xfrm>
            <a:off x="385763" y="1794530"/>
            <a:ext cx="4664030" cy="810213"/>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AB802C7C-F5C2-450A-BB31-9A907B6B25A8}"/>
              </a:ext>
            </a:extLst>
          </p:cNvPr>
          <p:cNvSpPr>
            <a:spLocks noGrp="1"/>
          </p:cNvSpPr>
          <p:nvPr>
            <p:ph type="body" sz="quarter" idx="16"/>
          </p:nvPr>
        </p:nvSpPr>
        <p:spPr>
          <a:xfrm>
            <a:off x="601781" y="1939159"/>
            <a:ext cx="4252553" cy="51754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24" name="Rectangle 23">
            <a:extLst>
              <a:ext uri="{FF2B5EF4-FFF2-40B4-BE49-F238E27FC236}">
                <a16:creationId xmlns:a16="http://schemas.microsoft.com/office/drawing/2014/main" id="{DB02DAC2-4E1F-448A-A0BA-0DC61AA6E89D}"/>
              </a:ext>
            </a:extLst>
          </p:cNvPr>
          <p:cNvSpPr/>
          <p:nvPr userDrawn="1"/>
        </p:nvSpPr>
        <p:spPr>
          <a:xfrm>
            <a:off x="6337866" y="1794531"/>
            <a:ext cx="4664029" cy="776198"/>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Text Placeholder 2">
            <a:extLst>
              <a:ext uri="{FF2B5EF4-FFF2-40B4-BE49-F238E27FC236}">
                <a16:creationId xmlns:a16="http://schemas.microsoft.com/office/drawing/2014/main" id="{D914642B-C7A4-46B5-A526-9448F70DAB6C}"/>
              </a:ext>
            </a:extLst>
          </p:cNvPr>
          <p:cNvSpPr>
            <a:spLocks noGrp="1"/>
          </p:cNvSpPr>
          <p:nvPr>
            <p:ph type="body" sz="quarter" idx="20"/>
          </p:nvPr>
        </p:nvSpPr>
        <p:spPr>
          <a:xfrm>
            <a:off x="6558455" y="1939159"/>
            <a:ext cx="4240924" cy="51754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C4C9FE0C-62EB-4C86-A74E-C4F2B0316D6B}"/>
              </a:ext>
            </a:extLst>
          </p:cNvPr>
          <p:cNvSpPr>
            <a:spLocks noGrp="1"/>
          </p:cNvSpPr>
          <p:nvPr>
            <p:ph type="body" sz="quarter" idx="21"/>
          </p:nvPr>
        </p:nvSpPr>
        <p:spPr>
          <a:xfrm>
            <a:off x="385763" y="2851195"/>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7" name="Text Placeholder 2">
            <a:extLst>
              <a:ext uri="{FF2B5EF4-FFF2-40B4-BE49-F238E27FC236}">
                <a16:creationId xmlns:a16="http://schemas.microsoft.com/office/drawing/2014/main" id="{34E771D1-970B-427E-AC32-1B43AE38DE97}"/>
              </a:ext>
            </a:extLst>
          </p:cNvPr>
          <p:cNvSpPr>
            <a:spLocks noGrp="1"/>
          </p:cNvSpPr>
          <p:nvPr>
            <p:ph type="body" sz="quarter" idx="22"/>
          </p:nvPr>
        </p:nvSpPr>
        <p:spPr>
          <a:xfrm>
            <a:off x="6337867" y="2851195"/>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8" name="Text Placeholder 2">
            <a:extLst>
              <a:ext uri="{FF2B5EF4-FFF2-40B4-BE49-F238E27FC236}">
                <a16:creationId xmlns:a16="http://schemas.microsoft.com/office/drawing/2014/main" id="{41133989-964D-4BE0-8BE2-539C9DCF882D}"/>
              </a:ext>
            </a:extLst>
          </p:cNvPr>
          <p:cNvSpPr>
            <a:spLocks noGrp="1"/>
          </p:cNvSpPr>
          <p:nvPr>
            <p:ph type="body" sz="quarter" idx="23"/>
          </p:nvPr>
        </p:nvSpPr>
        <p:spPr>
          <a:xfrm>
            <a:off x="385763" y="3922677"/>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9" name="Text Placeholder 2">
            <a:extLst>
              <a:ext uri="{FF2B5EF4-FFF2-40B4-BE49-F238E27FC236}">
                <a16:creationId xmlns:a16="http://schemas.microsoft.com/office/drawing/2014/main" id="{027CECC8-3D78-439A-96E3-765AC50D04CC}"/>
              </a:ext>
            </a:extLst>
          </p:cNvPr>
          <p:cNvSpPr>
            <a:spLocks noGrp="1"/>
          </p:cNvSpPr>
          <p:nvPr>
            <p:ph type="body" sz="quarter" idx="24"/>
          </p:nvPr>
        </p:nvSpPr>
        <p:spPr>
          <a:xfrm>
            <a:off x="6337866" y="3905963"/>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163161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2307905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Picture with Caption">
    <p:spTree>
      <p:nvGrpSpPr>
        <p:cNvPr id="1" name="Shape 75"/>
        <p:cNvGrpSpPr/>
        <p:nvPr/>
      </p:nvGrpSpPr>
      <p:grpSpPr>
        <a:xfrm>
          <a:off x="0" y="0"/>
          <a:ext cx="0" cy="0"/>
          <a:chOff x="0" y="0"/>
          <a:chExt cx="0" cy="0"/>
        </a:xfrm>
      </p:grpSpPr>
      <p:sp>
        <p:nvSpPr>
          <p:cNvPr id="28" name="Rectangle 27">
            <a:extLst>
              <a:ext uri="{FF2B5EF4-FFF2-40B4-BE49-F238E27FC236}">
                <a16:creationId xmlns:a16="http://schemas.microsoft.com/office/drawing/2014/main" id="{B26E37AB-1E64-4DF0-84C8-ECA4B5632984}"/>
              </a:ext>
            </a:extLst>
          </p:cNvPr>
          <p:cNvSpPr/>
          <p:nvPr userDrawn="1"/>
        </p:nvSpPr>
        <p:spPr>
          <a:xfrm>
            <a:off x="1607363" y="2350707"/>
            <a:ext cx="3442430" cy="642135"/>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 Placeholder 2">
            <a:extLst>
              <a:ext uri="{FF2B5EF4-FFF2-40B4-BE49-F238E27FC236}">
                <a16:creationId xmlns:a16="http://schemas.microsoft.com/office/drawing/2014/main" id="{8B695AB5-5FAC-4685-A872-8B61AB4891AF}"/>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D16CCD65-5594-46CC-A1C4-B0A8A6E7A328}"/>
              </a:ext>
            </a:extLst>
          </p:cNvPr>
          <p:cNvSpPr/>
          <p:nvPr userDrawn="1"/>
        </p:nvSpPr>
        <p:spPr>
          <a:xfrm>
            <a:off x="5294271" y="2350707"/>
            <a:ext cx="3442430" cy="6421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4971F741-B11B-48AB-9247-8A24795E340D}"/>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11" name="Rectangle 10">
            <a:extLst>
              <a:ext uri="{FF2B5EF4-FFF2-40B4-BE49-F238E27FC236}">
                <a16:creationId xmlns:a16="http://schemas.microsoft.com/office/drawing/2014/main" id="{6DFC779A-1E9F-48AA-AE76-DA154DD18E3C}"/>
              </a:ext>
            </a:extLst>
          </p:cNvPr>
          <p:cNvSpPr/>
          <p:nvPr userDrawn="1"/>
        </p:nvSpPr>
        <p:spPr>
          <a:xfrm>
            <a:off x="0" y="0"/>
            <a:ext cx="12192000" cy="1422762"/>
          </a:xfrm>
          <a:prstGeom prst="rect">
            <a:avLst/>
          </a:prstGeom>
          <a:solidFill>
            <a:srgbClr val="03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3" name="Picture Placeholder 14">
            <a:extLst>
              <a:ext uri="{FF2B5EF4-FFF2-40B4-BE49-F238E27FC236}">
                <a16:creationId xmlns:a16="http://schemas.microsoft.com/office/drawing/2014/main" id="{1C578FE9-5197-4100-B2AE-18F9558DB9C9}"/>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7" name="Text Placeholder 4">
            <a:extLst>
              <a:ext uri="{FF2B5EF4-FFF2-40B4-BE49-F238E27FC236}">
                <a16:creationId xmlns:a16="http://schemas.microsoft.com/office/drawing/2014/main" id="{3F221227-19B0-4555-88B1-6FF42771AE58}"/>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5" name="Text Placeholder 2">
            <a:extLst>
              <a:ext uri="{FF2B5EF4-FFF2-40B4-BE49-F238E27FC236}">
                <a16:creationId xmlns:a16="http://schemas.microsoft.com/office/drawing/2014/main" id="{1D9203E0-CD6A-44C5-A478-CBECBF3CCC11}"/>
              </a:ext>
            </a:extLst>
          </p:cNvPr>
          <p:cNvSpPr>
            <a:spLocks noGrp="1"/>
          </p:cNvSpPr>
          <p:nvPr>
            <p:ph type="body" sz="quarter" idx="22"/>
          </p:nvPr>
        </p:nvSpPr>
        <p:spPr>
          <a:xfrm>
            <a:off x="1607363"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6" name="Text Placeholder 2">
            <a:extLst>
              <a:ext uri="{FF2B5EF4-FFF2-40B4-BE49-F238E27FC236}">
                <a16:creationId xmlns:a16="http://schemas.microsoft.com/office/drawing/2014/main" id="{46627308-7E71-480D-8218-2F19B99578E5}"/>
              </a:ext>
            </a:extLst>
          </p:cNvPr>
          <p:cNvSpPr>
            <a:spLocks noGrp="1"/>
          </p:cNvSpPr>
          <p:nvPr>
            <p:ph type="body" sz="quarter" idx="23"/>
          </p:nvPr>
        </p:nvSpPr>
        <p:spPr>
          <a:xfrm>
            <a:off x="5294271"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7" name="Text Placeholder 2">
            <a:extLst>
              <a:ext uri="{FF2B5EF4-FFF2-40B4-BE49-F238E27FC236}">
                <a16:creationId xmlns:a16="http://schemas.microsoft.com/office/drawing/2014/main" id="{8041505D-449E-4978-8359-0C4998CB2301}"/>
              </a:ext>
            </a:extLst>
          </p:cNvPr>
          <p:cNvSpPr>
            <a:spLocks noGrp="1"/>
          </p:cNvSpPr>
          <p:nvPr>
            <p:ph type="body" sz="quarter" idx="24"/>
          </p:nvPr>
        </p:nvSpPr>
        <p:spPr>
          <a:xfrm>
            <a:off x="1607363"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8" name="Text Placeholder 2">
            <a:extLst>
              <a:ext uri="{FF2B5EF4-FFF2-40B4-BE49-F238E27FC236}">
                <a16:creationId xmlns:a16="http://schemas.microsoft.com/office/drawing/2014/main" id="{08E61379-DD28-4BD1-9255-BC5E3B67067D}"/>
              </a:ext>
            </a:extLst>
          </p:cNvPr>
          <p:cNvSpPr>
            <a:spLocks noGrp="1"/>
          </p:cNvSpPr>
          <p:nvPr>
            <p:ph type="body" sz="quarter" idx="25"/>
          </p:nvPr>
        </p:nvSpPr>
        <p:spPr>
          <a:xfrm>
            <a:off x="5294271"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2895862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38793336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76F5A58A-11E9-4F60-A6D2-CBEE65487E57}"/>
              </a:ext>
            </a:extLst>
          </p:cNvPr>
          <p:cNvSpPr/>
          <p:nvPr userDrawn="1"/>
        </p:nvSpPr>
        <p:spPr>
          <a:xfrm>
            <a:off x="385763" y="1794530"/>
            <a:ext cx="4664030" cy="810213"/>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AB802C7C-F5C2-450A-BB31-9A907B6B25A8}"/>
              </a:ext>
            </a:extLst>
          </p:cNvPr>
          <p:cNvSpPr>
            <a:spLocks noGrp="1"/>
          </p:cNvSpPr>
          <p:nvPr>
            <p:ph type="body" sz="quarter" idx="16"/>
          </p:nvPr>
        </p:nvSpPr>
        <p:spPr>
          <a:xfrm>
            <a:off x="601781" y="1939159"/>
            <a:ext cx="4252553" cy="51754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24" name="Rectangle 23">
            <a:extLst>
              <a:ext uri="{FF2B5EF4-FFF2-40B4-BE49-F238E27FC236}">
                <a16:creationId xmlns:a16="http://schemas.microsoft.com/office/drawing/2014/main" id="{DB02DAC2-4E1F-448A-A0BA-0DC61AA6E89D}"/>
              </a:ext>
            </a:extLst>
          </p:cNvPr>
          <p:cNvSpPr/>
          <p:nvPr userDrawn="1"/>
        </p:nvSpPr>
        <p:spPr>
          <a:xfrm>
            <a:off x="6337866" y="1794531"/>
            <a:ext cx="4664029" cy="776198"/>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Text Placeholder 2">
            <a:extLst>
              <a:ext uri="{FF2B5EF4-FFF2-40B4-BE49-F238E27FC236}">
                <a16:creationId xmlns:a16="http://schemas.microsoft.com/office/drawing/2014/main" id="{D914642B-C7A4-46B5-A526-9448F70DAB6C}"/>
              </a:ext>
            </a:extLst>
          </p:cNvPr>
          <p:cNvSpPr>
            <a:spLocks noGrp="1"/>
          </p:cNvSpPr>
          <p:nvPr>
            <p:ph type="body" sz="quarter" idx="20"/>
          </p:nvPr>
        </p:nvSpPr>
        <p:spPr>
          <a:xfrm>
            <a:off x="6558455" y="1939159"/>
            <a:ext cx="4240924" cy="51754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C4C9FE0C-62EB-4C86-A74E-C4F2B0316D6B}"/>
              </a:ext>
            </a:extLst>
          </p:cNvPr>
          <p:cNvSpPr>
            <a:spLocks noGrp="1"/>
          </p:cNvSpPr>
          <p:nvPr>
            <p:ph type="body" sz="quarter" idx="21"/>
          </p:nvPr>
        </p:nvSpPr>
        <p:spPr>
          <a:xfrm>
            <a:off x="385763" y="2851195"/>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7" name="Text Placeholder 2">
            <a:extLst>
              <a:ext uri="{FF2B5EF4-FFF2-40B4-BE49-F238E27FC236}">
                <a16:creationId xmlns:a16="http://schemas.microsoft.com/office/drawing/2014/main" id="{34E771D1-970B-427E-AC32-1B43AE38DE97}"/>
              </a:ext>
            </a:extLst>
          </p:cNvPr>
          <p:cNvSpPr>
            <a:spLocks noGrp="1"/>
          </p:cNvSpPr>
          <p:nvPr>
            <p:ph type="body" sz="quarter" idx="22"/>
          </p:nvPr>
        </p:nvSpPr>
        <p:spPr>
          <a:xfrm>
            <a:off x="6337867" y="2851195"/>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8" name="Text Placeholder 2">
            <a:extLst>
              <a:ext uri="{FF2B5EF4-FFF2-40B4-BE49-F238E27FC236}">
                <a16:creationId xmlns:a16="http://schemas.microsoft.com/office/drawing/2014/main" id="{41133989-964D-4BE0-8BE2-539C9DCF882D}"/>
              </a:ext>
            </a:extLst>
          </p:cNvPr>
          <p:cNvSpPr>
            <a:spLocks noGrp="1"/>
          </p:cNvSpPr>
          <p:nvPr>
            <p:ph type="body" sz="quarter" idx="23"/>
          </p:nvPr>
        </p:nvSpPr>
        <p:spPr>
          <a:xfrm>
            <a:off x="385763" y="3922677"/>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9" name="Text Placeholder 2">
            <a:extLst>
              <a:ext uri="{FF2B5EF4-FFF2-40B4-BE49-F238E27FC236}">
                <a16:creationId xmlns:a16="http://schemas.microsoft.com/office/drawing/2014/main" id="{027CECC8-3D78-439A-96E3-765AC50D04CC}"/>
              </a:ext>
            </a:extLst>
          </p:cNvPr>
          <p:cNvSpPr>
            <a:spLocks noGrp="1"/>
          </p:cNvSpPr>
          <p:nvPr>
            <p:ph type="body" sz="quarter" idx="24"/>
          </p:nvPr>
        </p:nvSpPr>
        <p:spPr>
          <a:xfrm>
            <a:off x="6337866" y="3905963"/>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5775123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Title and Vertical Text">
    <p:spTree>
      <p:nvGrpSpPr>
        <p:cNvPr id="1" name="Shape 82"/>
        <p:cNvGrpSpPr/>
        <p:nvPr/>
      </p:nvGrpSpPr>
      <p:grpSpPr>
        <a:xfrm>
          <a:off x="0" y="0"/>
          <a:ext cx="0" cy="0"/>
          <a:chOff x="0" y="0"/>
          <a:chExt cx="0" cy="0"/>
        </a:xfrm>
      </p:grpSpPr>
      <p:sp>
        <p:nvSpPr>
          <p:cNvPr id="29" name="Rectangle 28">
            <a:extLst>
              <a:ext uri="{FF2B5EF4-FFF2-40B4-BE49-F238E27FC236}">
                <a16:creationId xmlns:a16="http://schemas.microsoft.com/office/drawing/2014/main" id="{191C4F72-709D-4F14-ABDE-B0E9127936B0}"/>
              </a:ext>
            </a:extLst>
          </p:cNvPr>
          <p:cNvSpPr/>
          <p:nvPr userDrawn="1"/>
        </p:nvSpPr>
        <p:spPr>
          <a:xfrm>
            <a:off x="1607363" y="2350707"/>
            <a:ext cx="3442430" cy="642135"/>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0E98275D-E46F-465F-AA9B-6E757CA63C0C}"/>
              </a:ext>
            </a:extLst>
          </p:cNvPr>
          <p:cNvSpPr/>
          <p:nvPr userDrawn="1"/>
        </p:nvSpPr>
        <p:spPr>
          <a:xfrm>
            <a:off x="0" y="0"/>
            <a:ext cx="12192000" cy="142276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3" name="Picture Placeholder 14">
            <a:extLst>
              <a:ext uri="{FF2B5EF4-FFF2-40B4-BE49-F238E27FC236}">
                <a16:creationId xmlns:a16="http://schemas.microsoft.com/office/drawing/2014/main" id="{A9F3F32B-22AF-40B1-9F35-8FBB61933F29}"/>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7" name="Text Placeholder 4">
            <a:extLst>
              <a:ext uri="{FF2B5EF4-FFF2-40B4-BE49-F238E27FC236}">
                <a16:creationId xmlns:a16="http://schemas.microsoft.com/office/drawing/2014/main" id="{09EAA2B3-7065-474A-B893-DA866BC4455E}"/>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C5A4B472-73A8-49E9-B3F0-440959C29E4C}"/>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E4F31E97-628A-495E-BB9A-29217136C0B0}"/>
              </a:ext>
            </a:extLst>
          </p:cNvPr>
          <p:cNvSpPr/>
          <p:nvPr userDrawn="1"/>
        </p:nvSpPr>
        <p:spPr>
          <a:xfrm>
            <a:off x="5294271" y="2350707"/>
            <a:ext cx="3442430" cy="642135"/>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80BC1792-BDD7-4471-8D2A-BEDF2D8AEF33}"/>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5" name="Text Placeholder 2">
            <a:extLst>
              <a:ext uri="{FF2B5EF4-FFF2-40B4-BE49-F238E27FC236}">
                <a16:creationId xmlns:a16="http://schemas.microsoft.com/office/drawing/2014/main" id="{7D4CAB71-CC07-4296-84EC-B80348D07027}"/>
              </a:ext>
            </a:extLst>
          </p:cNvPr>
          <p:cNvSpPr>
            <a:spLocks noGrp="1"/>
          </p:cNvSpPr>
          <p:nvPr>
            <p:ph type="body" sz="quarter" idx="22"/>
          </p:nvPr>
        </p:nvSpPr>
        <p:spPr>
          <a:xfrm>
            <a:off x="1607363"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6" name="Text Placeholder 2">
            <a:extLst>
              <a:ext uri="{FF2B5EF4-FFF2-40B4-BE49-F238E27FC236}">
                <a16:creationId xmlns:a16="http://schemas.microsoft.com/office/drawing/2014/main" id="{FD0B9061-7E58-4C0F-89EC-30D62FE39DEF}"/>
              </a:ext>
            </a:extLst>
          </p:cNvPr>
          <p:cNvSpPr>
            <a:spLocks noGrp="1"/>
          </p:cNvSpPr>
          <p:nvPr>
            <p:ph type="body" sz="quarter" idx="23"/>
          </p:nvPr>
        </p:nvSpPr>
        <p:spPr>
          <a:xfrm>
            <a:off x="5294271"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7" name="Text Placeholder 2">
            <a:extLst>
              <a:ext uri="{FF2B5EF4-FFF2-40B4-BE49-F238E27FC236}">
                <a16:creationId xmlns:a16="http://schemas.microsoft.com/office/drawing/2014/main" id="{D3932662-3E84-4A23-93F0-DDD1EF1B8A89}"/>
              </a:ext>
            </a:extLst>
          </p:cNvPr>
          <p:cNvSpPr>
            <a:spLocks noGrp="1"/>
          </p:cNvSpPr>
          <p:nvPr>
            <p:ph type="body" sz="quarter" idx="24"/>
          </p:nvPr>
        </p:nvSpPr>
        <p:spPr>
          <a:xfrm>
            <a:off x="1607363"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8" name="Text Placeholder 2">
            <a:extLst>
              <a:ext uri="{FF2B5EF4-FFF2-40B4-BE49-F238E27FC236}">
                <a16:creationId xmlns:a16="http://schemas.microsoft.com/office/drawing/2014/main" id="{01BBE34D-74C3-4FF5-9224-087191F33D6C}"/>
              </a:ext>
            </a:extLst>
          </p:cNvPr>
          <p:cNvSpPr>
            <a:spLocks noGrp="1"/>
          </p:cNvSpPr>
          <p:nvPr>
            <p:ph type="body" sz="quarter" idx="25"/>
          </p:nvPr>
        </p:nvSpPr>
        <p:spPr>
          <a:xfrm>
            <a:off x="5294271"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2037276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82"/>
        <p:cNvGrpSpPr/>
        <p:nvPr/>
      </p:nvGrpSpPr>
      <p:grpSpPr>
        <a:xfrm>
          <a:off x="0" y="0"/>
          <a:ext cx="0" cy="0"/>
          <a:chOff x="0" y="0"/>
          <a:chExt cx="0" cy="0"/>
        </a:xfrm>
      </p:grpSpPr>
      <p:sp>
        <p:nvSpPr>
          <p:cNvPr id="11" name="Rectangle 10">
            <a:extLst>
              <a:ext uri="{FF2B5EF4-FFF2-40B4-BE49-F238E27FC236}">
                <a16:creationId xmlns:a16="http://schemas.microsoft.com/office/drawing/2014/main" id="{0E98275D-E46F-465F-AA9B-6E757CA63C0C}"/>
              </a:ext>
            </a:extLst>
          </p:cNvPr>
          <p:cNvSpPr/>
          <p:nvPr userDrawn="1"/>
        </p:nvSpPr>
        <p:spPr>
          <a:xfrm>
            <a:off x="0" y="0"/>
            <a:ext cx="12192000" cy="142276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7" name="Text Placeholder 4">
            <a:extLst>
              <a:ext uri="{FF2B5EF4-FFF2-40B4-BE49-F238E27FC236}">
                <a16:creationId xmlns:a16="http://schemas.microsoft.com/office/drawing/2014/main" id="{09EAA2B3-7065-474A-B893-DA866BC4455E}"/>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0044524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14308961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rgbClr val="0F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76F5A58A-11E9-4F60-A6D2-CBEE65487E57}"/>
              </a:ext>
            </a:extLst>
          </p:cNvPr>
          <p:cNvSpPr/>
          <p:nvPr userDrawn="1"/>
        </p:nvSpPr>
        <p:spPr>
          <a:xfrm>
            <a:off x="385763" y="1794530"/>
            <a:ext cx="4664030" cy="810213"/>
          </a:xfrm>
          <a:prstGeom prst="rect">
            <a:avLst/>
          </a:prstGeom>
          <a:solidFill>
            <a:srgbClr val="AFD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AB802C7C-F5C2-450A-BB31-9A907B6B25A8}"/>
              </a:ext>
            </a:extLst>
          </p:cNvPr>
          <p:cNvSpPr>
            <a:spLocks noGrp="1"/>
          </p:cNvSpPr>
          <p:nvPr>
            <p:ph type="body" sz="quarter" idx="16"/>
          </p:nvPr>
        </p:nvSpPr>
        <p:spPr>
          <a:xfrm>
            <a:off x="601781" y="1939159"/>
            <a:ext cx="4252553" cy="51754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24" name="Rectangle 23">
            <a:extLst>
              <a:ext uri="{FF2B5EF4-FFF2-40B4-BE49-F238E27FC236}">
                <a16:creationId xmlns:a16="http://schemas.microsoft.com/office/drawing/2014/main" id="{DB02DAC2-4E1F-448A-A0BA-0DC61AA6E89D}"/>
              </a:ext>
            </a:extLst>
          </p:cNvPr>
          <p:cNvSpPr/>
          <p:nvPr userDrawn="1"/>
        </p:nvSpPr>
        <p:spPr>
          <a:xfrm>
            <a:off x="6337866" y="1794531"/>
            <a:ext cx="4664029" cy="776198"/>
          </a:xfrm>
          <a:prstGeom prst="rect">
            <a:avLst/>
          </a:prstGeom>
          <a:solidFill>
            <a:srgbClr val="AFD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Text Placeholder 2">
            <a:extLst>
              <a:ext uri="{FF2B5EF4-FFF2-40B4-BE49-F238E27FC236}">
                <a16:creationId xmlns:a16="http://schemas.microsoft.com/office/drawing/2014/main" id="{D914642B-C7A4-46B5-A526-9448F70DAB6C}"/>
              </a:ext>
            </a:extLst>
          </p:cNvPr>
          <p:cNvSpPr>
            <a:spLocks noGrp="1"/>
          </p:cNvSpPr>
          <p:nvPr>
            <p:ph type="body" sz="quarter" idx="20"/>
          </p:nvPr>
        </p:nvSpPr>
        <p:spPr>
          <a:xfrm>
            <a:off x="6558455" y="1939159"/>
            <a:ext cx="4240924" cy="51754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C4C9FE0C-62EB-4C86-A74E-C4F2B0316D6B}"/>
              </a:ext>
            </a:extLst>
          </p:cNvPr>
          <p:cNvSpPr>
            <a:spLocks noGrp="1"/>
          </p:cNvSpPr>
          <p:nvPr>
            <p:ph type="body" sz="quarter" idx="21"/>
          </p:nvPr>
        </p:nvSpPr>
        <p:spPr>
          <a:xfrm>
            <a:off x="385763" y="2851195"/>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7" name="Text Placeholder 2">
            <a:extLst>
              <a:ext uri="{FF2B5EF4-FFF2-40B4-BE49-F238E27FC236}">
                <a16:creationId xmlns:a16="http://schemas.microsoft.com/office/drawing/2014/main" id="{34E771D1-970B-427E-AC32-1B43AE38DE97}"/>
              </a:ext>
            </a:extLst>
          </p:cNvPr>
          <p:cNvSpPr>
            <a:spLocks noGrp="1"/>
          </p:cNvSpPr>
          <p:nvPr>
            <p:ph type="body" sz="quarter" idx="22"/>
          </p:nvPr>
        </p:nvSpPr>
        <p:spPr>
          <a:xfrm>
            <a:off x="6337867" y="2851195"/>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8" name="Text Placeholder 2">
            <a:extLst>
              <a:ext uri="{FF2B5EF4-FFF2-40B4-BE49-F238E27FC236}">
                <a16:creationId xmlns:a16="http://schemas.microsoft.com/office/drawing/2014/main" id="{41133989-964D-4BE0-8BE2-539C9DCF882D}"/>
              </a:ext>
            </a:extLst>
          </p:cNvPr>
          <p:cNvSpPr>
            <a:spLocks noGrp="1"/>
          </p:cNvSpPr>
          <p:nvPr>
            <p:ph type="body" sz="quarter" idx="23"/>
          </p:nvPr>
        </p:nvSpPr>
        <p:spPr>
          <a:xfrm>
            <a:off x="385763" y="3922677"/>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29" name="Text Placeholder 2">
            <a:extLst>
              <a:ext uri="{FF2B5EF4-FFF2-40B4-BE49-F238E27FC236}">
                <a16:creationId xmlns:a16="http://schemas.microsoft.com/office/drawing/2014/main" id="{027CECC8-3D78-439A-96E3-765AC50D04CC}"/>
              </a:ext>
            </a:extLst>
          </p:cNvPr>
          <p:cNvSpPr>
            <a:spLocks noGrp="1"/>
          </p:cNvSpPr>
          <p:nvPr>
            <p:ph type="body" sz="quarter" idx="24"/>
          </p:nvPr>
        </p:nvSpPr>
        <p:spPr>
          <a:xfrm>
            <a:off x="6337866" y="3905963"/>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690788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rgbClr val="0F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4131802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9F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9F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11" name="Text Placeholder 2">
            <a:extLst>
              <a:ext uri="{FF2B5EF4-FFF2-40B4-BE49-F238E27FC236}">
                <a16:creationId xmlns:a16="http://schemas.microsoft.com/office/drawing/2014/main" id="{0D4E7FF7-82DA-4901-9A19-CC737D1501DC}"/>
              </a:ext>
            </a:extLst>
          </p:cNvPr>
          <p:cNvSpPr>
            <a:spLocks noGrp="1"/>
          </p:cNvSpPr>
          <p:nvPr>
            <p:ph type="body" sz="quarter" idx="22"/>
          </p:nvPr>
        </p:nvSpPr>
        <p:spPr>
          <a:xfrm>
            <a:off x="1607363"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13" name="Text Placeholder 2">
            <a:extLst>
              <a:ext uri="{FF2B5EF4-FFF2-40B4-BE49-F238E27FC236}">
                <a16:creationId xmlns:a16="http://schemas.microsoft.com/office/drawing/2014/main" id="{DCCA6767-8630-4E00-AAEC-E018B48DFB86}"/>
              </a:ext>
            </a:extLst>
          </p:cNvPr>
          <p:cNvSpPr>
            <a:spLocks noGrp="1"/>
          </p:cNvSpPr>
          <p:nvPr>
            <p:ph type="body" sz="quarter" idx="23"/>
          </p:nvPr>
        </p:nvSpPr>
        <p:spPr>
          <a:xfrm>
            <a:off x="5294271"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15" name="Text Placeholder 2">
            <a:extLst>
              <a:ext uri="{FF2B5EF4-FFF2-40B4-BE49-F238E27FC236}">
                <a16:creationId xmlns:a16="http://schemas.microsoft.com/office/drawing/2014/main" id="{3F073264-2538-4678-A5B5-9AF688B2838D}"/>
              </a:ext>
            </a:extLst>
          </p:cNvPr>
          <p:cNvSpPr>
            <a:spLocks noGrp="1"/>
          </p:cNvSpPr>
          <p:nvPr>
            <p:ph type="body" sz="quarter" idx="24"/>
          </p:nvPr>
        </p:nvSpPr>
        <p:spPr>
          <a:xfrm>
            <a:off x="1607363"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16" name="Text Placeholder 2">
            <a:extLst>
              <a:ext uri="{FF2B5EF4-FFF2-40B4-BE49-F238E27FC236}">
                <a16:creationId xmlns:a16="http://schemas.microsoft.com/office/drawing/2014/main" id="{F80208BB-C3A6-4707-B7E8-5ED10CE4377F}"/>
              </a:ext>
            </a:extLst>
          </p:cNvPr>
          <p:cNvSpPr>
            <a:spLocks noGrp="1"/>
          </p:cNvSpPr>
          <p:nvPr>
            <p:ph type="body" sz="quarter" idx="25"/>
          </p:nvPr>
        </p:nvSpPr>
        <p:spPr>
          <a:xfrm>
            <a:off x="5294271"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18760007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9F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rgbClr val="0F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9F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41739987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ABD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rgbClr val="86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ABD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6" name="Text Placeholder 2">
            <a:extLst>
              <a:ext uri="{FF2B5EF4-FFF2-40B4-BE49-F238E27FC236}">
                <a16:creationId xmlns:a16="http://schemas.microsoft.com/office/drawing/2014/main" id="{70E40385-158B-43A5-BD04-810E482F7476}"/>
              </a:ext>
            </a:extLst>
          </p:cNvPr>
          <p:cNvSpPr>
            <a:spLocks noGrp="1"/>
          </p:cNvSpPr>
          <p:nvPr>
            <p:ph type="body" sz="quarter" idx="22"/>
          </p:nvPr>
        </p:nvSpPr>
        <p:spPr>
          <a:xfrm>
            <a:off x="1607363"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7" name="Text Placeholder 2">
            <a:extLst>
              <a:ext uri="{FF2B5EF4-FFF2-40B4-BE49-F238E27FC236}">
                <a16:creationId xmlns:a16="http://schemas.microsoft.com/office/drawing/2014/main" id="{44FB9588-21F1-47E6-AEA4-67A6600BB7AE}"/>
              </a:ext>
            </a:extLst>
          </p:cNvPr>
          <p:cNvSpPr>
            <a:spLocks noGrp="1"/>
          </p:cNvSpPr>
          <p:nvPr>
            <p:ph type="body" sz="quarter" idx="23"/>
          </p:nvPr>
        </p:nvSpPr>
        <p:spPr>
          <a:xfrm>
            <a:off x="5294271"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8" name="Text Placeholder 2">
            <a:extLst>
              <a:ext uri="{FF2B5EF4-FFF2-40B4-BE49-F238E27FC236}">
                <a16:creationId xmlns:a16="http://schemas.microsoft.com/office/drawing/2014/main" id="{9C6A7A96-1A3D-41AC-9D8A-166A8B84EB06}"/>
              </a:ext>
            </a:extLst>
          </p:cNvPr>
          <p:cNvSpPr>
            <a:spLocks noGrp="1"/>
          </p:cNvSpPr>
          <p:nvPr>
            <p:ph type="body" sz="quarter" idx="24"/>
          </p:nvPr>
        </p:nvSpPr>
        <p:spPr>
          <a:xfrm>
            <a:off x="1607363"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
        <p:nvSpPr>
          <p:cNvPr id="39" name="Text Placeholder 2">
            <a:extLst>
              <a:ext uri="{FF2B5EF4-FFF2-40B4-BE49-F238E27FC236}">
                <a16:creationId xmlns:a16="http://schemas.microsoft.com/office/drawing/2014/main" id="{6C2DC7D4-0F4A-48D8-9418-8A959E078CC6}"/>
              </a:ext>
            </a:extLst>
          </p:cNvPr>
          <p:cNvSpPr>
            <a:spLocks noGrp="1"/>
          </p:cNvSpPr>
          <p:nvPr>
            <p:ph type="body" sz="quarter" idx="25"/>
          </p:nvPr>
        </p:nvSpPr>
        <p:spPr>
          <a:xfrm>
            <a:off x="5294271"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2882769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dirty="0"/>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dirty="0"/>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734662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36412DD-BB40-4C5D-80F7-E85B84016F4D}"/>
              </a:ext>
            </a:extLst>
          </p:cNvPr>
          <p:cNvPicPr>
            <a:picLocks noChangeAspect="1"/>
          </p:cNvPicPr>
          <p:nvPr userDrawn="1"/>
        </p:nvPicPr>
        <p:blipFill>
          <a:blip r:embed="rId2"/>
          <a:stretch>
            <a:fillRect/>
          </a:stretch>
        </p:blipFill>
        <p:spPr>
          <a:xfrm>
            <a:off x="6842506" y="0"/>
            <a:ext cx="5349494" cy="6858000"/>
          </a:xfrm>
          <a:prstGeom prst="rect">
            <a:avLst/>
          </a:prstGeom>
        </p:spPr>
      </p:pic>
      <p:sp>
        <p:nvSpPr>
          <p:cNvPr id="15" name="Picture Placeholder 14">
            <a:extLst>
              <a:ext uri="{FF2B5EF4-FFF2-40B4-BE49-F238E27FC236}">
                <a16:creationId xmlns:a16="http://schemas.microsoft.com/office/drawing/2014/main" id="{B4F21B1B-E674-4F5F-B232-D09DCDA21B63}"/>
              </a:ext>
            </a:extLst>
          </p:cNvPr>
          <p:cNvSpPr>
            <a:spLocks noGrp="1"/>
          </p:cNvSpPr>
          <p:nvPr>
            <p:ph type="pic" sz="quarter" idx="10"/>
          </p:nvPr>
        </p:nvSpPr>
        <p:spPr>
          <a:xfrm>
            <a:off x="381" y="0"/>
            <a:ext cx="6842125" cy="6858000"/>
          </a:xfrm>
          <a:prstGeom prst="rect">
            <a:avLst/>
          </a:prstGeom>
        </p:spPr>
        <p:txBody>
          <a:bodyPr/>
          <a:lstStyle/>
          <a:p>
            <a:endParaRPr lang="en-GB"/>
          </a:p>
        </p:txBody>
      </p:sp>
      <p:sp>
        <p:nvSpPr>
          <p:cNvPr id="17" name="Text Placeholder 16">
            <a:extLst>
              <a:ext uri="{FF2B5EF4-FFF2-40B4-BE49-F238E27FC236}">
                <a16:creationId xmlns:a16="http://schemas.microsoft.com/office/drawing/2014/main" id="{8CC06B43-6665-48C4-AD6B-02C047CE31E1}"/>
              </a:ext>
            </a:extLst>
          </p:cNvPr>
          <p:cNvSpPr>
            <a:spLocks noGrp="1"/>
          </p:cNvSpPr>
          <p:nvPr>
            <p:ph type="body" sz="quarter" idx="11"/>
          </p:nvPr>
        </p:nvSpPr>
        <p:spPr>
          <a:xfrm>
            <a:off x="7810500" y="1308100"/>
            <a:ext cx="3414713" cy="1506220"/>
          </a:xfrm>
          <a:prstGeom prst="rect">
            <a:avLst/>
          </a:prstGeom>
        </p:spPr>
        <p:txBody>
          <a:bodyPr/>
          <a:lstStyle>
            <a:lvl1pPr algn="ctr">
              <a:defRPr sz="2400" i="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4239847537"/>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5"/>
        <p:cNvGrpSpPr/>
        <p:nvPr/>
      </p:nvGrpSpPr>
      <p:grpSpPr>
        <a:xfrm>
          <a:off x="0" y="0"/>
          <a:ext cx="0" cy="0"/>
          <a:chOff x="0" y="0"/>
          <a:chExt cx="0" cy="0"/>
        </a:xfrm>
      </p:grpSpPr>
      <p:sp>
        <p:nvSpPr>
          <p:cNvPr id="6" name="Slide Number Placeholder 57">
            <a:extLst>
              <a:ext uri="{FF2B5EF4-FFF2-40B4-BE49-F238E27FC236}">
                <a16:creationId xmlns:a16="http://schemas.microsoft.com/office/drawing/2014/main" id="{F3CB5560-33C6-C44F-AE01-47375A3A1FE1}"/>
              </a:ext>
            </a:extLst>
          </p:cNvPr>
          <p:cNvSpPr>
            <a:spLocks noGrp="1"/>
          </p:cNvSpPr>
          <p:nvPr>
            <p:ph type="sldNum" idx="12"/>
          </p:nvPr>
        </p:nvSpPr>
        <p:spPr>
          <a:xfrm>
            <a:off x="10959091" y="6380937"/>
            <a:ext cx="1052510" cy="365125"/>
          </a:xfrm>
          <a:prstGeom prst="rect">
            <a:avLst/>
          </a:prstGeom>
        </p:spPr>
        <p:txBody>
          <a:bodyPr/>
          <a:lstStyle/>
          <a:p>
            <a:pPr marL="0" lvl="0" indent="0" algn="r" rtl="0">
              <a:spcBef>
                <a:spcPts val="0"/>
              </a:spcBef>
              <a:spcAft>
                <a:spcPts val="0"/>
              </a:spcAft>
              <a:buNone/>
            </a:pPr>
            <a:fld id="{00000000-1234-1234-1234-123412341234}" type="slidenum">
              <a:rPr lang="en-GB" sz="1000" smtClean="0">
                <a:latin typeface="Noto Sans" panose="020B0502040504020204" pitchFamily="34" charset="0"/>
                <a:ea typeface="Noto Sans" panose="020B0502040504020204" pitchFamily="34" charset="0"/>
                <a:cs typeface="Noto Sans" panose="020B0502040504020204" pitchFamily="34" charset="0"/>
              </a:rPr>
              <a:t>‹#›</a:t>
            </a:fld>
            <a:endParaRPr lang="en-GB"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57">
            <a:extLst>
              <a:ext uri="{FF2B5EF4-FFF2-40B4-BE49-F238E27FC236}">
                <a16:creationId xmlns:a16="http://schemas.microsoft.com/office/drawing/2014/main" id="{2D62D5FB-800F-DF4F-9EA8-BEA0DD4F0026}"/>
              </a:ext>
            </a:extLst>
          </p:cNvPr>
          <p:cNvSpPr txBox="1">
            <a:spLocks/>
          </p:cNvSpPr>
          <p:nvPr userDrawn="1"/>
        </p:nvSpPr>
        <p:spPr>
          <a:xfrm>
            <a:off x="180399" y="6380936"/>
            <a:ext cx="278633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l"/>
            <a:endParaRPr lang="en-GB" sz="10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511360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1" name="Google Shape;31;p1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3" name="Google Shape;33;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573851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6" name="Slide Number Placeholder 57">
            <a:extLst>
              <a:ext uri="{FF2B5EF4-FFF2-40B4-BE49-F238E27FC236}">
                <a16:creationId xmlns:a16="http://schemas.microsoft.com/office/drawing/2014/main" id="{F3CB5560-33C6-C44F-AE01-47375A3A1FE1}"/>
              </a:ext>
            </a:extLst>
          </p:cNvPr>
          <p:cNvSpPr>
            <a:spLocks noGrp="1"/>
          </p:cNvSpPr>
          <p:nvPr>
            <p:ph type="sldNum" idx="12"/>
          </p:nvPr>
        </p:nvSpPr>
        <p:spPr>
          <a:xfrm>
            <a:off x="10959091" y="6380938"/>
            <a:ext cx="1052511" cy="365125"/>
          </a:xfrm>
          <a:prstGeom prst="rect">
            <a:avLst/>
          </a:prstGeom>
        </p:spPr>
        <p:txBody>
          <a:bodyPr/>
          <a:lstStyle/>
          <a:p>
            <a:pPr algn="r"/>
            <a:fld id="{00000000-1234-1234-1234-123412341234}" type="slidenum">
              <a:rPr lang="en-GB" sz="1000" smtClean="0">
                <a:latin typeface="Noto Sans" panose="020B0502040504020204" pitchFamily="34" charset="0"/>
                <a:ea typeface="Noto Sans" panose="020B0502040504020204" pitchFamily="34" charset="0"/>
                <a:cs typeface="Noto Sans" panose="020B0502040504020204" pitchFamily="34" charset="0"/>
              </a:rPr>
              <a:pPr algn="r"/>
              <a:t>‹#›</a:t>
            </a:fld>
            <a:endParaRPr lang="en-GB" sz="100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57">
            <a:extLst>
              <a:ext uri="{FF2B5EF4-FFF2-40B4-BE49-F238E27FC236}">
                <a16:creationId xmlns:a16="http://schemas.microsoft.com/office/drawing/2014/main" id="{2D62D5FB-800F-DF4F-9EA8-BEA0DD4F0026}"/>
              </a:ext>
            </a:extLst>
          </p:cNvPr>
          <p:cNvSpPr txBox="1">
            <a:spLocks/>
          </p:cNvSpPr>
          <p:nvPr userDrawn="1"/>
        </p:nvSpPr>
        <p:spPr>
          <a:xfrm>
            <a:off x="180401" y="6380936"/>
            <a:ext cx="278633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l"/>
            <a:endParaRPr lang="en-GB" sz="100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07101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1" name="Google Shape;31;p1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581194" y="2180498"/>
            <a:ext cx="11029615" cy="3678303"/>
          </a:xfrm>
          <a:prstGeom prst="rect">
            <a:avLst/>
          </a:prstGeom>
          <a:noFill/>
          <a:ln>
            <a:noFill/>
          </a:ln>
        </p:spPr>
        <p:txBody>
          <a:bodyPr spcFirstLastPara="1" wrap="square" lIns="91425" tIns="45700" rIns="91425" bIns="45700" anchor="ctr" anchorCtr="0">
            <a:normAutofit/>
          </a:bodyPr>
          <a:lstStyle>
            <a:lvl1pPr marL="457189" lvl="0" indent="-333748" algn="l">
              <a:spcBef>
                <a:spcPts val="360"/>
              </a:spcBef>
              <a:spcAft>
                <a:spcPts val="0"/>
              </a:spcAft>
              <a:buSzPts val="1656"/>
              <a:buChar char="◼"/>
              <a:defRPr/>
            </a:lvl1pPr>
            <a:lvl2pPr marL="914377" lvl="1" indent="-333748" algn="l">
              <a:spcBef>
                <a:spcPts val="600"/>
              </a:spcBef>
              <a:spcAft>
                <a:spcPts val="0"/>
              </a:spcAft>
              <a:buSzPts val="1656"/>
              <a:buChar char="◼"/>
              <a:defRPr/>
            </a:lvl2pPr>
            <a:lvl3pPr marL="1371566" lvl="2" indent="-333748" algn="l">
              <a:spcBef>
                <a:spcPts val="600"/>
              </a:spcBef>
              <a:spcAft>
                <a:spcPts val="0"/>
              </a:spcAft>
              <a:buSzPts val="1656"/>
              <a:buChar char="◼"/>
              <a:defRPr/>
            </a:lvl3pPr>
            <a:lvl4pPr marL="1828754" lvl="3" indent="-333748" algn="l">
              <a:spcBef>
                <a:spcPts val="600"/>
              </a:spcBef>
              <a:spcAft>
                <a:spcPts val="0"/>
              </a:spcAft>
              <a:buSzPts val="1656"/>
              <a:buChar char="◼"/>
              <a:defRPr/>
            </a:lvl4pPr>
            <a:lvl5pPr marL="2285943" lvl="4" indent="-333748" algn="l">
              <a:spcBef>
                <a:spcPts val="600"/>
              </a:spcBef>
              <a:spcAft>
                <a:spcPts val="0"/>
              </a:spcAft>
              <a:buSzPts val="1656"/>
              <a:buChar char="◼"/>
              <a:defRPr/>
            </a:lvl5pPr>
            <a:lvl6pPr marL="2743131" lvl="5" indent="-333748" algn="l">
              <a:spcBef>
                <a:spcPts val="600"/>
              </a:spcBef>
              <a:spcAft>
                <a:spcPts val="0"/>
              </a:spcAft>
              <a:buSzPts val="1656"/>
              <a:buChar char="◼"/>
              <a:defRPr/>
            </a:lvl6pPr>
            <a:lvl7pPr marL="3200320" lvl="6" indent="-333748" algn="l">
              <a:spcBef>
                <a:spcPts val="600"/>
              </a:spcBef>
              <a:spcAft>
                <a:spcPts val="0"/>
              </a:spcAft>
              <a:buSzPts val="1656"/>
              <a:buChar char="◼"/>
              <a:defRPr/>
            </a:lvl7pPr>
            <a:lvl8pPr marL="3657509" lvl="7" indent="-333748" algn="l">
              <a:spcBef>
                <a:spcPts val="600"/>
              </a:spcBef>
              <a:spcAft>
                <a:spcPts val="0"/>
              </a:spcAft>
              <a:buSzPts val="1656"/>
              <a:buChar char="◼"/>
              <a:defRPr/>
            </a:lvl8pPr>
            <a:lvl9pPr marL="4114697" lvl="8" indent="-333748" algn="l">
              <a:spcBef>
                <a:spcPts val="600"/>
              </a:spcBef>
              <a:spcAft>
                <a:spcPts val="600"/>
              </a:spcAft>
              <a:buSzPts val="1656"/>
              <a:buChar char="◼"/>
              <a:defRPr/>
            </a:lvl9pPr>
          </a:lstStyle>
          <a:p>
            <a:endParaRPr/>
          </a:p>
        </p:txBody>
      </p:sp>
      <p:sp>
        <p:nvSpPr>
          <p:cNvPr id="33" name="Google Shape;33;p18"/>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10558301" y="5956138"/>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041809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31"/>
          <p:cNvSpPr/>
          <p:nvPr/>
        </p:nvSpPr>
        <p:spPr>
          <a:xfrm>
            <a:off x="447818" y="5141975"/>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31"/>
          <p:cNvSpPr txBox="1">
            <a:spLocks noGrp="1"/>
          </p:cNvSpPr>
          <p:nvPr>
            <p:ph type="title"/>
          </p:nvPr>
        </p:nvSpPr>
        <p:spPr>
          <a:xfrm>
            <a:off x="581194" y="3043911"/>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581194" y="4541418"/>
            <a:ext cx="11029615" cy="600556"/>
          </a:xfrm>
          <a:prstGeom prst="rect">
            <a:avLst/>
          </a:prstGeom>
          <a:noFill/>
          <a:ln>
            <a:noFill/>
          </a:ln>
        </p:spPr>
        <p:txBody>
          <a:bodyPr spcFirstLastPara="1" wrap="square" lIns="91425" tIns="45700" rIns="91425" bIns="45700" anchor="t" anchorCtr="0">
            <a:normAutofit/>
          </a:bodyPr>
          <a:lstStyle>
            <a:lvl1pPr marL="457189" lvl="0" indent="-228594" algn="l">
              <a:spcBef>
                <a:spcPts val="360"/>
              </a:spcBef>
              <a:spcAft>
                <a:spcPts val="0"/>
              </a:spcAft>
              <a:buSzPts val="1656"/>
              <a:buNone/>
              <a:defRPr sz="1800" cap="none">
                <a:solidFill>
                  <a:schemeClr val="accent2"/>
                </a:solidFill>
              </a:defRPr>
            </a:lvl1pPr>
            <a:lvl2pPr marL="914377" lvl="1" indent="-228594" algn="l">
              <a:spcBef>
                <a:spcPts val="600"/>
              </a:spcBef>
              <a:spcAft>
                <a:spcPts val="0"/>
              </a:spcAft>
              <a:buSzPts val="1656"/>
              <a:buNone/>
              <a:defRPr sz="1800">
                <a:solidFill>
                  <a:srgbClr val="888888"/>
                </a:solidFill>
              </a:defRPr>
            </a:lvl2pPr>
            <a:lvl3pPr marL="1371566" lvl="2" indent="-228594" algn="l">
              <a:spcBef>
                <a:spcPts val="600"/>
              </a:spcBef>
              <a:spcAft>
                <a:spcPts val="0"/>
              </a:spcAft>
              <a:buSzPts val="1472"/>
              <a:buNone/>
              <a:defRPr sz="1600">
                <a:solidFill>
                  <a:srgbClr val="888888"/>
                </a:solidFill>
              </a:defRPr>
            </a:lvl3pPr>
            <a:lvl4pPr marL="1828754" lvl="3" indent="-228594" algn="l">
              <a:spcBef>
                <a:spcPts val="600"/>
              </a:spcBef>
              <a:spcAft>
                <a:spcPts val="0"/>
              </a:spcAft>
              <a:buSzPts val="1288"/>
              <a:buNone/>
              <a:defRPr sz="1400">
                <a:solidFill>
                  <a:srgbClr val="888888"/>
                </a:solidFill>
              </a:defRPr>
            </a:lvl4pPr>
            <a:lvl5pPr marL="2285943" lvl="4" indent="-228594" algn="l">
              <a:spcBef>
                <a:spcPts val="600"/>
              </a:spcBef>
              <a:spcAft>
                <a:spcPts val="0"/>
              </a:spcAft>
              <a:buSzPts val="1288"/>
              <a:buNone/>
              <a:defRPr sz="1400">
                <a:solidFill>
                  <a:srgbClr val="888888"/>
                </a:solidFill>
              </a:defRPr>
            </a:lvl5pPr>
            <a:lvl6pPr marL="2743131" lvl="5" indent="-228594" algn="l">
              <a:spcBef>
                <a:spcPts val="600"/>
              </a:spcBef>
              <a:spcAft>
                <a:spcPts val="0"/>
              </a:spcAft>
              <a:buSzPts val="1288"/>
              <a:buNone/>
              <a:defRPr sz="1400">
                <a:solidFill>
                  <a:srgbClr val="888888"/>
                </a:solidFill>
              </a:defRPr>
            </a:lvl6pPr>
            <a:lvl7pPr marL="3200320" lvl="6" indent="-228594" algn="l">
              <a:spcBef>
                <a:spcPts val="600"/>
              </a:spcBef>
              <a:spcAft>
                <a:spcPts val="0"/>
              </a:spcAft>
              <a:buSzPts val="1288"/>
              <a:buNone/>
              <a:defRPr sz="1400">
                <a:solidFill>
                  <a:srgbClr val="888888"/>
                </a:solidFill>
              </a:defRPr>
            </a:lvl7pPr>
            <a:lvl8pPr marL="3657509" lvl="7" indent="-228594" algn="l">
              <a:spcBef>
                <a:spcPts val="600"/>
              </a:spcBef>
              <a:spcAft>
                <a:spcPts val="0"/>
              </a:spcAft>
              <a:buSzPts val="1288"/>
              <a:buNone/>
              <a:defRPr sz="1400">
                <a:solidFill>
                  <a:srgbClr val="888888"/>
                </a:solidFill>
              </a:defRPr>
            </a:lvl8pPr>
            <a:lvl9pPr marL="4114697" lvl="8" indent="-228594" algn="l">
              <a:spcBef>
                <a:spcPts val="600"/>
              </a:spcBef>
              <a:spcAft>
                <a:spcPts val="600"/>
              </a:spcAft>
              <a:buSzPts val="1288"/>
              <a:buNone/>
              <a:defRPr sz="1400">
                <a:solidFill>
                  <a:srgbClr val="888888"/>
                </a:solidFill>
              </a:defRPr>
            </a:lvl9pPr>
          </a:lstStyle>
          <a:p>
            <a:endParaRPr/>
          </a:p>
        </p:txBody>
      </p:sp>
      <p:sp>
        <p:nvSpPr>
          <p:cNvPr id="40" name="Google Shape;40;p31"/>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1"/>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sldNum" idx="12"/>
          </p:nvPr>
        </p:nvSpPr>
        <p:spPr>
          <a:xfrm>
            <a:off x="10558301" y="5956138"/>
            <a:ext cx="10525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C1EA"/>
                </a:solidFill>
                <a:latin typeface="Gill Sans"/>
                <a:ea typeface="Gill Sans"/>
                <a:cs typeface="Gill Sans"/>
                <a:sym typeface="Gill Sans"/>
              </a:defRPr>
            </a:lvl1pPr>
            <a:lvl2pPr marL="0" lvl="1" indent="0" algn="r">
              <a:spcBef>
                <a:spcPts val="0"/>
              </a:spcBef>
              <a:buNone/>
              <a:defRPr sz="900">
                <a:solidFill>
                  <a:srgbClr val="53C1EA"/>
                </a:solidFill>
                <a:latin typeface="Gill Sans"/>
                <a:ea typeface="Gill Sans"/>
                <a:cs typeface="Gill Sans"/>
                <a:sym typeface="Gill Sans"/>
              </a:defRPr>
            </a:lvl2pPr>
            <a:lvl3pPr marL="0" lvl="2" indent="0" algn="r">
              <a:spcBef>
                <a:spcPts val="0"/>
              </a:spcBef>
              <a:buNone/>
              <a:defRPr sz="900">
                <a:solidFill>
                  <a:srgbClr val="53C1EA"/>
                </a:solidFill>
                <a:latin typeface="Gill Sans"/>
                <a:ea typeface="Gill Sans"/>
                <a:cs typeface="Gill Sans"/>
                <a:sym typeface="Gill Sans"/>
              </a:defRPr>
            </a:lvl3pPr>
            <a:lvl4pPr marL="0" lvl="3" indent="0" algn="r">
              <a:spcBef>
                <a:spcPts val="0"/>
              </a:spcBef>
              <a:buNone/>
              <a:defRPr sz="900">
                <a:solidFill>
                  <a:srgbClr val="53C1EA"/>
                </a:solidFill>
                <a:latin typeface="Gill Sans"/>
                <a:ea typeface="Gill Sans"/>
                <a:cs typeface="Gill Sans"/>
                <a:sym typeface="Gill Sans"/>
              </a:defRPr>
            </a:lvl4pPr>
            <a:lvl5pPr marL="0" lvl="4" indent="0" algn="r">
              <a:spcBef>
                <a:spcPts val="0"/>
              </a:spcBef>
              <a:buNone/>
              <a:defRPr sz="900">
                <a:solidFill>
                  <a:srgbClr val="53C1EA"/>
                </a:solidFill>
                <a:latin typeface="Gill Sans"/>
                <a:ea typeface="Gill Sans"/>
                <a:cs typeface="Gill Sans"/>
                <a:sym typeface="Gill Sans"/>
              </a:defRPr>
            </a:lvl5pPr>
            <a:lvl6pPr marL="0" lvl="5" indent="0" algn="r">
              <a:spcBef>
                <a:spcPts val="0"/>
              </a:spcBef>
              <a:buNone/>
              <a:defRPr sz="900">
                <a:solidFill>
                  <a:srgbClr val="53C1EA"/>
                </a:solidFill>
                <a:latin typeface="Gill Sans"/>
                <a:ea typeface="Gill Sans"/>
                <a:cs typeface="Gill Sans"/>
                <a:sym typeface="Gill Sans"/>
              </a:defRPr>
            </a:lvl6pPr>
            <a:lvl7pPr marL="0" lvl="6" indent="0" algn="r">
              <a:spcBef>
                <a:spcPts val="0"/>
              </a:spcBef>
              <a:buNone/>
              <a:defRPr sz="900">
                <a:solidFill>
                  <a:srgbClr val="53C1EA"/>
                </a:solidFill>
                <a:latin typeface="Gill Sans"/>
                <a:ea typeface="Gill Sans"/>
                <a:cs typeface="Gill Sans"/>
                <a:sym typeface="Gill Sans"/>
              </a:defRPr>
            </a:lvl7pPr>
            <a:lvl8pPr marL="0" lvl="7" indent="0" algn="r">
              <a:spcBef>
                <a:spcPts val="0"/>
              </a:spcBef>
              <a:buNone/>
              <a:defRPr sz="900">
                <a:solidFill>
                  <a:srgbClr val="53C1EA"/>
                </a:solidFill>
                <a:latin typeface="Gill Sans"/>
                <a:ea typeface="Gill Sans"/>
                <a:cs typeface="Gill Sans"/>
                <a:sym typeface="Gill Sans"/>
              </a:defRPr>
            </a:lvl8pPr>
            <a:lvl9pPr marL="0" lvl="8" indent="0" algn="r">
              <a:spcBef>
                <a:spcPts val="0"/>
              </a:spcBef>
              <a:buNone/>
              <a:defRPr sz="900">
                <a:solidFill>
                  <a:srgbClr val="53C1EA"/>
                </a:solidFill>
                <a:latin typeface="Gill Sans"/>
                <a:ea typeface="Gill Sans"/>
                <a:cs typeface="Gill Sans"/>
                <a:sym typeface="Gill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895405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32"/>
          <p:cNvSpPr/>
          <p:nvPr/>
        </p:nvSpPr>
        <p:spPr>
          <a:xfrm>
            <a:off x="445983" y="606555"/>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32"/>
          <p:cNvSpPr txBox="1">
            <a:spLocks noGrp="1"/>
          </p:cNvSpPr>
          <p:nvPr>
            <p:ph type="title"/>
          </p:nvPr>
        </p:nvSpPr>
        <p:spPr>
          <a:xfrm>
            <a:off x="581193" y="729659"/>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581194" y="2228004"/>
            <a:ext cx="5422391" cy="3633047"/>
          </a:xfrm>
          <a:prstGeom prst="rect">
            <a:avLst/>
          </a:prstGeom>
          <a:noFill/>
          <a:ln>
            <a:noFill/>
          </a:ln>
        </p:spPr>
        <p:txBody>
          <a:bodyPr spcFirstLastPara="1" wrap="square" lIns="91425" tIns="45700" rIns="91425" bIns="45700" anchor="ctr" anchorCtr="0">
            <a:normAutofit/>
          </a:bodyPr>
          <a:lstStyle>
            <a:lvl1pPr marL="457189" lvl="0" indent="-333748" algn="l">
              <a:spcBef>
                <a:spcPts val="360"/>
              </a:spcBef>
              <a:spcAft>
                <a:spcPts val="0"/>
              </a:spcAft>
              <a:buSzPts val="1656"/>
              <a:buChar char="◼"/>
              <a:defRPr/>
            </a:lvl1pPr>
            <a:lvl2pPr marL="914377" lvl="1" indent="-333748" algn="l">
              <a:spcBef>
                <a:spcPts val="600"/>
              </a:spcBef>
              <a:spcAft>
                <a:spcPts val="0"/>
              </a:spcAft>
              <a:buSzPts val="1656"/>
              <a:buChar char="◼"/>
              <a:defRPr/>
            </a:lvl2pPr>
            <a:lvl3pPr marL="1371566" lvl="2" indent="-333748" algn="l">
              <a:spcBef>
                <a:spcPts val="600"/>
              </a:spcBef>
              <a:spcAft>
                <a:spcPts val="0"/>
              </a:spcAft>
              <a:buSzPts val="1656"/>
              <a:buChar char="◼"/>
              <a:defRPr/>
            </a:lvl3pPr>
            <a:lvl4pPr marL="1828754" lvl="3" indent="-333748" algn="l">
              <a:spcBef>
                <a:spcPts val="600"/>
              </a:spcBef>
              <a:spcAft>
                <a:spcPts val="0"/>
              </a:spcAft>
              <a:buSzPts val="1656"/>
              <a:buChar char="◼"/>
              <a:defRPr/>
            </a:lvl4pPr>
            <a:lvl5pPr marL="2285943" lvl="4" indent="-333748" algn="l">
              <a:spcBef>
                <a:spcPts val="600"/>
              </a:spcBef>
              <a:spcAft>
                <a:spcPts val="0"/>
              </a:spcAft>
              <a:buSzPts val="1656"/>
              <a:buChar char="◼"/>
              <a:defRPr/>
            </a:lvl5pPr>
            <a:lvl6pPr marL="2743131" lvl="5" indent="-333748" algn="l">
              <a:spcBef>
                <a:spcPts val="600"/>
              </a:spcBef>
              <a:spcAft>
                <a:spcPts val="0"/>
              </a:spcAft>
              <a:buSzPts val="1656"/>
              <a:buChar char="◼"/>
              <a:defRPr/>
            </a:lvl6pPr>
            <a:lvl7pPr marL="3200320" lvl="6" indent="-333748" algn="l">
              <a:spcBef>
                <a:spcPts val="600"/>
              </a:spcBef>
              <a:spcAft>
                <a:spcPts val="0"/>
              </a:spcAft>
              <a:buSzPts val="1656"/>
              <a:buChar char="◼"/>
              <a:defRPr/>
            </a:lvl7pPr>
            <a:lvl8pPr marL="3657509" lvl="7" indent="-333748" algn="l">
              <a:spcBef>
                <a:spcPts val="600"/>
              </a:spcBef>
              <a:spcAft>
                <a:spcPts val="0"/>
              </a:spcAft>
              <a:buSzPts val="1656"/>
              <a:buChar char="◼"/>
              <a:defRPr/>
            </a:lvl8pPr>
            <a:lvl9pPr marL="4114697" lvl="8" indent="-333748" algn="l">
              <a:spcBef>
                <a:spcPts val="600"/>
              </a:spcBef>
              <a:spcAft>
                <a:spcPts val="600"/>
              </a:spcAft>
              <a:buSzPts val="1656"/>
              <a:buChar char="◼"/>
              <a:defRPr/>
            </a:lvl9pPr>
          </a:lstStyle>
          <a:p>
            <a:endParaRPr/>
          </a:p>
        </p:txBody>
      </p:sp>
      <p:sp>
        <p:nvSpPr>
          <p:cNvPr id="47" name="Google Shape;47;p32"/>
          <p:cNvSpPr txBox="1">
            <a:spLocks noGrp="1"/>
          </p:cNvSpPr>
          <p:nvPr>
            <p:ph type="body" idx="2"/>
          </p:nvPr>
        </p:nvSpPr>
        <p:spPr>
          <a:xfrm>
            <a:off x="6188417" y="2228004"/>
            <a:ext cx="5422392" cy="3633047"/>
          </a:xfrm>
          <a:prstGeom prst="rect">
            <a:avLst/>
          </a:prstGeom>
          <a:noFill/>
          <a:ln>
            <a:noFill/>
          </a:ln>
        </p:spPr>
        <p:txBody>
          <a:bodyPr spcFirstLastPara="1" wrap="square" lIns="91425" tIns="45700" rIns="91425" bIns="45700" anchor="ctr" anchorCtr="0">
            <a:normAutofit/>
          </a:bodyPr>
          <a:lstStyle>
            <a:lvl1pPr marL="457189" lvl="0" indent="-333748" algn="l">
              <a:spcBef>
                <a:spcPts val="360"/>
              </a:spcBef>
              <a:spcAft>
                <a:spcPts val="0"/>
              </a:spcAft>
              <a:buSzPts val="1656"/>
              <a:buChar char="◼"/>
              <a:defRPr/>
            </a:lvl1pPr>
            <a:lvl2pPr marL="914377" lvl="1" indent="-333748" algn="l">
              <a:spcBef>
                <a:spcPts val="600"/>
              </a:spcBef>
              <a:spcAft>
                <a:spcPts val="0"/>
              </a:spcAft>
              <a:buSzPts val="1656"/>
              <a:buChar char="◼"/>
              <a:defRPr/>
            </a:lvl2pPr>
            <a:lvl3pPr marL="1371566" lvl="2" indent="-333748" algn="l">
              <a:spcBef>
                <a:spcPts val="600"/>
              </a:spcBef>
              <a:spcAft>
                <a:spcPts val="0"/>
              </a:spcAft>
              <a:buSzPts val="1656"/>
              <a:buChar char="◼"/>
              <a:defRPr/>
            </a:lvl3pPr>
            <a:lvl4pPr marL="1828754" lvl="3" indent="-333748" algn="l">
              <a:spcBef>
                <a:spcPts val="600"/>
              </a:spcBef>
              <a:spcAft>
                <a:spcPts val="0"/>
              </a:spcAft>
              <a:buSzPts val="1656"/>
              <a:buChar char="◼"/>
              <a:defRPr/>
            </a:lvl4pPr>
            <a:lvl5pPr marL="2285943" lvl="4" indent="-333748" algn="l">
              <a:spcBef>
                <a:spcPts val="600"/>
              </a:spcBef>
              <a:spcAft>
                <a:spcPts val="0"/>
              </a:spcAft>
              <a:buSzPts val="1656"/>
              <a:buChar char="◼"/>
              <a:defRPr/>
            </a:lvl5pPr>
            <a:lvl6pPr marL="2743131" lvl="5" indent="-333748" algn="l">
              <a:spcBef>
                <a:spcPts val="600"/>
              </a:spcBef>
              <a:spcAft>
                <a:spcPts val="0"/>
              </a:spcAft>
              <a:buSzPts val="1656"/>
              <a:buChar char="◼"/>
              <a:defRPr/>
            </a:lvl6pPr>
            <a:lvl7pPr marL="3200320" lvl="6" indent="-333748" algn="l">
              <a:spcBef>
                <a:spcPts val="600"/>
              </a:spcBef>
              <a:spcAft>
                <a:spcPts val="0"/>
              </a:spcAft>
              <a:buSzPts val="1656"/>
              <a:buChar char="◼"/>
              <a:defRPr/>
            </a:lvl7pPr>
            <a:lvl8pPr marL="3657509" lvl="7" indent="-333748" algn="l">
              <a:spcBef>
                <a:spcPts val="600"/>
              </a:spcBef>
              <a:spcAft>
                <a:spcPts val="0"/>
              </a:spcAft>
              <a:buSzPts val="1656"/>
              <a:buChar char="◼"/>
              <a:defRPr/>
            </a:lvl8pPr>
            <a:lvl9pPr marL="4114697" lvl="8" indent="-333748" algn="l">
              <a:spcBef>
                <a:spcPts val="600"/>
              </a:spcBef>
              <a:spcAft>
                <a:spcPts val="600"/>
              </a:spcAft>
              <a:buSzPts val="1656"/>
              <a:buChar char="◼"/>
              <a:defRPr/>
            </a:lvl9pPr>
          </a:lstStyle>
          <a:p>
            <a:endParaRPr/>
          </a:p>
        </p:txBody>
      </p:sp>
      <p:sp>
        <p:nvSpPr>
          <p:cNvPr id="48" name="Google Shape;48;p32"/>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2"/>
          <p:cNvSpPr txBox="1">
            <a:spLocks noGrp="1"/>
          </p:cNvSpPr>
          <p:nvPr>
            <p:ph type="sldNum" idx="12"/>
          </p:nvPr>
        </p:nvSpPr>
        <p:spPr>
          <a:xfrm>
            <a:off x="10558301" y="5956138"/>
            <a:ext cx="10525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822990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33"/>
          <p:cNvSpPr/>
          <p:nvPr/>
        </p:nvSpPr>
        <p:spPr>
          <a:xfrm>
            <a:off x="445983" y="606555"/>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33"/>
          <p:cNvSpPr txBox="1">
            <a:spLocks noGrp="1"/>
          </p:cNvSpPr>
          <p:nvPr>
            <p:ph type="title"/>
          </p:nvPr>
        </p:nvSpPr>
        <p:spPr>
          <a:xfrm>
            <a:off x="581193" y="729659"/>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body" idx="1"/>
          </p:nvPr>
        </p:nvSpPr>
        <p:spPr>
          <a:xfrm>
            <a:off x="887220" y="2250892"/>
            <a:ext cx="5087075" cy="536005"/>
          </a:xfrm>
          <a:prstGeom prst="rect">
            <a:avLst/>
          </a:prstGeom>
          <a:noFill/>
          <a:ln>
            <a:noFill/>
          </a:ln>
        </p:spPr>
        <p:txBody>
          <a:bodyPr spcFirstLastPara="1" wrap="square" lIns="91425" tIns="45700" rIns="91425" bIns="45700" anchor="b" anchorCtr="0">
            <a:noAutofit/>
          </a:bodyPr>
          <a:lstStyle>
            <a:lvl1pPr marL="457189" lvl="0" indent="-228594" algn="l">
              <a:spcBef>
                <a:spcPts val="440"/>
              </a:spcBef>
              <a:spcAft>
                <a:spcPts val="0"/>
              </a:spcAft>
              <a:buSzPts val="2024"/>
              <a:buNone/>
              <a:defRPr sz="2200" b="0">
                <a:solidFill>
                  <a:schemeClr val="accent2"/>
                </a:solidFill>
              </a:defRPr>
            </a:lvl1pPr>
            <a:lvl2pPr marL="914377" lvl="1" indent="-228594" algn="l">
              <a:spcBef>
                <a:spcPts val="600"/>
              </a:spcBef>
              <a:spcAft>
                <a:spcPts val="0"/>
              </a:spcAft>
              <a:buSzPts val="1840"/>
              <a:buNone/>
              <a:defRPr sz="2000" b="1"/>
            </a:lvl2pPr>
            <a:lvl3pPr marL="1371566" lvl="2" indent="-228594" algn="l">
              <a:spcBef>
                <a:spcPts val="600"/>
              </a:spcBef>
              <a:spcAft>
                <a:spcPts val="0"/>
              </a:spcAft>
              <a:buSzPts val="1656"/>
              <a:buNone/>
              <a:defRPr sz="1800" b="1"/>
            </a:lvl3pPr>
            <a:lvl4pPr marL="1828754" lvl="3" indent="-228594" algn="l">
              <a:spcBef>
                <a:spcPts val="600"/>
              </a:spcBef>
              <a:spcAft>
                <a:spcPts val="0"/>
              </a:spcAft>
              <a:buSzPts val="1472"/>
              <a:buNone/>
              <a:defRPr sz="1600" b="1"/>
            </a:lvl4pPr>
            <a:lvl5pPr marL="2285943" lvl="4" indent="-228594" algn="l">
              <a:spcBef>
                <a:spcPts val="600"/>
              </a:spcBef>
              <a:spcAft>
                <a:spcPts val="0"/>
              </a:spcAft>
              <a:buSzPts val="1472"/>
              <a:buNone/>
              <a:defRPr sz="1600" b="1"/>
            </a:lvl5pPr>
            <a:lvl6pPr marL="2743131" lvl="5" indent="-228594" algn="l">
              <a:spcBef>
                <a:spcPts val="600"/>
              </a:spcBef>
              <a:spcAft>
                <a:spcPts val="0"/>
              </a:spcAft>
              <a:buSzPts val="1472"/>
              <a:buNone/>
              <a:defRPr sz="1600" b="1"/>
            </a:lvl6pPr>
            <a:lvl7pPr marL="3200320" lvl="6" indent="-228594" algn="l">
              <a:spcBef>
                <a:spcPts val="600"/>
              </a:spcBef>
              <a:spcAft>
                <a:spcPts val="0"/>
              </a:spcAft>
              <a:buSzPts val="1472"/>
              <a:buNone/>
              <a:defRPr sz="1600" b="1"/>
            </a:lvl7pPr>
            <a:lvl8pPr marL="3657509" lvl="7" indent="-228594" algn="l">
              <a:spcBef>
                <a:spcPts val="600"/>
              </a:spcBef>
              <a:spcAft>
                <a:spcPts val="0"/>
              </a:spcAft>
              <a:buSzPts val="1472"/>
              <a:buNone/>
              <a:defRPr sz="1600" b="1"/>
            </a:lvl8pPr>
            <a:lvl9pPr marL="4114697" lvl="8" indent="-228594" algn="l">
              <a:spcBef>
                <a:spcPts val="600"/>
              </a:spcBef>
              <a:spcAft>
                <a:spcPts val="600"/>
              </a:spcAft>
              <a:buSzPts val="1472"/>
              <a:buNone/>
              <a:defRPr sz="1600" b="1"/>
            </a:lvl9pPr>
          </a:lstStyle>
          <a:p>
            <a:endParaRPr/>
          </a:p>
        </p:txBody>
      </p:sp>
      <p:sp>
        <p:nvSpPr>
          <p:cNvPr id="55" name="Google Shape;55;p33"/>
          <p:cNvSpPr txBox="1">
            <a:spLocks noGrp="1"/>
          </p:cNvSpPr>
          <p:nvPr>
            <p:ph type="body" idx="2"/>
          </p:nvPr>
        </p:nvSpPr>
        <p:spPr>
          <a:xfrm>
            <a:off x="581195" y="2926054"/>
            <a:ext cx="5393100" cy="2934999"/>
          </a:xfrm>
          <a:prstGeom prst="rect">
            <a:avLst/>
          </a:prstGeom>
          <a:noFill/>
          <a:ln>
            <a:noFill/>
          </a:ln>
        </p:spPr>
        <p:txBody>
          <a:bodyPr spcFirstLastPara="1" wrap="square" lIns="91425" tIns="45700" rIns="91425" bIns="45700" anchor="t" anchorCtr="0">
            <a:normAutofit/>
          </a:bodyPr>
          <a:lstStyle>
            <a:lvl1pPr marL="457189" lvl="0" indent="-333748" algn="l">
              <a:spcBef>
                <a:spcPts val="360"/>
              </a:spcBef>
              <a:spcAft>
                <a:spcPts val="0"/>
              </a:spcAft>
              <a:buSzPts val="1656"/>
              <a:buChar char="◼"/>
              <a:defRPr/>
            </a:lvl1pPr>
            <a:lvl2pPr marL="914377" lvl="1" indent="-333748" algn="l">
              <a:spcBef>
                <a:spcPts val="600"/>
              </a:spcBef>
              <a:spcAft>
                <a:spcPts val="0"/>
              </a:spcAft>
              <a:buSzPts val="1656"/>
              <a:buChar char="◼"/>
              <a:defRPr/>
            </a:lvl2pPr>
            <a:lvl3pPr marL="1371566" lvl="2" indent="-333748" algn="l">
              <a:spcBef>
                <a:spcPts val="600"/>
              </a:spcBef>
              <a:spcAft>
                <a:spcPts val="0"/>
              </a:spcAft>
              <a:buSzPts val="1656"/>
              <a:buChar char="◼"/>
              <a:defRPr/>
            </a:lvl3pPr>
            <a:lvl4pPr marL="1828754" lvl="3" indent="-333748" algn="l">
              <a:spcBef>
                <a:spcPts val="600"/>
              </a:spcBef>
              <a:spcAft>
                <a:spcPts val="0"/>
              </a:spcAft>
              <a:buSzPts val="1656"/>
              <a:buChar char="◼"/>
              <a:defRPr/>
            </a:lvl4pPr>
            <a:lvl5pPr marL="2285943" lvl="4" indent="-333748" algn="l">
              <a:spcBef>
                <a:spcPts val="600"/>
              </a:spcBef>
              <a:spcAft>
                <a:spcPts val="0"/>
              </a:spcAft>
              <a:buSzPts val="1656"/>
              <a:buChar char="◼"/>
              <a:defRPr/>
            </a:lvl5pPr>
            <a:lvl6pPr marL="2743131" lvl="5" indent="-333748" algn="l">
              <a:spcBef>
                <a:spcPts val="600"/>
              </a:spcBef>
              <a:spcAft>
                <a:spcPts val="0"/>
              </a:spcAft>
              <a:buSzPts val="1656"/>
              <a:buChar char="◼"/>
              <a:defRPr/>
            </a:lvl6pPr>
            <a:lvl7pPr marL="3200320" lvl="6" indent="-333748" algn="l">
              <a:spcBef>
                <a:spcPts val="600"/>
              </a:spcBef>
              <a:spcAft>
                <a:spcPts val="0"/>
              </a:spcAft>
              <a:buSzPts val="1656"/>
              <a:buChar char="◼"/>
              <a:defRPr/>
            </a:lvl7pPr>
            <a:lvl8pPr marL="3657509" lvl="7" indent="-333748" algn="l">
              <a:spcBef>
                <a:spcPts val="600"/>
              </a:spcBef>
              <a:spcAft>
                <a:spcPts val="0"/>
              </a:spcAft>
              <a:buSzPts val="1656"/>
              <a:buChar char="◼"/>
              <a:defRPr/>
            </a:lvl8pPr>
            <a:lvl9pPr marL="4114697" lvl="8" indent="-333748" algn="l">
              <a:spcBef>
                <a:spcPts val="600"/>
              </a:spcBef>
              <a:spcAft>
                <a:spcPts val="600"/>
              </a:spcAft>
              <a:buSzPts val="1656"/>
              <a:buChar char="◼"/>
              <a:defRPr/>
            </a:lvl9pPr>
          </a:lstStyle>
          <a:p>
            <a:endParaRPr/>
          </a:p>
        </p:txBody>
      </p:sp>
      <p:sp>
        <p:nvSpPr>
          <p:cNvPr id="56" name="Google Shape;56;p33"/>
          <p:cNvSpPr txBox="1">
            <a:spLocks noGrp="1"/>
          </p:cNvSpPr>
          <p:nvPr>
            <p:ph type="body" idx="3"/>
          </p:nvPr>
        </p:nvSpPr>
        <p:spPr>
          <a:xfrm>
            <a:off x="6523737" y="2250892"/>
            <a:ext cx="5087073" cy="553373"/>
          </a:xfrm>
          <a:prstGeom prst="rect">
            <a:avLst/>
          </a:prstGeom>
          <a:noFill/>
          <a:ln>
            <a:noFill/>
          </a:ln>
        </p:spPr>
        <p:txBody>
          <a:bodyPr spcFirstLastPara="1" wrap="square" lIns="91425" tIns="45700" rIns="91425" bIns="45700" anchor="b" anchorCtr="0">
            <a:noAutofit/>
          </a:bodyPr>
          <a:lstStyle>
            <a:lvl1pPr marL="457189" lvl="0" indent="-228594" algn="l">
              <a:spcBef>
                <a:spcPts val="440"/>
              </a:spcBef>
              <a:spcAft>
                <a:spcPts val="0"/>
              </a:spcAft>
              <a:buSzPts val="2024"/>
              <a:buNone/>
              <a:defRPr sz="2200" b="0">
                <a:solidFill>
                  <a:schemeClr val="accent2"/>
                </a:solidFill>
              </a:defRPr>
            </a:lvl1pPr>
            <a:lvl2pPr marL="914377" lvl="1" indent="-228594" algn="l">
              <a:spcBef>
                <a:spcPts val="600"/>
              </a:spcBef>
              <a:spcAft>
                <a:spcPts val="0"/>
              </a:spcAft>
              <a:buSzPts val="1840"/>
              <a:buNone/>
              <a:defRPr sz="2000" b="1"/>
            </a:lvl2pPr>
            <a:lvl3pPr marL="1371566" lvl="2" indent="-228594" algn="l">
              <a:spcBef>
                <a:spcPts val="600"/>
              </a:spcBef>
              <a:spcAft>
                <a:spcPts val="0"/>
              </a:spcAft>
              <a:buSzPts val="1656"/>
              <a:buNone/>
              <a:defRPr sz="1800" b="1"/>
            </a:lvl3pPr>
            <a:lvl4pPr marL="1828754" lvl="3" indent="-228594" algn="l">
              <a:spcBef>
                <a:spcPts val="600"/>
              </a:spcBef>
              <a:spcAft>
                <a:spcPts val="0"/>
              </a:spcAft>
              <a:buSzPts val="1472"/>
              <a:buNone/>
              <a:defRPr sz="1600" b="1"/>
            </a:lvl4pPr>
            <a:lvl5pPr marL="2285943" lvl="4" indent="-228594" algn="l">
              <a:spcBef>
                <a:spcPts val="600"/>
              </a:spcBef>
              <a:spcAft>
                <a:spcPts val="0"/>
              </a:spcAft>
              <a:buSzPts val="1472"/>
              <a:buNone/>
              <a:defRPr sz="1600" b="1"/>
            </a:lvl5pPr>
            <a:lvl6pPr marL="2743131" lvl="5" indent="-228594" algn="l">
              <a:spcBef>
                <a:spcPts val="600"/>
              </a:spcBef>
              <a:spcAft>
                <a:spcPts val="0"/>
              </a:spcAft>
              <a:buSzPts val="1472"/>
              <a:buNone/>
              <a:defRPr sz="1600" b="1"/>
            </a:lvl6pPr>
            <a:lvl7pPr marL="3200320" lvl="6" indent="-228594" algn="l">
              <a:spcBef>
                <a:spcPts val="600"/>
              </a:spcBef>
              <a:spcAft>
                <a:spcPts val="0"/>
              </a:spcAft>
              <a:buSzPts val="1472"/>
              <a:buNone/>
              <a:defRPr sz="1600" b="1"/>
            </a:lvl7pPr>
            <a:lvl8pPr marL="3657509" lvl="7" indent="-228594" algn="l">
              <a:spcBef>
                <a:spcPts val="600"/>
              </a:spcBef>
              <a:spcAft>
                <a:spcPts val="0"/>
              </a:spcAft>
              <a:buSzPts val="1472"/>
              <a:buNone/>
              <a:defRPr sz="1600" b="1"/>
            </a:lvl8pPr>
            <a:lvl9pPr marL="4114697" lvl="8" indent="-228594" algn="l">
              <a:spcBef>
                <a:spcPts val="600"/>
              </a:spcBef>
              <a:spcAft>
                <a:spcPts val="600"/>
              </a:spcAft>
              <a:buSzPts val="1472"/>
              <a:buNone/>
              <a:defRPr sz="1600" b="1"/>
            </a:lvl9pPr>
          </a:lstStyle>
          <a:p>
            <a:endParaRPr/>
          </a:p>
        </p:txBody>
      </p:sp>
      <p:sp>
        <p:nvSpPr>
          <p:cNvPr id="57" name="Google Shape;57;p33"/>
          <p:cNvSpPr txBox="1">
            <a:spLocks noGrp="1"/>
          </p:cNvSpPr>
          <p:nvPr>
            <p:ph type="body" idx="4"/>
          </p:nvPr>
        </p:nvSpPr>
        <p:spPr>
          <a:xfrm>
            <a:off x="6217710" y="2926054"/>
            <a:ext cx="5393100" cy="2934999"/>
          </a:xfrm>
          <a:prstGeom prst="rect">
            <a:avLst/>
          </a:prstGeom>
          <a:noFill/>
          <a:ln>
            <a:noFill/>
          </a:ln>
        </p:spPr>
        <p:txBody>
          <a:bodyPr spcFirstLastPara="1" wrap="square" lIns="91425" tIns="45700" rIns="91425" bIns="45700" anchor="t" anchorCtr="0">
            <a:normAutofit/>
          </a:bodyPr>
          <a:lstStyle>
            <a:lvl1pPr marL="457189" lvl="0" indent="-333748" algn="l">
              <a:spcBef>
                <a:spcPts val="360"/>
              </a:spcBef>
              <a:spcAft>
                <a:spcPts val="0"/>
              </a:spcAft>
              <a:buSzPts val="1656"/>
              <a:buChar char="◼"/>
              <a:defRPr/>
            </a:lvl1pPr>
            <a:lvl2pPr marL="914377" lvl="1" indent="-333748" algn="l">
              <a:spcBef>
                <a:spcPts val="600"/>
              </a:spcBef>
              <a:spcAft>
                <a:spcPts val="0"/>
              </a:spcAft>
              <a:buSzPts val="1656"/>
              <a:buChar char="◼"/>
              <a:defRPr/>
            </a:lvl2pPr>
            <a:lvl3pPr marL="1371566" lvl="2" indent="-333748" algn="l">
              <a:spcBef>
                <a:spcPts val="600"/>
              </a:spcBef>
              <a:spcAft>
                <a:spcPts val="0"/>
              </a:spcAft>
              <a:buSzPts val="1656"/>
              <a:buChar char="◼"/>
              <a:defRPr/>
            </a:lvl3pPr>
            <a:lvl4pPr marL="1828754" lvl="3" indent="-333748" algn="l">
              <a:spcBef>
                <a:spcPts val="600"/>
              </a:spcBef>
              <a:spcAft>
                <a:spcPts val="0"/>
              </a:spcAft>
              <a:buSzPts val="1656"/>
              <a:buChar char="◼"/>
              <a:defRPr/>
            </a:lvl4pPr>
            <a:lvl5pPr marL="2285943" lvl="4" indent="-333748" algn="l">
              <a:spcBef>
                <a:spcPts val="600"/>
              </a:spcBef>
              <a:spcAft>
                <a:spcPts val="0"/>
              </a:spcAft>
              <a:buSzPts val="1656"/>
              <a:buChar char="◼"/>
              <a:defRPr/>
            </a:lvl5pPr>
            <a:lvl6pPr marL="2743131" lvl="5" indent="-333748" algn="l">
              <a:spcBef>
                <a:spcPts val="600"/>
              </a:spcBef>
              <a:spcAft>
                <a:spcPts val="0"/>
              </a:spcAft>
              <a:buSzPts val="1656"/>
              <a:buChar char="◼"/>
              <a:defRPr/>
            </a:lvl6pPr>
            <a:lvl7pPr marL="3200320" lvl="6" indent="-333748" algn="l">
              <a:spcBef>
                <a:spcPts val="600"/>
              </a:spcBef>
              <a:spcAft>
                <a:spcPts val="0"/>
              </a:spcAft>
              <a:buSzPts val="1656"/>
              <a:buChar char="◼"/>
              <a:defRPr/>
            </a:lvl7pPr>
            <a:lvl8pPr marL="3657509" lvl="7" indent="-333748" algn="l">
              <a:spcBef>
                <a:spcPts val="600"/>
              </a:spcBef>
              <a:spcAft>
                <a:spcPts val="0"/>
              </a:spcAft>
              <a:buSzPts val="1656"/>
              <a:buChar char="◼"/>
              <a:defRPr/>
            </a:lvl8pPr>
            <a:lvl9pPr marL="4114697" lvl="8" indent="-333748" algn="l">
              <a:spcBef>
                <a:spcPts val="600"/>
              </a:spcBef>
              <a:spcAft>
                <a:spcPts val="600"/>
              </a:spcAft>
              <a:buSzPts val="1656"/>
              <a:buChar char="◼"/>
              <a:defRPr/>
            </a:lvl9pPr>
          </a:lstStyle>
          <a:p>
            <a:endParaRPr/>
          </a:p>
        </p:txBody>
      </p:sp>
      <p:sp>
        <p:nvSpPr>
          <p:cNvPr id="58" name="Google Shape;58;p33"/>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10558301" y="5956138"/>
            <a:ext cx="10525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171564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1"/>
        <p:cNvGrpSpPr/>
        <p:nvPr/>
      </p:nvGrpSpPr>
      <p:grpSpPr>
        <a:xfrm>
          <a:off x="0" y="0"/>
          <a:ext cx="0" cy="0"/>
          <a:chOff x="0" y="0"/>
          <a:chExt cx="0" cy="0"/>
        </a:xfrm>
      </p:grpSpPr>
      <p:sp>
        <p:nvSpPr>
          <p:cNvPr id="62" name="Google Shape;62;p34"/>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10558301" y="5956138"/>
            <a:ext cx="10525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
        <p:nvSpPr>
          <p:cNvPr id="65" name="Google Shape;65;p34"/>
          <p:cNvSpPr/>
          <p:nvPr/>
        </p:nvSpPr>
        <p:spPr>
          <a:xfrm>
            <a:off x="440683" y="606555"/>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34"/>
          <p:cNvSpPr txBox="1">
            <a:spLocks noGrp="1"/>
          </p:cNvSpPr>
          <p:nvPr>
            <p:ph type="title"/>
          </p:nvPr>
        </p:nvSpPr>
        <p:spPr>
          <a:xfrm>
            <a:off x="575895" y="729659"/>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8520745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35"/>
          <p:cNvSpPr/>
          <p:nvPr/>
        </p:nvSpPr>
        <p:spPr>
          <a:xfrm>
            <a:off x="447817" y="5141974"/>
            <a:ext cx="11298200" cy="127470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35"/>
          <p:cNvSpPr txBox="1">
            <a:spLocks noGrp="1"/>
          </p:cNvSpPr>
          <p:nvPr>
            <p:ph type="title"/>
          </p:nvPr>
        </p:nvSpPr>
        <p:spPr>
          <a:xfrm>
            <a:off x="581192" y="5262296"/>
            <a:ext cx="4909445" cy="68951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3C1EA"/>
              </a:buClr>
              <a:buSzPts val="2000"/>
              <a:buFont typeface="Gill Sans"/>
              <a:buNone/>
              <a:defRPr sz="2000" b="0">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189" lvl="0" indent="-345431" algn="l">
              <a:spcBef>
                <a:spcPts val="400"/>
              </a:spcBef>
              <a:spcAft>
                <a:spcPts val="0"/>
              </a:spcAft>
              <a:buSzPts val="1840"/>
              <a:buChar char="◼"/>
              <a:defRPr sz="2000">
                <a:solidFill>
                  <a:schemeClr val="dk2"/>
                </a:solidFill>
              </a:defRPr>
            </a:lvl1pPr>
            <a:lvl2pPr marL="914377" lvl="1" indent="-333748" algn="l">
              <a:spcBef>
                <a:spcPts val="600"/>
              </a:spcBef>
              <a:spcAft>
                <a:spcPts val="0"/>
              </a:spcAft>
              <a:buSzPts val="1656"/>
              <a:buChar char="◼"/>
              <a:defRPr sz="1800">
                <a:solidFill>
                  <a:schemeClr val="dk2"/>
                </a:solidFill>
              </a:defRPr>
            </a:lvl2pPr>
            <a:lvl3pPr marL="1371566" lvl="2" indent="-322064" algn="l">
              <a:spcBef>
                <a:spcPts val="600"/>
              </a:spcBef>
              <a:spcAft>
                <a:spcPts val="0"/>
              </a:spcAft>
              <a:buSzPts val="1472"/>
              <a:buChar char="◼"/>
              <a:defRPr sz="1600">
                <a:solidFill>
                  <a:schemeClr val="dk2"/>
                </a:solidFill>
              </a:defRPr>
            </a:lvl3pPr>
            <a:lvl4pPr marL="1828754" lvl="3" indent="-310380" algn="l">
              <a:spcBef>
                <a:spcPts val="600"/>
              </a:spcBef>
              <a:spcAft>
                <a:spcPts val="0"/>
              </a:spcAft>
              <a:buSzPts val="1288"/>
              <a:buChar char="◼"/>
              <a:defRPr sz="1400">
                <a:solidFill>
                  <a:schemeClr val="dk2"/>
                </a:solidFill>
              </a:defRPr>
            </a:lvl4pPr>
            <a:lvl5pPr marL="2285943" lvl="4" indent="-310380" algn="l">
              <a:spcBef>
                <a:spcPts val="600"/>
              </a:spcBef>
              <a:spcAft>
                <a:spcPts val="0"/>
              </a:spcAft>
              <a:buSzPts val="1288"/>
              <a:buChar char="◼"/>
              <a:defRPr sz="1400">
                <a:solidFill>
                  <a:schemeClr val="dk2"/>
                </a:solidFill>
              </a:defRPr>
            </a:lvl5pPr>
            <a:lvl6pPr marL="2743131" lvl="5" indent="-310380" algn="l">
              <a:spcBef>
                <a:spcPts val="600"/>
              </a:spcBef>
              <a:spcAft>
                <a:spcPts val="0"/>
              </a:spcAft>
              <a:buSzPts val="1288"/>
              <a:buChar char="◼"/>
              <a:defRPr sz="1400">
                <a:solidFill>
                  <a:schemeClr val="dk2"/>
                </a:solidFill>
              </a:defRPr>
            </a:lvl6pPr>
            <a:lvl7pPr marL="3200320" lvl="6" indent="-310380" algn="l">
              <a:spcBef>
                <a:spcPts val="600"/>
              </a:spcBef>
              <a:spcAft>
                <a:spcPts val="0"/>
              </a:spcAft>
              <a:buSzPts val="1288"/>
              <a:buChar char="◼"/>
              <a:defRPr sz="1400">
                <a:solidFill>
                  <a:schemeClr val="dk2"/>
                </a:solidFill>
              </a:defRPr>
            </a:lvl7pPr>
            <a:lvl8pPr marL="3657509" lvl="7" indent="-310380" algn="l">
              <a:spcBef>
                <a:spcPts val="600"/>
              </a:spcBef>
              <a:spcAft>
                <a:spcPts val="0"/>
              </a:spcAft>
              <a:buSzPts val="1288"/>
              <a:buChar char="◼"/>
              <a:defRPr sz="1400">
                <a:solidFill>
                  <a:schemeClr val="dk2"/>
                </a:solidFill>
              </a:defRPr>
            </a:lvl8pPr>
            <a:lvl9pPr marL="4114697" lvl="8" indent="-310380" algn="l">
              <a:spcBef>
                <a:spcPts val="600"/>
              </a:spcBef>
              <a:spcAft>
                <a:spcPts val="600"/>
              </a:spcAft>
              <a:buSzPts val="1288"/>
              <a:buChar char="◼"/>
              <a:defRPr sz="1400">
                <a:solidFill>
                  <a:schemeClr val="dk2"/>
                </a:solidFill>
              </a:defRPr>
            </a:lvl9pPr>
          </a:lstStyle>
          <a:p>
            <a:endParaRPr/>
          </a:p>
        </p:txBody>
      </p:sp>
      <p:sp>
        <p:nvSpPr>
          <p:cNvPr id="71" name="Google Shape;71;p35"/>
          <p:cNvSpPr txBox="1">
            <a:spLocks noGrp="1"/>
          </p:cNvSpPr>
          <p:nvPr>
            <p:ph type="body" idx="2"/>
          </p:nvPr>
        </p:nvSpPr>
        <p:spPr>
          <a:xfrm>
            <a:off x="5740824" y="5262297"/>
            <a:ext cx="5869987" cy="689515"/>
          </a:xfrm>
          <a:prstGeom prst="rect">
            <a:avLst/>
          </a:prstGeom>
          <a:noFill/>
          <a:ln>
            <a:noFill/>
          </a:ln>
        </p:spPr>
        <p:txBody>
          <a:bodyPr spcFirstLastPara="1" wrap="square" lIns="91425" tIns="45700" rIns="91425" bIns="45700" anchor="ctr" anchorCtr="0">
            <a:normAutofit/>
          </a:bodyPr>
          <a:lstStyle>
            <a:lvl1pPr marL="457189" lvl="0" indent="-228594" algn="r">
              <a:spcBef>
                <a:spcPts val="220"/>
              </a:spcBef>
              <a:spcAft>
                <a:spcPts val="0"/>
              </a:spcAft>
              <a:buSzPts val="1012"/>
              <a:buNone/>
              <a:defRPr sz="1100">
                <a:solidFill>
                  <a:schemeClr val="lt1"/>
                </a:solidFill>
              </a:defRPr>
            </a:lvl1pPr>
            <a:lvl2pPr marL="914377" lvl="1" indent="-228594" algn="l">
              <a:spcBef>
                <a:spcPts val="600"/>
              </a:spcBef>
              <a:spcAft>
                <a:spcPts val="0"/>
              </a:spcAft>
              <a:buSzPts val="1012"/>
              <a:buNone/>
              <a:defRPr sz="1100"/>
            </a:lvl2pPr>
            <a:lvl3pPr marL="1371566" lvl="2" indent="-228594" algn="l">
              <a:spcBef>
                <a:spcPts val="600"/>
              </a:spcBef>
              <a:spcAft>
                <a:spcPts val="0"/>
              </a:spcAft>
              <a:buSzPts val="920"/>
              <a:buNone/>
              <a:defRPr sz="1000"/>
            </a:lvl3pPr>
            <a:lvl4pPr marL="1828754" lvl="3" indent="-228594" algn="l">
              <a:spcBef>
                <a:spcPts val="600"/>
              </a:spcBef>
              <a:spcAft>
                <a:spcPts val="0"/>
              </a:spcAft>
              <a:buSzPts val="828"/>
              <a:buNone/>
              <a:defRPr sz="900"/>
            </a:lvl4pPr>
            <a:lvl5pPr marL="2285943" lvl="4" indent="-228594" algn="l">
              <a:spcBef>
                <a:spcPts val="600"/>
              </a:spcBef>
              <a:spcAft>
                <a:spcPts val="0"/>
              </a:spcAft>
              <a:buSzPts val="828"/>
              <a:buNone/>
              <a:defRPr sz="900"/>
            </a:lvl5pPr>
            <a:lvl6pPr marL="2743131" lvl="5" indent="-228594" algn="l">
              <a:spcBef>
                <a:spcPts val="600"/>
              </a:spcBef>
              <a:spcAft>
                <a:spcPts val="0"/>
              </a:spcAft>
              <a:buSzPts val="828"/>
              <a:buNone/>
              <a:defRPr sz="900"/>
            </a:lvl6pPr>
            <a:lvl7pPr marL="3200320" lvl="6" indent="-228594" algn="l">
              <a:spcBef>
                <a:spcPts val="600"/>
              </a:spcBef>
              <a:spcAft>
                <a:spcPts val="0"/>
              </a:spcAft>
              <a:buSzPts val="828"/>
              <a:buNone/>
              <a:defRPr sz="900"/>
            </a:lvl7pPr>
            <a:lvl8pPr marL="3657509" lvl="7" indent="-228594" algn="l">
              <a:spcBef>
                <a:spcPts val="600"/>
              </a:spcBef>
              <a:spcAft>
                <a:spcPts val="0"/>
              </a:spcAft>
              <a:buSzPts val="828"/>
              <a:buNone/>
              <a:defRPr sz="900"/>
            </a:lvl8pPr>
            <a:lvl9pPr marL="4114697" lvl="8" indent="-228594" algn="l">
              <a:spcBef>
                <a:spcPts val="600"/>
              </a:spcBef>
              <a:spcAft>
                <a:spcPts val="600"/>
              </a:spcAft>
              <a:buSzPts val="828"/>
              <a:buNone/>
              <a:defRPr sz="900"/>
            </a:lvl9pPr>
          </a:lstStyle>
          <a:p>
            <a:endParaRPr/>
          </a:p>
        </p:txBody>
      </p:sp>
      <p:sp>
        <p:nvSpPr>
          <p:cNvPr id="72" name="Google Shape;72;p35"/>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sldNum" idx="12"/>
          </p:nvPr>
        </p:nvSpPr>
        <p:spPr>
          <a:xfrm>
            <a:off x="10558301" y="5956138"/>
            <a:ext cx="10525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C1EA"/>
                </a:solidFill>
                <a:latin typeface="Gill Sans"/>
                <a:ea typeface="Gill Sans"/>
                <a:cs typeface="Gill Sans"/>
                <a:sym typeface="Gill Sans"/>
              </a:defRPr>
            </a:lvl1pPr>
            <a:lvl2pPr marL="0" lvl="1" indent="0" algn="r">
              <a:spcBef>
                <a:spcPts val="0"/>
              </a:spcBef>
              <a:buNone/>
              <a:defRPr sz="900">
                <a:solidFill>
                  <a:srgbClr val="53C1EA"/>
                </a:solidFill>
                <a:latin typeface="Gill Sans"/>
                <a:ea typeface="Gill Sans"/>
                <a:cs typeface="Gill Sans"/>
                <a:sym typeface="Gill Sans"/>
              </a:defRPr>
            </a:lvl2pPr>
            <a:lvl3pPr marL="0" lvl="2" indent="0" algn="r">
              <a:spcBef>
                <a:spcPts val="0"/>
              </a:spcBef>
              <a:buNone/>
              <a:defRPr sz="900">
                <a:solidFill>
                  <a:srgbClr val="53C1EA"/>
                </a:solidFill>
                <a:latin typeface="Gill Sans"/>
                <a:ea typeface="Gill Sans"/>
                <a:cs typeface="Gill Sans"/>
                <a:sym typeface="Gill Sans"/>
              </a:defRPr>
            </a:lvl3pPr>
            <a:lvl4pPr marL="0" lvl="3" indent="0" algn="r">
              <a:spcBef>
                <a:spcPts val="0"/>
              </a:spcBef>
              <a:buNone/>
              <a:defRPr sz="900">
                <a:solidFill>
                  <a:srgbClr val="53C1EA"/>
                </a:solidFill>
                <a:latin typeface="Gill Sans"/>
                <a:ea typeface="Gill Sans"/>
                <a:cs typeface="Gill Sans"/>
                <a:sym typeface="Gill Sans"/>
              </a:defRPr>
            </a:lvl4pPr>
            <a:lvl5pPr marL="0" lvl="4" indent="0" algn="r">
              <a:spcBef>
                <a:spcPts val="0"/>
              </a:spcBef>
              <a:buNone/>
              <a:defRPr sz="900">
                <a:solidFill>
                  <a:srgbClr val="53C1EA"/>
                </a:solidFill>
                <a:latin typeface="Gill Sans"/>
                <a:ea typeface="Gill Sans"/>
                <a:cs typeface="Gill Sans"/>
                <a:sym typeface="Gill Sans"/>
              </a:defRPr>
            </a:lvl5pPr>
            <a:lvl6pPr marL="0" lvl="5" indent="0" algn="r">
              <a:spcBef>
                <a:spcPts val="0"/>
              </a:spcBef>
              <a:buNone/>
              <a:defRPr sz="900">
                <a:solidFill>
                  <a:srgbClr val="53C1EA"/>
                </a:solidFill>
                <a:latin typeface="Gill Sans"/>
                <a:ea typeface="Gill Sans"/>
                <a:cs typeface="Gill Sans"/>
                <a:sym typeface="Gill Sans"/>
              </a:defRPr>
            </a:lvl6pPr>
            <a:lvl7pPr marL="0" lvl="6" indent="0" algn="r">
              <a:spcBef>
                <a:spcPts val="0"/>
              </a:spcBef>
              <a:buNone/>
              <a:defRPr sz="900">
                <a:solidFill>
                  <a:srgbClr val="53C1EA"/>
                </a:solidFill>
                <a:latin typeface="Gill Sans"/>
                <a:ea typeface="Gill Sans"/>
                <a:cs typeface="Gill Sans"/>
                <a:sym typeface="Gill Sans"/>
              </a:defRPr>
            </a:lvl7pPr>
            <a:lvl8pPr marL="0" lvl="7" indent="0" algn="r">
              <a:spcBef>
                <a:spcPts val="0"/>
              </a:spcBef>
              <a:buNone/>
              <a:defRPr sz="900">
                <a:solidFill>
                  <a:srgbClr val="53C1EA"/>
                </a:solidFill>
                <a:latin typeface="Gill Sans"/>
                <a:ea typeface="Gill Sans"/>
                <a:cs typeface="Gill Sans"/>
                <a:sym typeface="Gill Sans"/>
              </a:defRPr>
            </a:lvl8pPr>
            <a:lvl9pPr marL="0" lvl="8" indent="0" algn="r">
              <a:spcBef>
                <a:spcPts val="0"/>
              </a:spcBef>
              <a:buNone/>
              <a:defRPr sz="900">
                <a:solidFill>
                  <a:srgbClr val="53C1EA"/>
                </a:solidFill>
                <a:latin typeface="Gill Sans"/>
                <a:ea typeface="Gill Sans"/>
                <a:cs typeface="Gill Sans"/>
                <a:sym typeface="Gill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55183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581193" y="4693389"/>
            <a:ext cx="11029616"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a:spLocks noGrp="1"/>
          </p:cNvSpPr>
          <p:nvPr>
            <p:ph type="pic" idx="2"/>
          </p:nvPr>
        </p:nvSpPr>
        <p:spPr>
          <a:xfrm>
            <a:off x="447817" y="599726"/>
            <a:ext cx="11290859" cy="3557252"/>
          </a:xfrm>
          <a:prstGeom prst="rect">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78" name="Google Shape;78;p36"/>
          <p:cNvSpPr txBox="1">
            <a:spLocks noGrp="1"/>
          </p:cNvSpPr>
          <p:nvPr>
            <p:ph type="body" idx="1"/>
          </p:nvPr>
        </p:nvSpPr>
        <p:spPr>
          <a:xfrm>
            <a:off x="581193" y="5260129"/>
            <a:ext cx="11029617" cy="598671"/>
          </a:xfrm>
          <a:prstGeom prst="rect">
            <a:avLst/>
          </a:prstGeom>
          <a:noFill/>
          <a:ln>
            <a:noFill/>
          </a:ln>
        </p:spPr>
        <p:txBody>
          <a:bodyPr spcFirstLastPara="1" wrap="square" lIns="91425" tIns="45700" rIns="91425" bIns="45700" anchor="ctr" anchorCtr="0">
            <a:normAutofit/>
          </a:bodyPr>
          <a:lstStyle>
            <a:lvl1pPr marL="457189" lvl="0" indent="-228594" algn="l">
              <a:spcBef>
                <a:spcPts val="240"/>
              </a:spcBef>
              <a:spcAft>
                <a:spcPts val="0"/>
              </a:spcAft>
              <a:buSzPts val="1104"/>
              <a:buNone/>
              <a:defRPr sz="1200"/>
            </a:lvl1pPr>
            <a:lvl2pPr marL="914377" lvl="1" indent="-228594" algn="l">
              <a:spcBef>
                <a:spcPts val="600"/>
              </a:spcBef>
              <a:spcAft>
                <a:spcPts val="0"/>
              </a:spcAft>
              <a:buSzPts val="1104"/>
              <a:buNone/>
              <a:defRPr sz="1200"/>
            </a:lvl2pPr>
            <a:lvl3pPr marL="1371566" lvl="2" indent="-228594" algn="l">
              <a:spcBef>
                <a:spcPts val="600"/>
              </a:spcBef>
              <a:spcAft>
                <a:spcPts val="0"/>
              </a:spcAft>
              <a:buSzPts val="920"/>
              <a:buNone/>
              <a:defRPr sz="1000"/>
            </a:lvl3pPr>
            <a:lvl4pPr marL="1828754" lvl="3" indent="-228594" algn="l">
              <a:spcBef>
                <a:spcPts val="600"/>
              </a:spcBef>
              <a:spcAft>
                <a:spcPts val="0"/>
              </a:spcAft>
              <a:buSzPts val="828"/>
              <a:buNone/>
              <a:defRPr sz="900"/>
            </a:lvl4pPr>
            <a:lvl5pPr marL="2285943" lvl="4" indent="-228594" algn="l">
              <a:spcBef>
                <a:spcPts val="600"/>
              </a:spcBef>
              <a:spcAft>
                <a:spcPts val="0"/>
              </a:spcAft>
              <a:buSzPts val="828"/>
              <a:buNone/>
              <a:defRPr sz="900"/>
            </a:lvl5pPr>
            <a:lvl6pPr marL="2743131" lvl="5" indent="-228594" algn="l">
              <a:spcBef>
                <a:spcPts val="600"/>
              </a:spcBef>
              <a:spcAft>
                <a:spcPts val="0"/>
              </a:spcAft>
              <a:buSzPts val="828"/>
              <a:buNone/>
              <a:defRPr sz="900"/>
            </a:lvl6pPr>
            <a:lvl7pPr marL="3200320" lvl="6" indent="-228594" algn="l">
              <a:spcBef>
                <a:spcPts val="600"/>
              </a:spcBef>
              <a:spcAft>
                <a:spcPts val="0"/>
              </a:spcAft>
              <a:buSzPts val="828"/>
              <a:buNone/>
              <a:defRPr sz="900"/>
            </a:lvl7pPr>
            <a:lvl8pPr marL="3657509" lvl="7" indent="-228594" algn="l">
              <a:spcBef>
                <a:spcPts val="600"/>
              </a:spcBef>
              <a:spcAft>
                <a:spcPts val="0"/>
              </a:spcAft>
              <a:buSzPts val="828"/>
              <a:buNone/>
              <a:defRPr sz="900"/>
            </a:lvl8pPr>
            <a:lvl9pPr marL="4114697" lvl="8" indent="-228594" algn="l">
              <a:spcBef>
                <a:spcPts val="600"/>
              </a:spcBef>
              <a:spcAft>
                <a:spcPts val="600"/>
              </a:spcAft>
              <a:buSzPts val="828"/>
              <a:buNone/>
              <a:defRPr sz="900"/>
            </a:lvl9pPr>
          </a:lstStyle>
          <a:p>
            <a:endParaRPr/>
          </a:p>
        </p:txBody>
      </p:sp>
      <p:sp>
        <p:nvSpPr>
          <p:cNvPr id="79" name="Google Shape;79;p36"/>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10558301" y="5956138"/>
            <a:ext cx="10525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128662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37"/>
          <p:cNvSpPr/>
          <p:nvPr/>
        </p:nvSpPr>
        <p:spPr>
          <a:xfrm>
            <a:off x="440285" y="614407"/>
            <a:ext cx="11309339" cy="11892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3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body" idx="1"/>
          </p:nvPr>
        </p:nvSpPr>
        <p:spPr>
          <a:xfrm rot="5400000">
            <a:off x="4334603" y="-1417408"/>
            <a:ext cx="3522795" cy="11029616"/>
          </a:xfrm>
          <a:prstGeom prst="rect">
            <a:avLst/>
          </a:prstGeom>
          <a:noFill/>
          <a:ln>
            <a:noFill/>
          </a:ln>
        </p:spPr>
        <p:txBody>
          <a:bodyPr spcFirstLastPara="1" wrap="square" lIns="91425" tIns="45700" rIns="91425" bIns="45700" anchor="t" anchorCtr="0">
            <a:normAutofit/>
          </a:bodyPr>
          <a:lstStyle>
            <a:lvl1pPr marL="457189" lvl="0" indent="-333748" algn="l">
              <a:spcBef>
                <a:spcPts val="360"/>
              </a:spcBef>
              <a:spcAft>
                <a:spcPts val="0"/>
              </a:spcAft>
              <a:buSzPts val="1656"/>
              <a:buChar char="◼"/>
              <a:defRPr/>
            </a:lvl1pPr>
            <a:lvl2pPr marL="914377" lvl="1" indent="-322064" algn="l">
              <a:spcBef>
                <a:spcPts val="600"/>
              </a:spcBef>
              <a:spcAft>
                <a:spcPts val="0"/>
              </a:spcAft>
              <a:buSzPts val="1472"/>
              <a:buChar char="◼"/>
              <a:defRPr/>
            </a:lvl2pPr>
            <a:lvl3pPr marL="1371566" lvl="2" indent="-310380" algn="l">
              <a:spcBef>
                <a:spcPts val="600"/>
              </a:spcBef>
              <a:spcAft>
                <a:spcPts val="0"/>
              </a:spcAft>
              <a:buSzPts val="1288"/>
              <a:buChar char="◼"/>
              <a:defRPr/>
            </a:lvl3pPr>
            <a:lvl4pPr marL="1828754" lvl="3" indent="-298695" algn="l">
              <a:spcBef>
                <a:spcPts val="600"/>
              </a:spcBef>
              <a:spcAft>
                <a:spcPts val="0"/>
              </a:spcAft>
              <a:buSzPts val="1104"/>
              <a:buChar char="◼"/>
              <a:defRPr/>
            </a:lvl4pPr>
            <a:lvl5pPr marL="2285943" lvl="4" indent="-298697" algn="l">
              <a:spcBef>
                <a:spcPts val="600"/>
              </a:spcBef>
              <a:spcAft>
                <a:spcPts val="0"/>
              </a:spcAft>
              <a:buSzPts val="1104"/>
              <a:buChar char="◼"/>
              <a:defRPr/>
            </a:lvl5pPr>
            <a:lvl6pPr marL="2743131" lvl="5" indent="-333748" algn="l">
              <a:spcBef>
                <a:spcPts val="600"/>
              </a:spcBef>
              <a:spcAft>
                <a:spcPts val="0"/>
              </a:spcAft>
              <a:buSzPts val="1656"/>
              <a:buChar char="◼"/>
              <a:defRPr/>
            </a:lvl6pPr>
            <a:lvl7pPr marL="3200320" lvl="6" indent="-333748" algn="l">
              <a:spcBef>
                <a:spcPts val="600"/>
              </a:spcBef>
              <a:spcAft>
                <a:spcPts val="0"/>
              </a:spcAft>
              <a:buSzPts val="1656"/>
              <a:buChar char="◼"/>
              <a:defRPr/>
            </a:lvl7pPr>
            <a:lvl8pPr marL="3657509" lvl="7" indent="-333748" algn="l">
              <a:spcBef>
                <a:spcPts val="600"/>
              </a:spcBef>
              <a:spcAft>
                <a:spcPts val="0"/>
              </a:spcAft>
              <a:buSzPts val="1656"/>
              <a:buChar char="◼"/>
              <a:defRPr/>
            </a:lvl8pPr>
            <a:lvl9pPr marL="4114697" lvl="8" indent="-333748" algn="l">
              <a:spcBef>
                <a:spcPts val="600"/>
              </a:spcBef>
              <a:spcAft>
                <a:spcPts val="600"/>
              </a:spcAft>
              <a:buSzPts val="1656"/>
              <a:buChar char="◼"/>
              <a:defRPr/>
            </a:lvl9pPr>
          </a:lstStyle>
          <a:p>
            <a:endParaRPr/>
          </a:p>
        </p:txBody>
      </p:sp>
      <p:sp>
        <p:nvSpPr>
          <p:cNvPr id="86" name="Google Shape;86;p37"/>
          <p:cNvSpPr txBox="1">
            <a:spLocks noGrp="1"/>
          </p:cNvSpPr>
          <p:nvPr>
            <p:ph type="dt" idx="10"/>
          </p:nvPr>
        </p:nvSpPr>
        <p:spPr>
          <a:xfrm>
            <a:off x="7605953" y="5956138"/>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7"/>
          <p:cNvSpPr txBox="1">
            <a:spLocks noGrp="1"/>
          </p:cNvSpPr>
          <p:nvPr>
            <p:ph type="ftr" idx="11"/>
          </p:nvPr>
        </p:nvSpPr>
        <p:spPr>
          <a:xfrm>
            <a:off x="581192" y="5951812"/>
            <a:ext cx="69172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7"/>
          <p:cNvSpPr txBox="1">
            <a:spLocks noGrp="1"/>
          </p:cNvSpPr>
          <p:nvPr>
            <p:ph type="sldNum" idx="12"/>
          </p:nvPr>
        </p:nvSpPr>
        <p:spPr>
          <a:xfrm>
            <a:off x="10558301" y="5956138"/>
            <a:ext cx="10525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037989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theme" Target="../theme/theme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8"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4.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24821"/>
            <a:ext cx="10972800" cy="12426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467453"/>
            <a:ext cx="10972800" cy="47914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08521" y="6404292"/>
            <a:ext cx="256541" cy="269241"/>
          </a:xfrm>
          <a:prstGeom prst="rect">
            <a:avLst/>
          </a:prstGeom>
          <a:ln w="12700">
            <a:miter lim="400000"/>
          </a:ln>
        </p:spPr>
        <p:txBody>
          <a:bodyPr wrap="none" lIns="45719" rIns="45719" anchor="ctr">
            <a:spAutoFit/>
          </a:bodyPr>
          <a:lstStyle>
            <a:lvl1pPr algn="r">
              <a:defRPr sz="1200">
                <a:solidFill>
                  <a:schemeClr val="accent1"/>
                </a:solidFill>
              </a:defRPr>
            </a:lvl1pPr>
          </a:lstStyle>
          <a:p>
            <a:fld id="{86CB4B4D-7CA3-9044-876B-883B54F8677D}" type="slidenum">
              <a:t>‹#›</a:t>
            </a:fld>
            <a:endParaRPr/>
          </a:p>
        </p:txBody>
      </p:sp>
    </p:spTree>
    <p:extLst>
      <p:ext uri="{BB962C8B-B14F-4D97-AF65-F5344CB8AC3E}">
        <p14:creationId xmlns:p14="http://schemas.microsoft.com/office/powerpoint/2010/main" val="2721348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TextBox 2">
            <a:extLst>
              <a:ext uri="{FF2B5EF4-FFF2-40B4-BE49-F238E27FC236}">
                <a16:creationId xmlns:a16="http://schemas.microsoft.com/office/drawing/2014/main" id="{C12792CB-EE5F-4042-BF73-593FE08E86D9}"/>
              </a:ext>
            </a:extLst>
          </p:cNvPr>
          <p:cNvSpPr txBox="1"/>
          <p:nvPr userDrawn="1"/>
        </p:nvSpPr>
        <p:spPr>
          <a:xfrm>
            <a:off x="11115040" y="6410960"/>
            <a:ext cx="822960" cy="246221"/>
          </a:xfrm>
          <a:prstGeom prst="rect">
            <a:avLst/>
          </a:prstGeom>
          <a:noFill/>
        </p:spPr>
        <p:txBody>
          <a:bodyPr wrap="square" rtlCol="0">
            <a:spAutoFit/>
          </a:bodyPr>
          <a:lstStyle/>
          <a:p>
            <a:pPr algn="r"/>
            <a:fld id="{1120B299-8AA8-47B6-B2FB-EFF3B90374D2}" type="slidenum">
              <a:rPr lang="en-GB" sz="1000" smtClean="0">
                <a:solidFill>
                  <a:srgbClr val="3F3F3F"/>
                </a:solidFill>
                <a:latin typeface="Noto Sans" panose="020B0502040504020204"/>
              </a:rPr>
              <a:t>‹#›</a:t>
            </a:fld>
            <a:endParaRPr lang="en-GB" sz="1000" dirty="0">
              <a:solidFill>
                <a:srgbClr val="3F3F3F"/>
              </a:solidFill>
              <a:latin typeface="Noto Sans" panose="020B0502040504020204"/>
            </a:endParaRPr>
          </a:p>
        </p:txBody>
      </p:sp>
    </p:spTree>
    <p:extLst>
      <p:ext uri="{BB962C8B-B14F-4D97-AF65-F5344CB8AC3E}">
        <p14:creationId xmlns:p14="http://schemas.microsoft.com/office/powerpoint/2010/main" val="3055420530"/>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727046657"/>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ujaris@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zhaoy@who.i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7.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3.png"/><Relationship Id="rId11" Type="http://schemas.openxmlformats.org/officeDocument/2006/relationships/image" Target="../media/image5.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6.xml"/><Relationship Id="rId6" Type="http://schemas.openxmlformats.org/officeDocument/2006/relationships/image" Target="../media/image26.jpeg"/><Relationship Id="rId11" Type="http://schemas.openxmlformats.org/officeDocument/2006/relationships/image" Target="../media/image8.png"/><Relationship Id="rId5" Type="http://schemas.openxmlformats.org/officeDocument/2006/relationships/image" Target="../media/image25.jpeg"/><Relationship Id="rId10"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5.png"/><Relationship Id="rId12" Type="http://schemas.openxmlformats.org/officeDocument/2006/relationships/image" Target="../media/image32.jpeg"/><Relationship Id="rId2" Type="http://schemas.openxmlformats.org/officeDocument/2006/relationships/image" Target="../media/image22.png"/><Relationship Id="rId1" Type="http://schemas.openxmlformats.org/officeDocument/2006/relationships/slideLayout" Target="../slideLayouts/slideLayout26.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8.png"/><Relationship Id="rId4" Type="http://schemas.openxmlformats.org/officeDocument/2006/relationships/image" Target="../media/image28.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493790" y="935321"/>
            <a:ext cx="1515095" cy="369332"/>
          </a:xfrm>
          <a:prstGeom prst="rect">
            <a:avLst/>
          </a:prstGeom>
        </p:spPr>
        <p:txBody>
          <a:bodyPr wrap="none">
            <a:spAutoFit/>
          </a:bodyPr>
          <a:lstStyle/>
          <a:p>
            <a:pPr algn="r"/>
            <a:r>
              <a:rPr lang="en-GB" b="1" dirty="0"/>
              <a:t>FGAI4H-P-054</a:t>
            </a:r>
          </a:p>
        </p:txBody>
      </p:sp>
      <p:sp>
        <p:nvSpPr>
          <p:cNvPr id="10" name="Rectangle 9">
            <a:extLst>
              <a:ext uri="{FF2B5EF4-FFF2-40B4-BE49-F238E27FC236}">
                <a16:creationId xmlns:a16="http://schemas.microsoft.com/office/drawing/2014/main" id="{D36F58C8-2F54-4864-94DC-A069EA8D2640}"/>
              </a:ext>
            </a:extLst>
          </p:cNvPr>
          <p:cNvSpPr/>
          <p:nvPr/>
        </p:nvSpPr>
        <p:spPr>
          <a:xfrm>
            <a:off x="6833336" y="1304653"/>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3807840814"/>
              </p:ext>
            </p:extLst>
          </p:nvPr>
        </p:nvGraphicFramePr>
        <p:xfrm>
          <a:off x="1790700" y="3247161"/>
          <a:ext cx="8401049" cy="219456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a:solidFill>
                            <a:schemeClr val="tx1"/>
                          </a:solidFill>
                          <a:latin typeface="Calibri" panose="020F0502020204030204" pitchFamily="34" charset="0"/>
                          <a:cs typeface="Calibri" panose="020F0502020204030204" pitchFamily="34" charset="0"/>
                        </a:rPr>
                        <a:t>Editor DEL08</a:t>
                      </a:r>
                      <a:endParaRPr lang="en-GB" sz="1800" dirty="0">
                        <a:solidFill>
                          <a:schemeClr val="tx1"/>
                        </a:solidFill>
                        <a:latin typeface="Calibri" panose="020F0502020204030204" pitchFamily="34" charset="0"/>
                        <a:cs typeface="Calibri" panose="020F0502020204030204" pitchFamily="34" charset="0"/>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Calibri" panose="020F0502020204030204" pitchFamily="34" charset="0"/>
                          <a:ea typeface="+mn-ea"/>
                          <a:cs typeface="Calibri" panose="020F0502020204030204" pitchFamily="34" charset="0"/>
                        </a:rPr>
                        <a:t>DEL08: AI4H scale-up and adoption - Progress Report</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Calibri" panose="020F0502020204030204" pitchFamily="34" charset="0"/>
                          <a:cs typeface="Calibri" panose="020F0502020204030204" pitchFamily="34" charset="0"/>
                        </a:rPr>
                        <a:t>Sameer Pujari</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z="1800" kern="1200" dirty="0">
                          <a:solidFill>
                            <a:schemeClr val="tx1"/>
                          </a:solidFill>
                          <a:effectLst/>
                          <a:latin typeface="Calibri" panose="020F0502020204030204" pitchFamily="34" charset="0"/>
                          <a:cs typeface="Calibri" panose="020F0502020204030204" pitchFamily="34" charset="0"/>
                          <a:hlinkClick r:id="rId3"/>
                        </a:rPr>
                        <a:t>pujaris@who.int</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dirty="0">
                          <a:solidFill>
                            <a:schemeClr val="tx1"/>
                          </a:solidFill>
                        </a:rPr>
                        <a:t>Yu (Ursula) Zhao</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US" sz="1800" dirty="0">
                          <a:hlinkClick r:id="rId4"/>
                        </a:rPr>
                        <a:t>zhaoy@who.int</a:t>
                      </a:r>
                      <a:r>
                        <a:rPr lang="en-US" sz="1800" dirty="0"/>
                        <a:t>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9038572"/>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This PPT contains a progress report on DEL08.</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F2F44-E396-6246-AB32-C6995B29052B}"/>
              </a:ext>
            </a:extLst>
          </p:cNvPr>
          <p:cNvSpPr>
            <a:spLocks noGrp="1"/>
          </p:cNvSpPr>
          <p:nvPr>
            <p:ph type="body" idx="21"/>
          </p:nvPr>
        </p:nvSpPr>
        <p:spPr>
          <a:xfrm>
            <a:off x="1788012" y="2645344"/>
            <a:ext cx="9620217" cy="2300100"/>
          </a:xfrm>
        </p:spPr>
        <p:txBody>
          <a:bodyPr>
            <a:normAutofit/>
          </a:bodyPr>
          <a:lstStyle/>
          <a:p>
            <a:pPr marL="361950" indent="-361950">
              <a:buClr>
                <a:srgbClr val="03AE73"/>
              </a:buClr>
              <a:buSzPct val="59000"/>
            </a:pPr>
            <a:r>
              <a:rPr lang="en-CH" dirty="0">
                <a:solidFill>
                  <a:srgbClr val="222C32"/>
                </a:solidFill>
                <a:latin typeface="Noto Sans" panose="020B0502040504020204" pitchFamily="34" charset="0"/>
                <a:ea typeface="Noto Sans" panose="020B0502040504020204" pitchFamily="34" charset="0"/>
                <a:cs typeface="Noto Sans" panose="020B0502040504020204" pitchFamily="34" charset="0"/>
              </a:rPr>
              <a:t>Detailed assessment / framework</a:t>
            </a:r>
          </a:p>
          <a:p>
            <a:pPr marL="361950" indent="-361950">
              <a:buClr>
                <a:srgbClr val="03AE73"/>
              </a:buClr>
              <a:buSzPct val="59000"/>
            </a:pPr>
            <a:r>
              <a:rPr lang="en-CH" dirty="0">
                <a:solidFill>
                  <a:srgbClr val="222C32"/>
                </a:solidFill>
                <a:latin typeface="Noto Sans" panose="020B0502040504020204" pitchFamily="34" charset="0"/>
                <a:ea typeface="Noto Sans" panose="020B0502040504020204" pitchFamily="34" charset="0"/>
                <a:cs typeface="Noto Sans" panose="020B0502040504020204" pitchFamily="34" charset="0"/>
              </a:rPr>
              <a:t>Actions prioritised for implementation</a:t>
            </a:r>
          </a:p>
          <a:p>
            <a:pPr marL="361950" indent="-361950">
              <a:buClr>
                <a:srgbClr val="03AE73"/>
              </a:buClr>
              <a:buSzPct val="59000"/>
            </a:pPr>
            <a:r>
              <a:rPr lang="en-CH" dirty="0">
                <a:solidFill>
                  <a:srgbClr val="222C32"/>
                </a:solidFill>
                <a:latin typeface="Noto Sans" panose="020B0502040504020204" pitchFamily="34" charset="0"/>
                <a:ea typeface="Noto Sans" panose="020B0502040504020204" pitchFamily="34" charset="0"/>
                <a:cs typeface="Noto Sans" panose="020B0502040504020204" pitchFamily="34" charset="0"/>
              </a:rPr>
              <a:t>Capacity building for implementation at global, regional and country levels</a:t>
            </a:r>
          </a:p>
          <a:p>
            <a:endParaRPr lang="en-CH" dirty="0">
              <a:solidFill>
                <a:srgbClr val="222C32"/>
              </a:solidFill>
            </a:endParaRPr>
          </a:p>
        </p:txBody>
      </p:sp>
      <p:grpSp>
        <p:nvGrpSpPr>
          <p:cNvPr id="4" name="Content Placeholder 3">
            <a:extLst>
              <a:ext uri="{FF2B5EF4-FFF2-40B4-BE49-F238E27FC236}">
                <a16:creationId xmlns:a16="http://schemas.microsoft.com/office/drawing/2014/main" id="{1DBB802C-B4CF-C743-8DD2-CBB13D4E821D}"/>
              </a:ext>
            </a:extLst>
          </p:cNvPr>
          <p:cNvGrpSpPr/>
          <p:nvPr/>
        </p:nvGrpSpPr>
        <p:grpSpPr>
          <a:xfrm>
            <a:off x="1788012" y="1390157"/>
            <a:ext cx="8899437" cy="1004249"/>
            <a:chOff x="-5" y="-1"/>
            <a:chExt cx="8899437" cy="1004248"/>
          </a:xfrm>
        </p:grpSpPr>
        <p:grpSp>
          <p:nvGrpSpPr>
            <p:cNvPr id="5" name="Group">
              <a:extLst>
                <a:ext uri="{FF2B5EF4-FFF2-40B4-BE49-F238E27FC236}">
                  <a16:creationId xmlns:a16="http://schemas.microsoft.com/office/drawing/2014/main" id="{5112C147-A8F9-E140-8A35-1E499D2F2711}"/>
                </a:ext>
              </a:extLst>
            </p:cNvPr>
            <p:cNvGrpSpPr/>
            <p:nvPr/>
          </p:nvGrpSpPr>
          <p:grpSpPr>
            <a:xfrm>
              <a:off x="-5" y="0"/>
              <a:ext cx="703857" cy="1004247"/>
              <a:chOff x="-4" y="-22268"/>
              <a:chExt cx="703855" cy="1004245"/>
            </a:xfrm>
          </p:grpSpPr>
          <p:sp>
            <p:nvSpPr>
              <p:cNvPr id="9" name="Chevron">
                <a:extLst>
                  <a:ext uri="{FF2B5EF4-FFF2-40B4-BE49-F238E27FC236}">
                    <a16:creationId xmlns:a16="http://schemas.microsoft.com/office/drawing/2014/main" id="{9450F4FC-243B-224B-895C-2AC239D30A1B}"/>
                  </a:ext>
                </a:extLst>
              </p:cNvPr>
              <p:cNvSpPr/>
              <p:nvPr/>
            </p:nvSpPr>
            <p:spPr>
              <a:xfrm rot="5400000">
                <a:off x="-150201" y="127929"/>
                <a:ext cx="1004245" cy="703851"/>
              </a:xfrm>
              <a:prstGeom prst="rect">
                <a:avLst/>
              </a:prstGeom>
              <a:solidFill>
                <a:srgbClr val="07AD73">
                  <a:alpha val="90000"/>
                </a:srgbClr>
              </a:solidFill>
              <a:ln w="25400" cap="flat">
                <a:solidFill>
                  <a:srgbClr val="07AD73">
                    <a:alpha val="90000"/>
                  </a:srgbClr>
                </a:solidFill>
                <a:prstDash val="solid"/>
                <a:round/>
              </a:ln>
              <a:effectLst/>
            </p:spPr>
            <p:txBody>
              <a:bodyPr wrap="square" lIns="45719" tIns="45719" rIns="45719" bIns="45719" numCol="1" anchor="ctr">
                <a:noAutofit/>
              </a:bodyPr>
              <a:lstStyle/>
              <a:p>
                <a:pPr marL="0" marR="0" lvl="0" indent="0" algn="ctr" defTabSz="1066800" rtl="0" eaLnBrk="1" fontAlgn="auto" latinLnBrk="0" hangingPunct="0">
                  <a:lnSpc>
                    <a:spcPct val="90000"/>
                  </a:lnSpc>
                  <a:spcBef>
                    <a:spcPts val="500"/>
                  </a:spcBef>
                  <a:spcAft>
                    <a:spcPts val="0"/>
                  </a:spcAft>
                  <a:buClrTx/>
                  <a:buSzTx/>
                  <a:buFontTx/>
                  <a:buNone/>
                  <a:tabLst/>
                  <a:defRPr sz="2400" b="1">
                    <a:solidFill>
                      <a:srgbClr val="FFFFFF"/>
                    </a:solidFill>
                    <a:latin typeface="Noto Sans"/>
                    <a:ea typeface="Noto Sans"/>
                    <a:cs typeface="Noto Sans"/>
                    <a:sym typeface="Noto Sans"/>
                  </a:defRPr>
                </a:pPr>
                <a:endParaRPr kumimoji="0" sz="2400" b="1" i="0" u="none" strike="noStrike" kern="0" cap="none" spc="0" normalizeH="0" baseline="0" noProof="0">
                  <a:ln>
                    <a:noFill/>
                  </a:ln>
                  <a:solidFill>
                    <a:srgbClr val="FFFFFF"/>
                  </a:solidFill>
                  <a:effectLst/>
                  <a:uLnTx/>
                  <a:uFillTx/>
                  <a:latin typeface="Noto Sans"/>
                  <a:ea typeface="Noto Sans"/>
                  <a:cs typeface="Noto Sans"/>
                  <a:sym typeface="Noto Sans"/>
                </a:endParaRPr>
              </a:p>
            </p:txBody>
          </p:sp>
          <p:sp>
            <p:nvSpPr>
              <p:cNvPr id="10" name="WS1">
                <a:extLst>
                  <a:ext uri="{FF2B5EF4-FFF2-40B4-BE49-F238E27FC236}">
                    <a16:creationId xmlns:a16="http://schemas.microsoft.com/office/drawing/2014/main" id="{EE7A9CEF-288C-DD44-B485-237F647E3BE8}"/>
                  </a:ext>
                </a:extLst>
              </p:cNvPr>
              <p:cNvSpPr/>
              <p:nvPr/>
            </p:nvSpPr>
            <p:spPr>
              <a:xfrm>
                <a:off x="0" y="465761"/>
                <a:ext cx="703851" cy="3631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5240" tIns="15240" rIns="15240" bIns="15240" numCol="1" anchor="ctr">
                <a:spAutoFit/>
              </a:bodyPr>
              <a:lstStyle>
                <a:lvl1pPr algn="ctr" defTabSz="1066800">
                  <a:lnSpc>
                    <a:spcPct val="90000"/>
                  </a:lnSpc>
                  <a:spcBef>
                    <a:spcPts val="1000"/>
                  </a:spcBef>
                  <a:defRPr sz="2400" b="1">
                    <a:solidFill>
                      <a:srgbClr val="FFFFFF"/>
                    </a:solidFill>
                    <a:latin typeface="Noto Sans"/>
                    <a:ea typeface="Noto Sans"/>
                    <a:cs typeface="Noto Sans"/>
                    <a:sym typeface="Noto Sans"/>
                  </a:defRPr>
                </a:lvl1pPr>
              </a:lstStyle>
              <a:p>
                <a:pPr marL="0" marR="0" lvl="0" indent="0" algn="ctr" defTabSz="1066800" rtl="0" eaLnBrk="1" fontAlgn="auto" latinLnBrk="0" hangingPunct="0">
                  <a:lnSpc>
                    <a:spcPct val="90000"/>
                  </a:lnSpc>
                  <a:spcBef>
                    <a:spcPts val="1000"/>
                  </a:spcBef>
                  <a:spcAft>
                    <a:spcPts val="0"/>
                  </a:spcAft>
                  <a:buClrTx/>
                  <a:buSzTx/>
                  <a:buFontTx/>
                  <a:buNone/>
                  <a:tabLst/>
                  <a:defRPr/>
                </a:pPr>
                <a:endParaRPr kumimoji="0" sz="2400" b="1" i="0" u="none" strike="noStrike" kern="0" cap="none" spc="0" normalizeH="0" baseline="0" noProof="0">
                  <a:ln>
                    <a:noFill/>
                  </a:ln>
                  <a:solidFill>
                    <a:srgbClr val="FFFFFF"/>
                  </a:solidFill>
                  <a:effectLst/>
                  <a:uLnTx/>
                  <a:uFillTx/>
                  <a:latin typeface="Noto Sans"/>
                  <a:ea typeface="Noto Sans"/>
                  <a:cs typeface="Noto Sans"/>
                  <a:sym typeface="Noto Sans"/>
                </a:endParaRPr>
              </a:p>
            </p:txBody>
          </p:sp>
        </p:grpSp>
        <p:grpSp>
          <p:nvGrpSpPr>
            <p:cNvPr id="6" name="Group">
              <a:extLst>
                <a:ext uri="{FF2B5EF4-FFF2-40B4-BE49-F238E27FC236}">
                  <a16:creationId xmlns:a16="http://schemas.microsoft.com/office/drawing/2014/main" id="{2973D390-0AB6-344B-9D97-27EC682786E3}"/>
                </a:ext>
              </a:extLst>
            </p:cNvPr>
            <p:cNvGrpSpPr/>
            <p:nvPr/>
          </p:nvGrpSpPr>
          <p:grpSpPr>
            <a:xfrm>
              <a:off x="711891" y="-1"/>
              <a:ext cx="8187541" cy="1004248"/>
              <a:chOff x="-1" y="0"/>
              <a:chExt cx="8187539" cy="1004246"/>
            </a:xfrm>
          </p:grpSpPr>
          <p:sp>
            <p:nvSpPr>
              <p:cNvPr id="7" name="Shape">
                <a:extLst>
                  <a:ext uri="{FF2B5EF4-FFF2-40B4-BE49-F238E27FC236}">
                    <a16:creationId xmlns:a16="http://schemas.microsoft.com/office/drawing/2014/main" id="{6B02FD53-ACCE-6A40-8B19-8EE9B0912D04}"/>
                  </a:ext>
                </a:extLst>
              </p:cNvPr>
              <p:cNvSpPr/>
              <p:nvPr/>
            </p:nvSpPr>
            <p:spPr>
              <a:xfrm rot="5400000">
                <a:off x="3591646" y="-3591647"/>
                <a:ext cx="1004246" cy="818753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98"/>
                      <a:pt x="21600" y="442"/>
                    </a:cubicBezTo>
                    <a:lnTo>
                      <a:pt x="21600" y="21600"/>
                    </a:lnTo>
                    <a:lnTo>
                      <a:pt x="0" y="21600"/>
                    </a:lnTo>
                    <a:lnTo>
                      <a:pt x="0" y="442"/>
                    </a:lnTo>
                    <a:cubicBezTo>
                      <a:pt x="0" y="198"/>
                      <a:pt x="1612" y="0"/>
                      <a:pt x="3600" y="0"/>
                    </a:cubicBezTo>
                    <a:close/>
                  </a:path>
                </a:pathLst>
              </a:custGeom>
              <a:solidFill>
                <a:srgbClr val="FFFFFF">
                  <a:alpha val="90000"/>
                </a:srgbClr>
              </a:solidFill>
              <a:ln w="25400" cap="flat">
                <a:solidFill>
                  <a:srgbClr val="07AD73">
                    <a:alpha val="90000"/>
                  </a:srgbClr>
                </a:solidFill>
                <a:prstDash val="solid"/>
                <a:round/>
              </a:ln>
              <a:effectLst/>
            </p:spPr>
            <p:txBody>
              <a:bodyPr wrap="square" lIns="45719" tIns="45719" rIns="45719" bIns="45719" numCol="1" anchor="ctr">
                <a:noAutofit/>
              </a:bodyPr>
              <a:lstStyle/>
              <a:p>
                <a:pPr marL="0" marR="0" lvl="0" indent="0" algn="l" defTabSz="711200" rtl="0" eaLnBrk="1" fontAlgn="auto" latinLnBrk="0" hangingPunct="0">
                  <a:lnSpc>
                    <a:spcPct val="90000"/>
                  </a:lnSpc>
                  <a:spcBef>
                    <a:spcPts val="200"/>
                  </a:spcBef>
                  <a:spcAft>
                    <a:spcPts val="0"/>
                  </a:spcAft>
                  <a:buClrTx/>
                  <a:buSzTx/>
                  <a:buFontTx/>
                  <a:buNone/>
                  <a:tabLst/>
                  <a:defRPr sz="1600">
                    <a:solidFill>
                      <a:srgbClr val="2F8E6D"/>
                    </a:solidFill>
                    <a:latin typeface="Noto Sans"/>
                    <a:ea typeface="Noto Sans"/>
                    <a:cs typeface="Noto Sans"/>
                    <a:sym typeface="Noto Sans"/>
                  </a:defRPr>
                </a:pPr>
                <a:endParaRPr kumimoji="0" sz="1600" b="0" i="0" u="none" strike="noStrike" kern="0" cap="none" spc="0" normalizeH="0" baseline="0" noProof="0">
                  <a:ln>
                    <a:noFill/>
                  </a:ln>
                  <a:solidFill>
                    <a:srgbClr val="2F8E6D"/>
                  </a:solidFill>
                  <a:effectLst/>
                  <a:uLnTx/>
                  <a:uFillTx/>
                  <a:latin typeface="Noto Sans"/>
                  <a:ea typeface="Noto Sans"/>
                  <a:cs typeface="Noto Sans"/>
                  <a:sym typeface="Noto Sans"/>
                </a:endParaRPr>
              </a:p>
            </p:txBody>
          </p:sp>
          <p:sp>
            <p:nvSpPr>
              <p:cNvPr id="8" name="SCOPING…">
                <a:extLst>
                  <a:ext uri="{FF2B5EF4-FFF2-40B4-BE49-F238E27FC236}">
                    <a16:creationId xmlns:a16="http://schemas.microsoft.com/office/drawing/2014/main" id="{E7AF5D66-4611-DF41-99B2-D1A2FEEE02D5}"/>
                  </a:ext>
                </a:extLst>
              </p:cNvPr>
              <p:cNvSpPr/>
              <p:nvPr/>
            </p:nvSpPr>
            <p:spPr>
              <a:xfrm>
                <a:off x="129540" y="116376"/>
                <a:ext cx="8008976" cy="77149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700" tIns="12700" rIns="12700" bIns="12700" numCol="1" anchor="ctr">
                <a:spAutoFit/>
              </a:bodyPr>
              <a:lstStyle/>
              <a:p>
                <a:pPr marL="228600" marR="0" lvl="1" indent="-228600" algn="l" defTabSz="889000" rtl="0" eaLnBrk="1" fontAlgn="auto" latinLnBrk="0" hangingPunct="0">
                  <a:lnSpc>
                    <a:spcPct val="90000"/>
                  </a:lnSpc>
                  <a:spcBef>
                    <a:spcPts val="300"/>
                  </a:spcBef>
                  <a:spcAft>
                    <a:spcPts val="0"/>
                  </a:spcAft>
                  <a:buClrTx/>
                  <a:buSzTx/>
                  <a:buFontTx/>
                  <a:buNone/>
                  <a:tabLst/>
                  <a:defRPr sz="2000" b="1">
                    <a:solidFill>
                      <a:srgbClr val="34B480"/>
                    </a:solidFill>
                    <a:latin typeface="Noto Sans"/>
                    <a:ea typeface="Noto Sans"/>
                    <a:cs typeface="Noto Sans"/>
                    <a:sym typeface="Noto Sans"/>
                  </a:defRPr>
                </a:pPr>
                <a:r>
                  <a:rPr kumimoji="0" lang="en-US" sz="2000" b="1" i="0" u="none" strike="noStrike" kern="0" cap="none" spc="0" normalizeH="0" baseline="0" noProof="0" dirty="0">
                    <a:ln>
                      <a:noFill/>
                    </a:ln>
                    <a:solidFill>
                      <a:srgbClr val="34B480"/>
                    </a:solidFill>
                    <a:effectLst/>
                    <a:uLnTx/>
                    <a:uFillTx/>
                    <a:latin typeface="Noto Sans"/>
                    <a:ea typeface="Noto Sans"/>
                    <a:cs typeface="Noto Sans"/>
                    <a:sym typeface="Noto Sans"/>
                  </a:rPr>
                  <a:t>Implementation and institutionalization</a:t>
                </a:r>
                <a:endParaRPr kumimoji="0" lang="en-US" sz="1400" b="1" i="0" u="none" strike="noStrike" kern="0" cap="none" spc="0" normalizeH="0" baseline="0" noProof="0" dirty="0">
                  <a:ln>
                    <a:noFill/>
                  </a:ln>
                  <a:solidFill>
                    <a:srgbClr val="34B480"/>
                  </a:solidFill>
                  <a:effectLst/>
                  <a:uLnTx/>
                  <a:uFillTx/>
                  <a:latin typeface="Arial"/>
                  <a:ea typeface="Arial"/>
                  <a:cs typeface="Arial"/>
                  <a:sym typeface="Arial"/>
                </a:endParaRPr>
              </a:p>
              <a:p>
                <a:pPr marL="12700" marR="0" lvl="2" indent="0" algn="l" defTabSz="711200" rtl="0" eaLnBrk="1" fontAlgn="auto" latinLnBrk="0" hangingPunct="0">
                  <a:lnSpc>
                    <a:spcPct val="90000"/>
                  </a:lnSpc>
                  <a:spcBef>
                    <a:spcPts val="200"/>
                  </a:spcBef>
                  <a:spcAft>
                    <a:spcPts val="0"/>
                  </a:spcAft>
                  <a:buClr>
                    <a:srgbClr val="000000"/>
                  </a:buClr>
                  <a:buSzPct val="100000"/>
                  <a:buFontTx/>
                  <a:buNone/>
                  <a:tabLst/>
                  <a:defRPr sz="1600" b="1">
                    <a:latin typeface="Noto Sans"/>
                    <a:ea typeface="Noto Sans"/>
                    <a:cs typeface="Noto Sans"/>
                    <a:sym typeface="Noto Sans"/>
                  </a:defRPr>
                </a:pPr>
                <a:r>
                  <a:rPr kumimoji="0" lang="en-GB" sz="1600" b="1" i="0" u="none" strike="noStrike" kern="0" cap="none" spc="0" normalizeH="0" baseline="0" noProof="0" dirty="0">
                    <a:ln>
                      <a:noFill/>
                    </a:ln>
                    <a:solidFill>
                      <a:srgbClr val="222C32"/>
                    </a:solidFill>
                    <a:effectLst/>
                    <a:uLnTx/>
                    <a:uFillTx/>
                    <a:latin typeface="Arial"/>
                    <a:ea typeface="Arial"/>
                    <a:cs typeface="Arial"/>
                    <a:sym typeface="Arial"/>
                  </a:rPr>
                  <a:t>Tailor, develop, pilot and scale up implementation and capacity building activities in all regions</a:t>
                </a:r>
              </a:p>
            </p:txBody>
          </p:sp>
        </p:grpSp>
      </p:grpSp>
      <p:sp>
        <p:nvSpPr>
          <p:cNvPr id="15" name="Text Placeholder 10">
            <a:extLst>
              <a:ext uri="{FF2B5EF4-FFF2-40B4-BE49-F238E27FC236}">
                <a16:creationId xmlns:a16="http://schemas.microsoft.com/office/drawing/2014/main" id="{5E7DAB1F-E9E3-0743-9B18-F682BEBD11F1}"/>
              </a:ext>
            </a:extLst>
          </p:cNvPr>
          <p:cNvSpPr txBox="1">
            <a:spLocks/>
          </p:cNvSpPr>
          <p:nvPr/>
        </p:nvSpPr>
        <p:spPr>
          <a:xfrm>
            <a:off x="2234079" y="373063"/>
            <a:ext cx="6882133" cy="7038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fontScale="62500" lnSpcReduction="20000"/>
          </a:bodyPr>
          <a:lstStyle>
            <a:lvl1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404040"/>
                </a:solidFill>
                <a:uFillTx/>
                <a:latin typeface="Noto Sans"/>
                <a:ea typeface="Noto Sans"/>
                <a:cs typeface="Noto Sans"/>
                <a:sym typeface="Noto Sans"/>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404040"/>
                </a:solidFill>
                <a:uFillTx/>
                <a:latin typeface="Noto Sans"/>
                <a:ea typeface="Noto Sans"/>
                <a:cs typeface="Noto Sans"/>
                <a:sym typeface="Noto Sans"/>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404040"/>
                </a:solidFill>
                <a:uFillTx/>
                <a:latin typeface="Noto Sans"/>
                <a:ea typeface="Noto Sans"/>
                <a:cs typeface="Noto Sans"/>
                <a:sym typeface="Noto Sans"/>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404040"/>
                </a:solidFill>
                <a:uFillTx/>
                <a:latin typeface="Noto Sans"/>
                <a:ea typeface="Noto Sans"/>
                <a:cs typeface="Noto Sans"/>
                <a:sym typeface="Noto Sans"/>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404040"/>
                </a:solidFill>
                <a:uFillTx/>
                <a:latin typeface="Noto Sans"/>
                <a:ea typeface="Noto Sans"/>
                <a:cs typeface="Noto Sans"/>
                <a:sym typeface="Noto Sans"/>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404040"/>
                </a:solidFill>
                <a:effectLst/>
                <a:uLnTx/>
                <a:uFillTx/>
                <a:latin typeface="Noto Sans"/>
                <a:ea typeface="Noto Sans"/>
                <a:cs typeface="Noto Sans"/>
                <a:sym typeface="Noto Sans"/>
              </a:rPr>
              <a:t>Actual adoption at regional and national level</a:t>
            </a:r>
          </a:p>
        </p:txBody>
      </p:sp>
    </p:spTree>
    <p:extLst>
      <p:ext uri="{BB962C8B-B14F-4D97-AF65-F5344CB8AC3E}">
        <p14:creationId xmlns:p14="http://schemas.microsoft.com/office/powerpoint/2010/main" val="38309968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4" name="Google Shape;174;p4"/>
          <p:cNvSpPr/>
          <p:nvPr/>
        </p:nvSpPr>
        <p:spPr>
          <a:xfrm>
            <a:off x="8577329" y="567965"/>
            <a:ext cx="341290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70C0"/>
              </a:buClr>
              <a:buSzPts val="3200"/>
              <a:buFontTx/>
              <a:buNone/>
              <a:tabLst/>
              <a:defRPr/>
            </a:pPr>
            <a:r>
              <a:rPr kumimoji="0" lang="en-GB" sz="2800" b="1"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Atkinson Hyperlegible"/>
              </a:rPr>
              <a:t>Online course</a:t>
            </a:r>
            <a:endParaRPr kumimoji="0" sz="2800" b="1"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Atkinson Hyperlegible"/>
            </a:endParaRPr>
          </a:p>
        </p:txBody>
      </p:sp>
      <p:sp>
        <p:nvSpPr>
          <p:cNvPr id="2" name="Text Placeholder 13">
            <a:extLst>
              <a:ext uri="{FF2B5EF4-FFF2-40B4-BE49-F238E27FC236}">
                <a16:creationId xmlns:a16="http://schemas.microsoft.com/office/drawing/2014/main" id="{5C71C74E-B6A8-70F2-9F53-C6DF7AB0D049}"/>
              </a:ext>
            </a:extLst>
          </p:cNvPr>
          <p:cNvSpPr txBox="1">
            <a:spLocks/>
          </p:cNvSpPr>
          <p:nvPr/>
        </p:nvSpPr>
        <p:spPr>
          <a:xfrm>
            <a:off x="1795955" y="2039257"/>
            <a:ext cx="5175861" cy="221413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l" defTabSz="914400" rtl="0" eaLnBrk="1" fontAlgn="auto" latinLnBrk="0" hangingPunct="1">
              <a:lnSpc>
                <a:spcPct val="107000"/>
              </a:lnSpc>
              <a:spcBef>
                <a:spcPts val="0"/>
              </a:spcBef>
              <a:spcAft>
                <a:spcPts val="600"/>
              </a:spcAft>
              <a:buClr>
                <a:srgbClr val="000000"/>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3F3F3F"/>
                </a:solidFill>
                <a:effectLst/>
                <a:uLnTx/>
                <a:uFillTx/>
                <a:latin typeface="Noto Sans" panose="020B0502040504020204"/>
                <a:cs typeface="Arial"/>
                <a:sym typeface="Arial"/>
              </a:rPr>
              <a:t>Entry-level </a:t>
            </a:r>
            <a:r>
              <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rPr>
              <a:t>knowledge on the </a:t>
            </a:r>
            <a:r>
              <a:rPr kumimoji="0" lang="en-GB" sz="1800" b="1" i="0" u="none" strike="noStrike" kern="1200" cap="none" spc="0" normalizeH="0" baseline="0" noProof="0" dirty="0">
                <a:ln>
                  <a:noFill/>
                </a:ln>
                <a:solidFill>
                  <a:srgbClr val="3F3F3F"/>
                </a:solidFill>
                <a:effectLst/>
                <a:uLnTx/>
                <a:uFillTx/>
                <a:latin typeface="Noto Sans" panose="020B0502040504020204"/>
                <a:cs typeface="Arial"/>
                <a:sym typeface="Arial"/>
              </a:rPr>
              <a:t>role of AI in health care</a:t>
            </a:r>
            <a:r>
              <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rPr>
              <a:t>, its </a:t>
            </a:r>
            <a:r>
              <a:rPr kumimoji="0" lang="en-GB" sz="1800" b="1" i="0" u="none" strike="noStrike" kern="1200" cap="none" spc="0" normalizeH="0" baseline="0" noProof="0" dirty="0">
                <a:ln>
                  <a:noFill/>
                </a:ln>
                <a:solidFill>
                  <a:srgbClr val="3F3F3F"/>
                </a:solidFill>
                <a:effectLst/>
                <a:uLnTx/>
                <a:uFillTx/>
                <a:latin typeface="Noto Sans" panose="020B0502040504020204"/>
                <a:cs typeface="Arial"/>
                <a:sym typeface="Arial"/>
              </a:rPr>
              <a:t>opportunities</a:t>
            </a:r>
            <a:r>
              <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rPr>
              <a:t>, and the </a:t>
            </a:r>
            <a:r>
              <a:rPr kumimoji="0" lang="en-GB" sz="1800" b="1" i="0" u="none" strike="noStrike" kern="1200" cap="none" spc="0" normalizeH="0" baseline="0" noProof="0" dirty="0">
                <a:ln>
                  <a:noFill/>
                </a:ln>
                <a:solidFill>
                  <a:srgbClr val="3F3F3F"/>
                </a:solidFill>
                <a:effectLst/>
                <a:uLnTx/>
                <a:uFillTx/>
                <a:latin typeface="Noto Sans" panose="020B0502040504020204"/>
                <a:cs typeface="Arial"/>
                <a:sym typeface="Arial"/>
              </a:rPr>
              <a:t>challenges </a:t>
            </a:r>
            <a:r>
              <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rPr>
              <a:t>on the ethical use of AI technology for health </a:t>
            </a:r>
          </a:p>
          <a:p>
            <a:pPr marL="342900" marR="0" lvl="0" indent="-342900" algn="l" defTabSz="914400" rtl="0" eaLnBrk="1" fontAlgn="auto" latinLnBrk="0" hangingPunct="1">
              <a:lnSpc>
                <a:spcPct val="107000"/>
              </a:lnSpc>
              <a:spcBef>
                <a:spcPts val="0"/>
              </a:spcBef>
              <a:spcAft>
                <a:spcPts val="600"/>
              </a:spcAft>
              <a:buClr>
                <a:srgbClr val="000000"/>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rPr>
              <a:t>Designed</a:t>
            </a:r>
            <a:r>
              <a:rPr kumimoji="0" lang="en-GB" sz="1800" b="1" i="0" u="none" strike="noStrike" kern="1200" cap="none" spc="0" normalizeH="0" baseline="0" noProof="0" dirty="0">
                <a:ln>
                  <a:noFill/>
                </a:ln>
                <a:solidFill>
                  <a:srgbClr val="3F3F3F"/>
                </a:solidFill>
                <a:effectLst/>
                <a:uLnTx/>
                <a:uFillTx/>
                <a:latin typeface="Noto Sans" panose="020B0502040504020204"/>
                <a:cs typeface="Arial"/>
                <a:sym typeface="Arial"/>
              </a:rPr>
              <a:t> </a:t>
            </a:r>
            <a:r>
              <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rPr>
              <a:t>to support </a:t>
            </a:r>
            <a:r>
              <a:rPr kumimoji="0" lang="en-GB" sz="1800" b="1" i="0" u="none" strike="noStrike" kern="1200" cap="none" spc="0" normalizeH="0" baseline="0" noProof="0" dirty="0">
                <a:ln>
                  <a:noFill/>
                </a:ln>
                <a:solidFill>
                  <a:srgbClr val="3F3F3F"/>
                </a:solidFill>
                <a:effectLst/>
                <a:uLnTx/>
                <a:uFillTx/>
                <a:latin typeface="Noto Sans" panose="020B0502040504020204"/>
                <a:cs typeface="Arial"/>
                <a:sym typeface="Arial"/>
              </a:rPr>
              <a:t>governments, AI technology developers </a:t>
            </a:r>
            <a:r>
              <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rPr>
              <a:t>and</a:t>
            </a:r>
            <a:r>
              <a:rPr kumimoji="0" lang="en-GB" sz="1800" b="1" i="0" u="none" strike="noStrike" kern="1200" cap="none" spc="0" normalizeH="0" baseline="0" noProof="0" dirty="0">
                <a:ln>
                  <a:noFill/>
                </a:ln>
                <a:solidFill>
                  <a:srgbClr val="3F3F3F"/>
                </a:solidFill>
                <a:effectLst/>
                <a:uLnTx/>
                <a:uFillTx/>
                <a:latin typeface="Noto Sans" panose="020B0502040504020204"/>
                <a:cs typeface="Arial"/>
                <a:sym typeface="Arial"/>
              </a:rPr>
              <a:t> healthcare providers</a:t>
            </a:r>
          </a:p>
          <a:p>
            <a:pPr marL="342900" marR="0" lvl="0" indent="-342900" algn="l" defTabSz="914400" rtl="0" eaLnBrk="1" fontAlgn="auto" latinLnBrk="0" hangingPunct="1">
              <a:lnSpc>
                <a:spcPct val="107000"/>
              </a:lnSpc>
              <a:spcBef>
                <a:spcPts val="0"/>
              </a:spcBef>
              <a:spcAft>
                <a:spcPts val="600"/>
              </a:spcAft>
              <a:buClr>
                <a:srgbClr val="000000"/>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rPr>
              <a:t>Live on </a:t>
            </a:r>
          </a:p>
          <a:p>
            <a:pPr marL="342900" marR="0" lvl="0" indent="-342900" algn="l" defTabSz="914400" rtl="0" eaLnBrk="1" fontAlgn="auto" latinLnBrk="0" hangingPunct="1">
              <a:lnSpc>
                <a:spcPct val="107000"/>
              </a:lnSpc>
              <a:spcBef>
                <a:spcPts val="0"/>
              </a:spcBef>
              <a:spcAft>
                <a:spcPts val="600"/>
              </a:spcAft>
              <a:buClr>
                <a:srgbClr val="000000"/>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3F3F3F"/>
              </a:solidFill>
              <a:effectLst/>
              <a:uLnTx/>
              <a:uFillTx/>
              <a:latin typeface="Noto Sans" panose="020B0502040504020204"/>
              <a:cs typeface="Arial"/>
              <a:sym typeface="Arial"/>
            </a:endParaRPr>
          </a:p>
          <a:p>
            <a:pPr marL="342900" marR="0" lvl="0" indent="-342900" algn="l" defTabSz="914400" rtl="0" eaLnBrk="1" fontAlgn="auto" latinLnBrk="0" hangingPunct="1">
              <a:lnSpc>
                <a:spcPct val="107000"/>
              </a:lnSpc>
              <a:spcBef>
                <a:spcPts val="0"/>
              </a:spcBef>
              <a:spcAft>
                <a:spcPts val="600"/>
              </a:spcAft>
              <a:buClr>
                <a:srgbClr val="000000"/>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endParaRPr>
          </a:p>
          <a:p>
            <a:pPr marL="0" marR="0" lvl="0" indent="0" algn="l" defTabSz="914400" rtl="0" eaLnBrk="1" fontAlgn="auto" latinLnBrk="0" hangingPunct="1">
              <a:lnSpc>
                <a:spcPct val="107000"/>
              </a:lnSpc>
              <a:spcBef>
                <a:spcPts val="0"/>
              </a:spcBef>
              <a:spcAft>
                <a:spcPts val="600"/>
              </a:spcAft>
              <a:buClr>
                <a:srgbClr val="000000"/>
              </a:buClr>
              <a:buSzTx/>
              <a:buFont typeface="Arial"/>
              <a:buNone/>
              <a:tabLst/>
              <a:defRPr/>
            </a:pPr>
            <a:endParaRPr kumimoji="0" lang="en-GB" sz="1800" b="0" i="0" u="none" strike="noStrike" kern="1200" cap="none" spc="0" normalizeH="0" baseline="0" noProof="0" dirty="0">
              <a:ln>
                <a:noFill/>
              </a:ln>
              <a:solidFill>
                <a:srgbClr val="3F3F3F"/>
              </a:solidFill>
              <a:effectLst/>
              <a:uLnTx/>
              <a:uFillTx/>
              <a:latin typeface="Noto Sans" panose="020B0502040504020204"/>
              <a:cs typeface="Arial"/>
              <a:sym typeface="Arial"/>
            </a:endParaRPr>
          </a:p>
        </p:txBody>
      </p:sp>
      <p:pic>
        <p:nvPicPr>
          <p:cNvPr id="3" name="Picture 11" descr="Graphical user interface, text&#10;&#10;Description automatically generated">
            <a:extLst>
              <a:ext uri="{FF2B5EF4-FFF2-40B4-BE49-F238E27FC236}">
                <a16:creationId xmlns:a16="http://schemas.microsoft.com/office/drawing/2014/main" id="{D5285480-A277-3E69-364F-58D6B14B78D0}"/>
              </a:ext>
            </a:extLst>
          </p:cNvPr>
          <p:cNvPicPr>
            <a:picLocks noChangeAspect="1"/>
          </p:cNvPicPr>
          <p:nvPr/>
        </p:nvPicPr>
        <p:blipFill>
          <a:blip r:embed="rId3"/>
          <a:stretch>
            <a:fillRect/>
          </a:stretch>
        </p:blipFill>
        <p:spPr>
          <a:xfrm>
            <a:off x="6731932" y="2654526"/>
            <a:ext cx="4583516" cy="2703280"/>
          </a:xfrm>
          <a:prstGeom prst="rect">
            <a:avLst/>
          </a:prstGeom>
          <a:effectLst>
            <a:outerShdw blurRad="50800" dist="177800" dir="2700000" algn="tl" rotWithShape="0">
              <a:prstClr val="black">
                <a:alpha val="40000"/>
              </a:prstClr>
            </a:outerShdw>
          </a:effectLst>
        </p:spPr>
      </p:pic>
      <p:sp>
        <p:nvSpPr>
          <p:cNvPr id="8" name="TextBox 7">
            <a:extLst>
              <a:ext uri="{FF2B5EF4-FFF2-40B4-BE49-F238E27FC236}">
                <a16:creationId xmlns:a16="http://schemas.microsoft.com/office/drawing/2014/main" id="{D3767283-84D4-14C1-B581-AB36A188BDB3}"/>
              </a:ext>
            </a:extLst>
          </p:cNvPr>
          <p:cNvSpPr txBox="1"/>
          <p:nvPr/>
        </p:nvSpPr>
        <p:spPr>
          <a:xfrm>
            <a:off x="3985395" y="1139500"/>
            <a:ext cx="7667273" cy="853632"/>
          </a:xfrm>
          <a:prstGeom prst="rect">
            <a:avLst/>
          </a:prstGeom>
          <a:noFill/>
        </p:spPr>
        <p:txBody>
          <a:bodyPr wrap="square">
            <a:spAutoFit/>
          </a:bodyPr>
          <a:lstStyle/>
          <a:p>
            <a:pPr marL="0" marR="0" lvl="0" indent="0" algn="ctr" defTabSz="457200" rtl="0" eaLnBrk="1" fontAlgn="auto" latinLnBrk="0" hangingPunct="1">
              <a:lnSpc>
                <a:spcPct val="107000"/>
              </a:lnSpc>
              <a:spcBef>
                <a:spcPct val="0"/>
              </a:spcBef>
              <a:spcAft>
                <a:spcPts val="600"/>
              </a:spcAft>
              <a:buClrTx/>
              <a:buSzTx/>
              <a:buFontTx/>
              <a:buNone/>
              <a:tabLst/>
              <a:defRPr/>
            </a:pPr>
            <a:r>
              <a:rPr kumimoji="0" lang="en-GB" sz="2400" b="0" i="0" u="none" strike="noStrike" kern="1200" cap="none" spc="0" normalizeH="0" baseline="0" noProof="0" dirty="0">
                <a:ln>
                  <a:noFill/>
                </a:ln>
                <a:solidFill>
                  <a:srgbClr val="FFFFFF">
                    <a:lumMod val="75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sym typeface="Corbel"/>
              </a:rPr>
              <a:t>…Accelerate </a:t>
            </a:r>
            <a:r>
              <a:rPr kumimoji="0" lang="en-GB" sz="2400" b="1" i="0" u="none" strike="noStrike" kern="1200" cap="none" spc="0" normalizeH="0" baseline="0" noProof="0" dirty="0">
                <a:ln>
                  <a:noFill/>
                </a:ln>
                <a:solidFill>
                  <a:srgbClr val="000000">
                    <a:lumMod val="50000"/>
                    <a:lumOff val="50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sym typeface="Corbel"/>
              </a:rPr>
              <a:t>translating knowledge </a:t>
            </a:r>
            <a:r>
              <a:rPr kumimoji="0" lang="en-GB" sz="2400" b="0" i="0" u="none" strike="noStrike" kern="1200" cap="none" spc="0" normalizeH="0" baseline="0" noProof="0" dirty="0">
                <a:ln>
                  <a:noFill/>
                </a:ln>
                <a:solidFill>
                  <a:srgbClr val="FFFFFF">
                    <a:lumMod val="75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sym typeface="Corbel"/>
              </a:rPr>
              <a:t>from the guidance into </a:t>
            </a:r>
            <a:r>
              <a:rPr kumimoji="0" lang="en-GB" sz="2400" b="1" i="0" u="none" strike="noStrike" kern="1200" cap="none" spc="0" normalizeH="0" baseline="0" noProof="0" dirty="0">
                <a:ln>
                  <a:noFill/>
                </a:ln>
                <a:solidFill>
                  <a:srgbClr val="000000">
                    <a:lumMod val="50000"/>
                    <a:lumOff val="50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sym typeface="Corbel"/>
              </a:rPr>
              <a:t>actionable information</a:t>
            </a:r>
            <a:r>
              <a:rPr kumimoji="0" lang="en-GB" sz="2400" b="1" i="0" u="none" strike="noStrike" kern="1200" cap="none" spc="0" normalizeH="0" baseline="0" noProof="0" dirty="0">
                <a:ln>
                  <a:noFill/>
                </a:ln>
                <a:solidFill>
                  <a:srgbClr val="FFFFFF">
                    <a:lumMod val="75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sym typeface="Corbel"/>
              </a:rPr>
              <a:t>…</a:t>
            </a:r>
            <a:endParaRPr kumimoji="0" lang="en-GB" sz="2400" b="0" i="0" u="none" strike="noStrike" kern="1200" cap="none" spc="0" normalizeH="0" baseline="0" noProof="0" dirty="0">
              <a:ln>
                <a:noFill/>
              </a:ln>
              <a:solidFill>
                <a:srgbClr val="FFFFFF">
                  <a:lumMod val="75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sym typeface="Corbel"/>
            </a:endParaRPr>
          </a:p>
        </p:txBody>
      </p:sp>
      <p:sp>
        <p:nvSpPr>
          <p:cNvPr id="9" name="Rectangle 8">
            <a:extLst>
              <a:ext uri="{FF2B5EF4-FFF2-40B4-BE49-F238E27FC236}">
                <a16:creationId xmlns:a16="http://schemas.microsoft.com/office/drawing/2014/main" id="{3FB48A64-1E61-8B28-4B58-8E4F685DB5C2}"/>
              </a:ext>
            </a:extLst>
          </p:cNvPr>
          <p:cNvSpPr/>
          <p:nvPr/>
        </p:nvSpPr>
        <p:spPr>
          <a:xfrm>
            <a:off x="7776049" y="5631340"/>
            <a:ext cx="3001143"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3F3F3F"/>
                </a:solidFill>
                <a:effectLst/>
                <a:uLnTx/>
                <a:uFillTx/>
                <a:latin typeface="Noto Sans" panose="020B0502040504020204"/>
                <a:ea typeface="+mn-ea"/>
                <a:cs typeface="Arial"/>
                <a:sym typeface="Arial"/>
              </a:rPr>
              <a:t>https://</a:t>
            </a:r>
            <a:r>
              <a:rPr kumimoji="0" lang="es-ES_tradnl" sz="1200" b="0" i="0" u="none" strike="noStrike" kern="1200" cap="none" spc="0" normalizeH="0" baseline="0" noProof="0" dirty="0" err="1">
                <a:ln>
                  <a:noFill/>
                </a:ln>
                <a:solidFill>
                  <a:srgbClr val="3F3F3F"/>
                </a:solidFill>
                <a:effectLst/>
                <a:uLnTx/>
                <a:uFillTx/>
                <a:latin typeface="Noto Sans" panose="020B0502040504020204"/>
                <a:ea typeface="+mn-ea"/>
                <a:cs typeface="Arial"/>
                <a:sym typeface="Arial"/>
              </a:rPr>
              <a:t>openwho.org</a:t>
            </a:r>
            <a:r>
              <a:rPr kumimoji="0" lang="es-ES_tradnl" sz="1200" b="0" i="0" u="none" strike="noStrike" kern="1200" cap="none" spc="0" normalizeH="0" baseline="0" noProof="0" dirty="0">
                <a:ln>
                  <a:noFill/>
                </a:ln>
                <a:solidFill>
                  <a:srgbClr val="3F3F3F"/>
                </a:solidFill>
                <a:effectLst/>
                <a:uLnTx/>
                <a:uFillTx/>
                <a:latin typeface="Noto Sans" panose="020B0502040504020204"/>
                <a:ea typeface="+mn-ea"/>
                <a:cs typeface="Arial"/>
                <a:sym typeface="Arial"/>
              </a:rPr>
              <a:t>/</a:t>
            </a:r>
            <a:r>
              <a:rPr kumimoji="0" lang="es-ES_tradnl" sz="1200" b="0" i="0" u="none" strike="noStrike" kern="1200" cap="none" spc="0" normalizeH="0" baseline="0" noProof="0" dirty="0" err="1">
                <a:ln>
                  <a:noFill/>
                </a:ln>
                <a:solidFill>
                  <a:srgbClr val="3F3F3F"/>
                </a:solidFill>
                <a:effectLst/>
                <a:uLnTx/>
                <a:uFillTx/>
                <a:latin typeface="Noto Sans" panose="020B0502040504020204"/>
                <a:ea typeface="+mn-ea"/>
                <a:cs typeface="Arial"/>
                <a:sym typeface="Arial"/>
              </a:rPr>
              <a:t>courses</a:t>
            </a:r>
            <a:r>
              <a:rPr kumimoji="0" lang="es-ES_tradnl" sz="1200" b="0" i="0" u="none" strike="noStrike" kern="1200" cap="none" spc="0" normalizeH="0" baseline="0" noProof="0" dirty="0">
                <a:ln>
                  <a:noFill/>
                </a:ln>
                <a:solidFill>
                  <a:srgbClr val="3F3F3F"/>
                </a:solidFill>
                <a:effectLst/>
                <a:uLnTx/>
                <a:uFillTx/>
                <a:latin typeface="Noto Sans" panose="020B0502040504020204"/>
                <a:ea typeface="+mn-ea"/>
                <a:cs typeface="Arial"/>
                <a:sym typeface="Arial"/>
              </a:rPr>
              <a:t>/</a:t>
            </a:r>
            <a:r>
              <a:rPr kumimoji="0" lang="es-ES_tradnl" sz="1200" b="0" i="0" u="none" strike="noStrike" kern="1200" cap="none" spc="0" normalizeH="0" baseline="0" noProof="0" dirty="0" err="1">
                <a:ln>
                  <a:noFill/>
                </a:ln>
                <a:solidFill>
                  <a:srgbClr val="3F3F3F"/>
                </a:solidFill>
                <a:effectLst/>
                <a:uLnTx/>
                <a:uFillTx/>
                <a:latin typeface="Noto Sans" panose="020B0502040504020204"/>
                <a:ea typeface="+mn-ea"/>
                <a:cs typeface="Arial"/>
                <a:sym typeface="Arial"/>
              </a:rPr>
              <a:t>ethics-ai</a:t>
            </a:r>
            <a:endParaRPr kumimoji="0" lang="es-ES_tradnl" sz="1200" b="0" i="0" u="none" strike="noStrike" kern="1200" cap="none" spc="0" normalizeH="0" baseline="0" noProof="0" dirty="0">
              <a:ln>
                <a:noFill/>
              </a:ln>
              <a:solidFill>
                <a:srgbClr val="3F3F3F"/>
              </a:solidFill>
              <a:effectLst/>
              <a:uLnTx/>
              <a:uFillTx/>
              <a:latin typeface="Noto Sans" panose="020B0502040504020204"/>
              <a:ea typeface="+mn-ea"/>
              <a:cs typeface="Arial"/>
              <a:sym typeface="Arial"/>
            </a:endParaRPr>
          </a:p>
        </p:txBody>
      </p:sp>
      <p:pic>
        <p:nvPicPr>
          <p:cNvPr id="10" name="Picture 2">
            <a:extLst>
              <a:ext uri="{FF2B5EF4-FFF2-40B4-BE49-F238E27FC236}">
                <a16:creationId xmlns:a16="http://schemas.microsoft.com/office/drawing/2014/main" id="{4B81108A-0414-3CE9-6349-0B1C8D243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413" y="4253390"/>
            <a:ext cx="1978970" cy="1038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1C48CDA3-F8E8-FA4C-9FEE-32654C469561}"/>
              </a:ext>
            </a:extLst>
          </p:cNvPr>
          <p:cNvSpPr>
            <a:spLocks noGrp="1"/>
          </p:cNvSpPr>
          <p:nvPr>
            <p:ph type="body" sz="quarter" idx="1"/>
          </p:nvPr>
        </p:nvSpPr>
        <p:spPr/>
        <p:txBody>
          <a:bodyPr>
            <a:normAutofit fontScale="85000" lnSpcReduction="10000"/>
          </a:bodyPr>
          <a:lstStyle/>
          <a:p>
            <a:r>
              <a:rPr lang="en-GB" sz="2000" b="1" dirty="0"/>
              <a:t>Actual adoption at regional and national level</a:t>
            </a:r>
          </a:p>
          <a:p>
            <a:endParaRPr lang="en-CH" sz="2000" dirty="0"/>
          </a:p>
        </p:txBody>
      </p:sp>
    </p:spTree>
    <p:extLst>
      <p:ext uri="{BB962C8B-B14F-4D97-AF65-F5344CB8AC3E}">
        <p14:creationId xmlns:p14="http://schemas.microsoft.com/office/powerpoint/2010/main" val="244956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a:extLst>
              <a:ext uri="{FF2B5EF4-FFF2-40B4-BE49-F238E27FC236}">
                <a16:creationId xmlns:a16="http://schemas.microsoft.com/office/drawing/2014/main" id="{1DBB802C-B4CF-C743-8DD2-CBB13D4E821D}"/>
              </a:ext>
            </a:extLst>
          </p:cNvPr>
          <p:cNvGrpSpPr/>
          <p:nvPr/>
        </p:nvGrpSpPr>
        <p:grpSpPr>
          <a:xfrm>
            <a:off x="1788012" y="1390157"/>
            <a:ext cx="8899437" cy="1004249"/>
            <a:chOff x="-5" y="-1"/>
            <a:chExt cx="8899437" cy="1004248"/>
          </a:xfrm>
        </p:grpSpPr>
        <p:grpSp>
          <p:nvGrpSpPr>
            <p:cNvPr id="5" name="Group">
              <a:extLst>
                <a:ext uri="{FF2B5EF4-FFF2-40B4-BE49-F238E27FC236}">
                  <a16:creationId xmlns:a16="http://schemas.microsoft.com/office/drawing/2014/main" id="{5112C147-A8F9-E140-8A35-1E499D2F2711}"/>
                </a:ext>
              </a:extLst>
            </p:cNvPr>
            <p:cNvGrpSpPr/>
            <p:nvPr/>
          </p:nvGrpSpPr>
          <p:grpSpPr>
            <a:xfrm>
              <a:off x="-5" y="0"/>
              <a:ext cx="703857" cy="1004247"/>
              <a:chOff x="-4" y="-22268"/>
              <a:chExt cx="703855" cy="1004245"/>
            </a:xfrm>
          </p:grpSpPr>
          <p:sp>
            <p:nvSpPr>
              <p:cNvPr id="9" name="Chevron">
                <a:extLst>
                  <a:ext uri="{FF2B5EF4-FFF2-40B4-BE49-F238E27FC236}">
                    <a16:creationId xmlns:a16="http://schemas.microsoft.com/office/drawing/2014/main" id="{9450F4FC-243B-224B-895C-2AC239D30A1B}"/>
                  </a:ext>
                </a:extLst>
              </p:cNvPr>
              <p:cNvSpPr/>
              <p:nvPr/>
            </p:nvSpPr>
            <p:spPr>
              <a:xfrm rot="5400000">
                <a:off x="-150201" y="127929"/>
                <a:ext cx="1004245" cy="703851"/>
              </a:xfrm>
              <a:prstGeom prst="rect">
                <a:avLst/>
              </a:prstGeom>
              <a:solidFill>
                <a:srgbClr val="07AD73">
                  <a:alpha val="90000"/>
                </a:srgbClr>
              </a:solidFill>
              <a:ln w="25400" cap="flat">
                <a:solidFill>
                  <a:srgbClr val="07AD73">
                    <a:alpha val="90000"/>
                  </a:srgbClr>
                </a:solidFill>
                <a:prstDash val="solid"/>
                <a:round/>
              </a:ln>
              <a:effectLst/>
            </p:spPr>
            <p:txBody>
              <a:bodyPr wrap="square" lIns="45719" tIns="45719" rIns="45719" bIns="45719" numCol="1" anchor="ctr">
                <a:noAutofit/>
              </a:bodyPr>
              <a:lstStyle/>
              <a:p>
                <a:pPr marL="0" marR="0" lvl="0" indent="0" algn="ctr" defTabSz="1066800" rtl="0" eaLnBrk="1" fontAlgn="auto" latinLnBrk="0" hangingPunct="0">
                  <a:lnSpc>
                    <a:spcPct val="90000"/>
                  </a:lnSpc>
                  <a:spcBef>
                    <a:spcPts val="500"/>
                  </a:spcBef>
                  <a:spcAft>
                    <a:spcPts val="0"/>
                  </a:spcAft>
                  <a:buClrTx/>
                  <a:buSzTx/>
                  <a:buFontTx/>
                  <a:buNone/>
                  <a:tabLst/>
                  <a:defRPr sz="2400" b="1">
                    <a:solidFill>
                      <a:srgbClr val="FFFFFF"/>
                    </a:solidFill>
                    <a:latin typeface="Noto Sans"/>
                    <a:ea typeface="Noto Sans"/>
                    <a:cs typeface="Noto Sans"/>
                    <a:sym typeface="Noto Sans"/>
                  </a:defRPr>
                </a:pPr>
                <a:endParaRPr kumimoji="0" sz="2400" b="1" i="0" u="none" strike="noStrike" kern="0" cap="none" spc="0" normalizeH="0" baseline="0" noProof="0">
                  <a:ln>
                    <a:noFill/>
                  </a:ln>
                  <a:solidFill>
                    <a:srgbClr val="FFFFFF"/>
                  </a:solidFill>
                  <a:effectLst/>
                  <a:uLnTx/>
                  <a:uFillTx/>
                  <a:latin typeface="Noto Sans"/>
                  <a:ea typeface="Noto Sans"/>
                  <a:cs typeface="Noto Sans"/>
                  <a:sym typeface="Noto Sans"/>
                </a:endParaRPr>
              </a:p>
            </p:txBody>
          </p:sp>
          <p:sp>
            <p:nvSpPr>
              <p:cNvPr id="10" name="WS1">
                <a:extLst>
                  <a:ext uri="{FF2B5EF4-FFF2-40B4-BE49-F238E27FC236}">
                    <a16:creationId xmlns:a16="http://schemas.microsoft.com/office/drawing/2014/main" id="{EE7A9CEF-288C-DD44-B485-237F647E3BE8}"/>
                  </a:ext>
                </a:extLst>
              </p:cNvPr>
              <p:cNvSpPr/>
              <p:nvPr/>
            </p:nvSpPr>
            <p:spPr>
              <a:xfrm>
                <a:off x="0" y="465761"/>
                <a:ext cx="703851" cy="3631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5240" tIns="15240" rIns="15240" bIns="15240" numCol="1" anchor="ctr">
                <a:spAutoFit/>
              </a:bodyPr>
              <a:lstStyle>
                <a:lvl1pPr algn="ctr" defTabSz="1066800">
                  <a:lnSpc>
                    <a:spcPct val="90000"/>
                  </a:lnSpc>
                  <a:spcBef>
                    <a:spcPts val="1000"/>
                  </a:spcBef>
                  <a:defRPr sz="2400" b="1">
                    <a:solidFill>
                      <a:srgbClr val="FFFFFF"/>
                    </a:solidFill>
                    <a:latin typeface="Noto Sans"/>
                    <a:ea typeface="Noto Sans"/>
                    <a:cs typeface="Noto Sans"/>
                    <a:sym typeface="Noto Sans"/>
                  </a:defRPr>
                </a:lvl1pPr>
              </a:lstStyle>
              <a:p>
                <a:pPr marL="0" marR="0" lvl="0" indent="0" algn="ctr" defTabSz="1066800" rtl="0" eaLnBrk="1" fontAlgn="auto" latinLnBrk="0" hangingPunct="0">
                  <a:lnSpc>
                    <a:spcPct val="90000"/>
                  </a:lnSpc>
                  <a:spcBef>
                    <a:spcPts val="1000"/>
                  </a:spcBef>
                  <a:spcAft>
                    <a:spcPts val="0"/>
                  </a:spcAft>
                  <a:buClrTx/>
                  <a:buSzTx/>
                  <a:buFontTx/>
                  <a:buNone/>
                  <a:tabLst/>
                  <a:defRPr/>
                </a:pPr>
                <a:endParaRPr kumimoji="0" sz="2400" b="1" i="0" u="none" strike="noStrike" kern="0" cap="none" spc="0" normalizeH="0" baseline="0" noProof="0">
                  <a:ln>
                    <a:noFill/>
                  </a:ln>
                  <a:solidFill>
                    <a:srgbClr val="FFFFFF"/>
                  </a:solidFill>
                  <a:effectLst/>
                  <a:uLnTx/>
                  <a:uFillTx/>
                  <a:latin typeface="Noto Sans"/>
                  <a:ea typeface="Noto Sans"/>
                  <a:cs typeface="Noto Sans"/>
                  <a:sym typeface="Noto Sans"/>
                </a:endParaRPr>
              </a:p>
            </p:txBody>
          </p:sp>
        </p:grpSp>
        <p:grpSp>
          <p:nvGrpSpPr>
            <p:cNvPr id="6" name="Group">
              <a:extLst>
                <a:ext uri="{FF2B5EF4-FFF2-40B4-BE49-F238E27FC236}">
                  <a16:creationId xmlns:a16="http://schemas.microsoft.com/office/drawing/2014/main" id="{2973D390-0AB6-344B-9D97-27EC682786E3}"/>
                </a:ext>
              </a:extLst>
            </p:cNvPr>
            <p:cNvGrpSpPr/>
            <p:nvPr/>
          </p:nvGrpSpPr>
          <p:grpSpPr>
            <a:xfrm>
              <a:off x="711891" y="-1"/>
              <a:ext cx="8187541" cy="1004248"/>
              <a:chOff x="-1" y="0"/>
              <a:chExt cx="8187539" cy="1004246"/>
            </a:xfrm>
          </p:grpSpPr>
          <p:sp>
            <p:nvSpPr>
              <p:cNvPr id="7" name="Shape">
                <a:extLst>
                  <a:ext uri="{FF2B5EF4-FFF2-40B4-BE49-F238E27FC236}">
                    <a16:creationId xmlns:a16="http://schemas.microsoft.com/office/drawing/2014/main" id="{6B02FD53-ACCE-6A40-8B19-8EE9B0912D04}"/>
                  </a:ext>
                </a:extLst>
              </p:cNvPr>
              <p:cNvSpPr/>
              <p:nvPr/>
            </p:nvSpPr>
            <p:spPr>
              <a:xfrm rot="5400000">
                <a:off x="3591646" y="-3591647"/>
                <a:ext cx="1004246" cy="818753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98"/>
                      <a:pt x="21600" y="442"/>
                    </a:cubicBezTo>
                    <a:lnTo>
                      <a:pt x="21600" y="21600"/>
                    </a:lnTo>
                    <a:lnTo>
                      <a:pt x="0" y="21600"/>
                    </a:lnTo>
                    <a:lnTo>
                      <a:pt x="0" y="442"/>
                    </a:lnTo>
                    <a:cubicBezTo>
                      <a:pt x="0" y="198"/>
                      <a:pt x="1612" y="0"/>
                      <a:pt x="3600" y="0"/>
                    </a:cubicBezTo>
                    <a:close/>
                  </a:path>
                </a:pathLst>
              </a:custGeom>
              <a:solidFill>
                <a:srgbClr val="FFFFFF">
                  <a:alpha val="90000"/>
                </a:srgbClr>
              </a:solidFill>
              <a:ln w="25400" cap="flat">
                <a:solidFill>
                  <a:srgbClr val="07AD73">
                    <a:alpha val="90000"/>
                  </a:srgbClr>
                </a:solidFill>
                <a:prstDash val="solid"/>
                <a:round/>
              </a:ln>
              <a:effectLst/>
            </p:spPr>
            <p:txBody>
              <a:bodyPr wrap="square" lIns="45719" tIns="45719" rIns="45719" bIns="45719" numCol="1" anchor="ctr">
                <a:noAutofit/>
              </a:bodyPr>
              <a:lstStyle/>
              <a:p>
                <a:pPr marL="0" marR="0" lvl="0" indent="0" algn="l" defTabSz="711200" rtl="0" eaLnBrk="1" fontAlgn="auto" latinLnBrk="0" hangingPunct="0">
                  <a:lnSpc>
                    <a:spcPct val="90000"/>
                  </a:lnSpc>
                  <a:spcBef>
                    <a:spcPts val="200"/>
                  </a:spcBef>
                  <a:spcAft>
                    <a:spcPts val="0"/>
                  </a:spcAft>
                  <a:buClrTx/>
                  <a:buSzTx/>
                  <a:buFontTx/>
                  <a:buNone/>
                  <a:tabLst/>
                  <a:defRPr sz="1600">
                    <a:solidFill>
                      <a:srgbClr val="2F8E6D"/>
                    </a:solidFill>
                    <a:latin typeface="Noto Sans"/>
                    <a:ea typeface="Noto Sans"/>
                    <a:cs typeface="Noto Sans"/>
                    <a:sym typeface="Noto Sans"/>
                  </a:defRPr>
                </a:pPr>
                <a:endParaRPr kumimoji="0" sz="1600" b="0" i="0" u="none" strike="noStrike" kern="0" cap="none" spc="0" normalizeH="0" baseline="0" noProof="0">
                  <a:ln>
                    <a:noFill/>
                  </a:ln>
                  <a:solidFill>
                    <a:srgbClr val="2F8E6D"/>
                  </a:solidFill>
                  <a:effectLst/>
                  <a:uLnTx/>
                  <a:uFillTx/>
                  <a:latin typeface="Noto Sans"/>
                  <a:ea typeface="Noto Sans"/>
                  <a:cs typeface="Noto Sans"/>
                  <a:sym typeface="Noto Sans"/>
                </a:endParaRPr>
              </a:p>
            </p:txBody>
          </p:sp>
          <p:sp>
            <p:nvSpPr>
              <p:cNvPr id="8" name="SCOPING…">
                <a:extLst>
                  <a:ext uri="{FF2B5EF4-FFF2-40B4-BE49-F238E27FC236}">
                    <a16:creationId xmlns:a16="http://schemas.microsoft.com/office/drawing/2014/main" id="{E7AF5D66-4611-DF41-99B2-D1A2FEEE02D5}"/>
                  </a:ext>
                </a:extLst>
              </p:cNvPr>
              <p:cNvSpPr/>
              <p:nvPr/>
            </p:nvSpPr>
            <p:spPr>
              <a:xfrm>
                <a:off x="129540" y="116376"/>
                <a:ext cx="8008976" cy="77149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700" tIns="12700" rIns="12700" bIns="12700" numCol="1" anchor="ctr">
                <a:spAutoFit/>
              </a:bodyPr>
              <a:lstStyle/>
              <a:p>
                <a:pPr marL="228600" marR="0" lvl="1" indent="-228600" algn="l" defTabSz="889000" rtl="0" eaLnBrk="1" fontAlgn="auto" latinLnBrk="0" hangingPunct="0">
                  <a:lnSpc>
                    <a:spcPct val="90000"/>
                  </a:lnSpc>
                  <a:spcBef>
                    <a:spcPts val="300"/>
                  </a:spcBef>
                  <a:spcAft>
                    <a:spcPts val="0"/>
                  </a:spcAft>
                  <a:buClrTx/>
                  <a:buSzTx/>
                  <a:buFontTx/>
                  <a:buNone/>
                  <a:tabLst/>
                  <a:defRPr sz="2000" b="1">
                    <a:solidFill>
                      <a:srgbClr val="34B480"/>
                    </a:solidFill>
                    <a:latin typeface="Noto Sans"/>
                    <a:ea typeface="Noto Sans"/>
                    <a:cs typeface="Noto Sans"/>
                    <a:sym typeface="Noto Sans"/>
                  </a:defRPr>
                </a:pPr>
                <a:r>
                  <a:rPr kumimoji="0" lang="en-US" sz="2000" b="1" i="0" u="none" strike="noStrike" kern="0" cap="none" spc="0" normalizeH="0" baseline="0" noProof="0" dirty="0">
                    <a:ln>
                      <a:noFill/>
                    </a:ln>
                    <a:solidFill>
                      <a:srgbClr val="34B480"/>
                    </a:solidFill>
                    <a:effectLst/>
                    <a:uLnTx/>
                    <a:uFillTx/>
                    <a:latin typeface="Noto Sans"/>
                    <a:ea typeface="Noto Sans"/>
                    <a:cs typeface="Noto Sans"/>
                    <a:sym typeface="Noto Sans"/>
                  </a:rPr>
                  <a:t>Implementation and institutionalization</a:t>
                </a:r>
                <a:endParaRPr kumimoji="0" lang="en-US" sz="1400" b="1" i="0" u="none" strike="noStrike" kern="0" cap="none" spc="0" normalizeH="0" baseline="0" noProof="0" dirty="0">
                  <a:ln>
                    <a:noFill/>
                  </a:ln>
                  <a:solidFill>
                    <a:srgbClr val="34B480"/>
                  </a:solidFill>
                  <a:effectLst/>
                  <a:uLnTx/>
                  <a:uFillTx/>
                  <a:latin typeface="Arial"/>
                  <a:ea typeface="Arial"/>
                  <a:cs typeface="Arial"/>
                  <a:sym typeface="Arial"/>
                </a:endParaRPr>
              </a:p>
              <a:p>
                <a:pPr marL="12700" marR="0" lvl="2" indent="0" algn="l" defTabSz="711200" rtl="0" eaLnBrk="1" fontAlgn="auto" latinLnBrk="0" hangingPunct="0">
                  <a:lnSpc>
                    <a:spcPct val="90000"/>
                  </a:lnSpc>
                  <a:spcBef>
                    <a:spcPts val="200"/>
                  </a:spcBef>
                  <a:spcAft>
                    <a:spcPts val="0"/>
                  </a:spcAft>
                  <a:buClr>
                    <a:srgbClr val="000000"/>
                  </a:buClr>
                  <a:buSzPct val="100000"/>
                  <a:buFontTx/>
                  <a:buNone/>
                  <a:tabLst/>
                  <a:defRPr sz="1600" b="1">
                    <a:latin typeface="Noto Sans"/>
                    <a:ea typeface="Noto Sans"/>
                    <a:cs typeface="Noto Sans"/>
                    <a:sym typeface="Noto Sans"/>
                  </a:defRPr>
                </a:pPr>
                <a:r>
                  <a:rPr kumimoji="0" lang="en-GB" sz="1600" b="1" i="0" u="none" strike="noStrike" kern="0" cap="none" spc="0" normalizeH="0" baseline="0" noProof="0" dirty="0">
                    <a:ln>
                      <a:noFill/>
                    </a:ln>
                    <a:solidFill>
                      <a:srgbClr val="222C32"/>
                    </a:solidFill>
                    <a:effectLst/>
                    <a:uLnTx/>
                    <a:uFillTx/>
                    <a:latin typeface="Arial"/>
                    <a:ea typeface="Arial"/>
                    <a:cs typeface="Arial"/>
                    <a:sym typeface="Arial"/>
                  </a:rPr>
                  <a:t>Tailor, develop, pilot and scale up implementation and capacity building activities in all regions</a:t>
                </a:r>
              </a:p>
            </p:txBody>
          </p:sp>
        </p:grpSp>
      </p:grpSp>
      <p:sp>
        <p:nvSpPr>
          <p:cNvPr id="15" name="Text Placeholder 10">
            <a:extLst>
              <a:ext uri="{FF2B5EF4-FFF2-40B4-BE49-F238E27FC236}">
                <a16:creationId xmlns:a16="http://schemas.microsoft.com/office/drawing/2014/main" id="{5E7DAB1F-E9E3-0743-9B18-F682BEBD11F1}"/>
              </a:ext>
            </a:extLst>
          </p:cNvPr>
          <p:cNvSpPr txBox="1">
            <a:spLocks/>
          </p:cNvSpPr>
          <p:nvPr/>
        </p:nvSpPr>
        <p:spPr>
          <a:xfrm>
            <a:off x="2234079" y="373063"/>
            <a:ext cx="6882133" cy="7038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fontScale="62500" lnSpcReduction="20000"/>
          </a:bodyPr>
          <a:lstStyle>
            <a:lvl1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404040"/>
                </a:solidFill>
                <a:uFillTx/>
                <a:latin typeface="Noto Sans"/>
                <a:ea typeface="Noto Sans"/>
                <a:cs typeface="Noto Sans"/>
                <a:sym typeface="Noto Sans"/>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404040"/>
                </a:solidFill>
                <a:uFillTx/>
                <a:latin typeface="Noto Sans"/>
                <a:ea typeface="Noto Sans"/>
                <a:cs typeface="Noto Sans"/>
                <a:sym typeface="Noto Sans"/>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404040"/>
                </a:solidFill>
                <a:uFillTx/>
                <a:latin typeface="Noto Sans"/>
                <a:ea typeface="Noto Sans"/>
                <a:cs typeface="Noto Sans"/>
                <a:sym typeface="Noto Sans"/>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404040"/>
                </a:solidFill>
                <a:uFillTx/>
                <a:latin typeface="Noto Sans"/>
                <a:ea typeface="Noto Sans"/>
                <a:cs typeface="Noto Sans"/>
                <a:sym typeface="Noto Sans"/>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404040"/>
                </a:solidFill>
                <a:uFillTx/>
                <a:latin typeface="Noto Sans"/>
                <a:ea typeface="Noto Sans"/>
                <a:cs typeface="Noto Sans"/>
                <a:sym typeface="Noto Sans"/>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404040"/>
                </a:solidFill>
                <a:effectLst/>
                <a:uLnTx/>
                <a:uFillTx/>
                <a:latin typeface="Noto Sans"/>
                <a:ea typeface="Noto Sans"/>
                <a:cs typeface="Noto Sans"/>
                <a:sym typeface="Noto Sans"/>
              </a:rPr>
              <a:t>Actual adoption at regional and national level</a:t>
            </a:r>
          </a:p>
        </p:txBody>
      </p:sp>
      <p:sp>
        <p:nvSpPr>
          <p:cNvPr id="12" name="Rectangle 11">
            <a:extLst>
              <a:ext uri="{FF2B5EF4-FFF2-40B4-BE49-F238E27FC236}">
                <a16:creationId xmlns:a16="http://schemas.microsoft.com/office/drawing/2014/main" id="{012B8288-2E86-7141-AA08-31A936369668}"/>
              </a:ext>
            </a:extLst>
          </p:cNvPr>
          <p:cNvSpPr>
            <a:spLocks noChangeArrowheads="1"/>
          </p:cNvSpPr>
          <p:nvPr/>
        </p:nvSpPr>
        <p:spPr bwMode="auto">
          <a:xfrm>
            <a:off x="1788011" y="2766056"/>
            <a:ext cx="88473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Noto Sans" panose="020B0502040504020204"/>
                <a:cs typeface="Arial"/>
                <a:sym typeface="Corbel"/>
              </a:rPr>
              <a:t>Regional workshops before end of December 2021:</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Noto Sans" panose="020B0502040504020204"/>
              <a:cs typeface="Arial"/>
              <a:sym typeface="Corbel"/>
            </a:endParaRPr>
          </a:p>
          <a:p>
            <a:pPr marL="342900" marR="0" lvl="0" indent="-3429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Noto Sans" panose="020B0502040504020204"/>
                <a:cs typeface="Arial"/>
                <a:sym typeface="Corbel"/>
              </a:rPr>
              <a:t>Region of the Americas : 14 – 16 November, Panama</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Noto Sans" panose="020B0502040504020204"/>
              <a:cs typeface="Arial"/>
              <a:sym typeface="Corbel"/>
            </a:endParaRPr>
          </a:p>
          <a:p>
            <a:pPr marL="342900" marR="0" lvl="0" indent="-3429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Noto Sans" panose="020B0502040504020204"/>
                <a:cs typeface="Arial"/>
                <a:sym typeface="Corbel"/>
              </a:rPr>
              <a:t>European region :  14 -17 November, Greece</a:t>
            </a:r>
          </a:p>
          <a:p>
            <a:pPr marL="342900" marR="0" lvl="0" indent="-3429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Noto Sans" panose="020B0502040504020204"/>
              <a:cs typeface="Arial"/>
              <a:sym typeface="Corbel"/>
            </a:endParaRPr>
          </a:p>
          <a:p>
            <a:pPr marL="342900" marR="0" lvl="0" indent="-3429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Noto Sans" panose="020B0502040504020204"/>
                <a:cs typeface="Arial"/>
                <a:sym typeface="Corbel"/>
              </a:rPr>
              <a:t>Eastern Mediterranean: 28 – 30 November, </a:t>
            </a:r>
            <a:r>
              <a:rPr kumimoji="0" lang="en-GB" sz="1800" b="0" i="0" u="none" strike="noStrike" kern="0" cap="none" spc="0" normalizeH="0" baseline="0" noProof="0" dirty="0">
                <a:ln>
                  <a:noFill/>
                </a:ln>
                <a:solidFill>
                  <a:srgbClr val="000000"/>
                </a:solidFill>
                <a:effectLst/>
                <a:uLnTx/>
                <a:uFillTx/>
                <a:latin typeface="Noto Sans" panose="020B0502040504020204"/>
                <a:cs typeface="Arial"/>
                <a:sym typeface="Corbel"/>
              </a:rPr>
              <a:t>Cairo, Egypt</a:t>
            </a:r>
            <a:endParaRPr kumimoji="0" lang="en-AR" sz="1600" b="0" i="0" u="none" strike="noStrike" kern="0" cap="none" spc="0" normalizeH="0" baseline="0" noProof="0" dirty="0">
              <a:ln>
                <a:noFill/>
              </a:ln>
              <a:solidFill>
                <a:srgbClr val="000000"/>
              </a:solidFill>
              <a:effectLst/>
              <a:uLnTx/>
              <a:uFillTx/>
              <a:latin typeface="Noto Sans" panose="020B0502040504020204"/>
              <a:cs typeface="Arial"/>
              <a:sym typeface="Corbel"/>
            </a:endParaRPr>
          </a:p>
        </p:txBody>
      </p:sp>
    </p:spTree>
    <p:extLst>
      <p:ext uri="{BB962C8B-B14F-4D97-AF65-F5344CB8AC3E}">
        <p14:creationId xmlns:p14="http://schemas.microsoft.com/office/powerpoint/2010/main" val="15707465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9"/>
        <p:cNvGrpSpPr/>
        <p:nvPr/>
      </p:nvGrpSpPr>
      <p:grpSpPr>
        <a:xfrm>
          <a:off x="0" y="0"/>
          <a:ext cx="0" cy="0"/>
          <a:chOff x="0" y="0"/>
          <a:chExt cx="0" cy="0"/>
        </a:xfrm>
      </p:grpSpPr>
      <p:sp>
        <p:nvSpPr>
          <p:cNvPr id="236" name="Google Shape;236;p4"/>
          <p:cNvSpPr/>
          <p:nvPr/>
        </p:nvSpPr>
        <p:spPr>
          <a:xfrm>
            <a:off x="-1594548" y="565882"/>
            <a:ext cx="7456455" cy="523180"/>
          </a:xfrm>
          <a:prstGeom prst="rect">
            <a:avLst/>
          </a:prstGeom>
          <a:no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
                <a:srgbClr val="0070C0"/>
              </a:buClr>
              <a:buSzPts val="3200"/>
              <a:buFontTx/>
              <a:buNone/>
              <a:tabLst/>
              <a:defRPr/>
            </a:pPr>
            <a:r>
              <a:rPr kumimoji="0" lang="en-GB" sz="2800" b="1"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Next Steps</a:t>
            </a:r>
            <a:endParaRPr kumimoji="0" sz="2800" b="1"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endParaRPr>
          </a:p>
        </p:txBody>
      </p:sp>
      <p:sp>
        <p:nvSpPr>
          <p:cNvPr id="2" name="Rectangle 1">
            <a:extLst>
              <a:ext uri="{FF2B5EF4-FFF2-40B4-BE49-F238E27FC236}">
                <a16:creationId xmlns:a16="http://schemas.microsoft.com/office/drawing/2014/main" id="{37B1A361-88C2-8D46-885C-1A2FBE615725}"/>
              </a:ext>
            </a:extLst>
          </p:cNvPr>
          <p:cNvSpPr/>
          <p:nvPr/>
        </p:nvSpPr>
        <p:spPr>
          <a:xfrm>
            <a:off x="1075556" y="1457093"/>
            <a:ext cx="7576492" cy="3357266"/>
          </a:xfrm>
          <a:prstGeom prst="rect">
            <a:avLst/>
          </a:prstGeom>
        </p:spPr>
        <p:txBody>
          <a:bodyPr wrap="square">
            <a:spAutoFit/>
          </a:bodyPr>
          <a:lstStyle/>
          <a:p>
            <a:pPr marL="380990" marR="0" lvl="0" indent="-380990" algn="l" defTabSz="914377"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kumimoji="0" lang="en-GB" sz="24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rPr>
              <a:t>Continue advocating and building capacity</a:t>
            </a:r>
          </a:p>
          <a:p>
            <a:pPr marL="990575" marR="0" lvl="1" indent="-380990" algn="l" defTabSz="914377"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kumimoji="0" lang="en-GB" sz="24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rPr>
              <a:t>Workshops and trainings</a:t>
            </a:r>
          </a:p>
          <a:p>
            <a:pPr marL="380990" marR="0" lvl="0" indent="-380990" algn="l" defTabSz="914377"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kumimoji="0" lang="en-GB" sz="24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rPr>
              <a:t>Support the implementation</a:t>
            </a:r>
          </a:p>
          <a:p>
            <a:pPr marL="990575" marR="0" lvl="1" indent="-380990" algn="l" defTabSz="914377"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kumimoji="0" lang="en-GB" sz="24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rPr>
              <a:t>Ethics, regulations, governance</a:t>
            </a:r>
          </a:p>
          <a:p>
            <a:pPr marL="380990" marR="0" lvl="0" indent="-380990" algn="l" defTabSz="914377"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kumimoji="0" lang="en-GB" sz="24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rPr>
              <a:t>Enable human centred approach</a:t>
            </a:r>
          </a:p>
          <a:p>
            <a:pPr marL="990575" marR="0" lvl="1" indent="-380990" algn="l" defTabSz="914377"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endParaRPr kumimoji="0" lang="en-GB" sz="24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pic>
        <p:nvPicPr>
          <p:cNvPr id="10" name="Picture 9">
            <a:extLst>
              <a:ext uri="{FF2B5EF4-FFF2-40B4-BE49-F238E27FC236}">
                <a16:creationId xmlns:a16="http://schemas.microsoft.com/office/drawing/2014/main" id="{75C8F65A-4323-174A-84BD-26E589668FDD}"/>
              </a:ext>
            </a:extLst>
          </p:cNvPr>
          <p:cNvPicPr>
            <a:picLocks noChangeAspect="1"/>
          </p:cNvPicPr>
          <p:nvPr/>
        </p:nvPicPr>
        <p:blipFill>
          <a:blip r:embed="rId3">
            <a:extLst>
              <a:ext uri="{28A0092B-C50C-407E-A947-70E740481C1C}">
                <a14:useLocalDpi xmlns:a14="http://schemas.microsoft.com/office/drawing/2010/main" val="0"/>
              </a:ext>
            </a:extLst>
          </a:blip>
          <a:srcRect t="17139" b="17139"/>
          <a:stretch/>
        </p:blipFill>
        <p:spPr>
          <a:xfrm>
            <a:off x="8652051" y="1"/>
            <a:ext cx="6956632" cy="6858000"/>
          </a:xfrm>
          <a:prstGeom prst="ellipse">
            <a:avLst/>
          </a:prstGeom>
        </p:spPr>
      </p:pic>
      <p:sp>
        <p:nvSpPr>
          <p:cNvPr id="8" name="Rectangle 7">
            <a:extLst>
              <a:ext uri="{FF2B5EF4-FFF2-40B4-BE49-F238E27FC236}">
                <a16:creationId xmlns:a16="http://schemas.microsoft.com/office/drawing/2014/main" id="{4A564733-9761-2848-8D91-8782DE81D260}"/>
              </a:ext>
            </a:extLst>
          </p:cNvPr>
          <p:cNvSpPr/>
          <p:nvPr/>
        </p:nvSpPr>
        <p:spPr>
          <a:xfrm>
            <a:off x="298584" y="355600"/>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sym typeface="Corbel"/>
            </a:endParaRPr>
          </a:p>
        </p:txBody>
      </p:sp>
      <p:sp>
        <p:nvSpPr>
          <p:cNvPr id="13" name="Rectangle 12">
            <a:extLst>
              <a:ext uri="{FF2B5EF4-FFF2-40B4-BE49-F238E27FC236}">
                <a16:creationId xmlns:a16="http://schemas.microsoft.com/office/drawing/2014/main" id="{39BBE0FE-3889-A440-B13F-0D639CB567B5}"/>
              </a:ext>
            </a:extLst>
          </p:cNvPr>
          <p:cNvSpPr/>
          <p:nvPr/>
        </p:nvSpPr>
        <p:spPr>
          <a:xfrm flipH="1">
            <a:off x="298582" y="1822521"/>
            <a:ext cx="193527" cy="1466923"/>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sym typeface="Corbel"/>
            </a:endParaRPr>
          </a:p>
        </p:txBody>
      </p:sp>
      <p:sp>
        <p:nvSpPr>
          <p:cNvPr id="14" name="Rectangle 13">
            <a:extLst>
              <a:ext uri="{FF2B5EF4-FFF2-40B4-BE49-F238E27FC236}">
                <a16:creationId xmlns:a16="http://schemas.microsoft.com/office/drawing/2014/main" id="{C4341BED-92E1-B643-919A-438EF1C67953}"/>
              </a:ext>
            </a:extLst>
          </p:cNvPr>
          <p:cNvSpPr/>
          <p:nvPr/>
        </p:nvSpPr>
        <p:spPr>
          <a:xfrm>
            <a:off x="298582" y="3286261"/>
            <a:ext cx="193524" cy="1470107"/>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sym typeface="Corbel"/>
            </a:endParaRPr>
          </a:p>
        </p:txBody>
      </p:sp>
      <p:sp>
        <p:nvSpPr>
          <p:cNvPr id="15" name="Rectangle 14">
            <a:extLst>
              <a:ext uri="{FF2B5EF4-FFF2-40B4-BE49-F238E27FC236}">
                <a16:creationId xmlns:a16="http://schemas.microsoft.com/office/drawing/2014/main" id="{6BA5744B-4C52-B94C-8768-C495149687F5}"/>
              </a:ext>
            </a:extLst>
          </p:cNvPr>
          <p:cNvSpPr/>
          <p:nvPr/>
        </p:nvSpPr>
        <p:spPr>
          <a:xfrm>
            <a:off x="298582" y="4753183"/>
            <a:ext cx="193524" cy="1470107"/>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sym typeface="Corbel"/>
            </a:endParaRPr>
          </a:p>
        </p:txBody>
      </p:sp>
    </p:spTree>
    <p:extLst>
      <p:ext uri="{BB962C8B-B14F-4D97-AF65-F5344CB8AC3E}">
        <p14:creationId xmlns:p14="http://schemas.microsoft.com/office/powerpoint/2010/main" val="122739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TextBox 2"/>
          <p:cNvSpPr txBox="1">
            <a:spLocks noGrp="1"/>
          </p:cNvSpPr>
          <p:nvPr>
            <p:ph type="sldNum" sz="quarter" idx="2"/>
          </p:nvPr>
        </p:nvSpPr>
        <p:spPr>
          <a:xfrm>
            <a:off x="11763228" y="6410959"/>
            <a:ext cx="174773"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000" b="0" i="0" u="none" strike="noStrike" kern="0" cap="none" spc="0" normalizeH="0" baseline="0" noProof="0">
                <a:ln>
                  <a:noFill/>
                </a:ln>
                <a:solidFill>
                  <a:srgbClr val="3F3F3F"/>
                </a:solidFill>
                <a:effectLst/>
                <a:uLnTx/>
                <a:uFillTx/>
                <a:latin typeface="Noto Sans"/>
                <a:ea typeface="Noto Sans"/>
                <a:cs typeface="Noto Sans"/>
                <a:sym typeface="Noto Sans"/>
              </a:rPr>
              <a:pPr marL="0" marR="0" lvl="0" indent="0" algn="r" defTabSz="457200" rtl="0" eaLnBrk="1" fontAlgn="auto" latinLnBrk="0" hangingPunct="0">
                <a:lnSpc>
                  <a:spcPct val="100000"/>
                </a:lnSpc>
                <a:spcBef>
                  <a:spcPts val="0"/>
                </a:spcBef>
                <a:spcAft>
                  <a:spcPts val="0"/>
                </a:spcAft>
                <a:buClrTx/>
                <a:buSzTx/>
                <a:buFontTx/>
                <a:buNone/>
                <a:tabLst/>
                <a:defRPr/>
              </a:pPr>
              <a:t>2</a:t>
            </a:fld>
            <a:endParaRPr kumimoji="0" sz="1000" b="0" i="0" u="none" strike="noStrike" kern="0" cap="none" spc="0" normalizeH="0" baseline="0" noProof="0">
              <a:ln>
                <a:noFill/>
              </a:ln>
              <a:solidFill>
                <a:srgbClr val="3F3F3F"/>
              </a:solidFill>
              <a:effectLst/>
              <a:uLnTx/>
              <a:uFillTx/>
              <a:latin typeface="Noto Sans"/>
              <a:ea typeface="Noto Sans"/>
              <a:cs typeface="Noto Sans"/>
              <a:sym typeface="Noto Sans"/>
            </a:endParaRPr>
          </a:p>
        </p:txBody>
      </p:sp>
      <p:sp>
        <p:nvSpPr>
          <p:cNvPr id="693" name="Subtitle 2"/>
          <p:cNvSpPr txBox="1">
            <a:spLocks noGrp="1"/>
          </p:cNvSpPr>
          <p:nvPr>
            <p:ph type="body" sz="quarter" idx="1"/>
          </p:nvPr>
        </p:nvSpPr>
        <p:spPr>
          <a:xfrm>
            <a:off x="408994" y="912368"/>
            <a:ext cx="4595268" cy="2117031"/>
          </a:xfrm>
          <a:prstGeom prst="rect">
            <a:avLst/>
          </a:prstGeom>
        </p:spPr>
        <p:txBody>
          <a:bodyPr>
            <a:normAutofit/>
          </a:bodyPr>
          <a:lstStyle/>
          <a:p>
            <a:pPr defTabSz="603504">
              <a:defRPr sz="3366">
                <a:latin typeface="+mn-lt"/>
                <a:ea typeface="+mn-ea"/>
                <a:cs typeface="+mn-cs"/>
                <a:sym typeface="Calibri"/>
              </a:defRPr>
            </a:pPr>
            <a:r>
              <a:rPr lang="en-US" dirty="0"/>
              <a:t>DEL8:</a:t>
            </a:r>
          </a:p>
          <a:p>
            <a:pPr defTabSz="603504">
              <a:defRPr sz="3366">
                <a:latin typeface="+mn-lt"/>
                <a:ea typeface="+mn-ea"/>
                <a:cs typeface="+mn-cs"/>
                <a:sym typeface="Calibri"/>
              </a:defRPr>
            </a:pPr>
            <a:r>
              <a:rPr lang="en-US" dirty="0"/>
              <a:t>AI4H Scaled up and Adoption</a:t>
            </a:r>
            <a:endParaRPr b="0" dirty="0"/>
          </a:p>
        </p:txBody>
      </p:sp>
      <p:sp>
        <p:nvSpPr>
          <p:cNvPr id="694" name="Text Placeholder 5"/>
          <p:cNvSpPr>
            <a:spLocks noGrp="1"/>
          </p:cNvSpPr>
          <p:nvPr>
            <p:ph type="body" idx="21"/>
          </p:nvPr>
        </p:nvSpPr>
        <p:spPr>
          <a:xfrm>
            <a:off x="408994" y="3567448"/>
            <a:ext cx="4790395" cy="1774804"/>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a:bodyPr>
          <a:lstStyle/>
          <a:p>
            <a:pPr marL="0" indent="0">
              <a:lnSpc>
                <a:spcPct val="100000"/>
              </a:lnSpc>
              <a:spcBef>
                <a:spcPts val="0"/>
              </a:spcBef>
              <a:buClrTx/>
              <a:buSzTx/>
              <a:buNone/>
              <a:defRPr sz="2400">
                <a:solidFill>
                  <a:schemeClr val="accent3">
                    <a:lumOff val="24019"/>
                  </a:schemeClr>
                </a:solidFill>
                <a:latin typeface="+mn-lt"/>
                <a:ea typeface="+mn-ea"/>
                <a:cs typeface="+mn-cs"/>
                <a:sym typeface="Calibri"/>
              </a:defRPr>
            </a:pPr>
            <a:r>
              <a:rPr lang="en-US" sz="1600" dirty="0">
                <a:solidFill>
                  <a:schemeClr val="bg1"/>
                </a:solidFill>
              </a:rPr>
              <a:t>Sameer Pujari</a:t>
            </a:r>
          </a:p>
          <a:p>
            <a:pPr marL="0" indent="0">
              <a:lnSpc>
                <a:spcPct val="100000"/>
              </a:lnSpc>
              <a:spcBef>
                <a:spcPts val="0"/>
              </a:spcBef>
              <a:buClrTx/>
              <a:buSzTx/>
              <a:buNone/>
              <a:defRPr sz="2400">
                <a:solidFill>
                  <a:schemeClr val="accent3">
                    <a:lumOff val="24019"/>
                  </a:schemeClr>
                </a:solidFill>
                <a:latin typeface="+mn-lt"/>
                <a:ea typeface="+mn-ea"/>
                <a:cs typeface="+mn-cs"/>
                <a:sym typeface="Calibri"/>
              </a:defRPr>
            </a:pPr>
            <a:r>
              <a:rPr lang="en-US" sz="1600" dirty="0">
                <a:solidFill>
                  <a:schemeClr val="bg1"/>
                </a:solidFill>
              </a:rPr>
              <a:t>Yu (Ursula) Zhao</a:t>
            </a:r>
          </a:p>
          <a:p>
            <a:pPr marL="0" indent="0">
              <a:lnSpc>
                <a:spcPct val="100000"/>
              </a:lnSpc>
              <a:spcBef>
                <a:spcPts val="0"/>
              </a:spcBef>
              <a:buClrTx/>
              <a:buSzTx/>
              <a:buNone/>
              <a:defRPr sz="2400">
                <a:solidFill>
                  <a:schemeClr val="accent3">
                    <a:lumOff val="24019"/>
                  </a:schemeClr>
                </a:solidFill>
                <a:latin typeface="+mn-lt"/>
                <a:ea typeface="+mn-ea"/>
                <a:cs typeface="+mn-cs"/>
                <a:sym typeface="Calibri"/>
              </a:defRPr>
            </a:pPr>
            <a:endParaRPr lang="en-US" sz="1600" dirty="0">
              <a:solidFill>
                <a:schemeClr val="bg1"/>
              </a:solidFill>
            </a:endParaRPr>
          </a:p>
          <a:p>
            <a:pPr marL="0" indent="0">
              <a:lnSpc>
                <a:spcPct val="100000"/>
              </a:lnSpc>
              <a:spcBef>
                <a:spcPts val="0"/>
              </a:spcBef>
              <a:buClrTx/>
              <a:buSzTx/>
              <a:buNone/>
              <a:defRPr sz="2400">
                <a:solidFill>
                  <a:schemeClr val="accent3">
                    <a:lumOff val="24019"/>
                  </a:schemeClr>
                </a:solidFill>
                <a:latin typeface="+mn-lt"/>
                <a:ea typeface="+mn-ea"/>
                <a:cs typeface="+mn-cs"/>
                <a:sym typeface="Calibri"/>
              </a:defRPr>
            </a:pPr>
            <a:r>
              <a:rPr lang="en-US" sz="1600" dirty="0">
                <a:solidFill>
                  <a:schemeClr val="bg1"/>
                </a:solidFill>
              </a:rPr>
              <a:t>Strategy and governance</a:t>
            </a:r>
            <a:r>
              <a:rPr sz="1600" dirty="0">
                <a:solidFill>
                  <a:schemeClr val="bg1"/>
                </a:solidFill>
              </a:rPr>
              <a:t> Unit</a:t>
            </a:r>
          </a:p>
          <a:p>
            <a:pPr marL="0" indent="0">
              <a:lnSpc>
                <a:spcPct val="100000"/>
              </a:lnSpc>
              <a:spcBef>
                <a:spcPts val="0"/>
              </a:spcBef>
              <a:buClrTx/>
              <a:buSzTx/>
              <a:buNone/>
              <a:defRPr sz="2400">
                <a:solidFill>
                  <a:schemeClr val="accent3">
                    <a:lumOff val="24019"/>
                  </a:schemeClr>
                </a:solidFill>
                <a:latin typeface="+mn-lt"/>
                <a:ea typeface="+mn-ea"/>
                <a:cs typeface="+mn-cs"/>
                <a:sym typeface="Calibri"/>
              </a:defRPr>
            </a:pPr>
            <a:r>
              <a:rPr sz="1600" dirty="0">
                <a:solidFill>
                  <a:schemeClr val="bg1"/>
                </a:solidFill>
              </a:rPr>
              <a:t>Department Digital health and Innovation</a:t>
            </a:r>
          </a:p>
        </p:txBody>
      </p:sp>
      <p:pic>
        <p:nvPicPr>
          <p:cNvPr id="696" name="Picture Placeholder 9"/>
          <p:cNvPicPr>
            <a:picLocks noChangeAspect="1"/>
          </p:cNvPicPr>
          <p:nvPr/>
        </p:nvPicPr>
        <p:blipFill>
          <a:blip r:embed="rId3">
            <a:extLst>
              <a:ext uri="{28A0092B-C50C-407E-A947-70E740481C1C}">
                <a14:useLocalDpi xmlns:a14="http://schemas.microsoft.com/office/drawing/2010/main" val="0"/>
              </a:ext>
            </a:extLst>
          </a:blip>
          <a:srcRect l="16462" r="16462"/>
          <a:stretch/>
        </p:blipFill>
        <p:spPr>
          <a:xfrm>
            <a:off x="8194548" y="2488859"/>
            <a:ext cx="4595289" cy="456723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800"/>
                </a:cubicBezTo>
                <a:cubicBezTo>
                  <a:pt x="0" y="16765"/>
                  <a:pt x="4835" y="21600"/>
                  <a:pt x="10799" y="21600"/>
                </a:cubicBezTo>
                <a:cubicBezTo>
                  <a:pt x="16764" y="21600"/>
                  <a:pt x="21600" y="16765"/>
                  <a:pt x="21600" y="10800"/>
                </a:cubicBezTo>
                <a:cubicBezTo>
                  <a:pt x="21600" y="4835"/>
                  <a:pt x="16764" y="0"/>
                  <a:pt x="10799" y="0"/>
                </a:cubicBezTo>
                <a:close/>
              </a:path>
            </a:pathLst>
          </a:custGeom>
          <a:ln w="12700">
            <a:miter lim="400000"/>
          </a:ln>
        </p:spPr>
      </p:pic>
      <p:sp>
        <p:nvSpPr>
          <p:cNvPr id="697" name="Oval 13"/>
          <p:cNvSpPr/>
          <p:nvPr/>
        </p:nvSpPr>
        <p:spPr>
          <a:xfrm>
            <a:off x="10935478" y="1382762"/>
            <a:ext cx="429209" cy="429209"/>
          </a:xfrm>
          <a:prstGeom prst="ellipse">
            <a:avLst/>
          </a:prstGeom>
          <a:solidFill>
            <a:srgbClr val="FF6200"/>
          </a:solidFill>
          <a:ln w="12700">
            <a:miter lim="400000"/>
          </a:ln>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Arial"/>
                <a:ea typeface="Arial"/>
                <a:cs typeface="Arial"/>
                <a:sym typeface="Aria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pic>
        <p:nvPicPr>
          <p:cNvPr id="11" name="Picture 10">
            <a:extLst>
              <a:ext uri="{FF2B5EF4-FFF2-40B4-BE49-F238E27FC236}">
                <a16:creationId xmlns:a16="http://schemas.microsoft.com/office/drawing/2014/main" id="{00896788-0150-594B-9168-F5FFC61E5CA8}"/>
              </a:ext>
            </a:extLst>
          </p:cNvPr>
          <p:cNvPicPr>
            <a:picLocks noChangeAspect="1"/>
          </p:cNvPicPr>
          <p:nvPr/>
        </p:nvPicPr>
        <p:blipFill>
          <a:blip r:embed="rId4"/>
          <a:srcRect/>
          <a:stretch/>
        </p:blipFill>
        <p:spPr>
          <a:xfrm>
            <a:off x="6915954" y="-251020"/>
            <a:ext cx="3000265" cy="2886469"/>
          </a:xfrm>
          <a:prstGeom prst="ellipse">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6" name="Google Shape;236;p4"/>
          <p:cNvSpPr/>
          <p:nvPr/>
        </p:nvSpPr>
        <p:spPr>
          <a:xfrm>
            <a:off x="1384781" y="1306482"/>
            <a:ext cx="6509984" cy="954067"/>
          </a:xfrm>
          <a:prstGeom prst="rect">
            <a:avLst/>
          </a:prstGeom>
          <a:noFill/>
          <a:ln>
            <a:noFill/>
          </a:ln>
        </p:spPr>
        <p:txBody>
          <a:bodyPr spcFirstLastPara="1" wrap="square" lIns="91425" tIns="45700" rIns="91425" bIns="45700" anchor="t" anchorCtr="0">
            <a:spAutoFit/>
          </a:bodyPr>
          <a:lstStyle/>
          <a:p>
            <a:pPr marL="0" marR="0" lvl="0" indent="0" algn="ctr" defTabSz="914377" rtl="0" eaLnBrk="1" fontAlgn="auto" latinLnBrk="0" hangingPunct="0">
              <a:lnSpc>
                <a:spcPct val="100000"/>
              </a:lnSpc>
              <a:spcBef>
                <a:spcPts val="0"/>
              </a:spcBef>
              <a:spcAft>
                <a:spcPts val="0"/>
              </a:spcAft>
              <a:buClr>
                <a:srgbClr val="0070C0"/>
              </a:buClr>
              <a:buSzPts val="3200"/>
              <a:buFontTx/>
              <a:buNone/>
              <a:tabLst/>
              <a:defRPr/>
            </a:pPr>
            <a:r>
              <a:rPr kumimoji="0" lang="en-GB" sz="2800" b="1"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Global Strategy on Digital Health 2020 – 2025 :</a:t>
            </a:r>
            <a:endParaRPr kumimoji="0" sz="2800" b="1"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endParaRPr>
          </a:p>
        </p:txBody>
      </p:sp>
      <p:sp>
        <p:nvSpPr>
          <p:cNvPr id="2" name="Rectangle 1">
            <a:extLst>
              <a:ext uri="{FF2B5EF4-FFF2-40B4-BE49-F238E27FC236}">
                <a16:creationId xmlns:a16="http://schemas.microsoft.com/office/drawing/2014/main" id="{37B1A361-88C2-8D46-885C-1A2FBE615725}"/>
              </a:ext>
            </a:extLst>
          </p:cNvPr>
          <p:cNvSpPr/>
          <p:nvPr/>
        </p:nvSpPr>
        <p:spPr>
          <a:xfrm>
            <a:off x="1143253" y="2783669"/>
            <a:ext cx="6993041" cy="2249270"/>
          </a:xfrm>
          <a:prstGeom prst="rect">
            <a:avLst/>
          </a:prstGeom>
        </p:spPr>
        <p:txBody>
          <a:bodyPr wrap="square">
            <a:spAutoFit/>
          </a:bodyPr>
          <a:lstStyle/>
          <a:p>
            <a:pPr marL="0" marR="0" lvl="0" indent="0" algn="ctr" defTabSz="914377" rtl="0" eaLnBrk="1" fontAlgn="auto" latinLnBrk="0" hangingPunct="0">
              <a:lnSpc>
                <a:spcPct val="150000"/>
              </a:lnSpc>
              <a:spcBef>
                <a:spcPts val="0"/>
              </a:spcBef>
              <a:spcAft>
                <a:spcPts val="0"/>
              </a:spcAft>
              <a:buClr>
                <a:srgbClr val="000000"/>
              </a:buClr>
              <a:buSzPts val="2576"/>
              <a:buFontTx/>
              <a:buNone/>
              <a:tabLst/>
              <a:defRPr/>
            </a:pPr>
            <a:r>
              <a:rPr kumimoji="0" lang="en-GB" sz="24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rPr>
              <a:t>To improve health for everyone, everywhere by accelerating the development and adoption of appropriate digital health solutions to achieve the health related SDGs.</a:t>
            </a:r>
            <a:endParaRPr kumimoji="0" lang="en-GB" sz="24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12" name="Google Shape;236;p4">
            <a:extLst>
              <a:ext uri="{FF2B5EF4-FFF2-40B4-BE49-F238E27FC236}">
                <a16:creationId xmlns:a16="http://schemas.microsoft.com/office/drawing/2014/main" id="{3B308DFA-F0C9-4948-91A8-9541248A8BD2}"/>
              </a:ext>
            </a:extLst>
          </p:cNvPr>
          <p:cNvSpPr/>
          <p:nvPr/>
        </p:nvSpPr>
        <p:spPr>
          <a:xfrm>
            <a:off x="1346572" y="2260549"/>
            <a:ext cx="6290595" cy="584735"/>
          </a:xfrm>
          <a:prstGeom prst="rect">
            <a:avLst/>
          </a:prstGeom>
          <a:noFill/>
          <a:ln>
            <a:noFill/>
          </a:ln>
        </p:spPr>
        <p:txBody>
          <a:bodyPr spcFirstLastPara="1" wrap="square" lIns="91425" tIns="45700" rIns="91425" bIns="45700" anchor="t" anchorCtr="0">
            <a:spAutoFit/>
          </a:bodyPr>
          <a:lstStyle/>
          <a:p>
            <a:pPr marL="0" marR="0" lvl="0" indent="0" algn="ctr" defTabSz="914377" rtl="0" eaLnBrk="1" fontAlgn="auto" latinLnBrk="0" hangingPunct="0">
              <a:lnSpc>
                <a:spcPct val="100000"/>
              </a:lnSpc>
              <a:spcBef>
                <a:spcPts val="0"/>
              </a:spcBef>
              <a:spcAft>
                <a:spcPts val="0"/>
              </a:spcAft>
              <a:buClr>
                <a:srgbClr val="0070C0"/>
              </a:buClr>
              <a:buSzPts val="3200"/>
              <a:buFontTx/>
              <a:buNone/>
              <a:tabLst/>
              <a:defRPr/>
            </a:pPr>
            <a:r>
              <a:rPr kumimoji="0" lang="en-GB" sz="3200" b="1" i="0" u="none" strike="noStrike" kern="0" cap="none" spc="0" normalizeH="0" baseline="0" noProof="0">
                <a:ln>
                  <a:noFill/>
                </a:ln>
                <a:solidFill>
                  <a:srgbClr val="A8D0DA"/>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Vision</a:t>
            </a:r>
            <a:endParaRPr kumimoji="0" sz="3200" b="1" i="0" u="none" strike="noStrike" kern="0" cap="none" spc="0" normalizeH="0" baseline="0" noProof="0">
              <a:ln>
                <a:noFill/>
              </a:ln>
              <a:solidFill>
                <a:srgbClr val="A8D0DA"/>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endParaRPr>
          </a:p>
        </p:txBody>
      </p:sp>
      <p:pic>
        <p:nvPicPr>
          <p:cNvPr id="10" name="Picture 9">
            <a:extLst>
              <a:ext uri="{FF2B5EF4-FFF2-40B4-BE49-F238E27FC236}">
                <a16:creationId xmlns:a16="http://schemas.microsoft.com/office/drawing/2014/main" id="{75C8F65A-4323-174A-84BD-26E589668FDD}"/>
              </a:ext>
            </a:extLst>
          </p:cNvPr>
          <p:cNvPicPr>
            <a:picLocks noChangeAspect="1"/>
          </p:cNvPicPr>
          <p:nvPr/>
        </p:nvPicPr>
        <p:blipFill>
          <a:blip r:embed="rId3">
            <a:extLst>
              <a:ext uri="{28A0092B-C50C-407E-A947-70E740481C1C}">
                <a14:useLocalDpi xmlns:a14="http://schemas.microsoft.com/office/drawing/2010/main" val="0"/>
              </a:ext>
            </a:extLst>
          </a:blip>
          <a:srcRect t="17139" b="17139"/>
          <a:stretch/>
        </p:blipFill>
        <p:spPr>
          <a:xfrm>
            <a:off x="8652051" y="1"/>
            <a:ext cx="6956632" cy="6858000"/>
          </a:xfrm>
          <a:prstGeom prst="ellipse">
            <a:avLst/>
          </a:prstGeom>
        </p:spPr>
      </p:pic>
      <p:sp>
        <p:nvSpPr>
          <p:cNvPr id="8" name="Rectangle 7">
            <a:extLst>
              <a:ext uri="{FF2B5EF4-FFF2-40B4-BE49-F238E27FC236}">
                <a16:creationId xmlns:a16="http://schemas.microsoft.com/office/drawing/2014/main" id="{4A564733-9761-2848-8D91-8782DE81D260}"/>
              </a:ext>
            </a:extLst>
          </p:cNvPr>
          <p:cNvSpPr/>
          <p:nvPr/>
        </p:nvSpPr>
        <p:spPr>
          <a:xfrm>
            <a:off x="298584" y="355600"/>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srgbClr val="FFFFFF"/>
              </a:solidFill>
              <a:effectLst/>
              <a:uLnTx/>
              <a:uFillTx/>
              <a:latin typeface="Arial"/>
              <a:cs typeface="Calibri"/>
              <a:sym typeface="Corbel"/>
            </a:endParaRPr>
          </a:p>
        </p:txBody>
      </p:sp>
      <p:sp>
        <p:nvSpPr>
          <p:cNvPr id="13" name="Rectangle 12">
            <a:extLst>
              <a:ext uri="{FF2B5EF4-FFF2-40B4-BE49-F238E27FC236}">
                <a16:creationId xmlns:a16="http://schemas.microsoft.com/office/drawing/2014/main" id="{39BBE0FE-3889-A440-B13F-0D639CB567B5}"/>
              </a:ext>
            </a:extLst>
          </p:cNvPr>
          <p:cNvSpPr/>
          <p:nvPr/>
        </p:nvSpPr>
        <p:spPr>
          <a:xfrm flipH="1">
            <a:off x="298582" y="1822521"/>
            <a:ext cx="193527" cy="1466923"/>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srgbClr val="FFFFFF"/>
              </a:solidFill>
              <a:effectLst/>
              <a:uLnTx/>
              <a:uFillTx/>
              <a:latin typeface="Arial"/>
              <a:cs typeface="Calibri"/>
              <a:sym typeface="Corbel"/>
            </a:endParaRPr>
          </a:p>
        </p:txBody>
      </p:sp>
      <p:sp>
        <p:nvSpPr>
          <p:cNvPr id="14" name="Rectangle 13">
            <a:extLst>
              <a:ext uri="{FF2B5EF4-FFF2-40B4-BE49-F238E27FC236}">
                <a16:creationId xmlns:a16="http://schemas.microsoft.com/office/drawing/2014/main" id="{C4341BED-92E1-B643-919A-438EF1C67953}"/>
              </a:ext>
            </a:extLst>
          </p:cNvPr>
          <p:cNvSpPr/>
          <p:nvPr/>
        </p:nvSpPr>
        <p:spPr>
          <a:xfrm>
            <a:off x="298582" y="3286261"/>
            <a:ext cx="193524" cy="1470107"/>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srgbClr val="FFFFFF"/>
              </a:solidFill>
              <a:effectLst/>
              <a:uLnTx/>
              <a:uFillTx/>
              <a:latin typeface="Arial"/>
              <a:cs typeface="Calibri"/>
              <a:sym typeface="Corbel"/>
            </a:endParaRPr>
          </a:p>
        </p:txBody>
      </p:sp>
      <p:sp>
        <p:nvSpPr>
          <p:cNvPr id="15" name="Rectangle 14">
            <a:extLst>
              <a:ext uri="{FF2B5EF4-FFF2-40B4-BE49-F238E27FC236}">
                <a16:creationId xmlns:a16="http://schemas.microsoft.com/office/drawing/2014/main" id="{6BA5744B-4C52-B94C-8768-C495149687F5}"/>
              </a:ext>
            </a:extLst>
          </p:cNvPr>
          <p:cNvSpPr/>
          <p:nvPr/>
        </p:nvSpPr>
        <p:spPr>
          <a:xfrm>
            <a:off x="298582" y="4753183"/>
            <a:ext cx="193524" cy="1470107"/>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srgbClr val="FFFFFF"/>
              </a:solidFill>
              <a:effectLst/>
              <a:uLnTx/>
              <a:uFillTx/>
              <a:latin typeface="Arial"/>
              <a:cs typeface="Calibri"/>
              <a:sym typeface="Corbel"/>
            </a:endParaRPr>
          </a:p>
        </p:txBody>
      </p:sp>
    </p:spTree>
    <p:extLst>
      <p:ext uri="{BB962C8B-B14F-4D97-AF65-F5344CB8AC3E}">
        <p14:creationId xmlns:p14="http://schemas.microsoft.com/office/powerpoint/2010/main" val="80149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8" name="Rectangle 7">
            <a:extLst>
              <a:ext uri="{FF2B5EF4-FFF2-40B4-BE49-F238E27FC236}">
                <a16:creationId xmlns:a16="http://schemas.microsoft.com/office/drawing/2014/main" id="{6C60C89E-6CC3-584C-83A4-F66F77F7DBF6}"/>
              </a:ext>
            </a:extLst>
          </p:cNvPr>
          <p:cNvSpPr/>
          <p:nvPr/>
        </p:nvSpPr>
        <p:spPr>
          <a:xfrm>
            <a:off x="0" y="0"/>
            <a:ext cx="12192000" cy="6858000"/>
          </a:xfrm>
          <a:prstGeom prst="rect">
            <a:avLst/>
          </a:prstGeom>
          <a:solidFill>
            <a:srgbClr val="E1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FFFFFF"/>
              </a:solidFill>
              <a:effectLst/>
              <a:uLnTx/>
              <a:uFillTx/>
              <a:latin typeface="Arial"/>
              <a:cs typeface="Calibri"/>
              <a:sym typeface="Arial"/>
            </a:endParaRPr>
          </a:p>
        </p:txBody>
      </p:sp>
      <p:sp>
        <p:nvSpPr>
          <p:cNvPr id="54" name="Rectangle 53">
            <a:extLst>
              <a:ext uri="{FF2B5EF4-FFF2-40B4-BE49-F238E27FC236}">
                <a16:creationId xmlns:a16="http://schemas.microsoft.com/office/drawing/2014/main" id="{009AB1EE-5E6D-4743-A2DF-5396898C824F}"/>
              </a:ext>
            </a:extLst>
          </p:cNvPr>
          <p:cNvSpPr/>
          <p:nvPr/>
        </p:nvSpPr>
        <p:spPr>
          <a:xfrm>
            <a:off x="638279" y="1495474"/>
            <a:ext cx="974943" cy="974943"/>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FFFFFF"/>
              </a:solidFill>
              <a:effectLst/>
              <a:uLnTx/>
              <a:uFillTx/>
              <a:latin typeface="Arial"/>
              <a:cs typeface="Calibri"/>
              <a:sym typeface="Arial"/>
            </a:endParaRPr>
          </a:p>
        </p:txBody>
      </p:sp>
      <p:pic>
        <p:nvPicPr>
          <p:cNvPr id="31" name="Picture 30">
            <a:extLst>
              <a:ext uri="{FF2B5EF4-FFF2-40B4-BE49-F238E27FC236}">
                <a16:creationId xmlns:a16="http://schemas.microsoft.com/office/drawing/2014/main" id="{DF200041-70C7-524D-9B01-809A61E6EF73}"/>
              </a:ext>
            </a:extLst>
          </p:cNvPr>
          <p:cNvPicPr>
            <a:picLocks noChangeAspect="1"/>
          </p:cNvPicPr>
          <p:nvPr/>
        </p:nvPicPr>
        <p:blipFill>
          <a:blip r:embed="rId3"/>
          <a:stretch>
            <a:fillRect/>
          </a:stretch>
        </p:blipFill>
        <p:spPr>
          <a:xfrm>
            <a:off x="759825" y="1626809"/>
            <a:ext cx="734555" cy="694087"/>
          </a:xfrm>
          <a:prstGeom prst="rect">
            <a:avLst/>
          </a:prstGeom>
        </p:spPr>
      </p:pic>
      <p:sp>
        <p:nvSpPr>
          <p:cNvPr id="32" name="Rectangle 31">
            <a:extLst>
              <a:ext uri="{FF2B5EF4-FFF2-40B4-BE49-F238E27FC236}">
                <a16:creationId xmlns:a16="http://schemas.microsoft.com/office/drawing/2014/main" id="{EA0415D6-D147-6546-AE9D-EC1B9488D42A}"/>
              </a:ext>
            </a:extLst>
          </p:cNvPr>
          <p:cNvSpPr/>
          <p:nvPr/>
        </p:nvSpPr>
        <p:spPr>
          <a:xfrm>
            <a:off x="1779876" y="1483901"/>
            <a:ext cx="9430669" cy="977657"/>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005386"/>
              </a:solidFill>
              <a:effectLst/>
              <a:uLnTx/>
              <a:uFillTx/>
              <a:latin typeface="Arial"/>
              <a:cs typeface="Calibri"/>
              <a:sym typeface="Arial"/>
            </a:endParaRPr>
          </a:p>
        </p:txBody>
      </p:sp>
      <p:sp>
        <p:nvSpPr>
          <p:cNvPr id="33" name="Google Shape;288;p7">
            <a:extLst>
              <a:ext uri="{FF2B5EF4-FFF2-40B4-BE49-F238E27FC236}">
                <a16:creationId xmlns:a16="http://schemas.microsoft.com/office/drawing/2014/main" id="{A092E7B8-3771-0A4B-8624-79CAA5EF11CC}"/>
              </a:ext>
            </a:extLst>
          </p:cNvPr>
          <p:cNvSpPr txBox="1">
            <a:spLocks/>
          </p:cNvSpPr>
          <p:nvPr/>
        </p:nvSpPr>
        <p:spPr>
          <a:xfrm>
            <a:off x="3101946" y="1935622"/>
            <a:ext cx="6682135"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0">
              <a:lnSpc>
                <a:spcPct val="90000"/>
              </a:lnSpc>
              <a:spcBef>
                <a:spcPts val="0"/>
              </a:spcBef>
              <a:spcAft>
                <a:spcPts val="0"/>
              </a:spcAft>
              <a:buClr>
                <a:srgbClr val="454545"/>
              </a:buClr>
              <a:buSzPts val="2800"/>
              <a:buFont typeface="Arial"/>
              <a:buNone/>
              <a:tabLst/>
              <a:defRPr/>
            </a:pP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Promote </a:t>
            </a:r>
            <a:r>
              <a:rPr kumimoji="0" lang="en-GB" sz="2000" b="1" i="0" u="none" strike="noStrike" kern="0" cap="none" spc="0" normalizeH="0" baseline="0" noProof="0" dirty="0">
                <a:ln>
                  <a:noFill/>
                </a:ln>
                <a:solidFill>
                  <a:srgbClr val="FFFF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global collaboration </a:t>
            </a: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and advance the </a:t>
            </a:r>
            <a:r>
              <a:rPr kumimoji="0" lang="en-GB" sz="20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transfer of knowledge </a:t>
            </a: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on digital health</a:t>
            </a:r>
            <a:br>
              <a:rPr kumimoji="0" lang="en-GB" sz="2800" b="0" i="0" u="none" strike="noStrike" kern="0" cap="none" spc="0" normalizeH="0" baseline="0" noProof="0" dirty="0">
                <a:ln>
                  <a:noFill/>
                </a:ln>
                <a:solidFill>
                  <a:srgbClr val="454545"/>
                </a:solidFill>
                <a:effectLst/>
                <a:uLnTx/>
                <a:uFillTx/>
                <a:latin typeface="Arial"/>
                <a:cs typeface="Arial"/>
                <a:sym typeface="Arial"/>
              </a:rPr>
            </a:br>
            <a:endParaRPr kumimoji="0" lang="en-GB" sz="2800" b="0" i="0" u="none" strike="noStrike" kern="0" cap="none" spc="0" normalizeH="0" baseline="0" noProof="0" dirty="0">
              <a:ln>
                <a:noFill/>
              </a:ln>
              <a:solidFill>
                <a:srgbClr val="454545"/>
              </a:solidFill>
              <a:effectLst/>
              <a:uLnTx/>
              <a:uFillTx/>
              <a:latin typeface="Arial"/>
              <a:cs typeface="Arial"/>
              <a:sym typeface="Arial"/>
            </a:endParaRPr>
          </a:p>
        </p:txBody>
      </p:sp>
      <p:sp>
        <p:nvSpPr>
          <p:cNvPr id="36" name="Rectangle 35">
            <a:extLst>
              <a:ext uri="{FF2B5EF4-FFF2-40B4-BE49-F238E27FC236}">
                <a16:creationId xmlns:a16="http://schemas.microsoft.com/office/drawing/2014/main" id="{74B76AB3-65F2-5946-AF25-69CD80FD4406}"/>
              </a:ext>
            </a:extLst>
          </p:cNvPr>
          <p:cNvSpPr/>
          <p:nvPr/>
        </p:nvSpPr>
        <p:spPr>
          <a:xfrm>
            <a:off x="1779876" y="2591861"/>
            <a:ext cx="9430669" cy="977657"/>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FF6200"/>
              </a:solidFill>
              <a:effectLst/>
              <a:uLnTx/>
              <a:uFillTx/>
              <a:latin typeface="Arial"/>
              <a:cs typeface="Calibri"/>
              <a:sym typeface="Arial"/>
            </a:endParaRPr>
          </a:p>
        </p:txBody>
      </p:sp>
      <p:sp>
        <p:nvSpPr>
          <p:cNvPr id="46" name="Rectangle 45">
            <a:extLst>
              <a:ext uri="{FF2B5EF4-FFF2-40B4-BE49-F238E27FC236}">
                <a16:creationId xmlns:a16="http://schemas.microsoft.com/office/drawing/2014/main" id="{58200941-1D2B-A140-A5D4-A1BC46525E05}"/>
              </a:ext>
            </a:extLst>
          </p:cNvPr>
          <p:cNvSpPr/>
          <p:nvPr/>
        </p:nvSpPr>
        <p:spPr>
          <a:xfrm>
            <a:off x="1779877" y="3693283"/>
            <a:ext cx="9430668" cy="985407"/>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FF6200"/>
              </a:solidFill>
              <a:effectLst/>
              <a:uLnTx/>
              <a:uFillTx/>
              <a:latin typeface="Arial"/>
              <a:cs typeface="Calibri"/>
              <a:sym typeface="Arial"/>
            </a:endParaRPr>
          </a:p>
        </p:txBody>
      </p:sp>
      <p:sp>
        <p:nvSpPr>
          <p:cNvPr id="47" name="Rectangle 46">
            <a:extLst>
              <a:ext uri="{FF2B5EF4-FFF2-40B4-BE49-F238E27FC236}">
                <a16:creationId xmlns:a16="http://schemas.microsoft.com/office/drawing/2014/main" id="{DCF35E70-58AD-334C-A5E9-FF436DAE276F}"/>
              </a:ext>
            </a:extLst>
          </p:cNvPr>
          <p:cNvSpPr/>
          <p:nvPr/>
        </p:nvSpPr>
        <p:spPr>
          <a:xfrm>
            <a:off x="1770251" y="4822743"/>
            <a:ext cx="9440293" cy="985407"/>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FF6200"/>
              </a:solidFill>
              <a:effectLst/>
              <a:uLnTx/>
              <a:uFillTx/>
              <a:latin typeface="Arial"/>
              <a:cs typeface="Calibri"/>
              <a:sym typeface="Arial"/>
            </a:endParaRPr>
          </a:p>
        </p:txBody>
      </p:sp>
      <p:sp>
        <p:nvSpPr>
          <p:cNvPr id="5" name="Rectangle 4">
            <a:extLst>
              <a:ext uri="{FF2B5EF4-FFF2-40B4-BE49-F238E27FC236}">
                <a16:creationId xmlns:a16="http://schemas.microsoft.com/office/drawing/2014/main" id="{F2B11D6B-F06B-8B4E-8F04-081E87C745AB}"/>
              </a:ext>
            </a:extLst>
          </p:cNvPr>
          <p:cNvSpPr/>
          <p:nvPr/>
        </p:nvSpPr>
        <p:spPr>
          <a:xfrm>
            <a:off x="638279" y="3701006"/>
            <a:ext cx="974943" cy="974943"/>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FFFFFF"/>
              </a:solidFill>
              <a:effectLst/>
              <a:uLnTx/>
              <a:uFillTx/>
              <a:latin typeface="Arial"/>
              <a:cs typeface="Calibri"/>
              <a:sym typeface="Arial"/>
            </a:endParaRPr>
          </a:p>
        </p:txBody>
      </p:sp>
      <p:sp>
        <p:nvSpPr>
          <p:cNvPr id="52" name="Rectangle 51">
            <a:extLst>
              <a:ext uri="{FF2B5EF4-FFF2-40B4-BE49-F238E27FC236}">
                <a16:creationId xmlns:a16="http://schemas.microsoft.com/office/drawing/2014/main" id="{AFC3ABE2-79E0-DC49-9FB3-EDED4DB396BB}"/>
              </a:ext>
            </a:extLst>
          </p:cNvPr>
          <p:cNvSpPr/>
          <p:nvPr/>
        </p:nvSpPr>
        <p:spPr>
          <a:xfrm>
            <a:off x="638279" y="4822743"/>
            <a:ext cx="974943" cy="974943"/>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FFFFFF"/>
              </a:solidFill>
              <a:effectLst/>
              <a:uLnTx/>
              <a:uFillTx/>
              <a:latin typeface="Arial"/>
              <a:cs typeface="Calibri"/>
              <a:sym typeface="Arial"/>
            </a:endParaRPr>
          </a:p>
        </p:txBody>
      </p:sp>
      <p:pic>
        <p:nvPicPr>
          <p:cNvPr id="43" name="Picture 42">
            <a:extLst>
              <a:ext uri="{FF2B5EF4-FFF2-40B4-BE49-F238E27FC236}">
                <a16:creationId xmlns:a16="http://schemas.microsoft.com/office/drawing/2014/main" id="{33F5756E-ABBA-7B41-9312-28EFFF88961C}"/>
              </a:ext>
            </a:extLst>
          </p:cNvPr>
          <p:cNvPicPr>
            <a:picLocks noChangeAspect="1"/>
          </p:cNvPicPr>
          <p:nvPr/>
        </p:nvPicPr>
        <p:blipFill>
          <a:blip r:embed="rId4"/>
          <a:stretch>
            <a:fillRect/>
          </a:stretch>
        </p:blipFill>
        <p:spPr>
          <a:xfrm>
            <a:off x="765781" y="4951011"/>
            <a:ext cx="705961" cy="728871"/>
          </a:xfrm>
          <a:prstGeom prst="rect">
            <a:avLst/>
          </a:prstGeom>
        </p:spPr>
      </p:pic>
      <p:sp>
        <p:nvSpPr>
          <p:cNvPr id="53" name="Rectangle 52">
            <a:extLst>
              <a:ext uri="{FF2B5EF4-FFF2-40B4-BE49-F238E27FC236}">
                <a16:creationId xmlns:a16="http://schemas.microsoft.com/office/drawing/2014/main" id="{C3C2B403-0E71-E840-BF7A-739C31E2CADB}"/>
              </a:ext>
            </a:extLst>
          </p:cNvPr>
          <p:cNvSpPr/>
          <p:nvPr/>
        </p:nvSpPr>
        <p:spPr>
          <a:xfrm>
            <a:off x="638279" y="2604029"/>
            <a:ext cx="974943" cy="974943"/>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0">
              <a:lnSpc>
                <a:spcPct val="100000"/>
              </a:lnSpc>
              <a:spcBef>
                <a:spcPts val="0"/>
              </a:spcBef>
              <a:spcAft>
                <a:spcPts val="0"/>
              </a:spcAft>
              <a:buClr>
                <a:srgbClr val="000000"/>
              </a:buClr>
              <a:buSzTx/>
              <a:buFontTx/>
              <a:buNone/>
              <a:tabLst/>
              <a:defRPr/>
            </a:pPr>
            <a:endParaRPr kumimoji="0" lang="en-SE" sz="1400" b="0" i="0" u="none" strike="noStrike" kern="0" cap="none" spc="0" normalizeH="0" baseline="0" noProof="0">
              <a:ln>
                <a:noFill/>
              </a:ln>
              <a:solidFill>
                <a:srgbClr val="FFFFFF"/>
              </a:solidFill>
              <a:effectLst/>
              <a:uLnTx/>
              <a:uFillTx/>
              <a:latin typeface="Arial"/>
              <a:cs typeface="Calibri"/>
              <a:sym typeface="Arial"/>
            </a:endParaRPr>
          </a:p>
        </p:txBody>
      </p:sp>
      <p:sp>
        <p:nvSpPr>
          <p:cNvPr id="57" name="Google Shape;344;p9">
            <a:extLst>
              <a:ext uri="{FF2B5EF4-FFF2-40B4-BE49-F238E27FC236}">
                <a16:creationId xmlns:a16="http://schemas.microsoft.com/office/drawing/2014/main" id="{957CE94E-C454-E64D-AB42-4005214A573E}"/>
              </a:ext>
            </a:extLst>
          </p:cNvPr>
          <p:cNvSpPr txBox="1">
            <a:spLocks/>
          </p:cNvSpPr>
          <p:nvPr/>
        </p:nvSpPr>
        <p:spPr>
          <a:xfrm>
            <a:off x="3101944" y="4111679"/>
            <a:ext cx="7029608"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0">
              <a:lnSpc>
                <a:spcPct val="90000"/>
              </a:lnSpc>
              <a:spcBef>
                <a:spcPts val="0"/>
              </a:spcBef>
              <a:spcAft>
                <a:spcPts val="0"/>
              </a:spcAft>
              <a:buClr>
                <a:srgbClr val="454545"/>
              </a:buClr>
              <a:buSzPts val="2800"/>
              <a:buFont typeface="Arial"/>
              <a:buNone/>
              <a:tabLst/>
              <a:defRPr/>
            </a:pP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Strengthen </a:t>
            </a:r>
            <a:r>
              <a:rPr kumimoji="0" lang="en-GB" sz="2000" b="1" i="0" u="none" strike="noStrike" kern="0" cap="none" spc="0" normalizeH="0" baseline="0" noProof="0" dirty="0">
                <a:ln>
                  <a:noFill/>
                </a:ln>
                <a:solidFill>
                  <a:srgbClr val="FFFF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governance</a:t>
            </a: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 for digital health at global, regional and national levels</a:t>
            </a:r>
            <a:br>
              <a:rPr kumimoji="0" lang="en-GB" sz="2800" b="0" i="0" u="none" strike="noStrike" kern="0" cap="none" spc="0" normalizeH="0" baseline="0" noProof="0" dirty="0">
                <a:ln>
                  <a:noFill/>
                </a:ln>
                <a:solidFill>
                  <a:srgbClr val="454545"/>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br>
            <a:endParaRPr kumimoji="0" lang="en-GB" sz="2800" b="0" i="0" u="none" strike="noStrike" kern="0" cap="none" spc="0" normalizeH="0" baseline="0" noProof="0" dirty="0">
              <a:ln>
                <a:noFill/>
              </a:ln>
              <a:solidFill>
                <a:srgbClr val="454545"/>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59" name="Google Shape;373;p10">
            <a:extLst>
              <a:ext uri="{FF2B5EF4-FFF2-40B4-BE49-F238E27FC236}">
                <a16:creationId xmlns:a16="http://schemas.microsoft.com/office/drawing/2014/main" id="{B76AF5D8-492E-034F-83E1-3ACF8A3A1D55}"/>
              </a:ext>
            </a:extLst>
          </p:cNvPr>
          <p:cNvSpPr txBox="1">
            <a:spLocks/>
          </p:cNvSpPr>
          <p:nvPr/>
        </p:nvSpPr>
        <p:spPr>
          <a:xfrm>
            <a:off x="3101945" y="5261310"/>
            <a:ext cx="7029609"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0">
              <a:lnSpc>
                <a:spcPct val="90000"/>
              </a:lnSpc>
              <a:spcBef>
                <a:spcPts val="0"/>
              </a:spcBef>
              <a:spcAft>
                <a:spcPts val="0"/>
              </a:spcAft>
              <a:buClr>
                <a:srgbClr val="454545"/>
              </a:buClr>
              <a:buSzPts val="2800"/>
              <a:buFont typeface="Arial"/>
              <a:buNone/>
              <a:tabLst/>
              <a:defRPr/>
            </a:pP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Advocate </a:t>
            </a:r>
            <a:r>
              <a:rPr kumimoji="0" lang="en-GB" sz="2000" b="1" i="0" u="none" strike="noStrike" kern="0" cap="none" spc="0" normalizeH="0" baseline="0" noProof="0" dirty="0">
                <a:ln>
                  <a:noFill/>
                </a:ln>
                <a:solidFill>
                  <a:srgbClr val="FFFF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people-centred </a:t>
            </a:r>
            <a:r>
              <a:rPr kumimoji="0" lang="en-GB" sz="20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health system</a:t>
            </a: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 that are enabled by digital health</a:t>
            </a:r>
            <a:br>
              <a:rPr kumimoji="0" lang="en-GB" sz="28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br>
            <a:endParaRPr kumimoji="0" lang="en-GB" sz="28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6" name="Rectangle 5">
            <a:extLst>
              <a:ext uri="{FF2B5EF4-FFF2-40B4-BE49-F238E27FC236}">
                <a16:creationId xmlns:a16="http://schemas.microsoft.com/office/drawing/2014/main" id="{392707E4-43B5-4340-8DCE-C19045C783C7}"/>
              </a:ext>
            </a:extLst>
          </p:cNvPr>
          <p:cNvSpPr/>
          <p:nvPr/>
        </p:nvSpPr>
        <p:spPr>
          <a:xfrm>
            <a:off x="1868076" y="1590677"/>
            <a:ext cx="1312045" cy="1323439"/>
          </a:xfrm>
          <a:prstGeom prst="rect">
            <a:avLst/>
          </a:prstGeom>
        </p:spPr>
        <p:txBody>
          <a:bodyPr wrap="square">
            <a:spAutoFit/>
          </a:bodyPr>
          <a:lstStyle/>
          <a:p>
            <a:pPr marL="0" marR="0" lvl="0" indent="0" algn="l" defTabSz="914377" rtl="0" eaLnBrk="1" fontAlgn="auto" latinLnBrk="0" hangingPunct="0">
              <a:lnSpc>
                <a:spcPct val="100000"/>
              </a:lnSpc>
              <a:spcBef>
                <a:spcPts val="0"/>
              </a:spcBef>
              <a:spcAft>
                <a:spcPts val="0"/>
              </a:spcAft>
              <a:buClr>
                <a:srgbClr val="000000"/>
              </a:buClr>
              <a:buSzTx/>
              <a:buFontTx/>
              <a:buNone/>
              <a:tabLst/>
              <a:defRPr/>
            </a:pPr>
            <a:r>
              <a:rPr kumimoji="0" lang="en-GB" sz="45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SO1</a:t>
            </a:r>
            <a:r>
              <a:rPr kumimoji="0" lang="en-GB" sz="35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t>
            </a:r>
            <a:endParaRPr kumimoji="0" lang="en-SE" sz="3500" b="0" i="0" u="none" strike="noStrike" kern="0" cap="none" spc="0" normalizeH="0" baseline="0" noProof="0">
              <a:ln>
                <a:noFill/>
              </a:ln>
              <a:solidFill>
                <a:srgbClr val="000000"/>
              </a:solidFill>
              <a:effectLst/>
              <a:uLnTx/>
              <a:uFillTx/>
              <a:latin typeface="Arial"/>
              <a:cs typeface="Arial"/>
              <a:sym typeface="Arial"/>
            </a:endParaRPr>
          </a:p>
        </p:txBody>
      </p:sp>
      <p:sp>
        <p:nvSpPr>
          <p:cNvPr id="61" name="Rectangle 60">
            <a:extLst>
              <a:ext uri="{FF2B5EF4-FFF2-40B4-BE49-F238E27FC236}">
                <a16:creationId xmlns:a16="http://schemas.microsoft.com/office/drawing/2014/main" id="{1EACA5CA-E2A1-3C4E-BFC4-C6DFD8C6F23F}"/>
              </a:ext>
            </a:extLst>
          </p:cNvPr>
          <p:cNvSpPr/>
          <p:nvPr/>
        </p:nvSpPr>
        <p:spPr>
          <a:xfrm>
            <a:off x="1868076" y="2678731"/>
            <a:ext cx="1312045" cy="1323439"/>
          </a:xfrm>
          <a:prstGeom prst="rect">
            <a:avLst/>
          </a:prstGeom>
        </p:spPr>
        <p:txBody>
          <a:bodyPr wrap="square">
            <a:spAutoFit/>
          </a:bodyPr>
          <a:lstStyle/>
          <a:p>
            <a:pPr marL="0" marR="0" lvl="0" indent="0" algn="l" defTabSz="914377" rtl="0" eaLnBrk="1" fontAlgn="auto" latinLnBrk="0" hangingPunct="0">
              <a:lnSpc>
                <a:spcPct val="100000"/>
              </a:lnSpc>
              <a:spcBef>
                <a:spcPts val="0"/>
              </a:spcBef>
              <a:spcAft>
                <a:spcPts val="0"/>
              </a:spcAft>
              <a:buClr>
                <a:srgbClr val="000000"/>
              </a:buClr>
              <a:buSzTx/>
              <a:buFontTx/>
              <a:buNone/>
              <a:tabLst/>
              <a:defRPr/>
            </a:pPr>
            <a:r>
              <a:rPr kumimoji="0" lang="en-GB" sz="4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SO2</a:t>
            </a:r>
            <a:r>
              <a:rPr kumimoji="0" lang="en-GB" sz="3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t>
            </a:r>
            <a:endParaRPr kumimoji="0" lang="en-SE" sz="3500" b="0" i="0" u="none" strike="noStrike" kern="0" cap="none" spc="0" normalizeH="0" baseline="0" noProof="0">
              <a:ln>
                <a:noFill/>
              </a:ln>
              <a:solidFill>
                <a:srgbClr val="000000"/>
              </a:solidFill>
              <a:effectLst/>
              <a:uLnTx/>
              <a:uFillTx/>
              <a:latin typeface="Arial"/>
              <a:cs typeface="Arial"/>
              <a:sym typeface="Arial"/>
            </a:endParaRPr>
          </a:p>
        </p:txBody>
      </p:sp>
      <p:sp>
        <p:nvSpPr>
          <p:cNvPr id="62" name="Rectangle 61">
            <a:extLst>
              <a:ext uri="{FF2B5EF4-FFF2-40B4-BE49-F238E27FC236}">
                <a16:creationId xmlns:a16="http://schemas.microsoft.com/office/drawing/2014/main" id="{CB50A493-9B5F-2742-8F83-566788C71F98}"/>
              </a:ext>
            </a:extLst>
          </p:cNvPr>
          <p:cNvSpPr/>
          <p:nvPr/>
        </p:nvSpPr>
        <p:spPr>
          <a:xfrm>
            <a:off x="1868076" y="3786803"/>
            <a:ext cx="1312045" cy="1323439"/>
          </a:xfrm>
          <a:prstGeom prst="rect">
            <a:avLst/>
          </a:prstGeom>
        </p:spPr>
        <p:txBody>
          <a:bodyPr wrap="square">
            <a:spAutoFit/>
          </a:bodyPr>
          <a:lstStyle/>
          <a:p>
            <a:pPr marL="0" marR="0" lvl="0" indent="0" algn="l" defTabSz="914377" rtl="0" eaLnBrk="1" fontAlgn="auto" latinLnBrk="0" hangingPunct="0">
              <a:lnSpc>
                <a:spcPct val="100000"/>
              </a:lnSpc>
              <a:spcBef>
                <a:spcPts val="0"/>
              </a:spcBef>
              <a:spcAft>
                <a:spcPts val="0"/>
              </a:spcAft>
              <a:buClr>
                <a:srgbClr val="000000"/>
              </a:buClr>
              <a:buSzTx/>
              <a:buFontTx/>
              <a:buNone/>
              <a:tabLst/>
              <a:defRPr/>
            </a:pPr>
            <a:r>
              <a:rPr kumimoji="0" lang="en-GB" sz="4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SO3</a:t>
            </a:r>
            <a:r>
              <a:rPr kumimoji="0" lang="en-GB" sz="3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t>
            </a:r>
            <a:endParaRPr kumimoji="0" lang="en-SE" sz="3500" b="0" i="0" u="none" strike="noStrike" kern="0" cap="none" spc="0" normalizeH="0" baseline="0" noProof="0">
              <a:ln>
                <a:noFill/>
              </a:ln>
              <a:solidFill>
                <a:srgbClr val="000000"/>
              </a:solidFill>
              <a:effectLst/>
              <a:uLnTx/>
              <a:uFillTx/>
              <a:latin typeface="Arial"/>
              <a:cs typeface="Arial"/>
              <a:sym typeface="Arial"/>
            </a:endParaRPr>
          </a:p>
        </p:txBody>
      </p:sp>
      <p:sp>
        <p:nvSpPr>
          <p:cNvPr id="63" name="Rectangle 62">
            <a:extLst>
              <a:ext uri="{FF2B5EF4-FFF2-40B4-BE49-F238E27FC236}">
                <a16:creationId xmlns:a16="http://schemas.microsoft.com/office/drawing/2014/main" id="{CED69DB1-D916-4B4E-B78F-82CDCD8BAE0A}"/>
              </a:ext>
            </a:extLst>
          </p:cNvPr>
          <p:cNvSpPr/>
          <p:nvPr/>
        </p:nvSpPr>
        <p:spPr>
          <a:xfrm>
            <a:off x="1868076" y="4915211"/>
            <a:ext cx="1312045" cy="1323439"/>
          </a:xfrm>
          <a:prstGeom prst="rect">
            <a:avLst/>
          </a:prstGeom>
        </p:spPr>
        <p:txBody>
          <a:bodyPr wrap="square">
            <a:spAutoFit/>
          </a:bodyPr>
          <a:lstStyle/>
          <a:p>
            <a:pPr marL="0" marR="0" lvl="0" indent="0" algn="l" defTabSz="914377" rtl="0" eaLnBrk="1" fontAlgn="auto" latinLnBrk="0" hangingPunct="0">
              <a:lnSpc>
                <a:spcPct val="100000"/>
              </a:lnSpc>
              <a:spcBef>
                <a:spcPts val="0"/>
              </a:spcBef>
              <a:spcAft>
                <a:spcPts val="0"/>
              </a:spcAft>
              <a:buClr>
                <a:srgbClr val="000000"/>
              </a:buClr>
              <a:buSzTx/>
              <a:buFontTx/>
              <a:buNone/>
              <a:tabLst/>
              <a:defRPr/>
            </a:pPr>
            <a:r>
              <a:rPr kumimoji="0" lang="en-GB" sz="4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SO4</a:t>
            </a:r>
            <a:r>
              <a:rPr kumimoji="0" lang="en-GB" sz="3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t>
            </a:r>
            <a:endParaRPr kumimoji="0" lang="en-SE" sz="3500" b="0" i="0" u="none" strike="noStrike" kern="0" cap="none" spc="0" normalizeH="0" baseline="0" noProof="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74BDB5B3-BD06-554C-9D2A-8AC55B6786E8}"/>
              </a:ext>
            </a:extLst>
          </p:cNvPr>
          <p:cNvPicPr>
            <a:picLocks noChangeAspect="1"/>
          </p:cNvPicPr>
          <p:nvPr/>
        </p:nvPicPr>
        <p:blipFill>
          <a:blip r:embed="rId5"/>
          <a:stretch>
            <a:fillRect/>
          </a:stretch>
        </p:blipFill>
        <p:spPr>
          <a:xfrm>
            <a:off x="759828" y="2724506"/>
            <a:ext cx="732001" cy="750631"/>
          </a:xfrm>
          <a:prstGeom prst="rect">
            <a:avLst/>
          </a:prstGeom>
        </p:spPr>
      </p:pic>
      <p:sp>
        <p:nvSpPr>
          <p:cNvPr id="68" name="Google Shape;187;p2">
            <a:extLst>
              <a:ext uri="{FF2B5EF4-FFF2-40B4-BE49-F238E27FC236}">
                <a16:creationId xmlns:a16="http://schemas.microsoft.com/office/drawing/2014/main" id="{419CF320-3655-2F42-83F9-A0185D6034A4}"/>
              </a:ext>
            </a:extLst>
          </p:cNvPr>
          <p:cNvSpPr/>
          <p:nvPr/>
        </p:nvSpPr>
        <p:spPr>
          <a:xfrm>
            <a:off x="470657" y="379109"/>
            <a:ext cx="5396079" cy="523180"/>
          </a:xfrm>
          <a:prstGeom prst="rect">
            <a:avLst/>
          </a:prstGeom>
          <a:noFill/>
          <a:ln>
            <a:noFill/>
          </a:ln>
        </p:spPr>
        <p:txBody>
          <a:bodyPr spcFirstLastPara="1" wrap="square" lIns="91425" tIns="45700" rIns="91425" bIns="45700" anchor="t" anchorCtr="0">
            <a:spAutoFit/>
          </a:bodyPr>
          <a:lstStyle/>
          <a:p>
            <a:pPr marL="0" marR="0" lvl="0" indent="0" algn="l" defTabSz="914377" rtl="0" eaLnBrk="1" fontAlgn="auto" latinLnBrk="0" hangingPunct="0">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4 Strategic Objectives</a:t>
            </a:r>
            <a:endParaRPr kumimoji="0" sz="28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70" name="Slide Number Placeholder 57">
            <a:extLst>
              <a:ext uri="{FF2B5EF4-FFF2-40B4-BE49-F238E27FC236}">
                <a16:creationId xmlns:a16="http://schemas.microsoft.com/office/drawing/2014/main" id="{9890A7FC-1B24-BF4F-8D1C-E7010BEE6B97}"/>
              </a:ext>
            </a:extLst>
          </p:cNvPr>
          <p:cNvSpPr txBox="1">
            <a:spLocks/>
          </p:cNvSpPr>
          <p:nvPr/>
        </p:nvSpPr>
        <p:spPr>
          <a:xfrm>
            <a:off x="10959091" y="6481300"/>
            <a:ext cx="105251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377" rtl="0" eaLnBrk="1" fontAlgn="auto" latinLnBrk="0" hangingPunct="0">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377" rtl="0" eaLnBrk="1" fontAlgn="auto" latinLnBrk="0" hangingPunct="0">
                <a:lnSpc>
                  <a:spcPct val="100000"/>
                </a:lnSpc>
                <a:spcBef>
                  <a:spcPts val="0"/>
                </a:spcBef>
                <a:spcAft>
                  <a:spcPts val="0"/>
                </a:spcAft>
                <a:buClr>
                  <a:srgbClr val="000000"/>
                </a:buClr>
                <a:buSzTx/>
                <a:buFont typeface="Arial"/>
                <a:buNone/>
                <a:tabLst/>
                <a:defRPr/>
              </a:pPr>
              <a:t>4</a:t>
            </a:fld>
            <a:endParaRPr kumimoji="0" lang="en-GB" sz="1000" b="0" i="0" u="none" strike="noStrike" kern="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pic>
        <p:nvPicPr>
          <p:cNvPr id="2" name="Picture 1">
            <a:extLst>
              <a:ext uri="{FF2B5EF4-FFF2-40B4-BE49-F238E27FC236}">
                <a16:creationId xmlns:a16="http://schemas.microsoft.com/office/drawing/2014/main" id="{17787D60-916C-7B47-9C65-E8BFDA355587}"/>
              </a:ext>
            </a:extLst>
          </p:cNvPr>
          <p:cNvPicPr>
            <a:picLocks noChangeAspect="1"/>
          </p:cNvPicPr>
          <p:nvPr/>
        </p:nvPicPr>
        <p:blipFill>
          <a:blip r:embed="rId6"/>
          <a:stretch>
            <a:fillRect/>
          </a:stretch>
        </p:blipFill>
        <p:spPr>
          <a:xfrm>
            <a:off x="718475" y="3879380"/>
            <a:ext cx="792191" cy="661419"/>
          </a:xfrm>
          <a:prstGeom prst="rect">
            <a:avLst/>
          </a:prstGeom>
        </p:spPr>
      </p:pic>
      <p:sp>
        <p:nvSpPr>
          <p:cNvPr id="26" name="Google Shape;344;p9">
            <a:extLst>
              <a:ext uri="{FF2B5EF4-FFF2-40B4-BE49-F238E27FC236}">
                <a16:creationId xmlns:a16="http://schemas.microsoft.com/office/drawing/2014/main" id="{10807DDE-36F9-B840-B2F8-56A3F28B9E6A}"/>
              </a:ext>
            </a:extLst>
          </p:cNvPr>
          <p:cNvSpPr txBox="1">
            <a:spLocks/>
          </p:cNvSpPr>
          <p:nvPr/>
        </p:nvSpPr>
        <p:spPr>
          <a:xfrm>
            <a:off x="3123391" y="2838625"/>
            <a:ext cx="8361956"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0">
              <a:lnSpc>
                <a:spcPct val="90000"/>
              </a:lnSpc>
              <a:spcBef>
                <a:spcPts val="0"/>
              </a:spcBef>
              <a:spcAft>
                <a:spcPts val="0"/>
              </a:spcAft>
              <a:buClr>
                <a:srgbClr val="454545"/>
              </a:buClr>
              <a:buSzPts val="2800"/>
              <a:buFont typeface="Arial"/>
              <a:buNone/>
              <a:tabLst/>
              <a:defRPr/>
            </a:pP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Advance the </a:t>
            </a:r>
            <a:r>
              <a:rPr kumimoji="0" lang="en-GB" sz="2000" b="1" i="0" u="none" strike="noStrike" kern="0" cap="none" spc="0" normalizeH="0" baseline="0" noProof="0" dirty="0">
                <a:ln>
                  <a:noFill/>
                </a:ln>
                <a:solidFill>
                  <a:srgbClr val="FFFF00"/>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implementation</a:t>
            </a:r>
            <a:r>
              <a:rPr kumimoji="0" lang="en-GB" sz="20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 of national digital health strategies</a:t>
            </a:r>
            <a:endParaRPr kumimoji="0" lang="en-GB" sz="2800" b="0" i="0" u="none" strike="noStrike" kern="0" cap="none" spc="0" normalizeH="0" baseline="0" noProof="0" dirty="0">
              <a:ln>
                <a:noFill/>
              </a:ln>
              <a:solidFill>
                <a:srgbClr val="454545"/>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spTree>
    <p:extLst>
      <p:ext uri="{BB962C8B-B14F-4D97-AF65-F5344CB8AC3E}">
        <p14:creationId xmlns:p14="http://schemas.microsoft.com/office/powerpoint/2010/main" val="320638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457597-3574-A642-8390-ACFF2C6D0747}"/>
              </a:ext>
            </a:extLst>
          </p:cNvPr>
          <p:cNvSpPr txBox="1"/>
          <p:nvPr/>
        </p:nvSpPr>
        <p:spPr>
          <a:xfrm>
            <a:off x="499121" y="238129"/>
            <a:ext cx="10016479" cy="50276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H" sz="2667" b="1" i="0" u="none" strike="noStrike" kern="1200" cap="none" spc="0" normalizeH="0" baseline="0" noProof="0" dirty="0">
                <a:ln>
                  <a:noFill/>
                </a:ln>
                <a:solidFill>
                  <a:prstClr val="black"/>
                </a:solidFill>
                <a:effectLst/>
                <a:uLnTx/>
                <a:uFillTx/>
                <a:latin typeface="Avenir Next Condensed" panose="020B0506020202020204" pitchFamily="34" charset="0"/>
                <a:ea typeface="Segoe UI Historic" panose="020B0502040204020203" pitchFamily="34" charset="0"/>
                <a:cs typeface="Segoe UI Historic" panose="020B0502040204020203" pitchFamily="34" charset="0"/>
                <a:sym typeface="Corbel"/>
              </a:rPr>
              <a:t> </a:t>
            </a:r>
          </a:p>
        </p:txBody>
      </p:sp>
      <p:graphicFrame>
        <p:nvGraphicFramePr>
          <p:cNvPr id="3" name="Diagram 2">
            <a:extLst>
              <a:ext uri="{FF2B5EF4-FFF2-40B4-BE49-F238E27FC236}">
                <a16:creationId xmlns:a16="http://schemas.microsoft.com/office/drawing/2014/main" id="{46F1DB06-1EF5-CA4C-AA30-F3AB085EE24B}"/>
              </a:ext>
            </a:extLst>
          </p:cNvPr>
          <p:cNvGraphicFramePr/>
          <p:nvPr/>
        </p:nvGraphicFramePr>
        <p:xfrm>
          <a:off x="944225" y="657546"/>
          <a:ext cx="9102271" cy="6345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05D9722-FFB6-8F4D-B7D5-CC5469936889}"/>
              </a:ext>
            </a:extLst>
          </p:cNvPr>
          <p:cNvSpPr txBox="1"/>
          <p:nvPr/>
        </p:nvSpPr>
        <p:spPr>
          <a:xfrm>
            <a:off x="499121" y="111129"/>
            <a:ext cx="7920979"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H" sz="2133" b="1" i="0" u="none" strike="noStrike" kern="1200" cap="none" spc="0" normalizeH="0" baseline="0" noProof="0" dirty="0">
                <a:ln>
                  <a:noFill/>
                </a:ln>
                <a:solidFill>
                  <a:prstClr val="black"/>
                </a:solidFill>
                <a:effectLst/>
                <a:uLnTx/>
                <a:uFillTx/>
                <a:latin typeface="Avenir Next Condensed" panose="020B0506020202020204" pitchFamily="34" charset="0"/>
                <a:ea typeface="Segoe UI Historic" panose="020B0502040204020203" pitchFamily="34" charset="0"/>
                <a:cs typeface="Segoe UI Historic" panose="020B0502040204020203" pitchFamily="34" charset="0"/>
                <a:sym typeface="Corbel"/>
              </a:rPr>
              <a:t>Co-create initiatives out of ongoing and planned activities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CH" sz="2133" b="0" i="0" u="none" strike="noStrike" kern="1200" cap="none" spc="0" normalizeH="0" baseline="0" noProof="0" dirty="0">
                <a:ln>
                  <a:noFill/>
                </a:ln>
                <a:solidFill>
                  <a:srgbClr val="2683C6"/>
                </a:solidFill>
                <a:effectLst/>
                <a:uLnTx/>
                <a:uFillTx/>
                <a:latin typeface="Avenir Next Condensed" panose="020B0506020202020204" pitchFamily="34" charset="0"/>
                <a:ea typeface="Segoe UI Historic" panose="020B0502040204020203" pitchFamily="34" charset="0"/>
                <a:cs typeface="Segoe UI Historic" panose="020B0502040204020203" pitchFamily="34" charset="0"/>
                <a:sym typeface="Corbel"/>
              </a:rPr>
              <a:t>Four-step co-creation with countries</a:t>
            </a:r>
          </a:p>
        </p:txBody>
      </p:sp>
    </p:spTree>
    <p:extLst>
      <p:ext uri="{BB962C8B-B14F-4D97-AF65-F5344CB8AC3E}">
        <p14:creationId xmlns:p14="http://schemas.microsoft.com/office/powerpoint/2010/main" val="14079922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27A8E-8778-D54A-B9FD-A10D056727D1}"/>
              </a:ext>
            </a:extLst>
          </p:cNvPr>
          <p:cNvSpPr>
            <a:spLocks noGrp="1"/>
          </p:cNvSpPr>
          <p:nvPr>
            <p:ph type="body" sz="quarter" idx="1"/>
          </p:nvPr>
        </p:nvSpPr>
        <p:spPr/>
        <p:txBody>
          <a:bodyPr>
            <a:normAutofit lnSpcReduction="10000"/>
          </a:bodyPr>
          <a:lstStyle/>
          <a:p>
            <a:r>
              <a:rPr lang="en-CH" dirty="0"/>
              <a:t>Ongoing projects</a:t>
            </a:r>
          </a:p>
        </p:txBody>
      </p:sp>
      <p:sp>
        <p:nvSpPr>
          <p:cNvPr id="3" name="Text Placeholder 2">
            <a:extLst>
              <a:ext uri="{FF2B5EF4-FFF2-40B4-BE49-F238E27FC236}">
                <a16:creationId xmlns:a16="http://schemas.microsoft.com/office/drawing/2014/main" id="{27A578F6-DFDD-5E4A-9F8A-16ED49B18927}"/>
              </a:ext>
            </a:extLst>
          </p:cNvPr>
          <p:cNvSpPr>
            <a:spLocks noGrp="1"/>
          </p:cNvSpPr>
          <p:nvPr>
            <p:ph type="body" idx="21"/>
          </p:nvPr>
        </p:nvSpPr>
        <p:spPr/>
        <p:txBody>
          <a:bodyPr>
            <a:normAutofit/>
          </a:bodyPr>
          <a:lstStyle/>
          <a:p>
            <a:r>
              <a:rPr lang="en-CH" sz="2800" b="1" dirty="0"/>
              <a:t> Shared space for knowledge sharing</a:t>
            </a:r>
          </a:p>
          <a:p>
            <a:r>
              <a:rPr lang="en-GB" sz="2800" b="1" dirty="0"/>
              <a:t> Actual adoption at global, regional and national level</a:t>
            </a:r>
          </a:p>
          <a:p>
            <a:pPr lvl="1"/>
            <a:r>
              <a:rPr lang="en-GB" sz="2800" b="1" dirty="0"/>
              <a:t>Online learning</a:t>
            </a:r>
          </a:p>
          <a:p>
            <a:pPr lvl="1"/>
            <a:r>
              <a:rPr lang="en-GB" sz="2800" b="1" dirty="0"/>
              <a:t>Offline/Hybrid Workshops with countries</a:t>
            </a:r>
          </a:p>
          <a:p>
            <a:pPr lvl="1"/>
            <a:endParaRPr lang="en-GB" sz="2800" b="1" dirty="0"/>
          </a:p>
          <a:p>
            <a:pPr marL="0" indent="0">
              <a:buNone/>
            </a:pPr>
            <a:endParaRPr lang="en-CH" sz="2800" dirty="0"/>
          </a:p>
        </p:txBody>
      </p:sp>
    </p:spTree>
    <p:extLst>
      <p:ext uri="{BB962C8B-B14F-4D97-AF65-F5344CB8AC3E}">
        <p14:creationId xmlns:p14="http://schemas.microsoft.com/office/powerpoint/2010/main" val="18912804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3" name="Picture 29" descr="Picture 29"/>
          <p:cNvPicPr>
            <a:picLocks noChangeAspect="1"/>
          </p:cNvPicPr>
          <p:nvPr/>
        </p:nvPicPr>
        <p:blipFill>
          <a:blip r:embed="rId3"/>
          <a:srcRect l="3" r="1"/>
          <a:stretch>
            <a:fillRect/>
          </a:stretch>
        </p:blipFill>
        <p:spPr>
          <a:xfrm>
            <a:off x="5160650" y="1639318"/>
            <a:ext cx="5705079" cy="3205379"/>
          </a:xfrm>
          <a:custGeom>
            <a:avLst/>
            <a:gdLst/>
            <a:ahLst/>
            <a:cxnLst>
              <a:cxn ang="0">
                <a:pos x="wd2" y="hd2"/>
              </a:cxn>
              <a:cxn ang="5400000">
                <a:pos x="wd2" y="hd2"/>
              </a:cxn>
              <a:cxn ang="10800000">
                <a:pos x="wd2" y="hd2"/>
              </a:cxn>
              <a:cxn ang="16200000">
                <a:pos x="wd2" y="hd2"/>
              </a:cxn>
            </a:cxnLst>
            <a:rect l="0" t="0" r="r" b="b"/>
            <a:pathLst>
              <a:path w="21600" h="21600" extrusionOk="0">
                <a:moveTo>
                  <a:pt x="838" y="0"/>
                </a:moveTo>
                <a:cubicBezTo>
                  <a:pt x="427" y="0"/>
                  <a:pt x="84" y="516"/>
                  <a:pt x="0" y="1203"/>
                </a:cubicBezTo>
                <a:lnTo>
                  <a:pt x="0" y="20394"/>
                </a:lnTo>
                <a:cubicBezTo>
                  <a:pt x="84" y="21082"/>
                  <a:pt x="427" y="21600"/>
                  <a:pt x="838" y="21600"/>
                </a:cubicBezTo>
                <a:lnTo>
                  <a:pt x="20762" y="21600"/>
                </a:lnTo>
                <a:cubicBezTo>
                  <a:pt x="21173" y="21600"/>
                  <a:pt x="21516" y="21082"/>
                  <a:pt x="21600" y="20394"/>
                </a:cubicBezTo>
                <a:lnTo>
                  <a:pt x="21600" y="1203"/>
                </a:lnTo>
                <a:cubicBezTo>
                  <a:pt x="21516" y="516"/>
                  <a:pt x="21173" y="0"/>
                  <a:pt x="20762" y="0"/>
                </a:cubicBezTo>
                <a:lnTo>
                  <a:pt x="838" y="0"/>
                </a:lnTo>
                <a:close/>
              </a:path>
            </a:pathLst>
          </a:custGeom>
          <a:ln w="12700">
            <a:miter lim="400000"/>
          </a:ln>
        </p:spPr>
      </p:pic>
      <p:pic>
        <p:nvPicPr>
          <p:cNvPr id="1304" name="Picture 19" descr="Picture 19"/>
          <p:cNvPicPr>
            <a:picLocks noChangeAspect="1"/>
          </p:cNvPicPr>
          <p:nvPr/>
        </p:nvPicPr>
        <p:blipFill>
          <a:blip r:embed="rId4"/>
          <a:stretch>
            <a:fillRect/>
          </a:stretch>
        </p:blipFill>
        <p:spPr>
          <a:xfrm>
            <a:off x="1727835" y="1622880"/>
            <a:ext cx="3248516" cy="3221816"/>
          </a:xfrm>
          <a:prstGeom prst="rect">
            <a:avLst/>
          </a:prstGeom>
          <a:ln w="12700">
            <a:miter lim="400000"/>
          </a:ln>
        </p:spPr>
      </p:pic>
      <p:grpSp>
        <p:nvGrpSpPr>
          <p:cNvPr id="1307" name="Rectangle 21"/>
          <p:cNvGrpSpPr/>
          <p:nvPr/>
        </p:nvGrpSpPr>
        <p:grpSpPr>
          <a:xfrm>
            <a:off x="2915322" y="2754430"/>
            <a:ext cx="899887" cy="889001"/>
            <a:chOff x="0" y="0"/>
            <a:chExt cx="899885" cy="889000"/>
          </a:xfrm>
        </p:grpSpPr>
        <p:sp>
          <p:nvSpPr>
            <p:cNvPr id="1305" name="Rectangle"/>
            <p:cNvSpPr/>
            <p:nvPr/>
          </p:nvSpPr>
          <p:spPr>
            <a:xfrm>
              <a:off x="0" y="0"/>
              <a:ext cx="899885" cy="889000"/>
            </a:xfrm>
            <a:prstGeom prst="rect">
              <a:avLst/>
            </a:prstGeom>
            <a:solidFill>
              <a:srgbClr val="02A76E"/>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306" name="本月国家项目推荐"/>
            <p:cNvSpPr txBox="1"/>
            <p:nvPr/>
          </p:nvSpPr>
          <p:spPr>
            <a:xfrm>
              <a:off x="45720" y="144780"/>
              <a:ext cx="808445" cy="59944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defTabSz="914400">
                <a:defRPr sz="1400">
                  <a:solidFill>
                    <a:srgbClr val="FFFFFF"/>
                  </a:solidFill>
                  <a:latin typeface="+mj-lt"/>
                  <a:ea typeface="+mj-ea"/>
                  <a:cs typeface="+mj-cs"/>
                  <a:sym typeface="Helvetica"/>
                </a:defRPr>
              </a:lvl1pPr>
            </a:lstStyle>
            <a:p>
              <a:pPr marL="0" marR="0" lvl="0" indent="0" algn="ctr" defTabSz="9144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400" b="0" i="0" u="none" strike="noStrike" kern="0" cap="none" spc="0" normalizeH="0" baseline="0" noProof="0">
                  <a:ln>
                    <a:noFill/>
                  </a:ln>
                  <a:solidFill>
                    <a:srgbClr val="FFFFFF"/>
                  </a:solidFill>
                  <a:effectLst/>
                  <a:uLnTx/>
                  <a:uFillTx/>
                  <a:latin typeface="Helvetica"/>
                  <a:ea typeface="+mj-ea"/>
                  <a:cs typeface="Helvetica"/>
                  <a:sym typeface="Helvetica"/>
                </a:rPr>
                <a:t>本月国家项目推荐</a:t>
              </a:r>
            </a:p>
          </p:txBody>
        </p:sp>
      </p:grpSp>
      <p:grpSp>
        <p:nvGrpSpPr>
          <p:cNvPr id="1310" name="Rectangle 22"/>
          <p:cNvGrpSpPr/>
          <p:nvPr/>
        </p:nvGrpSpPr>
        <p:grpSpPr>
          <a:xfrm>
            <a:off x="3067721" y="1856051"/>
            <a:ext cx="595089" cy="555909"/>
            <a:chOff x="0" y="0"/>
            <a:chExt cx="595087" cy="555908"/>
          </a:xfrm>
        </p:grpSpPr>
        <p:sp>
          <p:nvSpPr>
            <p:cNvPr id="1308" name="Rectangle"/>
            <p:cNvSpPr/>
            <p:nvPr/>
          </p:nvSpPr>
          <p:spPr>
            <a:xfrm>
              <a:off x="0" y="44491"/>
              <a:ext cx="595087" cy="466925"/>
            </a:xfrm>
            <a:prstGeom prst="rect">
              <a:avLst/>
            </a:prstGeom>
            <a:solidFill>
              <a:srgbClr val="FD6000"/>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309" name="Story of the month"/>
            <p:cNvSpPr txBox="1"/>
            <p:nvPr/>
          </p:nvSpPr>
          <p:spPr>
            <a:xfrm>
              <a:off x="45719" y="0"/>
              <a:ext cx="503648" cy="55590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100">
                  <a:solidFill>
                    <a:srgbClr val="FFFFFF"/>
                  </a:solidFill>
                  <a:latin typeface="Calibri Light"/>
                  <a:ea typeface="Calibri Light"/>
                  <a:cs typeface="Calibri Light"/>
                  <a:sym typeface="Calibri Light"/>
                </a:defRPr>
              </a:pPr>
              <a:r>
                <a:rPr kumimoji="0" sz="1100" b="0" i="0" u="none" strike="noStrike" kern="0" cap="none" spc="0" normalizeH="0" baseline="0" noProof="0">
                  <a:ln>
                    <a:noFill/>
                  </a:ln>
                  <a:solidFill>
                    <a:srgbClr val="FFFFFF"/>
                  </a:solidFill>
                  <a:effectLst/>
                  <a:uLnTx/>
                  <a:uFillTx/>
                  <a:latin typeface="Calibri Light"/>
                  <a:cs typeface="Calibri Light"/>
                  <a:sym typeface="Calibri Light"/>
                </a:rPr>
                <a:t>Story of the month</a:t>
              </a:r>
            </a:p>
          </p:txBody>
        </p:sp>
      </p:grpSp>
      <p:sp>
        <p:nvSpPr>
          <p:cNvPr id="1311" name="Rounded Rectangle 26"/>
          <p:cNvSpPr/>
          <p:nvPr/>
        </p:nvSpPr>
        <p:spPr>
          <a:xfrm>
            <a:off x="5155095" y="1639318"/>
            <a:ext cx="5716107" cy="3221817"/>
          </a:xfrm>
          <a:prstGeom prst="roundRect">
            <a:avLst>
              <a:gd name="adj" fmla="val 6756"/>
            </a:avLst>
          </a:prstGeom>
          <a:ln w="41275">
            <a:solidFill>
              <a:srgbClr val="32538F"/>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312" name="Straight Connector 90"/>
          <p:cNvSpPr/>
          <p:nvPr/>
        </p:nvSpPr>
        <p:spPr>
          <a:xfrm>
            <a:off x="2141764" y="5706328"/>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sp>
        <p:nvSpPr>
          <p:cNvPr id="1313" name="TextBox 99"/>
          <p:cNvSpPr txBox="1"/>
          <p:nvPr/>
        </p:nvSpPr>
        <p:spPr>
          <a:xfrm>
            <a:off x="2101338" y="5197619"/>
            <a:ext cx="5867281" cy="4447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800">
                <a:latin typeface="Calibri Light"/>
                <a:ea typeface="Calibri Light"/>
                <a:cs typeface="Calibri Light"/>
                <a:sym typeface="Calibri Light"/>
              </a:defRPr>
            </a:pPr>
            <a:r>
              <a:rPr kumimoji="0" sz="2800" b="0" i="0" u="none" strike="noStrike" kern="0" cap="none" spc="0" normalizeH="0" baseline="0" noProof="0">
                <a:ln>
                  <a:noFill/>
                </a:ln>
                <a:solidFill>
                  <a:srgbClr val="000000"/>
                </a:solidFill>
                <a:effectLst/>
                <a:uLnTx/>
                <a:uFillTx/>
                <a:latin typeface="Calibri Light"/>
                <a:cs typeface="Calibri Light"/>
                <a:sym typeface="Calibri Light"/>
              </a:rPr>
              <a:t>Explore other initiatives </a:t>
            </a:r>
            <a:r>
              <a:rPr kumimoji="0" sz="1400" b="0" i="0" u="none" strike="noStrike" kern="0" cap="none" spc="0" normalizeH="0" baseline="0" noProof="0">
                <a:ln>
                  <a:noFill/>
                </a:ln>
                <a:solidFill>
                  <a:srgbClr val="000000"/>
                </a:solidFill>
                <a:effectLst/>
                <a:uLnTx/>
                <a:uFillTx/>
                <a:latin typeface="Calibri Light"/>
                <a:cs typeface="Calibri Light"/>
                <a:sym typeface="Calibri Light"/>
              </a:rPr>
              <a:t>(below are fictional samples)</a:t>
            </a:r>
          </a:p>
        </p:txBody>
      </p:sp>
      <p:sp>
        <p:nvSpPr>
          <p:cNvPr id="1314" name="TextBox 100"/>
          <p:cNvSpPr txBox="1"/>
          <p:nvPr/>
        </p:nvSpPr>
        <p:spPr>
          <a:xfrm>
            <a:off x="8591833" y="5364903"/>
            <a:ext cx="596814" cy="24830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defTabSz="914400">
              <a:defRPr sz="1200">
                <a:latin typeface="Calibri Light"/>
                <a:ea typeface="Calibri Light"/>
                <a:cs typeface="Calibri Light"/>
                <a:sym typeface="Calibri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Light"/>
                <a:cs typeface="Calibri Light"/>
                <a:sym typeface="Calibri Light"/>
              </a:rPr>
              <a:t>Share</a:t>
            </a:r>
          </a:p>
        </p:txBody>
      </p:sp>
      <p:pic>
        <p:nvPicPr>
          <p:cNvPr id="1315" name="Graphic 101" descr="Graphic 101"/>
          <p:cNvPicPr>
            <a:picLocks noChangeAspect="1"/>
          </p:cNvPicPr>
          <p:nvPr/>
        </p:nvPicPr>
        <p:blipFill>
          <a:blip r:embed="rId5"/>
          <a:stretch>
            <a:fillRect/>
          </a:stretch>
        </p:blipFill>
        <p:spPr>
          <a:xfrm>
            <a:off x="8347086" y="5358145"/>
            <a:ext cx="251120" cy="251120"/>
          </a:xfrm>
          <a:prstGeom prst="rect">
            <a:avLst/>
          </a:prstGeom>
          <a:ln w="12700">
            <a:miter lim="400000"/>
          </a:ln>
        </p:spPr>
      </p:pic>
      <p:grpSp>
        <p:nvGrpSpPr>
          <p:cNvPr id="1320" name="Group 2"/>
          <p:cNvGrpSpPr/>
          <p:nvPr/>
        </p:nvGrpSpPr>
        <p:grpSpPr>
          <a:xfrm>
            <a:off x="9686866" y="5953773"/>
            <a:ext cx="2335103" cy="1311071"/>
            <a:chOff x="0" y="0"/>
            <a:chExt cx="2335102" cy="1311070"/>
          </a:xfrm>
        </p:grpSpPr>
        <p:pic>
          <p:nvPicPr>
            <p:cNvPr id="1316" name="Picture 108" descr="Picture 108"/>
            <p:cNvPicPr>
              <a:picLocks noChangeAspect="1"/>
            </p:cNvPicPr>
            <p:nvPr/>
          </p:nvPicPr>
          <p:blipFill>
            <a:blip r:embed="rId6"/>
            <a:stretch>
              <a:fillRect/>
            </a:stretch>
          </p:blipFill>
          <p:spPr>
            <a:xfrm>
              <a:off x="0" y="0"/>
              <a:ext cx="2335102" cy="1311070"/>
            </a:xfrm>
            <a:prstGeom prst="rect">
              <a:avLst/>
            </a:prstGeom>
            <a:ln w="12700" cap="flat">
              <a:noFill/>
              <a:miter lim="400000"/>
            </a:ln>
            <a:effectLst/>
          </p:spPr>
        </p:pic>
        <p:grpSp>
          <p:nvGrpSpPr>
            <p:cNvPr id="1319" name="Rectangle 109"/>
            <p:cNvGrpSpPr/>
            <p:nvPr/>
          </p:nvGrpSpPr>
          <p:grpSpPr>
            <a:xfrm>
              <a:off x="1310941" y="58955"/>
              <a:ext cx="920467" cy="1010308"/>
              <a:chOff x="0" y="0"/>
              <a:chExt cx="920466" cy="1010305"/>
            </a:xfrm>
          </p:grpSpPr>
          <p:sp>
            <p:nvSpPr>
              <p:cNvPr id="1317" name="Rectangle"/>
              <p:cNvSpPr/>
              <p:nvPr/>
            </p:nvSpPr>
            <p:spPr>
              <a:xfrm>
                <a:off x="0" y="0"/>
                <a:ext cx="920466" cy="355172"/>
              </a:xfrm>
              <a:prstGeom prst="rect">
                <a:avLst/>
              </a:prstGeom>
              <a:solidFill>
                <a:srgbClr val="DDEAE4"/>
              </a:solidFill>
              <a:ln w="12700" cap="flat">
                <a:noFill/>
                <a:miter lim="400000"/>
              </a:ln>
              <a:effectLst/>
            </p:spPr>
            <p:txBody>
              <a:bodyPr wrap="square" lIns="45719" tIns="45719" rIns="45719" bIns="45719" numCol="1" anchor="t">
                <a:noAutofit/>
              </a:bodyPr>
              <a:lstStyle/>
              <a:p>
                <a:pPr marL="0" marR="0" lvl="0" indent="0" algn="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318" name="Dynamic digital health maturity model"/>
              <p:cNvSpPr txBox="1"/>
              <p:nvPr/>
            </p:nvSpPr>
            <p:spPr>
              <a:xfrm>
                <a:off x="45719" y="0"/>
                <a:ext cx="829027" cy="101030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t">
                <a:spAutoFit/>
              </a:bodyPr>
              <a:lstStyle>
                <a:lvl1pPr algn="r" defTabSz="914400">
                  <a:defRPr sz="1200">
                    <a:latin typeface="Calibri Light"/>
                    <a:ea typeface="Calibri Light"/>
                    <a:cs typeface="Calibri Light"/>
                    <a:sym typeface="Calibri Ligh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Light"/>
                    <a:cs typeface="Calibri Light"/>
                    <a:sym typeface="Calibri Light"/>
                  </a:rPr>
                  <a:t>Dynamic digital health maturity model</a:t>
                </a:r>
              </a:p>
            </p:txBody>
          </p:sp>
        </p:grpSp>
      </p:grpSp>
      <p:pic>
        <p:nvPicPr>
          <p:cNvPr id="1321" name="Picture 118" descr="Picture 118"/>
          <p:cNvPicPr>
            <a:picLocks noChangeAspect="1"/>
          </p:cNvPicPr>
          <p:nvPr/>
        </p:nvPicPr>
        <p:blipFill>
          <a:blip r:embed="rId7"/>
          <a:stretch>
            <a:fillRect/>
          </a:stretch>
        </p:blipFill>
        <p:spPr>
          <a:xfrm>
            <a:off x="9692509" y="7323798"/>
            <a:ext cx="2335102" cy="1263116"/>
          </a:xfrm>
          <a:prstGeom prst="rect">
            <a:avLst/>
          </a:prstGeom>
          <a:ln w="12700">
            <a:miter lim="400000"/>
          </a:ln>
        </p:spPr>
      </p:pic>
      <p:grpSp>
        <p:nvGrpSpPr>
          <p:cNvPr id="1324" name="Rectangle 119"/>
          <p:cNvGrpSpPr/>
          <p:nvPr/>
        </p:nvGrpSpPr>
        <p:grpSpPr>
          <a:xfrm>
            <a:off x="9698435" y="7180317"/>
            <a:ext cx="1064448" cy="1971391"/>
            <a:chOff x="0" y="0"/>
            <a:chExt cx="1064446" cy="1971388"/>
          </a:xfrm>
        </p:grpSpPr>
        <p:sp>
          <p:nvSpPr>
            <p:cNvPr id="1322" name="Rectangle"/>
            <p:cNvSpPr/>
            <p:nvPr/>
          </p:nvSpPr>
          <p:spPr>
            <a:xfrm>
              <a:off x="0" y="642275"/>
              <a:ext cx="1064446" cy="686838"/>
            </a:xfrm>
            <a:prstGeom prst="rect">
              <a:avLst/>
            </a:prstGeom>
            <a:solidFill>
              <a:srgbClr val="02533B"/>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Calibri Light"/>
                  <a:ea typeface="Calibri Light"/>
                  <a:cs typeface="Calibri Light"/>
                  <a:sym typeface="Calibri Light"/>
                </a:defRPr>
              </a:pPr>
              <a:endParaRPr kumimoji="0" sz="1800" b="0" i="0" u="none" strike="noStrike" kern="0" cap="none" spc="0" normalizeH="0" baseline="0" noProof="0">
                <a:ln>
                  <a:noFill/>
                </a:ln>
                <a:solidFill>
                  <a:srgbClr val="FFFFFF"/>
                </a:solidFill>
                <a:effectLst/>
                <a:uLnTx/>
                <a:uFillTx/>
                <a:latin typeface="Calibri Light"/>
                <a:cs typeface="Calibri Light"/>
                <a:sym typeface="Calibri Light"/>
              </a:endParaRPr>
            </a:p>
          </p:txBody>
        </p:sp>
        <p:sp>
          <p:nvSpPr>
            <p:cNvPr id="1323" name="Share your initiatives"/>
            <p:cNvSpPr txBox="1"/>
            <p:nvPr/>
          </p:nvSpPr>
          <p:spPr>
            <a:xfrm>
              <a:off x="45719" y="0"/>
              <a:ext cx="973007" cy="197138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Calibri Light"/>
                  <a:ea typeface="Calibri Light"/>
                  <a:cs typeface="Calibri Light"/>
                  <a:sym typeface="Calibri Light"/>
                </a:defRPr>
              </a:pPr>
              <a:endParaRPr kumimoji="0" sz="1800" b="0" i="0" u="none" strike="noStrike" kern="0" cap="none" spc="0" normalizeH="0" baseline="0" noProof="0">
                <a:ln>
                  <a:noFill/>
                </a:ln>
                <a:solidFill>
                  <a:srgbClr val="FFFFFF"/>
                </a:solidFill>
                <a:effectLst/>
                <a:uLnTx/>
                <a:uFillTx/>
                <a:latin typeface="Calibri Light"/>
                <a:cs typeface="Calibri Light"/>
                <a:sym typeface="Calibri Light"/>
              </a:endParaRPr>
            </a:p>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FFFFFF"/>
                  </a:solidFill>
                  <a:latin typeface="Calibri Light"/>
                  <a:ea typeface="Calibri Light"/>
                  <a:cs typeface="Calibri Light"/>
                  <a:sym typeface="Calibri Light"/>
                </a:defRPr>
              </a:pPr>
              <a:r>
                <a:rPr kumimoji="0" sz="1600" b="0" i="0" u="none" strike="noStrike" kern="0" cap="none" spc="0" normalizeH="0" baseline="0" noProof="0">
                  <a:ln>
                    <a:noFill/>
                  </a:ln>
                  <a:solidFill>
                    <a:srgbClr val="FFFFFF"/>
                  </a:solidFill>
                  <a:effectLst/>
                  <a:uLnTx/>
                  <a:uFillTx/>
                  <a:latin typeface="Calibri Light"/>
                  <a:cs typeface="Calibri Light"/>
                  <a:sym typeface="Calibri Light"/>
                </a:rPr>
                <a:t>Share your initiatives</a:t>
              </a:r>
              <a:endParaRPr kumimoji="0" sz="1600" b="0" i="0" u="none" strike="noStrike" kern="0" cap="none" spc="0" normalizeH="0" baseline="0" noProof="0">
                <a:ln>
                  <a:noFill/>
                </a:ln>
                <a:solidFill>
                  <a:srgbClr val="FFFFFF"/>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Calibri Light"/>
                  <a:ea typeface="Calibri Light"/>
                  <a:cs typeface="Calibri Light"/>
                  <a:sym typeface="Calibri Light"/>
                </a:defRPr>
              </a:pPr>
              <a:endParaRPr kumimoji="0" sz="1800" b="0" i="0" u="none" strike="noStrike" kern="0" cap="none" spc="0" normalizeH="0" baseline="0" noProof="0">
                <a:ln>
                  <a:noFill/>
                </a:ln>
                <a:solidFill>
                  <a:srgbClr val="FFFFFF"/>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Calibri Light"/>
                  <a:ea typeface="Calibri Light"/>
                  <a:cs typeface="Calibri Light"/>
                  <a:sym typeface="Calibri Light"/>
                </a:defRPr>
              </a:pPr>
              <a:endParaRPr kumimoji="0" sz="1800" b="0" i="0" u="none" strike="noStrike" kern="0" cap="none" spc="0" normalizeH="0" baseline="0" noProof="0">
                <a:ln>
                  <a:noFill/>
                </a:ln>
                <a:solidFill>
                  <a:srgbClr val="FFFFFF"/>
                </a:solidFill>
                <a:effectLst/>
                <a:uLnTx/>
                <a:uFillTx/>
                <a:latin typeface="Calibri"/>
                <a:ea typeface="+mn-ea"/>
                <a:cs typeface="Calibri"/>
                <a:sym typeface="Calibri"/>
              </a:endParaRPr>
            </a:p>
          </p:txBody>
        </p:sp>
      </p:grpSp>
      <p:grpSp>
        <p:nvGrpSpPr>
          <p:cNvPr id="1337" name="Diagram 28"/>
          <p:cNvGrpSpPr/>
          <p:nvPr/>
        </p:nvGrpSpPr>
        <p:grpSpPr>
          <a:xfrm>
            <a:off x="2106547" y="5944162"/>
            <a:ext cx="7106696" cy="4452601"/>
            <a:chOff x="0" y="-1"/>
            <a:chExt cx="7106695" cy="4452601"/>
          </a:xfrm>
        </p:grpSpPr>
        <p:grpSp>
          <p:nvGrpSpPr>
            <p:cNvPr id="1327" name="Group"/>
            <p:cNvGrpSpPr/>
            <p:nvPr/>
          </p:nvGrpSpPr>
          <p:grpSpPr>
            <a:xfrm>
              <a:off x="0" y="-1"/>
              <a:ext cx="7106695" cy="1397561"/>
              <a:chOff x="0" y="0"/>
              <a:chExt cx="7106694" cy="1397559"/>
            </a:xfrm>
          </p:grpSpPr>
          <p:sp>
            <p:nvSpPr>
              <p:cNvPr id="1325" name="Rounded Rectangle"/>
              <p:cNvSpPr/>
              <p:nvPr/>
            </p:nvSpPr>
            <p:spPr>
              <a:xfrm>
                <a:off x="0" y="0"/>
                <a:ext cx="7106694" cy="1388654"/>
              </a:xfrm>
              <a:prstGeom prst="roundRect">
                <a:avLst>
                  <a:gd name="adj" fmla="val 10000"/>
                </a:avLst>
              </a:prstGeom>
              <a:gradFill flip="none" rotWithShape="1">
                <a:gsLst>
                  <a:gs pos="0">
                    <a:srgbClr val="D1D1D1">
                      <a:alpha val="90000"/>
                    </a:srgbClr>
                  </a:gs>
                  <a:gs pos="50000">
                    <a:srgbClr val="C7C7C7">
                      <a:alpha val="90000"/>
                    </a:srgbClr>
                  </a:gs>
                  <a:gs pos="100000">
                    <a:srgbClr val="C0C0C0">
                      <a:alpha val="90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755650" rtl="0" eaLnBrk="1" fontAlgn="auto" latinLnBrk="0" hangingPunct="0">
                  <a:lnSpc>
                    <a:spcPct val="90000"/>
                  </a:lnSpc>
                  <a:spcBef>
                    <a:spcPts val="300"/>
                  </a:spcBef>
                  <a:spcAft>
                    <a:spcPts val="0"/>
                  </a:spcAft>
                  <a:buClrTx/>
                  <a:buSzTx/>
                  <a:buFontTx/>
                  <a:buNone/>
                  <a:tabLst/>
                  <a:defRPr sz="1700">
                    <a:latin typeface="Calibri Light"/>
                    <a:ea typeface="Calibri Light"/>
                    <a:cs typeface="Calibri Light"/>
                    <a:sym typeface="Calibri Light"/>
                  </a:defRPr>
                </a:pPr>
                <a:endParaRPr kumimoji="0" sz="1700" b="0" i="0" u="none" strike="noStrike" kern="0" cap="none" spc="0" normalizeH="0" baseline="0" noProof="0">
                  <a:ln>
                    <a:noFill/>
                  </a:ln>
                  <a:solidFill>
                    <a:srgbClr val="000000"/>
                  </a:solidFill>
                  <a:effectLst/>
                  <a:uLnTx/>
                  <a:uFillTx/>
                  <a:latin typeface="Calibri Light"/>
                  <a:cs typeface="Calibri Light"/>
                  <a:sym typeface="Calibri Light"/>
                </a:endParaRPr>
              </a:p>
            </p:txBody>
          </p:sp>
          <p:sp>
            <p:nvSpPr>
              <p:cNvPr id="1326" name="Digital literacy at fingertips…"/>
              <p:cNvSpPr txBox="1"/>
              <p:nvPr/>
            </p:nvSpPr>
            <p:spPr>
              <a:xfrm>
                <a:off x="1560203" y="0"/>
                <a:ext cx="5546490" cy="13975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3819" tIns="83819" rIns="83819" bIns="83819" numCol="1" anchor="t">
                <a:spAutoFit/>
              </a:bodyPr>
              <a:lstStyle/>
              <a:p>
                <a:pPr marL="0" marR="0" lvl="0" indent="0" algn="l" defTabSz="977900" rtl="0" eaLnBrk="1" fontAlgn="auto" latinLnBrk="0" hangingPunct="0">
                  <a:lnSpc>
                    <a:spcPct val="90000"/>
                  </a:lnSpc>
                  <a:spcBef>
                    <a:spcPts val="900"/>
                  </a:spcBef>
                  <a:spcAft>
                    <a:spcPts val="0"/>
                  </a:spcAft>
                  <a:buClrTx/>
                  <a:buSzTx/>
                  <a:buFontTx/>
                  <a:buNone/>
                  <a:tabLst/>
                  <a:defRPr sz="2200" u="sng">
                    <a:latin typeface="Calibri Light"/>
                    <a:ea typeface="Calibri Light"/>
                    <a:cs typeface="Calibri Light"/>
                    <a:sym typeface="Calibri Light"/>
                  </a:defRPr>
                </a:pPr>
                <a:r>
                  <a:rPr kumimoji="0" sz="2200" b="0" i="0" u="sng" strike="noStrike" kern="0" cap="none" spc="0" normalizeH="0" baseline="0" noProof="0">
                    <a:ln>
                      <a:noFill/>
                    </a:ln>
                    <a:solidFill>
                      <a:srgbClr val="000000"/>
                    </a:solidFill>
                    <a:effectLst/>
                    <a:uLnTx/>
                    <a:uFillTx/>
                    <a:latin typeface="Calibri Light"/>
                    <a:cs typeface="Calibri Light"/>
                    <a:sym typeface="Calibri Light"/>
                  </a:rPr>
                  <a:t>Digital literacy at fingertips</a:t>
                </a:r>
                <a:endParaRPr kumimoji="0" sz="2200" b="0" i="0" u="sng"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Leading actor:</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Key words: Health emergencies, capacity building</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Strategic objective: SO1</a:t>
                </a:r>
              </a:p>
            </p:txBody>
          </p:sp>
        </p:grpSp>
        <p:sp>
          <p:nvSpPr>
            <p:cNvPr id="1328" name="Rounded Rectangle"/>
            <p:cNvSpPr/>
            <p:nvPr/>
          </p:nvSpPr>
          <p:spPr>
            <a:xfrm>
              <a:off x="138864" y="138864"/>
              <a:ext cx="1421339" cy="1110924"/>
            </a:xfrm>
            <a:prstGeom prst="roundRect">
              <a:avLst>
                <a:gd name="adj" fmla="val 10000"/>
              </a:avLst>
            </a:prstGeom>
            <a:blipFill rotWithShape="1">
              <a:blip r:embed="rId8"/>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331" name="Group"/>
            <p:cNvGrpSpPr/>
            <p:nvPr/>
          </p:nvGrpSpPr>
          <p:grpSpPr>
            <a:xfrm>
              <a:off x="0" y="1527520"/>
              <a:ext cx="7106695" cy="1397560"/>
              <a:chOff x="0" y="0"/>
              <a:chExt cx="7106694" cy="1397559"/>
            </a:xfrm>
          </p:grpSpPr>
          <p:sp>
            <p:nvSpPr>
              <p:cNvPr id="1329" name="Rounded Rectangle"/>
              <p:cNvSpPr/>
              <p:nvPr/>
            </p:nvSpPr>
            <p:spPr>
              <a:xfrm>
                <a:off x="0" y="0"/>
                <a:ext cx="7106694" cy="1388654"/>
              </a:xfrm>
              <a:prstGeom prst="roundRect">
                <a:avLst>
                  <a:gd name="adj" fmla="val 10000"/>
                </a:avLst>
              </a:prstGeom>
              <a:gradFill flip="none" rotWithShape="1">
                <a:gsLst>
                  <a:gs pos="0">
                    <a:srgbClr val="D1D1D1">
                      <a:alpha val="70000"/>
                    </a:srgbClr>
                  </a:gs>
                  <a:gs pos="50000">
                    <a:srgbClr val="C7C7C7">
                      <a:alpha val="70000"/>
                    </a:srgbClr>
                  </a:gs>
                  <a:gs pos="100000">
                    <a:srgbClr val="C0C0C0">
                      <a:alpha val="70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755650" rtl="0" eaLnBrk="1" fontAlgn="auto" latinLnBrk="0" hangingPunct="0">
                  <a:lnSpc>
                    <a:spcPct val="90000"/>
                  </a:lnSpc>
                  <a:spcBef>
                    <a:spcPts val="300"/>
                  </a:spcBef>
                  <a:spcAft>
                    <a:spcPts val="0"/>
                  </a:spcAft>
                  <a:buClrTx/>
                  <a:buSzTx/>
                  <a:buFontTx/>
                  <a:buNone/>
                  <a:tabLst/>
                  <a:defRPr sz="1700">
                    <a:latin typeface="Calibri Light"/>
                    <a:ea typeface="Calibri Light"/>
                    <a:cs typeface="Calibri Light"/>
                    <a:sym typeface="Calibri Light"/>
                  </a:defRPr>
                </a:pPr>
                <a:endParaRPr kumimoji="0" sz="1700" b="0" i="0" u="none" strike="noStrike" kern="0" cap="none" spc="0" normalizeH="0" baseline="0" noProof="0">
                  <a:ln>
                    <a:noFill/>
                  </a:ln>
                  <a:solidFill>
                    <a:srgbClr val="000000"/>
                  </a:solidFill>
                  <a:effectLst/>
                  <a:uLnTx/>
                  <a:uFillTx/>
                  <a:latin typeface="Calibri Light"/>
                  <a:cs typeface="Calibri Light"/>
                  <a:sym typeface="Calibri Light"/>
                </a:endParaRPr>
              </a:p>
            </p:txBody>
          </p:sp>
          <p:sp>
            <p:nvSpPr>
              <p:cNvPr id="1330" name="Healthy ageing…"/>
              <p:cNvSpPr txBox="1"/>
              <p:nvPr/>
            </p:nvSpPr>
            <p:spPr>
              <a:xfrm>
                <a:off x="1560203" y="0"/>
                <a:ext cx="5546490" cy="13975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3819" tIns="83819" rIns="83819" bIns="83819" numCol="1" anchor="t">
                <a:spAutoFit/>
              </a:bodyPr>
              <a:lstStyle/>
              <a:p>
                <a:pPr marL="0" marR="0" lvl="0" indent="0" algn="l" defTabSz="977900" rtl="0" eaLnBrk="1" fontAlgn="auto" latinLnBrk="0" hangingPunct="0">
                  <a:lnSpc>
                    <a:spcPct val="90000"/>
                  </a:lnSpc>
                  <a:spcBef>
                    <a:spcPts val="900"/>
                  </a:spcBef>
                  <a:spcAft>
                    <a:spcPts val="0"/>
                  </a:spcAft>
                  <a:buClrTx/>
                  <a:buSzTx/>
                  <a:buFontTx/>
                  <a:buNone/>
                  <a:tabLst/>
                  <a:defRPr sz="2200" u="sng">
                    <a:latin typeface="Calibri Light"/>
                    <a:ea typeface="Calibri Light"/>
                    <a:cs typeface="Calibri Light"/>
                    <a:sym typeface="Calibri Light"/>
                  </a:defRPr>
                </a:pPr>
                <a:r>
                  <a:rPr kumimoji="0" sz="2200" b="0" i="0" u="sng" strike="noStrike" kern="0" cap="none" spc="0" normalizeH="0" baseline="0" noProof="0">
                    <a:ln>
                      <a:noFill/>
                    </a:ln>
                    <a:solidFill>
                      <a:srgbClr val="000000"/>
                    </a:solidFill>
                    <a:effectLst/>
                    <a:uLnTx/>
                    <a:uFillTx/>
                    <a:latin typeface="Calibri Light"/>
                    <a:cs typeface="Calibri Light"/>
                    <a:sym typeface="Calibri Light"/>
                  </a:rPr>
                  <a:t>Healthy ageing</a:t>
                </a:r>
                <a:endParaRPr kumimoji="0" sz="2200" b="0" i="0" u="sng"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Leading actor:</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Key words: Ageing</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Strategic objectives: SO3, SO4</a:t>
                </a:r>
              </a:p>
            </p:txBody>
          </p:sp>
        </p:grpSp>
        <p:sp>
          <p:nvSpPr>
            <p:cNvPr id="1332" name="Rounded Rectangle"/>
            <p:cNvSpPr/>
            <p:nvPr/>
          </p:nvSpPr>
          <p:spPr>
            <a:xfrm>
              <a:off x="138864" y="1666384"/>
              <a:ext cx="1421339" cy="1110924"/>
            </a:xfrm>
            <a:prstGeom prst="roundRect">
              <a:avLst>
                <a:gd name="adj" fmla="val 10000"/>
              </a:avLst>
            </a:prstGeom>
            <a:blipFill rotWithShape="1">
              <a:blip r:embed="rId9"/>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335" name="Group"/>
            <p:cNvGrpSpPr/>
            <p:nvPr/>
          </p:nvGrpSpPr>
          <p:grpSpPr>
            <a:xfrm>
              <a:off x="0" y="3055040"/>
              <a:ext cx="7106695" cy="1397560"/>
              <a:chOff x="0" y="0"/>
              <a:chExt cx="7106694" cy="1397559"/>
            </a:xfrm>
          </p:grpSpPr>
          <p:sp>
            <p:nvSpPr>
              <p:cNvPr id="1333" name="Rounded Rectangle"/>
              <p:cNvSpPr/>
              <p:nvPr/>
            </p:nvSpPr>
            <p:spPr>
              <a:xfrm>
                <a:off x="0" y="0"/>
                <a:ext cx="7106694" cy="1388654"/>
              </a:xfrm>
              <a:prstGeom prst="roundRect">
                <a:avLst>
                  <a:gd name="adj" fmla="val 10000"/>
                </a:avLst>
              </a:prstGeom>
              <a:gradFill flip="none" rotWithShape="1">
                <a:gsLst>
                  <a:gs pos="0">
                    <a:srgbClr val="D1D1D1">
                      <a:alpha val="49999"/>
                    </a:srgbClr>
                  </a:gs>
                  <a:gs pos="50000">
                    <a:srgbClr val="C7C7C7">
                      <a:alpha val="49999"/>
                    </a:srgbClr>
                  </a:gs>
                  <a:gs pos="100000">
                    <a:srgbClr val="C0C0C0">
                      <a:alpha val="49999"/>
                    </a:srgbClr>
                  </a:gs>
                </a:gsLst>
                <a:lin ang="5400000" scaled="0"/>
              </a:gradFill>
              <a:ln w="12700" cap="flat">
                <a:noFill/>
                <a:miter lim="400000"/>
              </a:ln>
              <a:effectLst/>
            </p:spPr>
            <p:txBody>
              <a:bodyPr wrap="square" lIns="45719" tIns="45719" rIns="45719" bIns="45719" numCol="1" anchor="t">
                <a:noAutofit/>
              </a:bodyPr>
              <a:lstStyle/>
              <a:p>
                <a:pPr marL="0" marR="0" lvl="0" indent="0" algn="l" defTabSz="755650" rtl="0" eaLnBrk="1" fontAlgn="auto" latinLnBrk="0" hangingPunct="0">
                  <a:lnSpc>
                    <a:spcPct val="90000"/>
                  </a:lnSpc>
                  <a:spcBef>
                    <a:spcPts val="30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334" name="Interoperable digital health ecosystem…"/>
              <p:cNvSpPr txBox="1"/>
              <p:nvPr/>
            </p:nvSpPr>
            <p:spPr>
              <a:xfrm>
                <a:off x="1560203" y="0"/>
                <a:ext cx="5546490" cy="13975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3819" tIns="83819" rIns="83819" bIns="83819" numCol="1" anchor="t">
                <a:spAutoFit/>
              </a:bodyPr>
              <a:lstStyle/>
              <a:p>
                <a:pPr marL="0" marR="0" lvl="0" indent="0" algn="l" defTabSz="977900" rtl="0" eaLnBrk="1" fontAlgn="auto" latinLnBrk="0" hangingPunct="0">
                  <a:lnSpc>
                    <a:spcPct val="90000"/>
                  </a:lnSpc>
                  <a:spcBef>
                    <a:spcPts val="900"/>
                  </a:spcBef>
                  <a:spcAft>
                    <a:spcPts val="0"/>
                  </a:spcAft>
                  <a:buClrTx/>
                  <a:buSzTx/>
                  <a:buFontTx/>
                  <a:buNone/>
                  <a:tabLst/>
                  <a:defRPr sz="2200" u="sng">
                    <a:latin typeface="Calibri Light"/>
                    <a:ea typeface="Calibri Light"/>
                    <a:cs typeface="Calibri Light"/>
                    <a:sym typeface="Calibri Light"/>
                  </a:defRPr>
                </a:pPr>
                <a:r>
                  <a:rPr kumimoji="0" sz="2200" b="0" i="0" u="sng" strike="noStrike" kern="0" cap="none" spc="0" normalizeH="0" baseline="0" noProof="0">
                    <a:ln>
                      <a:noFill/>
                    </a:ln>
                    <a:solidFill>
                      <a:srgbClr val="000000"/>
                    </a:solidFill>
                    <a:effectLst/>
                    <a:uLnTx/>
                    <a:uFillTx/>
                    <a:latin typeface="Calibri Light"/>
                    <a:cs typeface="Calibri Light"/>
                    <a:sym typeface="Calibri Light"/>
                  </a:rPr>
                  <a:t>Interoperable digital health ecosystem</a:t>
                </a:r>
                <a:endParaRPr kumimoji="0" sz="2200" b="0" i="0" u="sng"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Leading actor:</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Key words: Diagnostics, Telemedicine, Artificial intelligence</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Strategic objectives: SO1, SO4</a:t>
                </a:r>
              </a:p>
            </p:txBody>
          </p:sp>
        </p:grpSp>
        <p:sp>
          <p:nvSpPr>
            <p:cNvPr id="1336" name="Rounded Rectangle"/>
            <p:cNvSpPr/>
            <p:nvPr/>
          </p:nvSpPr>
          <p:spPr>
            <a:xfrm>
              <a:off x="138864" y="3193906"/>
              <a:ext cx="1421339" cy="1110924"/>
            </a:xfrm>
            <a:prstGeom prst="roundRect">
              <a:avLst>
                <a:gd name="adj" fmla="val 10000"/>
              </a:avLst>
            </a:prstGeom>
            <a:blipFill rotWithShape="1">
              <a:blip r:embed="rId10"/>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grpSp>
        <p:nvGrpSpPr>
          <p:cNvPr id="1346" name="Group 30"/>
          <p:cNvGrpSpPr/>
          <p:nvPr/>
        </p:nvGrpSpPr>
        <p:grpSpPr>
          <a:xfrm>
            <a:off x="191496" y="314120"/>
            <a:ext cx="1551056" cy="351390"/>
            <a:chOff x="0" y="0"/>
            <a:chExt cx="1551054" cy="351388"/>
          </a:xfrm>
        </p:grpSpPr>
        <p:sp>
          <p:nvSpPr>
            <p:cNvPr id="1338" name="Rectangle 31"/>
            <p:cNvSpPr/>
            <p:nvPr/>
          </p:nvSpPr>
          <p:spPr>
            <a:xfrm>
              <a:off x="-1" y="0"/>
              <a:ext cx="351389" cy="351388"/>
            </a:xfrm>
            <a:prstGeom prst="rect">
              <a:avLst/>
            </a:prstGeom>
            <a:solidFill>
              <a:srgbClr val="005386"/>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339" name="Picture 32" descr="Picture 32"/>
            <p:cNvPicPr>
              <a:picLocks noChangeAspect="1"/>
            </p:cNvPicPr>
            <p:nvPr/>
          </p:nvPicPr>
          <p:blipFill>
            <a:blip r:embed="rId11"/>
            <a:stretch>
              <a:fillRect/>
            </a:stretch>
          </p:blipFill>
          <p:spPr>
            <a:xfrm>
              <a:off x="43807" y="47334"/>
              <a:ext cx="264749" cy="250164"/>
            </a:xfrm>
            <a:prstGeom prst="rect">
              <a:avLst/>
            </a:prstGeom>
            <a:ln w="12700" cap="flat">
              <a:noFill/>
              <a:miter lim="400000"/>
            </a:ln>
            <a:effectLst/>
          </p:spPr>
        </p:pic>
        <p:sp>
          <p:nvSpPr>
            <p:cNvPr id="1340" name="Rectangle 33"/>
            <p:cNvSpPr/>
            <p:nvPr/>
          </p:nvSpPr>
          <p:spPr>
            <a:xfrm>
              <a:off x="799777" y="0"/>
              <a:ext cx="351389" cy="351388"/>
            </a:xfrm>
            <a:prstGeom prst="rect">
              <a:avLst/>
            </a:prstGeom>
            <a:solidFill>
              <a:srgbClr val="FF6200"/>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1341" name="Rectangle 34"/>
            <p:cNvSpPr/>
            <p:nvPr/>
          </p:nvSpPr>
          <p:spPr>
            <a:xfrm>
              <a:off x="1199666" y="1"/>
              <a:ext cx="351389" cy="351388"/>
            </a:xfrm>
            <a:prstGeom prst="rect">
              <a:avLst/>
            </a:prstGeom>
            <a:solidFill>
              <a:srgbClr val="109ADB"/>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342" name="Picture 35" descr="Picture 35"/>
            <p:cNvPicPr>
              <a:picLocks noChangeAspect="1"/>
            </p:cNvPicPr>
            <p:nvPr/>
          </p:nvPicPr>
          <p:blipFill>
            <a:blip r:embed="rId12"/>
            <a:stretch>
              <a:fillRect/>
            </a:stretch>
          </p:blipFill>
          <p:spPr>
            <a:xfrm>
              <a:off x="1245621" y="59526"/>
              <a:ext cx="254443" cy="262700"/>
            </a:xfrm>
            <a:prstGeom prst="rect">
              <a:avLst/>
            </a:prstGeom>
            <a:ln w="12700" cap="flat">
              <a:noFill/>
              <a:miter lim="400000"/>
            </a:ln>
            <a:effectLst/>
          </p:spPr>
        </p:pic>
        <p:sp>
          <p:nvSpPr>
            <p:cNvPr id="1343" name="Rectangle 36"/>
            <p:cNvSpPr/>
            <p:nvPr/>
          </p:nvSpPr>
          <p:spPr>
            <a:xfrm>
              <a:off x="399888" y="0"/>
              <a:ext cx="351389" cy="351388"/>
            </a:xfrm>
            <a:prstGeom prst="rect">
              <a:avLst/>
            </a:prstGeom>
            <a:solidFill>
              <a:srgbClr val="05AD74"/>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344" name="Picture 37" descr="Picture 37"/>
            <p:cNvPicPr>
              <a:picLocks noChangeAspect="1"/>
            </p:cNvPicPr>
            <p:nvPr/>
          </p:nvPicPr>
          <p:blipFill>
            <a:blip r:embed="rId13"/>
            <a:stretch>
              <a:fillRect/>
            </a:stretch>
          </p:blipFill>
          <p:spPr>
            <a:xfrm>
              <a:off x="443696" y="43422"/>
              <a:ext cx="263829" cy="270543"/>
            </a:xfrm>
            <a:prstGeom prst="rect">
              <a:avLst/>
            </a:prstGeom>
            <a:ln w="12700" cap="flat">
              <a:noFill/>
              <a:miter lim="400000"/>
            </a:ln>
            <a:effectLst/>
          </p:spPr>
        </p:pic>
        <p:pic>
          <p:nvPicPr>
            <p:cNvPr id="1345" name="Picture 43" descr="Picture 43"/>
            <p:cNvPicPr>
              <a:picLocks noChangeAspect="1"/>
            </p:cNvPicPr>
            <p:nvPr/>
          </p:nvPicPr>
          <p:blipFill>
            <a:blip r:embed="rId14"/>
            <a:stretch>
              <a:fillRect/>
            </a:stretch>
          </p:blipFill>
          <p:spPr>
            <a:xfrm>
              <a:off x="828682" y="64289"/>
              <a:ext cx="285521" cy="238389"/>
            </a:xfrm>
            <a:prstGeom prst="rect">
              <a:avLst/>
            </a:prstGeom>
            <a:ln w="12700" cap="flat">
              <a:noFill/>
              <a:miter lim="400000"/>
            </a:ln>
            <a:effectLst/>
          </p:spPr>
        </p:pic>
      </p:grpSp>
      <p:sp>
        <p:nvSpPr>
          <p:cNvPr id="1347" name="Rectangle 117"/>
          <p:cNvSpPr/>
          <p:nvPr/>
        </p:nvSpPr>
        <p:spPr>
          <a:xfrm>
            <a:off x="-23012" y="102219"/>
            <a:ext cx="2285060" cy="963258"/>
          </a:xfrm>
          <a:prstGeom prst="rect">
            <a:avLst/>
          </a:prstGeom>
          <a:solidFill>
            <a:srgbClr val="FFFFFF">
              <a:alpha val="72000"/>
            </a:srgbClr>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348" name="Straight Connector 45"/>
          <p:cNvSpPr/>
          <p:nvPr/>
        </p:nvSpPr>
        <p:spPr>
          <a:xfrm>
            <a:off x="2656739" y="231087"/>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sp>
        <p:nvSpPr>
          <p:cNvPr id="1349" name="TextBox 46"/>
          <p:cNvSpPr txBox="1"/>
          <p:nvPr/>
        </p:nvSpPr>
        <p:spPr>
          <a:xfrm>
            <a:off x="2153980" y="385844"/>
            <a:ext cx="7966925" cy="5232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lvl1pPr algn="ctr" defTabSz="914400">
              <a:defRPr sz="2800">
                <a:latin typeface="Calibri Light"/>
                <a:ea typeface="Calibri Light"/>
                <a:cs typeface="Calibri Light"/>
                <a:sym typeface="Calibri Light"/>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Light"/>
                <a:cs typeface="Calibri Light"/>
                <a:sym typeface="Calibri Light"/>
              </a:rPr>
              <a:t>Shared space: Showcase and knowledge sharing</a:t>
            </a:r>
            <a:endParaRPr kumimoji="0" sz="2800" b="1" i="0" u="none" strike="noStrike" kern="0" cap="none" spc="0" normalizeH="0" baseline="0" noProof="0" dirty="0">
              <a:ln>
                <a:noFill/>
              </a:ln>
              <a:solidFill>
                <a:srgbClr val="000000"/>
              </a:solidFill>
              <a:effectLst/>
              <a:uLnTx/>
              <a:uFillTx/>
              <a:latin typeface="Calibri Light"/>
              <a:cs typeface="Calibri Light"/>
              <a:sym typeface="Calibri Light"/>
            </a:endParaRPr>
          </a:p>
        </p:txBody>
      </p:sp>
      <p:sp>
        <p:nvSpPr>
          <p:cNvPr id="1350" name="Straight Connector 47"/>
          <p:cNvSpPr/>
          <p:nvPr/>
        </p:nvSpPr>
        <p:spPr>
          <a:xfrm>
            <a:off x="2656739" y="1074425"/>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 name="Straight Connector 60"/>
          <p:cNvSpPr/>
          <p:nvPr/>
        </p:nvSpPr>
        <p:spPr>
          <a:xfrm>
            <a:off x="2141764" y="1975005"/>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sp>
        <p:nvSpPr>
          <p:cNvPr id="1355" name="TextBox 61"/>
          <p:cNvSpPr txBox="1"/>
          <p:nvPr/>
        </p:nvSpPr>
        <p:spPr>
          <a:xfrm>
            <a:off x="2101338" y="1466295"/>
            <a:ext cx="5867281" cy="4447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800">
                <a:latin typeface="Calibri Light"/>
                <a:ea typeface="Calibri Light"/>
                <a:cs typeface="Calibri Light"/>
                <a:sym typeface="Calibri Light"/>
              </a:defRPr>
            </a:pPr>
            <a:r>
              <a:rPr kumimoji="0" sz="2800" b="0" i="0" u="none" strike="noStrike" kern="0" cap="none" spc="0" normalizeH="0" baseline="0" noProof="0">
                <a:ln>
                  <a:noFill/>
                </a:ln>
                <a:solidFill>
                  <a:srgbClr val="000000"/>
                </a:solidFill>
                <a:effectLst/>
                <a:uLnTx/>
                <a:uFillTx/>
                <a:latin typeface="Calibri Light"/>
                <a:cs typeface="Calibri Light"/>
                <a:sym typeface="Calibri Light"/>
              </a:rPr>
              <a:t>Explore other initiatives </a:t>
            </a:r>
            <a:r>
              <a:rPr kumimoji="0" sz="1400" b="0" i="0" u="none" strike="noStrike" kern="0" cap="none" spc="0" normalizeH="0" baseline="0" noProof="0">
                <a:ln>
                  <a:noFill/>
                </a:ln>
                <a:solidFill>
                  <a:srgbClr val="000000"/>
                </a:solidFill>
                <a:effectLst/>
                <a:uLnTx/>
                <a:uFillTx/>
                <a:latin typeface="Calibri Light"/>
                <a:cs typeface="Calibri Light"/>
                <a:sym typeface="Calibri Light"/>
              </a:rPr>
              <a:t>(below are fictional samples)</a:t>
            </a:r>
          </a:p>
        </p:txBody>
      </p:sp>
      <p:sp>
        <p:nvSpPr>
          <p:cNvPr id="1356" name="TextBox 62"/>
          <p:cNvSpPr txBox="1"/>
          <p:nvPr/>
        </p:nvSpPr>
        <p:spPr>
          <a:xfrm>
            <a:off x="8591833" y="1633579"/>
            <a:ext cx="596814" cy="24830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defTabSz="914400">
              <a:defRPr sz="1200">
                <a:latin typeface="Calibri Light"/>
                <a:ea typeface="Calibri Light"/>
                <a:cs typeface="Calibri Light"/>
                <a:sym typeface="Calibri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Light"/>
                <a:cs typeface="Calibri Light"/>
                <a:sym typeface="Calibri Light"/>
              </a:rPr>
              <a:t>Share</a:t>
            </a:r>
          </a:p>
        </p:txBody>
      </p:sp>
      <p:pic>
        <p:nvPicPr>
          <p:cNvPr id="1357" name="Graphic 63" descr="Graphic 63"/>
          <p:cNvPicPr>
            <a:picLocks noChangeAspect="1"/>
          </p:cNvPicPr>
          <p:nvPr/>
        </p:nvPicPr>
        <p:blipFill>
          <a:blip r:embed="rId2"/>
          <a:stretch>
            <a:fillRect/>
          </a:stretch>
        </p:blipFill>
        <p:spPr>
          <a:xfrm>
            <a:off x="8347086" y="1626822"/>
            <a:ext cx="251120" cy="251120"/>
          </a:xfrm>
          <a:prstGeom prst="rect">
            <a:avLst/>
          </a:prstGeom>
          <a:ln w="12700">
            <a:miter lim="400000"/>
          </a:ln>
        </p:spPr>
      </p:pic>
      <p:grpSp>
        <p:nvGrpSpPr>
          <p:cNvPr id="1362" name="Group 1"/>
          <p:cNvGrpSpPr/>
          <p:nvPr/>
        </p:nvGrpSpPr>
        <p:grpSpPr>
          <a:xfrm>
            <a:off x="9686866" y="2222449"/>
            <a:ext cx="2335103" cy="1311072"/>
            <a:chOff x="0" y="0"/>
            <a:chExt cx="2335102" cy="1311070"/>
          </a:xfrm>
        </p:grpSpPr>
        <p:pic>
          <p:nvPicPr>
            <p:cNvPr id="1358" name="Picture 69" descr="Picture 69"/>
            <p:cNvPicPr>
              <a:picLocks noChangeAspect="1"/>
            </p:cNvPicPr>
            <p:nvPr/>
          </p:nvPicPr>
          <p:blipFill>
            <a:blip r:embed="rId3"/>
            <a:stretch>
              <a:fillRect/>
            </a:stretch>
          </p:blipFill>
          <p:spPr>
            <a:xfrm>
              <a:off x="0" y="0"/>
              <a:ext cx="2335102" cy="1311070"/>
            </a:xfrm>
            <a:prstGeom prst="rect">
              <a:avLst/>
            </a:prstGeom>
            <a:ln w="12700" cap="flat">
              <a:noFill/>
              <a:miter lim="400000"/>
            </a:ln>
            <a:effectLst/>
          </p:spPr>
        </p:pic>
        <p:grpSp>
          <p:nvGrpSpPr>
            <p:cNvPr id="1361" name="Rectangle 70"/>
            <p:cNvGrpSpPr/>
            <p:nvPr/>
          </p:nvGrpSpPr>
          <p:grpSpPr>
            <a:xfrm>
              <a:off x="1310941" y="58955"/>
              <a:ext cx="920467" cy="1010308"/>
              <a:chOff x="0" y="0"/>
              <a:chExt cx="920466" cy="1010305"/>
            </a:xfrm>
          </p:grpSpPr>
          <p:sp>
            <p:nvSpPr>
              <p:cNvPr id="1359" name="Rectangle"/>
              <p:cNvSpPr/>
              <p:nvPr/>
            </p:nvSpPr>
            <p:spPr>
              <a:xfrm>
                <a:off x="0" y="0"/>
                <a:ext cx="920466" cy="355172"/>
              </a:xfrm>
              <a:prstGeom prst="rect">
                <a:avLst/>
              </a:prstGeom>
              <a:solidFill>
                <a:srgbClr val="DDEAE4"/>
              </a:solidFill>
              <a:ln w="12700" cap="flat">
                <a:noFill/>
                <a:miter lim="400000"/>
              </a:ln>
              <a:effectLst/>
            </p:spPr>
            <p:txBody>
              <a:bodyPr wrap="square" lIns="45719" tIns="45719" rIns="45719" bIns="45719" numCol="1" anchor="t">
                <a:noAutofit/>
              </a:bodyPr>
              <a:lstStyle/>
              <a:p>
                <a:pPr marL="0" marR="0" lvl="0" indent="0" algn="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360" name="Dynamic digital health maturity model"/>
              <p:cNvSpPr txBox="1"/>
              <p:nvPr/>
            </p:nvSpPr>
            <p:spPr>
              <a:xfrm>
                <a:off x="45719" y="0"/>
                <a:ext cx="829027" cy="101030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t">
                <a:spAutoFit/>
              </a:bodyPr>
              <a:lstStyle>
                <a:lvl1pPr algn="r" defTabSz="914400">
                  <a:defRPr sz="1200">
                    <a:latin typeface="Calibri Light"/>
                    <a:ea typeface="Calibri Light"/>
                    <a:cs typeface="Calibri Light"/>
                    <a:sym typeface="Calibri Ligh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Light"/>
                    <a:cs typeface="Calibri Light"/>
                    <a:sym typeface="Calibri Light"/>
                  </a:rPr>
                  <a:t>Dynamic digital health maturity model</a:t>
                </a:r>
              </a:p>
            </p:txBody>
          </p:sp>
        </p:grpSp>
      </p:grpSp>
      <p:pic>
        <p:nvPicPr>
          <p:cNvPr id="1363" name="Picture 71" descr="Picture 71"/>
          <p:cNvPicPr>
            <a:picLocks noChangeAspect="1"/>
          </p:cNvPicPr>
          <p:nvPr/>
        </p:nvPicPr>
        <p:blipFill>
          <a:blip r:embed="rId4"/>
          <a:stretch>
            <a:fillRect/>
          </a:stretch>
        </p:blipFill>
        <p:spPr>
          <a:xfrm>
            <a:off x="9692509" y="3592474"/>
            <a:ext cx="2335102" cy="1263116"/>
          </a:xfrm>
          <a:prstGeom prst="rect">
            <a:avLst/>
          </a:prstGeom>
          <a:ln w="12700">
            <a:miter lim="400000"/>
          </a:ln>
        </p:spPr>
      </p:pic>
      <p:grpSp>
        <p:nvGrpSpPr>
          <p:cNvPr id="1366" name="Rectangle 72"/>
          <p:cNvGrpSpPr/>
          <p:nvPr/>
        </p:nvGrpSpPr>
        <p:grpSpPr>
          <a:xfrm>
            <a:off x="9698435" y="3448993"/>
            <a:ext cx="1064448" cy="1971388"/>
            <a:chOff x="0" y="0"/>
            <a:chExt cx="1064446" cy="1971388"/>
          </a:xfrm>
        </p:grpSpPr>
        <p:sp>
          <p:nvSpPr>
            <p:cNvPr id="1364" name="Rectangle"/>
            <p:cNvSpPr/>
            <p:nvPr/>
          </p:nvSpPr>
          <p:spPr>
            <a:xfrm>
              <a:off x="0" y="642275"/>
              <a:ext cx="1064446" cy="686838"/>
            </a:xfrm>
            <a:prstGeom prst="rect">
              <a:avLst/>
            </a:prstGeom>
            <a:solidFill>
              <a:srgbClr val="02533B"/>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Calibri Light"/>
                  <a:ea typeface="Calibri Light"/>
                  <a:cs typeface="Calibri Light"/>
                  <a:sym typeface="Calibri Light"/>
                </a:defRPr>
              </a:pPr>
              <a:endParaRPr kumimoji="0" sz="1800" b="0" i="0" u="none" strike="noStrike" kern="0" cap="none" spc="0" normalizeH="0" baseline="0" noProof="0">
                <a:ln>
                  <a:noFill/>
                </a:ln>
                <a:solidFill>
                  <a:srgbClr val="FFFFFF"/>
                </a:solidFill>
                <a:effectLst/>
                <a:uLnTx/>
                <a:uFillTx/>
                <a:latin typeface="Calibri Light"/>
                <a:cs typeface="Calibri Light"/>
                <a:sym typeface="Calibri Light"/>
              </a:endParaRPr>
            </a:p>
          </p:txBody>
        </p:sp>
        <p:sp>
          <p:nvSpPr>
            <p:cNvPr id="1365" name="Share your initiatives"/>
            <p:cNvSpPr txBox="1"/>
            <p:nvPr/>
          </p:nvSpPr>
          <p:spPr>
            <a:xfrm>
              <a:off x="45719" y="0"/>
              <a:ext cx="973007" cy="197138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Calibri Light"/>
                  <a:ea typeface="Calibri Light"/>
                  <a:cs typeface="Calibri Light"/>
                  <a:sym typeface="Calibri Light"/>
                </a:defRPr>
              </a:pPr>
              <a:endParaRPr kumimoji="0" sz="1800" b="0" i="0" u="none" strike="noStrike" kern="0" cap="none" spc="0" normalizeH="0" baseline="0" noProof="0">
                <a:ln>
                  <a:noFill/>
                </a:ln>
                <a:solidFill>
                  <a:srgbClr val="FFFFFF"/>
                </a:solidFill>
                <a:effectLst/>
                <a:uLnTx/>
                <a:uFillTx/>
                <a:latin typeface="Calibri Light"/>
                <a:cs typeface="Calibri Light"/>
                <a:sym typeface="Calibri Light"/>
              </a:endParaRPr>
            </a:p>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FFFFFF"/>
                  </a:solidFill>
                  <a:latin typeface="Calibri Light"/>
                  <a:ea typeface="Calibri Light"/>
                  <a:cs typeface="Calibri Light"/>
                  <a:sym typeface="Calibri Light"/>
                </a:defRPr>
              </a:pPr>
              <a:r>
                <a:rPr kumimoji="0" sz="1600" b="0" i="0" u="none" strike="noStrike" kern="0" cap="none" spc="0" normalizeH="0" baseline="0" noProof="0">
                  <a:ln>
                    <a:noFill/>
                  </a:ln>
                  <a:solidFill>
                    <a:srgbClr val="FFFFFF"/>
                  </a:solidFill>
                  <a:effectLst/>
                  <a:uLnTx/>
                  <a:uFillTx/>
                  <a:latin typeface="Calibri Light"/>
                  <a:cs typeface="Calibri Light"/>
                  <a:sym typeface="Calibri Light"/>
                </a:rPr>
                <a:t>Share your initiatives</a:t>
              </a:r>
              <a:endParaRPr kumimoji="0" sz="1600" b="0" i="0" u="none" strike="noStrike" kern="0" cap="none" spc="0" normalizeH="0" baseline="0" noProof="0">
                <a:ln>
                  <a:noFill/>
                </a:ln>
                <a:solidFill>
                  <a:srgbClr val="FFFFFF"/>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Calibri Light"/>
                  <a:ea typeface="Calibri Light"/>
                  <a:cs typeface="Calibri Light"/>
                  <a:sym typeface="Calibri Light"/>
                </a:defRPr>
              </a:pPr>
              <a:endParaRPr kumimoji="0" sz="1800" b="0" i="0" u="none" strike="noStrike" kern="0" cap="none" spc="0" normalizeH="0" baseline="0" noProof="0">
                <a:ln>
                  <a:noFill/>
                </a:ln>
                <a:solidFill>
                  <a:srgbClr val="FFFFFF"/>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Calibri Light"/>
                  <a:ea typeface="Calibri Light"/>
                  <a:cs typeface="Calibri Light"/>
                  <a:sym typeface="Calibri Light"/>
                </a:defRPr>
              </a:pPr>
              <a:endParaRPr kumimoji="0" sz="1800" b="0" i="0" u="none" strike="noStrike" kern="0" cap="none" spc="0" normalizeH="0" baseline="0" noProof="0">
                <a:ln>
                  <a:noFill/>
                </a:ln>
                <a:solidFill>
                  <a:srgbClr val="FFFFFF"/>
                </a:solidFill>
                <a:effectLst/>
                <a:uLnTx/>
                <a:uFillTx/>
                <a:latin typeface="Calibri"/>
                <a:ea typeface="+mn-ea"/>
                <a:cs typeface="Calibri"/>
                <a:sym typeface="Calibri"/>
              </a:endParaRPr>
            </a:p>
          </p:txBody>
        </p:sp>
      </p:grpSp>
      <p:grpSp>
        <p:nvGrpSpPr>
          <p:cNvPr id="1379" name="Diagram 24"/>
          <p:cNvGrpSpPr/>
          <p:nvPr/>
        </p:nvGrpSpPr>
        <p:grpSpPr>
          <a:xfrm>
            <a:off x="2127673" y="2184867"/>
            <a:ext cx="7106696" cy="4452604"/>
            <a:chOff x="0" y="-1"/>
            <a:chExt cx="7106695" cy="4452601"/>
          </a:xfrm>
        </p:grpSpPr>
        <p:grpSp>
          <p:nvGrpSpPr>
            <p:cNvPr id="1369" name="Group"/>
            <p:cNvGrpSpPr/>
            <p:nvPr/>
          </p:nvGrpSpPr>
          <p:grpSpPr>
            <a:xfrm>
              <a:off x="0" y="-1"/>
              <a:ext cx="7106695" cy="1397561"/>
              <a:chOff x="0" y="0"/>
              <a:chExt cx="7106694" cy="1397559"/>
            </a:xfrm>
          </p:grpSpPr>
          <p:sp>
            <p:nvSpPr>
              <p:cNvPr id="1367" name="Rounded Rectangle"/>
              <p:cNvSpPr/>
              <p:nvPr/>
            </p:nvSpPr>
            <p:spPr>
              <a:xfrm>
                <a:off x="0" y="0"/>
                <a:ext cx="7106694" cy="1388654"/>
              </a:xfrm>
              <a:prstGeom prst="roundRect">
                <a:avLst>
                  <a:gd name="adj" fmla="val 10000"/>
                </a:avLst>
              </a:prstGeom>
              <a:gradFill flip="none" rotWithShape="1">
                <a:gsLst>
                  <a:gs pos="0">
                    <a:srgbClr val="D1D1D1">
                      <a:alpha val="90000"/>
                    </a:srgbClr>
                  </a:gs>
                  <a:gs pos="50000">
                    <a:srgbClr val="C7C7C7">
                      <a:alpha val="90000"/>
                    </a:srgbClr>
                  </a:gs>
                  <a:gs pos="100000">
                    <a:srgbClr val="C0C0C0">
                      <a:alpha val="90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755650" rtl="0" eaLnBrk="1" fontAlgn="auto" latinLnBrk="0" hangingPunct="0">
                  <a:lnSpc>
                    <a:spcPct val="90000"/>
                  </a:lnSpc>
                  <a:spcBef>
                    <a:spcPts val="300"/>
                  </a:spcBef>
                  <a:spcAft>
                    <a:spcPts val="0"/>
                  </a:spcAft>
                  <a:buClrTx/>
                  <a:buSzTx/>
                  <a:buFontTx/>
                  <a:buNone/>
                  <a:tabLst/>
                  <a:defRPr sz="1700">
                    <a:latin typeface="Calibri Light"/>
                    <a:ea typeface="Calibri Light"/>
                    <a:cs typeface="Calibri Light"/>
                    <a:sym typeface="Calibri Light"/>
                  </a:defRPr>
                </a:pPr>
                <a:endParaRPr kumimoji="0" sz="1700" b="0" i="0" u="none" strike="noStrike" kern="0" cap="none" spc="0" normalizeH="0" baseline="0" noProof="0">
                  <a:ln>
                    <a:noFill/>
                  </a:ln>
                  <a:solidFill>
                    <a:srgbClr val="000000"/>
                  </a:solidFill>
                  <a:effectLst/>
                  <a:uLnTx/>
                  <a:uFillTx/>
                  <a:latin typeface="Calibri Light"/>
                  <a:cs typeface="Calibri Light"/>
                  <a:sym typeface="Calibri Light"/>
                </a:endParaRPr>
              </a:p>
            </p:txBody>
          </p:sp>
          <p:sp>
            <p:nvSpPr>
              <p:cNvPr id="1368" name="Digital literacy at fingertips…"/>
              <p:cNvSpPr txBox="1"/>
              <p:nvPr/>
            </p:nvSpPr>
            <p:spPr>
              <a:xfrm>
                <a:off x="1560203" y="0"/>
                <a:ext cx="5546490" cy="13975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3819" tIns="83819" rIns="83819" bIns="83819" numCol="1" anchor="t">
                <a:spAutoFit/>
              </a:bodyPr>
              <a:lstStyle/>
              <a:p>
                <a:pPr marL="0" marR="0" lvl="0" indent="0" algn="l" defTabSz="977900" rtl="0" eaLnBrk="1" fontAlgn="auto" latinLnBrk="0" hangingPunct="0">
                  <a:lnSpc>
                    <a:spcPct val="90000"/>
                  </a:lnSpc>
                  <a:spcBef>
                    <a:spcPts val="900"/>
                  </a:spcBef>
                  <a:spcAft>
                    <a:spcPts val="0"/>
                  </a:spcAft>
                  <a:buClrTx/>
                  <a:buSzTx/>
                  <a:buFontTx/>
                  <a:buNone/>
                  <a:tabLst/>
                  <a:defRPr sz="2200" u="sng">
                    <a:latin typeface="Calibri Light"/>
                    <a:ea typeface="Calibri Light"/>
                    <a:cs typeface="Calibri Light"/>
                    <a:sym typeface="Calibri Light"/>
                  </a:defRPr>
                </a:pPr>
                <a:r>
                  <a:rPr kumimoji="0" sz="2200" b="0" i="0" u="sng" strike="noStrike" kern="0" cap="none" spc="0" normalizeH="0" baseline="0" noProof="0">
                    <a:ln>
                      <a:noFill/>
                    </a:ln>
                    <a:solidFill>
                      <a:srgbClr val="000000"/>
                    </a:solidFill>
                    <a:effectLst/>
                    <a:uLnTx/>
                    <a:uFillTx/>
                    <a:latin typeface="Calibri Light"/>
                    <a:cs typeface="Calibri Light"/>
                    <a:sym typeface="Calibri Light"/>
                  </a:rPr>
                  <a:t>Digital literacy at fingertips</a:t>
                </a:r>
                <a:endParaRPr kumimoji="0" sz="2200" b="0" i="0" u="sng"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Leading actor:</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Key words: Health emergencies, capacity building</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Strategic objective: SO1</a:t>
                </a:r>
              </a:p>
            </p:txBody>
          </p:sp>
        </p:grpSp>
        <p:sp>
          <p:nvSpPr>
            <p:cNvPr id="1370" name="Rounded Rectangle"/>
            <p:cNvSpPr/>
            <p:nvPr/>
          </p:nvSpPr>
          <p:spPr>
            <a:xfrm>
              <a:off x="138864" y="138864"/>
              <a:ext cx="1421339" cy="1110924"/>
            </a:xfrm>
            <a:prstGeom prst="roundRect">
              <a:avLst>
                <a:gd name="adj" fmla="val 10000"/>
              </a:avLst>
            </a:prstGeom>
            <a:blipFill rotWithShape="1">
              <a:blip r:embed="rId5"/>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373" name="Group"/>
            <p:cNvGrpSpPr/>
            <p:nvPr/>
          </p:nvGrpSpPr>
          <p:grpSpPr>
            <a:xfrm>
              <a:off x="0" y="1527520"/>
              <a:ext cx="7106695" cy="1397560"/>
              <a:chOff x="0" y="0"/>
              <a:chExt cx="7106694" cy="1397559"/>
            </a:xfrm>
          </p:grpSpPr>
          <p:sp>
            <p:nvSpPr>
              <p:cNvPr id="1371" name="Rounded Rectangle"/>
              <p:cNvSpPr/>
              <p:nvPr/>
            </p:nvSpPr>
            <p:spPr>
              <a:xfrm>
                <a:off x="0" y="0"/>
                <a:ext cx="7106694" cy="1388654"/>
              </a:xfrm>
              <a:prstGeom prst="roundRect">
                <a:avLst>
                  <a:gd name="adj" fmla="val 10000"/>
                </a:avLst>
              </a:prstGeom>
              <a:gradFill flip="none" rotWithShape="1">
                <a:gsLst>
                  <a:gs pos="0">
                    <a:srgbClr val="D1D1D1">
                      <a:alpha val="70000"/>
                    </a:srgbClr>
                  </a:gs>
                  <a:gs pos="50000">
                    <a:srgbClr val="C7C7C7">
                      <a:alpha val="70000"/>
                    </a:srgbClr>
                  </a:gs>
                  <a:gs pos="100000">
                    <a:srgbClr val="C0C0C0">
                      <a:alpha val="70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755650" rtl="0" eaLnBrk="1" fontAlgn="auto" latinLnBrk="0" hangingPunct="0">
                  <a:lnSpc>
                    <a:spcPct val="90000"/>
                  </a:lnSpc>
                  <a:spcBef>
                    <a:spcPts val="300"/>
                  </a:spcBef>
                  <a:spcAft>
                    <a:spcPts val="0"/>
                  </a:spcAft>
                  <a:buClrTx/>
                  <a:buSzTx/>
                  <a:buFontTx/>
                  <a:buNone/>
                  <a:tabLst/>
                  <a:defRPr sz="1700">
                    <a:latin typeface="Calibri Light"/>
                    <a:ea typeface="Calibri Light"/>
                    <a:cs typeface="Calibri Light"/>
                    <a:sym typeface="Calibri Light"/>
                  </a:defRPr>
                </a:pPr>
                <a:endParaRPr kumimoji="0" sz="1700" b="0" i="0" u="none" strike="noStrike" kern="0" cap="none" spc="0" normalizeH="0" baseline="0" noProof="0">
                  <a:ln>
                    <a:noFill/>
                  </a:ln>
                  <a:solidFill>
                    <a:srgbClr val="000000"/>
                  </a:solidFill>
                  <a:effectLst/>
                  <a:uLnTx/>
                  <a:uFillTx/>
                  <a:latin typeface="Calibri Light"/>
                  <a:cs typeface="Calibri Light"/>
                  <a:sym typeface="Calibri Light"/>
                </a:endParaRPr>
              </a:p>
            </p:txBody>
          </p:sp>
          <p:sp>
            <p:nvSpPr>
              <p:cNvPr id="1372" name="Healthy ageing…"/>
              <p:cNvSpPr txBox="1"/>
              <p:nvPr/>
            </p:nvSpPr>
            <p:spPr>
              <a:xfrm>
                <a:off x="1560203" y="0"/>
                <a:ext cx="5546490" cy="13975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3819" tIns="83819" rIns="83819" bIns="83819" numCol="1" anchor="t">
                <a:spAutoFit/>
              </a:bodyPr>
              <a:lstStyle/>
              <a:p>
                <a:pPr marL="0" marR="0" lvl="0" indent="0" algn="l" defTabSz="977900" rtl="0" eaLnBrk="1" fontAlgn="auto" latinLnBrk="0" hangingPunct="0">
                  <a:lnSpc>
                    <a:spcPct val="90000"/>
                  </a:lnSpc>
                  <a:spcBef>
                    <a:spcPts val="900"/>
                  </a:spcBef>
                  <a:spcAft>
                    <a:spcPts val="0"/>
                  </a:spcAft>
                  <a:buClrTx/>
                  <a:buSzTx/>
                  <a:buFontTx/>
                  <a:buNone/>
                  <a:tabLst/>
                  <a:defRPr sz="2200" u="sng">
                    <a:latin typeface="Calibri Light"/>
                    <a:ea typeface="Calibri Light"/>
                    <a:cs typeface="Calibri Light"/>
                    <a:sym typeface="Calibri Light"/>
                  </a:defRPr>
                </a:pPr>
                <a:r>
                  <a:rPr kumimoji="0" sz="2200" b="0" i="0" u="sng" strike="noStrike" kern="0" cap="none" spc="0" normalizeH="0" baseline="0" noProof="0">
                    <a:ln>
                      <a:noFill/>
                    </a:ln>
                    <a:solidFill>
                      <a:srgbClr val="000000"/>
                    </a:solidFill>
                    <a:effectLst/>
                    <a:uLnTx/>
                    <a:uFillTx/>
                    <a:latin typeface="Calibri Light"/>
                    <a:cs typeface="Calibri Light"/>
                    <a:sym typeface="Calibri Light"/>
                  </a:rPr>
                  <a:t>Healthy ageing</a:t>
                </a:r>
                <a:endParaRPr kumimoji="0" sz="2200" b="0" i="0" u="sng"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Leading actor:</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Key words: Ageing</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Strategic objectives: SO3, SO4</a:t>
                </a:r>
              </a:p>
            </p:txBody>
          </p:sp>
        </p:grpSp>
        <p:sp>
          <p:nvSpPr>
            <p:cNvPr id="1374" name="Rounded Rectangle"/>
            <p:cNvSpPr/>
            <p:nvPr/>
          </p:nvSpPr>
          <p:spPr>
            <a:xfrm>
              <a:off x="138864" y="1666384"/>
              <a:ext cx="1421339" cy="1110924"/>
            </a:xfrm>
            <a:prstGeom prst="roundRect">
              <a:avLst>
                <a:gd name="adj" fmla="val 10000"/>
              </a:avLst>
            </a:prstGeom>
            <a:blipFill rotWithShape="1">
              <a:blip r:embed="rId6"/>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377" name="Group"/>
            <p:cNvGrpSpPr/>
            <p:nvPr/>
          </p:nvGrpSpPr>
          <p:grpSpPr>
            <a:xfrm>
              <a:off x="0" y="3055040"/>
              <a:ext cx="7106695" cy="1397560"/>
              <a:chOff x="0" y="0"/>
              <a:chExt cx="7106694" cy="1397559"/>
            </a:xfrm>
          </p:grpSpPr>
          <p:sp>
            <p:nvSpPr>
              <p:cNvPr id="1375" name="Rounded Rectangle"/>
              <p:cNvSpPr/>
              <p:nvPr/>
            </p:nvSpPr>
            <p:spPr>
              <a:xfrm>
                <a:off x="0" y="0"/>
                <a:ext cx="7106694" cy="1388654"/>
              </a:xfrm>
              <a:prstGeom prst="roundRect">
                <a:avLst>
                  <a:gd name="adj" fmla="val 10000"/>
                </a:avLst>
              </a:prstGeom>
              <a:gradFill flip="none" rotWithShape="1">
                <a:gsLst>
                  <a:gs pos="0">
                    <a:srgbClr val="D1D1D1">
                      <a:alpha val="49999"/>
                    </a:srgbClr>
                  </a:gs>
                  <a:gs pos="50000">
                    <a:srgbClr val="C7C7C7">
                      <a:alpha val="49999"/>
                    </a:srgbClr>
                  </a:gs>
                  <a:gs pos="100000">
                    <a:srgbClr val="C0C0C0">
                      <a:alpha val="49999"/>
                    </a:srgbClr>
                  </a:gs>
                </a:gsLst>
                <a:lin ang="5400000" scaled="0"/>
              </a:gradFill>
              <a:ln w="12700" cap="flat">
                <a:noFill/>
                <a:miter lim="400000"/>
              </a:ln>
              <a:effectLst/>
            </p:spPr>
            <p:txBody>
              <a:bodyPr wrap="square" lIns="45719" tIns="45719" rIns="45719" bIns="45719" numCol="1" anchor="t">
                <a:noAutofit/>
              </a:bodyPr>
              <a:lstStyle/>
              <a:p>
                <a:pPr marL="0" marR="0" lvl="0" indent="0" algn="l" defTabSz="755650" rtl="0" eaLnBrk="1" fontAlgn="auto" latinLnBrk="0" hangingPunct="0">
                  <a:lnSpc>
                    <a:spcPct val="90000"/>
                  </a:lnSpc>
                  <a:spcBef>
                    <a:spcPts val="30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376" name="Interoperable digital health ecosystem…"/>
              <p:cNvSpPr txBox="1"/>
              <p:nvPr/>
            </p:nvSpPr>
            <p:spPr>
              <a:xfrm>
                <a:off x="1560203" y="0"/>
                <a:ext cx="5546490" cy="13975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3819" tIns="83819" rIns="83819" bIns="83819" numCol="1" anchor="t">
                <a:spAutoFit/>
              </a:bodyPr>
              <a:lstStyle/>
              <a:p>
                <a:pPr marL="0" marR="0" lvl="0" indent="0" algn="l" defTabSz="977900" rtl="0" eaLnBrk="1" fontAlgn="auto" latinLnBrk="0" hangingPunct="0">
                  <a:lnSpc>
                    <a:spcPct val="90000"/>
                  </a:lnSpc>
                  <a:spcBef>
                    <a:spcPts val="900"/>
                  </a:spcBef>
                  <a:spcAft>
                    <a:spcPts val="0"/>
                  </a:spcAft>
                  <a:buClrTx/>
                  <a:buSzTx/>
                  <a:buFontTx/>
                  <a:buNone/>
                  <a:tabLst/>
                  <a:defRPr sz="2200" u="sng">
                    <a:latin typeface="Calibri Light"/>
                    <a:ea typeface="Calibri Light"/>
                    <a:cs typeface="Calibri Light"/>
                    <a:sym typeface="Calibri Light"/>
                  </a:defRPr>
                </a:pPr>
                <a:r>
                  <a:rPr kumimoji="0" sz="2200" b="0" i="0" u="sng" strike="noStrike" kern="0" cap="none" spc="0" normalizeH="0" baseline="0" noProof="0">
                    <a:ln>
                      <a:noFill/>
                    </a:ln>
                    <a:solidFill>
                      <a:srgbClr val="000000"/>
                    </a:solidFill>
                    <a:effectLst/>
                    <a:uLnTx/>
                    <a:uFillTx/>
                    <a:latin typeface="Calibri Light"/>
                    <a:cs typeface="Calibri Light"/>
                    <a:sym typeface="Calibri Light"/>
                  </a:rPr>
                  <a:t>Interoperable digital health ecosystem</a:t>
                </a: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Leading actor:</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Key words: Diagnostics, Telemedicine, Artificial intelligence</a:t>
                </a:r>
                <a:endParaRPr kumimoji="0" sz="1700" b="0" i="0" u="none" strike="noStrike" kern="0" cap="none" spc="0" normalizeH="0" baseline="0" noProof="0">
                  <a:ln>
                    <a:noFill/>
                  </a:ln>
                  <a:solidFill>
                    <a:srgbClr val="000000"/>
                  </a:solidFill>
                  <a:effectLst/>
                  <a:uLnTx/>
                  <a:uFillTx/>
                  <a:latin typeface="Calibri"/>
                  <a:ea typeface="+mn-ea"/>
                  <a:cs typeface="Calibri"/>
                  <a:sym typeface="Calibri"/>
                </a:endParaRPr>
              </a:p>
              <a:p>
                <a:pPr marL="171450" marR="0" lvl="1" indent="-171450" algn="l" defTabSz="755650" rtl="0" eaLnBrk="1" fontAlgn="auto" latinLnBrk="0" hangingPunct="0">
                  <a:lnSpc>
                    <a:spcPct val="90000"/>
                  </a:lnSpc>
                  <a:spcBef>
                    <a:spcPts val="300"/>
                  </a:spcBef>
                  <a:spcAft>
                    <a:spcPts val="0"/>
                  </a:spcAft>
                  <a:buClrTx/>
                  <a:buSzPct val="100000"/>
                  <a:buFontTx/>
                  <a:buChar char="•"/>
                  <a:tabLst/>
                  <a:defRPr sz="1700">
                    <a:latin typeface="Calibri Light"/>
                    <a:ea typeface="Calibri Light"/>
                    <a:cs typeface="Calibri Light"/>
                    <a:sym typeface="Calibri Light"/>
                  </a:defRPr>
                </a:pPr>
                <a:r>
                  <a:rPr kumimoji="0" sz="1700" b="0" i="0" u="none" strike="noStrike" kern="0" cap="none" spc="0" normalizeH="0" baseline="0" noProof="0">
                    <a:ln>
                      <a:noFill/>
                    </a:ln>
                    <a:solidFill>
                      <a:srgbClr val="000000"/>
                    </a:solidFill>
                    <a:effectLst/>
                    <a:uLnTx/>
                    <a:uFillTx/>
                    <a:latin typeface="Calibri Light"/>
                    <a:cs typeface="Calibri Light"/>
                    <a:sym typeface="Calibri Light"/>
                  </a:rPr>
                  <a:t>Strategic objectives: SO1, SO4</a:t>
                </a:r>
              </a:p>
            </p:txBody>
          </p:sp>
        </p:grpSp>
        <p:sp>
          <p:nvSpPr>
            <p:cNvPr id="1378" name="Rounded Rectangle"/>
            <p:cNvSpPr/>
            <p:nvPr/>
          </p:nvSpPr>
          <p:spPr>
            <a:xfrm>
              <a:off x="138864" y="3193906"/>
              <a:ext cx="1421339" cy="1110924"/>
            </a:xfrm>
            <a:prstGeom prst="roundRect">
              <a:avLst>
                <a:gd name="adj" fmla="val 10000"/>
              </a:avLst>
            </a:prstGeom>
            <a:blipFill rotWithShape="1">
              <a:blip r:embed="rId7"/>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grpSp>
        <p:nvGrpSpPr>
          <p:cNvPr id="1388" name="Group 36"/>
          <p:cNvGrpSpPr/>
          <p:nvPr/>
        </p:nvGrpSpPr>
        <p:grpSpPr>
          <a:xfrm>
            <a:off x="191496" y="314120"/>
            <a:ext cx="1551056" cy="351390"/>
            <a:chOff x="0" y="0"/>
            <a:chExt cx="1551054" cy="351388"/>
          </a:xfrm>
        </p:grpSpPr>
        <p:sp>
          <p:nvSpPr>
            <p:cNvPr id="1380" name="Rectangle 37"/>
            <p:cNvSpPr/>
            <p:nvPr/>
          </p:nvSpPr>
          <p:spPr>
            <a:xfrm>
              <a:off x="-1" y="0"/>
              <a:ext cx="351389" cy="351388"/>
            </a:xfrm>
            <a:prstGeom prst="rect">
              <a:avLst/>
            </a:prstGeom>
            <a:solidFill>
              <a:srgbClr val="005386"/>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381" name="Picture 38" descr="Picture 38"/>
            <p:cNvPicPr>
              <a:picLocks noChangeAspect="1"/>
            </p:cNvPicPr>
            <p:nvPr/>
          </p:nvPicPr>
          <p:blipFill>
            <a:blip r:embed="rId8"/>
            <a:stretch>
              <a:fillRect/>
            </a:stretch>
          </p:blipFill>
          <p:spPr>
            <a:xfrm>
              <a:off x="43807" y="47334"/>
              <a:ext cx="264749" cy="250164"/>
            </a:xfrm>
            <a:prstGeom prst="rect">
              <a:avLst/>
            </a:prstGeom>
            <a:ln w="12700" cap="flat">
              <a:noFill/>
              <a:miter lim="400000"/>
            </a:ln>
            <a:effectLst/>
          </p:spPr>
        </p:pic>
        <p:sp>
          <p:nvSpPr>
            <p:cNvPr id="1382" name="Rectangle 39"/>
            <p:cNvSpPr/>
            <p:nvPr/>
          </p:nvSpPr>
          <p:spPr>
            <a:xfrm>
              <a:off x="799777" y="0"/>
              <a:ext cx="351389" cy="351388"/>
            </a:xfrm>
            <a:prstGeom prst="rect">
              <a:avLst/>
            </a:prstGeom>
            <a:solidFill>
              <a:srgbClr val="FF6200"/>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1383" name="Rectangle 40"/>
            <p:cNvSpPr/>
            <p:nvPr/>
          </p:nvSpPr>
          <p:spPr>
            <a:xfrm>
              <a:off x="1199666" y="1"/>
              <a:ext cx="351389" cy="351388"/>
            </a:xfrm>
            <a:prstGeom prst="rect">
              <a:avLst/>
            </a:prstGeom>
            <a:solidFill>
              <a:srgbClr val="109ADB"/>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384" name="Picture 41" descr="Picture 41"/>
            <p:cNvPicPr>
              <a:picLocks noChangeAspect="1"/>
            </p:cNvPicPr>
            <p:nvPr/>
          </p:nvPicPr>
          <p:blipFill>
            <a:blip r:embed="rId9"/>
            <a:stretch>
              <a:fillRect/>
            </a:stretch>
          </p:blipFill>
          <p:spPr>
            <a:xfrm>
              <a:off x="1245621" y="59526"/>
              <a:ext cx="254443" cy="262700"/>
            </a:xfrm>
            <a:prstGeom prst="rect">
              <a:avLst/>
            </a:prstGeom>
            <a:ln w="12700" cap="flat">
              <a:noFill/>
              <a:miter lim="400000"/>
            </a:ln>
            <a:effectLst/>
          </p:spPr>
        </p:pic>
        <p:sp>
          <p:nvSpPr>
            <p:cNvPr id="1385" name="Rectangle 42"/>
            <p:cNvSpPr/>
            <p:nvPr/>
          </p:nvSpPr>
          <p:spPr>
            <a:xfrm>
              <a:off x="399888" y="0"/>
              <a:ext cx="351389" cy="351388"/>
            </a:xfrm>
            <a:prstGeom prst="rect">
              <a:avLst/>
            </a:prstGeom>
            <a:solidFill>
              <a:srgbClr val="05AD74"/>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386" name="Picture 43" descr="Picture 43"/>
            <p:cNvPicPr>
              <a:picLocks noChangeAspect="1"/>
            </p:cNvPicPr>
            <p:nvPr/>
          </p:nvPicPr>
          <p:blipFill>
            <a:blip r:embed="rId10"/>
            <a:stretch>
              <a:fillRect/>
            </a:stretch>
          </p:blipFill>
          <p:spPr>
            <a:xfrm>
              <a:off x="443696" y="43422"/>
              <a:ext cx="263829" cy="270543"/>
            </a:xfrm>
            <a:prstGeom prst="rect">
              <a:avLst/>
            </a:prstGeom>
            <a:ln w="12700" cap="flat">
              <a:noFill/>
              <a:miter lim="400000"/>
            </a:ln>
            <a:effectLst/>
          </p:spPr>
        </p:pic>
        <p:pic>
          <p:nvPicPr>
            <p:cNvPr id="1387" name="Picture 44" descr="Picture 44"/>
            <p:cNvPicPr>
              <a:picLocks noChangeAspect="1"/>
            </p:cNvPicPr>
            <p:nvPr/>
          </p:nvPicPr>
          <p:blipFill>
            <a:blip r:embed="rId11"/>
            <a:stretch>
              <a:fillRect/>
            </a:stretch>
          </p:blipFill>
          <p:spPr>
            <a:xfrm>
              <a:off x="828682" y="64289"/>
              <a:ext cx="285521" cy="238389"/>
            </a:xfrm>
            <a:prstGeom prst="rect">
              <a:avLst/>
            </a:prstGeom>
            <a:ln w="12700" cap="flat">
              <a:noFill/>
              <a:miter lim="400000"/>
            </a:ln>
            <a:effectLst/>
          </p:spPr>
        </p:pic>
      </p:grpSp>
      <p:sp>
        <p:nvSpPr>
          <p:cNvPr id="1389" name="Rectangle 45"/>
          <p:cNvSpPr/>
          <p:nvPr/>
        </p:nvSpPr>
        <p:spPr>
          <a:xfrm>
            <a:off x="-29016" y="23368"/>
            <a:ext cx="2285060" cy="963257"/>
          </a:xfrm>
          <a:prstGeom prst="rect">
            <a:avLst/>
          </a:prstGeom>
          <a:solidFill>
            <a:srgbClr val="FFFFFF">
              <a:alpha val="72000"/>
            </a:srgbClr>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390" name="Straight Connector 27"/>
          <p:cNvSpPr/>
          <p:nvPr/>
        </p:nvSpPr>
        <p:spPr>
          <a:xfrm>
            <a:off x="2656739" y="231087"/>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sp>
        <p:nvSpPr>
          <p:cNvPr id="1391" name="TextBox 28"/>
          <p:cNvSpPr txBox="1"/>
          <p:nvPr/>
        </p:nvSpPr>
        <p:spPr>
          <a:xfrm>
            <a:off x="2594539" y="398460"/>
            <a:ext cx="7733165" cy="5232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lvl1pPr algn="ctr" defTabSz="914400">
              <a:defRPr sz="2800">
                <a:latin typeface="Calibri Light"/>
                <a:ea typeface="Calibri Light"/>
                <a:cs typeface="Calibri Light"/>
                <a:sym typeface="Calibri Light"/>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Light"/>
                <a:cs typeface="Calibri Light"/>
                <a:sym typeface="Calibri Light"/>
              </a:rPr>
              <a:t>Shared space: Showcase and knowledge sharing</a:t>
            </a:r>
          </a:p>
        </p:txBody>
      </p:sp>
      <p:sp>
        <p:nvSpPr>
          <p:cNvPr id="1392" name="Straight Connector 29"/>
          <p:cNvSpPr/>
          <p:nvPr/>
        </p:nvSpPr>
        <p:spPr>
          <a:xfrm>
            <a:off x="2656739" y="1074425"/>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Straight Connector 60"/>
          <p:cNvSpPr/>
          <p:nvPr/>
        </p:nvSpPr>
        <p:spPr>
          <a:xfrm>
            <a:off x="2141764" y="1975005"/>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sp>
        <p:nvSpPr>
          <p:cNvPr id="1449" name="TextBox 61"/>
          <p:cNvSpPr txBox="1"/>
          <p:nvPr/>
        </p:nvSpPr>
        <p:spPr>
          <a:xfrm>
            <a:off x="2101338" y="1466295"/>
            <a:ext cx="6605056" cy="4447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800">
                <a:latin typeface="Calibri Light"/>
                <a:ea typeface="Calibri Light"/>
                <a:cs typeface="Calibri Light"/>
                <a:sym typeface="Calibri Light"/>
              </a:defRPr>
            </a:pPr>
            <a:r>
              <a:rPr kumimoji="0" sz="2800" b="0" i="0" u="none" strike="noStrike" kern="0" cap="none" spc="0" normalizeH="0" baseline="0" noProof="0">
                <a:ln>
                  <a:noFill/>
                </a:ln>
                <a:solidFill>
                  <a:srgbClr val="000000"/>
                </a:solidFill>
                <a:effectLst/>
                <a:uLnTx/>
                <a:uFillTx/>
                <a:latin typeface="Calibri Light"/>
                <a:cs typeface="Calibri Light"/>
                <a:sym typeface="Calibri Light"/>
              </a:rPr>
              <a:t>Explore knowledge products </a:t>
            </a:r>
            <a:r>
              <a:rPr kumimoji="0" sz="1400" b="0" i="0" u="none" strike="noStrike" kern="0" cap="none" spc="0" normalizeH="0" baseline="0" noProof="0">
                <a:ln>
                  <a:noFill/>
                </a:ln>
                <a:solidFill>
                  <a:srgbClr val="000000"/>
                </a:solidFill>
                <a:effectLst/>
                <a:uLnTx/>
                <a:uFillTx/>
                <a:latin typeface="Calibri Light"/>
                <a:cs typeface="Calibri Light"/>
                <a:sym typeface="Calibri Light"/>
              </a:rPr>
              <a:t>(below are fictional samples)</a:t>
            </a:r>
          </a:p>
        </p:txBody>
      </p:sp>
      <p:sp>
        <p:nvSpPr>
          <p:cNvPr id="1450" name="TextBox 62"/>
          <p:cNvSpPr txBox="1"/>
          <p:nvPr/>
        </p:nvSpPr>
        <p:spPr>
          <a:xfrm>
            <a:off x="8744230" y="1633579"/>
            <a:ext cx="596814" cy="24830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defTabSz="914400">
              <a:defRPr sz="1200">
                <a:latin typeface="Calibri Light"/>
                <a:ea typeface="Calibri Light"/>
                <a:cs typeface="Calibri Light"/>
                <a:sym typeface="Calibri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Light"/>
                <a:cs typeface="Calibri Light"/>
                <a:sym typeface="Calibri Light"/>
              </a:rPr>
              <a:t>Share</a:t>
            </a:r>
          </a:p>
        </p:txBody>
      </p:sp>
      <p:pic>
        <p:nvPicPr>
          <p:cNvPr id="1451" name="Graphic 63" descr="Graphic 63"/>
          <p:cNvPicPr>
            <a:picLocks noChangeAspect="1"/>
          </p:cNvPicPr>
          <p:nvPr/>
        </p:nvPicPr>
        <p:blipFill>
          <a:blip r:embed="rId2"/>
          <a:stretch>
            <a:fillRect/>
          </a:stretch>
        </p:blipFill>
        <p:spPr>
          <a:xfrm>
            <a:off x="8499484" y="1626822"/>
            <a:ext cx="251120" cy="251120"/>
          </a:xfrm>
          <a:prstGeom prst="rect">
            <a:avLst/>
          </a:prstGeom>
          <a:ln w="12700">
            <a:miter lim="400000"/>
          </a:ln>
        </p:spPr>
      </p:pic>
      <p:grpSp>
        <p:nvGrpSpPr>
          <p:cNvPr id="1456" name="Group 1"/>
          <p:cNvGrpSpPr/>
          <p:nvPr/>
        </p:nvGrpSpPr>
        <p:grpSpPr>
          <a:xfrm>
            <a:off x="9686866" y="2222449"/>
            <a:ext cx="2335103" cy="1311072"/>
            <a:chOff x="0" y="0"/>
            <a:chExt cx="2335102" cy="1311070"/>
          </a:xfrm>
        </p:grpSpPr>
        <p:pic>
          <p:nvPicPr>
            <p:cNvPr id="1452" name="Picture 69" descr="Picture 69"/>
            <p:cNvPicPr>
              <a:picLocks noChangeAspect="1"/>
            </p:cNvPicPr>
            <p:nvPr/>
          </p:nvPicPr>
          <p:blipFill>
            <a:blip r:embed="rId3"/>
            <a:stretch>
              <a:fillRect/>
            </a:stretch>
          </p:blipFill>
          <p:spPr>
            <a:xfrm>
              <a:off x="0" y="0"/>
              <a:ext cx="2335102" cy="1311070"/>
            </a:xfrm>
            <a:prstGeom prst="rect">
              <a:avLst/>
            </a:prstGeom>
            <a:ln w="12700" cap="flat">
              <a:noFill/>
              <a:miter lim="400000"/>
            </a:ln>
            <a:effectLst/>
          </p:spPr>
        </p:pic>
        <p:grpSp>
          <p:nvGrpSpPr>
            <p:cNvPr id="1455" name="Rectangle 70"/>
            <p:cNvGrpSpPr/>
            <p:nvPr/>
          </p:nvGrpSpPr>
          <p:grpSpPr>
            <a:xfrm>
              <a:off x="1310941" y="58955"/>
              <a:ext cx="920467" cy="1010308"/>
              <a:chOff x="0" y="0"/>
              <a:chExt cx="920466" cy="1010305"/>
            </a:xfrm>
          </p:grpSpPr>
          <p:sp>
            <p:nvSpPr>
              <p:cNvPr id="1453" name="Rectangle"/>
              <p:cNvSpPr/>
              <p:nvPr/>
            </p:nvSpPr>
            <p:spPr>
              <a:xfrm>
                <a:off x="0" y="0"/>
                <a:ext cx="920466" cy="355172"/>
              </a:xfrm>
              <a:prstGeom prst="rect">
                <a:avLst/>
              </a:prstGeom>
              <a:solidFill>
                <a:srgbClr val="DDEAE4"/>
              </a:solidFill>
              <a:ln w="12700" cap="flat">
                <a:noFill/>
                <a:miter lim="400000"/>
              </a:ln>
              <a:effectLst/>
            </p:spPr>
            <p:txBody>
              <a:bodyPr wrap="square" lIns="45719" tIns="45719" rIns="45719" bIns="45719" numCol="1" anchor="t">
                <a:noAutofit/>
              </a:bodyPr>
              <a:lstStyle/>
              <a:p>
                <a:pPr marL="0" marR="0" lvl="0" indent="0" algn="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454" name="Dynamic digital health maturity model"/>
              <p:cNvSpPr txBox="1"/>
              <p:nvPr/>
            </p:nvSpPr>
            <p:spPr>
              <a:xfrm>
                <a:off x="45719" y="0"/>
                <a:ext cx="829027" cy="101030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t">
                <a:spAutoFit/>
              </a:bodyPr>
              <a:lstStyle>
                <a:lvl1pPr algn="r" defTabSz="914400">
                  <a:defRPr sz="1200">
                    <a:latin typeface="Calibri Light"/>
                    <a:ea typeface="Calibri Light"/>
                    <a:cs typeface="Calibri Light"/>
                    <a:sym typeface="Calibri Ligh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Light"/>
                    <a:cs typeface="Calibri Light"/>
                    <a:sym typeface="Calibri Light"/>
                  </a:rPr>
                  <a:t>Dynamic digital health maturity model</a:t>
                </a:r>
              </a:p>
            </p:txBody>
          </p:sp>
        </p:grpSp>
      </p:grpSp>
      <p:grpSp>
        <p:nvGrpSpPr>
          <p:cNvPr id="1481" name="Diagram 24"/>
          <p:cNvGrpSpPr/>
          <p:nvPr/>
        </p:nvGrpSpPr>
        <p:grpSpPr>
          <a:xfrm>
            <a:off x="2891203" y="2322549"/>
            <a:ext cx="6113032" cy="4092133"/>
            <a:chOff x="0" y="0"/>
            <a:chExt cx="6113032" cy="4092133"/>
          </a:xfrm>
        </p:grpSpPr>
        <p:sp>
          <p:nvSpPr>
            <p:cNvPr id="1457" name="Circle"/>
            <p:cNvSpPr/>
            <p:nvPr/>
          </p:nvSpPr>
          <p:spPr>
            <a:xfrm>
              <a:off x="1717842" y="3055164"/>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58" name="Circle"/>
            <p:cNvSpPr/>
            <p:nvPr/>
          </p:nvSpPr>
          <p:spPr>
            <a:xfrm>
              <a:off x="1497786" y="3161097"/>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59" name="Circle"/>
            <p:cNvSpPr/>
            <p:nvPr/>
          </p:nvSpPr>
          <p:spPr>
            <a:xfrm>
              <a:off x="1267222" y="3244771"/>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0" name="Circle"/>
            <p:cNvSpPr/>
            <p:nvPr/>
          </p:nvSpPr>
          <p:spPr>
            <a:xfrm>
              <a:off x="2774347" y="1828893"/>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1" name="Circle"/>
            <p:cNvSpPr/>
            <p:nvPr/>
          </p:nvSpPr>
          <p:spPr>
            <a:xfrm>
              <a:off x="2685624" y="2044469"/>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2" name="Circle"/>
            <p:cNvSpPr/>
            <p:nvPr/>
          </p:nvSpPr>
          <p:spPr>
            <a:xfrm>
              <a:off x="2622585" y="206096"/>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3" name="Circle"/>
            <p:cNvSpPr/>
            <p:nvPr/>
          </p:nvSpPr>
          <p:spPr>
            <a:xfrm>
              <a:off x="2784854" y="103048"/>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4" name="Circle"/>
            <p:cNvSpPr/>
            <p:nvPr/>
          </p:nvSpPr>
          <p:spPr>
            <a:xfrm>
              <a:off x="2947124" y="0"/>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5" name="Circle"/>
            <p:cNvSpPr/>
            <p:nvPr/>
          </p:nvSpPr>
          <p:spPr>
            <a:xfrm>
              <a:off x="3109394" y="103048"/>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6" name="Circle"/>
            <p:cNvSpPr/>
            <p:nvPr/>
          </p:nvSpPr>
          <p:spPr>
            <a:xfrm>
              <a:off x="3271664" y="206096"/>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7" name="Circle"/>
            <p:cNvSpPr/>
            <p:nvPr/>
          </p:nvSpPr>
          <p:spPr>
            <a:xfrm>
              <a:off x="2947124" y="217225"/>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8" name="Circle"/>
            <p:cNvSpPr/>
            <p:nvPr/>
          </p:nvSpPr>
          <p:spPr>
            <a:xfrm>
              <a:off x="2947124" y="434862"/>
              <a:ext cx="116741" cy="116741"/>
            </a:xfrm>
            <a:prstGeom prst="ellipse">
              <a:avLst/>
            </a:prstGeom>
            <a:solidFill>
              <a:srgbClr val="FFFFFF"/>
            </a:solid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471" name="Group"/>
            <p:cNvGrpSpPr/>
            <p:nvPr/>
          </p:nvGrpSpPr>
          <p:grpSpPr>
            <a:xfrm>
              <a:off x="647311" y="3416962"/>
              <a:ext cx="3751779" cy="675171"/>
              <a:chOff x="0" y="0"/>
              <a:chExt cx="3751778" cy="675170"/>
            </a:xfrm>
          </p:grpSpPr>
          <p:sp>
            <p:nvSpPr>
              <p:cNvPr id="1469" name="Rounded Rectangle"/>
              <p:cNvSpPr/>
              <p:nvPr/>
            </p:nvSpPr>
            <p:spPr>
              <a:xfrm>
                <a:off x="0" y="0"/>
                <a:ext cx="3751778" cy="675170"/>
              </a:xfrm>
              <a:prstGeom prst="roundRect">
                <a:avLst>
                  <a:gd name="adj" fmla="val 16667"/>
                </a:avLst>
              </a:prstGeom>
              <a:solidFill>
                <a:srgbClr val="FFFFFF"/>
              </a:solidFill>
              <a:ln w="12700" cap="flat">
                <a:solidFill>
                  <a:srgbClr val="3D4C60"/>
                </a:solidFill>
                <a:prstDash val="solid"/>
                <a:miter lim="800000"/>
              </a:ln>
              <a:effectLst/>
            </p:spPr>
            <p:txBody>
              <a:bodyPr wrap="square" lIns="45719" tIns="45719" rIns="45719" bIns="45719" numCol="1" anchor="ctr">
                <a:noAutofit/>
              </a:bodyPr>
              <a:lstStyle/>
              <a:p>
                <a:pPr marL="0" marR="0" lvl="0" indent="0" algn="l" defTabSz="622300" rtl="0" eaLnBrk="1" fontAlgn="auto" latinLnBrk="0" hangingPunct="0">
                  <a:lnSpc>
                    <a:spcPct val="90000"/>
                  </a:lnSpc>
                  <a:spcBef>
                    <a:spcPts val="70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470" name="AI training best practice and specification"/>
              <p:cNvSpPr/>
              <p:nvPr/>
            </p:nvSpPr>
            <p:spPr>
              <a:xfrm>
                <a:off x="512616" y="337584"/>
                <a:ext cx="321315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3339" tIns="53339" rIns="53339" bIns="53339" numCol="1" anchor="ctr">
                <a:spAutoFit/>
              </a:bodyPr>
              <a:lstStyle>
                <a:lvl1pPr defTabSz="622300">
                  <a:lnSpc>
                    <a:spcPct val="90000"/>
                  </a:lnSpc>
                  <a:spcBef>
                    <a:spcPts val="500"/>
                  </a:spcBef>
                  <a:defRPr sz="1400" u="sng">
                    <a:latin typeface="Calibri Light"/>
                    <a:ea typeface="Calibri Light"/>
                    <a:cs typeface="Calibri Light"/>
                    <a:sym typeface="Calibri Light"/>
                  </a:defRPr>
                </a:lvl1pPr>
              </a:lstStyle>
              <a:p>
                <a:pPr marL="0" marR="0" lvl="0" indent="0" algn="l" defTabSz="622300" rtl="0" eaLnBrk="1" fontAlgn="auto" latinLnBrk="0" hangingPunct="0">
                  <a:lnSpc>
                    <a:spcPct val="90000"/>
                  </a:lnSpc>
                  <a:spcBef>
                    <a:spcPts val="500"/>
                  </a:spcBef>
                  <a:spcAft>
                    <a:spcPts val="0"/>
                  </a:spcAft>
                  <a:buClrTx/>
                  <a:buSzTx/>
                  <a:buFontTx/>
                  <a:buNone/>
                  <a:tabLst/>
                  <a:defRPr/>
                </a:pPr>
                <a:r>
                  <a:rPr kumimoji="0" sz="1400" b="0" i="0" u="sng" strike="noStrike" kern="0" cap="none" spc="0" normalizeH="0" baseline="0" noProof="0">
                    <a:ln>
                      <a:noFill/>
                    </a:ln>
                    <a:solidFill>
                      <a:srgbClr val="000000"/>
                    </a:solidFill>
                    <a:effectLst/>
                    <a:uLnTx/>
                    <a:uFillTx/>
                    <a:latin typeface="Calibri Light"/>
                    <a:cs typeface="Calibri Light"/>
                    <a:sym typeface="Calibri Light"/>
                  </a:rPr>
                  <a:t>AI training best practice and specification</a:t>
                </a:r>
              </a:p>
            </p:txBody>
          </p:sp>
        </p:grpSp>
        <p:sp>
          <p:nvSpPr>
            <p:cNvPr id="1472" name="Circle"/>
            <p:cNvSpPr/>
            <p:nvPr/>
          </p:nvSpPr>
          <p:spPr>
            <a:xfrm>
              <a:off x="0" y="2920082"/>
              <a:ext cx="1167409" cy="1167327"/>
            </a:xfrm>
            <a:prstGeom prst="ellipse">
              <a:avLst/>
            </a:prstGeom>
            <a:blipFill rotWithShape="1">
              <a:blip r:embed="rId4"/>
              <a:srcRect/>
              <a:stretch>
                <a:fillRect/>
              </a:stretch>
            </a:blip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475" name="Group"/>
            <p:cNvGrpSpPr/>
            <p:nvPr/>
          </p:nvGrpSpPr>
          <p:grpSpPr>
            <a:xfrm>
              <a:off x="2317890" y="2425932"/>
              <a:ext cx="3309187" cy="675171"/>
              <a:chOff x="0" y="0"/>
              <a:chExt cx="3309185" cy="675170"/>
            </a:xfrm>
          </p:grpSpPr>
          <p:sp>
            <p:nvSpPr>
              <p:cNvPr id="1473" name="Rounded Rectangle"/>
              <p:cNvSpPr/>
              <p:nvPr/>
            </p:nvSpPr>
            <p:spPr>
              <a:xfrm>
                <a:off x="0" y="0"/>
                <a:ext cx="3254701" cy="675170"/>
              </a:xfrm>
              <a:prstGeom prst="roundRect">
                <a:avLst>
                  <a:gd name="adj" fmla="val 16667"/>
                </a:avLst>
              </a:prstGeom>
              <a:solidFill>
                <a:srgbClr val="FFFFFF"/>
              </a:solidFill>
              <a:ln w="12700" cap="flat">
                <a:solidFill>
                  <a:srgbClr val="3D4C60"/>
                </a:solidFill>
                <a:prstDash val="solid"/>
                <a:miter lim="800000"/>
              </a:ln>
              <a:effectLst/>
            </p:spPr>
            <p:txBody>
              <a:bodyPr wrap="square" lIns="45719" tIns="45719" rIns="45719" bIns="45719" numCol="1" anchor="ctr">
                <a:noAutofit/>
              </a:bodyPr>
              <a:lstStyle/>
              <a:p>
                <a:pPr marL="0" marR="0" lvl="0" indent="0" algn="l" defTabSz="711200" rtl="0" eaLnBrk="1" fontAlgn="auto" latinLnBrk="0" hangingPunct="0">
                  <a:lnSpc>
                    <a:spcPct val="90000"/>
                  </a:lnSpc>
                  <a:spcBef>
                    <a:spcPts val="700"/>
                  </a:spcBef>
                  <a:spcAft>
                    <a:spcPts val="0"/>
                  </a:spcAft>
                  <a:buClrTx/>
                  <a:buSzTx/>
                  <a:buFontTx/>
                  <a:buNone/>
                  <a:tabLst/>
                  <a:defRPr sz="1600" u="sng">
                    <a:solidFill>
                      <a:srgbClr val="FFFFFF"/>
                    </a:solidFill>
                    <a:latin typeface="Calibri Light"/>
                    <a:ea typeface="Calibri Light"/>
                    <a:cs typeface="Calibri Light"/>
                    <a:sym typeface="Calibri Light"/>
                  </a:defRPr>
                </a:pPr>
                <a:endParaRPr kumimoji="0" sz="1600" b="0" i="0" u="sng" strike="noStrike" kern="0" cap="none" spc="0" normalizeH="0" baseline="0" noProof="0">
                  <a:ln>
                    <a:noFill/>
                  </a:ln>
                  <a:solidFill>
                    <a:srgbClr val="FFFFFF"/>
                  </a:solidFill>
                  <a:effectLst/>
                  <a:uLnTx/>
                  <a:uFillTx/>
                  <a:latin typeface="Calibri Light"/>
                  <a:cs typeface="Calibri Light"/>
                  <a:sym typeface="Calibri Light"/>
                </a:endParaRPr>
              </a:p>
            </p:txBody>
          </p:sp>
          <p:sp>
            <p:nvSpPr>
              <p:cNvPr id="1474" name="Regulatory Considerations"/>
              <p:cNvSpPr/>
              <p:nvPr/>
            </p:nvSpPr>
            <p:spPr>
              <a:xfrm>
                <a:off x="341939" y="337584"/>
                <a:ext cx="296724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60" tIns="60960" rIns="60960" bIns="60960" numCol="1" anchor="ctr">
                <a:spAutoFit/>
              </a:bodyPr>
              <a:lstStyle>
                <a:lvl1pPr algn="ctr" defTabSz="711200">
                  <a:lnSpc>
                    <a:spcPct val="90000"/>
                  </a:lnSpc>
                  <a:spcBef>
                    <a:spcPts val="600"/>
                  </a:spcBef>
                  <a:defRPr sz="1600" u="sng">
                    <a:latin typeface="+mn-lt"/>
                    <a:ea typeface="+mn-ea"/>
                    <a:cs typeface="+mn-cs"/>
                    <a:sym typeface="Calibri"/>
                  </a:defRPr>
                </a:lvl1pPr>
              </a:lstStyle>
              <a:p>
                <a:pPr marL="0" marR="0" lvl="0" indent="0" algn="ctr" defTabSz="711200" rtl="0" eaLnBrk="1" fontAlgn="auto" latinLnBrk="0" hangingPunct="0">
                  <a:lnSpc>
                    <a:spcPct val="90000"/>
                  </a:lnSpc>
                  <a:spcBef>
                    <a:spcPts val="600"/>
                  </a:spcBef>
                  <a:spcAft>
                    <a:spcPts val="0"/>
                  </a:spcAft>
                  <a:buClrTx/>
                  <a:buSzTx/>
                  <a:buFontTx/>
                  <a:buNone/>
                  <a:tabLst/>
                  <a:defRPr/>
                </a:pPr>
                <a:r>
                  <a:rPr kumimoji="0" sz="1600" b="0" i="0" u="sng" strike="noStrike" kern="0" cap="none" spc="0" normalizeH="0" baseline="0" noProof="0">
                    <a:ln>
                      <a:noFill/>
                    </a:ln>
                    <a:solidFill>
                      <a:srgbClr val="000000"/>
                    </a:solidFill>
                    <a:effectLst/>
                    <a:uLnTx/>
                    <a:uFillTx/>
                    <a:latin typeface="Calibri"/>
                    <a:cs typeface="Calibri"/>
                    <a:sym typeface="Calibri"/>
                  </a:rPr>
                  <a:t>Regulatory Considerations</a:t>
                </a:r>
              </a:p>
            </p:txBody>
          </p:sp>
        </p:grpSp>
        <p:sp>
          <p:nvSpPr>
            <p:cNvPr id="1476" name="Circle"/>
            <p:cNvSpPr/>
            <p:nvPr/>
          </p:nvSpPr>
          <p:spPr>
            <a:xfrm>
              <a:off x="1619779" y="1992551"/>
              <a:ext cx="1167409" cy="1167327"/>
            </a:xfrm>
            <a:prstGeom prst="ellipse">
              <a:avLst/>
            </a:prstGeom>
            <a:blipFill rotWithShape="1">
              <a:blip r:embed="rId5"/>
              <a:srcRect/>
              <a:stretch>
                <a:fillRect/>
              </a:stretch>
            </a:blip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479" name="Group"/>
            <p:cNvGrpSpPr/>
            <p:nvPr/>
          </p:nvGrpSpPr>
          <p:grpSpPr>
            <a:xfrm>
              <a:off x="3112329" y="1083502"/>
              <a:ext cx="3000703" cy="675171"/>
              <a:chOff x="0" y="0"/>
              <a:chExt cx="3000701" cy="675170"/>
            </a:xfrm>
          </p:grpSpPr>
          <p:sp>
            <p:nvSpPr>
              <p:cNvPr id="1477" name="Rounded Rectangle"/>
              <p:cNvSpPr/>
              <p:nvPr/>
            </p:nvSpPr>
            <p:spPr>
              <a:xfrm>
                <a:off x="0" y="0"/>
                <a:ext cx="3000701" cy="675170"/>
              </a:xfrm>
              <a:prstGeom prst="roundRect">
                <a:avLst>
                  <a:gd name="adj" fmla="val 16667"/>
                </a:avLst>
              </a:prstGeom>
              <a:solidFill>
                <a:srgbClr val="FFFFFF"/>
              </a:solidFill>
              <a:ln w="12700" cap="flat">
                <a:solidFill>
                  <a:srgbClr val="3D4C60"/>
                </a:solidFill>
                <a:prstDash val="solid"/>
                <a:miter lim="800000"/>
              </a:ln>
              <a:effectLst/>
            </p:spPr>
            <p:txBody>
              <a:bodyPr wrap="square" lIns="45719" tIns="45719" rIns="45719" bIns="45719" numCol="1" anchor="ctr">
                <a:noAutofit/>
              </a:bodyPr>
              <a:lstStyle/>
              <a:p>
                <a:pPr marL="0" marR="0" lvl="0" indent="0" algn="l" defTabSz="711200" rtl="0" eaLnBrk="1" fontAlgn="auto" latinLnBrk="0" hangingPunct="0">
                  <a:lnSpc>
                    <a:spcPct val="90000"/>
                  </a:lnSpc>
                  <a:spcBef>
                    <a:spcPts val="70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478" name="Ethics and governance"/>
              <p:cNvSpPr/>
              <p:nvPr/>
            </p:nvSpPr>
            <p:spPr>
              <a:xfrm>
                <a:off x="555797" y="337584"/>
                <a:ext cx="230643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60" tIns="60960" rIns="60960" bIns="60960" numCol="1" anchor="ctr">
                <a:spAutoFit/>
              </a:bodyPr>
              <a:lstStyle>
                <a:lvl1pPr algn="ctr" defTabSz="711200">
                  <a:lnSpc>
                    <a:spcPct val="90000"/>
                  </a:lnSpc>
                  <a:spcBef>
                    <a:spcPts val="600"/>
                  </a:spcBef>
                  <a:defRPr sz="1600" u="sng">
                    <a:latin typeface="Calibri Light"/>
                    <a:ea typeface="Calibri Light"/>
                    <a:cs typeface="Calibri Light"/>
                    <a:sym typeface="Calibri Light"/>
                  </a:defRPr>
                </a:lvl1pPr>
              </a:lstStyle>
              <a:p>
                <a:pPr marL="0" marR="0" lvl="0" indent="0" algn="ctr" defTabSz="711200" rtl="0" eaLnBrk="1" fontAlgn="auto" latinLnBrk="0" hangingPunct="0">
                  <a:lnSpc>
                    <a:spcPct val="90000"/>
                  </a:lnSpc>
                  <a:spcBef>
                    <a:spcPts val="600"/>
                  </a:spcBef>
                  <a:spcAft>
                    <a:spcPts val="0"/>
                  </a:spcAft>
                  <a:buClrTx/>
                  <a:buSzTx/>
                  <a:buFontTx/>
                  <a:buNone/>
                  <a:tabLst/>
                  <a:defRPr/>
                </a:pPr>
                <a:r>
                  <a:rPr kumimoji="0" sz="1600" b="0" i="0" u="sng" strike="noStrike" kern="0" cap="none" spc="0" normalizeH="0" baseline="0" noProof="0">
                    <a:ln>
                      <a:noFill/>
                    </a:ln>
                    <a:solidFill>
                      <a:srgbClr val="000000"/>
                    </a:solidFill>
                    <a:effectLst/>
                    <a:uLnTx/>
                    <a:uFillTx/>
                    <a:latin typeface="Calibri Light"/>
                    <a:cs typeface="Calibri Light"/>
                    <a:sym typeface="Calibri Light"/>
                  </a:rPr>
                  <a:t>Ethics and governance</a:t>
                </a:r>
              </a:p>
            </p:txBody>
          </p:sp>
        </p:grpSp>
        <p:sp>
          <p:nvSpPr>
            <p:cNvPr id="1480" name="Circle"/>
            <p:cNvSpPr/>
            <p:nvPr/>
          </p:nvSpPr>
          <p:spPr>
            <a:xfrm>
              <a:off x="2363420" y="624721"/>
              <a:ext cx="1167409" cy="1167328"/>
            </a:xfrm>
            <a:prstGeom prst="ellipse">
              <a:avLst/>
            </a:prstGeom>
            <a:blipFill rotWithShape="1">
              <a:blip r:embed="rId6"/>
              <a:srcRect/>
              <a:stretch>
                <a:fillRect/>
              </a:stretch>
            </a:blipFill>
            <a:ln w="12700" cap="flat">
              <a:solidFill>
                <a:srgbClr val="3D4C60"/>
              </a:solidFill>
              <a:prstDash val="solid"/>
              <a:miter lim="8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grpSp>
        <p:nvGrpSpPr>
          <p:cNvPr id="1490" name="Group 36"/>
          <p:cNvGrpSpPr/>
          <p:nvPr/>
        </p:nvGrpSpPr>
        <p:grpSpPr>
          <a:xfrm>
            <a:off x="191496" y="314120"/>
            <a:ext cx="1551056" cy="351390"/>
            <a:chOff x="0" y="0"/>
            <a:chExt cx="1551054" cy="351388"/>
          </a:xfrm>
        </p:grpSpPr>
        <p:sp>
          <p:nvSpPr>
            <p:cNvPr id="1482" name="Rectangle 37"/>
            <p:cNvSpPr/>
            <p:nvPr/>
          </p:nvSpPr>
          <p:spPr>
            <a:xfrm>
              <a:off x="-1" y="0"/>
              <a:ext cx="351389" cy="351388"/>
            </a:xfrm>
            <a:prstGeom prst="rect">
              <a:avLst/>
            </a:prstGeom>
            <a:solidFill>
              <a:srgbClr val="005386"/>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483" name="Picture 38" descr="Picture 38"/>
            <p:cNvPicPr>
              <a:picLocks noChangeAspect="1"/>
            </p:cNvPicPr>
            <p:nvPr/>
          </p:nvPicPr>
          <p:blipFill>
            <a:blip r:embed="rId7"/>
            <a:stretch>
              <a:fillRect/>
            </a:stretch>
          </p:blipFill>
          <p:spPr>
            <a:xfrm>
              <a:off x="43807" y="47334"/>
              <a:ext cx="264749" cy="250164"/>
            </a:xfrm>
            <a:prstGeom prst="rect">
              <a:avLst/>
            </a:prstGeom>
            <a:ln w="12700" cap="flat">
              <a:noFill/>
              <a:miter lim="400000"/>
            </a:ln>
            <a:effectLst/>
          </p:spPr>
        </p:pic>
        <p:sp>
          <p:nvSpPr>
            <p:cNvPr id="1484" name="Rectangle 39"/>
            <p:cNvSpPr/>
            <p:nvPr/>
          </p:nvSpPr>
          <p:spPr>
            <a:xfrm>
              <a:off x="799777" y="0"/>
              <a:ext cx="351389" cy="351388"/>
            </a:xfrm>
            <a:prstGeom prst="rect">
              <a:avLst/>
            </a:prstGeom>
            <a:solidFill>
              <a:srgbClr val="FF6200"/>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1485" name="Rectangle 40"/>
            <p:cNvSpPr/>
            <p:nvPr/>
          </p:nvSpPr>
          <p:spPr>
            <a:xfrm>
              <a:off x="1199666" y="1"/>
              <a:ext cx="351389" cy="351388"/>
            </a:xfrm>
            <a:prstGeom prst="rect">
              <a:avLst/>
            </a:prstGeom>
            <a:solidFill>
              <a:srgbClr val="109ADB"/>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486" name="Picture 41" descr="Picture 41"/>
            <p:cNvPicPr>
              <a:picLocks noChangeAspect="1"/>
            </p:cNvPicPr>
            <p:nvPr/>
          </p:nvPicPr>
          <p:blipFill>
            <a:blip r:embed="rId8"/>
            <a:stretch>
              <a:fillRect/>
            </a:stretch>
          </p:blipFill>
          <p:spPr>
            <a:xfrm>
              <a:off x="1245621" y="59526"/>
              <a:ext cx="254443" cy="262700"/>
            </a:xfrm>
            <a:prstGeom prst="rect">
              <a:avLst/>
            </a:prstGeom>
            <a:ln w="12700" cap="flat">
              <a:noFill/>
              <a:miter lim="400000"/>
            </a:ln>
            <a:effectLst/>
          </p:spPr>
        </p:pic>
        <p:sp>
          <p:nvSpPr>
            <p:cNvPr id="1487" name="Rectangle 42"/>
            <p:cNvSpPr/>
            <p:nvPr/>
          </p:nvSpPr>
          <p:spPr>
            <a:xfrm>
              <a:off x="399888" y="0"/>
              <a:ext cx="351389" cy="351388"/>
            </a:xfrm>
            <a:prstGeom prst="rect">
              <a:avLst/>
            </a:prstGeom>
            <a:solidFill>
              <a:srgbClr val="05AD74"/>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1488" name="Picture 43" descr="Picture 43"/>
            <p:cNvPicPr>
              <a:picLocks noChangeAspect="1"/>
            </p:cNvPicPr>
            <p:nvPr/>
          </p:nvPicPr>
          <p:blipFill>
            <a:blip r:embed="rId9"/>
            <a:stretch>
              <a:fillRect/>
            </a:stretch>
          </p:blipFill>
          <p:spPr>
            <a:xfrm>
              <a:off x="443696" y="43422"/>
              <a:ext cx="263829" cy="270543"/>
            </a:xfrm>
            <a:prstGeom prst="rect">
              <a:avLst/>
            </a:prstGeom>
            <a:ln w="12700" cap="flat">
              <a:noFill/>
              <a:miter lim="400000"/>
            </a:ln>
            <a:effectLst/>
          </p:spPr>
        </p:pic>
        <p:pic>
          <p:nvPicPr>
            <p:cNvPr id="1489" name="Picture 44" descr="Picture 44"/>
            <p:cNvPicPr>
              <a:picLocks noChangeAspect="1"/>
            </p:cNvPicPr>
            <p:nvPr/>
          </p:nvPicPr>
          <p:blipFill>
            <a:blip r:embed="rId10"/>
            <a:stretch>
              <a:fillRect/>
            </a:stretch>
          </p:blipFill>
          <p:spPr>
            <a:xfrm>
              <a:off x="828682" y="64289"/>
              <a:ext cx="285521" cy="238389"/>
            </a:xfrm>
            <a:prstGeom prst="rect">
              <a:avLst/>
            </a:prstGeom>
            <a:ln w="12700" cap="flat">
              <a:noFill/>
              <a:miter lim="400000"/>
            </a:ln>
            <a:effectLst/>
          </p:spPr>
        </p:pic>
      </p:grpSp>
      <p:sp>
        <p:nvSpPr>
          <p:cNvPr id="1491" name="Rectangle 45"/>
          <p:cNvSpPr/>
          <p:nvPr/>
        </p:nvSpPr>
        <p:spPr>
          <a:xfrm>
            <a:off x="-29016" y="23368"/>
            <a:ext cx="2285060" cy="963257"/>
          </a:xfrm>
          <a:prstGeom prst="rect">
            <a:avLst/>
          </a:prstGeom>
          <a:solidFill>
            <a:srgbClr val="FFFFFF">
              <a:alpha val="72000"/>
            </a:srgbClr>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492" name="Straight Connector 27"/>
          <p:cNvSpPr/>
          <p:nvPr/>
        </p:nvSpPr>
        <p:spPr>
          <a:xfrm>
            <a:off x="2656739" y="231087"/>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sp>
        <p:nvSpPr>
          <p:cNvPr id="1493" name="TextBox 28"/>
          <p:cNvSpPr txBox="1"/>
          <p:nvPr/>
        </p:nvSpPr>
        <p:spPr>
          <a:xfrm>
            <a:off x="2612648" y="359551"/>
            <a:ext cx="7333920" cy="5232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lvl1pPr algn="ctr" defTabSz="914400">
              <a:defRPr sz="2800">
                <a:latin typeface="Calibri Light"/>
                <a:ea typeface="Calibri Light"/>
                <a:cs typeface="Calibri Light"/>
                <a:sym typeface="Calibri Light"/>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Light"/>
                <a:cs typeface="Calibri Light"/>
                <a:sym typeface="Calibri Light"/>
              </a:rPr>
              <a:t>Shared space: Showcase and knowledge sharing</a:t>
            </a:r>
          </a:p>
        </p:txBody>
      </p:sp>
      <p:sp>
        <p:nvSpPr>
          <p:cNvPr id="1494" name="Straight Connector 29"/>
          <p:cNvSpPr/>
          <p:nvPr/>
        </p:nvSpPr>
        <p:spPr>
          <a:xfrm>
            <a:off x="2656739" y="1074425"/>
            <a:ext cx="7092603" cy="1"/>
          </a:xfrm>
          <a:prstGeom prst="line">
            <a:avLst/>
          </a:prstGeom>
          <a:ln w="38100">
            <a:solidFill>
              <a:srgbClr val="46A8E5"/>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rbel"/>
              <a:sym typeface="Corbel"/>
            </a:endParaRPr>
          </a:p>
        </p:txBody>
      </p:sp>
      <p:grpSp>
        <p:nvGrpSpPr>
          <p:cNvPr id="1497" name="Group 3"/>
          <p:cNvGrpSpPr/>
          <p:nvPr/>
        </p:nvGrpSpPr>
        <p:grpSpPr>
          <a:xfrm>
            <a:off x="9686866" y="3732434"/>
            <a:ext cx="2327203" cy="1311070"/>
            <a:chOff x="0" y="0"/>
            <a:chExt cx="2327201" cy="1311069"/>
          </a:xfrm>
        </p:grpSpPr>
        <p:pic>
          <p:nvPicPr>
            <p:cNvPr id="1495" name="Picture 31" descr="Picture 31"/>
            <p:cNvPicPr>
              <a:picLocks noChangeAspect="1"/>
            </p:cNvPicPr>
            <p:nvPr/>
          </p:nvPicPr>
          <p:blipFill>
            <a:blip r:embed="rId11"/>
            <a:stretch>
              <a:fillRect/>
            </a:stretch>
          </p:blipFill>
          <p:spPr>
            <a:xfrm>
              <a:off x="0" y="0"/>
              <a:ext cx="2327202" cy="1311070"/>
            </a:xfrm>
            <a:prstGeom prst="rect">
              <a:avLst/>
            </a:prstGeom>
            <a:ln w="12700" cap="flat">
              <a:noFill/>
              <a:miter lim="400000"/>
            </a:ln>
            <a:effectLst/>
          </p:spPr>
        </p:pic>
        <p:pic>
          <p:nvPicPr>
            <p:cNvPr id="1496" name="Picture Placeholder 9" descr="Picture Placeholder 9"/>
            <p:cNvPicPr>
              <a:picLocks noChangeAspect="1"/>
            </p:cNvPicPr>
            <p:nvPr/>
          </p:nvPicPr>
          <p:blipFill>
            <a:blip r:embed="rId12"/>
            <a:srcRect r="3"/>
            <a:stretch>
              <a:fillRect/>
            </a:stretch>
          </p:blipFill>
          <p:spPr>
            <a:xfrm>
              <a:off x="1126325" y="105013"/>
              <a:ext cx="1121570" cy="11147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2"/>
                    <a:pt x="0" y="10796"/>
                  </a:cubicBezTo>
                  <a:cubicBezTo>
                    <a:pt x="0" y="16761"/>
                    <a:pt x="4835" y="21600"/>
                    <a:pt x="10800" y="21600"/>
                  </a:cubicBezTo>
                  <a:cubicBezTo>
                    <a:pt x="16765" y="21600"/>
                    <a:pt x="21600" y="16761"/>
                    <a:pt x="21600" y="10796"/>
                  </a:cubicBezTo>
                  <a:cubicBezTo>
                    <a:pt x="21600" y="4832"/>
                    <a:pt x="16765" y="0"/>
                    <a:pt x="10800" y="0"/>
                  </a:cubicBezTo>
                  <a:close/>
                </a:path>
              </a:pathLst>
            </a:custGeom>
            <a:ln w="12700" cap="flat">
              <a:noFill/>
              <a:miter lim="400000"/>
            </a:ln>
            <a:effectLst/>
          </p:spPr>
        </p:pic>
      </p:grpSp>
      <p:sp>
        <p:nvSpPr>
          <p:cNvPr id="1498" name="Rectangle 30"/>
          <p:cNvSpPr txBox="1"/>
          <p:nvPr/>
        </p:nvSpPr>
        <p:spPr>
          <a:xfrm>
            <a:off x="597434" y="2392783"/>
            <a:ext cx="3329695" cy="18656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2400">
                <a:latin typeface="Calibri Light"/>
                <a:ea typeface="Calibri Light"/>
                <a:cs typeface="Calibri Light"/>
                <a:sym typeface="Calibri Light"/>
              </a:defRPr>
            </a:pPr>
            <a:endParaRPr kumimoji="0" sz="2400" b="0" i="0" u="none" strike="noStrike" kern="0" cap="none" spc="0" normalizeH="0" baseline="0" noProof="0">
              <a:ln>
                <a:noFill/>
              </a:ln>
              <a:solidFill>
                <a:srgbClr val="000000"/>
              </a:solidFill>
              <a:effectLst/>
              <a:uLnTx/>
              <a:uFillTx/>
              <a:latin typeface="Calibri Light"/>
              <a:cs typeface="Calibri Light"/>
              <a:sym typeface="Calibri Light"/>
            </a:endParaRPr>
          </a:p>
          <a:p>
            <a:pPr marL="0" marR="0" lvl="0" indent="0" algn="ctr" defTabSz="914400" rtl="0" eaLnBrk="1" fontAlgn="auto" latinLnBrk="0" hangingPunct="0">
              <a:lnSpc>
                <a:spcPct val="100000"/>
              </a:lnSpc>
              <a:spcBef>
                <a:spcPts val="0"/>
              </a:spcBef>
              <a:spcAft>
                <a:spcPts val="0"/>
              </a:spcAft>
              <a:buClrTx/>
              <a:buSzTx/>
              <a:buFontTx/>
              <a:buNone/>
              <a:tabLst/>
              <a:defRPr sz="2400">
                <a:latin typeface="Calibri Light"/>
                <a:ea typeface="Calibri Light"/>
                <a:cs typeface="Calibri Light"/>
                <a:sym typeface="Calibri Light"/>
              </a:defRPr>
            </a:pPr>
            <a:r>
              <a:rPr kumimoji="0" sz="2400" b="0" i="0" u="none" strike="noStrike" kern="0" cap="none" spc="0" normalizeH="0" baseline="0" noProof="0">
                <a:ln>
                  <a:noFill/>
                </a:ln>
                <a:solidFill>
                  <a:srgbClr val="000000"/>
                </a:solidFill>
                <a:effectLst/>
                <a:uLnTx/>
                <a:uFillTx/>
                <a:latin typeface="Calibri Light"/>
                <a:cs typeface="Calibri Light"/>
                <a:sym typeface="Calibri Light"/>
              </a:rPr>
              <a:t>How to introduce  </a:t>
            </a:r>
            <a:r>
              <a:rPr kumimoji="0" sz="2400" b="1" i="0" u="none" strike="noStrike" kern="0" cap="none" spc="0" normalizeH="0" baseline="0" noProof="0">
                <a:ln>
                  <a:noFill/>
                </a:ln>
                <a:solidFill>
                  <a:srgbClr val="000000"/>
                </a:solidFill>
                <a:effectLst/>
                <a:uLnTx/>
                <a:uFillTx/>
                <a:latin typeface="Carlito"/>
                <a:ea typeface="Carlito"/>
                <a:cs typeface="Carlito"/>
                <a:sym typeface="Carlito"/>
              </a:rPr>
              <a:t>Artificial Intelligence</a:t>
            </a:r>
            <a:r>
              <a:rPr kumimoji="0" sz="2400" b="0" i="0" u="none" strike="noStrike" kern="0" cap="none" spc="0" normalizeH="0" baseline="0" noProof="0">
                <a:ln>
                  <a:noFill/>
                </a:ln>
                <a:solidFill>
                  <a:srgbClr val="000000"/>
                </a:solidFill>
                <a:effectLst/>
                <a:uLnTx/>
                <a:uFillTx/>
                <a:latin typeface="Calibri Light"/>
                <a:cs typeface="Calibri Light"/>
                <a:sym typeface="Calibri Light"/>
              </a:rPr>
              <a:t> </a:t>
            </a:r>
            <a:endParaRPr kumimoji="0" sz="2400" b="0" i="0" u="none" strike="noStrike" kern="0" cap="none" spc="0" normalizeH="0" baseline="0" noProof="0">
              <a:ln>
                <a:noFill/>
              </a:ln>
              <a:solidFill>
                <a:srgbClr val="FFFFFF"/>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2400">
                <a:latin typeface="Calibri Light"/>
                <a:ea typeface="Calibri Light"/>
                <a:cs typeface="Calibri Light"/>
                <a:sym typeface="Calibri Light"/>
              </a:defRPr>
            </a:pPr>
            <a:r>
              <a:rPr kumimoji="0" sz="2400" b="0" i="0" u="none" strike="noStrike" kern="0" cap="none" spc="0" normalizeH="0" baseline="0" noProof="0">
                <a:ln>
                  <a:noFill/>
                </a:ln>
                <a:solidFill>
                  <a:srgbClr val="000000"/>
                </a:solidFill>
                <a:effectLst/>
                <a:uLnTx/>
                <a:uFillTx/>
                <a:latin typeface="Calibri Light"/>
                <a:cs typeface="Calibri Light"/>
                <a:sym typeface="Calibri Light"/>
              </a:rPr>
              <a:t>into health programmes?</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P-000_PPT-Template-16x9 (1).pptx" id="{72FCC53A-509C-4EB6-959A-663D50647B4C}" vid="{5B430A4E-06E2-42FE-86AD-20A99DDD16B3}"/>
    </a:ext>
  </a:extLst>
</a:theme>
</file>

<file path=ppt/theme/theme2.xml><?xml version="1.0" encoding="utf-8"?>
<a:theme xmlns:a="http://schemas.openxmlformats.org/drawingml/2006/main" name="Frame">
  <a:themeElements>
    <a:clrScheme name="Frame">
      <a:dk1>
        <a:srgbClr val="000000"/>
      </a:dk1>
      <a:lt1>
        <a:srgbClr val="FFFFFF"/>
      </a:lt1>
      <a:dk2>
        <a:srgbClr val="A7A7A7"/>
      </a:dk2>
      <a:lt2>
        <a:srgbClr val="535353"/>
      </a:lt2>
      <a:accent1>
        <a:srgbClr val="549E39"/>
      </a:accent1>
      <a:accent2>
        <a:srgbClr val="8AB833"/>
      </a:accent2>
      <a:accent3>
        <a:srgbClr val="C0CF3A"/>
      </a:accent3>
      <a:accent4>
        <a:srgbClr val="029676"/>
      </a:accent4>
      <a:accent5>
        <a:srgbClr val="4AB5C4"/>
      </a:accent5>
      <a:accent6>
        <a:srgbClr val="0989B1"/>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3_Dividend">
  <a:themeElements>
    <a:clrScheme name="Custom 1">
      <a:dk1>
        <a:srgbClr val="9BDEC7"/>
      </a:dk1>
      <a:lt1>
        <a:srgbClr val="FFFFFF"/>
      </a:lt1>
      <a:dk2>
        <a:srgbClr val="FFFFFF"/>
      </a:dk2>
      <a:lt2>
        <a:srgbClr val="FFFFFF"/>
      </a:lt2>
      <a:accent1>
        <a:srgbClr val="1CADE4"/>
      </a:accent1>
      <a:accent2>
        <a:srgbClr val="005286"/>
      </a:accent2>
      <a:accent3>
        <a:srgbClr val="07AD73"/>
      </a:accent3>
      <a:accent4>
        <a:srgbClr val="FF6200"/>
      </a:accent4>
      <a:accent5>
        <a:srgbClr val="FFFFFF"/>
      </a:accent5>
      <a:accent6>
        <a:srgbClr val="FFFFFF"/>
      </a:accent6>
      <a:hlink>
        <a:srgbClr val="26262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ividend">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A14F6A1-BA74-4746-9C8F-E77BEFC57493}"/>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FGAI4H-P-000_PPT-Template-16x9 (1)</Template>
  <TotalTime>9</TotalTime>
  <Words>738</Words>
  <Application>Microsoft Office PowerPoint</Application>
  <PresentationFormat>Widescreen</PresentationFormat>
  <Paragraphs>145</Paragraphs>
  <Slides>13</Slides>
  <Notes>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13</vt:i4>
      </vt:variant>
    </vt:vector>
  </HeadingPairs>
  <TitlesOfParts>
    <vt:vector size="30" baseType="lpstr">
      <vt:lpstr>等线</vt:lpstr>
      <vt:lpstr>Arial</vt:lpstr>
      <vt:lpstr>Avenir Next Condensed</vt:lpstr>
      <vt:lpstr>Calibri</vt:lpstr>
      <vt:lpstr>Calibri Light</vt:lpstr>
      <vt:lpstr>Cambria</vt:lpstr>
      <vt:lpstr>Carlito</vt:lpstr>
      <vt:lpstr>Corbel</vt:lpstr>
      <vt:lpstr>Gill Sans</vt:lpstr>
      <vt:lpstr>Helvetica</vt:lpstr>
      <vt:lpstr>Noto Sans</vt:lpstr>
      <vt:lpstr>Noto Sans Symbols</vt:lpstr>
      <vt:lpstr>Segoe UI Historic</vt:lpstr>
      <vt:lpstr>Office 主题​​</vt:lpstr>
      <vt:lpstr>Frame</vt:lpstr>
      <vt:lpstr>3_Dividend</vt:lpstr>
      <vt:lpstr>2_Dividend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DEL08: AI4H scale-up and adoption - Progress Report</dc:title>
  <dc:creator>TSB (HT)</dc:creator>
  <cp:lastModifiedBy>TSB (HT)</cp:lastModifiedBy>
  <cp:revision>2</cp:revision>
  <cp:lastPrinted>2019-04-04T08:49:31Z</cp:lastPrinted>
  <dcterms:created xsi:type="dcterms:W3CDTF">2022-09-22T09:08:19Z</dcterms:created>
  <dcterms:modified xsi:type="dcterms:W3CDTF">2022-09-22T09:17:51Z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