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4" r:id="rId5"/>
  </p:sldMasterIdLst>
  <p:notesMasterIdLst>
    <p:notesMasterId r:id="rId26"/>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x="12192000" cy="6858000"/>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2029" autoAdjust="0"/>
  </p:normalViewPr>
  <p:slideViewPr>
    <p:cSldViewPr snapToGrid="0">
      <p:cViewPr varScale="1">
        <p:scale>
          <a:sx n="119" d="100"/>
          <a:sy n="119" d="100"/>
        </p:scale>
        <p:origin x="96"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zh-CN" altLang="en-US"/>
          </a:p>
        </p:txBody>
      </p:sp>
      <p:sp>
        <p:nvSpPr>
          <p:cNvPr id="3" name="日期占位符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9378A75F-2924-419E-A2B9-0B6F81294D43}" type="datetimeFigureOut">
              <a:rPr lang="zh-CN" altLang="en-US" smtClean="0"/>
              <a:t>2022/9/21</a:t>
            </a:fld>
            <a:endParaRPr lang="zh-CN" altLang="en-US"/>
          </a:p>
        </p:txBody>
      </p:sp>
      <p:sp>
        <p:nvSpPr>
          <p:cNvPr id="4" name="幻灯片图像占位符 3"/>
          <p:cNvSpPr>
            <a:spLocks noGrp="1" noRot="1" noChangeAspect="1"/>
          </p:cNvSpPr>
          <p:nvPr>
            <p:ph type="sldImg" idx="2"/>
          </p:nvPr>
        </p:nvSpPr>
        <p:spPr>
          <a:xfrm>
            <a:off x="482600" y="1279525"/>
            <a:ext cx="6138863" cy="3454400"/>
          </a:xfrm>
          <a:prstGeom prst="rect">
            <a:avLst/>
          </a:prstGeom>
          <a:noFill/>
          <a:ln w="12700">
            <a:solidFill>
              <a:prstClr val="black"/>
            </a:solidFill>
          </a:ln>
        </p:spPr>
        <p:txBody>
          <a:bodyPr vert="horz" lIns="99075" tIns="49538" rIns="99075" bIns="49538" rtlCol="0" anchor="ctr"/>
          <a:lstStyle/>
          <a:p>
            <a:endParaRPr lang="zh-CN" altLang="en-US"/>
          </a:p>
        </p:txBody>
      </p:sp>
      <p:sp>
        <p:nvSpPr>
          <p:cNvPr id="5" name="备注占位符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zh-CN" altLang="en-US"/>
          </a:p>
        </p:txBody>
      </p:sp>
      <p:sp>
        <p:nvSpPr>
          <p:cNvPr id="7" name="灯片编号占位符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245FDEC2-DF3E-4D08-A694-69CAF3C42812}" type="slidenum">
              <a:rPr lang="zh-CN" altLang="en-US" smtClean="0"/>
              <a:t>‹#›</a:t>
            </a:fld>
            <a:endParaRPr lang="zh-CN" altLang="en-US"/>
          </a:p>
        </p:txBody>
      </p:sp>
    </p:spTree>
    <p:extLst>
      <p:ext uri="{BB962C8B-B14F-4D97-AF65-F5344CB8AC3E}">
        <p14:creationId xmlns:p14="http://schemas.microsoft.com/office/powerpoint/2010/main" val="171074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45FDEC2-DF3E-4D08-A694-69CAF3C42812}" type="slidenum">
              <a:rPr lang="zh-CN" altLang="en-US" smtClean="0"/>
              <a:t>1</a:t>
            </a:fld>
            <a:endParaRPr lang="zh-CN" altLang="en-US"/>
          </a:p>
        </p:txBody>
      </p:sp>
    </p:spTree>
    <p:extLst>
      <p:ext uri="{BB962C8B-B14F-4D97-AF65-F5344CB8AC3E}">
        <p14:creationId xmlns:p14="http://schemas.microsoft.com/office/powerpoint/2010/main" val="3534284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2022/9/21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76744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2022/9/21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1222898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2022/9/21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2786693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1423035"/>
          </a:xfrm>
          <a:custGeom>
            <a:avLst/>
            <a:gdLst/>
            <a:ahLst/>
            <a:cxnLst/>
            <a:rect l="l" t="t" r="r" b="b"/>
            <a:pathLst>
              <a:path w="12192000" h="1423035">
                <a:moveTo>
                  <a:pt x="12192000" y="0"/>
                </a:moveTo>
                <a:lnTo>
                  <a:pt x="0" y="0"/>
                </a:lnTo>
                <a:lnTo>
                  <a:pt x="0" y="1422761"/>
                </a:lnTo>
                <a:lnTo>
                  <a:pt x="12192000" y="1422761"/>
                </a:lnTo>
                <a:lnTo>
                  <a:pt x="12192000" y="0"/>
                </a:lnTo>
                <a:close/>
              </a:path>
            </a:pathLst>
          </a:custGeom>
          <a:solidFill>
            <a:srgbClr val="03AD73"/>
          </a:solidFill>
        </p:spPr>
        <p:txBody>
          <a:bodyPr wrap="square" lIns="0" tIns="0" rIns="0" bIns="0" rtlCol="0"/>
          <a:lstStyle/>
          <a:p>
            <a:endParaRPr/>
          </a:p>
        </p:txBody>
      </p:sp>
      <p:sp>
        <p:nvSpPr>
          <p:cNvPr id="2" name="Holder 2"/>
          <p:cNvSpPr>
            <a:spLocks noGrp="1"/>
          </p:cNvSpPr>
          <p:nvPr>
            <p:ph type="ctrTitle"/>
          </p:nvPr>
        </p:nvSpPr>
        <p:spPr>
          <a:xfrm>
            <a:off x="492460" y="567944"/>
            <a:ext cx="6412230" cy="436880"/>
          </a:xfrm>
          <a:prstGeom prst="rect">
            <a:avLst/>
          </a:prstGeom>
        </p:spPr>
        <p:txBody>
          <a:bodyPr wrap="square" lIns="0" tIns="0" rIns="0" bIns="0">
            <a:spAutoFit/>
          </a:bodyPr>
          <a:lstStyle>
            <a:lvl1pPr>
              <a:defRPr sz="2700" b="1" i="0">
                <a:solidFill>
                  <a:schemeClr val="bg1"/>
                </a:solidFill>
                <a:latin typeface="Noto Sans"/>
                <a:cs typeface="Noto Sans"/>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9/21/2022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344233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7520908" y="-567"/>
            <a:ext cx="4671695" cy="6858634"/>
          </a:xfrm>
          <a:custGeom>
            <a:avLst/>
            <a:gdLst/>
            <a:ahLst/>
            <a:cxnLst/>
            <a:rect l="l" t="t" r="r" b="b"/>
            <a:pathLst>
              <a:path w="4671695" h="6858634">
                <a:moveTo>
                  <a:pt x="0" y="6858567"/>
                </a:moveTo>
                <a:lnTo>
                  <a:pt x="4671091" y="6858567"/>
                </a:lnTo>
                <a:lnTo>
                  <a:pt x="4671091" y="0"/>
                </a:lnTo>
                <a:lnTo>
                  <a:pt x="0" y="0"/>
                </a:lnTo>
                <a:lnTo>
                  <a:pt x="0" y="6858567"/>
                </a:lnTo>
                <a:close/>
              </a:path>
            </a:pathLst>
          </a:custGeom>
          <a:solidFill>
            <a:srgbClr val="00523C"/>
          </a:solidFill>
        </p:spPr>
        <p:txBody>
          <a:bodyPr wrap="square" lIns="0" tIns="0" rIns="0" bIns="0" rtlCol="0"/>
          <a:lstStyle/>
          <a:p>
            <a:endParaRPr/>
          </a:p>
        </p:txBody>
      </p:sp>
      <p:sp>
        <p:nvSpPr>
          <p:cNvPr id="17" name="bg object 17"/>
          <p:cNvSpPr/>
          <p:nvPr/>
        </p:nvSpPr>
        <p:spPr>
          <a:xfrm>
            <a:off x="-1" y="0"/>
            <a:ext cx="7520940" cy="6858000"/>
          </a:xfrm>
          <a:custGeom>
            <a:avLst/>
            <a:gdLst/>
            <a:ahLst/>
            <a:cxnLst/>
            <a:rect l="l" t="t" r="r" b="b"/>
            <a:pathLst>
              <a:path w="7520940" h="6858000">
                <a:moveTo>
                  <a:pt x="7520910" y="0"/>
                </a:moveTo>
                <a:lnTo>
                  <a:pt x="0" y="0"/>
                </a:lnTo>
                <a:lnTo>
                  <a:pt x="0" y="6858000"/>
                </a:lnTo>
                <a:lnTo>
                  <a:pt x="7520910" y="6858000"/>
                </a:lnTo>
                <a:lnTo>
                  <a:pt x="7520910" y="0"/>
                </a:lnTo>
                <a:close/>
              </a:path>
            </a:pathLst>
          </a:custGeom>
          <a:solidFill>
            <a:srgbClr val="1CADE4"/>
          </a:solidFill>
        </p:spPr>
        <p:txBody>
          <a:bodyPr wrap="square" lIns="0" tIns="0" rIns="0" bIns="0" rtlCol="0"/>
          <a:lstStyle/>
          <a:p>
            <a:endParaRPr/>
          </a:p>
        </p:txBody>
      </p:sp>
      <p:sp>
        <p:nvSpPr>
          <p:cNvPr id="18" name="bg object 18"/>
          <p:cNvSpPr/>
          <p:nvPr/>
        </p:nvSpPr>
        <p:spPr>
          <a:xfrm>
            <a:off x="7520911" y="154613"/>
            <a:ext cx="2435225" cy="4870450"/>
          </a:xfrm>
          <a:custGeom>
            <a:avLst/>
            <a:gdLst/>
            <a:ahLst/>
            <a:cxnLst/>
            <a:rect l="l" t="t" r="r" b="b"/>
            <a:pathLst>
              <a:path w="2435225" h="4870450">
                <a:moveTo>
                  <a:pt x="0" y="0"/>
                </a:moveTo>
                <a:lnTo>
                  <a:pt x="0" y="4870175"/>
                </a:lnTo>
                <a:lnTo>
                  <a:pt x="48497" y="4869702"/>
                </a:lnTo>
                <a:lnTo>
                  <a:pt x="96763" y="4868288"/>
                </a:lnTo>
                <a:lnTo>
                  <a:pt x="144791" y="4865942"/>
                </a:lnTo>
                <a:lnTo>
                  <a:pt x="192570" y="4862672"/>
                </a:lnTo>
                <a:lnTo>
                  <a:pt x="240092" y="4858489"/>
                </a:lnTo>
                <a:lnTo>
                  <a:pt x="287349" y="4853399"/>
                </a:lnTo>
                <a:lnTo>
                  <a:pt x="334331" y="4847413"/>
                </a:lnTo>
                <a:lnTo>
                  <a:pt x="381031" y="4840538"/>
                </a:lnTo>
                <a:lnTo>
                  <a:pt x="427438" y="4832784"/>
                </a:lnTo>
                <a:lnTo>
                  <a:pt x="473545" y="4824160"/>
                </a:lnTo>
                <a:lnTo>
                  <a:pt x="519342" y="4814673"/>
                </a:lnTo>
                <a:lnTo>
                  <a:pt x="564821" y="4804334"/>
                </a:lnTo>
                <a:lnTo>
                  <a:pt x="609973" y="4793150"/>
                </a:lnTo>
                <a:lnTo>
                  <a:pt x="654789" y="4781131"/>
                </a:lnTo>
                <a:lnTo>
                  <a:pt x="699260" y="4768285"/>
                </a:lnTo>
                <a:lnTo>
                  <a:pt x="743379" y="4754621"/>
                </a:lnTo>
                <a:lnTo>
                  <a:pt x="787135" y="4740147"/>
                </a:lnTo>
                <a:lnTo>
                  <a:pt x="830520" y="4724873"/>
                </a:lnTo>
                <a:lnTo>
                  <a:pt x="873526" y="4708808"/>
                </a:lnTo>
                <a:lnTo>
                  <a:pt x="916144" y="4691959"/>
                </a:lnTo>
                <a:lnTo>
                  <a:pt x="958364" y="4674337"/>
                </a:lnTo>
                <a:lnTo>
                  <a:pt x="1000178" y="4655948"/>
                </a:lnTo>
                <a:lnTo>
                  <a:pt x="1041578" y="4636804"/>
                </a:lnTo>
                <a:lnTo>
                  <a:pt x="1082554" y="4616911"/>
                </a:lnTo>
                <a:lnTo>
                  <a:pt x="1123098" y="4596279"/>
                </a:lnTo>
                <a:lnTo>
                  <a:pt x="1163202" y="4574917"/>
                </a:lnTo>
                <a:lnTo>
                  <a:pt x="1202855" y="4552834"/>
                </a:lnTo>
                <a:lnTo>
                  <a:pt x="1242050" y="4530037"/>
                </a:lnTo>
                <a:lnTo>
                  <a:pt x="1280777" y="4506537"/>
                </a:lnTo>
                <a:lnTo>
                  <a:pt x="1319029" y="4482341"/>
                </a:lnTo>
                <a:lnTo>
                  <a:pt x="1356795" y="4457459"/>
                </a:lnTo>
                <a:lnTo>
                  <a:pt x="1394068" y="4431899"/>
                </a:lnTo>
                <a:lnTo>
                  <a:pt x="1430839" y="4405670"/>
                </a:lnTo>
                <a:lnTo>
                  <a:pt x="1467099" y="4378781"/>
                </a:lnTo>
                <a:lnTo>
                  <a:pt x="1502838" y="4351241"/>
                </a:lnTo>
                <a:lnTo>
                  <a:pt x="1538049" y="4323058"/>
                </a:lnTo>
                <a:lnTo>
                  <a:pt x="1572723" y="4294241"/>
                </a:lnTo>
                <a:lnTo>
                  <a:pt x="1606850" y="4264799"/>
                </a:lnTo>
                <a:lnTo>
                  <a:pt x="1640423" y="4234740"/>
                </a:lnTo>
                <a:lnTo>
                  <a:pt x="1673431" y="4204074"/>
                </a:lnTo>
                <a:lnTo>
                  <a:pt x="1705867" y="4172809"/>
                </a:lnTo>
                <a:lnTo>
                  <a:pt x="1737722" y="4140955"/>
                </a:lnTo>
                <a:lnTo>
                  <a:pt x="1768987" y="4108518"/>
                </a:lnTo>
                <a:lnTo>
                  <a:pt x="1799653" y="4075510"/>
                </a:lnTo>
                <a:lnTo>
                  <a:pt x="1829712" y="4041937"/>
                </a:lnTo>
                <a:lnTo>
                  <a:pt x="1859154" y="4007810"/>
                </a:lnTo>
                <a:lnTo>
                  <a:pt x="1887971" y="3973136"/>
                </a:lnTo>
                <a:lnTo>
                  <a:pt x="1916154" y="3937925"/>
                </a:lnTo>
                <a:lnTo>
                  <a:pt x="1943694" y="3902186"/>
                </a:lnTo>
                <a:lnTo>
                  <a:pt x="1970583" y="3865926"/>
                </a:lnTo>
                <a:lnTo>
                  <a:pt x="1996812" y="3829155"/>
                </a:lnTo>
                <a:lnTo>
                  <a:pt x="2022372" y="3791882"/>
                </a:lnTo>
                <a:lnTo>
                  <a:pt x="2047254" y="3754116"/>
                </a:lnTo>
                <a:lnTo>
                  <a:pt x="2071450" y="3715864"/>
                </a:lnTo>
                <a:lnTo>
                  <a:pt x="2094950" y="3677137"/>
                </a:lnTo>
                <a:lnTo>
                  <a:pt x="2117747" y="3637942"/>
                </a:lnTo>
                <a:lnTo>
                  <a:pt x="2139830" y="3598288"/>
                </a:lnTo>
                <a:lnTo>
                  <a:pt x="2161192" y="3558185"/>
                </a:lnTo>
                <a:lnTo>
                  <a:pt x="2181824" y="3517641"/>
                </a:lnTo>
                <a:lnTo>
                  <a:pt x="2201717" y="3476665"/>
                </a:lnTo>
                <a:lnTo>
                  <a:pt x="2220862" y="3435265"/>
                </a:lnTo>
                <a:lnTo>
                  <a:pt x="2239250" y="3393451"/>
                </a:lnTo>
                <a:lnTo>
                  <a:pt x="2256872" y="3351230"/>
                </a:lnTo>
                <a:lnTo>
                  <a:pt x="2273721" y="3308613"/>
                </a:lnTo>
                <a:lnTo>
                  <a:pt x="2289786" y="3265607"/>
                </a:lnTo>
                <a:lnTo>
                  <a:pt x="2305060" y="3222221"/>
                </a:lnTo>
                <a:lnTo>
                  <a:pt x="2319534" y="3178465"/>
                </a:lnTo>
                <a:lnTo>
                  <a:pt x="2333198" y="3134347"/>
                </a:lnTo>
                <a:lnTo>
                  <a:pt x="2346044" y="3089875"/>
                </a:lnTo>
                <a:lnTo>
                  <a:pt x="2358063" y="3045059"/>
                </a:lnTo>
                <a:lnTo>
                  <a:pt x="2369247" y="2999906"/>
                </a:lnTo>
                <a:lnTo>
                  <a:pt x="2379587" y="2954427"/>
                </a:lnTo>
                <a:lnTo>
                  <a:pt x="2389073" y="2908630"/>
                </a:lnTo>
                <a:lnTo>
                  <a:pt x="2397698" y="2862523"/>
                </a:lnTo>
                <a:lnTo>
                  <a:pt x="2405452" y="2816116"/>
                </a:lnTo>
                <a:lnTo>
                  <a:pt x="2412326" y="2769417"/>
                </a:lnTo>
                <a:lnTo>
                  <a:pt x="2418313" y="2722434"/>
                </a:lnTo>
                <a:lnTo>
                  <a:pt x="2423402" y="2675177"/>
                </a:lnTo>
                <a:lnTo>
                  <a:pt x="2427586" y="2627655"/>
                </a:lnTo>
                <a:lnTo>
                  <a:pt x="2430855" y="2579875"/>
                </a:lnTo>
                <a:lnTo>
                  <a:pt x="2433201" y="2531848"/>
                </a:lnTo>
                <a:lnTo>
                  <a:pt x="2434615" y="2483581"/>
                </a:lnTo>
                <a:lnTo>
                  <a:pt x="2435089" y="2435084"/>
                </a:lnTo>
                <a:lnTo>
                  <a:pt x="2434615" y="2386586"/>
                </a:lnTo>
                <a:lnTo>
                  <a:pt x="2433201" y="2338320"/>
                </a:lnTo>
                <a:lnTo>
                  <a:pt x="2430855" y="2290293"/>
                </a:lnTo>
                <a:lnTo>
                  <a:pt x="2427586" y="2242513"/>
                </a:lnTo>
                <a:lnTo>
                  <a:pt x="2423402" y="2194991"/>
                </a:lnTo>
                <a:lnTo>
                  <a:pt x="2418313" y="2147735"/>
                </a:lnTo>
                <a:lnTo>
                  <a:pt x="2412326" y="2100752"/>
                </a:lnTo>
                <a:lnTo>
                  <a:pt x="2405452" y="2054053"/>
                </a:lnTo>
                <a:lnTo>
                  <a:pt x="2397698" y="2007646"/>
                </a:lnTo>
                <a:lnTo>
                  <a:pt x="2389073" y="1961539"/>
                </a:lnTo>
                <a:lnTo>
                  <a:pt x="2379587" y="1915742"/>
                </a:lnTo>
                <a:lnTo>
                  <a:pt x="2369247" y="1870263"/>
                </a:lnTo>
                <a:lnTo>
                  <a:pt x="2358063" y="1825112"/>
                </a:lnTo>
                <a:lnTo>
                  <a:pt x="2346044" y="1780296"/>
                </a:lnTo>
                <a:lnTo>
                  <a:pt x="2333198" y="1735824"/>
                </a:lnTo>
                <a:lnTo>
                  <a:pt x="2319534" y="1691706"/>
                </a:lnTo>
                <a:lnTo>
                  <a:pt x="2305060" y="1647950"/>
                </a:lnTo>
                <a:lnTo>
                  <a:pt x="2289786" y="1604564"/>
                </a:lnTo>
                <a:lnTo>
                  <a:pt x="2273721" y="1561558"/>
                </a:lnTo>
                <a:lnTo>
                  <a:pt x="2256872" y="1518941"/>
                </a:lnTo>
                <a:lnTo>
                  <a:pt x="2239250" y="1476721"/>
                </a:lnTo>
                <a:lnTo>
                  <a:pt x="2220862" y="1434907"/>
                </a:lnTo>
                <a:lnTo>
                  <a:pt x="2201717" y="1393507"/>
                </a:lnTo>
                <a:lnTo>
                  <a:pt x="2181824" y="1352531"/>
                </a:lnTo>
                <a:lnTo>
                  <a:pt x="2161192" y="1311987"/>
                </a:lnTo>
                <a:lnTo>
                  <a:pt x="2139830" y="1271884"/>
                </a:lnTo>
                <a:lnTo>
                  <a:pt x="2117747" y="1232231"/>
                </a:lnTo>
                <a:lnTo>
                  <a:pt x="2094950" y="1193036"/>
                </a:lnTo>
                <a:lnTo>
                  <a:pt x="2071450" y="1154308"/>
                </a:lnTo>
                <a:lnTo>
                  <a:pt x="2047254" y="1116057"/>
                </a:lnTo>
                <a:lnTo>
                  <a:pt x="2022372" y="1078290"/>
                </a:lnTo>
                <a:lnTo>
                  <a:pt x="1996812" y="1041017"/>
                </a:lnTo>
                <a:lnTo>
                  <a:pt x="1970583" y="1004247"/>
                </a:lnTo>
                <a:lnTo>
                  <a:pt x="1943694" y="967987"/>
                </a:lnTo>
                <a:lnTo>
                  <a:pt x="1916154" y="932248"/>
                </a:lnTo>
                <a:lnTo>
                  <a:pt x="1887971" y="897037"/>
                </a:lnTo>
                <a:lnTo>
                  <a:pt x="1859154" y="862363"/>
                </a:lnTo>
                <a:lnTo>
                  <a:pt x="1829712" y="828236"/>
                </a:lnTo>
                <a:lnTo>
                  <a:pt x="1799653" y="794664"/>
                </a:lnTo>
                <a:lnTo>
                  <a:pt x="1768987" y="761655"/>
                </a:lnTo>
                <a:lnTo>
                  <a:pt x="1737722" y="729219"/>
                </a:lnTo>
                <a:lnTo>
                  <a:pt x="1705867" y="697364"/>
                </a:lnTo>
                <a:lnTo>
                  <a:pt x="1673431" y="666100"/>
                </a:lnTo>
                <a:lnTo>
                  <a:pt x="1640423" y="635434"/>
                </a:lnTo>
                <a:lnTo>
                  <a:pt x="1606850" y="605375"/>
                </a:lnTo>
                <a:lnTo>
                  <a:pt x="1572723" y="575933"/>
                </a:lnTo>
                <a:lnTo>
                  <a:pt x="1538049" y="547116"/>
                </a:lnTo>
                <a:lnTo>
                  <a:pt x="1502838" y="518933"/>
                </a:lnTo>
                <a:lnTo>
                  <a:pt x="1467099" y="491393"/>
                </a:lnTo>
                <a:lnTo>
                  <a:pt x="1430839" y="464504"/>
                </a:lnTo>
                <a:lnTo>
                  <a:pt x="1394068" y="438275"/>
                </a:lnTo>
                <a:lnTo>
                  <a:pt x="1356795" y="412715"/>
                </a:lnTo>
                <a:lnTo>
                  <a:pt x="1319029" y="387833"/>
                </a:lnTo>
                <a:lnTo>
                  <a:pt x="1280777" y="363637"/>
                </a:lnTo>
                <a:lnTo>
                  <a:pt x="1242050" y="340137"/>
                </a:lnTo>
                <a:lnTo>
                  <a:pt x="1202855" y="317341"/>
                </a:lnTo>
                <a:lnTo>
                  <a:pt x="1163202" y="295257"/>
                </a:lnTo>
                <a:lnTo>
                  <a:pt x="1123098" y="273895"/>
                </a:lnTo>
                <a:lnTo>
                  <a:pt x="1082554" y="253263"/>
                </a:lnTo>
                <a:lnTo>
                  <a:pt x="1041578" y="233371"/>
                </a:lnTo>
                <a:lnTo>
                  <a:pt x="1000178" y="214226"/>
                </a:lnTo>
                <a:lnTo>
                  <a:pt x="958364" y="195838"/>
                </a:lnTo>
                <a:lnTo>
                  <a:pt x="916144" y="178215"/>
                </a:lnTo>
                <a:lnTo>
                  <a:pt x="873526" y="161367"/>
                </a:lnTo>
                <a:lnTo>
                  <a:pt x="830520" y="145301"/>
                </a:lnTo>
                <a:lnTo>
                  <a:pt x="787135" y="130027"/>
                </a:lnTo>
                <a:lnTo>
                  <a:pt x="743379" y="115554"/>
                </a:lnTo>
                <a:lnTo>
                  <a:pt x="699260" y="101890"/>
                </a:lnTo>
                <a:lnTo>
                  <a:pt x="654789" y="89044"/>
                </a:lnTo>
                <a:lnTo>
                  <a:pt x="609973" y="77024"/>
                </a:lnTo>
                <a:lnTo>
                  <a:pt x="564821" y="65841"/>
                </a:lnTo>
                <a:lnTo>
                  <a:pt x="519342" y="55501"/>
                </a:lnTo>
                <a:lnTo>
                  <a:pt x="473545" y="46015"/>
                </a:lnTo>
                <a:lnTo>
                  <a:pt x="427438" y="37390"/>
                </a:lnTo>
                <a:lnTo>
                  <a:pt x="381031" y="29636"/>
                </a:lnTo>
                <a:lnTo>
                  <a:pt x="334331" y="22762"/>
                </a:lnTo>
                <a:lnTo>
                  <a:pt x="287349" y="16775"/>
                </a:lnTo>
                <a:lnTo>
                  <a:pt x="240092" y="11686"/>
                </a:lnTo>
                <a:lnTo>
                  <a:pt x="192570" y="7502"/>
                </a:lnTo>
                <a:lnTo>
                  <a:pt x="144791" y="4233"/>
                </a:lnTo>
                <a:lnTo>
                  <a:pt x="96763" y="1887"/>
                </a:lnTo>
                <a:lnTo>
                  <a:pt x="48497" y="473"/>
                </a:lnTo>
                <a:lnTo>
                  <a:pt x="0" y="0"/>
                </a:lnTo>
                <a:close/>
              </a:path>
            </a:pathLst>
          </a:custGeom>
          <a:solidFill>
            <a:srgbClr val="86D348"/>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000" b="0" i="0">
                <a:solidFill>
                  <a:schemeClr val="bg1"/>
                </a:solidFill>
                <a:latin typeface="Noto Sans"/>
                <a:cs typeface="Noto Sans"/>
              </a:defRPr>
            </a:lvl1pPr>
          </a:lstStyle>
          <a:p>
            <a:endParaRPr/>
          </a:p>
        </p:txBody>
      </p:sp>
      <p:sp>
        <p:nvSpPr>
          <p:cNvPr id="3" name="Holder 3"/>
          <p:cNvSpPr>
            <a:spLocks noGrp="1"/>
          </p:cNvSpPr>
          <p:nvPr>
            <p:ph type="body" idx="1"/>
          </p:nvPr>
        </p:nvSpPr>
        <p:spPr/>
        <p:txBody>
          <a:bodyPr lIns="0" tIns="0" rIns="0" bIns="0"/>
          <a:lstStyle>
            <a:lvl1pPr>
              <a:defRPr sz="2400" b="0" i="0">
                <a:solidFill>
                  <a:srgbClr val="404040"/>
                </a:solidFill>
                <a:latin typeface="Noto Sans"/>
                <a:cs typeface="Noto San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9/21/2022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3163683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bg1"/>
                </a:solidFill>
                <a:latin typeface="Noto Sans"/>
                <a:cs typeface="Noto Sans"/>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9/21/2022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637944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bg1"/>
                </a:solidFill>
                <a:latin typeface="Noto Sans"/>
                <a:cs typeface="Noto San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9/21/2022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6212638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9/21/2022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971700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2022/9/21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728838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24E67A-AF0E-4819-AC53-2E46C7DFBD72}" type="datetimeFigureOut">
              <a:rPr lang="zh-CN" altLang="en-US" smtClean="0"/>
              <a:t>2022/9/21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2772943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24E67A-AF0E-4819-AC53-2E46C7DFBD72}" type="datetimeFigureOut">
              <a:rPr lang="zh-CN" altLang="en-US" smtClean="0"/>
              <a:t>2022/9/21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3764831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24E67A-AF0E-4819-AC53-2E46C7DFBD72}" type="datetimeFigureOut">
              <a:rPr lang="zh-CN" altLang="en-US" smtClean="0"/>
              <a:t>2022/9/21</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1087325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24E67A-AF0E-4819-AC53-2E46C7DFBD72}" type="datetimeFigureOut">
              <a:rPr lang="zh-CN" altLang="en-US" smtClean="0"/>
              <a:t>2022/9/21</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526581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4E67A-AF0E-4819-AC53-2E46C7DFBD72}" type="datetimeFigureOut">
              <a:rPr lang="zh-CN" altLang="en-US" smtClean="0"/>
              <a:t>2022/9/21</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1343501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24E67A-AF0E-4819-AC53-2E46C7DFBD72}" type="datetimeFigureOut">
              <a:rPr lang="zh-CN" altLang="en-US" smtClean="0"/>
              <a:t>2022/9/21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4038273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24E67A-AF0E-4819-AC53-2E46C7DFBD72}" type="datetimeFigureOut">
              <a:rPr lang="zh-CN" altLang="en-US" smtClean="0"/>
              <a:t>2022/9/21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4167244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24E67A-AF0E-4819-AC53-2E46C7DFBD72}" type="datetimeFigureOut">
              <a:rPr lang="zh-CN" altLang="en-US" smtClean="0"/>
              <a:t>2022/9/21</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11197870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298582" y="355598"/>
            <a:ext cx="193675" cy="1467485"/>
          </a:xfrm>
          <a:custGeom>
            <a:avLst/>
            <a:gdLst/>
            <a:ahLst/>
            <a:cxnLst/>
            <a:rect l="l" t="t" r="r" b="b"/>
            <a:pathLst>
              <a:path w="193675" h="1467485">
                <a:moveTo>
                  <a:pt x="193525" y="0"/>
                </a:moveTo>
                <a:lnTo>
                  <a:pt x="0" y="0"/>
                </a:lnTo>
                <a:lnTo>
                  <a:pt x="0" y="1466923"/>
                </a:lnTo>
                <a:lnTo>
                  <a:pt x="193525" y="1466923"/>
                </a:lnTo>
                <a:lnTo>
                  <a:pt x="193525" y="0"/>
                </a:lnTo>
                <a:close/>
              </a:path>
            </a:pathLst>
          </a:custGeom>
          <a:solidFill>
            <a:srgbClr val="005286"/>
          </a:solidFill>
        </p:spPr>
        <p:txBody>
          <a:bodyPr wrap="square" lIns="0" tIns="0" rIns="0" bIns="0" rtlCol="0"/>
          <a:lstStyle/>
          <a:p>
            <a:endParaRPr/>
          </a:p>
        </p:txBody>
      </p:sp>
      <p:sp>
        <p:nvSpPr>
          <p:cNvPr id="17" name="bg object 17"/>
          <p:cNvSpPr/>
          <p:nvPr/>
        </p:nvSpPr>
        <p:spPr>
          <a:xfrm>
            <a:off x="298581" y="1822521"/>
            <a:ext cx="193675" cy="1467485"/>
          </a:xfrm>
          <a:custGeom>
            <a:avLst/>
            <a:gdLst/>
            <a:ahLst/>
            <a:cxnLst/>
            <a:rect l="l" t="t" r="r" b="b"/>
            <a:pathLst>
              <a:path w="193675" h="1467485">
                <a:moveTo>
                  <a:pt x="193526" y="0"/>
                </a:moveTo>
                <a:lnTo>
                  <a:pt x="0" y="0"/>
                </a:lnTo>
                <a:lnTo>
                  <a:pt x="0" y="1466922"/>
                </a:lnTo>
                <a:lnTo>
                  <a:pt x="193526" y="1466922"/>
                </a:lnTo>
                <a:lnTo>
                  <a:pt x="193526" y="0"/>
                </a:lnTo>
                <a:close/>
              </a:path>
            </a:pathLst>
          </a:custGeom>
          <a:solidFill>
            <a:srgbClr val="07AD73"/>
          </a:solidFill>
        </p:spPr>
        <p:txBody>
          <a:bodyPr wrap="square" lIns="0" tIns="0" rIns="0" bIns="0" rtlCol="0"/>
          <a:lstStyle/>
          <a:p>
            <a:endParaRPr/>
          </a:p>
        </p:txBody>
      </p:sp>
      <p:sp>
        <p:nvSpPr>
          <p:cNvPr id="18" name="bg object 18"/>
          <p:cNvSpPr/>
          <p:nvPr/>
        </p:nvSpPr>
        <p:spPr>
          <a:xfrm>
            <a:off x="298581" y="3286260"/>
            <a:ext cx="193675" cy="1470660"/>
          </a:xfrm>
          <a:custGeom>
            <a:avLst/>
            <a:gdLst/>
            <a:ahLst/>
            <a:cxnLst/>
            <a:rect l="l" t="t" r="r" b="b"/>
            <a:pathLst>
              <a:path w="193675" h="1470660">
                <a:moveTo>
                  <a:pt x="193523" y="0"/>
                </a:moveTo>
                <a:lnTo>
                  <a:pt x="0" y="0"/>
                </a:lnTo>
                <a:lnTo>
                  <a:pt x="0" y="1470106"/>
                </a:lnTo>
                <a:lnTo>
                  <a:pt x="193523" y="1470106"/>
                </a:lnTo>
                <a:lnTo>
                  <a:pt x="193523" y="0"/>
                </a:lnTo>
                <a:close/>
              </a:path>
            </a:pathLst>
          </a:custGeom>
          <a:solidFill>
            <a:srgbClr val="FF6200"/>
          </a:solidFill>
        </p:spPr>
        <p:txBody>
          <a:bodyPr wrap="square" lIns="0" tIns="0" rIns="0" bIns="0" rtlCol="0"/>
          <a:lstStyle/>
          <a:p>
            <a:endParaRPr/>
          </a:p>
        </p:txBody>
      </p:sp>
      <p:sp>
        <p:nvSpPr>
          <p:cNvPr id="19" name="bg object 19"/>
          <p:cNvSpPr/>
          <p:nvPr/>
        </p:nvSpPr>
        <p:spPr>
          <a:xfrm>
            <a:off x="298581" y="4753183"/>
            <a:ext cx="193675" cy="1470660"/>
          </a:xfrm>
          <a:custGeom>
            <a:avLst/>
            <a:gdLst/>
            <a:ahLst/>
            <a:cxnLst/>
            <a:rect l="l" t="t" r="r" b="b"/>
            <a:pathLst>
              <a:path w="193675" h="1470660">
                <a:moveTo>
                  <a:pt x="193523" y="0"/>
                </a:moveTo>
                <a:lnTo>
                  <a:pt x="0" y="0"/>
                </a:lnTo>
                <a:lnTo>
                  <a:pt x="0" y="1470105"/>
                </a:lnTo>
                <a:lnTo>
                  <a:pt x="193523" y="1470105"/>
                </a:lnTo>
                <a:lnTo>
                  <a:pt x="193523" y="0"/>
                </a:lnTo>
                <a:close/>
              </a:path>
            </a:pathLst>
          </a:custGeom>
          <a:solidFill>
            <a:srgbClr val="0E9ADB"/>
          </a:solidFill>
        </p:spPr>
        <p:txBody>
          <a:bodyPr wrap="square" lIns="0" tIns="0" rIns="0" bIns="0" rtlCol="0"/>
          <a:lstStyle/>
          <a:p>
            <a:endParaRPr/>
          </a:p>
        </p:txBody>
      </p:sp>
      <p:sp>
        <p:nvSpPr>
          <p:cNvPr id="2" name="Holder 2"/>
          <p:cNvSpPr>
            <a:spLocks noGrp="1"/>
          </p:cNvSpPr>
          <p:nvPr>
            <p:ph type="title"/>
          </p:nvPr>
        </p:nvSpPr>
        <p:spPr>
          <a:xfrm>
            <a:off x="463990" y="460755"/>
            <a:ext cx="6206897" cy="3228212"/>
          </a:xfrm>
          <a:prstGeom prst="rect">
            <a:avLst/>
          </a:prstGeom>
        </p:spPr>
        <p:txBody>
          <a:bodyPr wrap="square" lIns="0" tIns="0" rIns="0" bIns="0">
            <a:spAutoFit/>
          </a:bodyPr>
          <a:lstStyle>
            <a:lvl1pPr>
              <a:defRPr sz="4000" b="0" i="0">
                <a:solidFill>
                  <a:schemeClr val="bg1"/>
                </a:solidFill>
                <a:latin typeface="Noto Sans"/>
                <a:cs typeface="Noto Sans"/>
              </a:defRPr>
            </a:lvl1pPr>
          </a:lstStyle>
          <a:p>
            <a:endParaRPr/>
          </a:p>
        </p:txBody>
      </p:sp>
      <p:sp>
        <p:nvSpPr>
          <p:cNvPr id="3" name="Holder 3"/>
          <p:cNvSpPr>
            <a:spLocks noGrp="1"/>
          </p:cNvSpPr>
          <p:nvPr>
            <p:ph type="body" idx="1"/>
          </p:nvPr>
        </p:nvSpPr>
        <p:spPr>
          <a:xfrm>
            <a:off x="1221990" y="2919476"/>
            <a:ext cx="9963785" cy="2590800"/>
          </a:xfrm>
          <a:prstGeom prst="rect">
            <a:avLst/>
          </a:prstGeom>
        </p:spPr>
        <p:txBody>
          <a:bodyPr wrap="square" lIns="0" tIns="0" rIns="0" bIns="0">
            <a:spAutoFit/>
          </a:bodyPr>
          <a:lstStyle>
            <a:lvl1pPr>
              <a:defRPr sz="2400" b="0" i="0">
                <a:solidFill>
                  <a:srgbClr val="404040"/>
                </a:solidFill>
                <a:latin typeface="Noto Sans"/>
                <a:cs typeface="Noto Sans"/>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9/21/2022</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5939124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ukus@who.in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who.int/publications/i/item/9789240038462"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kukus@who.int"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8C7CA0D1-8B49-4675-8A5E-57C7F64475C1}"/>
              </a:ext>
            </a:extLst>
          </p:cNvPr>
          <p:cNvSpPr/>
          <p:nvPr/>
        </p:nvSpPr>
        <p:spPr>
          <a:xfrm>
            <a:off x="10171578" y="349784"/>
            <a:ext cx="1515095" cy="369332"/>
          </a:xfrm>
          <a:prstGeom prst="rect">
            <a:avLst/>
          </a:prstGeom>
        </p:spPr>
        <p:txBody>
          <a:bodyPr wrap="none">
            <a:spAutoFit/>
          </a:bodyPr>
          <a:lstStyle/>
          <a:p>
            <a:pPr algn="r"/>
            <a:r>
              <a:rPr lang="en-GB" b="1" dirty="0"/>
              <a:t>FGAI4H-P-052</a:t>
            </a:r>
          </a:p>
        </p:txBody>
      </p:sp>
      <p:sp>
        <p:nvSpPr>
          <p:cNvPr id="10" name="Rectangle 9">
            <a:extLst>
              <a:ext uri="{FF2B5EF4-FFF2-40B4-BE49-F238E27FC236}">
                <a16:creationId xmlns:a16="http://schemas.microsoft.com/office/drawing/2014/main" id="{D36F58C8-2F54-4864-94DC-A069EA8D2640}"/>
              </a:ext>
            </a:extLst>
          </p:cNvPr>
          <p:cNvSpPr/>
          <p:nvPr/>
        </p:nvSpPr>
        <p:spPr>
          <a:xfrm>
            <a:off x="8511124" y="719116"/>
            <a:ext cx="3175549" cy="369332"/>
          </a:xfrm>
          <a:prstGeom prst="rect">
            <a:avLst/>
          </a:prstGeom>
        </p:spPr>
        <p:txBody>
          <a:bodyPr wrap="none">
            <a:spAutoFit/>
          </a:bodyPr>
          <a:lstStyle/>
          <a:p>
            <a:pPr algn="r"/>
            <a:r>
              <a:rPr lang="en-US" dirty="0"/>
              <a:t>Helsinki, 20-22 September 2022</a:t>
            </a:r>
            <a:endParaRPr lang="en-GB" dirty="0"/>
          </a:p>
        </p:txBody>
      </p:sp>
      <p:graphicFrame>
        <p:nvGraphicFramePr>
          <p:cNvPr id="14" name="Table 2">
            <a:extLst>
              <a:ext uri="{FF2B5EF4-FFF2-40B4-BE49-F238E27FC236}">
                <a16:creationId xmlns:a16="http://schemas.microsoft.com/office/drawing/2014/main" id="{F23ADA95-2EB2-45F5-AA21-8B52FA9A9E11}"/>
              </a:ext>
            </a:extLst>
          </p:cNvPr>
          <p:cNvGraphicFramePr>
            <a:graphicFrameLocks noGrp="1"/>
          </p:cNvGraphicFramePr>
          <p:nvPr>
            <p:extLst>
              <p:ext uri="{D42A27DB-BD31-4B8C-83A1-F6EECF244321}">
                <p14:modId xmlns:p14="http://schemas.microsoft.com/office/powerpoint/2010/main" val="3475529623"/>
              </p:ext>
            </p:extLst>
          </p:nvPr>
        </p:nvGraphicFramePr>
        <p:xfrm>
          <a:off x="530392" y="1306068"/>
          <a:ext cx="11156281" cy="5097780"/>
        </p:xfrm>
        <a:graphic>
          <a:graphicData uri="http://schemas.openxmlformats.org/drawingml/2006/table">
            <a:tbl>
              <a:tblPr firstRow="1" bandRow="1">
                <a:tableStyleId>{2D5ABB26-0587-4C30-8999-92F81FD0307C}</a:tableStyleId>
              </a:tblPr>
              <a:tblGrid>
                <a:gridCol w="1155992">
                  <a:extLst>
                    <a:ext uri="{9D8B030D-6E8A-4147-A177-3AD203B41FA5}">
                      <a16:colId xmlns:a16="http://schemas.microsoft.com/office/drawing/2014/main" val="3760236376"/>
                    </a:ext>
                  </a:extLst>
                </a:gridCol>
                <a:gridCol w="5248548">
                  <a:extLst>
                    <a:ext uri="{9D8B030D-6E8A-4147-A177-3AD203B41FA5}">
                      <a16:colId xmlns:a16="http://schemas.microsoft.com/office/drawing/2014/main" val="4118390399"/>
                    </a:ext>
                  </a:extLst>
                </a:gridCol>
                <a:gridCol w="4751741">
                  <a:extLst>
                    <a:ext uri="{9D8B030D-6E8A-4147-A177-3AD203B41FA5}">
                      <a16:colId xmlns:a16="http://schemas.microsoft.com/office/drawing/2014/main" val="3689152469"/>
                    </a:ext>
                  </a:extLst>
                </a:gridCol>
              </a:tblGrid>
              <a:tr h="365760">
                <a:tc>
                  <a:txBody>
                    <a:bodyPr/>
                    <a:lstStyle/>
                    <a:p>
                      <a:r>
                        <a:rPr lang="en-US" sz="1800" b="1" dirty="0"/>
                        <a:t>Source:</a:t>
                      </a:r>
                      <a:endParaRPr lang="en-GB" sz="1800" b="1" dirty="0"/>
                    </a:p>
                  </a:txBody>
                  <a:tcPr marL="68580" marR="68580" marT="34290" marB="34290"/>
                </a:tc>
                <a:tc gridSpan="2">
                  <a:txBody>
                    <a:bodyPr/>
                    <a:lstStyle/>
                    <a:p>
                      <a:r>
                        <a:rPr lang="en-US" sz="1800" dirty="0">
                          <a:solidFill>
                            <a:schemeClr val="tx1"/>
                          </a:solidFill>
                        </a:rPr>
                        <a:t>WHO</a:t>
                      </a:r>
                      <a:endParaRPr lang="en-GB" sz="1800" dirty="0">
                        <a:solidFill>
                          <a:schemeClr val="tx1"/>
                        </a:solidFill>
                      </a:endParaRPr>
                    </a:p>
                  </a:txBody>
                  <a:tcPr marL="68580" marR="68580" marT="34290" marB="34290"/>
                </a:tc>
                <a:tc hMerge="1">
                  <a:txBody>
                    <a:bodyPr/>
                    <a:lstStyle/>
                    <a:p>
                      <a:endParaRPr lang="en-GB"/>
                    </a:p>
                  </a:txBody>
                  <a:tcPr/>
                </a:tc>
                <a:extLst>
                  <a:ext uri="{0D108BD9-81ED-4DB2-BD59-A6C34878D82A}">
                    <a16:rowId xmlns:a16="http://schemas.microsoft.com/office/drawing/2014/main" val="3920436266"/>
                  </a:ext>
                </a:extLst>
              </a:tr>
              <a:tr h="365760">
                <a:tc>
                  <a:txBody>
                    <a:bodyPr/>
                    <a:lstStyle/>
                    <a:p>
                      <a:r>
                        <a:rPr lang="en-US" sz="1800" b="1" dirty="0"/>
                        <a:t>Title:</a:t>
                      </a:r>
                      <a:endParaRPr lang="en-GB" sz="1800" b="1" dirty="0"/>
                    </a:p>
                  </a:txBody>
                  <a:tcPr marL="68580" marR="68580" marT="34290" marB="34290"/>
                </a:tc>
                <a:tc gridSpan="2">
                  <a:txBody>
                    <a:bodyPr/>
                    <a:lstStyle/>
                    <a:p>
                      <a:r>
                        <a:rPr lang="en-GB" sz="1800" b="0" i="0" kern="1200" dirty="0">
                          <a:solidFill>
                            <a:schemeClr val="tx1"/>
                          </a:solidFill>
                          <a:effectLst/>
                          <a:latin typeface="+mn-lt"/>
                          <a:ea typeface="+mn-ea"/>
                          <a:cs typeface="+mn-cs"/>
                        </a:rPr>
                        <a:t>Generating Evidence for Artificial Intelligence Based Medical Devices</a:t>
                      </a:r>
                      <a:endParaRPr lang="en-GB" sz="1800" dirty="0"/>
                    </a:p>
                  </a:txBody>
                  <a:tcPr marL="68580" marR="68580" marT="34290" marB="34290"/>
                </a:tc>
                <a:tc hMerge="1">
                  <a:txBody>
                    <a:bodyPr/>
                    <a:lstStyle/>
                    <a:p>
                      <a:endParaRPr lang="en-GB"/>
                    </a:p>
                  </a:txBody>
                  <a:tcPr/>
                </a:tc>
                <a:extLst>
                  <a:ext uri="{0D108BD9-81ED-4DB2-BD59-A6C34878D82A}">
                    <a16:rowId xmlns:a16="http://schemas.microsoft.com/office/drawing/2014/main" val="994681210"/>
                  </a:ext>
                </a:extLst>
              </a:tr>
              <a:tr h="365760">
                <a:tc>
                  <a:txBody>
                    <a:bodyPr/>
                    <a:lstStyle/>
                    <a:p>
                      <a:r>
                        <a:rPr lang="en-US" sz="1800" b="1" dirty="0"/>
                        <a:t>Purpose:</a:t>
                      </a:r>
                      <a:endParaRPr lang="en-GB" sz="1800" b="1" dirty="0"/>
                    </a:p>
                  </a:txBody>
                  <a:tcPr marL="68580" marR="68580" marT="34290" marB="34290">
                    <a:lnB w="19050" cap="flat" cmpd="sng" algn="ctr">
                      <a:solidFill>
                        <a:schemeClr val="tx1"/>
                      </a:solidFill>
                      <a:prstDash val="solid"/>
                      <a:round/>
                      <a:headEnd type="none" w="med" len="med"/>
                      <a:tailEnd type="none" w="med" len="med"/>
                    </a:lnB>
                  </a:tcPr>
                </a:tc>
                <a:tc gridSpan="2">
                  <a:txBody>
                    <a:bodyPr/>
                    <a:lstStyle/>
                    <a:p>
                      <a:r>
                        <a:rPr lang="en-US" sz="1800" dirty="0"/>
                        <a:t>Discussion</a:t>
                      </a:r>
                      <a:endParaRPr lang="en-GB" sz="1800" dirty="0"/>
                    </a:p>
                  </a:txBody>
                  <a:tcPr marL="68580" marR="68580" marT="34290" marB="34290">
                    <a:lnB w="19050" cap="flat" cmpd="sng" algn="ctr">
                      <a:solidFill>
                        <a:schemeClr val="tx1"/>
                      </a:solidFill>
                      <a:prstDash val="solid"/>
                      <a:round/>
                      <a:headEnd type="none" w="med" len="med"/>
                      <a:tailEnd type="none" w="med" len="med"/>
                    </a:lnB>
                  </a:tcPr>
                </a:tc>
                <a:tc hMerge="1">
                  <a:txBody>
                    <a:bodyPr/>
                    <a:lstStyle/>
                    <a:p>
                      <a:endParaRPr lang="en-GB" dirty="0"/>
                    </a:p>
                  </a:txBody>
                  <a:tcPr/>
                </a:tc>
                <a:extLst>
                  <a:ext uri="{0D108BD9-81ED-4DB2-BD59-A6C34878D82A}">
                    <a16:rowId xmlns:a16="http://schemas.microsoft.com/office/drawing/2014/main" val="987445829"/>
                  </a:ext>
                </a:extLst>
              </a:tr>
              <a:tr h="365760">
                <a:tc>
                  <a:txBody>
                    <a:bodyPr/>
                    <a:lstStyle/>
                    <a:p>
                      <a:r>
                        <a:rPr lang="en-US" sz="1800" b="1" dirty="0"/>
                        <a:t>Contact:</a:t>
                      </a:r>
                      <a:endParaRPr lang="en-GB" sz="1800" b="1" dirty="0"/>
                    </a:p>
                  </a:txBody>
                  <a:tcPr marL="68580" marR="68580" marT="34290" marB="3429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GB" dirty="0"/>
                        <a:t>Stephanie</a:t>
                      </a:r>
                      <a:r>
                        <a:rPr lang="en-GB" spc="-25" dirty="0"/>
                        <a:t> </a:t>
                      </a:r>
                      <a:r>
                        <a:rPr lang="en-GB" spc="-20" dirty="0"/>
                        <a:t>Kuku</a:t>
                      </a:r>
                      <a:endParaRPr lang="en-GB" sz="1800" dirty="0">
                        <a:solidFill>
                          <a:srgbClr val="FF0000"/>
                        </a:solidFill>
                      </a:endParaRPr>
                    </a:p>
                  </a:txBody>
                  <a:tcPr marL="68580" marR="68580" marT="34290" marB="3429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800" dirty="0"/>
                        <a:t>E-mail: </a:t>
                      </a:r>
                      <a:r>
                        <a:rPr lang="en-GB" spc="-10" dirty="0">
                          <a:hlinkClick r:id="rId3"/>
                        </a:rPr>
                        <a:t>kukus@who.int</a:t>
                      </a:r>
                      <a:endParaRPr lang="en-GB" sz="1800" dirty="0"/>
                    </a:p>
                  </a:txBody>
                  <a:tcPr marL="68580" marR="68580" marT="34290" marB="3429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8741495"/>
                  </a:ext>
                </a:extLst>
              </a:tr>
              <a:tr h="365760">
                <a:tc>
                  <a:txBody>
                    <a:bodyPr/>
                    <a:lstStyle/>
                    <a:p>
                      <a:r>
                        <a:rPr lang="en-US" sz="1800" b="1" dirty="0"/>
                        <a:t>Abstract:</a:t>
                      </a:r>
                      <a:endParaRPr lang="en-GB" sz="1800" b="1" dirty="0"/>
                    </a:p>
                  </a:txBody>
                  <a:tcPr marL="68580" marR="68580" marT="34290" marB="34290">
                    <a:lnT w="19050" cap="flat" cmpd="sng" algn="ctr">
                      <a:solidFill>
                        <a:schemeClr val="tx1"/>
                      </a:solidFill>
                      <a:prstDash val="solid"/>
                      <a:round/>
                      <a:headEnd type="none" w="med" len="med"/>
                      <a:tailEnd type="none" w="med" len="med"/>
                    </a:lnT>
                  </a:tcPr>
                </a:tc>
                <a:tc gridSpan="2">
                  <a:txBody>
                    <a:bodyPr/>
                    <a:lstStyle/>
                    <a:p>
                      <a:r>
                        <a:rPr lang="en-US" sz="1800" kern="1200" dirty="0">
                          <a:solidFill>
                            <a:schemeClr val="tx1"/>
                          </a:solidFill>
                          <a:effectLst/>
                          <a:latin typeface="+mn-lt"/>
                          <a:ea typeface="+mn-ea"/>
                          <a:cs typeface="+mn-cs"/>
                        </a:rPr>
                        <a:t>This presentation briefs the meeting on WHO Publication "Generating Evidence for Artificial Intelligence Based Medical Devices: A Framework for Training Validation and Evaluation (Including a use-case study for Cervical Cancer Screening)" </a:t>
                      </a:r>
                      <a:r>
                        <a:rPr lang="en-US" sz="1800" u="sng" kern="1200" dirty="0">
                          <a:solidFill>
                            <a:schemeClr val="tx1"/>
                          </a:solidFill>
                          <a:effectLst/>
                          <a:latin typeface="+mn-lt"/>
                          <a:ea typeface="+mn-ea"/>
                          <a:cs typeface="+mn-cs"/>
                          <a:hlinkClick r:id="rId4"/>
                        </a:rPr>
                        <a:t>https://www.who.int/publications/i/item/9789240038462</a:t>
                      </a:r>
                      <a:r>
                        <a:rPr lang="en-US" sz="1800" kern="1200" dirty="0">
                          <a:solidFill>
                            <a:schemeClr val="tx1"/>
                          </a:solidFill>
                          <a:effectLst/>
                          <a:latin typeface="+mn-lt"/>
                          <a:ea typeface="+mn-ea"/>
                          <a:cs typeface="+mn-cs"/>
                        </a:rPr>
                        <a:t>. </a:t>
                      </a:r>
                      <a:endParaRPr lang="en-GB" sz="1800" kern="1200" dirty="0">
                        <a:solidFill>
                          <a:schemeClr val="tx1"/>
                        </a:solidFill>
                        <a:effectLst/>
                        <a:latin typeface="+mn-lt"/>
                        <a:ea typeface="+mn-ea"/>
                        <a:cs typeface="+mn-cs"/>
                      </a:endParaRPr>
                    </a:p>
                    <a:p>
                      <a:r>
                        <a:rPr lang="en-GB" sz="1800" kern="1200" dirty="0">
                          <a:solidFill>
                            <a:schemeClr val="tx1"/>
                          </a:solidFill>
                          <a:effectLst/>
                          <a:latin typeface="+mn-lt"/>
                          <a:ea typeface="+mn-ea"/>
                          <a:cs typeface="+mn-cs"/>
                        </a:rPr>
                        <a:t>This first-of-its-kind publication from the WHO is a framework targeted at developers and researchers of AI-based software as a medical device, as well as policy-makers and implementers. It is intended to guide those seeking to understand the evidence generation requirements from development to post-market surveillance of these devices.</a:t>
                      </a:r>
                    </a:p>
                    <a:p>
                      <a:r>
                        <a:rPr lang="en-GB" sz="1800" kern="1200" dirty="0">
                          <a:solidFill>
                            <a:schemeClr val="tx1"/>
                          </a:solidFill>
                          <a:effectLst/>
                          <a:latin typeface="+mn-lt"/>
                          <a:ea typeface="+mn-ea"/>
                          <a:cs typeface="+mn-cs"/>
                        </a:rPr>
                        <a:t>The publication uses cervical cancer screening as a use-case to support the goals of the WHO strategy on cervical cancer elimination and set the foundations for WHO to be able to usher in new and emerging technologies in cancer screening and beyond.</a:t>
                      </a:r>
                    </a:p>
                    <a:p>
                      <a:r>
                        <a:rPr lang="en-GB" sz="1800" kern="1200" dirty="0">
                          <a:solidFill>
                            <a:schemeClr val="tx1"/>
                          </a:solidFill>
                          <a:effectLst/>
                          <a:latin typeface="+mn-lt"/>
                          <a:ea typeface="+mn-ea"/>
                          <a:cs typeface="+mn-cs"/>
                        </a:rPr>
                        <a:t>To allow acceleration in the global effort in cancer screening and clinical decision support, WHO will begin to facilitate building the enabling environments so that the benefits of innovative technologies reaches all populations and use-cases of high disease burden globally.</a:t>
                      </a:r>
                      <a:endParaRPr lang="en-GB" sz="1800" dirty="0"/>
                    </a:p>
                  </a:txBody>
                  <a:tcPr marL="68580" marR="68580" marT="34290" marB="34290">
                    <a:lnT w="19050" cap="flat" cmpd="sng" algn="ctr">
                      <a:solidFill>
                        <a:schemeClr val="tx1"/>
                      </a:solidFill>
                      <a:prstDash val="solid"/>
                      <a:round/>
                      <a:headEnd type="none" w="med" len="med"/>
                      <a:tailEnd type="none" w="med" len="med"/>
                    </a:lnT>
                  </a:tcPr>
                </a:tc>
                <a:tc hMerge="1">
                  <a:txBody>
                    <a:bodyPr/>
                    <a:lstStyle/>
                    <a:p>
                      <a:endParaRPr lang="en-GB"/>
                    </a:p>
                  </a:txBody>
                  <a:tcPr/>
                </a:tc>
                <a:extLst>
                  <a:ext uri="{0D108BD9-81ED-4DB2-BD59-A6C34878D82A}">
                    <a16:rowId xmlns:a16="http://schemas.microsoft.com/office/drawing/2014/main" val="1297947478"/>
                  </a:ext>
                </a:extLst>
              </a:tr>
            </a:tbl>
          </a:graphicData>
        </a:graphic>
      </p:graphicFrame>
    </p:spTree>
    <p:extLst>
      <p:ext uri="{BB962C8B-B14F-4D97-AF65-F5344CB8AC3E}">
        <p14:creationId xmlns:p14="http://schemas.microsoft.com/office/powerpoint/2010/main" val="2383934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46508" y="2447331"/>
            <a:ext cx="10873675" cy="3837768"/>
          </a:xfrm>
          <a:prstGeom prst="rect">
            <a:avLst/>
          </a:prstGeom>
        </p:spPr>
      </p:pic>
      <p:sp>
        <p:nvSpPr>
          <p:cNvPr id="3" name="object 3"/>
          <p:cNvSpPr txBox="1">
            <a:spLocks noGrp="1"/>
          </p:cNvSpPr>
          <p:nvPr>
            <p:ph type="title"/>
          </p:nvPr>
        </p:nvSpPr>
        <p:spPr>
          <a:prstGeom prst="rect">
            <a:avLst/>
          </a:prstGeom>
        </p:spPr>
        <p:txBody>
          <a:bodyPr vert="horz" wrap="square" lIns="0" tIns="860044" rIns="0" bIns="0" rtlCol="0">
            <a:spAutoFit/>
          </a:bodyPr>
          <a:lstStyle/>
          <a:p>
            <a:pPr marL="1079500">
              <a:lnSpc>
                <a:spcPct val="100000"/>
              </a:lnSpc>
              <a:spcBef>
                <a:spcPts val="100"/>
              </a:spcBef>
            </a:pPr>
            <a:r>
              <a:rPr sz="2800" b="1" dirty="0">
                <a:solidFill>
                  <a:srgbClr val="404040"/>
                </a:solidFill>
                <a:latin typeface="Noto Sans"/>
                <a:cs typeface="Noto Sans"/>
              </a:rPr>
              <a:t>Intended</a:t>
            </a:r>
            <a:r>
              <a:rPr sz="2800" b="1" spc="-30" dirty="0">
                <a:solidFill>
                  <a:srgbClr val="404040"/>
                </a:solidFill>
                <a:latin typeface="Noto Sans"/>
                <a:cs typeface="Noto Sans"/>
              </a:rPr>
              <a:t> </a:t>
            </a:r>
            <a:r>
              <a:rPr sz="2800" b="1" spc="-25" dirty="0">
                <a:solidFill>
                  <a:srgbClr val="404040"/>
                </a:solidFill>
                <a:latin typeface="Noto Sans"/>
                <a:cs typeface="Noto Sans"/>
              </a:rPr>
              <a:t>Use</a:t>
            </a:r>
            <a:endParaRPr sz="2800">
              <a:latin typeface="Noto Sans"/>
              <a:cs typeface="Noto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009650" y="3375161"/>
            <a:ext cx="10198098" cy="2743200"/>
          </a:xfrm>
          <a:prstGeom prst="rect">
            <a:avLst/>
          </a:prstGeom>
        </p:spPr>
      </p:pic>
      <p:sp>
        <p:nvSpPr>
          <p:cNvPr id="3" name="object 3"/>
          <p:cNvSpPr txBox="1">
            <a:spLocks noGrp="1"/>
          </p:cNvSpPr>
          <p:nvPr>
            <p:ph type="title"/>
          </p:nvPr>
        </p:nvSpPr>
        <p:spPr>
          <a:prstGeom prst="rect">
            <a:avLst/>
          </a:prstGeom>
        </p:spPr>
        <p:txBody>
          <a:bodyPr vert="horz" wrap="square" lIns="0" tIns="649732" rIns="0" bIns="0" rtlCol="0">
            <a:spAutoFit/>
          </a:bodyPr>
          <a:lstStyle/>
          <a:p>
            <a:pPr marL="595630">
              <a:lnSpc>
                <a:spcPct val="100000"/>
              </a:lnSpc>
              <a:spcBef>
                <a:spcPts val="100"/>
              </a:spcBef>
            </a:pPr>
            <a:r>
              <a:rPr sz="2800" b="1" dirty="0">
                <a:solidFill>
                  <a:srgbClr val="404040"/>
                </a:solidFill>
                <a:latin typeface="Noto Sans"/>
                <a:cs typeface="Noto Sans"/>
              </a:rPr>
              <a:t>AI</a:t>
            </a:r>
            <a:r>
              <a:rPr sz="2800" b="1" spc="-20" dirty="0">
                <a:solidFill>
                  <a:srgbClr val="404040"/>
                </a:solidFill>
                <a:latin typeface="Noto Sans"/>
                <a:cs typeface="Noto Sans"/>
              </a:rPr>
              <a:t> </a:t>
            </a:r>
            <a:r>
              <a:rPr sz="2800" b="1" dirty="0">
                <a:solidFill>
                  <a:srgbClr val="404040"/>
                </a:solidFill>
                <a:latin typeface="Noto Sans"/>
                <a:cs typeface="Noto Sans"/>
              </a:rPr>
              <a:t>Model</a:t>
            </a:r>
            <a:r>
              <a:rPr sz="2800" b="1" spc="-15" dirty="0">
                <a:solidFill>
                  <a:srgbClr val="404040"/>
                </a:solidFill>
                <a:latin typeface="Noto Sans"/>
                <a:cs typeface="Noto Sans"/>
              </a:rPr>
              <a:t> </a:t>
            </a:r>
            <a:r>
              <a:rPr sz="2800" b="1" spc="-10" dirty="0">
                <a:solidFill>
                  <a:srgbClr val="404040"/>
                </a:solidFill>
                <a:latin typeface="Noto Sans"/>
                <a:cs typeface="Noto Sans"/>
              </a:rPr>
              <a:t>Development</a:t>
            </a:r>
            <a:endParaRPr sz="2800">
              <a:latin typeface="Noto Sans"/>
              <a:cs typeface="Noto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766492" y="6501891"/>
            <a:ext cx="165100" cy="17780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000" b="0" i="0" u="none" strike="noStrike" kern="0" cap="none" spc="-25" normalizeH="0" baseline="0" noProof="0" dirty="0">
                <a:ln>
                  <a:noFill/>
                </a:ln>
                <a:solidFill>
                  <a:sysClr val="windowText" lastClr="000000"/>
                </a:solidFill>
                <a:effectLst/>
                <a:uLnTx/>
                <a:uFillTx/>
                <a:latin typeface="Noto Sans"/>
                <a:cs typeface="Noto Sans"/>
              </a:rPr>
              <a:t>11</a:t>
            </a:r>
            <a:endParaRPr kumimoji="0" sz="1000" b="0" i="0" u="none" strike="noStrike" kern="0" cap="none" spc="0" normalizeH="0" baseline="0" noProof="0">
              <a:ln>
                <a:noFill/>
              </a:ln>
              <a:solidFill>
                <a:sysClr val="windowText" lastClr="000000"/>
              </a:solidFill>
              <a:effectLst/>
              <a:uLnTx/>
              <a:uFillTx/>
              <a:latin typeface="Noto Sans"/>
              <a:cs typeface="Noto Sans"/>
            </a:endParaRPr>
          </a:p>
        </p:txBody>
      </p:sp>
      <p:sp>
        <p:nvSpPr>
          <p:cNvPr id="3" name="object 3"/>
          <p:cNvSpPr txBox="1">
            <a:spLocks noGrp="1"/>
          </p:cNvSpPr>
          <p:nvPr>
            <p:ph type="ctrTitle"/>
          </p:nvPr>
        </p:nvSpPr>
        <p:spPr>
          <a:prstGeom prst="rect">
            <a:avLst/>
          </a:prstGeom>
        </p:spPr>
        <p:txBody>
          <a:bodyPr vert="horz" wrap="square" lIns="0" tIns="12700" rIns="0" bIns="0" rtlCol="0">
            <a:spAutoFit/>
          </a:bodyPr>
          <a:lstStyle/>
          <a:p>
            <a:pPr marL="12700">
              <a:lnSpc>
                <a:spcPct val="100000"/>
              </a:lnSpc>
              <a:spcBef>
                <a:spcPts val="100"/>
              </a:spcBef>
            </a:pPr>
            <a:r>
              <a:rPr dirty="0"/>
              <a:t>AI</a:t>
            </a:r>
            <a:r>
              <a:rPr spc="-30" dirty="0"/>
              <a:t> </a:t>
            </a:r>
            <a:r>
              <a:rPr dirty="0"/>
              <a:t>Software</a:t>
            </a:r>
            <a:r>
              <a:rPr spc="-10" dirty="0"/>
              <a:t> </a:t>
            </a:r>
            <a:r>
              <a:rPr dirty="0"/>
              <a:t>Validation</a:t>
            </a:r>
            <a:r>
              <a:rPr spc="-15" dirty="0"/>
              <a:t> </a:t>
            </a:r>
            <a:r>
              <a:rPr dirty="0"/>
              <a:t>and</a:t>
            </a:r>
            <a:r>
              <a:rPr spc="-5" dirty="0"/>
              <a:t> </a:t>
            </a:r>
            <a:r>
              <a:rPr spc="-10" dirty="0"/>
              <a:t>Reporting</a:t>
            </a:r>
          </a:p>
        </p:txBody>
      </p:sp>
      <p:pic>
        <p:nvPicPr>
          <p:cNvPr id="4" name="object 4"/>
          <p:cNvPicPr/>
          <p:nvPr/>
        </p:nvPicPr>
        <p:blipFill>
          <a:blip r:embed="rId2" cstate="print"/>
          <a:stretch>
            <a:fillRect/>
          </a:stretch>
        </p:blipFill>
        <p:spPr>
          <a:xfrm>
            <a:off x="295834" y="2969724"/>
            <a:ext cx="10978718" cy="3444303"/>
          </a:xfrm>
          <a:prstGeom prst="rect">
            <a:avLst/>
          </a:prstGeom>
        </p:spPr>
      </p:pic>
      <p:sp>
        <p:nvSpPr>
          <p:cNvPr id="5" name="object 5"/>
          <p:cNvSpPr txBox="1"/>
          <p:nvPr/>
        </p:nvSpPr>
        <p:spPr>
          <a:xfrm>
            <a:off x="492475" y="1978659"/>
            <a:ext cx="3422650" cy="4521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2800" b="1" i="0" u="none" strike="noStrike" kern="0" cap="none" spc="0" normalizeH="0" baseline="0" noProof="0" dirty="0">
                <a:ln>
                  <a:noFill/>
                </a:ln>
                <a:solidFill>
                  <a:srgbClr val="404040"/>
                </a:solidFill>
                <a:effectLst/>
                <a:uLnTx/>
                <a:uFillTx/>
                <a:latin typeface="Noto Sans"/>
                <a:cs typeface="Noto Sans"/>
              </a:rPr>
              <a:t>External</a:t>
            </a:r>
            <a:r>
              <a:rPr kumimoji="0" sz="2800" b="1" i="0" u="none" strike="noStrike" kern="0" cap="none" spc="-40" normalizeH="0" baseline="0" noProof="0" dirty="0">
                <a:ln>
                  <a:noFill/>
                </a:ln>
                <a:solidFill>
                  <a:srgbClr val="404040"/>
                </a:solidFill>
                <a:effectLst/>
                <a:uLnTx/>
                <a:uFillTx/>
                <a:latin typeface="Noto Sans"/>
                <a:cs typeface="Noto Sans"/>
              </a:rPr>
              <a:t> </a:t>
            </a:r>
            <a:r>
              <a:rPr kumimoji="0" sz="2800" b="1" i="0" u="none" strike="noStrike" kern="0" cap="none" spc="-10" normalizeH="0" baseline="0" noProof="0" dirty="0">
                <a:ln>
                  <a:noFill/>
                </a:ln>
                <a:solidFill>
                  <a:srgbClr val="404040"/>
                </a:solidFill>
                <a:effectLst/>
                <a:uLnTx/>
                <a:uFillTx/>
                <a:latin typeface="Noto Sans"/>
                <a:cs typeface="Noto Sans"/>
              </a:rPr>
              <a:t>Validation</a:t>
            </a:r>
            <a:endParaRPr kumimoji="0" sz="2800" b="0" i="0" u="none" strike="noStrike" kern="0" cap="none" spc="0" normalizeH="0" baseline="0" noProof="0">
              <a:ln>
                <a:noFill/>
              </a:ln>
              <a:solidFill>
                <a:sysClr val="windowText" lastClr="000000"/>
              </a:solidFill>
              <a:effectLst/>
              <a:uLnTx/>
              <a:uFillTx/>
              <a:latin typeface="Noto Sans"/>
              <a:cs typeface="Noto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003300" y="3276889"/>
            <a:ext cx="10159998" cy="2920999"/>
          </a:xfrm>
          <a:prstGeom prst="rect">
            <a:avLst/>
          </a:prstGeom>
        </p:spPr>
      </p:pic>
      <p:sp>
        <p:nvSpPr>
          <p:cNvPr id="3" name="object 3"/>
          <p:cNvSpPr txBox="1">
            <a:spLocks noGrp="1"/>
          </p:cNvSpPr>
          <p:nvPr>
            <p:ph type="title"/>
          </p:nvPr>
        </p:nvSpPr>
        <p:spPr>
          <a:prstGeom prst="rect">
            <a:avLst/>
          </a:prstGeom>
        </p:spPr>
        <p:txBody>
          <a:bodyPr vert="horz" wrap="square" lIns="0" tIns="860044" rIns="0" bIns="0" rtlCol="0">
            <a:spAutoFit/>
          </a:bodyPr>
          <a:lstStyle/>
          <a:p>
            <a:pPr marL="541655">
              <a:lnSpc>
                <a:spcPct val="100000"/>
              </a:lnSpc>
              <a:spcBef>
                <a:spcPts val="100"/>
              </a:spcBef>
            </a:pPr>
            <a:r>
              <a:rPr sz="2800" b="1" dirty="0">
                <a:solidFill>
                  <a:srgbClr val="404040"/>
                </a:solidFill>
                <a:latin typeface="Noto Sans"/>
                <a:cs typeface="Noto Sans"/>
              </a:rPr>
              <a:t>Evidence</a:t>
            </a:r>
            <a:r>
              <a:rPr sz="2800" b="1" spc="-55" dirty="0">
                <a:solidFill>
                  <a:srgbClr val="404040"/>
                </a:solidFill>
                <a:latin typeface="Noto Sans"/>
                <a:cs typeface="Noto Sans"/>
              </a:rPr>
              <a:t> </a:t>
            </a:r>
            <a:r>
              <a:rPr sz="2800" b="1" spc="-10" dirty="0">
                <a:solidFill>
                  <a:srgbClr val="404040"/>
                </a:solidFill>
                <a:latin typeface="Noto Sans"/>
                <a:cs typeface="Noto Sans"/>
              </a:rPr>
              <a:t>Reporting</a:t>
            </a:r>
            <a:endParaRPr sz="2800">
              <a:latin typeface="Noto Sans"/>
              <a:cs typeface="Noto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92671" y="3326935"/>
            <a:ext cx="10846512" cy="2345558"/>
          </a:xfrm>
          <a:prstGeom prst="rect">
            <a:avLst/>
          </a:prstGeom>
        </p:spPr>
      </p:pic>
      <p:sp>
        <p:nvSpPr>
          <p:cNvPr id="3" name="object 3"/>
          <p:cNvSpPr txBox="1">
            <a:spLocks noGrp="1"/>
          </p:cNvSpPr>
          <p:nvPr>
            <p:ph type="title"/>
          </p:nvPr>
        </p:nvSpPr>
        <p:spPr>
          <a:prstGeom prst="rect">
            <a:avLst/>
          </a:prstGeom>
        </p:spPr>
        <p:txBody>
          <a:bodyPr vert="horz" wrap="square" lIns="0" tIns="792988" rIns="0" bIns="0" rtlCol="0">
            <a:spAutoFit/>
          </a:bodyPr>
          <a:lstStyle/>
          <a:p>
            <a:pPr marL="565785">
              <a:lnSpc>
                <a:spcPct val="100000"/>
              </a:lnSpc>
              <a:spcBef>
                <a:spcPts val="100"/>
              </a:spcBef>
            </a:pPr>
            <a:r>
              <a:rPr sz="2800" b="1" dirty="0">
                <a:solidFill>
                  <a:srgbClr val="404040"/>
                </a:solidFill>
                <a:latin typeface="Noto Sans"/>
                <a:cs typeface="Noto Sans"/>
              </a:rPr>
              <a:t>Data</a:t>
            </a:r>
            <a:r>
              <a:rPr sz="2800" b="1" spc="-15" dirty="0">
                <a:solidFill>
                  <a:srgbClr val="404040"/>
                </a:solidFill>
                <a:latin typeface="Noto Sans"/>
                <a:cs typeface="Noto Sans"/>
              </a:rPr>
              <a:t> </a:t>
            </a:r>
            <a:r>
              <a:rPr sz="2800" b="1" spc="-10" dirty="0">
                <a:solidFill>
                  <a:srgbClr val="404040"/>
                </a:solidFill>
                <a:latin typeface="Noto Sans"/>
                <a:cs typeface="Noto Sans"/>
              </a:rPr>
              <a:t>Management</a:t>
            </a:r>
            <a:endParaRPr sz="2800">
              <a:latin typeface="Noto Sans"/>
              <a:cs typeface="Noto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1423035"/>
          </a:xfrm>
          <a:custGeom>
            <a:avLst/>
            <a:gdLst/>
            <a:ahLst/>
            <a:cxnLst/>
            <a:rect l="l" t="t" r="r" b="b"/>
            <a:pathLst>
              <a:path w="12192000" h="1423035">
                <a:moveTo>
                  <a:pt x="12192000" y="0"/>
                </a:moveTo>
                <a:lnTo>
                  <a:pt x="0" y="0"/>
                </a:lnTo>
                <a:lnTo>
                  <a:pt x="0" y="1422761"/>
                </a:lnTo>
                <a:lnTo>
                  <a:pt x="12192000" y="1422761"/>
                </a:lnTo>
                <a:lnTo>
                  <a:pt x="12192000" y="0"/>
                </a:lnTo>
                <a:close/>
              </a:path>
            </a:pathLst>
          </a:custGeom>
          <a:solidFill>
            <a:srgbClr val="FF62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 name="object 3"/>
          <p:cNvSpPr txBox="1"/>
          <p:nvPr/>
        </p:nvSpPr>
        <p:spPr>
          <a:xfrm>
            <a:off x="11654237" y="6425691"/>
            <a:ext cx="231775" cy="26924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600" b="0" i="0" u="none" strike="noStrike" kern="0" cap="none" spc="-25" normalizeH="0" baseline="0" noProof="0" dirty="0">
                <a:ln>
                  <a:noFill/>
                </a:ln>
                <a:solidFill>
                  <a:srgbClr val="8B8B8B"/>
                </a:solidFill>
                <a:effectLst/>
                <a:uLnTx/>
                <a:uFillTx/>
                <a:latin typeface="Calibri"/>
                <a:cs typeface="Calibri"/>
              </a:rPr>
              <a:t>14</a:t>
            </a:r>
            <a:endParaRPr kumimoji="0" sz="1600" b="0" i="0" u="none" strike="noStrike" kern="0" cap="none" spc="0" normalizeH="0" baseline="0" noProof="0">
              <a:ln>
                <a:noFill/>
              </a:ln>
              <a:solidFill>
                <a:sysClr val="windowText" lastClr="000000"/>
              </a:solidFill>
              <a:effectLst/>
              <a:uLnTx/>
              <a:uFillTx/>
              <a:latin typeface="Calibri"/>
              <a:cs typeface="Calibri"/>
            </a:endParaRPr>
          </a:p>
        </p:txBody>
      </p:sp>
      <p:sp>
        <p:nvSpPr>
          <p:cNvPr id="4" name="object 4"/>
          <p:cNvSpPr txBox="1">
            <a:spLocks noGrp="1"/>
          </p:cNvSpPr>
          <p:nvPr>
            <p:ph type="title"/>
          </p:nvPr>
        </p:nvSpPr>
        <p:spPr>
          <a:prstGeom prst="rect">
            <a:avLst/>
          </a:prstGeom>
        </p:spPr>
        <p:txBody>
          <a:bodyPr vert="horz" wrap="square" lIns="0" tIns="12700" rIns="0" bIns="0" rtlCol="0">
            <a:spAutoFit/>
          </a:bodyPr>
          <a:lstStyle/>
          <a:p>
            <a:pPr marL="40640">
              <a:lnSpc>
                <a:spcPct val="100000"/>
              </a:lnSpc>
              <a:spcBef>
                <a:spcPts val="100"/>
              </a:spcBef>
            </a:pPr>
            <a:r>
              <a:rPr sz="2700" b="1" dirty="0">
                <a:latin typeface="Noto Sans"/>
                <a:cs typeface="Noto Sans"/>
              </a:rPr>
              <a:t>AI</a:t>
            </a:r>
            <a:r>
              <a:rPr sz="2700" b="1" spc="-10" dirty="0">
                <a:latin typeface="Noto Sans"/>
                <a:cs typeface="Noto Sans"/>
              </a:rPr>
              <a:t> Deployment</a:t>
            </a:r>
            <a:endParaRPr sz="2700">
              <a:latin typeface="Noto Sans"/>
              <a:cs typeface="Noto Sans"/>
            </a:endParaRPr>
          </a:p>
        </p:txBody>
      </p:sp>
      <p:pic>
        <p:nvPicPr>
          <p:cNvPr id="5" name="object 5"/>
          <p:cNvPicPr/>
          <p:nvPr/>
        </p:nvPicPr>
        <p:blipFill>
          <a:blip r:embed="rId2" cstate="print"/>
          <a:stretch>
            <a:fillRect/>
          </a:stretch>
        </p:blipFill>
        <p:spPr>
          <a:xfrm>
            <a:off x="2371311" y="1821406"/>
            <a:ext cx="6470273" cy="470712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022350" y="2159000"/>
            <a:ext cx="10172698" cy="2540000"/>
          </a:xfrm>
          <a:prstGeom prst="rect">
            <a:avLst/>
          </a:prstGeom>
        </p:spPr>
      </p:pic>
      <p:sp>
        <p:nvSpPr>
          <p:cNvPr id="3" name="object 3"/>
          <p:cNvSpPr txBox="1">
            <a:spLocks noGrp="1"/>
          </p:cNvSpPr>
          <p:nvPr>
            <p:ph type="title"/>
          </p:nvPr>
        </p:nvSpPr>
        <p:spPr>
          <a:prstGeom prst="rect">
            <a:avLst/>
          </a:prstGeom>
        </p:spPr>
        <p:txBody>
          <a:bodyPr vert="horz" wrap="square" lIns="0" tIns="860044" rIns="0" bIns="0" rtlCol="0">
            <a:spAutoFit/>
          </a:bodyPr>
          <a:lstStyle/>
          <a:p>
            <a:pPr marL="673100">
              <a:lnSpc>
                <a:spcPct val="100000"/>
              </a:lnSpc>
              <a:spcBef>
                <a:spcPts val="100"/>
              </a:spcBef>
            </a:pPr>
            <a:r>
              <a:rPr sz="2800" b="1" dirty="0">
                <a:solidFill>
                  <a:srgbClr val="404040"/>
                </a:solidFill>
                <a:latin typeface="Noto Sans"/>
                <a:cs typeface="Noto Sans"/>
              </a:rPr>
              <a:t>Evidence</a:t>
            </a:r>
            <a:r>
              <a:rPr sz="2800" b="1" spc="-30" dirty="0">
                <a:solidFill>
                  <a:srgbClr val="404040"/>
                </a:solidFill>
                <a:latin typeface="Noto Sans"/>
                <a:cs typeface="Noto Sans"/>
              </a:rPr>
              <a:t> </a:t>
            </a:r>
            <a:r>
              <a:rPr sz="2800" b="1" dirty="0">
                <a:solidFill>
                  <a:srgbClr val="404040"/>
                </a:solidFill>
                <a:latin typeface="Noto Sans"/>
                <a:cs typeface="Noto Sans"/>
              </a:rPr>
              <a:t>for</a:t>
            </a:r>
            <a:r>
              <a:rPr sz="2800" b="1" spc="-20" dirty="0">
                <a:solidFill>
                  <a:srgbClr val="404040"/>
                </a:solidFill>
                <a:latin typeface="Noto Sans"/>
                <a:cs typeface="Noto Sans"/>
              </a:rPr>
              <a:t> </a:t>
            </a:r>
            <a:r>
              <a:rPr sz="2800" b="1" spc="-10" dirty="0">
                <a:solidFill>
                  <a:srgbClr val="404040"/>
                </a:solidFill>
                <a:latin typeface="Noto Sans"/>
                <a:cs typeface="Noto Sans"/>
              </a:rPr>
              <a:t>Usability</a:t>
            </a:r>
            <a:endParaRPr sz="2800">
              <a:latin typeface="Noto Sans"/>
              <a:cs typeface="Noto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40973" y="2296332"/>
            <a:ext cx="11055826" cy="2401640"/>
          </a:xfrm>
          <a:prstGeom prst="rect">
            <a:avLst/>
          </a:prstGeom>
        </p:spPr>
      </p:pic>
      <p:sp>
        <p:nvSpPr>
          <p:cNvPr id="3" name="object 3"/>
          <p:cNvSpPr txBox="1">
            <a:spLocks noGrp="1"/>
          </p:cNvSpPr>
          <p:nvPr>
            <p:ph type="title"/>
          </p:nvPr>
        </p:nvSpPr>
        <p:spPr>
          <a:prstGeom prst="rect">
            <a:avLst/>
          </a:prstGeom>
        </p:spPr>
        <p:txBody>
          <a:bodyPr vert="horz" wrap="square" lIns="0" tIns="826515" rIns="0" bIns="0" rtlCol="0">
            <a:spAutoFit/>
          </a:bodyPr>
          <a:lstStyle/>
          <a:p>
            <a:pPr marL="380365">
              <a:lnSpc>
                <a:spcPct val="100000"/>
              </a:lnSpc>
              <a:spcBef>
                <a:spcPts val="100"/>
              </a:spcBef>
            </a:pPr>
            <a:r>
              <a:rPr sz="2800" b="1" dirty="0">
                <a:solidFill>
                  <a:srgbClr val="404040"/>
                </a:solidFill>
                <a:latin typeface="Noto Sans"/>
                <a:cs typeface="Noto Sans"/>
              </a:rPr>
              <a:t>Clinical</a:t>
            </a:r>
            <a:r>
              <a:rPr sz="2800" b="1" spc="-45" dirty="0">
                <a:solidFill>
                  <a:srgbClr val="404040"/>
                </a:solidFill>
                <a:latin typeface="Noto Sans"/>
                <a:cs typeface="Noto Sans"/>
              </a:rPr>
              <a:t> </a:t>
            </a:r>
            <a:r>
              <a:rPr sz="2800" b="1" dirty="0">
                <a:solidFill>
                  <a:srgbClr val="404040"/>
                </a:solidFill>
                <a:latin typeface="Noto Sans"/>
                <a:cs typeface="Noto Sans"/>
              </a:rPr>
              <a:t>Impact</a:t>
            </a:r>
            <a:r>
              <a:rPr sz="2800" b="1" spc="-35" dirty="0">
                <a:solidFill>
                  <a:srgbClr val="404040"/>
                </a:solidFill>
                <a:latin typeface="Noto Sans"/>
                <a:cs typeface="Noto Sans"/>
              </a:rPr>
              <a:t> </a:t>
            </a:r>
            <a:r>
              <a:rPr sz="2800" b="1" spc="-10" dirty="0">
                <a:solidFill>
                  <a:srgbClr val="404040"/>
                </a:solidFill>
                <a:latin typeface="Noto Sans"/>
                <a:cs typeface="Noto Sans"/>
              </a:rPr>
              <a:t>Assessment</a:t>
            </a:r>
            <a:endParaRPr sz="2800">
              <a:latin typeface="Noto Sans"/>
              <a:cs typeface="Noto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826515" rIns="0" bIns="0" rtlCol="0">
            <a:spAutoFit/>
          </a:bodyPr>
          <a:lstStyle/>
          <a:p>
            <a:pPr marL="380365">
              <a:lnSpc>
                <a:spcPct val="100000"/>
              </a:lnSpc>
              <a:spcBef>
                <a:spcPts val="100"/>
              </a:spcBef>
            </a:pPr>
            <a:r>
              <a:rPr sz="2800" b="1" spc="-10" dirty="0">
                <a:solidFill>
                  <a:srgbClr val="404040"/>
                </a:solidFill>
                <a:latin typeface="Noto Sans"/>
                <a:cs typeface="Noto Sans"/>
              </a:rPr>
              <a:t>Post-</a:t>
            </a:r>
            <a:r>
              <a:rPr sz="2800" b="1" dirty="0">
                <a:solidFill>
                  <a:srgbClr val="404040"/>
                </a:solidFill>
                <a:latin typeface="Noto Sans"/>
                <a:cs typeface="Noto Sans"/>
              </a:rPr>
              <a:t>Market</a:t>
            </a:r>
            <a:r>
              <a:rPr sz="2800" b="1" spc="15" dirty="0">
                <a:solidFill>
                  <a:srgbClr val="404040"/>
                </a:solidFill>
                <a:latin typeface="Noto Sans"/>
                <a:cs typeface="Noto Sans"/>
              </a:rPr>
              <a:t> </a:t>
            </a:r>
            <a:r>
              <a:rPr sz="2800" b="1" dirty="0">
                <a:solidFill>
                  <a:srgbClr val="404040"/>
                </a:solidFill>
                <a:latin typeface="Noto Sans"/>
                <a:cs typeface="Noto Sans"/>
              </a:rPr>
              <a:t>Clinical</a:t>
            </a:r>
            <a:r>
              <a:rPr sz="2800" b="1" spc="20" dirty="0">
                <a:solidFill>
                  <a:srgbClr val="404040"/>
                </a:solidFill>
                <a:latin typeface="Noto Sans"/>
                <a:cs typeface="Noto Sans"/>
              </a:rPr>
              <a:t> </a:t>
            </a:r>
            <a:r>
              <a:rPr sz="2800" b="1" spc="-10" dirty="0">
                <a:solidFill>
                  <a:srgbClr val="404040"/>
                </a:solidFill>
                <a:latin typeface="Noto Sans"/>
                <a:cs typeface="Noto Sans"/>
              </a:rPr>
              <a:t>Follow-</a:t>
            </a:r>
            <a:r>
              <a:rPr sz="2800" b="1" spc="-25" dirty="0">
                <a:solidFill>
                  <a:srgbClr val="404040"/>
                </a:solidFill>
                <a:latin typeface="Noto Sans"/>
                <a:cs typeface="Noto Sans"/>
              </a:rPr>
              <a:t>up</a:t>
            </a:r>
            <a:endParaRPr sz="2800">
              <a:latin typeface="Noto Sans"/>
              <a:cs typeface="Noto Sans"/>
            </a:endParaRPr>
          </a:p>
        </p:txBody>
      </p:sp>
      <p:pic>
        <p:nvPicPr>
          <p:cNvPr id="3" name="object 3"/>
          <p:cNvPicPr/>
          <p:nvPr/>
        </p:nvPicPr>
        <p:blipFill>
          <a:blip r:embed="rId2" cstate="print"/>
          <a:stretch>
            <a:fillRect/>
          </a:stretch>
        </p:blipFill>
        <p:spPr>
          <a:xfrm>
            <a:off x="874625" y="2085228"/>
            <a:ext cx="7557279" cy="39657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4541" y="407923"/>
            <a:ext cx="10246360" cy="391160"/>
          </a:xfrm>
          <a:prstGeom prst="rect">
            <a:avLst/>
          </a:prstGeom>
        </p:spPr>
        <p:txBody>
          <a:bodyPr vert="horz" wrap="square" lIns="0" tIns="12700" rIns="0" bIns="0" rtlCol="0">
            <a:spAutoFit/>
          </a:bodyPr>
          <a:lstStyle/>
          <a:p>
            <a:pPr marL="12700">
              <a:lnSpc>
                <a:spcPct val="100000"/>
              </a:lnSpc>
              <a:spcBef>
                <a:spcPts val="100"/>
              </a:spcBef>
            </a:pPr>
            <a:r>
              <a:rPr sz="2400" b="1" spc="-10" dirty="0">
                <a:solidFill>
                  <a:srgbClr val="404040"/>
                </a:solidFill>
                <a:latin typeface="Noto Sans"/>
                <a:cs typeface="Noto Sans"/>
              </a:rPr>
              <a:t>Post-</a:t>
            </a:r>
            <a:r>
              <a:rPr sz="2400" b="1" dirty="0">
                <a:solidFill>
                  <a:srgbClr val="404040"/>
                </a:solidFill>
                <a:latin typeface="Noto Sans"/>
                <a:cs typeface="Noto Sans"/>
              </a:rPr>
              <a:t>Market</a:t>
            </a:r>
            <a:r>
              <a:rPr sz="2400" b="1" spc="-15" dirty="0">
                <a:solidFill>
                  <a:srgbClr val="404040"/>
                </a:solidFill>
                <a:latin typeface="Noto Sans"/>
                <a:cs typeface="Noto Sans"/>
              </a:rPr>
              <a:t> </a:t>
            </a:r>
            <a:r>
              <a:rPr sz="2400" b="1" dirty="0">
                <a:solidFill>
                  <a:srgbClr val="404040"/>
                </a:solidFill>
                <a:latin typeface="Noto Sans"/>
                <a:cs typeface="Noto Sans"/>
              </a:rPr>
              <a:t>Clinical</a:t>
            </a:r>
            <a:r>
              <a:rPr sz="2400" b="1" spc="5" dirty="0">
                <a:solidFill>
                  <a:srgbClr val="404040"/>
                </a:solidFill>
                <a:latin typeface="Noto Sans"/>
                <a:cs typeface="Noto Sans"/>
              </a:rPr>
              <a:t> </a:t>
            </a:r>
            <a:r>
              <a:rPr sz="2400" b="1" spc="-10" dirty="0">
                <a:solidFill>
                  <a:srgbClr val="404040"/>
                </a:solidFill>
                <a:latin typeface="Noto Sans"/>
                <a:cs typeface="Noto Sans"/>
              </a:rPr>
              <a:t>Follow-</a:t>
            </a:r>
            <a:r>
              <a:rPr sz="2400" b="1" dirty="0">
                <a:solidFill>
                  <a:srgbClr val="404040"/>
                </a:solidFill>
                <a:latin typeface="Noto Sans"/>
                <a:cs typeface="Noto Sans"/>
              </a:rPr>
              <a:t>up:</a:t>
            </a:r>
            <a:r>
              <a:rPr sz="2400" b="1" spc="5" dirty="0">
                <a:solidFill>
                  <a:srgbClr val="404040"/>
                </a:solidFill>
                <a:latin typeface="Noto Sans"/>
                <a:cs typeface="Noto Sans"/>
              </a:rPr>
              <a:t> </a:t>
            </a:r>
            <a:r>
              <a:rPr sz="2400" b="1" dirty="0">
                <a:solidFill>
                  <a:srgbClr val="404040"/>
                </a:solidFill>
                <a:latin typeface="Noto Sans"/>
                <a:cs typeface="Noto Sans"/>
              </a:rPr>
              <a:t>Cervical</a:t>
            </a:r>
            <a:r>
              <a:rPr sz="2400" b="1" spc="5" dirty="0">
                <a:solidFill>
                  <a:srgbClr val="404040"/>
                </a:solidFill>
                <a:latin typeface="Noto Sans"/>
                <a:cs typeface="Noto Sans"/>
              </a:rPr>
              <a:t> </a:t>
            </a:r>
            <a:r>
              <a:rPr sz="2400" b="1" dirty="0">
                <a:solidFill>
                  <a:srgbClr val="404040"/>
                </a:solidFill>
                <a:latin typeface="Noto Sans"/>
                <a:cs typeface="Noto Sans"/>
              </a:rPr>
              <a:t>Cancer</a:t>
            </a:r>
            <a:r>
              <a:rPr sz="2400" b="1" spc="-5" dirty="0">
                <a:solidFill>
                  <a:srgbClr val="404040"/>
                </a:solidFill>
                <a:latin typeface="Noto Sans"/>
                <a:cs typeface="Noto Sans"/>
              </a:rPr>
              <a:t> </a:t>
            </a:r>
            <a:r>
              <a:rPr sz="2400" b="1" dirty="0">
                <a:solidFill>
                  <a:srgbClr val="404040"/>
                </a:solidFill>
                <a:latin typeface="Noto Sans"/>
                <a:cs typeface="Noto Sans"/>
              </a:rPr>
              <a:t>Screening</a:t>
            </a:r>
            <a:r>
              <a:rPr sz="2400" b="1" spc="10" dirty="0">
                <a:solidFill>
                  <a:srgbClr val="404040"/>
                </a:solidFill>
                <a:latin typeface="Noto Sans"/>
                <a:cs typeface="Noto Sans"/>
              </a:rPr>
              <a:t> </a:t>
            </a:r>
            <a:r>
              <a:rPr sz="2400" b="1" spc="-10" dirty="0">
                <a:solidFill>
                  <a:srgbClr val="404040"/>
                </a:solidFill>
                <a:latin typeface="Noto Sans"/>
                <a:cs typeface="Noto Sans"/>
              </a:rPr>
              <a:t>Use-</a:t>
            </a:r>
            <a:r>
              <a:rPr sz="2400" b="1" spc="-20" dirty="0">
                <a:solidFill>
                  <a:srgbClr val="404040"/>
                </a:solidFill>
                <a:latin typeface="Noto Sans"/>
                <a:cs typeface="Noto Sans"/>
              </a:rPr>
              <a:t>Case</a:t>
            </a:r>
            <a:endParaRPr sz="2400">
              <a:latin typeface="Noto Sans"/>
              <a:cs typeface="Noto Sans"/>
            </a:endParaRPr>
          </a:p>
        </p:txBody>
      </p:sp>
      <p:pic>
        <p:nvPicPr>
          <p:cNvPr id="3" name="object 3"/>
          <p:cNvPicPr/>
          <p:nvPr/>
        </p:nvPicPr>
        <p:blipFill>
          <a:blip r:embed="rId2" cstate="print"/>
          <a:stretch>
            <a:fillRect/>
          </a:stretch>
        </p:blipFill>
        <p:spPr>
          <a:xfrm>
            <a:off x="986277" y="1157692"/>
            <a:ext cx="7882864" cy="510817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006347" rIns="0" bIns="0" rtlCol="0">
            <a:spAutoFit/>
          </a:bodyPr>
          <a:lstStyle/>
          <a:p>
            <a:pPr marL="12700" marR="5080">
              <a:lnSpc>
                <a:spcPct val="100000"/>
              </a:lnSpc>
              <a:spcBef>
                <a:spcPts val="100"/>
              </a:spcBef>
            </a:pPr>
            <a:r>
              <a:rPr b="1" dirty="0">
                <a:latin typeface="Noto Sans"/>
                <a:cs typeface="Noto Sans"/>
              </a:rPr>
              <a:t>Generating</a:t>
            </a:r>
            <a:r>
              <a:rPr b="1" spc="-30" dirty="0">
                <a:latin typeface="Noto Sans"/>
                <a:cs typeface="Noto Sans"/>
              </a:rPr>
              <a:t> </a:t>
            </a:r>
            <a:r>
              <a:rPr b="1" dirty="0">
                <a:latin typeface="Noto Sans"/>
                <a:cs typeface="Noto Sans"/>
              </a:rPr>
              <a:t>Evidence</a:t>
            </a:r>
            <a:r>
              <a:rPr b="1" spc="-20" dirty="0">
                <a:latin typeface="Noto Sans"/>
                <a:cs typeface="Noto Sans"/>
              </a:rPr>
              <a:t> </a:t>
            </a:r>
            <a:r>
              <a:rPr b="1" spc="-25" dirty="0">
                <a:latin typeface="Noto Sans"/>
                <a:cs typeface="Noto Sans"/>
              </a:rPr>
              <a:t>for </a:t>
            </a:r>
            <a:r>
              <a:rPr b="1" dirty="0">
                <a:latin typeface="Noto Sans"/>
                <a:cs typeface="Noto Sans"/>
              </a:rPr>
              <a:t>Artificial</a:t>
            </a:r>
            <a:r>
              <a:rPr b="1" spc="5" dirty="0">
                <a:latin typeface="Noto Sans"/>
                <a:cs typeface="Noto Sans"/>
              </a:rPr>
              <a:t> </a:t>
            </a:r>
            <a:r>
              <a:rPr b="1" spc="-10" dirty="0">
                <a:latin typeface="Noto Sans"/>
                <a:cs typeface="Noto Sans"/>
              </a:rPr>
              <a:t>Intelligence- </a:t>
            </a:r>
            <a:r>
              <a:rPr b="1" dirty="0">
                <a:latin typeface="Noto Sans"/>
                <a:cs typeface="Noto Sans"/>
              </a:rPr>
              <a:t>Based</a:t>
            </a:r>
            <a:r>
              <a:rPr b="1" spc="-5" dirty="0">
                <a:latin typeface="Noto Sans"/>
                <a:cs typeface="Noto Sans"/>
              </a:rPr>
              <a:t> </a:t>
            </a:r>
            <a:r>
              <a:rPr b="1" dirty="0">
                <a:latin typeface="Noto Sans"/>
                <a:cs typeface="Noto Sans"/>
              </a:rPr>
              <a:t>Medical</a:t>
            </a:r>
            <a:r>
              <a:rPr b="1" spc="-10" dirty="0">
                <a:latin typeface="Noto Sans"/>
                <a:cs typeface="Noto Sans"/>
              </a:rPr>
              <a:t> Devices</a:t>
            </a:r>
          </a:p>
          <a:p>
            <a:pPr marL="12700">
              <a:lnSpc>
                <a:spcPct val="100000"/>
              </a:lnSpc>
              <a:spcBef>
                <a:spcPts val="110"/>
              </a:spcBef>
            </a:pPr>
            <a:r>
              <a:rPr sz="2400" b="1" spc="-10" dirty="0">
                <a:latin typeface="Noto Sans"/>
                <a:cs typeface="Noto Sans"/>
              </a:rPr>
              <a:t>(Publication)</a:t>
            </a:r>
            <a:endParaRPr sz="2400" dirty="0">
              <a:latin typeface="Noto Sans"/>
              <a:cs typeface="Noto Sans"/>
            </a:endParaRPr>
          </a:p>
        </p:txBody>
      </p:sp>
      <p:grpSp>
        <p:nvGrpSpPr>
          <p:cNvPr id="3" name="object 3"/>
          <p:cNvGrpSpPr/>
          <p:nvPr/>
        </p:nvGrpSpPr>
        <p:grpSpPr>
          <a:xfrm>
            <a:off x="385249" y="5293453"/>
            <a:ext cx="10764520" cy="1146810"/>
            <a:chOff x="385249" y="5293453"/>
            <a:chExt cx="10764520" cy="1146810"/>
          </a:xfrm>
        </p:grpSpPr>
        <p:sp>
          <p:nvSpPr>
            <p:cNvPr id="4" name="object 4"/>
            <p:cNvSpPr/>
            <p:nvPr/>
          </p:nvSpPr>
          <p:spPr>
            <a:xfrm>
              <a:off x="10006455" y="5293453"/>
              <a:ext cx="1143000" cy="1146810"/>
            </a:xfrm>
            <a:custGeom>
              <a:avLst/>
              <a:gdLst/>
              <a:ahLst/>
              <a:cxnLst/>
              <a:rect l="l" t="t" r="r" b="b"/>
              <a:pathLst>
                <a:path w="1143000" h="1146810">
                  <a:moveTo>
                    <a:pt x="574146" y="0"/>
                  </a:moveTo>
                  <a:lnTo>
                    <a:pt x="528016" y="1591"/>
                  </a:lnTo>
                  <a:lnTo>
                    <a:pt x="482764" y="6827"/>
                  </a:lnTo>
                  <a:lnTo>
                    <a:pt x="438550" y="15573"/>
                  </a:lnTo>
                  <a:lnTo>
                    <a:pt x="395532" y="27696"/>
                  </a:lnTo>
                  <a:lnTo>
                    <a:pt x="353871" y="43061"/>
                  </a:lnTo>
                  <a:lnTo>
                    <a:pt x="313725" y="61534"/>
                  </a:lnTo>
                  <a:lnTo>
                    <a:pt x="275253" y="82981"/>
                  </a:lnTo>
                  <a:lnTo>
                    <a:pt x="238615" y="107268"/>
                  </a:lnTo>
                  <a:lnTo>
                    <a:pt x="203971" y="134261"/>
                  </a:lnTo>
                  <a:lnTo>
                    <a:pt x="171478" y="163825"/>
                  </a:lnTo>
                  <a:lnTo>
                    <a:pt x="141297" y="195826"/>
                  </a:lnTo>
                  <a:lnTo>
                    <a:pt x="113588" y="230130"/>
                  </a:lnTo>
                  <a:lnTo>
                    <a:pt x="88508" y="266604"/>
                  </a:lnTo>
                  <a:lnTo>
                    <a:pt x="66217" y="305112"/>
                  </a:lnTo>
                  <a:lnTo>
                    <a:pt x="46876" y="345521"/>
                  </a:lnTo>
                  <a:lnTo>
                    <a:pt x="30642" y="387696"/>
                  </a:lnTo>
                  <a:lnTo>
                    <a:pt x="17675" y="431504"/>
                  </a:lnTo>
                  <a:lnTo>
                    <a:pt x="8135" y="476809"/>
                  </a:lnTo>
                  <a:lnTo>
                    <a:pt x="2180" y="523479"/>
                  </a:lnTo>
                  <a:lnTo>
                    <a:pt x="0" y="570479"/>
                  </a:lnTo>
                  <a:lnTo>
                    <a:pt x="1586" y="616757"/>
                  </a:lnTo>
                  <a:lnTo>
                    <a:pt x="6805" y="662154"/>
                  </a:lnTo>
                  <a:lnTo>
                    <a:pt x="15523" y="706511"/>
                  </a:lnTo>
                  <a:lnTo>
                    <a:pt x="27607" y="749667"/>
                  </a:lnTo>
                  <a:lnTo>
                    <a:pt x="42923" y="791462"/>
                  </a:lnTo>
                  <a:lnTo>
                    <a:pt x="61337" y="831737"/>
                  </a:lnTo>
                  <a:lnTo>
                    <a:pt x="82716" y="870332"/>
                  </a:lnTo>
                  <a:lnTo>
                    <a:pt x="106925" y="907088"/>
                  </a:lnTo>
                  <a:lnTo>
                    <a:pt x="133831" y="941844"/>
                  </a:lnTo>
                  <a:lnTo>
                    <a:pt x="163300" y="974440"/>
                  </a:lnTo>
                  <a:lnTo>
                    <a:pt x="195199" y="1004718"/>
                  </a:lnTo>
                  <a:lnTo>
                    <a:pt x="229393" y="1032517"/>
                  </a:lnTo>
                  <a:lnTo>
                    <a:pt x="265750" y="1057677"/>
                  </a:lnTo>
                  <a:lnTo>
                    <a:pt x="304135" y="1080039"/>
                  </a:lnTo>
                  <a:lnTo>
                    <a:pt x="344414" y="1099443"/>
                  </a:lnTo>
                  <a:lnTo>
                    <a:pt x="386454" y="1115729"/>
                  </a:lnTo>
                  <a:lnTo>
                    <a:pt x="430121" y="1128738"/>
                  </a:lnTo>
                  <a:lnTo>
                    <a:pt x="475282" y="1138308"/>
                  </a:lnTo>
                  <a:lnTo>
                    <a:pt x="521802" y="1144282"/>
                  </a:lnTo>
                  <a:lnTo>
                    <a:pt x="568651" y="1146470"/>
                  </a:lnTo>
                  <a:lnTo>
                    <a:pt x="614781" y="1144879"/>
                  </a:lnTo>
                  <a:lnTo>
                    <a:pt x="660033" y="1139643"/>
                  </a:lnTo>
                  <a:lnTo>
                    <a:pt x="704248" y="1130896"/>
                  </a:lnTo>
                  <a:lnTo>
                    <a:pt x="747265" y="1118774"/>
                  </a:lnTo>
                  <a:lnTo>
                    <a:pt x="788927" y="1103408"/>
                  </a:lnTo>
                  <a:lnTo>
                    <a:pt x="829073" y="1084935"/>
                  </a:lnTo>
                  <a:lnTo>
                    <a:pt x="867544" y="1063488"/>
                  </a:lnTo>
                  <a:lnTo>
                    <a:pt x="904182" y="1039201"/>
                  </a:lnTo>
                  <a:lnTo>
                    <a:pt x="938827" y="1012209"/>
                  </a:lnTo>
                  <a:lnTo>
                    <a:pt x="971319" y="982645"/>
                  </a:lnTo>
                  <a:lnTo>
                    <a:pt x="1001500" y="950644"/>
                  </a:lnTo>
                  <a:lnTo>
                    <a:pt x="1029210" y="916339"/>
                  </a:lnTo>
                  <a:lnTo>
                    <a:pt x="1054290" y="879866"/>
                  </a:lnTo>
                  <a:lnTo>
                    <a:pt x="1076580" y="841358"/>
                  </a:lnTo>
                  <a:lnTo>
                    <a:pt x="1095922" y="800949"/>
                  </a:lnTo>
                  <a:lnTo>
                    <a:pt x="1112156" y="758774"/>
                  </a:lnTo>
                  <a:lnTo>
                    <a:pt x="1125122" y="714966"/>
                  </a:lnTo>
                  <a:lnTo>
                    <a:pt x="1134662" y="669660"/>
                  </a:lnTo>
                  <a:lnTo>
                    <a:pt x="1140617" y="622990"/>
                  </a:lnTo>
                  <a:lnTo>
                    <a:pt x="1142797" y="576124"/>
                  </a:lnTo>
                  <a:lnTo>
                    <a:pt x="1141230" y="529972"/>
                  </a:lnTo>
                  <a:lnTo>
                    <a:pt x="1136049" y="484694"/>
                  </a:lnTo>
                  <a:lnTo>
                    <a:pt x="1127388" y="440447"/>
                  </a:lnTo>
                  <a:lnTo>
                    <a:pt x="1115377" y="397390"/>
                  </a:lnTo>
                  <a:lnTo>
                    <a:pt x="1100149" y="355683"/>
                  </a:lnTo>
                  <a:lnTo>
                    <a:pt x="1081837" y="315484"/>
                  </a:lnTo>
                  <a:lnTo>
                    <a:pt x="1060573" y="276952"/>
                  </a:lnTo>
                  <a:lnTo>
                    <a:pt x="1036489" y="240246"/>
                  </a:lnTo>
                  <a:lnTo>
                    <a:pt x="1009718" y="205525"/>
                  </a:lnTo>
                  <a:lnTo>
                    <a:pt x="980392" y="172947"/>
                  </a:lnTo>
                  <a:lnTo>
                    <a:pt x="948643" y="142671"/>
                  </a:lnTo>
                  <a:lnTo>
                    <a:pt x="914605" y="114856"/>
                  </a:lnTo>
                  <a:lnTo>
                    <a:pt x="878408" y="89660"/>
                  </a:lnTo>
                  <a:lnTo>
                    <a:pt x="840186" y="67244"/>
                  </a:lnTo>
                  <a:lnTo>
                    <a:pt x="800071" y="47764"/>
                  </a:lnTo>
                  <a:lnTo>
                    <a:pt x="758195" y="31381"/>
                  </a:lnTo>
                  <a:lnTo>
                    <a:pt x="714690" y="18252"/>
                  </a:lnTo>
                  <a:lnTo>
                    <a:pt x="669690" y="8538"/>
                  </a:lnTo>
                  <a:lnTo>
                    <a:pt x="620995" y="2187"/>
                  </a:lnTo>
                  <a:lnTo>
                    <a:pt x="574146" y="0"/>
                  </a:lnTo>
                  <a:close/>
                </a:path>
              </a:pathLst>
            </a:custGeom>
            <a:solidFill>
              <a:srgbClr val="9BDEC7"/>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5" name="object 5"/>
            <p:cNvPicPr/>
            <p:nvPr/>
          </p:nvPicPr>
          <p:blipFill>
            <a:blip r:embed="rId2" cstate="print"/>
            <a:stretch>
              <a:fillRect/>
            </a:stretch>
          </p:blipFill>
          <p:spPr>
            <a:xfrm>
              <a:off x="385249" y="5545911"/>
              <a:ext cx="2096085" cy="641553"/>
            </a:xfrm>
            <a:prstGeom prst="rect">
              <a:avLst/>
            </a:prstGeom>
          </p:spPr>
        </p:pic>
      </p:grpSp>
      <p:sp>
        <p:nvSpPr>
          <p:cNvPr id="6" name="object 6"/>
          <p:cNvSpPr txBox="1"/>
          <p:nvPr/>
        </p:nvSpPr>
        <p:spPr>
          <a:xfrm>
            <a:off x="464502" y="4548123"/>
            <a:ext cx="3202305" cy="537845"/>
          </a:xfrm>
          <a:prstGeom prst="rect">
            <a:avLst/>
          </a:prstGeom>
        </p:spPr>
        <p:txBody>
          <a:bodyPr vert="horz" wrap="square" lIns="0" tIns="12700" rIns="0" bIns="0" rtlCol="0">
            <a:spAutoFit/>
          </a:bodyPr>
          <a:lstStyle/>
          <a:p>
            <a:pPr marL="12700" marR="5080" lvl="0" indent="0" defTabSz="914400" eaLnBrk="1" fontAlgn="auto" latinLnBrk="0" hangingPunct="1">
              <a:lnSpc>
                <a:spcPct val="105000"/>
              </a:lnSpc>
              <a:spcBef>
                <a:spcPts val="100"/>
              </a:spcBef>
              <a:spcAft>
                <a:spcPts val="0"/>
              </a:spcAft>
              <a:buClrTx/>
              <a:buSzTx/>
              <a:buFontTx/>
              <a:buNone/>
              <a:tabLst/>
              <a:defRPr/>
            </a:pPr>
            <a:r>
              <a:rPr kumimoji="0" sz="1600" b="0" i="0" u="none" strike="noStrike" kern="0" cap="none" spc="0" normalizeH="0" baseline="0" noProof="0" dirty="0">
                <a:ln>
                  <a:noFill/>
                </a:ln>
                <a:solidFill>
                  <a:srgbClr val="FFFFFF"/>
                </a:solidFill>
                <a:effectLst/>
                <a:uLnTx/>
                <a:uFillTx/>
                <a:latin typeface="Noto Sans"/>
                <a:cs typeface="Noto Sans"/>
              </a:rPr>
              <a:t>Department</a:t>
            </a:r>
            <a:r>
              <a:rPr kumimoji="0" sz="1600" b="0" i="0" u="none" strike="noStrike" kern="0" cap="none" spc="-30" normalizeH="0" baseline="0" noProof="0" dirty="0">
                <a:ln>
                  <a:noFill/>
                </a:ln>
                <a:solidFill>
                  <a:srgbClr val="FFFFFF"/>
                </a:solidFill>
                <a:effectLst/>
                <a:uLnTx/>
                <a:uFillTx/>
                <a:latin typeface="Noto Sans"/>
                <a:cs typeface="Noto Sans"/>
              </a:rPr>
              <a:t> </a:t>
            </a:r>
            <a:r>
              <a:rPr kumimoji="0" sz="1600" b="0" i="0" u="none" strike="noStrike" kern="0" cap="none" spc="0" normalizeH="0" baseline="0" noProof="0" dirty="0">
                <a:ln>
                  <a:noFill/>
                </a:ln>
                <a:solidFill>
                  <a:srgbClr val="FFFFFF"/>
                </a:solidFill>
                <a:effectLst/>
                <a:uLnTx/>
                <a:uFillTx/>
                <a:latin typeface="Noto Sans"/>
                <a:cs typeface="Noto Sans"/>
              </a:rPr>
              <a:t>of</a:t>
            </a:r>
            <a:r>
              <a:rPr kumimoji="0" sz="1600" b="0" i="0" u="none" strike="noStrike" kern="0" cap="none" spc="-25" normalizeH="0" baseline="0" noProof="0" dirty="0">
                <a:ln>
                  <a:noFill/>
                </a:ln>
                <a:solidFill>
                  <a:srgbClr val="FFFFFF"/>
                </a:solidFill>
                <a:effectLst/>
                <a:uLnTx/>
                <a:uFillTx/>
                <a:latin typeface="Noto Sans"/>
                <a:cs typeface="Noto Sans"/>
              </a:rPr>
              <a:t> </a:t>
            </a:r>
            <a:r>
              <a:rPr kumimoji="0" sz="1600" b="0" i="0" u="none" strike="noStrike" kern="0" cap="none" spc="0" normalizeH="0" baseline="0" noProof="0" dirty="0">
                <a:ln>
                  <a:noFill/>
                </a:ln>
                <a:solidFill>
                  <a:srgbClr val="FFFFFF"/>
                </a:solidFill>
                <a:effectLst/>
                <a:uLnTx/>
                <a:uFillTx/>
                <a:latin typeface="Noto Sans"/>
                <a:cs typeface="Noto Sans"/>
              </a:rPr>
              <a:t>Digital</a:t>
            </a:r>
            <a:r>
              <a:rPr kumimoji="0" sz="1600" b="0" i="0" u="none" strike="noStrike" kern="0" cap="none" spc="-25" normalizeH="0" baseline="0" noProof="0" dirty="0">
                <a:ln>
                  <a:noFill/>
                </a:ln>
                <a:solidFill>
                  <a:srgbClr val="FFFFFF"/>
                </a:solidFill>
                <a:effectLst/>
                <a:uLnTx/>
                <a:uFillTx/>
                <a:latin typeface="Noto Sans"/>
                <a:cs typeface="Noto Sans"/>
              </a:rPr>
              <a:t> </a:t>
            </a:r>
            <a:r>
              <a:rPr kumimoji="0" sz="1600" b="0" i="0" u="none" strike="noStrike" kern="0" cap="none" spc="0" normalizeH="0" baseline="0" noProof="0" dirty="0">
                <a:ln>
                  <a:noFill/>
                </a:ln>
                <a:solidFill>
                  <a:srgbClr val="FFFFFF"/>
                </a:solidFill>
                <a:effectLst/>
                <a:uLnTx/>
                <a:uFillTx/>
                <a:latin typeface="Noto Sans"/>
                <a:cs typeface="Noto Sans"/>
              </a:rPr>
              <a:t>Health</a:t>
            </a:r>
            <a:r>
              <a:rPr kumimoji="0" sz="1600" b="0" i="0" u="none" strike="noStrike" kern="0" cap="none" spc="-25" normalizeH="0" baseline="0" noProof="0" dirty="0">
                <a:ln>
                  <a:noFill/>
                </a:ln>
                <a:solidFill>
                  <a:srgbClr val="FFFFFF"/>
                </a:solidFill>
                <a:effectLst/>
                <a:uLnTx/>
                <a:uFillTx/>
                <a:latin typeface="Noto Sans"/>
                <a:cs typeface="Noto Sans"/>
              </a:rPr>
              <a:t> and </a:t>
            </a:r>
            <a:r>
              <a:rPr kumimoji="0" sz="1600" b="0" i="0" u="none" strike="noStrike" kern="0" cap="none" spc="-10" normalizeH="0" baseline="0" noProof="0" dirty="0">
                <a:ln>
                  <a:noFill/>
                </a:ln>
                <a:solidFill>
                  <a:srgbClr val="FFFFFF"/>
                </a:solidFill>
                <a:effectLst/>
                <a:uLnTx/>
                <a:uFillTx/>
                <a:latin typeface="Noto Sans"/>
                <a:cs typeface="Noto Sans"/>
              </a:rPr>
              <a:t>innovation</a:t>
            </a:r>
            <a:endParaRPr kumimoji="0" sz="1600" b="0" i="0" u="none" strike="noStrike" kern="0" cap="none" spc="0" normalizeH="0" baseline="0" noProof="0">
              <a:ln>
                <a:noFill/>
              </a:ln>
              <a:solidFill>
                <a:sysClr val="windowText" lastClr="000000"/>
              </a:solidFill>
              <a:effectLst/>
              <a:uLnTx/>
              <a:uFillTx/>
              <a:latin typeface="Noto Sans"/>
              <a:cs typeface="Noto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006347" rIns="0" bIns="0" rtlCol="0">
            <a:spAutoFit/>
          </a:bodyPr>
          <a:lstStyle/>
          <a:p>
            <a:pPr marL="12700" marR="5080">
              <a:lnSpc>
                <a:spcPct val="100000"/>
              </a:lnSpc>
              <a:spcBef>
                <a:spcPts val="100"/>
              </a:spcBef>
            </a:pPr>
            <a:r>
              <a:rPr dirty="0"/>
              <a:t>Dr</a:t>
            </a:r>
            <a:r>
              <a:rPr spc="-20" dirty="0"/>
              <a:t> </a:t>
            </a:r>
            <a:r>
              <a:rPr dirty="0"/>
              <a:t>Stephanie</a:t>
            </a:r>
            <a:r>
              <a:rPr spc="-25" dirty="0"/>
              <a:t> </a:t>
            </a:r>
            <a:r>
              <a:rPr spc="-20" dirty="0"/>
              <a:t>Kuku </a:t>
            </a:r>
            <a:r>
              <a:rPr spc="-10" dirty="0">
                <a:hlinkClick r:id="rId2"/>
              </a:rPr>
              <a:t>kukus@who.int</a:t>
            </a:r>
          </a:p>
        </p:txBody>
      </p:sp>
      <p:grpSp>
        <p:nvGrpSpPr>
          <p:cNvPr id="3" name="object 3"/>
          <p:cNvGrpSpPr/>
          <p:nvPr/>
        </p:nvGrpSpPr>
        <p:grpSpPr>
          <a:xfrm>
            <a:off x="385249" y="5293453"/>
            <a:ext cx="10764520" cy="1146810"/>
            <a:chOff x="385249" y="5293453"/>
            <a:chExt cx="10764520" cy="1146810"/>
          </a:xfrm>
        </p:grpSpPr>
        <p:sp>
          <p:nvSpPr>
            <p:cNvPr id="4" name="object 4"/>
            <p:cNvSpPr/>
            <p:nvPr/>
          </p:nvSpPr>
          <p:spPr>
            <a:xfrm>
              <a:off x="10006455" y="5293453"/>
              <a:ext cx="1143000" cy="1146810"/>
            </a:xfrm>
            <a:custGeom>
              <a:avLst/>
              <a:gdLst/>
              <a:ahLst/>
              <a:cxnLst/>
              <a:rect l="l" t="t" r="r" b="b"/>
              <a:pathLst>
                <a:path w="1143000" h="1146810">
                  <a:moveTo>
                    <a:pt x="574146" y="0"/>
                  </a:moveTo>
                  <a:lnTo>
                    <a:pt x="528016" y="1591"/>
                  </a:lnTo>
                  <a:lnTo>
                    <a:pt x="482764" y="6827"/>
                  </a:lnTo>
                  <a:lnTo>
                    <a:pt x="438550" y="15573"/>
                  </a:lnTo>
                  <a:lnTo>
                    <a:pt x="395532" y="27696"/>
                  </a:lnTo>
                  <a:lnTo>
                    <a:pt x="353871" y="43061"/>
                  </a:lnTo>
                  <a:lnTo>
                    <a:pt x="313725" y="61534"/>
                  </a:lnTo>
                  <a:lnTo>
                    <a:pt x="275253" y="82981"/>
                  </a:lnTo>
                  <a:lnTo>
                    <a:pt x="238615" y="107268"/>
                  </a:lnTo>
                  <a:lnTo>
                    <a:pt x="203971" y="134261"/>
                  </a:lnTo>
                  <a:lnTo>
                    <a:pt x="171478" y="163825"/>
                  </a:lnTo>
                  <a:lnTo>
                    <a:pt x="141297" y="195826"/>
                  </a:lnTo>
                  <a:lnTo>
                    <a:pt x="113588" y="230130"/>
                  </a:lnTo>
                  <a:lnTo>
                    <a:pt x="88508" y="266604"/>
                  </a:lnTo>
                  <a:lnTo>
                    <a:pt x="66217" y="305112"/>
                  </a:lnTo>
                  <a:lnTo>
                    <a:pt x="46876" y="345521"/>
                  </a:lnTo>
                  <a:lnTo>
                    <a:pt x="30642" y="387696"/>
                  </a:lnTo>
                  <a:lnTo>
                    <a:pt x="17675" y="431504"/>
                  </a:lnTo>
                  <a:lnTo>
                    <a:pt x="8135" y="476809"/>
                  </a:lnTo>
                  <a:lnTo>
                    <a:pt x="2180" y="523479"/>
                  </a:lnTo>
                  <a:lnTo>
                    <a:pt x="0" y="570479"/>
                  </a:lnTo>
                  <a:lnTo>
                    <a:pt x="1586" y="616757"/>
                  </a:lnTo>
                  <a:lnTo>
                    <a:pt x="6805" y="662154"/>
                  </a:lnTo>
                  <a:lnTo>
                    <a:pt x="15523" y="706511"/>
                  </a:lnTo>
                  <a:lnTo>
                    <a:pt x="27607" y="749667"/>
                  </a:lnTo>
                  <a:lnTo>
                    <a:pt x="42923" y="791462"/>
                  </a:lnTo>
                  <a:lnTo>
                    <a:pt x="61337" y="831737"/>
                  </a:lnTo>
                  <a:lnTo>
                    <a:pt x="82716" y="870332"/>
                  </a:lnTo>
                  <a:lnTo>
                    <a:pt x="106925" y="907088"/>
                  </a:lnTo>
                  <a:lnTo>
                    <a:pt x="133831" y="941844"/>
                  </a:lnTo>
                  <a:lnTo>
                    <a:pt x="163300" y="974440"/>
                  </a:lnTo>
                  <a:lnTo>
                    <a:pt x="195199" y="1004718"/>
                  </a:lnTo>
                  <a:lnTo>
                    <a:pt x="229393" y="1032517"/>
                  </a:lnTo>
                  <a:lnTo>
                    <a:pt x="265750" y="1057677"/>
                  </a:lnTo>
                  <a:lnTo>
                    <a:pt x="304135" y="1080039"/>
                  </a:lnTo>
                  <a:lnTo>
                    <a:pt x="344414" y="1099443"/>
                  </a:lnTo>
                  <a:lnTo>
                    <a:pt x="386454" y="1115729"/>
                  </a:lnTo>
                  <a:lnTo>
                    <a:pt x="430121" y="1128738"/>
                  </a:lnTo>
                  <a:lnTo>
                    <a:pt x="475282" y="1138308"/>
                  </a:lnTo>
                  <a:lnTo>
                    <a:pt x="521802" y="1144282"/>
                  </a:lnTo>
                  <a:lnTo>
                    <a:pt x="568651" y="1146470"/>
                  </a:lnTo>
                  <a:lnTo>
                    <a:pt x="614781" y="1144879"/>
                  </a:lnTo>
                  <a:lnTo>
                    <a:pt x="660033" y="1139643"/>
                  </a:lnTo>
                  <a:lnTo>
                    <a:pt x="704248" y="1130896"/>
                  </a:lnTo>
                  <a:lnTo>
                    <a:pt x="747265" y="1118774"/>
                  </a:lnTo>
                  <a:lnTo>
                    <a:pt x="788927" y="1103408"/>
                  </a:lnTo>
                  <a:lnTo>
                    <a:pt x="829073" y="1084935"/>
                  </a:lnTo>
                  <a:lnTo>
                    <a:pt x="867544" y="1063488"/>
                  </a:lnTo>
                  <a:lnTo>
                    <a:pt x="904182" y="1039201"/>
                  </a:lnTo>
                  <a:lnTo>
                    <a:pt x="938827" y="1012209"/>
                  </a:lnTo>
                  <a:lnTo>
                    <a:pt x="971319" y="982645"/>
                  </a:lnTo>
                  <a:lnTo>
                    <a:pt x="1001500" y="950644"/>
                  </a:lnTo>
                  <a:lnTo>
                    <a:pt x="1029210" y="916339"/>
                  </a:lnTo>
                  <a:lnTo>
                    <a:pt x="1054290" y="879866"/>
                  </a:lnTo>
                  <a:lnTo>
                    <a:pt x="1076580" y="841358"/>
                  </a:lnTo>
                  <a:lnTo>
                    <a:pt x="1095922" y="800949"/>
                  </a:lnTo>
                  <a:lnTo>
                    <a:pt x="1112156" y="758774"/>
                  </a:lnTo>
                  <a:lnTo>
                    <a:pt x="1125122" y="714966"/>
                  </a:lnTo>
                  <a:lnTo>
                    <a:pt x="1134662" y="669660"/>
                  </a:lnTo>
                  <a:lnTo>
                    <a:pt x="1140617" y="622990"/>
                  </a:lnTo>
                  <a:lnTo>
                    <a:pt x="1142797" y="576124"/>
                  </a:lnTo>
                  <a:lnTo>
                    <a:pt x="1141230" y="529972"/>
                  </a:lnTo>
                  <a:lnTo>
                    <a:pt x="1136049" y="484694"/>
                  </a:lnTo>
                  <a:lnTo>
                    <a:pt x="1127388" y="440447"/>
                  </a:lnTo>
                  <a:lnTo>
                    <a:pt x="1115377" y="397390"/>
                  </a:lnTo>
                  <a:lnTo>
                    <a:pt x="1100149" y="355683"/>
                  </a:lnTo>
                  <a:lnTo>
                    <a:pt x="1081837" y="315484"/>
                  </a:lnTo>
                  <a:lnTo>
                    <a:pt x="1060573" y="276952"/>
                  </a:lnTo>
                  <a:lnTo>
                    <a:pt x="1036489" y="240246"/>
                  </a:lnTo>
                  <a:lnTo>
                    <a:pt x="1009718" y="205525"/>
                  </a:lnTo>
                  <a:lnTo>
                    <a:pt x="980392" y="172947"/>
                  </a:lnTo>
                  <a:lnTo>
                    <a:pt x="948643" y="142671"/>
                  </a:lnTo>
                  <a:lnTo>
                    <a:pt x="914605" y="114856"/>
                  </a:lnTo>
                  <a:lnTo>
                    <a:pt x="878408" y="89660"/>
                  </a:lnTo>
                  <a:lnTo>
                    <a:pt x="840186" y="67244"/>
                  </a:lnTo>
                  <a:lnTo>
                    <a:pt x="800071" y="47764"/>
                  </a:lnTo>
                  <a:lnTo>
                    <a:pt x="758195" y="31381"/>
                  </a:lnTo>
                  <a:lnTo>
                    <a:pt x="714690" y="18252"/>
                  </a:lnTo>
                  <a:lnTo>
                    <a:pt x="669690" y="8538"/>
                  </a:lnTo>
                  <a:lnTo>
                    <a:pt x="620995" y="2187"/>
                  </a:lnTo>
                  <a:lnTo>
                    <a:pt x="574146" y="0"/>
                  </a:lnTo>
                  <a:close/>
                </a:path>
              </a:pathLst>
            </a:custGeom>
            <a:solidFill>
              <a:srgbClr val="9BDEC7"/>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5" name="object 5"/>
            <p:cNvPicPr/>
            <p:nvPr/>
          </p:nvPicPr>
          <p:blipFill>
            <a:blip r:embed="rId3" cstate="print"/>
            <a:stretch>
              <a:fillRect/>
            </a:stretch>
          </p:blipFill>
          <p:spPr>
            <a:xfrm>
              <a:off x="385249" y="5545911"/>
              <a:ext cx="2096085" cy="641553"/>
            </a:xfrm>
            <a:prstGeom prst="rect">
              <a:avLst/>
            </a:prstGeom>
          </p:spPr>
        </p:pic>
      </p:grpSp>
      <p:sp>
        <p:nvSpPr>
          <p:cNvPr id="6" name="object 6"/>
          <p:cNvSpPr txBox="1"/>
          <p:nvPr/>
        </p:nvSpPr>
        <p:spPr>
          <a:xfrm>
            <a:off x="464502" y="4319523"/>
            <a:ext cx="3825240" cy="766445"/>
          </a:xfrm>
          <a:prstGeom prst="rect">
            <a:avLst/>
          </a:prstGeom>
        </p:spPr>
        <p:txBody>
          <a:bodyPr vert="horz" wrap="square" lIns="0" tIns="7620" rIns="0" bIns="0" rtlCol="0">
            <a:spAutoFit/>
          </a:bodyPr>
          <a:lstStyle/>
          <a:p>
            <a:pPr marL="12700" marR="5080" lvl="0" indent="0" defTabSz="914400" eaLnBrk="1" fontAlgn="auto" latinLnBrk="0" hangingPunct="1">
              <a:lnSpc>
                <a:spcPct val="101899"/>
              </a:lnSpc>
              <a:spcBef>
                <a:spcPts val="60"/>
              </a:spcBef>
              <a:spcAft>
                <a:spcPts val="0"/>
              </a:spcAft>
              <a:buClrTx/>
              <a:buSzTx/>
              <a:buFontTx/>
              <a:buNone/>
              <a:tabLst/>
              <a:defRPr/>
            </a:pPr>
            <a:r>
              <a:rPr kumimoji="0" sz="1600" b="0" i="0" u="none" strike="noStrike" kern="0" cap="none" spc="0" normalizeH="0" baseline="0" noProof="0" dirty="0">
                <a:ln>
                  <a:noFill/>
                </a:ln>
                <a:solidFill>
                  <a:srgbClr val="FFFFFF"/>
                </a:solidFill>
                <a:effectLst/>
                <a:uLnTx/>
                <a:uFillTx/>
                <a:latin typeface="Noto Sans"/>
                <a:cs typeface="Noto Sans"/>
              </a:rPr>
              <a:t>Senior</a:t>
            </a:r>
            <a:r>
              <a:rPr kumimoji="0" sz="1600" b="0" i="0" u="none" strike="noStrike" kern="0" cap="none" spc="-30" normalizeH="0" baseline="0" noProof="0" dirty="0">
                <a:ln>
                  <a:noFill/>
                </a:ln>
                <a:solidFill>
                  <a:srgbClr val="FFFFFF"/>
                </a:solidFill>
                <a:effectLst/>
                <a:uLnTx/>
                <a:uFillTx/>
                <a:latin typeface="Noto Sans"/>
                <a:cs typeface="Noto Sans"/>
              </a:rPr>
              <a:t> </a:t>
            </a:r>
            <a:r>
              <a:rPr kumimoji="0" sz="1600" b="0" i="0" u="none" strike="noStrike" kern="0" cap="none" spc="0" normalizeH="0" baseline="0" noProof="0" dirty="0">
                <a:ln>
                  <a:noFill/>
                </a:ln>
                <a:solidFill>
                  <a:srgbClr val="FFFFFF"/>
                </a:solidFill>
                <a:effectLst/>
                <a:uLnTx/>
                <a:uFillTx/>
                <a:latin typeface="Noto Sans"/>
                <a:cs typeface="Noto Sans"/>
              </a:rPr>
              <a:t>Advisor</a:t>
            </a:r>
            <a:r>
              <a:rPr kumimoji="0" sz="1600" b="0" i="0" u="none" strike="noStrike" kern="0" cap="none" spc="-20" normalizeH="0" baseline="0" noProof="0" dirty="0">
                <a:ln>
                  <a:noFill/>
                </a:ln>
                <a:solidFill>
                  <a:srgbClr val="FFFFFF"/>
                </a:solidFill>
                <a:effectLst/>
                <a:uLnTx/>
                <a:uFillTx/>
                <a:latin typeface="Noto Sans"/>
                <a:cs typeface="Noto Sans"/>
              </a:rPr>
              <a:t> </a:t>
            </a:r>
            <a:r>
              <a:rPr kumimoji="0" sz="1600" b="0" i="0" u="none" strike="noStrike" kern="0" cap="none" spc="0" normalizeH="0" baseline="0" noProof="0" dirty="0">
                <a:ln>
                  <a:noFill/>
                </a:ln>
                <a:solidFill>
                  <a:srgbClr val="FFFFFF"/>
                </a:solidFill>
                <a:effectLst/>
                <a:uLnTx/>
                <a:uFillTx/>
                <a:latin typeface="Noto Sans"/>
                <a:cs typeface="Noto Sans"/>
              </a:rPr>
              <a:t>&amp;</a:t>
            </a:r>
            <a:r>
              <a:rPr kumimoji="0" sz="1600" b="0" i="0" u="none" strike="noStrike" kern="0" cap="none" spc="-15" normalizeH="0" baseline="0" noProof="0" dirty="0">
                <a:ln>
                  <a:noFill/>
                </a:ln>
                <a:solidFill>
                  <a:srgbClr val="FFFFFF"/>
                </a:solidFill>
                <a:effectLst/>
                <a:uLnTx/>
                <a:uFillTx/>
                <a:latin typeface="Noto Sans"/>
                <a:cs typeface="Noto Sans"/>
              </a:rPr>
              <a:t> </a:t>
            </a:r>
            <a:r>
              <a:rPr kumimoji="0" sz="1600" b="0" i="0" u="none" strike="noStrike" kern="0" cap="none" spc="0" normalizeH="0" baseline="0" noProof="0" dirty="0">
                <a:ln>
                  <a:noFill/>
                </a:ln>
                <a:solidFill>
                  <a:srgbClr val="FFFFFF"/>
                </a:solidFill>
                <a:effectLst/>
                <a:uLnTx/>
                <a:uFillTx/>
                <a:latin typeface="Noto Sans"/>
                <a:cs typeface="Noto Sans"/>
              </a:rPr>
              <a:t>Consultant</a:t>
            </a:r>
            <a:r>
              <a:rPr kumimoji="0" sz="1600" b="0" i="0" u="none" strike="noStrike" kern="0" cap="none" spc="-25" normalizeH="0" baseline="0" noProof="0" dirty="0">
                <a:ln>
                  <a:noFill/>
                </a:ln>
                <a:solidFill>
                  <a:srgbClr val="FFFFFF"/>
                </a:solidFill>
                <a:effectLst/>
                <a:uLnTx/>
                <a:uFillTx/>
                <a:latin typeface="Noto Sans"/>
                <a:cs typeface="Noto Sans"/>
              </a:rPr>
              <a:t> </a:t>
            </a:r>
            <a:r>
              <a:rPr kumimoji="0" sz="1600" b="0" i="0" u="none" strike="noStrike" kern="0" cap="none" spc="0" normalizeH="0" baseline="0" noProof="0" dirty="0">
                <a:ln>
                  <a:noFill/>
                </a:ln>
                <a:solidFill>
                  <a:srgbClr val="FFFFFF"/>
                </a:solidFill>
                <a:effectLst/>
                <a:uLnTx/>
                <a:uFillTx/>
                <a:latin typeface="Noto Sans"/>
                <a:cs typeface="Noto Sans"/>
              </a:rPr>
              <a:t>–</a:t>
            </a:r>
            <a:r>
              <a:rPr kumimoji="0" sz="1600" b="0" i="0" u="none" strike="noStrike" kern="0" cap="none" spc="-20" normalizeH="0" baseline="0" noProof="0" dirty="0">
                <a:ln>
                  <a:noFill/>
                </a:ln>
                <a:solidFill>
                  <a:srgbClr val="FFFFFF"/>
                </a:solidFill>
                <a:effectLst/>
                <a:uLnTx/>
                <a:uFillTx/>
                <a:latin typeface="Noto Sans"/>
                <a:cs typeface="Noto Sans"/>
              </a:rPr>
              <a:t> </a:t>
            </a:r>
            <a:r>
              <a:rPr kumimoji="0" sz="1600" b="0" i="0" u="none" strike="noStrike" kern="0" cap="none" spc="0" normalizeH="0" baseline="0" noProof="0" dirty="0">
                <a:ln>
                  <a:noFill/>
                </a:ln>
                <a:solidFill>
                  <a:srgbClr val="FFFFFF"/>
                </a:solidFill>
                <a:effectLst/>
                <a:uLnTx/>
                <a:uFillTx/>
                <a:latin typeface="Noto Sans"/>
                <a:cs typeface="Noto Sans"/>
              </a:rPr>
              <a:t>Clinical</a:t>
            </a:r>
            <a:r>
              <a:rPr kumimoji="0" sz="1600" b="0" i="0" u="none" strike="noStrike" kern="0" cap="none" spc="-15" normalizeH="0" baseline="0" noProof="0" dirty="0">
                <a:ln>
                  <a:noFill/>
                </a:ln>
                <a:solidFill>
                  <a:srgbClr val="FFFFFF"/>
                </a:solidFill>
                <a:effectLst/>
                <a:uLnTx/>
                <a:uFillTx/>
                <a:latin typeface="Noto Sans"/>
                <a:cs typeface="Noto Sans"/>
              </a:rPr>
              <a:t> </a:t>
            </a:r>
            <a:r>
              <a:rPr kumimoji="0" sz="1600" b="0" i="0" u="none" strike="noStrike" kern="0" cap="none" spc="-25" normalizeH="0" baseline="0" noProof="0" dirty="0">
                <a:ln>
                  <a:noFill/>
                </a:ln>
                <a:solidFill>
                  <a:srgbClr val="FFFFFF"/>
                </a:solidFill>
                <a:effectLst/>
                <a:uLnTx/>
                <a:uFillTx/>
                <a:latin typeface="Noto Sans"/>
                <a:cs typeface="Noto Sans"/>
              </a:rPr>
              <a:t>AI </a:t>
            </a:r>
            <a:r>
              <a:rPr kumimoji="0" sz="1600" b="0" i="0" u="none" strike="noStrike" kern="0" cap="none" spc="0" normalizeH="0" baseline="0" noProof="0" dirty="0">
                <a:ln>
                  <a:noFill/>
                </a:ln>
                <a:solidFill>
                  <a:srgbClr val="FFFFFF"/>
                </a:solidFill>
                <a:effectLst/>
                <a:uLnTx/>
                <a:uFillTx/>
                <a:latin typeface="Noto Sans"/>
                <a:cs typeface="Noto Sans"/>
              </a:rPr>
              <a:t>Department</a:t>
            </a:r>
            <a:r>
              <a:rPr kumimoji="0" sz="1600" b="0" i="0" u="none" strike="noStrike" kern="0" cap="none" spc="-30" normalizeH="0" baseline="0" noProof="0" dirty="0">
                <a:ln>
                  <a:noFill/>
                </a:ln>
                <a:solidFill>
                  <a:srgbClr val="FFFFFF"/>
                </a:solidFill>
                <a:effectLst/>
                <a:uLnTx/>
                <a:uFillTx/>
                <a:latin typeface="Noto Sans"/>
                <a:cs typeface="Noto Sans"/>
              </a:rPr>
              <a:t> </a:t>
            </a:r>
            <a:r>
              <a:rPr kumimoji="0" sz="1600" b="0" i="0" u="none" strike="noStrike" kern="0" cap="none" spc="0" normalizeH="0" baseline="0" noProof="0" dirty="0">
                <a:ln>
                  <a:noFill/>
                </a:ln>
                <a:solidFill>
                  <a:srgbClr val="FFFFFF"/>
                </a:solidFill>
                <a:effectLst/>
                <a:uLnTx/>
                <a:uFillTx/>
                <a:latin typeface="Noto Sans"/>
                <a:cs typeface="Noto Sans"/>
              </a:rPr>
              <a:t>of</a:t>
            </a:r>
            <a:r>
              <a:rPr kumimoji="0" sz="1600" b="0" i="0" u="none" strike="noStrike" kern="0" cap="none" spc="-25" normalizeH="0" baseline="0" noProof="0" dirty="0">
                <a:ln>
                  <a:noFill/>
                </a:ln>
                <a:solidFill>
                  <a:srgbClr val="FFFFFF"/>
                </a:solidFill>
                <a:effectLst/>
                <a:uLnTx/>
                <a:uFillTx/>
                <a:latin typeface="Noto Sans"/>
                <a:cs typeface="Noto Sans"/>
              </a:rPr>
              <a:t> </a:t>
            </a:r>
            <a:r>
              <a:rPr kumimoji="0" sz="1600" b="0" i="0" u="none" strike="noStrike" kern="0" cap="none" spc="0" normalizeH="0" baseline="0" noProof="0" dirty="0">
                <a:ln>
                  <a:noFill/>
                </a:ln>
                <a:solidFill>
                  <a:srgbClr val="FFFFFF"/>
                </a:solidFill>
                <a:effectLst/>
                <a:uLnTx/>
                <a:uFillTx/>
                <a:latin typeface="Noto Sans"/>
                <a:cs typeface="Noto Sans"/>
              </a:rPr>
              <a:t>Digital</a:t>
            </a:r>
            <a:r>
              <a:rPr kumimoji="0" sz="1600" b="0" i="0" u="none" strike="noStrike" kern="0" cap="none" spc="-25" normalizeH="0" baseline="0" noProof="0" dirty="0">
                <a:ln>
                  <a:noFill/>
                </a:ln>
                <a:solidFill>
                  <a:srgbClr val="FFFFFF"/>
                </a:solidFill>
                <a:effectLst/>
                <a:uLnTx/>
                <a:uFillTx/>
                <a:latin typeface="Noto Sans"/>
                <a:cs typeface="Noto Sans"/>
              </a:rPr>
              <a:t> </a:t>
            </a:r>
            <a:r>
              <a:rPr kumimoji="0" sz="1600" b="0" i="0" u="none" strike="noStrike" kern="0" cap="none" spc="0" normalizeH="0" baseline="0" noProof="0" dirty="0">
                <a:ln>
                  <a:noFill/>
                </a:ln>
                <a:solidFill>
                  <a:srgbClr val="FFFFFF"/>
                </a:solidFill>
                <a:effectLst/>
                <a:uLnTx/>
                <a:uFillTx/>
                <a:latin typeface="Noto Sans"/>
                <a:cs typeface="Noto Sans"/>
              </a:rPr>
              <a:t>Health</a:t>
            </a:r>
            <a:r>
              <a:rPr kumimoji="0" sz="1600" b="0" i="0" u="none" strike="noStrike" kern="0" cap="none" spc="-25" normalizeH="0" baseline="0" noProof="0" dirty="0">
                <a:ln>
                  <a:noFill/>
                </a:ln>
                <a:solidFill>
                  <a:srgbClr val="FFFFFF"/>
                </a:solidFill>
                <a:effectLst/>
                <a:uLnTx/>
                <a:uFillTx/>
                <a:latin typeface="Noto Sans"/>
                <a:cs typeface="Noto Sans"/>
              </a:rPr>
              <a:t> and </a:t>
            </a:r>
            <a:r>
              <a:rPr kumimoji="0" sz="1600" b="0" i="0" u="none" strike="noStrike" kern="0" cap="none" spc="-10" normalizeH="0" baseline="0" noProof="0" dirty="0">
                <a:ln>
                  <a:noFill/>
                </a:ln>
                <a:solidFill>
                  <a:srgbClr val="FFFFFF"/>
                </a:solidFill>
                <a:effectLst/>
                <a:uLnTx/>
                <a:uFillTx/>
                <a:latin typeface="Noto Sans"/>
                <a:cs typeface="Noto Sans"/>
              </a:rPr>
              <a:t>innovation</a:t>
            </a:r>
            <a:endParaRPr kumimoji="0" sz="1600" b="0" i="0" u="none" strike="noStrike" kern="0" cap="none" spc="0" normalizeH="0" baseline="0" noProof="0">
              <a:ln>
                <a:noFill/>
              </a:ln>
              <a:solidFill>
                <a:sysClr val="windowText" lastClr="000000"/>
              </a:solidFill>
              <a:effectLst/>
              <a:uLnTx/>
              <a:uFillTx/>
              <a:latin typeface="Noto Sans"/>
              <a:cs typeface="Noto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7999"/>
                </a:lnTo>
                <a:lnTo>
                  <a:pt x="12192000" y="6857999"/>
                </a:lnTo>
                <a:lnTo>
                  <a:pt x="12192000" y="0"/>
                </a:lnTo>
                <a:close/>
              </a:path>
            </a:pathLst>
          </a:custGeom>
          <a:solidFill>
            <a:srgbClr val="F8F8F8"/>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 name="object 3"/>
          <p:cNvSpPr txBox="1">
            <a:spLocks noGrp="1"/>
          </p:cNvSpPr>
          <p:nvPr>
            <p:ph type="title"/>
          </p:nvPr>
        </p:nvSpPr>
        <p:spPr>
          <a:xfrm>
            <a:off x="1027007" y="460755"/>
            <a:ext cx="5643880" cy="1318260"/>
          </a:xfrm>
          <a:prstGeom prst="rect">
            <a:avLst/>
          </a:prstGeom>
        </p:spPr>
        <p:txBody>
          <a:bodyPr vert="horz" wrap="square" lIns="0" tIns="6350" rIns="0" bIns="0" rtlCol="0">
            <a:spAutoFit/>
          </a:bodyPr>
          <a:lstStyle/>
          <a:p>
            <a:pPr marL="12065" marR="5080" indent="-1270" algn="ctr">
              <a:lnSpc>
                <a:spcPct val="101400"/>
              </a:lnSpc>
              <a:spcBef>
                <a:spcPts val="50"/>
              </a:spcBef>
            </a:pPr>
            <a:r>
              <a:rPr sz="2800" b="1" dirty="0">
                <a:solidFill>
                  <a:srgbClr val="404040"/>
                </a:solidFill>
                <a:latin typeface="Noto Sans"/>
                <a:cs typeface="Noto Sans"/>
              </a:rPr>
              <a:t>A</a:t>
            </a:r>
            <a:r>
              <a:rPr sz="2800" b="1" spc="-5" dirty="0">
                <a:solidFill>
                  <a:srgbClr val="404040"/>
                </a:solidFill>
                <a:latin typeface="Noto Sans"/>
                <a:cs typeface="Noto Sans"/>
              </a:rPr>
              <a:t> </a:t>
            </a:r>
            <a:r>
              <a:rPr sz="2800" b="1" dirty="0">
                <a:solidFill>
                  <a:srgbClr val="404040"/>
                </a:solidFill>
                <a:latin typeface="Noto Sans"/>
                <a:cs typeface="Noto Sans"/>
              </a:rPr>
              <a:t>Framework</a:t>
            </a:r>
            <a:r>
              <a:rPr sz="2800" b="1" spc="-10" dirty="0">
                <a:solidFill>
                  <a:srgbClr val="404040"/>
                </a:solidFill>
                <a:latin typeface="Noto Sans"/>
                <a:cs typeface="Noto Sans"/>
              </a:rPr>
              <a:t> </a:t>
            </a:r>
            <a:r>
              <a:rPr sz="2800" b="1" dirty="0">
                <a:solidFill>
                  <a:srgbClr val="404040"/>
                </a:solidFill>
                <a:latin typeface="Noto Sans"/>
                <a:cs typeface="Noto Sans"/>
              </a:rPr>
              <a:t>for</a:t>
            </a:r>
            <a:r>
              <a:rPr sz="2800" b="1" spc="-5" dirty="0">
                <a:solidFill>
                  <a:srgbClr val="404040"/>
                </a:solidFill>
                <a:latin typeface="Noto Sans"/>
                <a:cs typeface="Noto Sans"/>
              </a:rPr>
              <a:t> </a:t>
            </a:r>
            <a:r>
              <a:rPr sz="2800" b="1" spc="-10" dirty="0">
                <a:solidFill>
                  <a:srgbClr val="404040"/>
                </a:solidFill>
                <a:latin typeface="Noto Sans"/>
                <a:cs typeface="Noto Sans"/>
              </a:rPr>
              <a:t>Training, </a:t>
            </a:r>
            <a:r>
              <a:rPr sz="2800" b="1" dirty="0">
                <a:solidFill>
                  <a:srgbClr val="404040"/>
                </a:solidFill>
                <a:latin typeface="Noto Sans"/>
                <a:cs typeface="Noto Sans"/>
              </a:rPr>
              <a:t>Validation</a:t>
            </a:r>
            <a:r>
              <a:rPr sz="2800" b="1" spc="-45" dirty="0">
                <a:solidFill>
                  <a:srgbClr val="404040"/>
                </a:solidFill>
                <a:latin typeface="Noto Sans"/>
                <a:cs typeface="Noto Sans"/>
              </a:rPr>
              <a:t> </a:t>
            </a:r>
            <a:r>
              <a:rPr sz="2800" b="1" dirty="0">
                <a:solidFill>
                  <a:srgbClr val="404040"/>
                </a:solidFill>
                <a:latin typeface="Noto Sans"/>
                <a:cs typeface="Noto Sans"/>
              </a:rPr>
              <a:t>and</a:t>
            </a:r>
            <a:r>
              <a:rPr sz="2800" b="1" spc="-20" dirty="0">
                <a:solidFill>
                  <a:srgbClr val="404040"/>
                </a:solidFill>
                <a:latin typeface="Noto Sans"/>
                <a:cs typeface="Noto Sans"/>
              </a:rPr>
              <a:t> </a:t>
            </a:r>
            <a:r>
              <a:rPr sz="2800" b="1" dirty="0">
                <a:solidFill>
                  <a:srgbClr val="404040"/>
                </a:solidFill>
                <a:latin typeface="Noto Sans"/>
                <a:cs typeface="Noto Sans"/>
              </a:rPr>
              <a:t>Evaluation</a:t>
            </a:r>
            <a:r>
              <a:rPr sz="2800" b="1" spc="-30" dirty="0">
                <a:solidFill>
                  <a:srgbClr val="404040"/>
                </a:solidFill>
                <a:latin typeface="Noto Sans"/>
                <a:cs typeface="Noto Sans"/>
              </a:rPr>
              <a:t> </a:t>
            </a:r>
            <a:r>
              <a:rPr sz="2800" b="1" dirty="0">
                <a:solidFill>
                  <a:srgbClr val="404040"/>
                </a:solidFill>
                <a:latin typeface="Noto Sans"/>
                <a:cs typeface="Noto Sans"/>
              </a:rPr>
              <a:t>of</a:t>
            </a:r>
            <a:r>
              <a:rPr sz="2800" b="1" spc="-20" dirty="0">
                <a:solidFill>
                  <a:srgbClr val="404040"/>
                </a:solidFill>
                <a:latin typeface="Noto Sans"/>
                <a:cs typeface="Noto Sans"/>
              </a:rPr>
              <a:t> </a:t>
            </a:r>
            <a:r>
              <a:rPr sz="2800" b="1" spc="-25" dirty="0">
                <a:solidFill>
                  <a:srgbClr val="404040"/>
                </a:solidFill>
                <a:latin typeface="Noto Sans"/>
                <a:cs typeface="Noto Sans"/>
              </a:rPr>
              <a:t>AI- </a:t>
            </a:r>
            <a:r>
              <a:rPr sz="2800" b="1" spc="-20" dirty="0">
                <a:solidFill>
                  <a:srgbClr val="404040"/>
                </a:solidFill>
                <a:latin typeface="Noto Sans"/>
                <a:cs typeface="Noto Sans"/>
              </a:rPr>
              <a:t>SaMD</a:t>
            </a:r>
            <a:endParaRPr sz="2800">
              <a:latin typeface="Noto Sans"/>
              <a:cs typeface="Noto Sans"/>
            </a:endParaRPr>
          </a:p>
        </p:txBody>
      </p:sp>
      <p:grpSp>
        <p:nvGrpSpPr>
          <p:cNvPr id="4" name="object 4"/>
          <p:cNvGrpSpPr/>
          <p:nvPr/>
        </p:nvGrpSpPr>
        <p:grpSpPr>
          <a:xfrm>
            <a:off x="298581" y="355598"/>
            <a:ext cx="193675" cy="5868035"/>
            <a:chOff x="298581" y="355598"/>
            <a:chExt cx="193675" cy="5868035"/>
          </a:xfrm>
        </p:grpSpPr>
        <p:sp>
          <p:nvSpPr>
            <p:cNvPr id="5" name="object 5"/>
            <p:cNvSpPr/>
            <p:nvPr/>
          </p:nvSpPr>
          <p:spPr>
            <a:xfrm>
              <a:off x="298582" y="355598"/>
              <a:ext cx="193675" cy="1467485"/>
            </a:xfrm>
            <a:custGeom>
              <a:avLst/>
              <a:gdLst/>
              <a:ahLst/>
              <a:cxnLst/>
              <a:rect l="l" t="t" r="r" b="b"/>
              <a:pathLst>
                <a:path w="193675" h="1467485">
                  <a:moveTo>
                    <a:pt x="193525" y="0"/>
                  </a:moveTo>
                  <a:lnTo>
                    <a:pt x="0" y="0"/>
                  </a:lnTo>
                  <a:lnTo>
                    <a:pt x="0" y="1466923"/>
                  </a:lnTo>
                  <a:lnTo>
                    <a:pt x="193525" y="1466923"/>
                  </a:lnTo>
                  <a:lnTo>
                    <a:pt x="193525" y="0"/>
                  </a:lnTo>
                  <a:close/>
                </a:path>
              </a:pathLst>
            </a:custGeom>
            <a:solidFill>
              <a:srgbClr val="00528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object 6"/>
            <p:cNvSpPr/>
            <p:nvPr/>
          </p:nvSpPr>
          <p:spPr>
            <a:xfrm>
              <a:off x="298581" y="1822521"/>
              <a:ext cx="193675" cy="1467485"/>
            </a:xfrm>
            <a:custGeom>
              <a:avLst/>
              <a:gdLst/>
              <a:ahLst/>
              <a:cxnLst/>
              <a:rect l="l" t="t" r="r" b="b"/>
              <a:pathLst>
                <a:path w="193675" h="1467485">
                  <a:moveTo>
                    <a:pt x="193526" y="0"/>
                  </a:moveTo>
                  <a:lnTo>
                    <a:pt x="0" y="0"/>
                  </a:lnTo>
                  <a:lnTo>
                    <a:pt x="0" y="1466922"/>
                  </a:lnTo>
                  <a:lnTo>
                    <a:pt x="193526" y="1466922"/>
                  </a:lnTo>
                  <a:lnTo>
                    <a:pt x="193526" y="0"/>
                  </a:lnTo>
                  <a:close/>
                </a:path>
              </a:pathLst>
            </a:custGeom>
            <a:solidFill>
              <a:srgbClr val="07AD73"/>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object 7"/>
            <p:cNvSpPr/>
            <p:nvPr/>
          </p:nvSpPr>
          <p:spPr>
            <a:xfrm>
              <a:off x="298581" y="3286260"/>
              <a:ext cx="193675" cy="1470660"/>
            </a:xfrm>
            <a:custGeom>
              <a:avLst/>
              <a:gdLst/>
              <a:ahLst/>
              <a:cxnLst/>
              <a:rect l="l" t="t" r="r" b="b"/>
              <a:pathLst>
                <a:path w="193675" h="1470660">
                  <a:moveTo>
                    <a:pt x="193523" y="0"/>
                  </a:moveTo>
                  <a:lnTo>
                    <a:pt x="0" y="0"/>
                  </a:lnTo>
                  <a:lnTo>
                    <a:pt x="0" y="1470106"/>
                  </a:lnTo>
                  <a:lnTo>
                    <a:pt x="193523" y="1470106"/>
                  </a:lnTo>
                  <a:lnTo>
                    <a:pt x="193523" y="0"/>
                  </a:lnTo>
                  <a:close/>
                </a:path>
              </a:pathLst>
            </a:custGeom>
            <a:solidFill>
              <a:srgbClr val="FF62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8"/>
            <p:cNvSpPr/>
            <p:nvPr/>
          </p:nvSpPr>
          <p:spPr>
            <a:xfrm>
              <a:off x="298581" y="4753183"/>
              <a:ext cx="193675" cy="1470660"/>
            </a:xfrm>
            <a:custGeom>
              <a:avLst/>
              <a:gdLst/>
              <a:ahLst/>
              <a:cxnLst/>
              <a:rect l="l" t="t" r="r" b="b"/>
              <a:pathLst>
                <a:path w="193675" h="1470660">
                  <a:moveTo>
                    <a:pt x="193523" y="0"/>
                  </a:moveTo>
                  <a:lnTo>
                    <a:pt x="0" y="0"/>
                  </a:lnTo>
                  <a:lnTo>
                    <a:pt x="0" y="1470105"/>
                  </a:lnTo>
                  <a:lnTo>
                    <a:pt x="193523" y="1470105"/>
                  </a:lnTo>
                  <a:lnTo>
                    <a:pt x="193523" y="0"/>
                  </a:lnTo>
                  <a:close/>
                </a:path>
              </a:pathLst>
            </a:custGeom>
            <a:solidFill>
              <a:srgbClr val="0E9AD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pic>
        <p:nvPicPr>
          <p:cNvPr id="9" name="object 9"/>
          <p:cNvPicPr/>
          <p:nvPr/>
        </p:nvPicPr>
        <p:blipFill>
          <a:blip r:embed="rId2" cstate="print"/>
          <a:stretch>
            <a:fillRect/>
          </a:stretch>
        </p:blipFill>
        <p:spPr>
          <a:xfrm>
            <a:off x="7715205" y="355599"/>
            <a:ext cx="4151525" cy="581032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467" y="0"/>
            <a:ext cx="12187555" cy="6858000"/>
            <a:chOff x="2467" y="0"/>
            <a:chExt cx="12187555" cy="6858000"/>
          </a:xfrm>
        </p:grpSpPr>
        <p:pic>
          <p:nvPicPr>
            <p:cNvPr id="3" name="object 3"/>
            <p:cNvPicPr/>
            <p:nvPr/>
          </p:nvPicPr>
          <p:blipFill>
            <a:blip r:embed="rId2" cstate="print"/>
            <a:stretch>
              <a:fillRect/>
            </a:stretch>
          </p:blipFill>
          <p:spPr>
            <a:xfrm>
              <a:off x="2467" y="0"/>
              <a:ext cx="12187065" cy="6857999"/>
            </a:xfrm>
            <a:prstGeom prst="rect">
              <a:avLst/>
            </a:prstGeom>
          </p:spPr>
        </p:pic>
        <p:sp>
          <p:nvSpPr>
            <p:cNvPr id="4" name="object 4"/>
            <p:cNvSpPr/>
            <p:nvPr/>
          </p:nvSpPr>
          <p:spPr>
            <a:xfrm>
              <a:off x="2351313" y="2583543"/>
              <a:ext cx="7606030" cy="1320800"/>
            </a:xfrm>
            <a:custGeom>
              <a:avLst/>
              <a:gdLst/>
              <a:ahLst/>
              <a:cxnLst/>
              <a:rect l="l" t="t" r="r" b="b"/>
              <a:pathLst>
                <a:path w="7606030" h="1320800">
                  <a:moveTo>
                    <a:pt x="7605486" y="0"/>
                  </a:moveTo>
                  <a:lnTo>
                    <a:pt x="0" y="0"/>
                  </a:lnTo>
                  <a:lnTo>
                    <a:pt x="0" y="1320799"/>
                  </a:lnTo>
                  <a:lnTo>
                    <a:pt x="7605486" y="1320799"/>
                  </a:lnTo>
                  <a:lnTo>
                    <a:pt x="7605486" y="0"/>
                  </a:lnTo>
                  <a:close/>
                </a:path>
              </a:pathLst>
            </a:custGeom>
            <a:solidFill>
              <a:srgbClr val="E1EAE4"/>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5" name="object 5"/>
          <p:cNvSpPr txBox="1">
            <a:spLocks noGrp="1"/>
          </p:cNvSpPr>
          <p:nvPr>
            <p:ph type="title"/>
          </p:nvPr>
        </p:nvSpPr>
        <p:spPr>
          <a:xfrm>
            <a:off x="4976925" y="2918629"/>
            <a:ext cx="2354580" cy="623570"/>
          </a:xfrm>
          <a:prstGeom prst="rect">
            <a:avLst/>
          </a:prstGeom>
        </p:spPr>
        <p:txBody>
          <a:bodyPr vert="horz" wrap="square" lIns="0" tIns="15240" rIns="0" bIns="0" rtlCol="0">
            <a:spAutoFit/>
          </a:bodyPr>
          <a:lstStyle/>
          <a:p>
            <a:pPr marL="12700">
              <a:lnSpc>
                <a:spcPct val="100000"/>
              </a:lnSpc>
              <a:spcBef>
                <a:spcPts val="120"/>
              </a:spcBef>
            </a:pPr>
            <a:r>
              <a:rPr sz="3900" b="1" spc="60" dirty="0">
                <a:solidFill>
                  <a:srgbClr val="404040"/>
                </a:solidFill>
                <a:latin typeface="Segoe UI Historic"/>
                <a:cs typeface="Segoe UI Historic"/>
              </a:rPr>
              <a:t>Objectives</a:t>
            </a:r>
            <a:endParaRPr sz="3900">
              <a:latin typeface="Segoe UI Historic"/>
              <a:cs typeface="Segoe UI Historic"/>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50905" y="1353819"/>
            <a:ext cx="1882775" cy="452120"/>
          </a:xfrm>
          <a:prstGeom prst="rect">
            <a:avLst/>
          </a:prstGeom>
        </p:spPr>
        <p:txBody>
          <a:bodyPr vert="horz" wrap="square" lIns="0" tIns="12700" rIns="0" bIns="0" rtlCol="0">
            <a:spAutoFit/>
          </a:bodyPr>
          <a:lstStyle/>
          <a:p>
            <a:pPr marL="12700">
              <a:lnSpc>
                <a:spcPct val="100000"/>
              </a:lnSpc>
              <a:spcBef>
                <a:spcPts val="100"/>
              </a:spcBef>
            </a:pPr>
            <a:r>
              <a:rPr sz="2800" b="1" spc="-10" dirty="0">
                <a:solidFill>
                  <a:srgbClr val="404040"/>
                </a:solidFill>
                <a:latin typeface="Noto Sans"/>
                <a:cs typeface="Noto Sans"/>
              </a:rPr>
              <a:t>Objectives</a:t>
            </a:r>
            <a:endParaRPr sz="2800">
              <a:latin typeface="Noto Sans"/>
              <a:cs typeface="Noto Sans"/>
            </a:endParaRPr>
          </a:p>
        </p:txBody>
      </p:sp>
      <p:sp>
        <p:nvSpPr>
          <p:cNvPr id="3" name="object 3"/>
          <p:cNvSpPr txBox="1">
            <a:spLocks noGrp="1"/>
          </p:cNvSpPr>
          <p:nvPr>
            <p:ph type="body" idx="1"/>
          </p:nvPr>
        </p:nvSpPr>
        <p:spPr>
          <a:prstGeom prst="rect">
            <a:avLst/>
          </a:prstGeom>
        </p:spPr>
        <p:txBody>
          <a:bodyPr vert="horz" wrap="square" lIns="0" tIns="12700" rIns="0" bIns="0" rtlCol="0">
            <a:spAutoFit/>
          </a:bodyPr>
          <a:lstStyle/>
          <a:p>
            <a:pPr marL="355600" indent="-342900">
              <a:lnSpc>
                <a:spcPct val="100000"/>
              </a:lnSpc>
              <a:spcBef>
                <a:spcPts val="100"/>
              </a:spcBef>
              <a:buClr>
                <a:srgbClr val="000000"/>
              </a:buClr>
              <a:buSzPct val="108333"/>
              <a:buFont typeface="Arial"/>
              <a:buChar char="•"/>
              <a:tabLst>
                <a:tab pos="354965" algn="l"/>
                <a:tab pos="355600" algn="l"/>
              </a:tabLst>
            </a:pPr>
            <a:r>
              <a:rPr dirty="0"/>
              <a:t>Provide</a:t>
            </a:r>
            <a:r>
              <a:rPr spc="-20" dirty="0"/>
              <a:t> </a:t>
            </a:r>
            <a:r>
              <a:rPr dirty="0"/>
              <a:t>a</a:t>
            </a:r>
            <a:r>
              <a:rPr spc="-5" dirty="0"/>
              <a:t> </a:t>
            </a:r>
            <a:r>
              <a:rPr dirty="0"/>
              <a:t>Global Health Context</a:t>
            </a:r>
            <a:r>
              <a:rPr spc="-10" dirty="0"/>
              <a:t> </a:t>
            </a:r>
            <a:r>
              <a:rPr dirty="0"/>
              <a:t>with a</a:t>
            </a:r>
            <a:r>
              <a:rPr spc="-5" dirty="0"/>
              <a:t> </a:t>
            </a:r>
            <a:r>
              <a:rPr dirty="0"/>
              <a:t>use-case</a:t>
            </a:r>
            <a:r>
              <a:rPr spc="-10" dirty="0"/>
              <a:t> illustration</a:t>
            </a:r>
          </a:p>
          <a:p>
            <a:pPr>
              <a:lnSpc>
                <a:spcPct val="100000"/>
              </a:lnSpc>
              <a:spcBef>
                <a:spcPts val="20"/>
              </a:spcBef>
              <a:buFont typeface="Arial"/>
              <a:buChar char="•"/>
            </a:pPr>
            <a:endParaRPr sz="4250"/>
          </a:p>
          <a:p>
            <a:pPr marL="355600" indent="-342900">
              <a:lnSpc>
                <a:spcPct val="100000"/>
              </a:lnSpc>
              <a:buClr>
                <a:srgbClr val="000000"/>
              </a:buClr>
              <a:buSzPct val="108333"/>
              <a:buFont typeface="Arial"/>
              <a:buChar char="•"/>
              <a:tabLst>
                <a:tab pos="354965" algn="l"/>
                <a:tab pos="355600" algn="l"/>
              </a:tabLst>
            </a:pPr>
            <a:r>
              <a:rPr dirty="0"/>
              <a:t>Formulate</a:t>
            </a:r>
            <a:r>
              <a:rPr spc="-15" dirty="0"/>
              <a:t> </a:t>
            </a:r>
            <a:r>
              <a:rPr dirty="0"/>
              <a:t>consensus</a:t>
            </a:r>
            <a:r>
              <a:rPr spc="-5" dirty="0"/>
              <a:t> </a:t>
            </a:r>
            <a:r>
              <a:rPr dirty="0"/>
              <a:t>on</a:t>
            </a:r>
            <a:r>
              <a:rPr spc="-5" dirty="0"/>
              <a:t> </a:t>
            </a:r>
            <a:r>
              <a:rPr dirty="0"/>
              <a:t>what</a:t>
            </a:r>
            <a:r>
              <a:rPr spc="-10" dirty="0"/>
              <a:t> </a:t>
            </a:r>
            <a:r>
              <a:rPr dirty="0"/>
              <a:t>evidence</a:t>
            </a:r>
            <a:r>
              <a:rPr spc="-10" dirty="0"/>
              <a:t> </a:t>
            </a:r>
            <a:r>
              <a:rPr dirty="0"/>
              <a:t>is</a:t>
            </a:r>
            <a:r>
              <a:rPr spc="-5" dirty="0"/>
              <a:t> </a:t>
            </a:r>
            <a:r>
              <a:rPr spc="-10" dirty="0"/>
              <a:t>needed</a:t>
            </a:r>
          </a:p>
          <a:p>
            <a:pPr>
              <a:lnSpc>
                <a:spcPct val="100000"/>
              </a:lnSpc>
              <a:spcBef>
                <a:spcPts val="60"/>
              </a:spcBef>
              <a:buFont typeface="Arial"/>
              <a:buChar char="•"/>
            </a:pPr>
            <a:endParaRPr sz="4150"/>
          </a:p>
          <a:p>
            <a:pPr marL="355600" indent="-342900">
              <a:lnSpc>
                <a:spcPct val="100000"/>
              </a:lnSpc>
              <a:buClr>
                <a:srgbClr val="000000"/>
              </a:buClr>
              <a:buSzPct val="108333"/>
              <a:buFont typeface="Arial"/>
              <a:buChar char="•"/>
              <a:tabLst>
                <a:tab pos="354965" algn="l"/>
                <a:tab pos="355600" algn="l"/>
              </a:tabLst>
            </a:pPr>
            <a:r>
              <a:rPr dirty="0"/>
              <a:t>Support</a:t>
            </a:r>
            <a:r>
              <a:rPr spc="-15" dirty="0"/>
              <a:t> </a:t>
            </a:r>
            <a:r>
              <a:rPr dirty="0"/>
              <a:t>future</a:t>
            </a:r>
            <a:r>
              <a:rPr spc="-10" dirty="0"/>
              <a:t> </a:t>
            </a:r>
            <a:r>
              <a:rPr dirty="0"/>
              <a:t>work</a:t>
            </a:r>
            <a:r>
              <a:rPr spc="-5" dirty="0"/>
              <a:t> </a:t>
            </a:r>
            <a:r>
              <a:rPr dirty="0"/>
              <a:t>on</a:t>
            </a:r>
            <a:r>
              <a:rPr spc="-5" dirty="0"/>
              <a:t> </a:t>
            </a:r>
            <a:r>
              <a:rPr dirty="0"/>
              <a:t>Health</a:t>
            </a:r>
            <a:r>
              <a:rPr spc="-10" dirty="0"/>
              <a:t> </a:t>
            </a:r>
            <a:r>
              <a:rPr dirty="0"/>
              <a:t>Technology</a:t>
            </a:r>
            <a:r>
              <a:rPr spc="-5" dirty="0"/>
              <a:t> </a:t>
            </a:r>
            <a:r>
              <a:rPr dirty="0"/>
              <a:t>Assessment</a:t>
            </a:r>
            <a:r>
              <a:rPr spc="-10" dirty="0"/>
              <a:t> </a:t>
            </a:r>
            <a:r>
              <a:rPr dirty="0"/>
              <a:t>of</a:t>
            </a:r>
            <a:r>
              <a:rPr spc="-10" dirty="0"/>
              <a:t> </a:t>
            </a:r>
            <a:r>
              <a:rPr spc="-20" dirty="0"/>
              <a:t>AI-SaMD</a:t>
            </a:r>
          </a:p>
        </p:txBody>
      </p:sp>
      <p:grpSp>
        <p:nvGrpSpPr>
          <p:cNvPr id="4" name="object 4"/>
          <p:cNvGrpSpPr/>
          <p:nvPr/>
        </p:nvGrpSpPr>
        <p:grpSpPr>
          <a:xfrm>
            <a:off x="298581" y="355598"/>
            <a:ext cx="193675" cy="5868035"/>
            <a:chOff x="298581" y="355598"/>
            <a:chExt cx="193675" cy="5868035"/>
          </a:xfrm>
        </p:grpSpPr>
        <p:sp>
          <p:nvSpPr>
            <p:cNvPr id="5" name="object 5"/>
            <p:cNvSpPr/>
            <p:nvPr/>
          </p:nvSpPr>
          <p:spPr>
            <a:xfrm>
              <a:off x="298582" y="355598"/>
              <a:ext cx="193675" cy="1467485"/>
            </a:xfrm>
            <a:custGeom>
              <a:avLst/>
              <a:gdLst/>
              <a:ahLst/>
              <a:cxnLst/>
              <a:rect l="l" t="t" r="r" b="b"/>
              <a:pathLst>
                <a:path w="193675" h="1467485">
                  <a:moveTo>
                    <a:pt x="193525" y="0"/>
                  </a:moveTo>
                  <a:lnTo>
                    <a:pt x="0" y="0"/>
                  </a:lnTo>
                  <a:lnTo>
                    <a:pt x="0" y="1466923"/>
                  </a:lnTo>
                  <a:lnTo>
                    <a:pt x="193525" y="1466923"/>
                  </a:lnTo>
                  <a:lnTo>
                    <a:pt x="193525" y="0"/>
                  </a:lnTo>
                  <a:close/>
                </a:path>
              </a:pathLst>
            </a:custGeom>
            <a:solidFill>
              <a:srgbClr val="00528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object 6"/>
            <p:cNvSpPr/>
            <p:nvPr/>
          </p:nvSpPr>
          <p:spPr>
            <a:xfrm>
              <a:off x="298581" y="1822521"/>
              <a:ext cx="193675" cy="1467485"/>
            </a:xfrm>
            <a:custGeom>
              <a:avLst/>
              <a:gdLst/>
              <a:ahLst/>
              <a:cxnLst/>
              <a:rect l="l" t="t" r="r" b="b"/>
              <a:pathLst>
                <a:path w="193675" h="1467485">
                  <a:moveTo>
                    <a:pt x="193526" y="0"/>
                  </a:moveTo>
                  <a:lnTo>
                    <a:pt x="0" y="0"/>
                  </a:lnTo>
                  <a:lnTo>
                    <a:pt x="0" y="1466922"/>
                  </a:lnTo>
                  <a:lnTo>
                    <a:pt x="193526" y="1466922"/>
                  </a:lnTo>
                  <a:lnTo>
                    <a:pt x="193526" y="0"/>
                  </a:lnTo>
                  <a:close/>
                </a:path>
              </a:pathLst>
            </a:custGeom>
            <a:solidFill>
              <a:srgbClr val="07AD73"/>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object 7"/>
            <p:cNvSpPr/>
            <p:nvPr/>
          </p:nvSpPr>
          <p:spPr>
            <a:xfrm>
              <a:off x="298581" y="3286260"/>
              <a:ext cx="193675" cy="1470660"/>
            </a:xfrm>
            <a:custGeom>
              <a:avLst/>
              <a:gdLst/>
              <a:ahLst/>
              <a:cxnLst/>
              <a:rect l="l" t="t" r="r" b="b"/>
              <a:pathLst>
                <a:path w="193675" h="1470660">
                  <a:moveTo>
                    <a:pt x="193523" y="0"/>
                  </a:moveTo>
                  <a:lnTo>
                    <a:pt x="0" y="0"/>
                  </a:lnTo>
                  <a:lnTo>
                    <a:pt x="0" y="1470106"/>
                  </a:lnTo>
                  <a:lnTo>
                    <a:pt x="193523" y="1470106"/>
                  </a:lnTo>
                  <a:lnTo>
                    <a:pt x="193523" y="0"/>
                  </a:lnTo>
                  <a:close/>
                </a:path>
              </a:pathLst>
            </a:custGeom>
            <a:solidFill>
              <a:srgbClr val="FF62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8"/>
            <p:cNvSpPr/>
            <p:nvPr/>
          </p:nvSpPr>
          <p:spPr>
            <a:xfrm>
              <a:off x="298581" y="4753183"/>
              <a:ext cx="193675" cy="1470660"/>
            </a:xfrm>
            <a:custGeom>
              <a:avLst/>
              <a:gdLst/>
              <a:ahLst/>
              <a:cxnLst/>
              <a:rect l="l" t="t" r="r" b="b"/>
              <a:pathLst>
                <a:path w="193675" h="1470660">
                  <a:moveTo>
                    <a:pt x="193523" y="0"/>
                  </a:moveTo>
                  <a:lnTo>
                    <a:pt x="0" y="0"/>
                  </a:lnTo>
                  <a:lnTo>
                    <a:pt x="0" y="1470105"/>
                  </a:lnTo>
                  <a:lnTo>
                    <a:pt x="193523" y="1470105"/>
                  </a:lnTo>
                  <a:lnTo>
                    <a:pt x="193523" y="0"/>
                  </a:lnTo>
                  <a:close/>
                </a:path>
              </a:pathLst>
            </a:custGeom>
            <a:solidFill>
              <a:srgbClr val="0E9AD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7999"/>
                </a:lnTo>
                <a:lnTo>
                  <a:pt x="12192000" y="6857999"/>
                </a:lnTo>
                <a:lnTo>
                  <a:pt x="12192000" y="0"/>
                </a:lnTo>
                <a:close/>
              </a:path>
            </a:pathLst>
          </a:custGeom>
          <a:solidFill>
            <a:srgbClr val="E1EAE4"/>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3" name="object 3"/>
          <p:cNvGrpSpPr/>
          <p:nvPr/>
        </p:nvGrpSpPr>
        <p:grpSpPr>
          <a:xfrm>
            <a:off x="638279" y="1495474"/>
            <a:ext cx="975360" cy="975360"/>
            <a:chOff x="638279" y="1495474"/>
            <a:chExt cx="975360" cy="975360"/>
          </a:xfrm>
        </p:grpSpPr>
        <p:sp>
          <p:nvSpPr>
            <p:cNvPr id="4" name="object 4"/>
            <p:cNvSpPr/>
            <p:nvPr/>
          </p:nvSpPr>
          <p:spPr>
            <a:xfrm>
              <a:off x="638279" y="1495474"/>
              <a:ext cx="975360" cy="975360"/>
            </a:xfrm>
            <a:custGeom>
              <a:avLst/>
              <a:gdLst/>
              <a:ahLst/>
              <a:cxnLst/>
              <a:rect l="l" t="t" r="r" b="b"/>
              <a:pathLst>
                <a:path w="975360" h="975360">
                  <a:moveTo>
                    <a:pt x="974942" y="0"/>
                  </a:moveTo>
                  <a:lnTo>
                    <a:pt x="0" y="0"/>
                  </a:lnTo>
                  <a:lnTo>
                    <a:pt x="0" y="974940"/>
                  </a:lnTo>
                  <a:lnTo>
                    <a:pt x="974942" y="974940"/>
                  </a:lnTo>
                  <a:lnTo>
                    <a:pt x="974942" y="0"/>
                  </a:lnTo>
                  <a:close/>
                </a:path>
              </a:pathLst>
            </a:custGeom>
            <a:solidFill>
              <a:srgbClr val="00538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p:cNvSpPr/>
            <p:nvPr/>
          </p:nvSpPr>
          <p:spPr>
            <a:xfrm>
              <a:off x="759815" y="1626818"/>
              <a:ext cx="734695" cy="694690"/>
            </a:xfrm>
            <a:custGeom>
              <a:avLst/>
              <a:gdLst/>
              <a:ahLst/>
              <a:cxnLst/>
              <a:rect l="l" t="t" r="r" b="b"/>
              <a:pathLst>
                <a:path w="734694" h="694689">
                  <a:moveTo>
                    <a:pt x="309118" y="155079"/>
                  </a:moveTo>
                  <a:lnTo>
                    <a:pt x="301117" y="106299"/>
                  </a:lnTo>
                  <a:lnTo>
                    <a:pt x="279082" y="63957"/>
                  </a:lnTo>
                  <a:lnTo>
                    <a:pt x="245541" y="30619"/>
                  </a:lnTo>
                  <a:lnTo>
                    <a:pt x="203047" y="8801"/>
                  </a:lnTo>
                  <a:lnTo>
                    <a:pt x="154178" y="1041"/>
                  </a:lnTo>
                  <a:lnTo>
                    <a:pt x="105346" y="9042"/>
                  </a:lnTo>
                  <a:lnTo>
                    <a:pt x="62979" y="31064"/>
                  </a:lnTo>
                  <a:lnTo>
                    <a:pt x="29603" y="64579"/>
                  </a:lnTo>
                  <a:lnTo>
                    <a:pt x="7759" y="107022"/>
                  </a:lnTo>
                  <a:lnTo>
                    <a:pt x="0" y="155854"/>
                  </a:lnTo>
                  <a:lnTo>
                    <a:pt x="8001" y="204635"/>
                  </a:lnTo>
                  <a:lnTo>
                    <a:pt x="30048" y="246976"/>
                  </a:lnTo>
                  <a:lnTo>
                    <a:pt x="63588" y="280327"/>
                  </a:lnTo>
                  <a:lnTo>
                    <a:pt x="106070" y="302145"/>
                  </a:lnTo>
                  <a:lnTo>
                    <a:pt x="154940" y="309892"/>
                  </a:lnTo>
                  <a:lnTo>
                    <a:pt x="203784" y="301904"/>
                  </a:lnTo>
                  <a:lnTo>
                    <a:pt x="246151" y="279869"/>
                  </a:lnTo>
                  <a:lnTo>
                    <a:pt x="279527" y="246354"/>
                  </a:lnTo>
                  <a:lnTo>
                    <a:pt x="301371" y="203911"/>
                  </a:lnTo>
                  <a:lnTo>
                    <a:pt x="309118" y="155079"/>
                  </a:lnTo>
                  <a:close/>
                </a:path>
                <a:path w="734694" h="694689">
                  <a:moveTo>
                    <a:pt x="733958" y="154038"/>
                  </a:moveTo>
                  <a:lnTo>
                    <a:pt x="725957" y="105244"/>
                  </a:lnTo>
                  <a:lnTo>
                    <a:pt x="703922" y="62915"/>
                  </a:lnTo>
                  <a:lnTo>
                    <a:pt x="670382" y="29565"/>
                  </a:lnTo>
                  <a:lnTo>
                    <a:pt x="627900" y="7747"/>
                  </a:lnTo>
                  <a:lnTo>
                    <a:pt x="579018" y="0"/>
                  </a:lnTo>
                  <a:lnTo>
                    <a:pt x="548589" y="3060"/>
                  </a:lnTo>
                  <a:lnTo>
                    <a:pt x="494423" y="25412"/>
                  </a:lnTo>
                  <a:lnTo>
                    <a:pt x="445300" y="75780"/>
                  </a:lnTo>
                  <a:lnTo>
                    <a:pt x="424332" y="116687"/>
                  </a:lnTo>
                  <a:lnTo>
                    <a:pt x="407022" y="162534"/>
                  </a:lnTo>
                  <a:lnTo>
                    <a:pt x="391452" y="209626"/>
                  </a:lnTo>
                  <a:lnTo>
                    <a:pt x="375704" y="254279"/>
                  </a:lnTo>
                  <a:lnTo>
                    <a:pt x="357873" y="292773"/>
                  </a:lnTo>
                  <a:lnTo>
                    <a:pt x="303987" y="340880"/>
                  </a:lnTo>
                  <a:lnTo>
                    <a:pt x="261861" y="354152"/>
                  </a:lnTo>
                  <a:lnTo>
                    <a:pt x="162864" y="375221"/>
                  </a:lnTo>
                  <a:lnTo>
                    <a:pt x="113753" y="389534"/>
                  </a:lnTo>
                  <a:lnTo>
                    <a:pt x="70091" y="410718"/>
                  </a:lnTo>
                  <a:lnTo>
                    <a:pt x="35763" y="442023"/>
                  </a:lnTo>
                  <a:lnTo>
                    <a:pt x="10134" y="487108"/>
                  </a:lnTo>
                  <a:lnTo>
                    <a:pt x="952" y="540042"/>
                  </a:lnTo>
                  <a:lnTo>
                    <a:pt x="8953" y="588822"/>
                  </a:lnTo>
                  <a:lnTo>
                    <a:pt x="31000" y="631164"/>
                  </a:lnTo>
                  <a:lnTo>
                    <a:pt x="64541" y="664514"/>
                  </a:lnTo>
                  <a:lnTo>
                    <a:pt x="107022" y="686333"/>
                  </a:lnTo>
                  <a:lnTo>
                    <a:pt x="155892" y="694080"/>
                  </a:lnTo>
                  <a:lnTo>
                    <a:pt x="192278" y="689686"/>
                  </a:lnTo>
                  <a:lnTo>
                    <a:pt x="254673" y="658114"/>
                  </a:lnTo>
                  <a:lnTo>
                    <a:pt x="300621" y="594741"/>
                  </a:lnTo>
                  <a:lnTo>
                    <a:pt x="317030" y="547319"/>
                  </a:lnTo>
                  <a:lnTo>
                    <a:pt x="344030" y="445681"/>
                  </a:lnTo>
                  <a:lnTo>
                    <a:pt x="360006" y="401828"/>
                  </a:lnTo>
                  <a:lnTo>
                    <a:pt x="381215" y="369570"/>
                  </a:lnTo>
                  <a:lnTo>
                    <a:pt x="448208" y="340042"/>
                  </a:lnTo>
                  <a:lnTo>
                    <a:pt x="492544" y="333121"/>
                  </a:lnTo>
                  <a:lnTo>
                    <a:pt x="540296" y="326859"/>
                  </a:lnTo>
                  <a:lnTo>
                    <a:pt x="588581" y="317842"/>
                  </a:lnTo>
                  <a:lnTo>
                    <a:pt x="634555" y="302641"/>
                  </a:lnTo>
                  <a:lnTo>
                    <a:pt x="675335" y="277837"/>
                  </a:lnTo>
                  <a:lnTo>
                    <a:pt x="708063" y="240004"/>
                  </a:lnTo>
                  <a:lnTo>
                    <a:pt x="727202" y="199720"/>
                  </a:lnTo>
                  <a:lnTo>
                    <a:pt x="732256" y="177419"/>
                  </a:lnTo>
                  <a:lnTo>
                    <a:pt x="733958" y="154038"/>
                  </a:lnTo>
                  <a:close/>
                </a:path>
                <a:path w="734694" h="694689">
                  <a:moveTo>
                    <a:pt x="734555" y="538226"/>
                  </a:moveTo>
                  <a:lnTo>
                    <a:pt x="726554" y="489432"/>
                  </a:lnTo>
                  <a:lnTo>
                    <a:pt x="704507" y="447103"/>
                  </a:lnTo>
                  <a:lnTo>
                    <a:pt x="670966" y="413753"/>
                  </a:lnTo>
                  <a:lnTo>
                    <a:pt x="628484" y="391934"/>
                  </a:lnTo>
                  <a:lnTo>
                    <a:pt x="579615" y="384187"/>
                  </a:lnTo>
                  <a:lnTo>
                    <a:pt x="530783" y="392176"/>
                  </a:lnTo>
                  <a:lnTo>
                    <a:pt x="488403" y="414210"/>
                  </a:lnTo>
                  <a:lnTo>
                    <a:pt x="455028" y="447713"/>
                  </a:lnTo>
                  <a:lnTo>
                    <a:pt x="433197" y="490156"/>
                  </a:lnTo>
                  <a:lnTo>
                    <a:pt x="425437" y="538988"/>
                  </a:lnTo>
                  <a:lnTo>
                    <a:pt x="433438" y="587781"/>
                  </a:lnTo>
                  <a:lnTo>
                    <a:pt x="455485" y="630110"/>
                  </a:lnTo>
                  <a:lnTo>
                    <a:pt x="489026" y="663460"/>
                  </a:lnTo>
                  <a:lnTo>
                    <a:pt x="531507" y="685279"/>
                  </a:lnTo>
                  <a:lnTo>
                    <a:pt x="580377" y="693026"/>
                  </a:lnTo>
                  <a:lnTo>
                    <a:pt x="629208" y="685038"/>
                  </a:lnTo>
                  <a:lnTo>
                    <a:pt x="671588" y="663016"/>
                  </a:lnTo>
                  <a:lnTo>
                    <a:pt x="704964" y="629500"/>
                  </a:lnTo>
                  <a:lnTo>
                    <a:pt x="726795" y="587057"/>
                  </a:lnTo>
                  <a:lnTo>
                    <a:pt x="734555" y="538226"/>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6" name="object 6"/>
          <p:cNvSpPr/>
          <p:nvPr/>
        </p:nvSpPr>
        <p:spPr>
          <a:xfrm>
            <a:off x="1779874" y="2591859"/>
            <a:ext cx="9431020" cy="977900"/>
          </a:xfrm>
          <a:custGeom>
            <a:avLst/>
            <a:gdLst/>
            <a:ahLst/>
            <a:cxnLst/>
            <a:rect l="l" t="t" r="r" b="b"/>
            <a:pathLst>
              <a:path w="9431020" h="977900">
                <a:moveTo>
                  <a:pt x="9430669" y="0"/>
                </a:moveTo>
                <a:lnTo>
                  <a:pt x="0" y="0"/>
                </a:lnTo>
                <a:lnTo>
                  <a:pt x="0" y="977656"/>
                </a:lnTo>
                <a:lnTo>
                  <a:pt x="9430669" y="977656"/>
                </a:lnTo>
                <a:lnTo>
                  <a:pt x="9430669" y="0"/>
                </a:lnTo>
                <a:close/>
              </a:path>
            </a:pathLst>
          </a:custGeom>
          <a:solidFill>
            <a:srgbClr val="05AD74"/>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7" name="object 7"/>
          <p:cNvGrpSpPr/>
          <p:nvPr/>
        </p:nvGrpSpPr>
        <p:grpSpPr>
          <a:xfrm>
            <a:off x="638279" y="3701005"/>
            <a:ext cx="975360" cy="975360"/>
            <a:chOff x="638279" y="3701005"/>
            <a:chExt cx="975360" cy="975360"/>
          </a:xfrm>
        </p:grpSpPr>
        <p:sp>
          <p:nvSpPr>
            <p:cNvPr id="8" name="object 8"/>
            <p:cNvSpPr/>
            <p:nvPr/>
          </p:nvSpPr>
          <p:spPr>
            <a:xfrm>
              <a:off x="638279" y="3701005"/>
              <a:ext cx="975360" cy="975360"/>
            </a:xfrm>
            <a:custGeom>
              <a:avLst/>
              <a:gdLst/>
              <a:ahLst/>
              <a:cxnLst/>
              <a:rect l="l" t="t" r="r" b="b"/>
              <a:pathLst>
                <a:path w="975360" h="975360">
                  <a:moveTo>
                    <a:pt x="974942" y="0"/>
                  </a:moveTo>
                  <a:lnTo>
                    <a:pt x="0" y="0"/>
                  </a:lnTo>
                  <a:lnTo>
                    <a:pt x="0" y="974942"/>
                  </a:lnTo>
                  <a:lnTo>
                    <a:pt x="974942" y="974942"/>
                  </a:lnTo>
                  <a:lnTo>
                    <a:pt x="974942" y="0"/>
                  </a:lnTo>
                  <a:close/>
                </a:path>
              </a:pathLst>
            </a:custGeom>
            <a:solidFill>
              <a:srgbClr val="FF62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object 9"/>
            <p:cNvSpPr/>
            <p:nvPr/>
          </p:nvSpPr>
          <p:spPr>
            <a:xfrm>
              <a:off x="718474" y="3879378"/>
              <a:ext cx="792480" cy="661670"/>
            </a:xfrm>
            <a:custGeom>
              <a:avLst/>
              <a:gdLst/>
              <a:ahLst/>
              <a:cxnLst/>
              <a:rect l="l" t="t" r="r" b="b"/>
              <a:pathLst>
                <a:path w="792480" h="661670">
                  <a:moveTo>
                    <a:pt x="765271" y="0"/>
                  </a:moveTo>
                  <a:lnTo>
                    <a:pt x="0" y="74037"/>
                  </a:lnTo>
                  <a:lnTo>
                    <a:pt x="26920" y="352268"/>
                  </a:lnTo>
                  <a:lnTo>
                    <a:pt x="343252" y="321664"/>
                  </a:lnTo>
                  <a:lnTo>
                    <a:pt x="300622" y="348546"/>
                  </a:lnTo>
                  <a:lnTo>
                    <a:pt x="267338" y="386053"/>
                  </a:lnTo>
                  <a:lnTo>
                    <a:pt x="245690" y="431903"/>
                  </a:lnTo>
                  <a:lnTo>
                    <a:pt x="237965" y="483815"/>
                  </a:lnTo>
                  <a:lnTo>
                    <a:pt x="244324" y="531029"/>
                  </a:lnTo>
                  <a:lnTo>
                    <a:pt x="262267" y="573455"/>
                  </a:lnTo>
                  <a:lnTo>
                    <a:pt x="290099" y="609400"/>
                  </a:lnTo>
                  <a:lnTo>
                    <a:pt x="326123" y="637171"/>
                  </a:lnTo>
                  <a:lnTo>
                    <a:pt x="368643" y="655075"/>
                  </a:lnTo>
                  <a:lnTo>
                    <a:pt x="415960" y="661419"/>
                  </a:lnTo>
                  <a:lnTo>
                    <a:pt x="463278" y="655075"/>
                  </a:lnTo>
                  <a:lnTo>
                    <a:pt x="505798" y="637171"/>
                  </a:lnTo>
                  <a:lnTo>
                    <a:pt x="541822" y="609400"/>
                  </a:lnTo>
                  <a:lnTo>
                    <a:pt x="569654" y="573455"/>
                  </a:lnTo>
                  <a:lnTo>
                    <a:pt x="587598" y="531029"/>
                  </a:lnTo>
                  <a:lnTo>
                    <a:pt x="593956" y="483815"/>
                  </a:lnTo>
                  <a:lnTo>
                    <a:pt x="587200" y="435182"/>
                  </a:lnTo>
                  <a:lnTo>
                    <a:pt x="568174" y="391700"/>
                  </a:lnTo>
                  <a:lnTo>
                    <a:pt x="538740" y="355228"/>
                  </a:lnTo>
                  <a:lnTo>
                    <a:pt x="500760" y="327624"/>
                  </a:lnTo>
                  <a:lnTo>
                    <a:pt x="456097" y="310746"/>
                  </a:lnTo>
                  <a:lnTo>
                    <a:pt x="792190" y="278229"/>
                  </a:lnTo>
                  <a:lnTo>
                    <a:pt x="765271"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10" name="object 10"/>
          <p:cNvGrpSpPr/>
          <p:nvPr/>
        </p:nvGrpSpPr>
        <p:grpSpPr>
          <a:xfrm>
            <a:off x="638279" y="2604028"/>
            <a:ext cx="975360" cy="975360"/>
            <a:chOff x="638279" y="2604028"/>
            <a:chExt cx="975360" cy="975360"/>
          </a:xfrm>
        </p:grpSpPr>
        <p:sp>
          <p:nvSpPr>
            <p:cNvPr id="11" name="object 11"/>
            <p:cNvSpPr/>
            <p:nvPr/>
          </p:nvSpPr>
          <p:spPr>
            <a:xfrm>
              <a:off x="638279" y="2604028"/>
              <a:ext cx="975360" cy="975360"/>
            </a:xfrm>
            <a:custGeom>
              <a:avLst/>
              <a:gdLst/>
              <a:ahLst/>
              <a:cxnLst/>
              <a:rect l="l" t="t" r="r" b="b"/>
              <a:pathLst>
                <a:path w="975360" h="975360">
                  <a:moveTo>
                    <a:pt x="974942" y="0"/>
                  </a:moveTo>
                  <a:lnTo>
                    <a:pt x="0" y="0"/>
                  </a:lnTo>
                  <a:lnTo>
                    <a:pt x="0" y="974942"/>
                  </a:lnTo>
                  <a:lnTo>
                    <a:pt x="974942" y="974942"/>
                  </a:lnTo>
                  <a:lnTo>
                    <a:pt x="974942" y="0"/>
                  </a:lnTo>
                  <a:close/>
                </a:path>
              </a:pathLst>
            </a:custGeom>
            <a:solidFill>
              <a:srgbClr val="05AD74"/>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12" name="object 12"/>
            <p:cNvPicPr/>
            <p:nvPr/>
          </p:nvPicPr>
          <p:blipFill>
            <a:blip r:embed="rId2" cstate="print"/>
            <a:stretch>
              <a:fillRect/>
            </a:stretch>
          </p:blipFill>
          <p:spPr>
            <a:xfrm>
              <a:off x="759826" y="2724506"/>
              <a:ext cx="298115" cy="309613"/>
            </a:xfrm>
            <a:prstGeom prst="rect">
              <a:avLst/>
            </a:prstGeom>
          </p:spPr>
        </p:pic>
        <p:sp>
          <p:nvSpPr>
            <p:cNvPr id="13" name="object 13"/>
            <p:cNvSpPr/>
            <p:nvPr/>
          </p:nvSpPr>
          <p:spPr>
            <a:xfrm>
              <a:off x="999656" y="2983661"/>
              <a:ext cx="492759" cy="491490"/>
            </a:xfrm>
            <a:custGeom>
              <a:avLst/>
              <a:gdLst/>
              <a:ahLst/>
              <a:cxnLst/>
              <a:rect l="l" t="t" r="r" b="b"/>
              <a:pathLst>
                <a:path w="492759" h="491489">
                  <a:moveTo>
                    <a:pt x="246086" y="0"/>
                  </a:moveTo>
                  <a:lnTo>
                    <a:pt x="196491" y="4992"/>
                  </a:lnTo>
                  <a:lnTo>
                    <a:pt x="150298" y="19311"/>
                  </a:lnTo>
                  <a:lnTo>
                    <a:pt x="108496" y="41967"/>
                  </a:lnTo>
                  <a:lnTo>
                    <a:pt x="72076" y="71974"/>
                  </a:lnTo>
                  <a:lnTo>
                    <a:pt x="42027" y="108342"/>
                  </a:lnTo>
                  <a:lnTo>
                    <a:pt x="19338" y="150084"/>
                  </a:lnTo>
                  <a:lnTo>
                    <a:pt x="4999" y="196212"/>
                  </a:lnTo>
                  <a:lnTo>
                    <a:pt x="0" y="245737"/>
                  </a:lnTo>
                  <a:lnTo>
                    <a:pt x="4999" y="295261"/>
                  </a:lnTo>
                  <a:lnTo>
                    <a:pt x="19338" y="341388"/>
                  </a:lnTo>
                  <a:lnTo>
                    <a:pt x="42027" y="383130"/>
                  </a:lnTo>
                  <a:lnTo>
                    <a:pt x="72076" y="419498"/>
                  </a:lnTo>
                  <a:lnTo>
                    <a:pt x="108496" y="449505"/>
                  </a:lnTo>
                  <a:lnTo>
                    <a:pt x="150298" y="472162"/>
                  </a:lnTo>
                  <a:lnTo>
                    <a:pt x="196491" y="486480"/>
                  </a:lnTo>
                  <a:lnTo>
                    <a:pt x="246086" y="491473"/>
                  </a:lnTo>
                  <a:lnTo>
                    <a:pt x="295680" y="486480"/>
                  </a:lnTo>
                  <a:lnTo>
                    <a:pt x="341873" y="472162"/>
                  </a:lnTo>
                  <a:lnTo>
                    <a:pt x="383674" y="449505"/>
                  </a:lnTo>
                  <a:lnTo>
                    <a:pt x="420094" y="419498"/>
                  </a:lnTo>
                  <a:lnTo>
                    <a:pt x="450143" y="383130"/>
                  </a:lnTo>
                  <a:lnTo>
                    <a:pt x="472832" y="341388"/>
                  </a:lnTo>
                  <a:lnTo>
                    <a:pt x="487171" y="295261"/>
                  </a:lnTo>
                  <a:lnTo>
                    <a:pt x="492170" y="245737"/>
                  </a:lnTo>
                  <a:lnTo>
                    <a:pt x="487171" y="196212"/>
                  </a:lnTo>
                  <a:lnTo>
                    <a:pt x="472832" y="150084"/>
                  </a:lnTo>
                  <a:lnTo>
                    <a:pt x="450143" y="108342"/>
                  </a:lnTo>
                  <a:lnTo>
                    <a:pt x="420094" y="71974"/>
                  </a:lnTo>
                  <a:lnTo>
                    <a:pt x="383674" y="41967"/>
                  </a:lnTo>
                  <a:lnTo>
                    <a:pt x="341873" y="19311"/>
                  </a:lnTo>
                  <a:lnTo>
                    <a:pt x="295680" y="4992"/>
                  </a:lnTo>
                  <a:lnTo>
                    <a:pt x="246086"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4" name="object 14"/>
          <p:cNvSpPr txBox="1"/>
          <p:nvPr/>
        </p:nvSpPr>
        <p:spPr>
          <a:xfrm>
            <a:off x="1779874" y="1483898"/>
            <a:ext cx="9431020" cy="977900"/>
          </a:xfrm>
          <a:prstGeom prst="rect">
            <a:avLst/>
          </a:prstGeom>
          <a:solidFill>
            <a:srgbClr val="005386"/>
          </a:solidFill>
        </p:spPr>
        <p:txBody>
          <a:bodyPr vert="horz" wrap="square" lIns="0" tIns="129539" rIns="0" bIns="0" rtlCol="0">
            <a:spAutoFit/>
          </a:bodyPr>
          <a:lstStyle/>
          <a:p>
            <a:pPr marL="179070" marR="0" lvl="0" indent="0" defTabSz="914400" eaLnBrk="1" fontAlgn="auto" latinLnBrk="0" hangingPunct="1">
              <a:lnSpc>
                <a:spcPct val="100000"/>
              </a:lnSpc>
              <a:spcBef>
                <a:spcPts val="1019"/>
              </a:spcBef>
              <a:spcAft>
                <a:spcPts val="0"/>
              </a:spcAft>
              <a:buClrTx/>
              <a:buSzTx/>
              <a:buFontTx/>
              <a:buNone/>
              <a:tabLst>
                <a:tab pos="1412875" algn="l"/>
              </a:tabLst>
              <a:defRPr/>
            </a:pPr>
            <a:r>
              <a:rPr kumimoji="0" sz="6750" b="0" i="0" u="none" strike="noStrike" kern="0" cap="none" spc="-37" normalizeH="0" baseline="1234" noProof="0" dirty="0">
                <a:ln>
                  <a:noFill/>
                </a:ln>
                <a:solidFill>
                  <a:srgbClr val="FFFFFF"/>
                </a:solidFill>
                <a:effectLst/>
                <a:uLnTx/>
                <a:uFillTx/>
                <a:latin typeface="Noto Sans"/>
                <a:cs typeface="Noto Sans"/>
              </a:rPr>
              <a:t>SI</a:t>
            </a:r>
            <a:r>
              <a:rPr kumimoji="0" sz="5250" b="0" i="0" u="none" strike="noStrike" kern="0" cap="none" spc="-37" normalizeH="0" baseline="1587" noProof="0" dirty="0">
                <a:ln>
                  <a:noFill/>
                </a:ln>
                <a:solidFill>
                  <a:srgbClr val="FFFFFF"/>
                </a:solidFill>
                <a:effectLst/>
                <a:uLnTx/>
                <a:uFillTx/>
                <a:latin typeface="Noto Sans"/>
                <a:cs typeface="Noto Sans"/>
              </a:rPr>
              <a:t>.</a:t>
            </a:r>
            <a:r>
              <a:rPr kumimoji="0" sz="5250" b="0" i="0" u="none" strike="noStrike" kern="0" cap="none" spc="0" normalizeH="0" baseline="1587" noProof="0" dirty="0">
                <a:ln>
                  <a:noFill/>
                </a:ln>
                <a:solidFill>
                  <a:srgbClr val="FFFFFF"/>
                </a:solidFill>
                <a:effectLst/>
                <a:uLnTx/>
                <a:uFillTx/>
                <a:latin typeface="Noto Sans"/>
                <a:cs typeface="Noto Sans"/>
              </a:rPr>
              <a:t>	</a:t>
            </a:r>
            <a:r>
              <a:rPr kumimoji="0" sz="2800" b="0" i="0" u="none" strike="noStrike" kern="0" cap="none" spc="0" normalizeH="0" baseline="0" noProof="0" dirty="0">
                <a:ln>
                  <a:noFill/>
                </a:ln>
                <a:solidFill>
                  <a:srgbClr val="FFFFFF"/>
                </a:solidFill>
                <a:effectLst/>
                <a:uLnTx/>
                <a:uFillTx/>
                <a:latin typeface="Noto Sans"/>
                <a:cs typeface="Noto Sans"/>
              </a:rPr>
              <a:t>AI</a:t>
            </a:r>
            <a:r>
              <a:rPr kumimoji="0" sz="2800" b="0" i="0" u="none" strike="noStrike" kern="0" cap="none" spc="-20" normalizeH="0" baseline="0" noProof="0" dirty="0">
                <a:ln>
                  <a:noFill/>
                </a:ln>
                <a:solidFill>
                  <a:srgbClr val="FFFFFF"/>
                </a:solidFill>
                <a:effectLst/>
                <a:uLnTx/>
                <a:uFillTx/>
                <a:latin typeface="Noto Sans"/>
                <a:cs typeface="Noto Sans"/>
              </a:rPr>
              <a:t> </a:t>
            </a:r>
            <a:r>
              <a:rPr kumimoji="0" sz="2800" b="0" i="0" u="none" strike="noStrike" kern="0" cap="none" spc="0" normalizeH="0" baseline="0" noProof="0" dirty="0">
                <a:ln>
                  <a:noFill/>
                </a:ln>
                <a:solidFill>
                  <a:srgbClr val="FFFFFF"/>
                </a:solidFill>
                <a:effectLst/>
                <a:uLnTx/>
                <a:uFillTx/>
                <a:latin typeface="Noto Sans"/>
                <a:cs typeface="Noto Sans"/>
              </a:rPr>
              <a:t>Software</a:t>
            </a:r>
            <a:r>
              <a:rPr kumimoji="0" sz="2800" b="0" i="0" u="none" strike="noStrike" kern="0" cap="none" spc="-10" normalizeH="0" baseline="0" noProof="0" dirty="0">
                <a:ln>
                  <a:noFill/>
                </a:ln>
                <a:solidFill>
                  <a:srgbClr val="FFFFFF"/>
                </a:solidFill>
                <a:effectLst/>
                <a:uLnTx/>
                <a:uFillTx/>
                <a:latin typeface="Noto Sans"/>
                <a:cs typeface="Noto Sans"/>
              </a:rPr>
              <a:t> Development</a:t>
            </a:r>
            <a:endParaRPr kumimoji="0" sz="2800" b="0" i="0" u="none" strike="noStrike" kern="0" cap="none" spc="0" normalizeH="0" baseline="0" noProof="0">
              <a:ln>
                <a:noFill/>
              </a:ln>
              <a:solidFill>
                <a:sysClr val="windowText" lastClr="000000"/>
              </a:solidFill>
              <a:effectLst/>
              <a:uLnTx/>
              <a:uFillTx/>
              <a:latin typeface="Noto Sans"/>
              <a:cs typeface="Noto Sans"/>
            </a:endParaRPr>
          </a:p>
        </p:txBody>
      </p:sp>
      <p:sp>
        <p:nvSpPr>
          <p:cNvPr id="15" name="object 15"/>
          <p:cNvSpPr txBox="1"/>
          <p:nvPr/>
        </p:nvSpPr>
        <p:spPr>
          <a:xfrm>
            <a:off x="1959514" y="2674111"/>
            <a:ext cx="833755" cy="711200"/>
          </a:xfrm>
          <a:prstGeom prst="rect">
            <a:avLst/>
          </a:prstGeom>
        </p:spPr>
        <p:txBody>
          <a:bodyPr vert="horz" wrap="square" lIns="0" tIns="12700" rIns="0" bIns="0" rtlCol="0">
            <a:spAutoFit/>
          </a:bodyPr>
          <a:lstStyle/>
          <a:p>
            <a:pPr marL="0" marR="0" lvl="0" indent="0" defTabSz="914400" eaLnBrk="1" fontAlgn="auto" latinLnBrk="0" hangingPunct="1">
              <a:lnSpc>
                <a:spcPct val="100000"/>
              </a:lnSpc>
              <a:spcBef>
                <a:spcPts val="100"/>
              </a:spcBef>
              <a:spcAft>
                <a:spcPts val="0"/>
              </a:spcAft>
              <a:buClrTx/>
              <a:buSzTx/>
              <a:buFontTx/>
              <a:buNone/>
              <a:tabLst/>
              <a:defRPr/>
            </a:pPr>
            <a:r>
              <a:rPr kumimoji="0" sz="4500" b="0" i="0" u="none" strike="noStrike" kern="0" cap="none" spc="-20" normalizeH="0" baseline="0" noProof="0" dirty="0">
                <a:ln>
                  <a:noFill/>
                </a:ln>
                <a:solidFill>
                  <a:srgbClr val="FFFFFF"/>
                </a:solidFill>
                <a:effectLst/>
                <a:uLnTx/>
                <a:uFillTx/>
                <a:latin typeface="Noto Sans"/>
                <a:cs typeface="Noto Sans"/>
              </a:rPr>
              <a:t>SII</a:t>
            </a:r>
            <a:r>
              <a:rPr kumimoji="0" sz="3500" b="0" i="0" u="none" strike="noStrike" kern="0" cap="none" spc="-20" normalizeH="0" baseline="0" noProof="0" dirty="0">
                <a:ln>
                  <a:noFill/>
                </a:ln>
                <a:solidFill>
                  <a:srgbClr val="FFFFFF"/>
                </a:solidFill>
                <a:effectLst/>
                <a:uLnTx/>
                <a:uFillTx/>
                <a:latin typeface="Noto Sans"/>
                <a:cs typeface="Noto Sans"/>
              </a:rPr>
              <a:t>.</a:t>
            </a:r>
            <a:endParaRPr kumimoji="0" sz="3500" b="0" i="0" u="none" strike="noStrike" kern="0" cap="none" spc="0" normalizeH="0" baseline="0" noProof="0">
              <a:ln>
                <a:noFill/>
              </a:ln>
              <a:solidFill>
                <a:sysClr val="windowText" lastClr="000000"/>
              </a:solidFill>
              <a:effectLst/>
              <a:uLnTx/>
              <a:uFillTx/>
              <a:latin typeface="Noto Sans"/>
              <a:cs typeface="Noto Sans"/>
            </a:endParaRPr>
          </a:p>
        </p:txBody>
      </p:sp>
      <p:sp>
        <p:nvSpPr>
          <p:cNvPr id="16" name="object 16"/>
          <p:cNvSpPr txBox="1"/>
          <p:nvPr/>
        </p:nvSpPr>
        <p:spPr>
          <a:xfrm>
            <a:off x="1779875" y="3693283"/>
            <a:ext cx="9431020" cy="985519"/>
          </a:xfrm>
          <a:prstGeom prst="rect">
            <a:avLst/>
          </a:prstGeom>
          <a:solidFill>
            <a:srgbClr val="FF6200"/>
          </a:solidFill>
        </p:spPr>
        <p:txBody>
          <a:bodyPr vert="horz" wrap="square" lIns="0" tIns="17780" rIns="0" bIns="0" rtlCol="0">
            <a:spAutoFit/>
          </a:bodyPr>
          <a:lstStyle/>
          <a:p>
            <a:pPr marL="179070" marR="0" lvl="0" indent="0" defTabSz="914400" eaLnBrk="1" fontAlgn="auto" latinLnBrk="0" hangingPunct="1">
              <a:lnSpc>
                <a:spcPct val="100000"/>
              </a:lnSpc>
              <a:spcBef>
                <a:spcPts val="140"/>
              </a:spcBef>
              <a:spcAft>
                <a:spcPts val="0"/>
              </a:spcAft>
              <a:buClrTx/>
              <a:buSzTx/>
              <a:buFontTx/>
              <a:buNone/>
              <a:tabLst>
                <a:tab pos="1412875" algn="l"/>
              </a:tabLst>
              <a:defRPr/>
            </a:pPr>
            <a:r>
              <a:rPr kumimoji="0" sz="6750" b="0" i="0" u="none" strike="noStrike" kern="0" cap="none" spc="-30" normalizeH="0" baseline="-8024" noProof="0" dirty="0">
                <a:ln>
                  <a:noFill/>
                </a:ln>
                <a:solidFill>
                  <a:srgbClr val="FFFFFF"/>
                </a:solidFill>
                <a:effectLst/>
                <a:uLnTx/>
                <a:uFillTx/>
                <a:latin typeface="Noto Sans"/>
                <a:cs typeface="Noto Sans"/>
              </a:rPr>
              <a:t>SIII</a:t>
            </a:r>
            <a:r>
              <a:rPr kumimoji="0" sz="5250" b="0" i="0" u="none" strike="noStrike" kern="0" cap="none" spc="-30" normalizeH="0" baseline="-10317" noProof="0" dirty="0">
                <a:ln>
                  <a:noFill/>
                </a:ln>
                <a:solidFill>
                  <a:srgbClr val="FFFFFF"/>
                </a:solidFill>
                <a:effectLst/>
                <a:uLnTx/>
                <a:uFillTx/>
                <a:latin typeface="Noto Sans"/>
                <a:cs typeface="Noto Sans"/>
              </a:rPr>
              <a:t>.</a:t>
            </a:r>
            <a:r>
              <a:rPr kumimoji="0" sz="5250" b="0" i="0" u="none" strike="noStrike" kern="0" cap="none" spc="0" normalizeH="0" baseline="-10317" noProof="0" dirty="0">
                <a:ln>
                  <a:noFill/>
                </a:ln>
                <a:solidFill>
                  <a:srgbClr val="FFFFFF"/>
                </a:solidFill>
                <a:effectLst/>
                <a:uLnTx/>
                <a:uFillTx/>
                <a:latin typeface="Noto Sans"/>
                <a:cs typeface="Noto Sans"/>
              </a:rPr>
              <a:t>	</a:t>
            </a:r>
            <a:r>
              <a:rPr kumimoji="0" sz="2800" b="0" i="0" u="none" strike="noStrike" kern="0" cap="none" spc="0" normalizeH="0" baseline="0" noProof="0" dirty="0">
                <a:ln>
                  <a:noFill/>
                </a:ln>
                <a:solidFill>
                  <a:srgbClr val="FFFFFF"/>
                </a:solidFill>
                <a:effectLst/>
                <a:uLnTx/>
                <a:uFillTx/>
                <a:latin typeface="Noto Sans"/>
                <a:cs typeface="Noto Sans"/>
              </a:rPr>
              <a:t>AI</a:t>
            </a:r>
            <a:r>
              <a:rPr kumimoji="0" sz="2800" b="0" i="0" u="none" strike="noStrike" kern="0" cap="none" spc="-20" normalizeH="0" baseline="0" noProof="0" dirty="0">
                <a:ln>
                  <a:noFill/>
                </a:ln>
                <a:solidFill>
                  <a:srgbClr val="FFFFFF"/>
                </a:solidFill>
                <a:effectLst/>
                <a:uLnTx/>
                <a:uFillTx/>
                <a:latin typeface="Noto Sans"/>
                <a:cs typeface="Noto Sans"/>
              </a:rPr>
              <a:t> </a:t>
            </a:r>
            <a:r>
              <a:rPr kumimoji="0" sz="2800" b="0" i="0" u="none" strike="noStrike" kern="0" cap="none" spc="0" normalizeH="0" baseline="0" noProof="0" dirty="0">
                <a:ln>
                  <a:noFill/>
                </a:ln>
                <a:solidFill>
                  <a:srgbClr val="FFFFFF"/>
                </a:solidFill>
                <a:effectLst/>
                <a:uLnTx/>
                <a:uFillTx/>
                <a:latin typeface="Noto Sans"/>
                <a:cs typeface="Noto Sans"/>
              </a:rPr>
              <a:t>Software</a:t>
            </a:r>
            <a:r>
              <a:rPr kumimoji="0" sz="2800" b="0" i="0" u="none" strike="noStrike" kern="0" cap="none" spc="-10" normalizeH="0" baseline="0" noProof="0" dirty="0">
                <a:ln>
                  <a:noFill/>
                </a:ln>
                <a:solidFill>
                  <a:srgbClr val="FFFFFF"/>
                </a:solidFill>
                <a:effectLst/>
                <a:uLnTx/>
                <a:uFillTx/>
                <a:latin typeface="Noto Sans"/>
                <a:cs typeface="Noto Sans"/>
              </a:rPr>
              <a:t> Deployment</a:t>
            </a:r>
            <a:endParaRPr kumimoji="0" sz="2800" b="0" i="0" u="none" strike="noStrike" kern="0" cap="none" spc="0" normalizeH="0" baseline="0" noProof="0">
              <a:ln>
                <a:noFill/>
              </a:ln>
              <a:solidFill>
                <a:sysClr val="windowText" lastClr="000000"/>
              </a:solidFill>
              <a:effectLst/>
              <a:uLnTx/>
              <a:uFillTx/>
              <a:latin typeface="Noto Sans"/>
              <a:cs typeface="Noto Sans"/>
            </a:endParaRPr>
          </a:p>
        </p:txBody>
      </p:sp>
      <p:sp>
        <p:nvSpPr>
          <p:cNvPr id="17" name="object 17"/>
          <p:cNvSpPr txBox="1">
            <a:spLocks noGrp="1"/>
          </p:cNvSpPr>
          <p:nvPr>
            <p:ph type="title"/>
          </p:nvPr>
        </p:nvSpPr>
        <p:spPr>
          <a:xfrm>
            <a:off x="549380" y="387603"/>
            <a:ext cx="8840470" cy="452120"/>
          </a:xfrm>
          <a:prstGeom prst="rect">
            <a:avLst/>
          </a:prstGeom>
        </p:spPr>
        <p:txBody>
          <a:bodyPr vert="horz" wrap="square" lIns="0" tIns="12700" rIns="0" bIns="0" rtlCol="0">
            <a:spAutoFit/>
          </a:bodyPr>
          <a:lstStyle/>
          <a:p>
            <a:pPr marL="12700">
              <a:lnSpc>
                <a:spcPct val="100000"/>
              </a:lnSpc>
              <a:spcBef>
                <a:spcPts val="100"/>
              </a:spcBef>
            </a:pPr>
            <a:r>
              <a:rPr sz="2800" dirty="0">
                <a:solidFill>
                  <a:srgbClr val="3F3F3F"/>
                </a:solidFill>
              </a:rPr>
              <a:t>Three</a:t>
            </a:r>
            <a:r>
              <a:rPr sz="2800" spc="-35" dirty="0">
                <a:solidFill>
                  <a:srgbClr val="3F3F3F"/>
                </a:solidFill>
              </a:rPr>
              <a:t> </a:t>
            </a:r>
            <a:r>
              <a:rPr sz="2800" dirty="0">
                <a:solidFill>
                  <a:srgbClr val="3F3F3F"/>
                </a:solidFill>
              </a:rPr>
              <a:t>Sections</a:t>
            </a:r>
            <a:r>
              <a:rPr sz="2800" spc="-15" dirty="0">
                <a:solidFill>
                  <a:srgbClr val="3F3F3F"/>
                </a:solidFill>
              </a:rPr>
              <a:t> </a:t>
            </a:r>
            <a:r>
              <a:rPr sz="2800" dirty="0">
                <a:solidFill>
                  <a:srgbClr val="3F3F3F"/>
                </a:solidFill>
              </a:rPr>
              <a:t>-</a:t>
            </a:r>
            <a:r>
              <a:rPr sz="2800" spc="-15" dirty="0">
                <a:solidFill>
                  <a:srgbClr val="3F3F3F"/>
                </a:solidFill>
              </a:rPr>
              <a:t> </a:t>
            </a:r>
            <a:r>
              <a:rPr sz="2800" dirty="0">
                <a:solidFill>
                  <a:srgbClr val="3F3F3F"/>
                </a:solidFill>
              </a:rPr>
              <a:t>Evidence</a:t>
            </a:r>
            <a:r>
              <a:rPr sz="2800" spc="-20" dirty="0">
                <a:solidFill>
                  <a:srgbClr val="3F3F3F"/>
                </a:solidFill>
              </a:rPr>
              <a:t> </a:t>
            </a:r>
            <a:r>
              <a:rPr sz="2800" dirty="0">
                <a:solidFill>
                  <a:srgbClr val="3F3F3F"/>
                </a:solidFill>
              </a:rPr>
              <a:t>Generation</a:t>
            </a:r>
            <a:r>
              <a:rPr sz="2800" spc="-20" dirty="0">
                <a:solidFill>
                  <a:srgbClr val="3F3F3F"/>
                </a:solidFill>
              </a:rPr>
              <a:t> </a:t>
            </a:r>
            <a:r>
              <a:rPr sz="2800" spc="-10" dirty="0">
                <a:solidFill>
                  <a:srgbClr val="3F3F3F"/>
                </a:solidFill>
              </a:rPr>
              <a:t>Considerations</a:t>
            </a:r>
            <a:endParaRPr sz="2800"/>
          </a:p>
        </p:txBody>
      </p:sp>
      <p:sp>
        <p:nvSpPr>
          <p:cNvPr id="18" name="object 18"/>
          <p:cNvSpPr txBox="1"/>
          <p:nvPr/>
        </p:nvSpPr>
        <p:spPr>
          <a:xfrm>
            <a:off x="11836342" y="6501891"/>
            <a:ext cx="95885" cy="17780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000" b="0" i="0" u="none" strike="noStrike" kern="0" cap="none" spc="0" normalizeH="0" baseline="0" noProof="0" dirty="0">
                <a:ln>
                  <a:noFill/>
                </a:ln>
                <a:solidFill>
                  <a:sysClr val="windowText" lastClr="000000"/>
                </a:solidFill>
                <a:effectLst/>
                <a:uLnTx/>
                <a:uFillTx/>
                <a:latin typeface="Noto Sans"/>
                <a:cs typeface="Noto Sans"/>
              </a:rPr>
              <a:t>5</a:t>
            </a:r>
            <a:endParaRPr kumimoji="0" sz="1000" b="0" i="0" u="none" strike="noStrike" kern="0" cap="none" spc="0" normalizeH="0" baseline="0" noProof="0">
              <a:ln>
                <a:noFill/>
              </a:ln>
              <a:solidFill>
                <a:sysClr val="windowText" lastClr="000000"/>
              </a:solidFill>
              <a:effectLst/>
              <a:uLnTx/>
              <a:uFillTx/>
              <a:latin typeface="Noto Sans"/>
              <a:cs typeface="Noto Sans"/>
            </a:endParaRPr>
          </a:p>
        </p:txBody>
      </p:sp>
      <p:sp>
        <p:nvSpPr>
          <p:cNvPr id="19" name="object 19"/>
          <p:cNvSpPr txBox="1"/>
          <p:nvPr/>
        </p:nvSpPr>
        <p:spPr>
          <a:xfrm>
            <a:off x="3214814" y="2832099"/>
            <a:ext cx="6189980" cy="452120"/>
          </a:xfrm>
          <a:prstGeom prst="rect">
            <a:avLst/>
          </a:prstGeom>
        </p:spPr>
        <p:txBody>
          <a:bodyPr vert="horz" wrap="square" lIns="0" tIns="12700" rIns="0" bIns="0" rtlCol="0">
            <a:spAutoFit/>
          </a:bodyPr>
          <a:lstStyle/>
          <a:p>
            <a:pPr marL="0" marR="0" lvl="0" indent="0" defTabSz="914400" eaLnBrk="1" fontAlgn="auto" latinLnBrk="0" hangingPunct="1">
              <a:lnSpc>
                <a:spcPct val="100000"/>
              </a:lnSpc>
              <a:spcBef>
                <a:spcPts val="100"/>
              </a:spcBef>
              <a:spcAft>
                <a:spcPts val="0"/>
              </a:spcAft>
              <a:buClrTx/>
              <a:buSzTx/>
              <a:buFontTx/>
              <a:buNone/>
              <a:tabLst/>
              <a:defRPr/>
            </a:pPr>
            <a:r>
              <a:rPr kumimoji="0" sz="2800" b="0" i="0" u="none" strike="noStrike" kern="0" cap="none" spc="0" normalizeH="0" baseline="0" noProof="0" dirty="0">
                <a:ln>
                  <a:noFill/>
                </a:ln>
                <a:solidFill>
                  <a:srgbClr val="FFFFFF"/>
                </a:solidFill>
                <a:effectLst/>
                <a:uLnTx/>
                <a:uFillTx/>
                <a:latin typeface="Noto Sans"/>
                <a:cs typeface="Noto Sans"/>
              </a:rPr>
              <a:t>AI</a:t>
            </a:r>
            <a:r>
              <a:rPr kumimoji="0" sz="2800" b="0" i="0" u="none" strike="noStrike" kern="0" cap="none" spc="-20" normalizeH="0" baseline="0" noProof="0" dirty="0">
                <a:ln>
                  <a:noFill/>
                </a:ln>
                <a:solidFill>
                  <a:srgbClr val="FFFFFF"/>
                </a:solidFill>
                <a:effectLst/>
                <a:uLnTx/>
                <a:uFillTx/>
                <a:latin typeface="Noto Sans"/>
                <a:cs typeface="Noto Sans"/>
              </a:rPr>
              <a:t> </a:t>
            </a:r>
            <a:r>
              <a:rPr kumimoji="0" sz="2800" b="0" i="0" u="none" strike="noStrike" kern="0" cap="none" spc="0" normalizeH="0" baseline="0" noProof="0" dirty="0">
                <a:ln>
                  <a:noFill/>
                </a:ln>
                <a:solidFill>
                  <a:srgbClr val="FFFFFF"/>
                </a:solidFill>
                <a:effectLst/>
                <a:uLnTx/>
                <a:uFillTx/>
                <a:latin typeface="Noto Sans"/>
                <a:cs typeface="Noto Sans"/>
              </a:rPr>
              <a:t>Software</a:t>
            </a:r>
            <a:r>
              <a:rPr kumimoji="0" sz="2800" b="0" i="0" u="none" strike="noStrike" kern="0" cap="none" spc="-10" normalizeH="0" baseline="0" noProof="0" dirty="0">
                <a:ln>
                  <a:noFill/>
                </a:ln>
                <a:solidFill>
                  <a:srgbClr val="FFFFFF"/>
                </a:solidFill>
                <a:effectLst/>
                <a:uLnTx/>
                <a:uFillTx/>
                <a:latin typeface="Noto Sans"/>
                <a:cs typeface="Noto Sans"/>
              </a:rPr>
              <a:t> </a:t>
            </a:r>
            <a:r>
              <a:rPr kumimoji="0" sz="2800" b="0" i="0" u="none" strike="noStrike" kern="0" cap="none" spc="0" normalizeH="0" baseline="0" noProof="0" dirty="0">
                <a:ln>
                  <a:noFill/>
                </a:ln>
                <a:solidFill>
                  <a:srgbClr val="FFFFFF"/>
                </a:solidFill>
                <a:effectLst/>
                <a:uLnTx/>
                <a:uFillTx/>
                <a:latin typeface="Noto Sans"/>
                <a:cs typeface="Noto Sans"/>
              </a:rPr>
              <a:t>Validation</a:t>
            </a:r>
            <a:r>
              <a:rPr kumimoji="0" sz="2800" b="0" i="0" u="none" strike="noStrike" kern="0" cap="none" spc="-15" normalizeH="0" baseline="0" noProof="0" dirty="0">
                <a:ln>
                  <a:noFill/>
                </a:ln>
                <a:solidFill>
                  <a:srgbClr val="FFFFFF"/>
                </a:solidFill>
                <a:effectLst/>
                <a:uLnTx/>
                <a:uFillTx/>
                <a:latin typeface="Noto Sans"/>
                <a:cs typeface="Noto Sans"/>
              </a:rPr>
              <a:t> </a:t>
            </a:r>
            <a:r>
              <a:rPr kumimoji="0" sz="2800" b="0" i="0" u="none" strike="noStrike" kern="0" cap="none" spc="0" normalizeH="0" baseline="0" noProof="0" dirty="0">
                <a:ln>
                  <a:noFill/>
                </a:ln>
                <a:solidFill>
                  <a:srgbClr val="FFFFFF"/>
                </a:solidFill>
                <a:effectLst/>
                <a:uLnTx/>
                <a:uFillTx/>
                <a:latin typeface="Noto Sans"/>
                <a:cs typeface="Noto Sans"/>
              </a:rPr>
              <a:t>and</a:t>
            </a:r>
            <a:r>
              <a:rPr kumimoji="0" sz="2800" b="0" i="0" u="none" strike="noStrike" kern="0" cap="none" spc="-5" normalizeH="0" baseline="0" noProof="0" dirty="0">
                <a:ln>
                  <a:noFill/>
                </a:ln>
                <a:solidFill>
                  <a:srgbClr val="FFFFFF"/>
                </a:solidFill>
                <a:effectLst/>
                <a:uLnTx/>
                <a:uFillTx/>
                <a:latin typeface="Noto Sans"/>
                <a:cs typeface="Noto Sans"/>
              </a:rPr>
              <a:t> </a:t>
            </a:r>
            <a:r>
              <a:rPr kumimoji="0" sz="2800" b="0" i="0" u="none" strike="noStrike" kern="0" cap="none" spc="-10" normalizeH="0" baseline="0" noProof="0" dirty="0">
                <a:ln>
                  <a:noFill/>
                </a:ln>
                <a:solidFill>
                  <a:srgbClr val="FFFFFF"/>
                </a:solidFill>
                <a:effectLst/>
                <a:uLnTx/>
                <a:uFillTx/>
                <a:latin typeface="Noto Sans"/>
                <a:cs typeface="Noto Sans"/>
              </a:rPr>
              <a:t>Reporting</a:t>
            </a:r>
            <a:endParaRPr kumimoji="0" sz="2800" b="0" i="0" u="none" strike="noStrike" kern="0" cap="none" spc="0" normalizeH="0" baseline="0" noProof="0">
              <a:ln>
                <a:noFill/>
              </a:ln>
              <a:solidFill>
                <a:sysClr val="windowText" lastClr="000000"/>
              </a:solidFill>
              <a:effectLst/>
              <a:uLnTx/>
              <a:uFillTx/>
              <a:latin typeface="Noto Sans"/>
              <a:cs typeface="Noto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1423035"/>
          </a:xfrm>
          <a:custGeom>
            <a:avLst/>
            <a:gdLst/>
            <a:ahLst/>
            <a:cxnLst/>
            <a:rect l="l" t="t" r="r" b="b"/>
            <a:pathLst>
              <a:path w="12192000" h="1423035">
                <a:moveTo>
                  <a:pt x="12192000" y="0"/>
                </a:moveTo>
                <a:lnTo>
                  <a:pt x="0" y="0"/>
                </a:lnTo>
                <a:lnTo>
                  <a:pt x="0" y="1422761"/>
                </a:lnTo>
                <a:lnTo>
                  <a:pt x="12192000" y="1422761"/>
                </a:lnTo>
                <a:lnTo>
                  <a:pt x="12192000" y="0"/>
                </a:lnTo>
                <a:close/>
              </a:path>
            </a:pathLst>
          </a:custGeom>
          <a:solidFill>
            <a:srgbClr val="00538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 name="object 3"/>
          <p:cNvSpPr txBox="1">
            <a:spLocks noGrp="1"/>
          </p:cNvSpPr>
          <p:nvPr>
            <p:ph type="title"/>
          </p:nvPr>
        </p:nvSpPr>
        <p:spPr>
          <a:prstGeom prst="rect">
            <a:avLst/>
          </a:prstGeom>
        </p:spPr>
        <p:txBody>
          <a:bodyPr vert="horz" wrap="square" lIns="0" tIns="86359" rIns="0" bIns="0" rtlCol="0">
            <a:spAutoFit/>
          </a:bodyPr>
          <a:lstStyle/>
          <a:p>
            <a:pPr marL="46355">
              <a:lnSpc>
                <a:spcPct val="100000"/>
              </a:lnSpc>
              <a:spcBef>
                <a:spcPts val="100"/>
              </a:spcBef>
            </a:pPr>
            <a:r>
              <a:rPr sz="2700" b="1" dirty="0">
                <a:latin typeface="Noto Sans"/>
                <a:cs typeface="Noto Sans"/>
              </a:rPr>
              <a:t>AI</a:t>
            </a:r>
            <a:r>
              <a:rPr sz="2700" b="1" spc="-15" dirty="0">
                <a:latin typeface="Noto Sans"/>
                <a:cs typeface="Noto Sans"/>
              </a:rPr>
              <a:t> </a:t>
            </a:r>
            <a:r>
              <a:rPr sz="2700" b="1" dirty="0">
                <a:latin typeface="Noto Sans"/>
                <a:cs typeface="Noto Sans"/>
              </a:rPr>
              <a:t>Software</a:t>
            </a:r>
            <a:r>
              <a:rPr sz="2700" b="1" spc="-5" dirty="0">
                <a:latin typeface="Noto Sans"/>
                <a:cs typeface="Noto Sans"/>
              </a:rPr>
              <a:t> </a:t>
            </a:r>
            <a:r>
              <a:rPr sz="2700" b="1" spc="-10" dirty="0">
                <a:latin typeface="Noto Sans"/>
                <a:cs typeface="Noto Sans"/>
              </a:rPr>
              <a:t>Development</a:t>
            </a:r>
            <a:endParaRPr sz="2700">
              <a:latin typeface="Noto Sans"/>
              <a:cs typeface="Noto Sans"/>
            </a:endParaRPr>
          </a:p>
        </p:txBody>
      </p:sp>
      <p:sp>
        <p:nvSpPr>
          <p:cNvPr id="4" name="object 4"/>
          <p:cNvSpPr txBox="1"/>
          <p:nvPr/>
        </p:nvSpPr>
        <p:spPr>
          <a:xfrm>
            <a:off x="11836342" y="6501891"/>
            <a:ext cx="95885" cy="17780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000" b="0" i="0" u="none" strike="noStrike" kern="0" cap="none" spc="0" normalizeH="0" baseline="0" noProof="0" dirty="0">
                <a:ln>
                  <a:noFill/>
                </a:ln>
                <a:solidFill>
                  <a:sysClr val="windowText" lastClr="000000"/>
                </a:solidFill>
                <a:effectLst/>
                <a:uLnTx/>
                <a:uFillTx/>
                <a:latin typeface="Noto Sans"/>
                <a:cs typeface="Noto Sans"/>
              </a:rPr>
              <a:t>6</a:t>
            </a:r>
            <a:endParaRPr kumimoji="0" sz="1000" b="0" i="0" u="none" strike="noStrike" kern="0" cap="none" spc="0" normalizeH="0" baseline="0" noProof="0">
              <a:ln>
                <a:noFill/>
              </a:ln>
              <a:solidFill>
                <a:sysClr val="windowText" lastClr="000000"/>
              </a:solidFill>
              <a:effectLst/>
              <a:uLnTx/>
              <a:uFillTx/>
              <a:latin typeface="Noto Sans"/>
              <a:cs typeface="Noto Sans"/>
            </a:endParaRPr>
          </a:p>
        </p:txBody>
      </p:sp>
      <p:pic>
        <p:nvPicPr>
          <p:cNvPr id="5" name="object 5"/>
          <p:cNvPicPr/>
          <p:nvPr/>
        </p:nvPicPr>
        <p:blipFill>
          <a:blip r:embed="rId2" cstate="print"/>
          <a:stretch>
            <a:fillRect/>
          </a:stretch>
        </p:blipFill>
        <p:spPr>
          <a:xfrm>
            <a:off x="513698" y="1594378"/>
            <a:ext cx="7555451" cy="501810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7999"/>
                </a:lnTo>
                <a:lnTo>
                  <a:pt x="12192000" y="6857999"/>
                </a:lnTo>
                <a:lnTo>
                  <a:pt x="12192000" y="0"/>
                </a:lnTo>
                <a:close/>
              </a:path>
            </a:pathLst>
          </a:custGeom>
          <a:solidFill>
            <a:srgbClr val="F8F8F8"/>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3" name="object 3"/>
          <p:cNvGrpSpPr/>
          <p:nvPr/>
        </p:nvGrpSpPr>
        <p:grpSpPr>
          <a:xfrm>
            <a:off x="298581" y="355598"/>
            <a:ext cx="193675" cy="5868035"/>
            <a:chOff x="298581" y="355598"/>
            <a:chExt cx="193675" cy="5868035"/>
          </a:xfrm>
        </p:grpSpPr>
        <p:sp>
          <p:nvSpPr>
            <p:cNvPr id="4" name="object 4"/>
            <p:cNvSpPr/>
            <p:nvPr/>
          </p:nvSpPr>
          <p:spPr>
            <a:xfrm>
              <a:off x="298582" y="355598"/>
              <a:ext cx="193675" cy="1467485"/>
            </a:xfrm>
            <a:custGeom>
              <a:avLst/>
              <a:gdLst/>
              <a:ahLst/>
              <a:cxnLst/>
              <a:rect l="l" t="t" r="r" b="b"/>
              <a:pathLst>
                <a:path w="193675" h="1467485">
                  <a:moveTo>
                    <a:pt x="193525" y="0"/>
                  </a:moveTo>
                  <a:lnTo>
                    <a:pt x="0" y="0"/>
                  </a:lnTo>
                  <a:lnTo>
                    <a:pt x="0" y="1466923"/>
                  </a:lnTo>
                  <a:lnTo>
                    <a:pt x="193525" y="1466923"/>
                  </a:lnTo>
                  <a:lnTo>
                    <a:pt x="193525" y="0"/>
                  </a:lnTo>
                  <a:close/>
                </a:path>
              </a:pathLst>
            </a:custGeom>
            <a:solidFill>
              <a:srgbClr val="00528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p:cNvSpPr/>
            <p:nvPr/>
          </p:nvSpPr>
          <p:spPr>
            <a:xfrm>
              <a:off x="298581" y="1822521"/>
              <a:ext cx="193675" cy="1467485"/>
            </a:xfrm>
            <a:custGeom>
              <a:avLst/>
              <a:gdLst/>
              <a:ahLst/>
              <a:cxnLst/>
              <a:rect l="l" t="t" r="r" b="b"/>
              <a:pathLst>
                <a:path w="193675" h="1467485">
                  <a:moveTo>
                    <a:pt x="193526" y="0"/>
                  </a:moveTo>
                  <a:lnTo>
                    <a:pt x="0" y="0"/>
                  </a:lnTo>
                  <a:lnTo>
                    <a:pt x="0" y="1466922"/>
                  </a:lnTo>
                  <a:lnTo>
                    <a:pt x="193526" y="1466922"/>
                  </a:lnTo>
                  <a:lnTo>
                    <a:pt x="193526" y="0"/>
                  </a:lnTo>
                  <a:close/>
                </a:path>
              </a:pathLst>
            </a:custGeom>
            <a:solidFill>
              <a:srgbClr val="07AD73"/>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object 6"/>
            <p:cNvSpPr/>
            <p:nvPr/>
          </p:nvSpPr>
          <p:spPr>
            <a:xfrm>
              <a:off x="298581" y="3286260"/>
              <a:ext cx="193675" cy="1470660"/>
            </a:xfrm>
            <a:custGeom>
              <a:avLst/>
              <a:gdLst/>
              <a:ahLst/>
              <a:cxnLst/>
              <a:rect l="l" t="t" r="r" b="b"/>
              <a:pathLst>
                <a:path w="193675" h="1470660">
                  <a:moveTo>
                    <a:pt x="193523" y="0"/>
                  </a:moveTo>
                  <a:lnTo>
                    <a:pt x="0" y="0"/>
                  </a:lnTo>
                  <a:lnTo>
                    <a:pt x="0" y="1470106"/>
                  </a:lnTo>
                  <a:lnTo>
                    <a:pt x="193523" y="1470106"/>
                  </a:lnTo>
                  <a:lnTo>
                    <a:pt x="193523" y="0"/>
                  </a:lnTo>
                  <a:close/>
                </a:path>
              </a:pathLst>
            </a:custGeom>
            <a:solidFill>
              <a:srgbClr val="FF62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object 7"/>
            <p:cNvSpPr/>
            <p:nvPr/>
          </p:nvSpPr>
          <p:spPr>
            <a:xfrm>
              <a:off x="298581" y="4753183"/>
              <a:ext cx="193675" cy="1470660"/>
            </a:xfrm>
            <a:custGeom>
              <a:avLst/>
              <a:gdLst/>
              <a:ahLst/>
              <a:cxnLst/>
              <a:rect l="l" t="t" r="r" b="b"/>
              <a:pathLst>
                <a:path w="193675" h="1470660">
                  <a:moveTo>
                    <a:pt x="193523" y="0"/>
                  </a:moveTo>
                  <a:lnTo>
                    <a:pt x="0" y="0"/>
                  </a:lnTo>
                  <a:lnTo>
                    <a:pt x="0" y="1470105"/>
                  </a:lnTo>
                  <a:lnTo>
                    <a:pt x="193523" y="1470105"/>
                  </a:lnTo>
                  <a:lnTo>
                    <a:pt x="193523" y="0"/>
                  </a:lnTo>
                  <a:close/>
                </a:path>
              </a:pathLst>
            </a:custGeom>
            <a:solidFill>
              <a:srgbClr val="0E9AD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pic>
        <p:nvPicPr>
          <p:cNvPr id="8" name="object 8"/>
          <p:cNvPicPr/>
          <p:nvPr/>
        </p:nvPicPr>
        <p:blipFill>
          <a:blip r:embed="rId2" cstate="print"/>
          <a:stretch>
            <a:fillRect/>
          </a:stretch>
        </p:blipFill>
        <p:spPr>
          <a:xfrm>
            <a:off x="3334870" y="706053"/>
            <a:ext cx="8385698" cy="5517235"/>
          </a:xfrm>
          <a:prstGeom prst="rect">
            <a:avLst/>
          </a:prstGeom>
        </p:spPr>
      </p:pic>
      <p:sp>
        <p:nvSpPr>
          <p:cNvPr id="9" name="object 9"/>
          <p:cNvSpPr txBox="1">
            <a:spLocks noGrp="1"/>
          </p:cNvSpPr>
          <p:nvPr>
            <p:ph type="title"/>
          </p:nvPr>
        </p:nvSpPr>
        <p:spPr>
          <a:xfrm>
            <a:off x="791434" y="597915"/>
            <a:ext cx="2026920" cy="885190"/>
          </a:xfrm>
          <a:prstGeom prst="rect">
            <a:avLst/>
          </a:prstGeom>
        </p:spPr>
        <p:txBody>
          <a:bodyPr vert="horz" wrap="square" lIns="0" tIns="6350" rIns="0" bIns="0" rtlCol="0">
            <a:spAutoFit/>
          </a:bodyPr>
          <a:lstStyle/>
          <a:p>
            <a:pPr marL="12700" marR="5080">
              <a:lnSpc>
                <a:spcPct val="101400"/>
              </a:lnSpc>
              <a:spcBef>
                <a:spcPts val="50"/>
              </a:spcBef>
            </a:pPr>
            <a:r>
              <a:rPr sz="2800" b="1" spc="-10" dirty="0">
                <a:solidFill>
                  <a:srgbClr val="404040"/>
                </a:solidFill>
                <a:latin typeface="Noto Sans"/>
                <a:cs typeface="Noto Sans"/>
              </a:rPr>
              <a:t>Evidence Generation</a:t>
            </a:r>
            <a:endParaRPr sz="2800">
              <a:latin typeface="Noto Sans"/>
              <a:cs typeface="Noto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860044" rIns="0" bIns="0" rtlCol="0">
            <a:spAutoFit/>
          </a:bodyPr>
          <a:lstStyle/>
          <a:p>
            <a:pPr marL="478155">
              <a:lnSpc>
                <a:spcPct val="100000"/>
              </a:lnSpc>
              <a:spcBef>
                <a:spcPts val="100"/>
              </a:spcBef>
            </a:pPr>
            <a:r>
              <a:rPr sz="2800" b="1" dirty="0">
                <a:solidFill>
                  <a:srgbClr val="404040"/>
                </a:solidFill>
                <a:latin typeface="Noto Sans"/>
                <a:cs typeface="Noto Sans"/>
              </a:rPr>
              <a:t>Clinical</a:t>
            </a:r>
            <a:r>
              <a:rPr sz="2800" b="1" spc="-50" dirty="0">
                <a:solidFill>
                  <a:srgbClr val="404040"/>
                </a:solidFill>
                <a:latin typeface="Noto Sans"/>
                <a:cs typeface="Noto Sans"/>
              </a:rPr>
              <a:t> </a:t>
            </a:r>
            <a:r>
              <a:rPr sz="2800" b="1" dirty="0">
                <a:solidFill>
                  <a:srgbClr val="404040"/>
                </a:solidFill>
                <a:latin typeface="Noto Sans"/>
                <a:cs typeface="Noto Sans"/>
              </a:rPr>
              <a:t>Evaluation</a:t>
            </a:r>
            <a:r>
              <a:rPr sz="2800" b="1" spc="-45" dirty="0">
                <a:solidFill>
                  <a:srgbClr val="404040"/>
                </a:solidFill>
                <a:latin typeface="Noto Sans"/>
                <a:cs typeface="Noto Sans"/>
              </a:rPr>
              <a:t> </a:t>
            </a:r>
            <a:r>
              <a:rPr sz="2800" b="1" spc="-10" dirty="0">
                <a:solidFill>
                  <a:srgbClr val="404040"/>
                </a:solidFill>
                <a:latin typeface="Noto Sans"/>
                <a:cs typeface="Noto Sans"/>
              </a:rPr>
              <a:t>(IMDRF)</a:t>
            </a:r>
            <a:endParaRPr sz="2800">
              <a:latin typeface="Noto Sans"/>
              <a:cs typeface="Noto Sans"/>
            </a:endParaRPr>
          </a:p>
        </p:txBody>
      </p:sp>
      <p:pic>
        <p:nvPicPr>
          <p:cNvPr id="3" name="object 3"/>
          <p:cNvPicPr/>
          <p:nvPr/>
        </p:nvPicPr>
        <p:blipFill>
          <a:blip r:embed="rId2" cstate="print"/>
          <a:stretch>
            <a:fillRect/>
          </a:stretch>
        </p:blipFill>
        <p:spPr>
          <a:xfrm>
            <a:off x="6146627" y="703099"/>
            <a:ext cx="5355560" cy="5344996"/>
          </a:xfrm>
          <a:prstGeom prst="rect">
            <a:avLst/>
          </a:prstGeom>
        </p:spPr>
      </p:pic>
    </p:spTree>
  </p:cSld>
  <p:clrMapOvr>
    <a:masterClrMapping/>
  </p:clrMapOvr>
</p:sld>
</file>

<file path=ppt/theme/theme1.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GAI4H-P-000_PPT-Template-16x9 (1).pptx" id="{72FCC53A-509C-4EB6-959A-663D50647B4C}" vid="{5B430A4E-06E2-42FE-86AD-20A99DDD16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863A2280E3F84C93CB7D95B3AE289B" ma:contentTypeVersion="2" ma:contentTypeDescription="Create a new document." ma:contentTypeScope="" ma:versionID="7e530ecd20c263b95f6042ee110165eb">
  <xsd:schema xmlns:xsd="http://www.w3.org/2001/XMLSchema" xmlns:xs="http://www.w3.org/2001/XMLSchema" xmlns:p="http://schemas.microsoft.com/office/2006/metadata/properties" xmlns:ns1="http://schemas.microsoft.com/sharepoint/v3" xmlns:ns2="1aaea1ea-72e4-4374-b05e-72e2f16fb7ae" targetNamespace="http://schemas.microsoft.com/office/2006/metadata/properties" ma:root="true" ma:fieldsID="55e75d33b50fbf3f19c1feb9a309975b" ns1:_="" ns2:_="">
    <xsd:import namespace="http://schemas.microsoft.com/sharepoint/v3"/>
    <xsd:import namespace="1aaea1ea-72e4-4374-b05e-72e2f16fb7ae"/>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aea1ea-72e4-4374-b05e-72e2f16fb7ae"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89DE5C0B-5CC1-4EF7-A434-4E20AA0654C5}"/>
</file>

<file path=customXml/itemProps2.xml><?xml version="1.0" encoding="utf-8"?>
<ds:datastoreItem xmlns:ds="http://schemas.openxmlformats.org/officeDocument/2006/customXml" ds:itemID="{263EDF69-883F-4630-8D5D-47FF3AA110B2}"/>
</file>

<file path=customXml/itemProps3.xml><?xml version="1.0" encoding="utf-8"?>
<ds:datastoreItem xmlns:ds="http://schemas.openxmlformats.org/officeDocument/2006/customXml" ds:itemID="{8D757891-533E-4B08-9CC2-432445C0232A}"/>
</file>

<file path=docProps/app.xml><?xml version="1.0" encoding="utf-8"?>
<Properties xmlns="http://schemas.openxmlformats.org/officeDocument/2006/extended-properties" xmlns:vt="http://schemas.openxmlformats.org/officeDocument/2006/docPropsVTypes">
  <Template>FGAI4H-P-000_PPT-Template-16x9 (1)</Template>
  <TotalTime>7</TotalTime>
  <Words>373</Words>
  <Application>Microsoft Office PowerPoint</Application>
  <PresentationFormat>Widescreen</PresentationFormat>
  <Paragraphs>53</Paragraphs>
  <Slides>20</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20</vt:i4>
      </vt:variant>
    </vt:vector>
  </HeadingPairs>
  <TitlesOfParts>
    <vt:vector size="28" baseType="lpstr">
      <vt:lpstr>等线</vt:lpstr>
      <vt:lpstr>Arial</vt:lpstr>
      <vt:lpstr>Calibri</vt:lpstr>
      <vt:lpstr>Calibri Light</vt:lpstr>
      <vt:lpstr>Noto Sans</vt:lpstr>
      <vt:lpstr>Segoe UI Historic</vt:lpstr>
      <vt:lpstr>Office 主题​​</vt:lpstr>
      <vt:lpstr>Office Theme</vt:lpstr>
      <vt:lpstr>PowerPoint Presentation</vt:lpstr>
      <vt:lpstr>Generating Evidence for Artificial Intelligence- Based Medical Devices (Publication)</vt:lpstr>
      <vt:lpstr>A Framework for Training, Validation and Evaluation of AI- SaMD</vt:lpstr>
      <vt:lpstr>Objectives</vt:lpstr>
      <vt:lpstr>Objectives</vt:lpstr>
      <vt:lpstr>Three Sections - Evidence Generation Considerations</vt:lpstr>
      <vt:lpstr>AI Software Development</vt:lpstr>
      <vt:lpstr>Evidence Generation</vt:lpstr>
      <vt:lpstr>Clinical Evaluation (IMDRF)</vt:lpstr>
      <vt:lpstr>Intended Use</vt:lpstr>
      <vt:lpstr>AI Model Development</vt:lpstr>
      <vt:lpstr>AI Software Validation and Reporting</vt:lpstr>
      <vt:lpstr>Evidence Reporting</vt:lpstr>
      <vt:lpstr>Data Management</vt:lpstr>
      <vt:lpstr>AI Deployment</vt:lpstr>
      <vt:lpstr>Evidence for Usability</vt:lpstr>
      <vt:lpstr>Clinical Impact Assessment</vt:lpstr>
      <vt:lpstr>Post-Market Clinical Follow-up</vt:lpstr>
      <vt:lpstr>Post-Market Clinical Follow-up: Cervical Cancer Screening Use-Case</vt:lpstr>
      <vt:lpstr>Dr Stephanie Kuku kukus@who.int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Generating Evidence for Artificial Intelligence Based Medical Devices</dc:title>
  <dc:creator>TSB (HT)</dc:creator>
  <cp:lastModifiedBy>TSB (HT)</cp:lastModifiedBy>
  <cp:revision>3</cp:revision>
  <cp:lastPrinted>2019-04-04T08:49:31Z</cp:lastPrinted>
  <dcterms:created xsi:type="dcterms:W3CDTF">2022-09-21T09:07:46Z</dcterms:created>
  <dcterms:modified xsi:type="dcterms:W3CDTF">2022-09-21T09:15:14Z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0x0101002D863A2280E3F84C93CB7D95B3AE289B</vt:lpwstr>
  </property>
</Properties>
</file>