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Lst>
  <p:notesMasterIdLst>
    <p:notesMasterId r:id="rId15"/>
  </p:notesMasterIdLst>
  <p:sldIdLst>
    <p:sldId id="256" r:id="rId6"/>
    <p:sldId id="288" r:id="rId7"/>
    <p:sldId id="291" r:id="rId8"/>
    <p:sldId id="292" r:id="rId9"/>
    <p:sldId id="297" r:id="rId10"/>
    <p:sldId id="300" r:id="rId11"/>
    <p:sldId id="293" r:id="rId12"/>
    <p:sldId id="290" r:id="rId13"/>
    <p:sldId id="299" r:id="rId14"/>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2029" autoAdjust="0"/>
  </p:normalViewPr>
  <p:slideViewPr>
    <p:cSldViewPr snapToGrid="0">
      <p:cViewPr varScale="1">
        <p:scale>
          <a:sx n="123" d="100"/>
          <a:sy n="123" d="100"/>
        </p:scale>
        <p:origin x="114"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125EA2-72F4-634C-822D-4EC41B56CB9E}" type="doc">
      <dgm:prSet loTypeId="urn:microsoft.com/office/officeart/2009/3/layout/RandomtoResultProcess" loCatId="" qsTypeId="urn:microsoft.com/office/officeart/2005/8/quickstyle/simple1" qsCatId="simple" csTypeId="urn:microsoft.com/office/officeart/2005/8/colors/accent1_2" csCatId="accent1" phldr="1"/>
      <dgm:spPr/>
      <dgm:t>
        <a:bodyPr/>
        <a:lstStyle/>
        <a:p>
          <a:endParaRPr lang="en-US"/>
        </a:p>
      </dgm:t>
    </dgm:pt>
    <dgm:pt modelId="{7B53F756-FBC7-3D49-BF35-C7FE7809F7B2}">
      <dgm:prSet phldrT="[Text]"/>
      <dgm:spPr/>
      <dgm:t>
        <a:bodyPr/>
        <a:lstStyle/>
        <a:p>
          <a:r>
            <a:rPr lang="en-US" dirty="0"/>
            <a:t>Identify System Components</a:t>
          </a:r>
        </a:p>
      </dgm:t>
    </dgm:pt>
    <dgm:pt modelId="{45E3E55A-60B8-2A48-BC82-AA051AA3B933}" type="parTrans" cxnId="{E218515D-92B7-394F-B23C-2B169296D231}">
      <dgm:prSet/>
      <dgm:spPr/>
      <dgm:t>
        <a:bodyPr/>
        <a:lstStyle/>
        <a:p>
          <a:endParaRPr lang="en-US"/>
        </a:p>
      </dgm:t>
    </dgm:pt>
    <dgm:pt modelId="{AE924EED-EB9A-B640-93BC-038F0BD8619A}" type="sibTrans" cxnId="{E218515D-92B7-394F-B23C-2B169296D231}">
      <dgm:prSet/>
      <dgm:spPr/>
      <dgm:t>
        <a:bodyPr/>
        <a:lstStyle/>
        <a:p>
          <a:endParaRPr lang="en-US"/>
        </a:p>
      </dgm:t>
    </dgm:pt>
    <dgm:pt modelId="{B6A143F2-45EB-F742-A194-7E61ACB8D897}">
      <dgm:prSet phldrT="[Text]"/>
      <dgm:spPr/>
      <dgm:t>
        <a:bodyPr/>
        <a:lstStyle/>
        <a:p>
          <a:r>
            <a:rPr lang="en-US" dirty="0"/>
            <a:t>Internal and External components that make up the eco-system</a:t>
          </a:r>
        </a:p>
      </dgm:t>
    </dgm:pt>
    <dgm:pt modelId="{719E441B-2295-6D45-A4F1-5F8987CD59A6}" type="parTrans" cxnId="{42346DF8-5324-8C47-B722-D6D041BFF202}">
      <dgm:prSet/>
      <dgm:spPr/>
      <dgm:t>
        <a:bodyPr/>
        <a:lstStyle/>
        <a:p>
          <a:endParaRPr lang="en-US"/>
        </a:p>
      </dgm:t>
    </dgm:pt>
    <dgm:pt modelId="{433CE3B0-370C-3146-BD6F-E4B6BEEB09D2}" type="sibTrans" cxnId="{42346DF8-5324-8C47-B722-D6D041BFF202}">
      <dgm:prSet/>
      <dgm:spPr/>
      <dgm:t>
        <a:bodyPr/>
        <a:lstStyle/>
        <a:p>
          <a:endParaRPr lang="en-US"/>
        </a:p>
      </dgm:t>
    </dgm:pt>
    <dgm:pt modelId="{C185F445-01C6-4E48-AC8A-A9DB41D8E8B6}">
      <dgm:prSet phldrT="[Text]"/>
      <dgm:spPr/>
      <dgm:t>
        <a:bodyPr/>
        <a:lstStyle/>
        <a:p>
          <a:r>
            <a:rPr lang="en-US" dirty="0"/>
            <a:t>Draw how the data flows</a:t>
          </a:r>
        </a:p>
      </dgm:t>
    </dgm:pt>
    <dgm:pt modelId="{38A20E55-D28B-4141-AC90-E35E6551F939}" type="parTrans" cxnId="{1085EB7E-4B03-8443-9F34-FBD589154BA2}">
      <dgm:prSet/>
      <dgm:spPr/>
      <dgm:t>
        <a:bodyPr/>
        <a:lstStyle/>
        <a:p>
          <a:endParaRPr lang="en-US"/>
        </a:p>
      </dgm:t>
    </dgm:pt>
    <dgm:pt modelId="{0E6793FB-AC37-F74F-8635-1C8BADD9CD23}" type="sibTrans" cxnId="{1085EB7E-4B03-8443-9F34-FBD589154BA2}">
      <dgm:prSet/>
      <dgm:spPr/>
      <dgm:t>
        <a:bodyPr/>
        <a:lstStyle/>
        <a:p>
          <a:endParaRPr lang="en-US"/>
        </a:p>
      </dgm:t>
    </dgm:pt>
    <dgm:pt modelId="{11337459-834C-D047-BB6F-942CE4012508}">
      <dgm:prSet phldrT="[Text]"/>
      <dgm:spPr/>
      <dgm:t>
        <a:bodyPr/>
        <a:lstStyle/>
        <a:p>
          <a:r>
            <a:rPr lang="en-US" dirty="0"/>
            <a:t>Identify data at rest and in transit through interconnected components and interfaces</a:t>
          </a:r>
        </a:p>
      </dgm:t>
    </dgm:pt>
    <dgm:pt modelId="{8A9CB5A1-8A4E-0041-9AAA-199AD3CB1301}" type="parTrans" cxnId="{51D115E8-78D1-C240-B746-8E90DDEBD74E}">
      <dgm:prSet/>
      <dgm:spPr/>
      <dgm:t>
        <a:bodyPr/>
        <a:lstStyle/>
        <a:p>
          <a:endParaRPr lang="en-US"/>
        </a:p>
      </dgm:t>
    </dgm:pt>
    <dgm:pt modelId="{56C8C986-928C-CE48-8552-02F535C2A8F5}" type="sibTrans" cxnId="{51D115E8-78D1-C240-B746-8E90DDEBD74E}">
      <dgm:prSet/>
      <dgm:spPr/>
      <dgm:t>
        <a:bodyPr/>
        <a:lstStyle/>
        <a:p>
          <a:endParaRPr lang="en-US"/>
        </a:p>
      </dgm:t>
    </dgm:pt>
    <dgm:pt modelId="{1E10F162-E349-3340-A6CC-FF1530AC1680}">
      <dgm:prSet phldrT="[Text]"/>
      <dgm:spPr/>
      <dgm:t>
        <a:bodyPr/>
        <a:lstStyle/>
        <a:p>
          <a:r>
            <a:rPr lang="en-US" dirty="0"/>
            <a:t>Divide Out Trust Boundaries</a:t>
          </a:r>
        </a:p>
      </dgm:t>
    </dgm:pt>
    <dgm:pt modelId="{1E426D55-D4AB-644F-9E56-C6BA97C61FDA}" type="parTrans" cxnId="{71AE50C2-53CE-F649-AC30-86981037BDB1}">
      <dgm:prSet/>
      <dgm:spPr/>
      <dgm:t>
        <a:bodyPr/>
        <a:lstStyle/>
        <a:p>
          <a:endParaRPr lang="en-US"/>
        </a:p>
      </dgm:t>
    </dgm:pt>
    <dgm:pt modelId="{22037BD5-15E7-9342-81B2-51338EFE6FD3}" type="sibTrans" cxnId="{71AE50C2-53CE-F649-AC30-86981037BDB1}">
      <dgm:prSet/>
      <dgm:spPr/>
      <dgm:t>
        <a:bodyPr/>
        <a:lstStyle/>
        <a:p>
          <a:endParaRPr lang="en-US"/>
        </a:p>
      </dgm:t>
    </dgm:pt>
    <dgm:pt modelId="{1595728A-CA48-274F-953A-81D18248BF9A}">
      <dgm:prSet phldrT="[Text]"/>
      <dgm:spPr/>
      <dgm:t>
        <a:bodyPr/>
        <a:lstStyle/>
        <a:p>
          <a:r>
            <a:rPr lang="en-US" dirty="0"/>
            <a:t>Denotes secure or unsecure zones</a:t>
          </a:r>
        </a:p>
      </dgm:t>
    </dgm:pt>
    <dgm:pt modelId="{406F3D54-FE43-BE49-9E18-6100DF843ECE}" type="parTrans" cxnId="{1F09E658-26C9-5C44-AB01-51810FB2BA93}">
      <dgm:prSet/>
      <dgm:spPr/>
      <dgm:t>
        <a:bodyPr/>
        <a:lstStyle/>
        <a:p>
          <a:endParaRPr lang="en-US"/>
        </a:p>
      </dgm:t>
    </dgm:pt>
    <dgm:pt modelId="{D13F108C-46D4-BD46-9BA9-77E0500E7494}" type="sibTrans" cxnId="{1F09E658-26C9-5C44-AB01-51810FB2BA93}">
      <dgm:prSet/>
      <dgm:spPr/>
      <dgm:t>
        <a:bodyPr/>
        <a:lstStyle/>
        <a:p>
          <a:endParaRPr lang="en-US"/>
        </a:p>
      </dgm:t>
    </dgm:pt>
    <dgm:pt modelId="{B7944285-0F8E-0E4F-8192-42F3DA9621BC}">
      <dgm:prSet phldrT="[Text]"/>
      <dgm:spPr>
        <a:solidFill>
          <a:srgbClr val="00B050"/>
        </a:solidFill>
      </dgm:spPr>
      <dgm:t>
        <a:bodyPr/>
        <a:lstStyle/>
        <a:p>
          <a:r>
            <a:rPr lang="en-US" dirty="0"/>
            <a:t>THREAT IDENTIFICATION</a:t>
          </a:r>
        </a:p>
      </dgm:t>
    </dgm:pt>
    <dgm:pt modelId="{FE6A6A58-45F7-FC4F-8EF6-4514580DF790}" type="parTrans" cxnId="{8A740A00-C914-CD4B-99C8-E82398B30EF3}">
      <dgm:prSet/>
      <dgm:spPr/>
      <dgm:t>
        <a:bodyPr/>
        <a:lstStyle/>
        <a:p>
          <a:endParaRPr lang="en-US"/>
        </a:p>
      </dgm:t>
    </dgm:pt>
    <dgm:pt modelId="{324AAA66-FAB9-AA4C-8CAF-FDF2839C937A}" type="sibTrans" cxnId="{8A740A00-C914-CD4B-99C8-E82398B30EF3}">
      <dgm:prSet/>
      <dgm:spPr/>
      <dgm:t>
        <a:bodyPr/>
        <a:lstStyle/>
        <a:p>
          <a:endParaRPr lang="en-US"/>
        </a:p>
      </dgm:t>
    </dgm:pt>
    <dgm:pt modelId="{349EF41B-71F5-FF4A-9CF2-C83602A126DA}" type="pres">
      <dgm:prSet presAssocID="{F8125EA2-72F4-634C-822D-4EC41B56CB9E}" presName="Name0" presStyleCnt="0">
        <dgm:presLayoutVars>
          <dgm:dir/>
          <dgm:animOne val="branch"/>
          <dgm:animLvl val="lvl"/>
        </dgm:presLayoutVars>
      </dgm:prSet>
      <dgm:spPr/>
    </dgm:pt>
    <dgm:pt modelId="{781F3E49-54B0-F44A-9DB9-8BF094C7ABDA}" type="pres">
      <dgm:prSet presAssocID="{7B53F756-FBC7-3D49-BF35-C7FE7809F7B2}" presName="chaos" presStyleCnt="0"/>
      <dgm:spPr/>
    </dgm:pt>
    <dgm:pt modelId="{F81B88FB-EFA2-B74B-AFCC-C5797105FDB2}" type="pres">
      <dgm:prSet presAssocID="{7B53F756-FBC7-3D49-BF35-C7FE7809F7B2}" presName="parTx1" presStyleLbl="revTx" presStyleIdx="0" presStyleCnt="6"/>
      <dgm:spPr/>
    </dgm:pt>
    <dgm:pt modelId="{1DEF732C-03AA-7C4C-93D8-6B1171CBFD3E}" type="pres">
      <dgm:prSet presAssocID="{7B53F756-FBC7-3D49-BF35-C7FE7809F7B2}" presName="desTx1" presStyleLbl="revTx" presStyleIdx="1" presStyleCnt="6" custScaleX="118159" custScaleY="132325">
        <dgm:presLayoutVars>
          <dgm:bulletEnabled val="1"/>
        </dgm:presLayoutVars>
      </dgm:prSet>
      <dgm:spPr/>
    </dgm:pt>
    <dgm:pt modelId="{E9230DD1-552C-4043-B971-9B7EB91C8E49}" type="pres">
      <dgm:prSet presAssocID="{7B53F756-FBC7-3D49-BF35-C7FE7809F7B2}" presName="c1" presStyleLbl="node1" presStyleIdx="0" presStyleCnt="19"/>
      <dgm:spPr/>
    </dgm:pt>
    <dgm:pt modelId="{ED667276-730D-3940-957B-3DE34FC89244}" type="pres">
      <dgm:prSet presAssocID="{7B53F756-FBC7-3D49-BF35-C7FE7809F7B2}" presName="c2" presStyleLbl="node1" presStyleIdx="1" presStyleCnt="19"/>
      <dgm:spPr/>
    </dgm:pt>
    <dgm:pt modelId="{9F07BC63-E2CD-CA41-8F23-43F843CB416A}" type="pres">
      <dgm:prSet presAssocID="{7B53F756-FBC7-3D49-BF35-C7FE7809F7B2}" presName="c3" presStyleLbl="node1" presStyleIdx="2" presStyleCnt="19"/>
      <dgm:spPr/>
    </dgm:pt>
    <dgm:pt modelId="{81E127A7-708C-1949-AE54-14BDDC5A58A6}" type="pres">
      <dgm:prSet presAssocID="{7B53F756-FBC7-3D49-BF35-C7FE7809F7B2}" presName="c4" presStyleLbl="node1" presStyleIdx="3" presStyleCnt="19"/>
      <dgm:spPr/>
    </dgm:pt>
    <dgm:pt modelId="{AE1691F5-D12D-004E-AEB6-C7F0E15DE5F7}" type="pres">
      <dgm:prSet presAssocID="{7B53F756-FBC7-3D49-BF35-C7FE7809F7B2}" presName="c5" presStyleLbl="node1" presStyleIdx="4" presStyleCnt="19"/>
      <dgm:spPr/>
    </dgm:pt>
    <dgm:pt modelId="{978AB465-8B48-CD43-8E04-D19443A72C04}" type="pres">
      <dgm:prSet presAssocID="{7B53F756-FBC7-3D49-BF35-C7FE7809F7B2}" presName="c6" presStyleLbl="node1" presStyleIdx="5" presStyleCnt="19"/>
      <dgm:spPr/>
    </dgm:pt>
    <dgm:pt modelId="{1FBBDA89-CA83-0446-9CDC-6C75AD078DAB}" type="pres">
      <dgm:prSet presAssocID="{7B53F756-FBC7-3D49-BF35-C7FE7809F7B2}" presName="c7" presStyleLbl="node1" presStyleIdx="6" presStyleCnt="19"/>
      <dgm:spPr/>
    </dgm:pt>
    <dgm:pt modelId="{0F7557F8-C41D-6949-84F3-C646B4B6CFC0}" type="pres">
      <dgm:prSet presAssocID="{7B53F756-FBC7-3D49-BF35-C7FE7809F7B2}" presName="c8" presStyleLbl="node1" presStyleIdx="7" presStyleCnt="19"/>
      <dgm:spPr/>
    </dgm:pt>
    <dgm:pt modelId="{7A353E42-2FB2-664B-AEAB-09240F2AD63E}" type="pres">
      <dgm:prSet presAssocID="{7B53F756-FBC7-3D49-BF35-C7FE7809F7B2}" presName="c9" presStyleLbl="node1" presStyleIdx="8" presStyleCnt="19"/>
      <dgm:spPr/>
    </dgm:pt>
    <dgm:pt modelId="{BDB897CE-4BCC-7042-A713-0BF55D66B5FD}" type="pres">
      <dgm:prSet presAssocID="{7B53F756-FBC7-3D49-BF35-C7FE7809F7B2}" presName="c10" presStyleLbl="node1" presStyleIdx="9" presStyleCnt="19"/>
      <dgm:spPr/>
    </dgm:pt>
    <dgm:pt modelId="{1E30F48E-A242-264A-B223-86295D2D78D5}" type="pres">
      <dgm:prSet presAssocID="{7B53F756-FBC7-3D49-BF35-C7FE7809F7B2}" presName="c11" presStyleLbl="node1" presStyleIdx="10" presStyleCnt="19"/>
      <dgm:spPr/>
    </dgm:pt>
    <dgm:pt modelId="{6306E692-8465-9042-92D0-D4CFD2F537D7}" type="pres">
      <dgm:prSet presAssocID="{7B53F756-FBC7-3D49-BF35-C7FE7809F7B2}" presName="c12" presStyleLbl="node1" presStyleIdx="11" presStyleCnt="19"/>
      <dgm:spPr/>
    </dgm:pt>
    <dgm:pt modelId="{DF1C3FE9-0C50-904C-BA4E-FDE41A999337}" type="pres">
      <dgm:prSet presAssocID="{7B53F756-FBC7-3D49-BF35-C7FE7809F7B2}" presName="c13" presStyleLbl="node1" presStyleIdx="12" presStyleCnt="19"/>
      <dgm:spPr/>
    </dgm:pt>
    <dgm:pt modelId="{4C46C48D-585D-FC47-8E3D-3982A6A0153D}" type="pres">
      <dgm:prSet presAssocID="{7B53F756-FBC7-3D49-BF35-C7FE7809F7B2}" presName="c14" presStyleLbl="node1" presStyleIdx="13" presStyleCnt="19"/>
      <dgm:spPr/>
    </dgm:pt>
    <dgm:pt modelId="{72CA1814-3956-2449-B178-EA856064B2D6}" type="pres">
      <dgm:prSet presAssocID="{7B53F756-FBC7-3D49-BF35-C7FE7809F7B2}" presName="c15" presStyleLbl="node1" presStyleIdx="14" presStyleCnt="19"/>
      <dgm:spPr/>
    </dgm:pt>
    <dgm:pt modelId="{5BFF8BCF-C8AB-234E-9BC7-8640913504B5}" type="pres">
      <dgm:prSet presAssocID="{7B53F756-FBC7-3D49-BF35-C7FE7809F7B2}" presName="c16" presStyleLbl="node1" presStyleIdx="15" presStyleCnt="19"/>
      <dgm:spPr/>
    </dgm:pt>
    <dgm:pt modelId="{1F65D297-ABD1-C941-B173-67C3C4B21830}" type="pres">
      <dgm:prSet presAssocID="{7B53F756-FBC7-3D49-BF35-C7FE7809F7B2}" presName="c17" presStyleLbl="node1" presStyleIdx="16" presStyleCnt="19"/>
      <dgm:spPr/>
    </dgm:pt>
    <dgm:pt modelId="{358EF1A3-4D6D-2947-AB9D-6C049497972C}" type="pres">
      <dgm:prSet presAssocID="{7B53F756-FBC7-3D49-BF35-C7FE7809F7B2}" presName="c18" presStyleLbl="node1" presStyleIdx="17" presStyleCnt="19"/>
      <dgm:spPr/>
    </dgm:pt>
    <dgm:pt modelId="{B4DFE407-7B20-B34F-97C3-11682ACDF339}" type="pres">
      <dgm:prSet presAssocID="{AE924EED-EB9A-B640-93BC-038F0BD8619A}" presName="chevronComposite1" presStyleCnt="0"/>
      <dgm:spPr/>
    </dgm:pt>
    <dgm:pt modelId="{CEDD12C3-C47E-7441-945C-C9BC3643C967}" type="pres">
      <dgm:prSet presAssocID="{AE924EED-EB9A-B640-93BC-038F0BD8619A}" presName="chevron1" presStyleLbl="sibTrans2D1" presStyleIdx="0" presStyleCnt="3"/>
      <dgm:spPr/>
    </dgm:pt>
    <dgm:pt modelId="{CB8E341D-0DFB-C040-8BC2-F9864187ED51}" type="pres">
      <dgm:prSet presAssocID="{AE924EED-EB9A-B640-93BC-038F0BD8619A}" presName="spChevron1" presStyleCnt="0"/>
      <dgm:spPr/>
    </dgm:pt>
    <dgm:pt modelId="{BF395060-9F0F-CF4C-825F-D5272D6C1512}" type="pres">
      <dgm:prSet presAssocID="{C185F445-01C6-4E48-AC8A-A9DB41D8E8B6}" presName="middle" presStyleCnt="0"/>
      <dgm:spPr/>
    </dgm:pt>
    <dgm:pt modelId="{02C8BF61-AF1F-AA41-8B24-312273643A4E}" type="pres">
      <dgm:prSet presAssocID="{C185F445-01C6-4E48-AC8A-A9DB41D8E8B6}" presName="parTxMid" presStyleLbl="revTx" presStyleIdx="2" presStyleCnt="6"/>
      <dgm:spPr/>
    </dgm:pt>
    <dgm:pt modelId="{70979E80-70E7-2D44-8570-A0FB0D8472A9}" type="pres">
      <dgm:prSet presAssocID="{C185F445-01C6-4E48-AC8A-A9DB41D8E8B6}" presName="desTxMid" presStyleLbl="revTx" presStyleIdx="3" presStyleCnt="6">
        <dgm:presLayoutVars>
          <dgm:bulletEnabled val="1"/>
        </dgm:presLayoutVars>
      </dgm:prSet>
      <dgm:spPr/>
    </dgm:pt>
    <dgm:pt modelId="{87EE4368-12A1-004D-A484-1899AAD60C46}" type="pres">
      <dgm:prSet presAssocID="{C185F445-01C6-4E48-AC8A-A9DB41D8E8B6}" presName="spMid" presStyleCnt="0"/>
      <dgm:spPr/>
    </dgm:pt>
    <dgm:pt modelId="{96EDCD6C-B218-B14D-B11C-4FB7CDB8AAB6}" type="pres">
      <dgm:prSet presAssocID="{0E6793FB-AC37-F74F-8635-1C8BADD9CD23}" presName="chevronComposite1" presStyleCnt="0"/>
      <dgm:spPr/>
    </dgm:pt>
    <dgm:pt modelId="{E19D0EC0-EF89-0F45-8916-B06ADBA6116D}" type="pres">
      <dgm:prSet presAssocID="{0E6793FB-AC37-F74F-8635-1C8BADD9CD23}" presName="chevron1" presStyleLbl="sibTrans2D1" presStyleIdx="1" presStyleCnt="3"/>
      <dgm:spPr/>
    </dgm:pt>
    <dgm:pt modelId="{3482945A-DFDE-4848-9BDF-86F0876DC7C8}" type="pres">
      <dgm:prSet presAssocID="{0E6793FB-AC37-F74F-8635-1C8BADD9CD23}" presName="spChevron1" presStyleCnt="0"/>
      <dgm:spPr/>
    </dgm:pt>
    <dgm:pt modelId="{A1C9B161-E3A9-B943-A7C1-62BE84FDB882}" type="pres">
      <dgm:prSet presAssocID="{1E10F162-E349-3340-A6CC-FF1530AC1680}" presName="middle" presStyleCnt="0"/>
      <dgm:spPr/>
    </dgm:pt>
    <dgm:pt modelId="{F4281863-AC93-1940-9534-EEBDC1D2EBD6}" type="pres">
      <dgm:prSet presAssocID="{1E10F162-E349-3340-A6CC-FF1530AC1680}" presName="parTxMid" presStyleLbl="revTx" presStyleIdx="4" presStyleCnt="6"/>
      <dgm:spPr/>
    </dgm:pt>
    <dgm:pt modelId="{1DEC677C-BAF6-9347-A2DF-50EE2EDB473D}" type="pres">
      <dgm:prSet presAssocID="{1E10F162-E349-3340-A6CC-FF1530AC1680}" presName="desTxMid" presStyleLbl="revTx" presStyleIdx="5" presStyleCnt="6">
        <dgm:presLayoutVars>
          <dgm:bulletEnabled val="1"/>
        </dgm:presLayoutVars>
      </dgm:prSet>
      <dgm:spPr/>
    </dgm:pt>
    <dgm:pt modelId="{A8FD112A-E07B-EE47-B8D0-FDD28E7780BE}" type="pres">
      <dgm:prSet presAssocID="{1E10F162-E349-3340-A6CC-FF1530AC1680}" presName="spMid" presStyleCnt="0"/>
      <dgm:spPr/>
    </dgm:pt>
    <dgm:pt modelId="{E5924E8D-0579-3A4A-8B5A-CAEEF38F1B53}" type="pres">
      <dgm:prSet presAssocID="{22037BD5-15E7-9342-81B2-51338EFE6FD3}" presName="chevronComposite1" presStyleCnt="0"/>
      <dgm:spPr/>
    </dgm:pt>
    <dgm:pt modelId="{309D4CCA-E04C-BF48-9C18-704AF457C014}" type="pres">
      <dgm:prSet presAssocID="{22037BD5-15E7-9342-81B2-51338EFE6FD3}" presName="chevron1" presStyleLbl="sibTrans2D1" presStyleIdx="2" presStyleCnt="3"/>
      <dgm:spPr/>
    </dgm:pt>
    <dgm:pt modelId="{8529E1B6-C352-7D40-9C07-39DE5B4269D1}" type="pres">
      <dgm:prSet presAssocID="{22037BD5-15E7-9342-81B2-51338EFE6FD3}" presName="spChevron1" presStyleCnt="0"/>
      <dgm:spPr/>
    </dgm:pt>
    <dgm:pt modelId="{D682F945-1EB4-ED44-9A68-FF4FCEBC6D0B}" type="pres">
      <dgm:prSet presAssocID="{B7944285-0F8E-0E4F-8192-42F3DA9621BC}" presName="last" presStyleCnt="0"/>
      <dgm:spPr/>
    </dgm:pt>
    <dgm:pt modelId="{79524C91-B1C4-4E4D-B87E-F41257850316}" type="pres">
      <dgm:prSet presAssocID="{B7944285-0F8E-0E4F-8192-42F3DA9621BC}" presName="circleTx" presStyleLbl="node1" presStyleIdx="18" presStyleCnt="19"/>
      <dgm:spPr/>
    </dgm:pt>
    <dgm:pt modelId="{B2986ECE-A75E-8F48-93C1-883FA9A7304E}" type="pres">
      <dgm:prSet presAssocID="{B7944285-0F8E-0E4F-8192-42F3DA9621BC}" presName="spN" presStyleCnt="0"/>
      <dgm:spPr/>
    </dgm:pt>
  </dgm:ptLst>
  <dgm:cxnLst>
    <dgm:cxn modelId="{8A740A00-C914-CD4B-99C8-E82398B30EF3}" srcId="{F8125EA2-72F4-634C-822D-4EC41B56CB9E}" destId="{B7944285-0F8E-0E4F-8192-42F3DA9621BC}" srcOrd="3" destOrd="0" parTransId="{FE6A6A58-45F7-FC4F-8EF6-4514580DF790}" sibTransId="{324AAA66-FAB9-AA4C-8CAF-FDF2839C937A}"/>
    <dgm:cxn modelId="{CB79DF1A-6B47-E244-91F0-6523F2C15EA0}" type="presOf" srcId="{1E10F162-E349-3340-A6CC-FF1530AC1680}" destId="{F4281863-AC93-1940-9534-EEBDC1D2EBD6}" srcOrd="0" destOrd="0" presId="urn:microsoft.com/office/officeart/2009/3/layout/RandomtoResultProcess"/>
    <dgm:cxn modelId="{0FD92030-1D1C-7149-90AB-AC3DA798CDB5}" type="presOf" srcId="{F8125EA2-72F4-634C-822D-4EC41B56CB9E}" destId="{349EF41B-71F5-FF4A-9CF2-C83602A126DA}" srcOrd="0" destOrd="0" presId="urn:microsoft.com/office/officeart/2009/3/layout/RandomtoResultProcess"/>
    <dgm:cxn modelId="{E218515D-92B7-394F-B23C-2B169296D231}" srcId="{F8125EA2-72F4-634C-822D-4EC41B56CB9E}" destId="{7B53F756-FBC7-3D49-BF35-C7FE7809F7B2}" srcOrd="0" destOrd="0" parTransId="{45E3E55A-60B8-2A48-BC82-AA051AA3B933}" sibTransId="{AE924EED-EB9A-B640-93BC-038F0BD8619A}"/>
    <dgm:cxn modelId="{1F09E658-26C9-5C44-AB01-51810FB2BA93}" srcId="{1E10F162-E349-3340-A6CC-FF1530AC1680}" destId="{1595728A-CA48-274F-953A-81D18248BF9A}" srcOrd="0" destOrd="0" parTransId="{406F3D54-FE43-BE49-9E18-6100DF843ECE}" sibTransId="{D13F108C-46D4-BD46-9BA9-77E0500E7494}"/>
    <dgm:cxn modelId="{1085EB7E-4B03-8443-9F34-FBD589154BA2}" srcId="{F8125EA2-72F4-634C-822D-4EC41B56CB9E}" destId="{C185F445-01C6-4E48-AC8A-A9DB41D8E8B6}" srcOrd="1" destOrd="0" parTransId="{38A20E55-D28B-4141-AC90-E35E6551F939}" sibTransId="{0E6793FB-AC37-F74F-8635-1C8BADD9CD23}"/>
    <dgm:cxn modelId="{D412A586-5939-AE41-AD88-1AA3B4738C26}" type="presOf" srcId="{11337459-834C-D047-BB6F-942CE4012508}" destId="{70979E80-70E7-2D44-8570-A0FB0D8472A9}" srcOrd="0" destOrd="0" presId="urn:microsoft.com/office/officeart/2009/3/layout/RandomtoResultProcess"/>
    <dgm:cxn modelId="{77834594-5F13-D74A-AC08-41015E153EBB}" type="presOf" srcId="{7B53F756-FBC7-3D49-BF35-C7FE7809F7B2}" destId="{F81B88FB-EFA2-B74B-AFCC-C5797105FDB2}" srcOrd="0" destOrd="0" presId="urn:microsoft.com/office/officeart/2009/3/layout/RandomtoResultProcess"/>
    <dgm:cxn modelId="{73E2289A-19B9-6740-8257-23601DBD681E}" type="presOf" srcId="{C185F445-01C6-4E48-AC8A-A9DB41D8E8B6}" destId="{02C8BF61-AF1F-AA41-8B24-312273643A4E}" srcOrd="0" destOrd="0" presId="urn:microsoft.com/office/officeart/2009/3/layout/RandomtoResultProcess"/>
    <dgm:cxn modelId="{5D3B21AB-E4AA-DB44-9872-3DD8855AEB64}" type="presOf" srcId="{1595728A-CA48-274F-953A-81D18248BF9A}" destId="{1DEC677C-BAF6-9347-A2DF-50EE2EDB473D}" srcOrd="0" destOrd="0" presId="urn:microsoft.com/office/officeart/2009/3/layout/RandomtoResultProcess"/>
    <dgm:cxn modelId="{062231C1-EFFF-3C46-B7D1-5537A3A2824B}" type="presOf" srcId="{B7944285-0F8E-0E4F-8192-42F3DA9621BC}" destId="{79524C91-B1C4-4E4D-B87E-F41257850316}" srcOrd="0" destOrd="0" presId="urn:microsoft.com/office/officeart/2009/3/layout/RandomtoResultProcess"/>
    <dgm:cxn modelId="{71AE50C2-53CE-F649-AC30-86981037BDB1}" srcId="{F8125EA2-72F4-634C-822D-4EC41B56CB9E}" destId="{1E10F162-E349-3340-A6CC-FF1530AC1680}" srcOrd="2" destOrd="0" parTransId="{1E426D55-D4AB-644F-9E56-C6BA97C61FDA}" sibTransId="{22037BD5-15E7-9342-81B2-51338EFE6FD3}"/>
    <dgm:cxn modelId="{51D115E8-78D1-C240-B746-8E90DDEBD74E}" srcId="{C185F445-01C6-4E48-AC8A-A9DB41D8E8B6}" destId="{11337459-834C-D047-BB6F-942CE4012508}" srcOrd="0" destOrd="0" parTransId="{8A9CB5A1-8A4E-0041-9AAA-199AD3CB1301}" sibTransId="{56C8C986-928C-CE48-8552-02F535C2A8F5}"/>
    <dgm:cxn modelId="{738615F2-E303-5F44-B2DE-230F6D2B0569}" type="presOf" srcId="{B6A143F2-45EB-F742-A194-7E61ACB8D897}" destId="{1DEF732C-03AA-7C4C-93D8-6B1171CBFD3E}" srcOrd="0" destOrd="0" presId="urn:microsoft.com/office/officeart/2009/3/layout/RandomtoResultProcess"/>
    <dgm:cxn modelId="{42346DF8-5324-8C47-B722-D6D041BFF202}" srcId="{7B53F756-FBC7-3D49-BF35-C7FE7809F7B2}" destId="{B6A143F2-45EB-F742-A194-7E61ACB8D897}" srcOrd="0" destOrd="0" parTransId="{719E441B-2295-6D45-A4F1-5F8987CD59A6}" sibTransId="{433CE3B0-370C-3146-BD6F-E4B6BEEB09D2}"/>
    <dgm:cxn modelId="{F3D1A3EE-C981-0145-9343-363B2B39BE5E}" type="presParOf" srcId="{349EF41B-71F5-FF4A-9CF2-C83602A126DA}" destId="{781F3E49-54B0-F44A-9DB9-8BF094C7ABDA}" srcOrd="0" destOrd="0" presId="urn:microsoft.com/office/officeart/2009/3/layout/RandomtoResultProcess"/>
    <dgm:cxn modelId="{47509329-FE2C-714B-8FFE-0A65D39A3BDA}" type="presParOf" srcId="{781F3E49-54B0-F44A-9DB9-8BF094C7ABDA}" destId="{F81B88FB-EFA2-B74B-AFCC-C5797105FDB2}" srcOrd="0" destOrd="0" presId="urn:microsoft.com/office/officeart/2009/3/layout/RandomtoResultProcess"/>
    <dgm:cxn modelId="{A5B71BCD-A141-9B46-B731-A97BF6229EFF}" type="presParOf" srcId="{781F3E49-54B0-F44A-9DB9-8BF094C7ABDA}" destId="{1DEF732C-03AA-7C4C-93D8-6B1171CBFD3E}" srcOrd="1" destOrd="0" presId="urn:microsoft.com/office/officeart/2009/3/layout/RandomtoResultProcess"/>
    <dgm:cxn modelId="{5FC2BC48-71F4-7440-B2CB-2CE6A672027D}" type="presParOf" srcId="{781F3E49-54B0-F44A-9DB9-8BF094C7ABDA}" destId="{E9230DD1-552C-4043-B971-9B7EB91C8E49}" srcOrd="2" destOrd="0" presId="urn:microsoft.com/office/officeart/2009/3/layout/RandomtoResultProcess"/>
    <dgm:cxn modelId="{5CBC90FD-6885-C54D-BDC6-4C6415446A2C}" type="presParOf" srcId="{781F3E49-54B0-F44A-9DB9-8BF094C7ABDA}" destId="{ED667276-730D-3940-957B-3DE34FC89244}" srcOrd="3" destOrd="0" presId="urn:microsoft.com/office/officeart/2009/3/layout/RandomtoResultProcess"/>
    <dgm:cxn modelId="{57FCD13E-C7B2-6340-9DDA-3AD72E0CC92B}" type="presParOf" srcId="{781F3E49-54B0-F44A-9DB9-8BF094C7ABDA}" destId="{9F07BC63-E2CD-CA41-8F23-43F843CB416A}" srcOrd="4" destOrd="0" presId="urn:microsoft.com/office/officeart/2009/3/layout/RandomtoResultProcess"/>
    <dgm:cxn modelId="{3003D775-17FB-B14D-A6F4-41D74094051B}" type="presParOf" srcId="{781F3E49-54B0-F44A-9DB9-8BF094C7ABDA}" destId="{81E127A7-708C-1949-AE54-14BDDC5A58A6}" srcOrd="5" destOrd="0" presId="urn:microsoft.com/office/officeart/2009/3/layout/RandomtoResultProcess"/>
    <dgm:cxn modelId="{C2EDF52A-4300-0743-A908-84717C67D8DB}" type="presParOf" srcId="{781F3E49-54B0-F44A-9DB9-8BF094C7ABDA}" destId="{AE1691F5-D12D-004E-AEB6-C7F0E15DE5F7}" srcOrd="6" destOrd="0" presId="urn:microsoft.com/office/officeart/2009/3/layout/RandomtoResultProcess"/>
    <dgm:cxn modelId="{F45FC621-08AE-B049-80BB-BC50880A172B}" type="presParOf" srcId="{781F3E49-54B0-F44A-9DB9-8BF094C7ABDA}" destId="{978AB465-8B48-CD43-8E04-D19443A72C04}" srcOrd="7" destOrd="0" presId="urn:microsoft.com/office/officeart/2009/3/layout/RandomtoResultProcess"/>
    <dgm:cxn modelId="{C826B2D5-5DCB-3D4F-A2C7-6B713A555A77}" type="presParOf" srcId="{781F3E49-54B0-F44A-9DB9-8BF094C7ABDA}" destId="{1FBBDA89-CA83-0446-9CDC-6C75AD078DAB}" srcOrd="8" destOrd="0" presId="urn:microsoft.com/office/officeart/2009/3/layout/RandomtoResultProcess"/>
    <dgm:cxn modelId="{3C414CA0-0303-0047-9588-DF0CC44ACF4D}" type="presParOf" srcId="{781F3E49-54B0-F44A-9DB9-8BF094C7ABDA}" destId="{0F7557F8-C41D-6949-84F3-C646B4B6CFC0}" srcOrd="9" destOrd="0" presId="urn:microsoft.com/office/officeart/2009/3/layout/RandomtoResultProcess"/>
    <dgm:cxn modelId="{32642DD1-193D-3046-B34F-89FC2A6D5A0B}" type="presParOf" srcId="{781F3E49-54B0-F44A-9DB9-8BF094C7ABDA}" destId="{7A353E42-2FB2-664B-AEAB-09240F2AD63E}" srcOrd="10" destOrd="0" presId="urn:microsoft.com/office/officeart/2009/3/layout/RandomtoResultProcess"/>
    <dgm:cxn modelId="{040A7B1D-191A-404B-AD2B-FF24C70C7925}" type="presParOf" srcId="{781F3E49-54B0-F44A-9DB9-8BF094C7ABDA}" destId="{BDB897CE-4BCC-7042-A713-0BF55D66B5FD}" srcOrd="11" destOrd="0" presId="urn:microsoft.com/office/officeart/2009/3/layout/RandomtoResultProcess"/>
    <dgm:cxn modelId="{97DC3038-C991-C646-98B4-4DD06AD0B819}" type="presParOf" srcId="{781F3E49-54B0-F44A-9DB9-8BF094C7ABDA}" destId="{1E30F48E-A242-264A-B223-86295D2D78D5}" srcOrd="12" destOrd="0" presId="urn:microsoft.com/office/officeart/2009/3/layout/RandomtoResultProcess"/>
    <dgm:cxn modelId="{6B3BDE40-3C6F-7645-A5EC-0DF09284ECCD}" type="presParOf" srcId="{781F3E49-54B0-F44A-9DB9-8BF094C7ABDA}" destId="{6306E692-8465-9042-92D0-D4CFD2F537D7}" srcOrd="13" destOrd="0" presId="urn:microsoft.com/office/officeart/2009/3/layout/RandomtoResultProcess"/>
    <dgm:cxn modelId="{690E42DC-A87E-154A-853B-391A99C3E77B}" type="presParOf" srcId="{781F3E49-54B0-F44A-9DB9-8BF094C7ABDA}" destId="{DF1C3FE9-0C50-904C-BA4E-FDE41A999337}" srcOrd="14" destOrd="0" presId="urn:microsoft.com/office/officeart/2009/3/layout/RandomtoResultProcess"/>
    <dgm:cxn modelId="{E7497E6C-A02D-704F-9C41-6E7BA3B34777}" type="presParOf" srcId="{781F3E49-54B0-F44A-9DB9-8BF094C7ABDA}" destId="{4C46C48D-585D-FC47-8E3D-3982A6A0153D}" srcOrd="15" destOrd="0" presId="urn:microsoft.com/office/officeart/2009/3/layout/RandomtoResultProcess"/>
    <dgm:cxn modelId="{04B27813-63A5-254B-84A7-3FEAD614CE34}" type="presParOf" srcId="{781F3E49-54B0-F44A-9DB9-8BF094C7ABDA}" destId="{72CA1814-3956-2449-B178-EA856064B2D6}" srcOrd="16" destOrd="0" presId="urn:microsoft.com/office/officeart/2009/3/layout/RandomtoResultProcess"/>
    <dgm:cxn modelId="{F519CFAD-0A39-1949-9F2A-E65E634C2A46}" type="presParOf" srcId="{781F3E49-54B0-F44A-9DB9-8BF094C7ABDA}" destId="{5BFF8BCF-C8AB-234E-9BC7-8640913504B5}" srcOrd="17" destOrd="0" presId="urn:microsoft.com/office/officeart/2009/3/layout/RandomtoResultProcess"/>
    <dgm:cxn modelId="{A5F0940A-21AF-4A4F-9752-C1858FF4437C}" type="presParOf" srcId="{781F3E49-54B0-F44A-9DB9-8BF094C7ABDA}" destId="{1F65D297-ABD1-C941-B173-67C3C4B21830}" srcOrd="18" destOrd="0" presId="urn:microsoft.com/office/officeart/2009/3/layout/RandomtoResultProcess"/>
    <dgm:cxn modelId="{1E5449AA-2051-0B4F-B3EB-71A4DC2CE100}" type="presParOf" srcId="{781F3E49-54B0-F44A-9DB9-8BF094C7ABDA}" destId="{358EF1A3-4D6D-2947-AB9D-6C049497972C}" srcOrd="19" destOrd="0" presId="urn:microsoft.com/office/officeart/2009/3/layout/RandomtoResultProcess"/>
    <dgm:cxn modelId="{B3B01E27-51AA-7648-8F4D-2C0D7F052D49}" type="presParOf" srcId="{349EF41B-71F5-FF4A-9CF2-C83602A126DA}" destId="{B4DFE407-7B20-B34F-97C3-11682ACDF339}" srcOrd="1" destOrd="0" presId="urn:microsoft.com/office/officeart/2009/3/layout/RandomtoResultProcess"/>
    <dgm:cxn modelId="{E90FC72F-AE30-A547-9E31-C0B678D74F06}" type="presParOf" srcId="{B4DFE407-7B20-B34F-97C3-11682ACDF339}" destId="{CEDD12C3-C47E-7441-945C-C9BC3643C967}" srcOrd="0" destOrd="0" presId="urn:microsoft.com/office/officeart/2009/3/layout/RandomtoResultProcess"/>
    <dgm:cxn modelId="{EC7A5516-7A44-8B4E-ABF4-A975D4061C25}" type="presParOf" srcId="{B4DFE407-7B20-B34F-97C3-11682ACDF339}" destId="{CB8E341D-0DFB-C040-8BC2-F9864187ED51}" srcOrd="1" destOrd="0" presId="urn:microsoft.com/office/officeart/2009/3/layout/RandomtoResultProcess"/>
    <dgm:cxn modelId="{31776DCF-81D1-DC43-8C1D-E543C95A867A}" type="presParOf" srcId="{349EF41B-71F5-FF4A-9CF2-C83602A126DA}" destId="{BF395060-9F0F-CF4C-825F-D5272D6C1512}" srcOrd="2" destOrd="0" presId="urn:microsoft.com/office/officeart/2009/3/layout/RandomtoResultProcess"/>
    <dgm:cxn modelId="{2FA88DE1-B9D2-2749-996C-882705E84BA7}" type="presParOf" srcId="{BF395060-9F0F-CF4C-825F-D5272D6C1512}" destId="{02C8BF61-AF1F-AA41-8B24-312273643A4E}" srcOrd="0" destOrd="0" presId="urn:microsoft.com/office/officeart/2009/3/layout/RandomtoResultProcess"/>
    <dgm:cxn modelId="{B7DAEF66-E0E1-C94B-BD84-646D8234341A}" type="presParOf" srcId="{BF395060-9F0F-CF4C-825F-D5272D6C1512}" destId="{70979E80-70E7-2D44-8570-A0FB0D8472A9}" srcOrd="1" destOrd="0" presId="urn:microsoft.com/office/officeart/2009/3/layout/RandomtoResultProcess"/>
    <dgm:cxn modelId="{8BE09A58-440E-FE4A-8F94-A0C82BEA0D2A}" type="presParOf" srcId="{BF395060-9F0F-CF4C-825F-D5272D6C1512}" destId="{87EE4368-12A1-004D-A484-1899AAD60C46}" srcOrd="2" destOrd="0" presId="urn:microsoft.com/office/officeart/2009/3/layout/RandomtoResultProcess"/>
    <dgm:cxn modelId="{FA50BAA4-7304-624C-BA63-3560407104B8}" type="presParOf" srcId="{349EF41B-71F5-FF4A-9CF2-C83602A126DA}" destId="{96EDCD6C-B218-B14D-B11C-4FB7CDB8AAB6}" srcOrd="3" destOrd="0" presId="urn:microsoft.com/office/officeart/2009/3/layout/RandomtoResultProcess"/>
    <dgm:cxn modelId="{EBD6A97F-C345-E34E-AA1B-FDB5FE58B07E}" type="presParOf" srcId="{96EDCD6C-B218-B14D-B11C-4FB7CDB8AAB6}" destId="{E19D0EC0-EF89-0F45-8916-B06ADBA6116D}" srcOrd="0" destOrd="0" presId="urn:microsoft.com/office/officeart/2009/3/layout/RandomtoResultProcess"/>
    <dgm:cxn modelId="{BFA0DCB3-0CD2-3643-A2DF-E1BE11A5940E}" type="presParOf" srcId="{96EDCD6C-B218-B14D-B11C-4FB7CDB8AAB6}" destId="{3482945A-DFDE-4848-9BDF-86F0876DC7C8}" srcOrd="1" destOrd="0" presId="urn:microsoft.com/office/officeart/2009/3/layout/RandomtoResultProcess"/>
    <dgm:cxn modelId="{8ACC898E-7007-B549-A731-594EF66A04A8}" type="presParOf" srcId="{349EF41B-71F5-FF4A-9CF2-C83602A126DA}" destId="{A1C9B161-E3A9-B943-A7C1-62BE84FDB882}" srcOrd="4" destOrd="0" presId="urn:microsoft.com/office/officeart/2009/3/layout/RandomtoResultProcess"/>
    <dgm:cxn modelId="{47AD99F2-F74C-D745-959B-3BEAB669E4AD}" type="presParOf" srcId="{A1C9B161-E3A9-B943-A7C1-62BE84FDB882}" destId="{F4281863-AC93-1940-9534-EEBDC1D2EBD6}" srcOrd="0" destOrd="0" presId="urn:microsoft.com/office/officeart/2009/3/layout/RandomtoResultProcess"/>
    <dgm:cxn modelId="{68AC8482-7501-FE4A-9BFA-E6C194A58D3D}" type="presParOf" srcId="{A1C9B161-E3A9-B943-A7C1-62BE84FDB882}" destId="{1DEC677C-BAF6-9347-A2DF-50EE2EDB473D}" srcOrd="1" destOrd="0" presId="urn:microsoft.com/office/officeart/2009/3/layout/RandomtoResultProcess"/>
    <dgm:cxn modelId="{433BE445-3C0C-B84B-97D8-7DACF3785635}" type="presParOf" srcId="{A1C9B161-E3A9-B943-A7C1-62BE84FDB882}" destId="{A8FD112A-E07B-EE47-B8D0-FDD28E7780BE}" srcOrd="2" destOrd="0" presId="urn:microsoft.com/office/officeart/2009/3/layout/RandomtoResultProcess"/>
    <dgm:cxn modelId="{367CD446-F73D-6F46-8B64-1F5ED319B353}" type="presParOf" srcId="{349EF41B-71F5-FF4A-9CF2-C83602A126DA}" destId="{E5924E8D-0579-3A4A-8B5A-CAEEF38F1B53}" srcOrd="5" destOrd="0" presId="urn:microsoft.com/office/officeart/2009/3/layout/RandomtoResultProcess"/>
    <dgm:cxn modelId="{E909019C-B6F2-A446-8C9A-D63BC37668E8}" type="presParOf" srcId="{E5924E8D-0579-3A4A-8B5A-CAEEF38F1B53}" destId="{309D4CCA-E04C-BF48-9C18-704AF457C014}" srcOrd="0" destOrd="0" presId="urn:microsoft.com/office/officeart/2009/3/layout/RandomtoResultProcess"/>
    <dgm:cxn modelId="{ED6750A4-2219-B942-B3E8-71D57EB92669}" type="presParOf" srcId="{E5924E8D-0579-3A4A-8B5A-CAEEF38F1B53}" destId="{8529E1B6-C352-7D40-9C07-39DE5B4269D1}" srcOrd="1" destOrd="0" presId="urn:microsoft.com/office/officeart/2009/3/layout/RandomtoResultProcess"/>
    <dgm:cxn modelId="{EB9DEF2D-5BFA-DA49-9F1E-351DA053C3AF}" type="presParOf" srcId="{349EF41B-71F5-FF4A-9CF2-C83602A126DA}" destId="{D682F945-1EB4-ED44-9A68-FF4FCEBC6D0B}" srcOrd="6" destOrd="0" presId="urn:microsoft.com/office/officeart/2009/3/layout/RandomtoResultProcess"/>
    <dgm:cxn modelId="{BC006AE9-DC17-6649-839A-5E796AD82894}" type="presParOf" srcId="{D682F945-1EB4-ED44-9A68-FF4FCEBC6D0B}" destId="{79524C91-B1C4-4E4D-B87E-F41257850316}" srcOrd="0" destOrd="0" presId="urn:microsoft.com/office/officeart/2009/3/layout/RandomtoResultProcess"/>
    <dgm:cxn modelId="{F7F92FEB-0C53-C040-AEC4-BDC411C5F4D2}" type="presParOf" srcId="{D682F945-1EB4-ED44-9A68-FF4FCEBC6D0B}" destId="{B2986ECE-A75E-8F48-93C1-883FA9A7304E}" srcOrd="1"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0C4A1A-FA7A-4344-B8B7-0D766BB3AF69}" type="doc">
      <dgm:prSet loTypeId="urn:microsoft.com/office/officeart/2005/8/layout/radial1" loCatId="" qsTypeId="urn:microsoft.com/office/officeart/2005/8/quickstyle/simple1" qsCatId="simple" csTypeId="urn:microsoft.com/office/officeart/2005/8/colors/accent1_2" csCatId="accent1" phldr="1"/>
      <dgm:spPr/>
      <dgm:t>
        <a:bodyPr/>
        <a:lstStyle/>
        <a:p>
          <a:endParaRPr lang="en-US"/>
        </a:p>
      </dgm:t>
    </dgm:pt>
    <dgm:pt modelId="{25469CDF-6AE3-4443-9FBC-6411314C130F}">
      <dgm:prSet phldrT="[Text]"/>
      <dgm:spPr/>
      <dgm:t>
        <a:bodyPr/>
        <a:lstStyle/>
        <a:p>
          <a:r>
            <a:rPr lang="en-US" dirty="0"/>
            <a:t>AI Assets</a:t>
          </a:r>
        </a:p>
      </dgm:t>
    </dgm:pt>
    <dgm:pt modelId="{52AC797C-D69F-6748-BBF7-9912584EA8FF}" type="parTrans" cxnId="{BE335249-CF98-D641-BC8B-005B13EB86E7}">
      <dgm:prSet/>
      <dgm:spPr/>
      <dgm:t>
        <a:bodyPr/>
        <a:lstStyle/>
        <a:p>
          <a:endParaRPr lang="en-US"/>
        </a:p>
      </dgm:t>
    </dgm:pt>
    <dgm:pt modelId="{320C107F-8C4F-EA40-BEE9-D9272B6B73A3}" type="sibTrans" cxnId="{BE335249-CF98-D641-BC8B-005B13EB86E7}">
      <dgm:prSet/>
      <dgm:spPr/>
      <dgm:t>
        <a:bodyPr/>
        <a:lstStyle/>
        <a:p>
          <a:endParaRPr lang="en-US"/>
        </a:p>
      </dgm:t>
    </dgm:pt>
    <dgm:pt modelId="{BD2D2E49-AA3B-344D-8AD9-D0D22B7C6518}">
      <dgm:prSet phldrT="[Text]"/>
      <dgm:spPr/>
      <dgm:t>
        <a:bodyPr/>
        <a:lstStyle/>
        <a:p>
          <a:r>
            <a:rPr lang="en-US" dirty="0"/>
            <a:t>Models</a:t>
          </a:r>
        </a:p>
      </dgm:t>
    </dgm:pt>
    <dgm:pt modelId="{A9EFA47D-7000-1740-9340-F5C98B6BA435}" type="parTrans" cxnId="{C0A55E17-187D-4A45-8684-BC1592096A45}">
      <dgm:prSet/>
      <dgm:spPr/>
      <dgm:t>
        <a:bodyPr/>
        <a:lstStyle/>
        <a:p>
          <a:endParaRPr lang="en-US"/>
        </a:p>
      </dgm:t>
    </dgm:pt>
    <dgm:pt modelId="{37C77D0D-4E6B-854B-AF6D-03998FB0FE3C}" type="sibTrans" cxnId="{C0A55E17-187D-4A45-8684-BC1592096A45}">
      <dgm:prSet/>
      <dgm:spPr/>
      <dgm:t>
        <a:bodyPr/>
        <a:lstStyle/>
        <a:p>
          <a:endParaRPr lang="en-US"/>
        </a:p>
      </dgm:t>
    </dgm:pt>
    <dgm:pt modelId="{F58C15D9-59EB-7643-926D-94B755F8FBCD}">
      <dgm:prSet phldrT="[Text]"/>
      <dgm:spPr/>
      <dgm:t>
        <a:bodyPr/>
        <a:lstStyle/>
        <a:p>
          <a:r>
            <a:rPr lang="en-US" dirty="0"/>
            <a:t>Actors</a:t>
          </a:r>
        </a:p>
      </dgm:t>
    </dgm:pt>
    <dgm:pt modelId="{D1120828-7281-9044-8FF5-17C954441B29}" type="parTrans" cxnId="{40E40180-02E3-D945-B3EB-631B188EA6DC}">
      <dgm:prSet/>
      <dgm:spPr/>
      <dgm:t>
        <a:bodyPr/>
        <a:lstStyle/>
        <a:p>
          <a:endParaRPr lang="en-US"/>
        </a:p>
      </dgm:t>
    </dgm:pt>
    <dgm:pt modelId="{401E92AD-4212-964B-B6AB-03FC8EA984CF}" type="sibTrans" cxnId="{40E40180-02E3-D945-B3EB-631B188EA6DC}">
      <dgm:prSet/>
      <dgm:spPr/>
      <dgm:t>
        <a:bodyPr/>
        <a:lstStyle/>
        <a:p>
          <a:endParaRPr lang="en-US"/>
        </a:p>
      </dgm:t>
    </dgm:pt>
    <dgm:pt modelId="{AF11C87D-8C0E-A04B-8F63-BB1BD334DDF2}">
      <dgm:prSet phldrT="[Text]"/>
      <dgm:spPr/>
      <dgm:t>
        <a:bodyPr/>
        <a:lstStyle/>
        <a:p>
          <a:r>
            <a:rPr lang="en-US" dirty="0"/>
            <a:t>Processes</a:t>
          </a:r>
        </a:p>
      </dgm:t>
    </dgm:pt>
    <dgm:pt modelId="{A550ACE0-2F78-CB45-8931-F395DE0A98ED}" type="parTrans" cxnId="{94E943A4-C361-234B-905F-7EE121636949}">
      <dgm:prSet/>
      <dgm:spPr/>
      <dgm:t>
        <a:bodyPr/>
        <a:lstStyle/>
        <a:p>
          <a:endParaRPr lang="en-US"/>
        </a:p>
      </dgm:t>
    </dgm:pt>
    <dgm:pt modelId="{42C79B0E-DE29-8840-BFA1-A18DDF967A7B}" type="sibTrans" cxnId="{94E943A4-C361-234B-905F-7EE121636949}">
      <dgm:prSet/>
      <dgm:spPr/>
      <dgm:t>
        <a:bodyPr/>
        <a:lstStyle/>
        <a:p>
          <a:endParaRPr lang="en-US"/>
        </a:p>
      </dgm:t>
    </dgm:pt>
    <dgm:pt modelId="{F74BA94D-511D-E943-B8E7-96BD2D9942E3}">
      <dgm:prSet phldrT="[Text]"/>
      <dgm:spPr/>
      <dgm:t>
        <a:bodyPr/>
        <a:lstStyle/>
        <a:p>
          <a:r>
            <a:rPr lang="en-US" dirty="0"/>
            <a:t>Tools</a:t>
          </a:r>
        </a:p>
      </dgm:t>
    </dgm:pt>
    <dgm:pt modelId="{4C37223E-12CD-9A4D-BA6A-C5CC97047795}" type="parTrans" cxnId="{EAE5665B-78B4-584A-8EC4-848404870ABB}">
      <dgm:prSet/>
      <dgm:spPr/>
      <dgm:t>
        <a:bodyPr/>
        <a:lstStyle/>
        <a:p>
          <a:endParaRPr lang="en-US"/>
        </a:p>
      </dgm:t>
    </dgm:pt>
    <dgm:pt modelId="{3E111992-1DD1-E94F-82E0-93E21EE457B3}" type="sibTrans" cxnId="{EAE5665B-78B4-584A-8EC4-848404870ABB}">
      <dgm:prSet/>
      <dgm:spPr/>
      <dgm:t>
        <a:bodyPr/>
        <a:lstStyle/>
        <a:p>
          <a:endParaRPr lang="en-US"/>
        </a:p>
      </dgm:t>
    </dgm:pt>
    <dgm:pt modelId="{7A631DB3-DDB8-F544-AB8E-A947222ECEC4}">
      <dgm:prSet phldrT="[Text]"/>
      <dgm:spPr/>
      <dgm:t>
        <a:bodyPr/>
        <a:lstStyle/>
        <a:p>
          <a:r>
            <a:rPr lang="en-US" dirty="0"/>
            <a:t>Artefacts</a:t>
          </a:r>
        </a:p>
      </dgm:t>
    </dgm:pt>
    <dgm:pt modelId="{AB750B96-26BE-BE4E-91AE-11853FE05D34}" type="parTrans" cxnId="{F1F9E9C8-D08D-5646-B5FF-46CE77C3E623}">
      <dgm:prSet/>
      <dgm:spPr/>
      <dgm:t>
        <a:bodyPr/>
        <a:lstStyle/>
        <a:p>
          <a:endParaRPr lang="en-US"/>
        </a:p>
      </dgm:t>
    </dgm:pt>
    <dgm:pt modelId="{10E33D6C-65DD-1249-9456-565E83D65438}" type="sibTrans" cxnId="{F1F9E9C8-D08D-5646-B5FF-46CE77C3E623}">
      <dgm:prSet/>
      <dgm:spPr/>
      <dgm:t>
        <a:bodyPr/>
        <a:lstStyle/>
        <a:p>
          <a:endParaRPr lang="en-US"/>
        </a:p>
      </dgm:t>
    </dgm:pt>
    <dgm:pt modelId="{3849B626-52A8-814F-953B-6721B332B3EC}">
      <dgm:prSet phldrT="[Text]"/>
      <dgm:spPr/>
      <dgm:t>
        <a:bodyPr/>
        <a:lstStyle/>
        <a:p>
          <a:r>
            <a:rPr lang="en-US" dirty="0"/>
            <a:t>Data</a:t>
          </a:r>
        </a:p>
      </dgm:t>
    </dgm:pt>
    <dgm:pt modelId="{F581679F-45C8-B747-92F7-EF43C49E58DE}" type="parTrans" cxnId="{CA6DF5B9-618A-8E46-A155-DD3E72DA8B94}">
      <dgm:prSet/>
      <dgm:spPr/>
      <dgm:t>
        <a:bodyPr/>
        <a:lstStyle/>
        <a:p>
          <a:endParaRPr lang="en-US"/>
        </a:p>
      </dgm:t>
    </dgm:pt>
    <dgm:pt modelId="{EBE2DB9B-E25A-2646-9E42-AF822ED4A63F}" type="sibTrans" cxnId="{CA6DF5B9-618A-8E46-A155-DD3E72DA8B94}">
      <dgm:prSet/>
      <dgm:spPr/>
      <dgm:t>
        <a:bodyPr/>
        <a:lstStyle/>
        <a:p>
          <a:endParaRPr lang="en-US"/>
        </a:p>
      </dgm:t>
    </dgm:pt>
    <dgm:pt modelId="{2F0723E4-CBF4-C34C-8E0D-E75F9A01F08C}">
      <dgm:prSet phldrT="[Text]"/>
      <dgm:spPr/>
      <dgm:t>
        <a:bodyPr/>
        <a:lstStyle/>
        <a:p>
          <a:r>
            <a:rPr lang="en-US" dirty="0"/>
            <a:t>Raw Data</a:t>
          </a:r>
        </a:p>
      </dgm:t>
    </dgm:pt>
    <dgm:pt modelId="{C8487E4A-5955-E140-B5FC-EB177384AAB0}" type="parTrans" cxnId="{500B67D5-8B5D-BC44-9E8C-E98403EE0C1C}">
      <dgm:prSet/>
      <dgm:spPr/>
      <dgm:t>
        <a:bodyPr/>
        <a:lstStyle/>
        <a:p>
          <a:endParaRPr lang="en-US"/>
        </a:p>
      </dgm:t>
    </dgm:pt>
    <dgm:pt modelId="{8DC60143-FC2D-914A-8367-97FDFF287E99}" type="sibTrans" cxnId="{500B67D5-8B5D-BC44-9E8C-E98403EE0C1C}">
      <dgm:prSet/>
      <dgm:spPr/>
      <dgm:t>
        <a:bodyPr/>
        <a:lstStyle/>
        <a:p>
          <a:endParaRPr lang="en-US"/>
        </a:p>
      </dgm:t>
    </dgm:pt>
    <dgm:pt modelId="{3062F022-EB0C-A84D-9E67-F9B8D65D085F}">
      <dgm:prSet phldrT="[Text]"/>
      <dgm:spPr/>
      <dgm:t>
        <a:bodyPr/>
        <a:lstStyle/>
        <a:p>
          <a:r>
            <a:rPr lang="en-US" dirty="0"/>
            <a:t>Labeled Data</a:t>
          </a:r>
        </a:p>
      </dgm:t>
    </dgm:pt>
    <dgm:pt modelId="{5065FCFC-00AF-C44B-8FA7-0F759FBA157F}" type="parTrans" cxnId="{201F273D-E5C7-374D-9FF3-DA21F8CE8230}">
      <dgm:prSet/>
      <dgm:spPr/>
      <dgm:t>
        <a:bodyPr/>
        <a:lstStyle/>
        <a:p>
          <a:endParaRPr lang="en-US"/>
        </a:p>
      </dgm:t>
    </dgm:pt>
    <dgm:pt modelId="{DFE762AA-CECD-1442-8D66-E347184FE2AC}" type="sibTrans" cxnId="{201F273D-E5C7-374D-9FF3-DA21F8CE8230}">
      <dgm:prSet/>
      <dgm:spPr/>
      <dgm:t>
        <a:bodyPr/>
        <a:lstStyle/>
        <a:p>
          <a:endParaRPr lang="en-US"/>
        </a:p>
      </dgm:t>
    </dgm:pt>
    <dgm:pt modelId="{71FA3280-CC55-E749-AC31-0D750872D588}">
      <dgm:prSet phldrT="[Text]"/>
      <dgm:spPr/>
      <dgm:t>
        <a:bodyPr/>
        <a:lstStyle/>
        <a:p>
          <a:r>
            <a:rPr lang="en-US" dirty="0"/>
            <a:t>Validation Data</a:t>
          </a:r>
        </a:p>
      </dgm:t>
    </dgm:pt>
    <dgm:pt modelId="{D92900CB-CACD-2F47-8A34-855827A357DC}" type="parTrans" cxnId="{EE282105-2AB2-2F42-99BE-356B7EEFDAB5}">
      <dgm:prSet/>
      <dgm:spPr/>
      <dgm:t>
        <a:bodyPr/>
        <a:lstStyle/>
        <a:p>
          <a:endParaRPr lang="en-US"/>
        </a:p>
      </dgm:t>
    </dgm:pt>
    <dgm:pt modelId="{20E8D833-99E1-224A-81C0-91924150C02B}" type="sibTrans" cxnId="{EE282105-2AB2-2F42-99BE-356B7EEFDAB5}">
      <dgm:prSet/>
      <dgm:spPr/>
      <dgm:t>
        <a:bodyPr/>
        <a:lstStyle/>
        <a:p>
          <a:endParaRPr lang="en-US"/>
        </a:p>
      </dgm:t>
    </dgm:pt>
    <dgm:pt modelId="{B8A1F6C2-D21C-EB4F-A5DA-39CE385FC2EC}">
      <dgm:prSet phldrT="[Text]"/>
      <dgm:spPr/>
      <dgm:t>
        <a:bodyPr/>
        <a:lstStyle/>
        <a:p>
          <a:r>
            <a:rPr lang="en-US" dirty="0"/>
            <a:t>Model Architecture</a:t>
          </a:r>
        </a:p>
      </dgm:t>
    </dgm:pt>
    <dgm:pt modelId="{6AB88F68-9D02-444A-8A6E-8219997E977C}" type="parTrans" cxnId="{E6D5A6E9-127C-DE41-9F78-A6C6E54F91A7}">
      <dgm:prSet/>
      <dgm:spPr/>
      <dgm:t>
        <a:bodyPr/>
        <a:lstStyle/>
        <a:p>
          <a:endParaRPr lang="en-US"/>
        </a:p>
      </dgm:t>
    </dgm:pt>
    <dgm:pt modelId="{325F809F-ADBE-0148-AED6-F9967FAC9EE7}" type="sibTrans" cxnId="{E6D5A6E9-127C-DE41-9F78-A6C6E54F91A7}">
      <dgm:prSet/>
      <dgm:spPr/>
      <dgm:t>
        <a:bodyPr/>
        <a:lstStyle/>
        <a:p>
          <a:endParaRPr lang="en-US"/>
        </a:p>
      </dgm:t>
    </dgm:pt>
    <dgm:pt modelId="{94376689-BDB3-3A4B-865F-CA464C88CE3B}">
      <dgm:prSet phldrT="[Text]"/>
      <dgm:spPr/>
      <dgm:t>
        <a:bodyPr/>
        <a:lstStyle/>
        <a:p>
          <a:r>
            <a:rPr lang="en-US" dirty="0"/>
            <a:t>Use Case</a:t>
          </a:r>
        </a:p>
      </dgm:t>
    </dgm:pt>
    <dgm:pt modelId="{8AA05781-F33A-9945-966D-1C265D2BF490}" type="parTrans" cxnId="{3DD25847-C9B9-A34D-847A-51A1C1FCBF8C}">
      <dgm:prSet/>
      <dgm:spPr/>
      <dgm:t>
        <a:bodyPr/>
        <a:lstStyle/>
        <a:p>
          <a:endParaRPr lang="en-US"/>
        </a:p>
      </dgm:t>
    </dgm:pt>
    <dgm:pt modelId="{4DCE2E9A-E107-9249-871B-D85E085734B8}" type="sibTrans" cxnId="{3DD25847-C9B9-A34D-847A-51A1C1FCBF8C}">
      <dgm:prSet/>
      <dgm:spPr/>
      <dgm:t>
        <a:bodyPr/>
        <a:lstStyle/>
        <a:p>
          <a:endParaRPr lang="en-US"/>
        </a:p>
      </dgm:t>
    </dgm:pt>
    <dgm:pt modelId="{2DA63A67-6026-684F-82E3-C0FCF296A1AD}">
      <dgm:prSet phldrT="[Text]"/>
      <dgm:spPr/>
      <dgm:t>
        <a:bodyPr/>
        <a:lstStyle/>
        <a:p>
          <a:r>
            <a:rPr lang="en-US" dirty="0"/>
            <a:t>Metadata Schema</a:t>
          </a:r>
        </a:p>
      </dgm:t>
    </dgm:pt>
    <dgm:pt modelId="{4FA8C483-476D-9049-8E17-2EB8E7BEFDF5}" type="parTrans" cxnId="{E0AB33A9-CF66-D44D-BDF2-6A9CB223A3C2}">
      <dgm:prSet/>
      <dgm:spPr/>
      <dgm:t>
        <a:bodyPr/>
        <a:lstStyle/>
        <a:p>
          <a:endParaRPr lang="en-US"/>
        </a:p>
      </dgm:t>
    </dgm:pt>
    <dgm:pt modelId="{B0F08CC8-C1B3-A04D-9027-BE00C760612B}" type="sibTrans" cxnId="{E0AB33A9-CF66-D44D-BDF2-6A9CB223A3C2}">
      <dgm:prSet/>
      <dgm:spPr/>
      <dgm:t>
        <a:bodyPr/>
        <a:lstStyle/>
        <a:p>
          <a:endParaRPr lang="en-US"/>
        </a:p>
      </dgm:t>
    </dgm:pt>
    <dgm:pt modelId="{5BF8489B-D6AB-6344-8D6F-30CA37BF6B0A}">
      <dgm:prSet phldrT="[Text]"/>
      <dgm:spPr/>
      <dgm:t>
        <a:bodyPr/>
        <a:lstStyle/>
        <a:p>
          <a:r>
            <a:rPr lang="en-US" dirty="0"/>
            <a:t>Data exploration tools</a:t>
          </a:r>
        </a:p>
      </dgm:t>
    </dgm:pt>
    <dgm:pt modelId="{FFF0D4EB-3E4E-D540-BE54-EB5ABE00AB4C}" type="parTrans" cxnId="{E3BA7532-D5B2-4B46-8BCE-B4CB1C22869F}">
      <dgm:prSet/>
      <dgm:spPr/>
      <dgm:t>
        <a:bodyPr/>
        <a:lstStyle/>
        <a:p>
          <a:endParaRPr lang="en-US"/>
        </a:p>
      </dgm:t>
    </dgm:pt>
    <dgm:pt modelId="{1377F1BC-522E-B04F-BB59-FD1EE3BF7BC0}" type="sibTrans" cxnId="{E3BA7532-D5B2-4B46-8BCE-B4CB1C22869F}">
      <dgm:prSet/>
      <dgm:spPr/>
      <dgm:t>
        <a:bodyPr/>
        <a:lstStyle/>
        <a:p>
          <a:endParaRPr lang="en-US"/>
        </a:p>
      </dgm:t>
    </dgm:pt>
    <dgm:pt modelId="{9F1F87FD-43B5-4049-A200-B52F03A7A8C0}">
      <dgm:prSet phldrT="[Text]"/>
      <dgm:spPr/>
      <dgm:t>
        <a:bodyPr/>
        <a:lstStyle/>
        <a:p>
          <a:r>
            <a:rPr lang="en-US" dirty="0"/>
            <a:t>Libraries</a:t>
          </a:r>
        </a:p>
      </dgm:t>
    </dgm:pt>
    <dgm:pt modelId="{63BE3020-DC7B-E645-857D-81BC8141E56E}" type="parTrans" cxnId="{F90F560C-8A42-3540-9055-3491E0FA8CFA}">
      <dgm:prSet/>
      <dgm:spPr/>
      <dgm:t>
        <a:bodyPr/>
        <a:lstStyle/>
        <a:p>
          <a:endParaRPr lang="en-US"/>
        </a:p>
      </dgm:t>
    </dgm:pt>
    <dgm:pt modelId="{7D25EBA7-1F0E-C245-A7AF-442414EB0B1E}" type="sibTrans" cxnId="{F90F560C-8A42-3540-9055-3491E0FA8CFA}">
      <dgm:prSet/>
      <dgm:spPr/>
      <dgm:t>
        <a:bodyPr/>
        <a:lstStyle/>
        <a:p>
          <a:endParaRPr lang="en-US"/>
        </a:p>
      </dgm:t>
    </dgm:pt>
    <dgm:pt modelId="{A94B8449-D6CA-274E-9322-99C73FC1B8FD}">
      <dgm:prSet phldrT="[Text]"/>
      <dgm:spPr/>
      <dgm:t>
        <a:bodyPr/>
        <a:lstStyle/>
        <a:p>
          <a:r>
            <a:rPr lang="en-US" dirty="0"/>
            <a:t>Visualization Tools</a:t>
          </a:r>
        </a:p>
      </dgm:t>
    </dgm:pt>
    <dgm:pt modelId="{B762972E-B813-624B-BA47-16EB1474F983}" type="parTrans" cxnId="{007F3512-EAA4-C042-AF9F-8C10B2CA0DB9}">
      <dgm:prSet/>
      <dgm:spPr/>
      <dgm:t>
        <a:bodyPr/>
        <a:lstStyle/>
        <a:p>
          <a:endParaRPr lang="en-US"/>
        </a:p>
      </dgm:t>
    </dgm:pt>
    <dgm:pt modelId="{C521D8D0-B6DE-6E43-AF88-671161FE33DA}" type="sibTrans" cxnId="{007F3512-EAA4-C042-AF9F-8C10B2CA0DB9}">
      <dgm:prSet/>
      <dgm:spPr/>
      <dgm:t>
        <a:bodyPr/>
        <a:lstStyle/>
        <a:p>
          <a:endParaRPr lang="en-US"/>
        </a:p>
      </dgm:t>
    </dgm:pt>
    <dgm:pt modelId="{71699195-D127-B349-9E70-D9730FE2802B}">
      <dgm:prSet phldrT="[Text]"/>
      <dgm:spPr/>
      <dgm:t>
        <a:bodyPr/>
        <a:lstStyle/>
        <a:p>
          <a:r>
            <a:rPr lang="en-US" dirty="0"/>
            <a:t>Data collection</a:t>
          </a:r>
        </a:p>
      </dgm:t>
    </dgm:pt>
    <dgm:pt modelId="{C3D873A9-53BF-8141-AA1E-11F71CED7964}" type="parTrans" cxnId="{51F3F8CC-0FF0-CA40-84F3-36F19F576C32}">
      <dgm:prSet/>
      <dgm:spPr/>
      <dgm:t>
        <a:bodyPr/>
        <a:lstStyle/>
        <a:p>
          <a:endParaRPr lang="en-US"/>
        </a:p>
      </dgm:t>
    </dgm:pt>
    <dgm:pt modelId="{489BF4EC-A8AE-6C44-A588-FDDA3DF5F53C}" type="sibTrans" cxnId="{51F3F8CC-0FF0-CA40-84F3-36F19F576C32}">
      <dgm:prSet/>
      <dgm:spPr/>
      <dgm:t>
        <a:bodyPr/>
        <a:lstStyle/>
        <a:p>
          <a:endParaRPr lang="en-US"/>
        </a:p>
      </dgm:t>
    </dgm:pt>
    <dgm:pt modelId="{79128BE2-13BC-104E-AF29-EFCCD446E10D}">
      <dgm:prSet phldrT="[Text]"/>
      <dgm:spPr/>
      <dgm:t>
        <a:bodyPr/>
        <a:lstStyle/>
        <a:p>
          <a:r>
            <a:rPr lang="en-US" dirty="0"/>
            <a:t>Pre-processing</a:t>
          </a:r>
        </a:p>
      </dgm:t>
    </dgm:pt>
    <dgm:pt modelId="{08FD5593-A67B-B24B-84C0-8E804CD8DF44}" type="parTrans" cxnId="{88B2FC80-6C31-E742-BC5C-87E52CB3D821}">
      <dgm:prSet/>
      <dgm:spPr/>
      <dgm:t>
        <a:bodyPr/>
        <a:lstStyle/>
        <a:p>
          <a:endParaRPr lang="en-US"/>
        </a:p>
      </dgm:t>
    </dgm:pt>
    <dgm:pt modelId="{A2BB9037-E8DC-A042-BF19-016E71A9DE64}" type="sibTrans" cxnId="{88B2FC80-6C31-E742-BC5C-87E52CB3D821}">
      <dgm:prSet/>
      <dgm:spPr/>
      <dgm:t>
        <a:bodyPr/>
        <a:lstStyle/>
        <a:p>
          <a:endParaRPr lang="en-US"/>
        </a:p>
      </dgm:t>
    </dgm:pt>
    <dgm:pt modelId="{351BFDFE-CDC5-0043-8B96-6AB07D83D0EA}">
      <dgm:prSet phldrT="[Text]"/>
      <dgm:spPr/>
      <dgm:t>
        <a:bodyPr/>
        <a:lstStyle/>
        <a:p>
          <a:r>
            <a:rPr lang="en-US" dirty="0"/>
            <a:t>Model tuning</a:t>
          </a:r>
        </a:p>
      </dgm:t>
    </dgm:pt>
    <dgm:pt modelId="{1B541116-4C0F-F847-9BEA-7CEBB770E0E4}" type="parTrans" cxnId="{6383EF08-BC51-884F-B092-A4A3D60A4F5E}">
      <dgm:prSet/>
      <dgm:spPr/>
      <dgm:t>
        <a:bodyPr/>
        <a:lstStyle/>
        <a:p>
          <a:endParaRPr lang="en-US"/>
        </a:p>
      </dgm:t>
    </dgm:pt>
    <dgm:pt modelId="{B12DC80B-A6ED-294F-B024-8F4399186D5C}" type="sibTrans" cxnId="{6383EF08-BC51-884F-B092-A4A3D60A4F5E}">
      <dgm:prSet/>
      <dgm:spPr/>
      <dgm:t>
        <a:bodyPr/>
        <a:lstStyle/>
        <a:p>
          <a:endParaRPr lang="en-US"/>
        </a:p>
      </dgm:t>
    </dgm:pt>
    <dgm:pt modelId="{A119CC57-616A-044C-8F09-020C7FB22C81}">
      <dgm:prSet phldrT="[Text]"/>
      <dgm:spPr/>
      <dgm:t>
        <a:bodyPr/>
        <a:lstStyle/>
        <a:p>
          <a:r>
            <a:rPr lang="en-US" dirty="0"/>
            <a:t>Data owner</a:t>
          </a:r>
        </a:p>
      </dgm:t>
    </dgm:pt>
    <dgm:pt modelId="{D6F81049-EC87-D041-A402-C410B347152A}" type="parTrans" cxnId="{D70B7358-9AA3-964B-B54E-BA2F3E04E884}">
      <dgm:prSet/>
      <dgm:spPr/>
      <dgm:t>
        <a:bodyPr/>
        <a:lstStyle/>
        <a:p>
          <a:endParaRPr lang="en-US"/>
        </a:p>
      </dgm:t>
    </dgm:pt>
    <dgm:pt modelId="{385144CE-A7E9-A348-AED8-152FCEED8940}" type="sibTrans" cxnId="{D70B7358-9AA3-964B-B54E-BA2F3E04E884}">
      <dgm:prSet/>
      <dgm:spPr/>
      <dgm:t>
        <a:bodyPr/>
        <a:lstStyle/>
        <a:p>
          <a:endParaRPr lang="en-US"/>
        </a:p>
      </dgm:t>
    </dgm:pt>
    <dgm:pt modelId="{6AA7D2E5-9FFD-0845-984B-3CD59CFAAA59}">
      <dgm:prSet phldrT="[Text]"/>
      <dgm:spPr/>
      <dgm:t>
        <a:bodyPr/>
        <a:lstStyle/>
        <a:p>
          <a:r>
            <a:rPr lang="en-US" dirty="0"/>
            <a:t>AI developer</a:t>
          </a:r>
        </a:p>
      </dgm:t>
    </dgm:pt>
    <dgm:pt modelId="{6DDE9F15-F14E-294A-AC24-3095E5AF68D3}" type="parTrans" cxnId="{6F23A8AD-921D-E14E-9EBE-170D7B993E15}">
      <dgm:prSet/>
      <dgm:spPr/>
      <dgm:t>
        <a:bodyPr/>
        <a:lstStyle/>
        <a:p>
          <a:endParaRPr lang="en-US"/>
        </a:p>
      </dgm:t>
    </dgm:pt>
    <dgm:pt modelId="{6968140A-A8C2-CC48-AF87-B68805F8FBC5}" type="sibTrans" cxnId="{6F23A8AD-921D-E14E-9EBE-170D7B993E15}">
      <dgm:prSet/>
      <dgm:spPr/>
      <dgm:t>
        <a:bodyPr/>
        <a:lstStyle/>
        <a:p>
          <a:endParaRPr lang="en-US"/>
        </a:p>
      </dgm:t>
    </dgm:pt>
    <dgm:pt modelId="{66E74F1E-A32D-344A-A122-AC5C5384912B}">
      <dgm:prSet phldrT="[Text]"/>
      <dgm:spPr/>
      <dgm:t>
        <a:bodyPr/>
        <a:lstStyle/>
        <a:p>
          <a:r>
            <a:rPr lang="en-US" dirty="0"/>
            <a:t>Model provider</a:t>
          </a:r>
        </a:p>
      </dgm:t>
    </dgm:pt>
    <dgm:pt modelId="{70168BE8-9137-0948-8226-A3418C6E6951}" type="parTrans" cxnId="{7C56F1F3-FFEA-FD42-A866-620F2F3AC850}">
      <dgm:prSet/>
      <dgm:spPr/>
      <dgm:t>
        <a:bodyPr/>
        <a:lstStyle/>
        <a:p>
          <a:endParaRPr lang="en-US"/>
        </a:p>
      </dgm:t>
    </dgm:pt>
    <dgm:pt modelId="{AA43469A-09D1-BE41-BDDD-5387FA9C57B0}" type="sibTrans" cxnId="{7C56F1F3-FFEA-FD42-A866-620F2F3AC850}">
      <dgm:prSet/>
      <dgm:spPr/>
      <dgm:t>
        <a:bodyPr/>
        <a:lstStyle/>
        <a:p>
          <a:endParaRPr lang="en-US"/>
        </a:p>
      </dgm:t>
    </dgm:pt>
    <dgm:pt modelId="{F6570D93-8060-CB45-BFFC-FA2ABF3C16F7}">
      <dgm:prSet phldrT="[Text]"/>
      <dgm:spPr/>
      <dgm:t>
        <a:bodyPr/>
        <a:lstStyle/>
        <a:p>
          <a:r>
            <a:rPr lang="en-US" dirty="0"/>
            <a:t>Model parameters</a:t>
          </a:r>
        </a:p>
      </dgm:t>
    </dgm:pt>
    <dgm:pt modelId="{58346688-2802-934B-A9F9-5632DF9EB874}" type="parTrans" cxnId="{04C1E23F-8823-8E4B-A9AB-E7B3144EABDE}">
      <dgm:prSet/>
      <dgm:spPr/>
      <dgm:t>
        <a:bodyPr/>
        <a:lstStyle/>
        <a:p>
          <a:endParaRPr lang="en-US"/>
        </a:p>
      </dgm:t>
    </dgm:pt>
    <dgm:pt modelId="{E4B2F205-E889-0A42-AB16-AFB0080B5970}" type="sibTrans" cxnId="{04C1E23F-8823-8E4B-A9AB-E7B3144EABDE}">
      <dgm:prSet/>
      <dgm:spPr/>
      <dgm:t>
        <a:bodyPr/>
        <a:lstStyle/>
        <a:p>
          <a:endParaRPr lang="en-US"/>
        </a:p>
      </dgm:t>
    </dgm:pt>
    <dgm:pt modelId="{4C039FDB-6EBE-3E41-B6BA-58901E624610}">
      <dgm:prSet phldrT="[Text]"/>
      <dgm:spPr/>
      <dgm:t>
        <a:bodyPr/>
        <a:lstStyle/>
        <a:p>
          <a:r>
            <a:rPr lang="en-US" dirty="0"/>
            <a:t>Hyper-parameters</a:t>
          </a:r>
        </a:p>
      </dgm:t>
    </dgm:pt>
    <dgm:pt modelId="{9F97C9C1-0EE1-7B4D-A906-3276240EEE44}" type="parTrans" cxnId="{16BD3AC4-683B-D346-9905-AD05EED4E7C7}">
      <dgm:prSet/>
      <dgm:spPr/>
      <dgm:t>
        <a:bodyPr/>
        <a:lstStyle/>
        <a:p>
          <a:endParaRPr lang="en-US"/>
        </a:p>
      </dgm:t>
    </dgm:pt>
    <dgm:pt modelId="{BBE0873C-CED4-AF4B-92ED-6F6CF36C99D4}" type="sibTrans" cxnId="{16BD3AC4-683B-D346-9905-AD05EED4E7C7}">
      <dgm:prSet/>
      <dgm:spPr/>
      <dgm:t>
        <a:bodyPr/>
        <a:lstStyle/>
        <a:p>
          <a:endParaRPr lang="en-US"/>
        </a:p>
      </dgm:t>
    </dgm:pt>
    <dgm:pt modelId="{76EE9595-1904-404F-B84B-DCE1C3979FB9}">
      <dgm:prSet phldrT="[Text]"/>
      <dgm:spPr/>
      <dgm:t>
        <a:bodyPr/>
        <a:lstStyle/>
        <a:p>
          <a:r>
            <a:rPr lang="en-US" dirty="0"/>
            <a:t>Trained model</a:t>
          </a:r>
        </a:p>
      </dgm:t>
    </dgm:pt>
    <dgm:pt modelId="{DDAC8AE3-8F7D-444D-8865-18EA9C09A03E}" type="parTrans" cxnId="{1AFC4215-782C-664A-8EC0-E8DB4C776798}">
      <dgm:prSet/>
      <dgm:spPr/>
      <dgm:t>
        <a:bodyPr/>
        <a:lstStyle/>
        <a:p>
          <a:endParaRPr lang="en-US"/>
        </a:p>
      </dgm:t>
    </dgm:pt>
    <dgm:pt modelId="{6AE4BF01-344F-9C47-ADD8-615627CBE37A}" type="sibTrans" cxnId="{1AFC4215-782C-664A-8EC0-E8DB4C776798}">
      <dgm:prSet/>
      <dgm:spPr/>
      <dgm:t>
        <a:bodyPr/>
        <a:lstStyle/>
        <a:p>
          <a:endParaRPr lang="en-US"/>
        </a:p>
      </dgm:t>
    </dgm:pt>
    <dgm:pt modelId="{994D0342-E023-6E4B-B2B0-4F87EC05FA64}" type="pres">
      <dgm:prSet presAssocID="{660C4A1A-FA7A-4344-B8B7-0D766BB3AF69}" presName="cycle" presStyleCnt="0">
        <dgm:presLayoutVars>
          <dgm:chMax val="1"/>
          <dgm:dir/>
          <dgm:animLvl val="ctr"/>
          <dgm:resizeHandles val="exact"/>
        </dgm:presLayoutVars>
      </dgm:prSet>
      <dgm:spPr/>
    </dgm:pt>
    <dgm:pt modelId="{FCF8C95A-F762-9E45-B6C1-2101875E58D4}" type="pres">
      <dgm:prSet presAssocID="{25469CDF-6AE3-4443-9FBC-6411314C130F}" presName="centerShape" presStyleLbl="node0" presStyleIdx="0" presStyleCnt="1"/>
      <dgm:spPr/>
    </dgm:pt>
    <dgm:pt modelId="{B1E242E7-ACA2-FC46-97B5-A5B76B7F1968}" type="pres">
      <dgm:prSet presAssocID="{A9EFA47D-7000-1740-9340-F5C98B6BA435}" presName="Name9" presStyleLbl="parChTrans1D2" presStyleIdx="0" presStyleCnt="6"/>
      <dgm:spPr/>
    </dgm:pt>
    <dgm:pt modelId="{2EAF9284-596C-C440-9E52-BF5F30B1876F}" type="pres">
      <dgm:prSet presAssocID="{A9EFA47D-7000-1740-9340-F5C98B6BA435}" presName="connTx" presStyleLbl="parChTrans1D2" presStyleIdx="0" presStyleCnt="6"/>
      <dgm:spPr/>
    </dgm:pt>
    <dgm:pt modelId="{CA1B80C4-D38C-2A48-81B7-6E58757BF087}" type="pres">
      <dgm:prSet presAssocID="{BD2D2E49-AA3B-344D-8AD9-D0D22B7C6518}" presName="node" presStyleLbl="node1" presStyleIdx="0" presStyleCnt="6">
        <dgm:presLayoutVars>
          <dgm:bulletEnabled val="1"/>
        </dgm:presLayoutVars>
      </dgm:prSet>
      <dgm:spPr/>
    </dgm:pt>
    <dgm:pt modelId="{780B40BD-CE53-3E44-971A-6690F967B558}" type="pres">
      <dgm:prSet presAssocID="{D1120828-7281-9044-8FF5-17C954441B29}" presName="Name9" presStyleLbl="parChTrans1D2" presStyleIdx="1" presStyleCnt="6"/>
      <dgm:spPr/>
    </dgm:pt>
    <dgm:pt modelId="{480CB970-9760-B34E-A5CF-94B2E70A46F8}" type="pres">
      <dgm:prSet presAssocID="{D1120828-7281-9044-8FF5-17C954441B29}" presName="connTx" presStyleLbl="parChTrans1D2" presStyleIdx="1" presStyleCnt="6"/>
      <dgm:spPr/>
    </dgm:pt>
    <dgm:pt modelId="{E58C031A-2C1C-494C-8E35-D837D244D613}" type="pres">
      <dgm:prSet presAssocID="{F58C15D9-59EB-7643-926D-94B755F8FBCD}" presName="node" presStyleLbl="node1" presStyleIdx="1" presStyleCnt="6">
        <dgm:presLayoutVars>
          <dgm:bulletEnabled val="1"/>
        </dgm:presLayoutVars>
      </dgm:prSet>
      <dgm:spPr/>
    </dgm:pt>
    <dgm:pt modelId="{5D1959F7-E357-7C43-8724-BF182BED7AE3}" type="pres">
      <dgm:prSet presAssocID="{A550ACE0-2F78-CB45-8931-F395DE0A98ED}" presName="Name9" presStyleLbl="parChTrans1D2" presStyleIdx="2" presStyleCnt="6"/>
      <dgm:spPr/>
    </dgm:pt>
    <dgm:pt modelId="{982FCE4E-5796-5D42-A479-21BE3F60F4BF}" type="pres">
      <dgm:prSet presAssocID="{A550ACE0-2F78-CB45-8931-F395DE0A98ED}" presName="connTx" presStyleLbl="parChTrans1D2" presStyleIdx="2" presStyleCnt="6"/>
      <dgm:spPr/>
    </dgm:pt>
    <dgm:pt modelId="{88C5C523-82C7-CB49-A73C-A4B569170A3B}" type="pres">
      <dgm:prSet presAssocID="{AF11C87D-8C0E-A04B-8F63-BB1BD334DDF2}" presName="node" presStyleLbl="node1" presStyleIdx="2" presStyleCnt="6">
        <dgm:presLayoutVars>
          <dgm:bulletEnabled val="1"/>
        </dgm:presLayoutVars>
      </dgm:prSet>
      <dgm:spPr/>
    </dgm:pt>
    <dgm:pt modelId="{C8BA84DF-DBBB-B947-BC5B-402377BAFD49}" type="pres">
      <dgm:prSet presAssocID="{4C37223E-12CD-9A4D-BA6A-C5CC97047795}" presName="Name9" presStyleLbl="parChTrans1D2" presStyleIdx="3" presStyleCnt="6"/>
      <dgm:spPr/>
    </dgm:pt>
    <dgm:pt modelId="{9DCAF809-39D2-9049-B057-268FEC0188EB}" type="pres">
      <dgm:prSet presAssocID="{4C37223E-12CD-9A4D-BA6A-C5CC97047795}" presName="connTx" presStyleLbl="parChTrans1D2" presStyleIdx="3" presStyleCnt="6"/>
      <dgm:spPr/>
    </dgm:pt>
    <dgm:pt modelId="{0EE3FA7B-8BC1-F744-B0A9-B9783EA6BD5E}" type="pres">
      <dgm:prSet presAssocID="{F74BA94D-511D-E943-B8E7-96BD2D9942E3}" presName="node" presStyleLbl="node1" presStyleIdx="3" presStyleCnt="6">
        <dgm:presLayoutVars>
          <dgm:bulletEnabled val="1"/>
        </dgm:presLayoutVars>
      </dgm:prSet>
      <dgm:spPr/>
    </dgm:pt>
    <dgm:pt modelId="{045CBF49-CE07-0147-A437-088DFF69688E}" type="pres">
      <dgm:prSet presAssocID="{AB750B96-26BE-BE4E-91AE-11853FE05D34}" presName="Name9" presStyleLbl="parChTrans1D2" presStyleIdx="4" presStyleCnt="6"/>
      <dgm:spPr/>
    </dgm:pt>
    <dgm:pt modelId="{ECEB51E1-A03B-6D4C-9E1C-1AD5475BAB7F}" type="pres">
      <dgm:prSet presAssocID="{AB750B96-26BE-BE4E-91AE-11853FE05D34}" presName="connTx" presStyleLbl="parChTrans1D2" presStyleIdx="4" presStyleCnt="6"/>
      <dgm:spPr/>
    </dgm:pt>
    <dgm:pt modelId="{FBEE4407-F43C-BC46-8B65-D23B9C1D4F0D}" type="pres">
      <dgm:prSet presAssocID="{7A631DB3-DDB8-F544-AB8E-A947222ECEC4}" presName="node" presStyleLbl="node1" presStyleIdx="4" presStyleCnt="6">
        <dgm:presLayoutVars>
          <dgm:bulletEnabled val="1"/>
        </dgm:presLayoutVars>
      </dgm:prSet>
      <dgm:spPr/>
    </dgm:pt>
    <dgm:pt modelId="{3B22270A-4B34-9444-9337-E428BD030AB8}" type="pres">
      <dgm:prSet presAssocID="{F581679F-45C8-B747-92F7-EF43C49E58DE}" presName="Name9" presStyleLbl="parChTrans1D2" presStyleIdx="5" presStyleCnt="6"/>
      <dgm:spPr/>
    </dgm:pt>
    <dgm:pt modelId="{C37E69AE-1576-4B43-A046-FF53A339704E}" type="pres">
      <dgm:prSet presAssocID="{F581679F-45C8-B747-92F7-EF43C49E58DE}" presName="connTx" presStyleLbl="parChTrans1D2" presStyleIdx="5" presStyleCnt="6"/>
      <dgm:spPr/>
    </dgm:pt>
    <dgm:pt modelId="{727FCB82-5F29-F246-BBDF-5CFD9F0E07D2}" type="pres">
      <dgm:prSet presAssocID="{3849B626-52A8-814F-953B-6721B332B3EC}" presName="node" presStyleLbl="node1" presStyleIdx="5" presStyleCnt="6">
        <dgm:presLayoutVars>
          <dgm:bulletEnabled val="1"/>
        </dgm:presLayoutVars>
      </dgm:prSet>
      <dgm:spPr/>
    </dgm:pt>
  </dgm:ptLst>
  <dgm:cxnLst>
    <dgm:cxn modelId="{7C1D4202-040E-834E-BFC2-8364DFD028C8}" type="presOf" srcId="{D1120828-7281-9044-8FF5-17C954441B29}" destId="{480CB970-9760-B34E-A5CF-94B2E70A46F8}" srcOrd="1" destOrd="0" presId="urn:microsoft.com/office/officeart/2005/8/layout/radial1"/>
    <dgm:cxn modelId="{EE282105-2AB2-2F42-99BE-356B7EEFDAB5}" srcId="{3849B626-52A8-814F-953B-6721B332B3EC}" destId="{71FA3280-CC55-E749-AC31-0D750872D588}" srcOrd="2" destOrd="0" parTransId="{D92900CB-CACD-2F47-8A34-855827A357DC}" sibTransId="{20E8D833-99E1-224A-81C0-91924150C02B}"/>
    <dgm:cxn modelId="{6383EF08-BC51-884F-B092-A4A3D60A4F5E}" srcId="{AF11C87D-8C0E-A04B-8F63-BB1BD334DDF2}" destId="{351BFDFE-CDC5-0043-8B96-6AB07D83D0EA}" srcOrd="2" destOrd="0" parTransId="{1B541116-4C0F-F847-9BEA-7CEBB770E0E4}" sibTransId="{B12DC80B-A6ED-294F-B024-8F4399186D5C}"/>
    <dgm:cxn modelId="{F90F560C-8A42-3540-9055-3491E0FA8CFA}" srcId="{F74BA94D-511D-E943-B8E7-96BD2D9942E3}" destId="{9F1F87FD-43B5-4049-A200-B52F03A7A8C0}" srcOrd="1" destOrd="0" parTransId="{63BE3020-DC7B-E645-857D-81BC8141E56E}" sibTransId="{7D25EBA7-1F0E-C245-A7AF-442414EB0B1E}"/>
    <dgm:cxn modelId="{1BB0720E-54C1-5842-AD6B-ED1CE6F9698D}" type="presOf" srcId="{25469CDF-6AE3-4443-9FBC-6411314C130F}" destId="{FCF8C95A-F762-9E45-B6C1-2101875E58D4}" srcOrd="0" destOrd="0" presId="urn:microsoft.com/office/officeart/2005/8/layout/radial1"/>
    <dgm:cxn modelId="{007F3512-EAA4-C042-AF9F-8C10B2CA0DB9}" srcId="{F74BA94D-511D-E943-B8E7-96BD2D9942E3}" destId="{A94B8449-D6CA-274E-9322-99C73FC1B8FD}" srcOrd="2" destOrd="0" parTransId="{B762972E-B813-624B-BA47-16EB1474F983}" sibTransId="{C521D8D0-B6DE-6E43-AF88-671161FE33DA}"/>
    <dgm:cxn modelId="{1AFC4215-782C-664A-8EC0-E8DB4C776798}" srcId="{BD2D2E49-AA3B-344D-8AD9-D0D22B7C6518}" destId="{76EE9595-1904-404F-B84B-DCE1C3979FB9}" srcOrd="2" destOrd="0" parTransId="{DDAC8AE3-8F7D-444D-8865-18EA9C09A03E}" sibTransId="{6AE4BF01-344F-9C47-ADD8-615627CBE37A}"/>
    <dgm:cxn modelId="{66A50517-AEA3-954C-8141-A921B6051E65}" type="presOf" srcId="{AB750B96-26BE-BE4E-91AE-11853FE05D34}" destId="{045CBF49-CE07-0147-A437-088DFF69688E}" srcOrd="0" destOrd="0" presId="urn:microsoft.com/office/officeart/2005/8/layout/radial1"/>
    <dgm:cxn modelId="{C0A55E17-187D-4A45-8684-BC1592096A45}" srcId="{25469CDF-6AE3-4443-9FBC-6411314C130F}" destId="{BD2D2E49-AA3B-344D-8AD9-D0D22B7C6518}" srcOrd="0" destOrd="0" parTransId="{A9EFA47D-7000-1740-9340-F5C98B6BA435}" sibTransId="{37C77D0D-4E6B-854B-AF6D-03998FB0FE3C}"/>
    <dgm:cxn modelId="{6D17B21B-EA44-4845-A0BB-5AC56488F7B0}" type="presOf" srcId="{4C37223E-12CD-9A4D-BA6A-C5CC97047795}" destId="{9DCAF809-39D2-9049-B057-268FEC0188EB}" srcOrd="1" destOrd="0" presId="urn:microsoft.com/office/officeart/2005/8/layout/radial1"/>
    <dgm:cxn modelId="{E55B4826-066D-3F4A-B1C8-A569CF882440}" type="presOf" srcId="{5BF8489B-D6AB-6344-8D6F-30CA37BF6B0A}" destId="{0EE3FA7B-8BC1-F744-B0A9-B9783EA6BD5E}" srcOrd="0" destOrd="1" presId="urn:microsoft.com/office/officeart/2005/8/layout/radial1"/>
    <dgm:cxn modelId="{5E160D28-EC13-C842-A504-0F6A75E1B582}" type="presOf" srcId="{71FA3280-CC55-E749-AC31-0D750872D588}" destId="{727FCB82-5F29-F246-BBDF-5CFD9F0E07D2}" srcOrd="0" destOrd="3" presId="urn:microsoft.com/office/officeart/2005/8/layout/radial1"/>
    <dgm:cxn modelId="{3C4E6328-B733-E64A-8C42-B0F56FFC6254}" type="presOf" srcId="{351BFDFE-CDC5-0043-8B96-6AB07D83D0EA}" destId="{88C5C523-82C7-CB49-A73C-A4B569170A3B}" srcOrd="0" destOrd="3" presId="urn:microsoft.com/office/officeart/2005/8/layout/radial1"/>
    <dgm:cxn modelId="{D3CD162B-91A4-FB46-A4F3-9FADF84A3292}" type="presOf" srcId="{F58C15D9-59EB-7643-926D-94B755F8FBCD}" destId="{E58C031A-2C1C-494C-8E35-D837D244D613}" srcOrd="0" destOrd="0" presId="urn:microsoft.com/office/officeart/2005/8/layout/radial1"/>
    <dgm:cxn modelId="{4FBD3F2F-E733-0C43-9631-305CC9C5B775}" type="presOf" srcId="{A550ACE0-2F78-CB45-8931-F395DE0A98ED}" destId="{5D1959F7-E357-7C43-8724-BF182BED7AE3}" srcOrd="0" destOrd="0" presId="urn:microsoft.com/office/officeart/2005/8/layout/radial1"/>
    <dgm:cxn modelId="{E3BA7532-D5B2-4B46-8BCE-B4CB1C22869F}" srcId="{F74BA94D-511D-E943-B8E7-96BD2D9942E3}" destId="{5BF8489B-D6AB-6344-8D6F-30CA37BF6B0A}" srcOrd="0" destOrd="0" parTransId="{FFF0D4EB-3E4E-D540-BE54-EB5ABE00AB4C}" sibTransId="{1377F1BC-522E-B04F-BB59-FD1EE3BF7BC0}"/>
    <dgm:cxn modelId="{53147637-F0BB-EF46-AF8E-E3614784B0CD}" type="presOf" srcId="{A550ACE0-2F78-CB45-8931-F395DE0A98ED}" destId="{982FCE4E-5796-5D42-A479-21BE3F60F4BF}" srcOrd="1" destOrd="0" presId="urn:microsoft.com/office/officeart/2005/8/layout/radial1"/>
    <dgm:cxn modelId="{2BBCCE3A-ABD6-A54B-9DE0-87A9B082F854}" type="presOf" srcId="{4C37223E-12CD-9A4D-BA6A-C5CC97047795}" destId="{C8BA84DF-DBBB-B947-BC5B-402377BAFD49}" srcOrd="0" destOrd="0" presId="urn:microsoft.com/office/officeart/2005/8/layout/radial1"/>
    <dgm:cxn modelId="{201F273D-E5C7-374D-9FF3-DA21F8CE8230}" srcId="{3849B626-52A8-814F-953B-6721B332B3EC}" destId="{3062F022-EB0C-A84D-9E67-F9B8D65D085F}" srcOrd="1" destOrd="0" parTransId="{5065FCFC-00AF-C44B-8FA7-0F759FBA157F}" sibTransId="{DFE762AA-CECD-1442-8D66-E347184FE2AC}"/>
    <dgm:cxn modelId="{04C1E23F-8823-8E4B-A9AB-E7B3144EABDE}" srcId="{BD2D2E49-AA3B-344D-8AD9-D0D22B7C6518}" destId="{F6570D93-8060-CB45-BFFC-FA2ABF3C16F7}" srcOrd="0" destOrd="0" parTransId="{58346688-2802-934B-A9F9-5632DF9EB874}" sibTransId="{E4B2F205-E889-0A42-AB16-AFB0080B5970}"/>
    <dgm:cxn modelId="{EAE5665B-78B4-584A-8EC4-848404870ABB}" srcId="{25469CDF-6AE3-4443-9FBC-6411314C130F}" destId="{F74BA94D-511D-E943-B8E7-96BD2D9942E3}" srcOrd="3" destOrd="0" parTransId="{4C37223E-12CD-9A4D-BA6A-C5CC97047795}" sibTransId="{3E111992-1DD1-E94F-82E0-93E21EE457B3}"/>
    <dgm:cxn modelId="{C415535C-678C-2141-B305-449C14F8C254}" type="presOf" srcId="{660C4A1A-FA7A-4344-B8B7-0D766BB3AF69}" destId="{994D0342-E023-6E4B-B2B0-4F87EC05FA64}" srcOrd="0" destOrd="0" presId="urn:microsoft.com/office/officeart/2005/8/layout/radial1"/>
    <dgm:cxn modelId="{1FF1FE5D-50EE-AE42-9481-4F1C1D726841}" type="presOf" srcId="{AF11C87D-8C0E-A04B-8F63-BB1BD334DDF2}" destId="{88C5C523-82C7-CB49-A73C-A4B569170A3B}" srcOrd="0" destOrd="0" presId="urn:microsoft.com/office/officeart/2005/8/layout/radial1"/>
    <dgm:cxn modelId="{815D9064-CFE1-4F4B-B17F-6B25271CC4E0}" type="presOf" srcId="{A119CC57-616A-044C-8F09-020C7FB22C81}" destId="{E58C031A-2C1C-494C-8E35-D837D244D613}" srcOrd="0" destOrd="1" presId="urn:microsoft.com/office/officeart/2005/8/layout/radial1"/>
    <dgm:cxn modelId="{3DD25847-C9B9-A34D-847A-51A1C1FCBF8C}" srcId="{7A631DB3-DDB8-F544-AB8E-A947222ECEC4}" destId="{94376689-BDB3-3A4B-865F-CA464C88CE3B}" srcOrd="1" destOrd="0" parTransId="{8AA05781-F33A-9945-966D-1C265D2BF490}" sibTransId="{4DCE2E9A-E107-9249-871B-D85E085734B8}"/>
    <dgm:cxn modelId="{D0940668-4D13-6D46-87E4-DDD6D24ABA3C}" type="presOf" srcId="{F74BA94D-511D-E943-B8E7-96BD2D9942E3}" destId="{0EE3FA7B-8BC1-F744-B0A9-B9783EA6BD5E}" srcOrd="0" destOrd="0" presId="urn:microsoft.com/office/officeart/2005/8/layout/radial1"/>
    <dgm:cxn modelId="{BE335249-CF98-D641-BC8B-005B13EB86E7}" srcId="{660C4A1A-FA7A-4344-B8B7-0D766BB3AF69}" destId="{25469CDF-6AE3-4443-9FBC-6411314C130F}" srcOrd="0" destOrd="0" parTransId="{52AC797C-D69F-6748-BBF7-9912584EA8FF}" sibTransId="{320C107F-8C4F-EA40-BEE9-D9272B6B73A3}"/>
    <dgm:cxn modelId="{3B93476D-4784-A940-A0F8-16FF204C2A26}" type="presOf" srcId="{F6570D93-8060-CB45-BFFC-FA2ABF3C16F7}" destId="{CA1B80C4-D38C-2A48-81B7-6E58757BF087}" srcOrd="0" destOrd="1" presId="urn:microsoft.com/office/officeart/2005/8/layout/radial1"/>
    <dgm:cxn modelId="{193EF370-A6F4-604E-A72C-D07A20FE5AC7}" type="presOf" srcId="{BD2D2E49-AA3B-344D-8AD9-D0D22B7C6518}" destId="{CA1B80C4-D38C-2A48-81B7-6E58757BF087}" srcOrd="0" destOrd="0" presId="urn:microsoft.com/office/officeart/2005/8/layout/radial1"/>
    <dgm:cxn modelId="{F1DF3878-A82E-2F46-94FB-BE898FCCED00}" type="presOf" srcId="{9F1F87FD-43B5-4049-A200-B52F03A7A8C0}" destId="{0EE3FA7B-8BC1-F744-B0A9-B9783EA6BD5E}" srcOrd="0" destOrd="2" presId="urn:microsoft.com/office/officeart/2005/8/layout/radial1"/>
    <dgm:cxn modelId="{D70B7358-9AA3-964B-B54E-BA2F3E04E884}" srcId="{F58C15D9-59EB-7643-926D-94B755F8FBCD}" destId="{A119CC57-616A-044C-8F09-020C7FB22C81}" srcOrd="0" destOrd="0" parTransId="{D6F81049-EC87-D041-A402-C410B347152A}" sibTransId="{385144CE-A7E9-A348-AED8-152FCEED8940}"/>
    <dgm:cxn modelId="{0E39FB78-C9A7-9A4F-A45A-A08ABF130FE1}" type="presOf" srcId="{AB750B96-26BE-BE4E-91AE-11853FE05D34}" destId="{ECEB51E1-A03B-6D4C-9E1C-1AD5475BAB7F}" srcOrd="1" destOrd="0" presId="urn:microsoft.com/office/officeart/2005/8/layout/radial1"/>
    <dgm:cxn modelId="{40E40180-02E3-D945-B3EB-631B188EA6DC}" srcId="{25469CDF-6AE3-4443-9FBC-6411314C130F}" destId="{F58C15D9-59EB-7643-926D-94B755F8FBCD}" srcOrd="1" destOrd="0" parTransId="{D1120828-7281-9044-8FF5-17C954441B29}" sibTransId="{401E92AD-4212-964B-B6AB-03FC8EA984CF}"/>
    <dgm:cxn modelId="{88B2FC80-6C31-E742-BC5C-87E52CB3D821}" srcId="{AF11C87D-8C0E-A04B-8F63-BB1BD334DDF2}" destId="{79128BE2-13BC-104E-AF29-EFCCD446E10D}" srcOrd="1" destOrd="0" parTransId="{08FD5593-A67B-B24B-84C0-8E804CD8DF44}" sibTransId="{A2BB9037-E8DC-A042-BF19-016E71A9DE64}"/>
    <dgm:cxn modelId="{7C49AD83-AD6D-754A-AD7C-CD3F7C20AD9E}" type="presOf" srcId="{F581679F-45C8-B747-92F7-EF43C49E58DE}" destId="{C37E69AE-1576-4B43-A046-FF53A339704E}" srcOrd="1" destOrd="0" presId="urn:microsoft.com/office/officeart/2005/8/layout/radial1"/>
    <dgm:cxn modelId="{9D4B2785-76D1-7E45-A1FC-C5C7BB0F60AD}" type="presOf" srcId="{6AA7D2E5-9FFD-0845-984B-3CD59CFAAA59}" destId="{E58C031A-2C1C-494C-8E35-D837D244D613}" srcOrd="0" destOrd="2" presId="urn:microsoft.com/office/officeart/2005/8/layout/radial1"/>
    <dgm:cxn modelId="{16BFED85-30A8-E742-98A7-000AD356493E}" type="presOf" srcId="{3062F022-EB0C-A84D-9E67-F9B8D65D085F}" destId="{727FCB82-5F29-F246-BBDF-5CFD9F0E07D2}" srcOrd="0" destOrd="2" presId="urn:microsoft.com/office/officeart/2005/8/layout/radial1"/>
    <dgm:cxn modelId="{68D0A788-81A3-344B-AD68-57D10BA92050}" type="presOf" srcId="{3849B626-52A8-814F-953B-6721B332B3EC}" destId="{727FCB82-5F29-F246-BBDF-5CFD9F0E07D2}" srcOrd="0" destOrd="0" presId="urn:microsoft.com/office/officeart/2005/8/layout/radial1"/>
    <dgm:cxn modelId="{0CA6F191-A644-4F45-926C-B188D79DABBD}" type="presOf" srcId="{4C039FDB-6EBE-3E41-B6BA-58901E624610}" destId="{CA1B80C4-D38C-2A48-81B7-6E58757BF087}" srcOrd="0" destOrd="2" presId="urn:microsoft.com/office/officeart/2005/8/layout/radial1"/>
    <dgm:cxn modelId="{E954EC93-5B52-1441-838C-112FA0419C18}" type="presOf" srcId="{F581679F-45C8-B747-92F7-EF43C49E58DE}" destId="{3B22270A-4B34-9444-9337-E428BD030AB8}" srcOrd="0" destOrd="0" presId="urn:microsoft.com/office/officeart/2005/8/layout/radial1"/>
    <dgm:cxn modelId="{94E943A4-C361-234B-905F-7EE121636949}" srcId="{25469CDF-6AE3-4443-9FBC-6411314C130F}" destId="{AF11C87D-8C0E-A04B-8F63-BB1BD334DDF2}" srcOrd="2" destOrd="0" parTransId="{A550ACE0-2F78-CB45-8931-F395DE0A98ED}" sibTransId="{42C79B0E-DE29-8840-BFA1-A18DDF967A7B}"/>
    <dgm:cxn modelId="{A2CB2DA7-D965-CC4D-9DF5-F39CA862F138}" type="presOf" srcId="{2DA63A67-6026-684F-82E3-C0FCF296A1AD}" destId="{FBEE4407-F43C-BC46-8B65-D23B9C1D4F0D}" srcOrd="0" destOrd="3" presId="urn:microsoft.com/office/officeart/2005/8/layout/radial1"/>
    <dgm:cxn modelId="{E0AB33A9-CF66-D44D-BDF2-6A9CB223A3C2}" srcId="{7A631DB3-DDB8-F544-AB8E-A947222ECEC4}" destId="{2DA63A67-6026-684F-82E3-C0FCF296A1AD}" srcOrd="2" destOrd="0" parTransId="{4FA8C483-476D-9049-8E17-2EB8E7BEFDF5}" sibTransId="{B0F08CC8-C1B3-A04D-9027-BE00C760612B}"/>
    <dgm:cxn modelId="{6F23A8AD-921D-E14E-9EBE-170D7B993E15}" srcId="{F58C15D9-59EB-7643-926D-94B755F8FBCD}" destId="{6AA7D2E5-9FFD-0845-984B-3CD59CFAAA59}" srcOrd="1" destOrd="0" parTransId="{6DDE9F15-F14E-294A-AC24-3095E5AF68D3}" sibTransId="{6968140A-A8C2-CC48-AF87-B68805F8FBC5}"/>
    <dgm:cxn modelId="{EF3070B9-BF70-C745-9917-D2AE661E053E}" type="presOf" srcId="{A94B8449-D6CA-274E-9322-99C73FC1B8FD}" destId="{0EE3FA7B-8BC1-F744-B0A9-B9783EA6BD5E}" srcOrd="0" destOrd="3" presId="urn:microsoft.com/office/officeart/2005/8/layout/radial1"/>
    <dgm:cxn modelId="{CA6DF5B9-618A-8E46-A155-DD3E72DA8B94}" srcId="{25469CDF-6AE3-4443-9FBC-6411314C130F}" destId="{3849B626-52A8-814F-953B-6721B332B3EC}" srcOrd="5" destOrd="0" parTransId="{F581679F-45C8-B747-92F7-EF43C49E58DE}" sibTransId="{EBE2DB9B-E25A-2646-9E42-AF822ED4A63F}"/>
    <dgm:cxn modelId="{EBAAD3BD-2025-0142-95DE-778F96387E5C}" type="presOf" srcId="{71699195-D127-B349-9E70-D9730FE2802B}" destId="{88C5C523-82C7-CB49-A73C-A4B569170A3B}" srcOrd="0" destOrd="1" presId="urn:microsoft.com/office/officeart/2005/8/layout/radial1"/>
    <dgm:cxn modelId="{16BD3AC4-683B-D346-9905-AD05EED4E7C7}" srcId="{BD2D2E49-AA3B-344D-8AD9-D0D22B7C6518}" destId="{4C039FDB-6EBE-3E41-B6BA-58901E624610}" srcOrd="1" destOrd="0" parTransId="{9F97C9C1-0EE1-7B4D-A906-3276240EEE44}" sibTransId="{BBE0873C-CED4-AF4B-92ED-6F6CF36C99D4}"/>
    <dgm:cxn modelId="{F1F9E9C8-D08D-5646-B5FF-46CE77C3E623}" srcId="{25469CDF-6AE3-4443-9FBC-6411314C130F}" destId="{7A631DB3-DDB8-F544-AB8E-A947222ECEC4}" srcOrd="4" destOrd="0" parTransId="{AB750B96-26BE-BE4E-91AE-11853FE05D34}" sibTransId="{10E33D6C-65DD-1249-9456-565E83D65438}"/>
    <dgm:cxn modelId="{96201FC9-4FA9-A04A-B8C6-B35B9DD86FB3}" type="presOf" srcId="{94376689-BDB3-3A4B-865F-CA464C88CE3B}" destId="{FBEE4407-F43C-BC46-8B65-D23B9C1D4F0D}" srcOrd="0" destOrd="2" presId="urn:microsoft.com/office/officeart/2005/8/layout/radial1"/>
    <dgm:cxn modelId="{51F3F8CC-0FF0-CA40-84F3-36F19F576C32}" srcId="{AF11C87D-8C0E-A04B-8F63-BB1BD334DDF2}" destId="{71699195-D127-B349-9E70-D9730FE2802B}" srcOrd="0" destOrd="0" parTransId="{C3D873A9-53BF-8141-AA1E-11F71CED7964}" sibTransId="{489BF4EC-A8AE-6C44-A588-FDDA3DF5F53C}"/>
    <dgm:cxn modelId="{87B372CD-7300-9945-918B-72F4C15EA473}" type="presOf" srcId="{79128BE2-13BC-104E-AF29-EFCCD446E10D}" destId="{88C5C523-82C7-CB49-A73C-A4B569170A3B}" srcOrd="0" destOrd="2" presId="urn:microsoft.com/office/officeart/2005/8/layout/radial1"/>
    <dgm:cxn modelId="{500B67D5-8B5D-BC44-9E8C-E98403EE0C1C}" srcId="{3849B626-52A8-814F-953B-6721B332B3EC}" destId="{2F0723E4-CBF4-C34C-8E0D-E75F9A01F08C}" srcOrd="0" destOrd="0" parTransId="{C8487E4A-5955-E140-B5FC-EB177384AAB0}" sibTransId="{8DC60143-FC2D-914A-8367-97FDFF287E99}"/>
    <dgm:cxn modelId="{058E9BDE-796A-9148-BD7E-0111351A8C92}" type="presOf" srcId="{2F0723E4-CBF4-C34C-8E0D-E75F9A01F08C}" destId="{727FCB82-5F29-F246-BBDF-5CFD9F0E07D2}" srcOrd="0" destOrd="1" presId="urn:microsoft.com/office/officeart/2005/8/layout/radial1"/>
    <dgm:cxn modelId="{8B93BFE6-F026-1242-A4BB-442BFDCD552B}" type="presOf" srcId="{A9EFA47D-7000-1740-9340-F5C98B6BA435}" destId="{2EAF9284-596C-C440-9E52-BF5F30B1876F}" srcOrd="1" destOrd="0" presId="urn:microsoft.com/office/officeart/2005/8/layout/radial1"/>
    <dgm:cxn modelId="{5434A8E7-5D80-334D-BD7B-CCFDE5F45814}" type="presOf" srcId="{76EE9595-1904-404F-B84B-DCE1C3979FB9}" destId="{CA1B80C4-D38C-2A48-81B7-6E58757BF087}" srcOrd="0" destOrd="3" presId="urn:microsoft.com/office/officeart/2005/8/layout/radial1"/>
    <dgm:cxn modelId="{E6D5A6E9-127C-DE41-9F78-A6C6E54F91A7}" srcId="{7A631DB3-DDB8-F544-AB8E-A947222ECEC4}" destId="{B8A1F6C2-D21C-EB4F-A5DA-39CE385FC2EC}" srcOrd="0" destOrd="0" parTransId="{6AB88F68-9D02-444A-8A6E-8219997E977C}" sibTransId="{325F809F-ADBE-0148-AED6-F9967FAC9EE7}"/>
    <dgm:cxn modelId="{89D8FBEC-EF98-D54A-99C1-EA0FED9EB69D}" type="presOf" srcId="{66E74F1E-A32D-344A-A122-AC5C5384912B}" destId="{E58C031A-2C1C-494C-8E35-D837D244D613}" srcOrd="0" destOrd="3" presId="urn:microsoft.com/office/officeart/2005/8/layout/radial1"/>
    <dgm:cxn modelId="{7C56F1F3-FFEA-FD42-A866-620F2F3AC850}" srcId="{F58C15D9-59EB-7643-926D-94B755F8FBCD}" destId="{66E74F1E-A32D-344A-A122-AC5C5384912B}" srcOrd="2" destOrd="0" parTransId="{70168BE8-9137-0948-8226-A3418C6E6951}" sibTransId="{AA43469A-09D1-BE41-BDDD-5387FA9C57B0}"/>
    <dgm:cxn modelId="{868E87F7-52F1-FD48-951A-41B415E40BAE}" type="presOf" srcId="{A9EFA47D-7000-1740-9340-F5C98B6BA435}" destId="{B1E242E7-ACA2-FC46-97B5-A5B76B7F1968}" srcOrd="0" destOrd="0" presId="urn:microsoft.com/office/officeart/2005/8/layout/radial1"/>
    <dgm:cxn modelId="{EF0CD6F7-AF8C-4949-8D86-B89A87869881}" type="presOf" srcId="{D1120828-7281-9044-8FF5-17C954441B29}" destId="{780B40BD-CE53-3E44-971A-6690F967B558}" srcOrd="0" destOrd="0" presId="urn:microsoft.com/office/officeart/2005/8/layout/radial1"/>
    <dgm:cxn modelId="{28F107FB-3223-B74E-A0D4-9DBB91D6F214}" type="presOf" srcId="{7A631DB3-DDB8-F544-AB8E-A947222ECEC4}" destId="{FBEE4407-F43C-BC46-8B65-D23B9C1D4F0D}" srcOrd="0" destOrd="0" presId="urn:microsoft.com/office/officeart/2005/8/layout/radial1"/>
    <dgm:cxn modelId="{A2044BFD-D495-1441-A756-320D110B9701}" type="presOf" srcId="{B8A1F6C2-D21C-EB4F-A5DA-39CE385FC2EC}" destId="{FBEE4407-F43C-BC46-8B65-D23B9C1D4F0D}" srcOrd="0" destOrd="1" presId="urn:microsoft.com/office/officeart/2005/8/layout/radial1"/>
    <dgm:cxn modelId="{8D00ADEE-4AF9-CB49-A3B7-49CE2D8DF01A}" type="presParOf" srcId="{994D0342-E023-6E4B-B2B0-4F87EC05FA64}" destId="{FCF8C95A-F762-9E45-B6C1-2101875E58D4}" srcOrd="0" destOrd="0" presId="urn:microsoft.com/office/officeart/2005/8/layout/radial1"/>
    <dgm:cxn modelId="{7239EA71-FBBD-BB4F-9D3D-C8814CA8470B}" type="presParOf" srcId="{994D0342-E023-6E4B-B2B0-4F87EC05FA64}" destId="{B1E242E7-ACA2-FC46-97B5-A5B76B7F1968}" srcOrd="1" destOrd="0" presId="urn:microsoft.com/office/officeart/2005/8/layout/radial1"/>
    <dgm:cxn modelId="{9CDAF7DC-A0DC-3D47-9C95-E9CCF82D8B10}" type="presParOf" srcId="{B1E242E7-ACA2-FC46-97B5-A5B76B7F1968}" destId="{2EAF9284-596C-C440-9E52-BF5F30B1876F}" srcOrd="0" destOrd="0" presId="urn:microsoft.com/office/officeart/2005/8/layout/radial1"/>
    <dgm:cxn modelId="{DECD726C-92F0-CE44-B394-6D16D7FAAD6E}" type="presParOf" srcId="{994D0342-E023-6E4B-B2B0-4F87EC05FA64}" destId="{CA1B80C4-D38C-2A48-81B7-6E58757BF087}" srcOrd="2" destOrd="0" presId="urn:microsoft.com/office/officeart/2005/8/layout/radial1"/>
    <dgm:cxn modelId="{F92200C8-D267-BA47-B2F3-52A8BAB9515A}" type="presParOf" srcId="{994D0342-E023-6E4B-B2B0-4F87EC05FA64}" destId="{780B40BD-CE53-3E44-971A-6690F967B558}" srcOrd="3" destOrd="0" presId="urn:microsoft.com/office/officeart/2005/8/layout/radial1"/>
    <dgm:cxn modelId="{97F25628-D4D4-A34C-9523-4F7D9768E7CC}" type="presParOf" srcId="{780B40BD-CE53-3E44-971A-6690F967B558}" destId="{480CB970-9760-B34E-A5CF-94B2E70A46F8}" srcOrd="0" destOrd="0" presId="urn:microsoft.com/office/officeart/2005/8/layout/radial1"/>
    <dgm:cxn modelId="{A044E625-D26C-6449-BE9C-E308845A14BF}" type="presParOf" srcId="{994D0342-E023-6E4B-B2B0-4F87EC05FA64}" destId="{E58C031A-2C1C-494C-8E35-D837D244D613}" srcOrd="4" destOrd="0" presId="urn:microsoft.com/office/officeart/2005/8/layout/radial1"/>
    <dgm:cxn modelId="{BFB292F0-93CB-A242-A405-987D576A3710}" type="presParOf" srcId="{994D0342-E023-6E4B-B2B0-4F87EC05FA64}" destId="{5D1959F7-E357-7C43-8724-BF182BED7AE3}" srcOrd="5" destOrd="0" presId="urn:microsoft.com/office/officeart/2005/8/layout/radial1"/>
    <dgm:cxn modelId="{042FA93F-905E-6F4F-B0ED-E2A5B7FFF138}" type="presParOf" srcId="{5D1959F7-E357-7C43-8724-BF182BED7AE3}" destId="{982FCE4E-5796-5D42-A479-21BE3F60F4BF}" srcOrd="0" destOrd="0" presId="urn:microsoft.com/office/officeart/2005/8/layout/radial1"/>
    <dgm:cxn modelId="{B2DE8B1F-E48F-194C-93B8-775EAB1006D7}" type="presParOf" srcId="{994D0342-E023-6E4B-B2B0-4F87EC05FA64}" destId="{88C5C523-82C7-CB49-A73C-A4B569170A3B}" srcOrd="6" destOrd="0" presId="urn:microsoft.com/office/officeart/2005/8/layout/radial1"/>
    <dgm:cxn modelId="{687C0082-0198-3B43-A43B-253E960D674D}" type="presParOf" srcId="{994D0342-E023-6E4B-B2B0-4F87EC05FA64}" destId="{C8BA84DF-DBBB-B947-BC5B-402377BAFD49}" srcOrd="7" destOrd="0" presId="urn:microsoft.com/office/officeart/2005/8/layout/radial1"/>
    <dgm:cxn modelId="{605D9FD3-C788-9E40-B863-2453DCC61781}" type="presParOf" srcId="{C8BA84DF-DBBB-B947-BC5B-402377BAFD49}" destId="{9DCAF809-39D2-9049-B057-268FEC0188EB}" srcOrd="0" destOrd="0" presId="urn:microsoft.com/office/officeart/2005/8/layout/radial1"/>
    <dgm:cxn modelId="{D90B6DC8-4DEA-7B45-896D-064ECA6C672B}" type="presParOf" srcId="{994D0342-E023-6E4B-B2B0-4F87EC05FA64}" destId="{0EE3FA7B-8BC1-F744-B0A9-B9783EA6BD5E}" srcOrd="8" destOrd="0" presId="urn:microsoft.com/office/officeart/2005/8/layout/radial1"/>
    <dgm:cxn modelId="{CD1274E2-A261-654E-BDE0-512B081FEDFA}" type="presParOf" srcId="{994D0342-E023-6E4B-B2B0-4F87EC05FA64}" destId="{045CBF49-CE07-0147-A437-088DFF69688E}" srcOrd="9" destOrd="0" presId="urn:microsoft.com/office/officeart/2005/8/layout/radial1"/>
    <dgm:cxn modelId="{B6BCA52C-B857-224B-9C88-13DEA0848DA0}" type="presParOf" srcId="{045CBF49-CE07-0147-A437-088DFF69688E}" destId="{ECEB51E1-A03B-6D4C-9E1C-1AD5475BAB7F}" srcOrd="0" destOrd="0" presId="urn:microsoft.com/office/officeart/2005/8/layout/radial1"/>
    <dgm:cxn modelId="{BEFF9956-AB27-3549-B41B-FA7DF3939806}" type="presParOf" srcId="{994D0342-E023-6E4B-B2B0-4F87EC05FA64}" destId="{FBEE4407-F43C-BC46-8B65-D23B9C1D4F0D}" srcOrd="10" destOrd="0" presId="urn:microsoft.com/office/officeart/2005/8/layout/radial1"/>
    <dgm:cxn modelId="{2526B026-967D-514D-8C8E-C5252CC3E278}" type="presParOf" srcId="{994D0342-E023-6E4B-B2B0-4F87EC05FA64}" destId="{3B22270A-4B34-9444-9337-E428BD030AB8}" srcOrd="11" destOrd="0" presId="urn:microsoft.com/office/officeart/2005/8/layout/radial1"/>
    <dgm:cxn modelId="{FA4559F4-B853-7744-87C7-311891A0239D}" type="presParOf" srcId="{3B22270A-4B34-9444-9337-E428BD030AB8}" destId="{C37E69AE-1576-4B43-A046-FF53A339704E}" srcOrd="0" destOrd="0" presId="urn:microsoft.com/office/officeart/2005/8/layout/radial1"/>
    <dgm:cxn modelId="{FED9751A-60CE-4546-A0E9-CC1E2C3294AE}" type="presParOf" srcId="{994D0342-E023-6E4B-B2B0-4F87EC05FA64}" destId="{727FCB82-5F29-F246-BBDF-5CFD9F0E07D2}"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1B88FB-EFA2-B74B-AFCC-C5797105FDB2}">
      <dsp:nvSpPr>
        <dsp:cNvPr id="0" name=""/>
        <dsp:cNvSpPr/>
      </dsp:nvSpPr>
      <dsp:spPr>
        <a:xfrm>
          <a:off x="203132" y="1754089"/>
          <a:ext cx="2145462" cy="707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Identify System Components</a:t>
          </a:r>
        </a:p>
      </dsp:txBody>
      <dsp:txXfrm>
        <a:off x="203132" y="1754089"/>
        <a:ext cx="2145462" cy="707027"/>
      </dsp:txXfrm>
    </dsp:sp>
    <dsp:sp modelId="{1DEF732C-03AA-7C4C-93D8-6B1171CBFD3E}">
      <dsp:nvSpPr>
        <dsp:cNvPr id="0" name=""/>
        <dsp:cNvSpPr/>
      </dsp:nvSpPr>
      <dsp:spPr>
        <a:xfrm>
          <a:off x="8334" y="3030874"/>
          <a:ext cx="2535056" cy="1752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Internal and External components that make up the eco-system</a:t>
          </a:r>
        </a:p>
      </dsp:txBody>
      <dsp:txXfrm>
        <a:off x="8334" y="3030874"/>
        <a:ext cx="2535056" cy="1752809"/>
      </dsp:txXfrm>
    </dsp:sp>
    <dsp:sp modelId="{E9230DD1-552C-4043-B971-9B7EB91C8E49}">
      <dsp:nvSpPr>
        <dsp:cNvPr id="0" name=""/>
        <dsp:cNvSpPr/>
      </dsp:nvSpPr>
      <dsp:spPr>
        <a:xfrm>
          <a:off x="200694" y="1539056"/>
          <a:ext cx="170661" cy="17066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667276-730D-3940-957B-3DE34FC89244}">
      <dsp:nvSpPr>
        <dsp:cNvPr id="0" name=""/>
        <dsp:cNvSpPr/>
      </dsp:nvSpPr>
      <dsp:spPr>
        <a:xfrm>
          <a:off x="320157" y="1300129"/>
          <a:ext cx="170661" cy="17066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07BC63-E2CD-CA41-8F23-43F843CB416A}">
      <dsp:nvSpPr>
        <dsp:cNvPr id="0" name=""/>
        <dsp:cNvSpPr/>
      </dsp:nvSpPr>
      <dsp:spPr>
        <a:xfrm>
          <a:off x="606868" y="1347914"/>
          <a:ext cx="268182" cy="26818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E127A7-708C-1949-AE54-14BDDC5A58A6}">
      <dsp:nvSpPr>
        <dsp:cNvPr id="0" name=""/>
        <dsp:cNvSpPr/>
      </dsp:nvSpPr>
      <dsp:spPr>
        <a:xfrm>
          <a:off x="845795" y="1085095"/>
          <a:ext cx="170661" cy="17066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1691F5-D12D-004E-AEB6-C7F0E15DE5F7}">
      <dsp:nvSpPr>
        <dsp:cNvPr id="0" name=""/>
        <dsp:cNvSpPr/>
      </dsp:nvSpPr>
      <dsp:spPr>
        <a:xfrm>
          <a:off x="1156399" y="989525"/>
          <a:ext cx="170661" cy="17066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8AB465-8B48-CD43-8E04-D19443A72C04}">
      <dsp:nvSpPr>
        <dsp:cNvPr id="0" name=""/>
        <dsp:cNvSpPr/>
      </dsp:nvSpPr>
      <dsp:spPr>
        <a:xfrm>
          <a:off x="1538682" y="1156773"/>
          <a:ext cx="170661" cy="17066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BBDA89-CA83-0446-9CDC-6C75AD078DAB}">
      <dsp:nvSpPr>
        <dsp:cNvPr id="0" name=""/>
        <dsp:cNvSpPr/>
      </dsp:nvSpPr>
      <dsp:spPr>
        <a:xfrm>
          <a:off x="1777608" y="1276236"/>
          <a:ext cx="268182" cy="26818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7557F8-C41D-6949-84F3-C646B4B6CFC0}">
      <dsp:nvSpPr>
        <dsp:cNvPr id="0" name=""/>
        <dsp:cNvSpPr/>
      </dsp:nvSpPr>
      <dsp:spPr>
        <a:xfrm>
          <a:off x="2112105" y="1539056"/>
          <a:ext cx="170661" cy="17066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353E42-2FB2-664B-AEAB-09240F2AD63E}">
      <dsp:nvSpPr>
        <dsp:cNvPr id="0" name=""/>
        <dsp:cNvSpPr/>
      </dsp:nvSpPr>
      <dsp:spPr>
        <a:xfrm>
          <a:off x="2255461" y="1801875"/>
          <a:ext cx="170661" cy="17066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B897CE-4BCC-7042-A713-0BF55D66B5FD}">
      <dsp:nvSpPr>
        <dsp:cNvPr id="0" name=""/>
        <dsp:cNvSpPr/>
      </dsp:nvSpPr>
      <dsp:spPr>
        <a:xfrm>
          <a:off x="1013043" y="1300129"/>
          <a:ext cx="438844" cy="43884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30F48E-A242-264A-B223-86295D2D78D5}">
      <dsp:nvSpPr>
        <dsp:cNvPr id="0" name=""/>
        <dsp:cNvSpPr/>
      </dsp:nvSpPr>
      <dsp:spPr>
        <a:xfrm>
          <a:off x="81230" y="2208050"/>
          <a:ext cx="170661" cy="17066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06E692-8465-9042-92D0-D4CFD2F537D7}">
      <dsp:nvSpPr>
        <dsp:cNvPr id="0" name=""/>
        <dsp:cNvSpPr/>
      </dsp:nvSpPr>
      <dsp:spPr>
        <a:xfrm>
          <a:off x="224586" y="2423083"/>
          <a:ext cx="268182" cy="26818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1C3FE9-0C50-904C-BA4E-FDE41A999337}">
      <dsp:nvSpPr>
        <dsp:cNvPr id="0" name=""/>
        <dsp:cNvSpPr/>
      </dsp:nvSpPr>
      <dsp:spPr>
        <a:xfrm>
          <a:off x="582976" y="2614225"/>
          <a:ext cx="390084" cy="39008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46C48D-585D-FC47-8E3D-3982A6A0153D}">
      <dsp:nvSpPr>
        <dsp:cNvPr id="0" name=""/>
        <dsp:cNvSpPr/>
      </dsp:nvSpPr>
      <dsp:spPr>
        <a:xfrm>
          <a:off x="1084721" y="2924829"/>
          <a:ext cx="170661" cy="17066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CA1814-3956-2449-B178-EA856064B2D6}">
      <dsp:nvSpPr>
        <dsp:cNvPr id="0" name=""/>
        <dsp:cNvSpPr/>
      </dsp:nvSpPr>
      <dsp:spPr>
        <a:xfrm>
          <a:off x="1180292" y="2614225"/>
          <a:ext cx="268182" cy="26818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FF8BCF-C8AB-234E-9BC7-8640913504B5}">
      <dsp:nvSpPr>
        <dsp:cNvPr id="0" name=""/>
        <dsp:cNvSpPr/>
      </dsp:nvSpPr>
      <dsp:spPr>
        <a:xfrm>
          <a:off x="1419218" y="2948722"/>
          <a:ext cx="170661" cy="17066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65D297-ABD1-C941-B173-67C3C4B21830}">
      <dsp:nvSpPr>
        <dsp:cNvPr id="0" name=""/>
        <dsp:cNvSpPr/>
      </dsp:nvSpPr>
      <dsp:spPr>
        <a:xfrm>
          <a:off x="1634252" y="2566439"/>
          <a:ext cx="390084" cy="39008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8EF1A3-4D6D-2947-AB9D-6C049497972C}">
      <dsp:nvSpPr>
        <dsp:cNvPr id="0" name=""/>
        <dsp:cNvSpPr/>
      </dsp:nvSpPr>
      <dsp:spPr>
        <a:xfrm>
          <a:off x="2159890" y="2470869"/>
          <a:ext cx="268182" cy="26818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DD12C3-C47E-7441-945C-C9BC3643C967}">
      <dsp:nvSpPr>
        <dsp:cNvPr id="0" name=""/>
        <dsp:cNvSpPr/>
      </dsp:nvSpPr>
      <dsp:spPr>
        <a:xfrm>
          <a:off x="2543391" y="1347517"/>
          <a:ext cx="787614" cy="1503642"/>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2C8BF61-AF1F-AA41-8B24-312273643A4E}">
      <dsp:nvSpPr>
        <dsp:cNvPr id="0" name=""/>
        <dsp:cNvSpPr/>
      </dsp:nvSpPr>
      <dsp:spPr>
        <a:xfrm>
          <a:off x="3331005" y="1348247"/>
          <a:ext cx="2148039" cy="1503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Draw how the data flows</a:t>
          </a:r>
        </a:p>
      </dsp:txBody>
      <dsp:txXfrm>
        <a:off x="3331005" y="1348247"/>
        <a:ext cx="2148039" cy="1503627"/>
      </dsp:txXfrm>
    </dsp:sp>
    <dsp:sp modelId="{70979E80-70E7-2D44-8570-A0FB0D8472A9}">
      <dsp:nvSpPr>
        <dsp:cNvPr id="0" name=""/>
        <dsp:cNvSpPr/>
      </dsp:nvSpPr>
      <dsp:spPr>
        <a:xfrm>
          <a:off x="3331005" y="3244966"/>
          <a:ext cx="2148039" cy="1324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Identify data at rest and in transit through interconnected components and interfaces</a:t>
          </a:r>
        </a:p>
      </dsp:txBody>
      <dsp:txXfrm>
        <a:off x="3331005" y="3244966"/>
        <a:ext cx="2148039" cy="1324624"/>
      </dsp:txXfrm>
    </dsp:sp>
    <dsp:sp modelId="{E19D0EC0-EF89-0F45-8916-B06ADBA6116D}">
      <dsp:nvSpPr>
        <dsp:cNvPr id="0" name=""/>
        <dsp:cNvSpPr/>
      </dsp:nvSpPr>
      <dsp:spPr>
        <a:xfrm>
          <a:off x="5479045" y="1347517"/>
          <a:ext cx="787614" cy="1503642"/>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281863-AC93-1940-9534-EEBDC1D2EBD6}">
      <dsp:nvSpPr>
        <dsp:cNvPr id="0" name=""/>
        <dsp:cNvSpPr/>
      </dsp:nvSpPr>
      <dsp:spPr>
        <a:xfrm>
          <a:off x="6266660" y="1348247"/>
          <a:ext cx="2148039" cy="1503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Divide Out Trust Boundaries</a:t>
          </a:r>
        </a:p>
      </dsp:txBody>
      <dsp:txXfrm>
        <a:off x="6266660" y="1348247"/>
        <a:ext cx="2148039" cy="1503627"/>
      </dsp:txXfrm>
    </dsp:sp>
    <dsp:sp modelId="{1DEC677C-BAF6-9347-A2DF-50EE2EDB473D}">
      <dsp:nvSpPr>
        <dsp:cNvPr id="0" name=""/>
        <dsp:cNvSpPr/>
      </dsp:nvSpPr>
      <dsp:spPr>
        <a:xfrm>
          <a:off x="6266660" y="3244966"/>
          <a:ext cx="2148039" cy="1324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Denotes secure or unsecure zones</a:t>
          </a:r>
        </a:p>
      </dsp:txBody>
      <dsp:txXfrm>
        <a:off x="6266660" y="3244966"/>
        <a:ext cx="2148039" cy="1324624"/>
      </dsp:txXfrm>
    </dsp:sp>
    <dsp:sp modelId="{309D4CCA-E04C-BF48-9C18-704AF457C014}">
      <dsp:nvSpPr>
        <dsp:cNvPr id="0" name=""/>
        <dsp:cNvSpPr/>
      </dsp:nvSpPr>
      <dsp:spPr>
        <a:xfrm>
          <a:off x="8414699" y="1347517"/>
          <a:ext cx="787614" cy="1503642"/>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524C91-B1C4-4E4D-B87E-F41257850316}">
      <dsp:nvSpPr>
        <dsp:cNvPr id="0" name=""/>
        <dsp:cNvSpPr/>
      </dsp:nvSpPr>
      <dsp:spPr>
        <a:xfrm>
          <a:off x="9288235" y="1223253"/>
          <a:ext cx="1825833" cy="1825833"/>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kern="1200" dirty="0"/>
            <a:t>THREAT IDENTIFICATION</a:t>
          </a:r>
        </a:p>
      </dsp:txBody>
      <dsp:txXfrm>
        <a:off x="9555622" y="1490640"/>
        <a:ext cx="1291059" cy="12910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8C95A-F762-9E45-B6C1-2101875E58D4}">
      <dsp:nvSpPr>
        <dsp:cNvPr id="0" name=""/>
        <dsp:cNvSpPr/>
      </dsp:nvSpPr>
      <dsp:spPr>
        <a:xfrm>
          <a:off x="3663316" y="2002479"/>
          <a:ext cx="1521803" cy="152180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AI Assets</a:t>
          </a:r>
        </a:p>
      </dsp:txBody>
      <dsp:txXfrm>
        <a:off x="3886179" y="2225342"/>
        <a:ext cx="1076077" cy="1076077"/>
      </dsp:txXfrm>
    </dsp:sp>
    <dsp:sp modelId="{B1E242E7-ACA2-FC46-97B5-A5B76B7F1968}">
      <dsp:nvSpPr>
        <dsp:cNvPr id="0" name=""/>
        <dsp:cNvSpPr/>
      </dsp:nvSpPr>
      <dsp:spPr>
        <a:xfrm rot="16200000">
          <a:off x="4194245" y="1757027"/>
          <a:ext cx="459945" cy="30957"/>
        </a:xfrm>
        <a:custGeom>
          <a:avLst/>
          <a:gdLst/>
          <a:ahLst/>
          <a:cxnLst/>
          <a:rect l="0" t="0" r="0" b="0"/>
          <a:pathLst>
            <a:path>
              <a:moveTo>
                <a:pt x="0" y="15478"/>
              </a:moveTo>
              <a:lnTo>
                <a:pt x="459945" y="154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12719" y="1761007"/>
        <a:ext cx="22997" cy="22997"/>
      </dsp:txXfrm>
    </dsp:sp>
    <dsp:sp modelId="{CA1B80C4-D38C-2A48-81B7-6E58757BF087}">
      <dsp:nvSpPr>
        <dsp:cNvPr id="0" name=""/>
        <dsp:cNvSpPr/>
      </dsp:nvSpPr>
      <dsp:spPr>
        <a:xfrm>
          <a:off x="3663316" y="20729"/>
          <a:ext cx="1521803" cy="152180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l" defTabSz="577850">
            <a:lnSpc>
              <a:spcPct val="90000"/>
            </a:lnSpc>
            <a:spcBef>
              <a:spcPct val="0"/>
            </a:spcBef>
            <a:spcAft>
              <a:spcPct val="35000"/>
            </a:spcAft>
            <a:buNone/>
          </a:pPr>
          <a:r>
            <a:rPr lang="en-US" sz="1300" kern="1200" dirty="0"/>
            <a:t>Models</a:t>
          </a:r>
        </a:p>
        <a:p>
          <a:pPr marL="57150" lvl="1" indent="-57150" algn="l" defTabSz="444500">
            <a:lnSpc>
              <a:spcPct val="90000"/>
            </a:lnSpc>
            <a:spcBef>
              <a:spcPct val="0"/>
            </a:spcBef>
            <a:spcAft>
              <a:spcPct val="15000"/>
            </a:spcAft>
            <a:buChar char="•"/>
          </a:pPr>
          <a:r>
            <a:rPr lang="en-US" sz="1000" kern="1200" dirty="0"/>
            <a:t>Model parameters</a:t>
          </a:r>
        </a:p>
        <a:p>
          <a:pPr marL="57150" lvl="1" indent="-57150" algn="l" defTabSz="444500">
            <a:lnSpc>
              <a:spcPct val="90000"/>
            </a:lnSpc>
            <a:spcBef>
              <a:spcPct val="0"/>
            </a:spcBef>
            <a:spcAft>
              <a:spcPct val="15000"/>
            </a:spcAft>
            <a:buChar char="•"/>
          </a:pPr>
          <a:r>
            <a:rPr lang="en-US" sz="1000" kern="1200" dirty="0"/>
            <a:t>Hyper-parameters</a:t>
          </a:r>
        </a:p>
        <a:p>
          <a:pPr marL="57150" lvl="1" indent="-57150" algn="l" defTabSz="444500">
            <a:lnSpc>
              <a:spcPct val="90000"/>
            </a:lnSpc>
            <a:spcBef>
              <a:spcPct val="0"/>
            </a:spcBef>
            <a:spcAft>
              <a:spcPct val="15000"/>
            </a:spcAft>
            <a:buChar char="•"/>
          </a:pPr>
          <a:r>
            <a:rPr lang="en-US" sz="1000" kern="1200" dirty="0"/>
            <a:t>Trained model</a:t>
          </a:r>
        </a:p>
      </dsp:txBody>
      <dsp:txXfrm>
        <a:off x="3886179" y="243592"/>
        <a:ext cx="1076077" cy="1076077"/>
      </dsp:txXfrm>
    </dsp:sp>
    <dsp:sp modelId="{780B40BD-CE53-3E44-971A-6690F967B558}">
      <dsp:nvSpPr>
        <dsp:cNvPr id="0" name=""/>
        <dsp:cNvSpPr/>
      </dsp:nvSpPr>
      <dsp:spPr>
        <a:xfrm rot="19800000">
          <a:off x="5052367" y="2252465"/>
          <a:ext cx="459945" cy="30957"/>
        </a:xfrm>
        <a:custGeom>
          <a:avLst/>
          <a:gdLst/>
          <a:ahLst/>
          <a:cxnLst/>
          <a:rect l="0" t="0" r="0" b="0"/>
          <a:pathLst>
            <a:path>
              <a:moveTo>
                <a:pt x="0" y="15478"/>
              </a:moveTo>
              <a:lnTo>
                <a:pt x="459945" y="154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70841" y="2256445"/>
        <a:ext cx="22997" cy="22997"/>
      </dsp:txXfrm>
    </dsp:sp>
    <dsp:sp modelId="{E58C031A-2C1C-494C-8E35-D837D244D613}">
      <dsp:nvSpPr>
        <dsp:cNvPr id="0" name=""/>
        <dsp:cNvSpPr/>
      </dsp:nvSpPr>
      <dsp:spPr>
        <a:xfrm>
          <a:off x="5379561" y="1011604"/>
          <a:ext cx="1521803" cy="152180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l" defTabSz="577850">
            <a:lnSpc>
              <a:spcPct val="90000"/>
            </a:lnSpc>
            <a:spcBef>
              <a:spcPct val="0"/>
            </a:spcBef>
            <a:spcAft>
              <a:spcPct val="35000"/>
            </a:spcAft>
            <a:buNone/>
          </a:pPr>
          <a:r>
            <a:rPr lang="en-US" sz="1300" kern="1200" dirty="0"/>
            <a:t>Actors</a:t>
          </a:r>
        </a:p>
        <a:p>
          <a:pPr marL="57150" lvl="1" indent="-57150" algn="l" defTabSz="444500">
            <a:lnSpc>
              <a:spcPct val="90000"/>
            </a:lnSpc>
            <a:spcBef>
              <a:spcPct val="0"/>
            </a:spcBef>
            <a:spcAft>
              <a:spcPct val="15000"/>
            </a:spcAft>
            <a:buChar char="•"/>
          </a:pPr>
          <a:r>
            <a:rPr lang="en-US" sz="1000" kern="1200" dirty="0"/>
            <a:t>Data owner</a:t>
          </a:r>
        </a:p>
        <a:p>
          <a:pPr marL="57150" lvl="1" indent="-57150" algn="l" defTabSz="444500">
            <a:lnSpc>
              <a:spcPct val="90000"/>
            </a:lnSpc>
            <a:spcBef>
              <a:spcPct val="0"/>
            </a:spcBef>
            <a:spcAft>
              <a:spcPct val="15000"/>
            </a:spcAft>
            <a:buChar char="•"/>
          </a:pPr>
          <a:r>
            <a:rPr lang="en-US" sz="1000" kern="1200" dirty="0"/>
            <a:t>AI developer</a:t>
          </a:r>
        </a:p>
        <a:p>
          <a:pPr marL="57150" lvl="1" indent="-57150" algn="l" defTabSz="444500">
            <a:lnSpc>
              <a:spcPct val="90000"/>
            </a:lnSpc>
            <a:spcBef>
              <a:spcPct val="0"/>
            </a:spcBef>
            <a:spcAft>
              <a:spcPct val="15000"/>
            </a:spcAft>
            <a:buChar char="•"/>
          </a:pPr>
          <a:r>
            <a:rPr lang="en-US" sz="1000" kern="1200" dirty="0"/>
            <a:t>Model provider</a:t>
          </a:r>
        </a:p>
      </dsp:txBody>
      <dsp:txXfrm>
        <a:off x="5602424" y="1234467"/>
        <a:ext cx="1076077" cy="1076077"/>
      </dsp:txXfrm>
    </dsp:sp>
    <dsp:sp modelId="{5D1959F7-E357-7C43-8724-BF182BED7AE3}">
      <dsp:nvSpPr>
        <dsp:cNvPr id="0" name=""/>
        <dsp:cNvSpPr/>
      </dsp:nvSpPr>
      <dsp:spPr>
        <a:xfrm rot="1800000">
          <a:off x="5052367" y="3243339"/>
          <a:ext cx="459945" cy="30957"/>
        </a:xfrm>
        <a:custGeom>
          <a:avLst/>
          <a:gdLst/>
          <a:ahLst/>
          <a:cxnLst/>
          <a:rect l="0" t="0" r="0" b="0"/>
          <a:pathLst>
            <a:path>
              <a:moveTo>
                <a:pt x="0" y="15478"/>
              </a:moveTo>
              <a:lnTo>
                <a:pt x="459945" y="154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70841" y="3247319"/>
        <a:ext cx="22997" cy="22997"/>
      </dsp:txXfrm>
    </dsp:sp>
    <dsp:sp modelId="{88C5C523-82C7-CB49-A73C-A4B569170A3B}">
      <dsp:nvSpPr>
        <dsp:cNvPr id="0" name=""/>
        <dsp:cNvSpPr/>
      </dsp:nvSpPr>
      <dsp:spPr>
        <a:xfrm>
          <a:off x="5379561" y="2993353"/>
          <a:ext cx="1521803" cy="152180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l" defTabSz="577850">
            <a:lnSpc>
              <a:spcPct val="90000"/>
            </a:lnSpc>
            <a:spcBef>
              <a:spcPct val="0"/>
            </a:spcBef>
            <a:spcAft>
              <a:spcPct val="35000"/>
            </a:spcAft>
            <a:buNone/>
          </a:pPr>
          <a:r>
            <a:rPr lang="en-US" sz="1300" kern="1200" dirty="0"/>
            <a:t>Processes</a:t>
          </a:r>
        </a:p>
        <a:p>
          <a:pPr marL="57150" lvl="1" indent="-57150" algn="l" defTabSz="444500">
            <a:lnSpc>
              <a:spcPct val="90000"/>
            </a:lnSpc>
            <a:spcBef>
              <a:spcPct val="0"/>
            </a:spcBef>
            <a:spcAft>
              <a:spcPct val="15000"/>
            </a:spcAft>
            <a:buChar char="•"/>
          </a:pPr>
          <a:r>
            <a:rPr lang="en-US" sz="1000" kern="1200" dirty="0"/>
            <a:t>Data collection</a:t>
          </a:r>
        </a:p>
        <a:p>
          <a:pPr marL="57150" lvl="1" indent="-57150" algn="l" defTabSz="444500">
            <a:lnSpc>
              <a:spcPct val="90000"/>
            </a:lnSpc>
            <a:spcBef>
              <a:spcPct val="0"/>
            </a:spcBef>
            <a:spcAft>
              <a:spcPct val="15000"/>
            </a:spcAft>
            <a:buChar char="•"/>
          </a:pPr>
          <a:r>
            <a:rPr lang="en-US" sz="1000" kern="1200" dirty="0"/>
            <a:t>Pre-processing</a:t>
          </a:r>
        </a:p>
        <a:p>
          <a:pPr marL="57150" lvl="1" indent="-57150" algn="l" defTabSz="444500">
            <a:lnSpc>
              <a:spcPct val="90000"/>
            </a:lnSpc>
            <a:spcBef>
              <a:spcPct val="0"/>
            </a:spcBef>
            <a:spcAft>
              <a:spcPct val="15000"/>
            </a:spcAft>
            <a:buChar char="•"/>
          </a:pPr>
          <a:r>
            <a:rPr lang="en-US" sz="1000" kern="1200" dirty="0"/>
            <a:t>Model tuning</a:t>
          </a:r>
        </a:p>
      </dsp:txBody>
      <dsp:txXfrm>
        <a:off x="5602424" y="3216216"/>
        <a:ext cx="1076077" cy="1076077"/>
      </dsp:txXfrm>
    </dsp:sp>
    <dsp:sp modelId="{C8BA84DF-DBBB-B947-BC5B-402377BAFD49}">
      <dsp:nvSpPr>
        <dsp:cNvPr id="0" name=""/>
        <dsp:cNvSpPr/>
      </dsp:nvSpPr>
      <dsp:spPr>
        <a:xfrm rot="5400000">
          <a:off x="4194245" y="3738776"/>
          <a:ext cx="459945" cy="30957"/>
        </a:xfrm>
        <a:custGeom>
          <a:avLst/>
          <a:gdLst/>
          <a:ahLst/>
          <a:cxnLst/>
          <a:rect l="0" t="0" r="0" b="0"/>
          <a:pathLst>
            <a:path>
              <a:moveTo>
                <a:pt x="0" y="15478"/>
              </a:moveTo>
              <a:lnTo>
                <a:pt x="459945" y="154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12719" y="3742756"/>
        <a:ext cx="22997" cy="22997"/>
      </dsp:txXfrm>
    </dsp:sp>
    <dsp:sp modelId="{0EE3FA7B-8BC1-F744-B0A9-B9783EA6BD5E}">
      <dsp:nvSpPr>
        <dsp:cNvPr id="0" name=""/>
        <dsp:cNvSpPr/>
      </dsp:nvSpPr>
      <dsp:spPr>
        <a:xfrm>
          <a:off x="3663316" y="3984228"/>
          <a:ext cx="1521803" cy="152180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l" defTabSz="577850">
            <a:lnSpc>
              <a:spcPct val="90000"/>
            </a:lnSpc>
            <a:spcBef>
              <a:spcPct val="0"/>
            </a:spcBef>
            <a:spcAft>
              <a:spcPct val="35000"/>
            </a:spcAft>
            <a:buNone/>
          </a:pPr>
          <a:r>
            <a:rPr lang="en-US" sz="1300" kern="1200" dirty="0"/>
            <a:t>Tools</a:t>
          </a:r>
        </a:p>
        <a:p>
          <a:pPr marL="57150" lvl="1" indent="-57150" algn="l" defTabSz="444500">
            <a:lnSpc>
              <a:spcPct val="90000"/>
            </a:lnSpc>
            <a:spcBef>
              <a:spcPct val="0"/>
            </a:spcBef>
            <a:spcAft>
              <a:spcPct val="15000"/>
            </a:spcAft>
            <a:buChar char="•"/>
          </a:pPr>
          <a:r>
            <a:rPr lang="en-US" sz="1000" kern="1200" dirty="0"/>
            <a:t>Data exploration tools</a:t>
          </a:r>
        </a:p>
        <a:p>
          <a:pPr marL="57150" lvl="1" indent="-57150" algn="l" defTabSz="444500">
            <a:lnSpc>
              <a:spcPct val="90000"/>
            </a:lnSpc>
            <a:spcBef>
              <a:spcPct val="0"/>
            </a:spcBef>
            <a:spcAft>
              <a:spcPct val="15000"/>
            </a:spcAft>
            <a:buChar char="•"/>
          </a:pPr>
          <a:r>
            <a:rPr lang="en-US" sz="1000" kern="1200" dirty="0"/>
            <a:t>Libraries</a:t>
          </a:r>
        </a:p>
        <a:p>
          <a:pPr marL="57150" lvl="1" indent="-57150" algn="l" defTabSz="444500">
            <a:lnSpc>
              <a:spcPct val="90000"/>
            </a:lnSpc>
            <a:spcBef>
              <a:spcPct val="0"/>
            </a:spcBef>
            <a:spcAft>
              <a:spcPct val="15000"/>
            </a:spcAft>
            <a:buChar char="•"/>
          </a:pPr>
          <a:r>
            <a:rPr lang="en-US" sz="1000" kern="1200" dirty="0"/>
            <a:t>Visualization Tools</a:t>
          </a:r>
        </a:p>
      </dsp:txBody>
      <dsp:txXfrm>
        <a:off x="3886179" y="4207091"/>
        <a:ext cx="1076077" cy="1076077"/>
      </dsp:txXfrm>
    </dsp:sp>
    <dsp:sp modelId="{045CBF49-CE07-0147-A437-088DFF69688E}">
      <dsp:nvSpPr>
        <dsp:cNvPr id="0" name=""/>
        <dsp:cNvSpPr/>
      </dsp:nvSpPr>
      <dsp:spPr>
        <a:xfrm rot="9000000">
          <a:off x="3336122" y="3243339"/>
          <a:ext cx="459945" cy="30957"/>
        </a:xfrm>
        <a:custGeom>
          <a:avLst/>
          <a:gdLst/>
          <a:ahLst/>
          <a:cxnLst/>
          <a:rect l="0" t="0" r="0" b="0"/>
          <a:pathLst>
            <a:path>
              <a:moveTo>
                <a:pt x="0" y="15478"/>
              </a:moveTo>
              <a:lnTo>
                <a:pt x="459945" y="154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554596" y="3247319"/>
        <a:ext cx="22997" cy="22997"/>
      </dsp:txXfrm>
    </dsp:sp>
    <dsp:sp modelId="{FBEE4407-F43C-BC46-8B65-D23B9C1D4F0D}">
      <dsp:nvSpPr>
        <dsp:cNvPr id="0" name=""/>
        <dsp:cNvSpPr/>
      </dsp:nvSpPr>
      <dsp:spPr>
        <a:xfrm>
          <a:off x="1947070" y="2993353"/>
          <a:ext cx="1521803" cy="152180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l" defTabSz="577850">
            <a:lnSpc>
              <a:spcPct val="90000"/>
            </a:lnSpc>
            <a:spcBef>
              <a:spcPct val="0"/>
            </a:spcBef>
            <a:spcAft>
              <a:spcPct val="35000"/>
            </a:spcAft>
            <a:buNone/>
          </a:pPr>
          <a:r>
            <a:rPr lang="en-US" sz="1300" kern="1200" dirty="0"/>
            <a:t>Artefacts</a:t>
          </a:r>
        </a:p>
        <a:p>
          <a:pPr marL="57150" lvl="1" indent="-57150" algn="l" defTabSz="444500">
            <a:lnSpc>
              <a:spcPct val="90000"/>
            </a:lnSpc>
            <a:spcBef>
              <a:spcPct val="0"/>
            </a:spcBef>
            <a:spcAft>
              <a:spcPct val="15000"/>
            </a:spcAft>
            <a:buChar char="•"/>
          </a:pPr>
          <a:r>
            <a:rPr lang="en-US" sz="1000" kern="1200" dirty="0"/>
            <a:t>Model Architecture</a:t>
          </a:r>
        </a:p>
        <a:p>
          <a:pPr marL="57150" lvl="1" indent="-57150" algn="l" defTabSz="444500">
            <a:lnSpc>
              <a:spcPct val="90000"/>
            </a:lnSpc>
            <a:spcBef>
              <a:spcPct val="0"/>
            </a:spcBef>
            <a:spcAft>
              <a:spcPct val="15000"/>
            </a:spcAft>
            <a:buChar char="•"/>
          </a:pPr>
          <a:r>
            <a:rPr lang="en-US" sz="1000" kern="1200" dirty="0"/>
            <a:t>Use Case</a:t>
          </a:r>
        </a:p>
        <a:p>
          <a:pPr marL="57150" lvl="1" indent="-57150" algn="l" defTabSz="444500">
            <a:lnSpc>
              <a:spcPct val="90000"/>
            </a:lnSpc>
            <a:spcBef>
              <a:spcPct val="0"/>
            </a:spcBef>
            <a:spcAft>
              <a:spcPct val="15000"/>
            </a:spcAft>
            <a:buChar char="•"/>
          </a:pPr>
          <a:r>
            <a:rPr lang="en-US" sz="1000" kern="1200" dirty="0"/>
            <a:t>Metadata Schema</a:t>
          </a:r>
        </a:p>
      </dsp:txBody>
      <dsp:txXfrm>
        <a:off x="2169933" y="3216216"/>
        <a:ext cx="1076077" cy="1076077"/>
      </dsp:txXfrm>
    </dsp:sp>
    <dsp:sp modelId="{3B22270A-4B34-9444-9337-E428BD030AB8}">
      <dsp:nvSpPr>
        <dsp:cNvPr id="0" name=""/>
        <dsp:cNvSpPr/>
      </dsp:nvSpPr>
      <dsp:spPr>
        <a:xfrm rot="12600000">
          <a:off x="3336122" y="2252465"/>
          <a:ext cx="459945" cy="30957"/>
        </a:xfrm>
        <a:custGeom>
          <a:avLst/>
          <a:gdLst/>
          <a:ahLst/>
          <a:cxnLst/>
          <a:rect l="0" t="0" r="0" b="0"/>
          <a:pathLst>
            <a:path>
              <a:moveTo>
                <a:pt x="0" y="15478"/>
              </a:moveTo>
              <a:lnTo>
                <a:pt x="459945" y="154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554596" y="2256445"/>
        <a:ext cx="22997" cy="22997"/>
      </dsp:txXfrm>
    </dsp:sp>
    <dsp:sp modelId="{727FCB82-5F29-F246-BBDF-5CFD9F0E07D2}">
      <dsp:nvSpPr>
        <dsp:cNvPr id="0" name=""/>
        <dsp:cNvSpPr/>
      </dsp:nvSpPr>
      <dsp:spPr>
        <a:xfrm>
          <a:off x="1947070" y="1011604"/>
          <a:ext cx="1521803" cy="152180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l" defTabSz="577850">
            <a:lnSpc>
              <a:spcPct val="90000"/>
            </a:lnSpc>
            <a:spcBef>
              <a:spcPct val="0"/>
            </a:spcBef>
            <a:spcAft>
              <a:spcPct val="35000"/>
            </a:spcAft>
            <a:buNone/>
          </a:pPr>
          <a:r>
            <a:rPr lang="en-US" sz="1300" kern="1200" dirty="0"/>
            <a:t>Data</a:t>
          </a:r>
        </a:p>
        <a:p>
          <a:pPr marL="57150" lvl="1" indent="-57150" algn="l" defTabSz="444500">
            <a:lnSpc>
              <a:spcPct val="90000"/>
            </a:lnSpc>
            <a:spcBef>
              <a:spcPct val="0"/>
            </a:spcBef>
            <a:spcAft>
              <a:spcPct val="15000"/>
            </a:spcAft>
            <a:buChar char="•"/>
          </a:pPr>
          <a:r>
            <a:rPr lang="en-US" sz="1000" kern="1200" dirty="0"/>
            <a:t>Raw Data</a:t>
          </a:r>
        </a:p>
        <a:p>
          <a:pPr marL="57150" lvl="1" indent="-57150" algn="l" defTabSz="444500">
            <a:lnSpc>
              <a:spcPct val="90000"/>
            </a:lnSpc>
            <a:spcBef>
              <a:spcPct val="0"/>
            </a:spcBef>
            <a:spcAft>
              <a:spcPct val="15000"/>
            </a:spcAft>
            <a:buChar char="•"/>
          </a:pPr>
          <a:r>
            <a:rPr lang="en-US" sz="1000" kern="1200" dirty="0"/>
            <a:t>Labeled Data</a:t>
          </a:r>
        </a:p>
        <a:p>
          <a:pPr marL="57150" lvl="1" indent="-57150" algn="l" defTabSz="444500">
            <a:lnSpc>
              <a:spcPct val="90000"/>
            </a:lnSpc>
            <a:spcBef>
              <a:spcPct val="0"/>
            </a:spcBef>
            <a:spcAft>
              <a:spcPct val="15000"/>
            </a:spcAft>
            <a:buChar char="•"/>
          </a:pPr>
          <a:r>
            <a:rPr lang="en-US" sz="1000" kern="1200" dirty="0"/>
            <a:t>Validation Data</a:t>
          </a:r>
        </a:p>
      </dsp:txBody>
      <dsp:txXfrm>
        <a:off x="2169933" y="1234467"/>
        <a:ext cx="1076077" cy="1076077"/>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zh-CN" altLang="en-US"/>
          </a:p>
        </p:txBody>
      </p:sp>
      <p:sp>
        <p:nvSpPr>
          <p:cNvPr id="3" name="日期占位符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9378A75F-2924-419E-A2B9-0B6F81294D43}" type="datetimeFigureOut">
              <a:rPr lang="zh-CN" altLang="en-US" smtClean="0"/>
              <a:t>2022/9/21</a:t>
            </a:fld>
            <a:endParaRPr lang="zh-CN" altLang="en-US"/>
          </a:p>
        </p:txBody>
      </p:sp>
      <p:sp>
        <p:nvSpPr>
          <p:cNvPr id="4" name="幻灯片图像占位符 3"/>
          <p:cNvSpPr>
            <a:spLocks noGrp="1" noRot="1" noChangeAspect="1"/>
          </p:cNvSpPr>
          <p:nvPr>
            <p:ph type="sldImg" idx="2"/>
          </p:nvPr>
        </p:nvSpPr>
        <p:spPr>
          <a:xfrm>
            <a:off x="482600" y="1279525"/>
            <a:ext cx="6138863" cy="3454400"/>
          </a:xfrm>
          <a:prstGeom prst="rect">
            <a:avLst/>
          </a:prstGeom>
          <a:noFill/>
          <a:ln w="12700">
            <a:solidFill>
              <a:prstClr val="black"/>
            </a:solidFill>
          </a:ln>
        </p:spPr>
        <p:txBody>
          <a:bodyPr vert="horz" lIns="99075" tIns="49538" rIns="99075" bIns="49538" rtlCol="0" anchor="ctr"/>
          <a:lstStyle/>
          <a:p>
            <a:endParaRPr lang="zh-CN" altLang="en-US"/>
          </a:p>
        </p:txBody>
      </p:sp>
      <p:sp>
        <p:nvSpPr>
          <p:cNvPr id="5" name="备注占位符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245FDEC2-DF3E-4D08-A694-69CAF3C42812}" type="slidenum">
              <a:rPr lang="zh-CN" altLang="en-US" smtClean="0"/>
              <a:t>‹#›</a:t>
            </a:fld>
            <a:endParaRPr lang="zh-CN" altLang="en-US"/>
          </a:p>
        </p:txBody>
      </p:sp>
    </p:spTree>
    <p:extLst>
      <p:ext uri="{BB962C8B-B14F-4D97-AF65-F5344CB8AC3E}">
        <p14:creationId xmlns:p14="http://schemas.microsoft.com/office/powerpoint/2010/main" val="171074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45FDEC2-DF3E-4D08-A694-69CAF3C42812}" type="slidenum">
              <a:rPr lang="zh-CN" altLang="en-US" smtClean="0"/>
              <a:t>1</a:t>
            </a:fld>
            <a:endParaRPr lang="zh-CN" altLang="en-US"/>
          </a:p>
        </p:txBody>
      </p:sp>
    </p:spTree>
    <p:extLst>
      <p:ext uri="{BB962C8B-B14F-4D97-AF65-F5344CB8AC3E}">
        <p14:creationId xmlns:p14="http://schemas.microsoft.com/office/powerpoint/2010/main" val="3534284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Risk Management spans the entire product lifecycle.  Patch management requirements required as design input consideration to meet post market requirements.  Vulnerability monitoring and management plan critical to a robust security program.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71E33E-517B-45F9-BF3E-7CCBB13D52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8363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www.synopsys.com</a:t>
            </a:r>
            <a:r>
              <a:rPr lang="en-US" dirty="0"/>
              <a:t>/glossary/what-is-threat-</a:t>
            </a:r>
            <a:r>
              <a:rPr lang="en-US" dirty="0" err="1"/>
              <a:t>modeling.html</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71E33E-517B-45F9-BF3E-7CCBB13D52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8367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should be noted that, given the complex and evolving nature of ML based systems, proper identification of asset that are subject to ML specific threats must be considered an ongoing task that needs to keep pace with developments in AI/ML solutions.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71E33E-517B-45F9-BF3E-7CCBB13D52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8489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CSA issued the </a:t>
            </a:r>
            <a:r>
              <a:rPr lang="en-CA" sz="1200" i="1" kern="1200" dirty="0">
                <a:solidFill>
                  <a:schemeClr val="tx1"/>
                </a:solidFill>
                <a:effectLst/>
                <a:latin typeface="+mn-lt"/>
                <a:ea typeface="+mn-ea"/>
                <a:cs typeface="+mn-cs"/>
              </a:rPr>
              <a:t>Guide to Conducting Cybersecurity Risk Assessment for Critical Information Infrastructure </a:t>
            </a:r>
            <a:r>
              <a:rPr lang="en-CA" sz="1200" kern="1200" dirty="0">
                <a:solidFill>
                  <a:schemeClr val="tx1"/>
                </a:solidFill>
                <a:effectLst/>
                <a:latin typeface="+mn-lt"/>
                <a:ea typeface="+mn-ea"/>
                <a:cs typeface="+mn-cs"/>
              </a:rPr>
              <a:t>in December 2019 (subsequently revised in Feb 2021). </a:t>
            </a:r>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71E33E-517B-45F9-BF3E-7CCBB13D52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2239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71E33E-517B-45F9-BF3E-7CCBB13D52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0431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2022/9/21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76744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2022/9/21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222898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2022/9/21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786693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B3D21-FE1C-705F-FF8A-D7CBA48B55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66C53E-170F-5952-57A9-8A02644E07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16E92B-A184-87C4-4BD1-56187242F187}"/>
              </a:ext>
            </a:extLst>
          </p:cNvPr>
          <p:cNvSpPr>
            <a:spLocks noGrp="1"/>
          </p:cNvSpPr>
          <p:nvPr>
            <p:ph type="dt" sz="half" idx="10"/>
          </p:nvPr>
        </p:nvSpPr>
        <p:spPr/>
        <p:txBody>
          <a:bodyPr/>
          <a:lstStyle/>
          <a:p>
            <a:fld id="{2D787992-AC73-0F40-947E-82D8A23C02F8}" type="datetimeFigureOut">
              <a:rPr lang="en-US" smtClean="0"/>
              <a:pPr/>
              <a:t>9/21/2022</a:t>
            </a:fld>
            <a:endParaRPr lang="en-US"/>
          </a:p>
        </p:txBody>
      </p:sp>
      <p:sp>
        <p:nvSpPr>
          <p:cNvPr id="5" name="Footer Placeholder 4">
            <a:extLst>
              <a:ext uri="{FF2B5EF4-FFF2-40B4-BE49-F238E27FC236}">
                <a16:creationId xmlns:a16="http://schemas.microsoft.com/office/drawing/2014/main" id="{C09997E4-EF54-29A9-724C-E0604E8A84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32565D-08FF-090E-49DE-E0741640A356}"/>
              </a:ext>
            </a:extLst>
          </p:cNvPr>
          <p:cNvSpPr>
            <a:spLocks noGrp="1"/>
          </p:cNvSpPr>
          <p:nvPr>
            <p:ph type="sldNum" sz="quarter" idx="12"/>
          </p:nvPr>
        </p:nvSpPr>
        <p:spPr/>
        <p:txBody>
          <a:bodyPr/>
          <a:lstStyle/>
          <a:p>
            <a:fld id="{B4DA1D25-9CDC-424F-90D9-21F0892256AF}" type="slidenum">
              <a:rPr lang="en-US" smtClean="0"/>
              <a:pPr/>
              <a:t>‹#›</a:t>
            </a:fld>
            <a:endParaRPr lang="en-US"/>
          </a:p>
        </p:txBody>
      </p:sp>
    </p:spTree>
    <p:extLst>
      <p:ext uri="{BB962C8B-B14F-4D97-AF65-F5344CB8AC3E}">
        <p14:creationId xmlns:p14="http://schemas.microsoft.com/office/powerpoint/2010/main" val="2050361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DA9AA-0FD9-A010-4C5F-6ECC7F094C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6B9319-7AC5-96BC-A636-E610A2FAB3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D16B42-C120-44C0-B7E6-BA74A45B956D}"/>
              </a:ext>
            </a:extLst>
          </p:cNvPr>
          <p:cNvSpPr>
            <a:spLocks noGrp="1"/>
          </p:cNvSpPr>
          <p:nvPr>
            <p:ph type="dt" sz="half" idx="10"/>
          </p:nvPr>
        </p:nvSpPr>
        <p:spPr/>
        <p:txBody>
          <a:bodyPr/>
          <a:lstStyle/>
          <a:p>
            <a:fld id="{2D787992-AC73-0F40-947E-82D8A23C02F8}" type="datetimeFigureOut">
              <a:rPr lang="en-US" smtClean="0"/>
              <a:pPr/>
              <a:t>9/21/2022</a:t>
            </a:fld>
            <a:endParaRPr lang="en-US"/>
          </a:p>
        </p:txBody>
      </p:sp>
      <p:sp>
        <p:nvSpPr>
          <p:cNvPr id="5" name="Footer Placeholder 4">
            <a:extLst>
              <a:ext uri="{FF2B5EF4-FFF2-40B4-BE49-F238E27FC236}">
                <a16:creationId xmlns:a16="http://schemas.microsoft.com/office/drawing/2014/main" id="{6F563B82-8CBF-D003-036F-EE634E4325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4753DB-BEAF-87FC-7F78-AB9B45EF4F2A}"/>
              </a:ext>
            </a:extLst>
          </p:cNvPr>
          <p:cNvSpPr>
            <a:spLocks noGrp="1"/>
          </p:cNvSpPr>
          <p:nvPr>
            <p:ph type="sldNum" sz="quarter" idx="12"/>
          </p:nvPr>
        </p:nvSpPr>
        <p:spPr/>
        <p:txBody>
          <a:bodyPr/>
          <a:lstStyle/>
          <a:p>
            <a:fld id="{B4DA1D25-9CDC-424F-90D9-21F0892256AF}" type="slidenum">
              <a:rPr lang="en-US" smtClean="0"/>
              <a:pPr/>
              <a:t>‹#›</a:t>
            </a:fld>
            <a:endParaRPr lang="en-US"/>
          </a:p>
        </p:txBody>
      </p:sp>
    </p:spTree>
    <p:extLst>
      <p:ext uri="{BB962C8B-B14F-4D97-AF65-F5344CB8AC3E}">
        <p14:creationId xmlns:p14="http://schemas.microsoft.com/office/powerpoint/2010/main" val="196983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23229-E551-BB82-DDB5-2CB18AD2BB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D43EF8E-D073-38E7-3BA3-5EF4D6F00F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D06E96-4ED4-AFC5-E2F1-0CADA5E54852}"/>
              </a:ext>
            </a:extLst>
          </p:cNvPr>
          <p:cNvSpPr>
            <a:spLocks noGrp="1"/>
          </p:cNvSpPr>
          <p:nvPr>
            <p:ph type="dt" sz="half" idx="10"/>
          </p:nvPr>
        </p:nvSpPr>
        <p:spPr/>
        <p:txBody>
          <a:bodyPr/>
          <a:lstStyle/>
          <a:p>
            <a:fld id="{2D787992-AC73-0F40-947E-82D8A23C02F8}" type="datetimeFigureOut">
              <a:rPr lang="en-US" smtClean="0"/>
              <a:pPr/>
              <a:t>9/21/2022</a:t>
            </a:fld>
            <a:endParaRPr lang="en-US"/>
          </a:p>
        </p:txBody>
      </p:sp>
      <p:sp>
        <p:nvSpPr>
          <p:cNvPr id="5" name="Footer Placeholder 4">
            <a:extLst>
              <a:ext uri="{FF2B5EF4-FFF2-40B4-BE49-F238E27FC236}">
                <a16:creationId xmlns:a16="http://schemas.microsoft.com/office/drawing/2014/main" id="{337B7B4C-994C-84B0-D2E6-F64D6E11D1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DBDCD3-C219-8AA6-2783-3D995BBE4E22}"/>
              </a:ext>
            </a:extLst>
          </p:cNvPr>
          <p:cNvSpPr>
            <a:spLocks noGrp="1"/>
          </p:cNvSpPr>
          <p:nvPr>
            <p:ph type="sldNum" sz="quarter" idx="12"/>
          </p:nvPr>
        </p:nvSpPr>
        <p:spPr/>
        <p:txBody>
          <a:bodyPr/>
          <a:lstStyle/>
          <a:p>
            <a:fld id="{B4DA1D25-9CDC-424F-90D9-21F0892256AF}" type="slidenum">
              <a:rPr lang="en-US" smtClean="0"/>
              <a:pPr/>
              <a:t>‹#›</a:t>
            </a:fld>
            <a:endParaRPr lang="en-US"/>
          </a:p>
        </p:txBody>
      </p:sp>
    </p:spTree>
    <p:extLst>
      <p:ext uri="{BB962C8B-B14F-4D97-AF65-F5344CB8AC3E}">
        <p14:creationId xmlns:p14="http://schemas.microsoft.com/office/powerpoint/2010/main" val="3295406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E7E70-C625-2F45-6E57-FC61D18CEB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A6190C-4504-E800-C116-39A04AD21E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EE1664-F2AA-27F3-210E-031591E60B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F515D6-6CF1-4026-F00F-421BBE9AA203}"/>
              </a:ext>
            </a:extLst>
          </p:cNvPr>
          <p:cNvSpPr>
            <a:spLocks noGrp="1"/>
          </p:cNvSpPr>
          <p:nvPr>
            <p:ph type="dt" sz="half" idx="10"/>
          </p:nvPr>
        </p:nvSpPr>
        <p:spPr/>
        <p:txBody>
          <a:bodyPr/>
          <a:lstStyle/>
          <a:p>
            <a:fld id="{2D787992-AC73-0F40-947E-82D8A23C02F8}" type="datetimeFigureOut">
              <a:rPr lang="en-US" smtClean="0"/>
              <a:pPr/>
              <a:t>9/21/2022</a:t>
            </a:fld>
            <a:endParaRPr lang="en-US"/>
          </a:p>
        </p:txBody>
      </p:sp>
      <p:sp>
        <p:nvSpPr>
          <p:cNvPr id="6" name="Footer Placeholder 5">
            <a:extLst>
              <a:ext uri="{FF2B5EF4-FFF2-40B4-BE49-F238E27FC236}">
                <a16:creationId xmlns:a16="http://schemas.microsoft.com/office/drawing/2014/main" id="{AA89145F-6C90-36BE-C789-8326800F66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BCD3E5-56BD-4EC6-F7EE-731F6018CD0D}"/>
              </a:ext>
            </a:extLst>
          </p:cNvPr>
          <p:cNvSpPr>
            <a:spLocks noGrp="1"/>
          </p:cNvSpPr>
          <p:nvPr>
            <p:ph type="sldNum" sz="quarter" idx="12"/>
          </p:nvPr>
        </p:nvSpPr>
        <p:spPr/>
        <p:txBody>
          <a:bodyPr/>
          <a:lstStyle/>
          <a:p>
            <a:fld id="{B4DA1D25-9CDC-424F-90D9-21F0892256AF}" type="slidenum">
              <a:rPr lang="en-US" smtClean="0"/>
              <a:pPr/>
              <a:t>‹#›</a:t>
            </a:fld>
            <a:endParaRPr lang="en-US"/>
          </a:p>
        </p:txBody>
      </p:sp>
    </p:spTree>
    <p:extLst>
      <p:ext uri="{BB962C8B-B14F-4D97-AF65-F5344CB8AC3E}">
        <p14:creationId xmlns:p14="http://schemas.microsoft.com/office/powerpoint/2010/main" val="1758558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22260-F60F-AA0A-77D1-98B9CE42D6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E31438-9EA4-4E50-3924-C1022EE79E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4A2859-9BB4-5AA6-B7D5-973C8A26B2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2C92CC-B783-EAE0-044B-71203B785B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2BA292-55C6-CE0B-E3A5-8AFBCA854B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586B5B-7A4C-908B-8BF8-569ABE2371E7}"/>
              </a:ext>
            </a:extLst>
          </p:cNvPr>
          <p:cNvSpPr>
            <a:spLocks noGrp="1"/>
          </p:cNvSpPr>
          <p:nvPr>
            <p:ph type="dt" sz="half" idx="10"/>
          </p:nvPr>
        </p:nvSpPr>
        <p:spPr/>
        <p:txBody>
          <a:bodyPr/>
          <a:lstStyle/>
          <a:p>
            <a:fld id="{2D787992-AC73-0F40-947E-82D8A23C02F8}" type="datetimeFigureOut">
              <a:rPr lang="en-US" smtClean="0"/>
              <a:pPr/>
              <a:t>9/21/2022</a:t>
            </a:fld>
            <a:endParaRPr lang="en-US"/>
          </a:p>
        </p:txBody>
      </p:sp>
      <p:sp>
        <p:nvSpPr>
          <p:cNvPr id="8" name="Footer Placeholder 7">
            <a:extLst>
              <a:ext uri="{FF2B5EF4-FFF2-40B4-BE49-F238E27FC236}">
                <a16:creationId xmlns:a16="http://schemas.microsoft.com/office/drawing/2014/main" id="{FC534BD3-96CE-C5FF-51A3-AA59032B0D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46EE0E-21E3-4969-5A12-6BAD5E4ED746}"/>
              </a:ext>
            </a:extLst>
          </p:cNvPr>
          <p:cNvSpPr>
            <a:spLocks noGrp="1"/>
          </p:cNvSpPr>
          <p:nvPr>
            <p:ph type="sldNum" sz="quarter" idx="12"/>
          </p:nvPr>
        </p:nvSpPr>
        <p:spPr/>
        <p:txBody>
          <a:bodyPr/>
          <a:lstStyle/>
          <a:p>
            <a:fld id="{B4DA1D25-9CDC-424F-90D9-21F0892256AF}" type="slidenum">
              <a:rPr lang="en-US" smtClean="0"/>
              <a:pPr/>
              <a:t>‹#›</a:t>
            </a:fld>
            <a:endParaRPr lang="en-US"/>
          </a:p>
        </p:txBody>
      </p:sp>
    </p:spTree>
    <p:extLst>
      <p:ext uri="{BB962C8B-B14F-4D97-AF65-F5344CB8AC3E}">
        <p14:creationId xmlns:p14="http://schemas.microsoft.com/office/powerpoint/2010/main" val="2461176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14A90-D6A4-D792-FDE7-8A72F14DE7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2F6920-C7EB-6A51-DC79-AC964F55E934}"/>
              </a:ext>
            </a:extLst>
          </p:cNvPr>
          <p:cNvSpPr>
            <a:spLocks noGrp="1"/>
          </p:cNvSpPr>
          <p:nvPr>
            <p:ph type="dt" sz="half" idx="10"/>
          </p:nvPr>
        </p:nvSpPr>
        <p:spPr/>
        <p:txBody>
          <a:bodyPr/>
          <a:lstStyle/>
          <a:p>
            <a:fld id="{2D787992-AC73-0F40-947E-82D8A23C02F8}" type="datetimeFigureOut">
              <a:rPr lang="en-US" smtClean="0"/>
              <a:pPr/>
              <a:t>9/21/2022</a:t>
            </a:fld>
            <a:endParaRPr lang="en-US"/>
          </a:p>
        </p:txBody>
      </p:sp>
      <p:sp>
        <p:nvSpPr>
          <p:cNvPr id="4" name="Footer Placeholder 3">
            <a:extLst>
              <a:ext uri="{FF2B5EF4-FFF2-40B4-BE49-F238E27FC236}">
                <a16:creationId xmlns:a16="http://schemas.microsoft.com/office/drawing/2014/main" id="{07A1799A-4326-DA3D-C969-495D892C57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38314C-A7DB-2E2F-82DB-70E60C5A8811}"/>
              </a:ext>
            </a:extLst>
          </p:cNvPr>
          <p:cNvSpPr>
            <a:spLocks noGrp="1"/>
          </p:cNvSpPr>
          <p:nvPr>
            <p:ph type="sldNum" sz="quarter" idx="12"/>
          </p:nvPr>
        </p:nvSpPr>
        <p:spPr/>
        <p:txBody>
          <a:bodyPr/>
          <a:lstStyle/>
          <a:p>
            <a:fld id="{B4DA1D25-9CDC-424F-90D9-21F0892256AF}" type="slidenum">
              <a:rPr lang="en-US" smtClean="0"/>
              <a:pPr/>
              <a:t>‹#›</a:t>
            </a:fld>
            <a:endParaRPr lang="en-US"/>
          </a:p>
        </p:txBody>
      </p:sp>
    </p:spTree>
    <p:extLst>
      <p:ext uri="{BB962C8B-B14F-4D97-AF65-F5344CB8AC3E}">
        <p14:creationId xmlns:p14="http://schemas.microsoft.com/office/powerpoint/2010/main" val="42676634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9414C8-DC3C-9DC9-C9AE-157D6503084E}"/>
              </a:ext>
            </a:extLst>
          </p:cNvPr>
          <p:cNvSpPr>
            <a:spLocks noGrp="1"/>
          </p:cNvSpPr>
          <p:nvPr>
            <p:ph type="dt" sz="half" idx="10"/>
          </p:nvPr>
        </p:nvSpPr>
        <p:spPr/>
        <p:txBody>
          <a:bodyPr/>
          <a:lstStyle/>
          <a:p>
            <a:fld id="{2D787992-AC73-0F40-947E-82D8A23C02F8}" type="datetimeFigureOut">
              <a:rPr lang="en-US" smtClean="0"/>
              <a:pPr/>
              <a:t>9/21/2022</a:t>
            </a:fld>
            <a:endParaRPr lang="en-US"/>
          </a:p>
        </p:txBody>
      </p:sp>
      <p:sp>
        <p:nvSpPr>
          <p:cNvPr id="3" name="Footer Placeholder 2">
            <a:extLst>
              <a:ext uri="{FF2B5EF4-FFF2-40B4-BE49-F238E27FC236}">
                <a16:creationId xmlns:a16="http://schemas.microsoft.com/office/drawing/2014/main" id="{E3257CD5-9D39-B74B-7692-936D9BD5779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0701ED-02FF-425F-F022-91D7A8F9C4BD}"/>
              </a:ext>
            </a:extLst>
          </p:cNvPr>
          <p:cNvSpPr>
            <a:spLocks noGrp="1"/>
          </p:cNvSpPr>
          <p:nvPr>
            <p:ph type="sldNum" sz="quarter" idx="12"/>
          </p:nvPr>
        </p:nvSpPr>
        <p:spPr/>
        <p:txBody>
          <a:bodyPr/>
          <a:lstStyle/>
          <a:p>
            <a:fld id="{B4DA1D25-9CDC-424F-90D9-21F0892256AF}" type="slidenum">
              <a:rPr lang="en-US" smtClean="0"/>
              <a:pPr/>
              <a:t>‹#›</a:t>
            </a:fld>
            <a:endParaRPr lang="en-US"/>
          </a:p>
        </p:txBody>
      </p:sp>
    </p:spTree>
    <p:extLst>
      <p:ext uri="{BB962C8B-B14F-4D97-AF65-F5344CB8AC3E}">
        <p14:creationId xmlns:p14="http://schemas.microsoft.com/office/powerpoint/2010/main" val="24458602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C134B-76F6-C4FC-42F5-34403F5A61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C2E2050-D446-B878-A20F-506B49BAD2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892DD2-00F6-D168-36CD-1448B5897F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6E2BD9-B1E5-09A6-B1BA-BD68D3612194}"/>
              </a:ext>
            </a:extLst>
          </p:cNvPr>
          <p:cNvSpPr>
            <a:spLocks noGrp="1"/>
          </p:cNvSpPr>
          <p:nvPr>
            <p:ph type="dt" sz="half" idx="10"/>
          </p:nvPr>
        </p:nvSpPr>
        <p:spPr/>
        <p:txBody>
          <a:bodyPr/>
          <a:lstStyle/>
          <a:p>
            <a:fld id="{2D787992-AC73-0F40-947E-82D8A23C02F8}" type="datetimeFigureOut">
              <a:rPr lang="en-US" smtClean="0"/>
              <a:pPr/>
              <a:t>9/21/2022</a:t>
            </a:fld>
            <a:endParaRPr lang="en-US"/>
          </a:p>
        </p:txBody>
      </p:sp>
      <p:sp>
        <p:nvSpPr>
          <p:cNvPr id="6" name="Footer Placeholder 5">
            <a:extLst>
              <a:ext uri="{FF2B5EF4-FFF2-40B4-BE49-F238E27FC236}">
                <a16:creationId xmlns:a16="http://schemas.microsoft.com/office/drawing/2014/main" id="{CDC4CB04-0200-7393-867F-0C53B022D9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637C07-DC59-6613-E7FE-137F50B0BF9D}"/>
              </a:ext>
            </a:extLst>
          </p:cNvPr>
          <p:cNvSpPr>
            <a:spLocks noGrp="1"/>
          </p:cNvSpPr>
          <p:nvPr>
            <p:ph type="sldNum" sz="quarter" idx="12"/>
          </p:nvPr>
        </p:nvSpPr>
        <p:spPr/>
        <p:txBody>
          <a:bodyPr/>
          <a:lstStyle/>
          <a:p>
            <a:fld id="{B4DA1D25-9CDC-424F-90D9-21F0892256AF}" type="slidenum">
              <a:rPr lang="en-US" smtClean="0"/>
              <a:pPr/>
              <a:t>‹#›</a:t>
            </a:fld>
            <a:endParaRPr lang="en-US"/>
          </a:p>
        </p:txBody>
      </p:sp>
    </p:spTree>
    <p:extLst>
      <p:ext uri="{BB962C8B-B14F-4D97-AF65-F5344CB8AC3E}">
        <p14:creationId xmlns:p14="http://schemas.microsoft.com/office/powerpoint/2010/main" val="945817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2022/9/21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7288388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A13E6-414C-0F1D-1144-060205F43F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84AFF6-B10D-1A6E-E956-589D230AB6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933536-F225-319C-717A-0DD0770BC1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B991BA-29F1-8BD0-3641-264CACA853D1}"/>
              </a:ext>
            </a:extLst>
          </p:cNvPr>
          <p:cNvSpPr>
            <a:spLocks noGrp="1"/>
          </p:cNvSpPr>
          <p:nvPr>
            <p:ph type="dt" sz="half" idx="10"/>
          </p:nvPr>
        </p:nvSpPr>
        <p:spPr/>
        <p:txBody>
          <a:bodyPr/>
          <a:lstStyle/>
          <a:p>
            <a:fld id="{2D787992-AC73-0F40-947E-82D8A23C02F8}" type="datetimeFigureOut">
              <a:rPr lang="en-US" smtClean="0"/>
              <a:pPr/>
              <a:t>9/21/2022</a:t>
            </a:fld>
            <a:endParaRPr lang="en-US"/>
          </a:p>
        </p:txBody>
      </p:sp>
      <p:sp>
        <p:nvSpPr>
          <p:cNvPr id="6" name="Footer Placeholder 5">
            <a:extLst>
              <a:ext uri="{FF2B5EF4-FFF2-40B4-BE49-F238E27FC236}">
                <a16:creationId xmlns:a16="http://schemas.microsoft.com/office/drawing/2014/main" id="{A4BE6650-B50D-39DD-C930-8F7A187C662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607E29C-6216-2892-045F-9F7F9DDBC78B}"/>
              </a:ext>
            </a:extLst>
          </p:cNvPr>
          <p:cNvSpPr>
            <a:spLocks noGrp="1"/>
          </p:cNvSpPr>
          <p:nvPr>
            <p:ph type="sldNum" sz="quarter" idx="12"/>
          </p:nvPr>
        </p:nvSpPr>
        <p:spPr/>
        <p:txBody>
          <a:bodyPr/>
          <a:lstStyle/>
          <a:p>
            <a:fld id="{B4DA1D25-9CDC-424F-90D9-21F0892256AF}" type="slidenum">
              <a:rPr lang="en-US" smtClean="0"/>
              <a:pPr/>
              <a:t>‹#›</a:t>
            </a:fld>
            <a:endParaRPr lang="en-US"/>
          </a:p>
        </p:txBody>
      </p:sp>
    </p:spTree>
    <p:extLst>
      <p:ext uri="{BB962C8B-B14F-4D97-AF65-F5344CB8AC3E}">
        <p14:creationId xmlns:p14="http://schemas.microsoft.com/office/powerpoint/2010/main" val="36911678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C7176-981C-C143-9DE3-DD5E16C42F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62E5E4-BA35-AE93-48ED-D812DC06C0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291FB2-68CC-9A9C-2213-A52401C1624B}"/>
              </a:ext>
            </a:extLst>
          </p:cNvPr>
          <p:cNvSpPr>
            <a:spLocks noGrp="1"/>
          </p:cNvSpPr>
          <p:nvPr>
            <p:ph type="dt" sz="half" idx="10"/>
          </p:nvPr>
        </p:nvSpPr>
        <p:spPr/>
        <p:txBody>
          <a:bodyPr/>
          <a:lstStyle/>
          <a:p>
            <a:fld id="{2D787992-AC73-0F40-947E-82D8A23C02F8}" type="datetimeFigureOut">
              <a:rPr lang="en-US" smtClean="0"/>
              <a:pPr/>
              <a:t>9/21/2022</a:t>
            </a:fld>
            <a:endParaRPr lang="en-US"/>
          </a:p>
        </p:txBody>
      </p:sp>
      <p:sp>
        <p:nvSpPr>
          <p:cNvPr id="5" name="Footer Placeholder 4">
            <a:extLst>
              <a:ext uri="{FF2B5EF4-FFF2-40B4-BE49-F238E27FC236}">
                <a16:creationId xmlns:a16="http://schemas.microsoft.com/office/drawing/2014/main" id="{83CD2C9A-3D0B-BA3B-5A57-C25B2FB84B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8FB5F2-DE1D-02A7-0DC0-38C8E788A661}"/>
              </a:ext>
            </a:extLst>
          </p:cNvPr>
          <p:cNvSpPr>
            <a:spLocks noGrp="1"/>
          </p:cNvSpPr>
          <p:nvPr>
            <p:ph type="sldNum" sz="quarter" idx="12"/>
          </p:nvPr>
        </p:nvSpPr>
        <p:spPr/>
        <p:txBody>
          <a:bodyPr/>
          <a:lstStyle/>
          <a:p>
            <a:fld id="{B4DA1D25-9CDC-424F-90D9-21F0892256AF}" type="slidenum">
              <a:rPr lang="en-US" smtClean="0"/>
              <a:pPr/>
              <a:t>‹#›</a:t>
            </a:fld>
            <a:endParaRPr lang="en-US"/>
          </a:p>
        </p:txBody>
      </p:sp>
    </p:spTree>
    <p:extLst>
      <p:ext uri="{BB962C8B-B14F-4D97-AF65-F5344CB8AC3E}">
        <p14:creationId xmlns:p14="http://schemas.microsoft.com/office/powerpoint/2010/main" val="5190945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0380BC-24B7-2A1C-63BB-D12C4890E4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59CEEF-854A-640D-C672-7E75207D52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975AB-5CE9-59E3-5640-D2AABE5781F3}"/>
              </a:ext>
            </a:extLst>
          </p:cNvPr>
          <p:cNvSpPr>
            <a:spLocks noGrp="1"/>
          </p:cNvSpPr>
          <p:nvPr>
            <p:ph type="dt" sz="half" idx="10"/>
          </p:nvPr>
        </p:nvSpPr>
        <p:spPr/>
        <p:txBody>
          <a:bodyPr/>
          <a:lstStyle/>
          <a:p>
            <a:fld id="{2D787992-AC73-0F40-947E-82D8A23C02F8}" type="datetimeFigureOut">
              <a:rPr lang="en-US" smtClean="0"/>
              <a:pPr/>
              <a:t>9/21/2022</a:t>
            </a:fld>
            <a:endParaRPr lang="en-US"/>
          </a:p>
        </p:txBody>
      </p:sp>
      <p:sp>
        <p:nvSpPr>
          <p:cNvPr id="5" name="Footer Placeholder 4">
            <a:extLst>
              <a:ext uri="{FF2B5EF4-FFF2-40B4-BE49-F238E27FC236}">
                <a16:creationId xmlns:a16="http://schemas.microsoft.com/office/drawing/2014/main" id="{5E2FE2FE-AD3D-B8BD-BE19-1A7E4AB835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F4A188-DD5F-DB68-EFF2-A92C9170700B}"/>
              </a:ext>
            </a:extLst>
          </p:cNvPr>
          <p:cNvSpPr>
            <a:spLocks noGrp="1"/>
          </p:cNvSpPr>
          <p:nvPr>
            <p:ph type="sldNum" sz="quarter" idx="12"/>
          </p:nvPr>
        </p:nvSpPr>
        <p:spPr/>
        <p:txBody>
          <a:bodyPr/>
          <a:lstStyle/>
          <a:p>
            <a:fld id="{B4DA1D25-9CDC-424F-90D9-21F0892256AF}" type="slidenum">
              <a:rPr lang="en-US" smtClean="0"/>
              <a:pPr/>
              <a:t>‹#›</a:t>
            </a:fld>
            <a:endParaRPr lang="en-US"/>
          </a:p>
        </p:txBody>
      </p:sp>
    </p:spTree>
    <p:extLst>
      <p:ext uri="{BB962C8B-B14F-4D97-AF65-F5344CB8AC3E}">
        <p14:creationId xmlns:p14="http://schemas.microsoft.com/office/powerpoint/2010/main" val="20724035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273A24-443F-BF4F-9E84-84EC5EBE3C0F}"/>
              </a:ext>
            </a:extLst>
          </p:cNvPr>
          <p:cNvSpPr/>
          <p:nvPr userDrawn="1"/>
        </p:nvSpPr>
        <p:spPr>
          <a:xfrm>
            <a:off x="0" y="2269221"/>
            <a:ext cx="12192000" cy="4157892"/>
          </a:xfrm>
          <a:prstGeom prst="rect">
            <a:avLst/>
          </a:prstGeom>
          <a:solidFill>
            <a:schemeClr val="tx1"/>
          </a:solidFill>
          <a:ln w="9525">
            <a:noFill/>
            <a:miter lim="800000"/>
            <a:headEnd/>
            <a:tailEnd/>
          </a:ln>
          <a:effectLst/>
        </p:spPr>
        <p:txBody>
          <a:bodyPr lIns="18288" tIns="18288" rIns="18288" bIns="18288" anchor="ctr" anchorCtr="1"/>
          <a:lstStyle/>
          <a:p>
            <a:pPr algn="ctr">
              <a:lnSpc>
                <a:spcPct val="85000"/>
              </a:lnSpc>
              <a:spcBef>
                <a:spcPct val="20000"/>
              </a:spcBef>
            </a:pPr>
            <a:endParaRPr lang="en-US" sz="1600" dirty="0">
              <a:solidFill>
                <a:srgbClr val="FFFFFF"/>
              </a:solidFill>
            </a:endParaRPr>
          </a:p>
        </p:txBody>
      </p:sp>
      <p:sp>
        <p:nvSpPr>
          <p:cNvPr id="6" name="Oval 5">
            <a:extLst>
              <a:ext uri="{FF2B5EF4-FFF2-40B4-BE49-F238E27FC236}">
                <a16:creationId xmlns:a16="http://schemas.microsoft.com/office/drawing/2014/main" id="{F5F8200D-B3B4-4148-9C6D-568491394D5E}"/>
              </a:ext>
            </a:extLst>
          </p:cNvPr>
          <p:cNvSpPr/>
          <p:nvPr userDrawn="1"/>
        </p:nvSpPr>
        <p:spPr>
          <a:xfrm>
            <a:off x="61766" y="1326846"/>
            <a:ext cx="1369515" cy="1369514"/>
          </a:xfrm>
          <a:prstGeom prst="ellipse">
            <a:avLst/>
          </a:prstGeom>
          <a:noFill/>
          <a:ln w="127000" cap="flat" cmpd="sng" algn="ctr">
            <a:solidFill>
              <a:srgbClr val="FFFF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7" name="Oval 6">
            <a:extLst>
              <a:ext uri="{FF2B5EF4-FFF2-40B4-BE49-F238E27FC236}">
                <a16:creationId xmlns:a16="http://schemas.microsoft.com/office/drawing/2014/main" id="{729D34ED-79DE-2446-9395-DDA4722F187C}"/>
              </a:ext>
            </a:extLst>
          </p:cNvPr>
          <p:cNvSpPr/>
          <p:nvPr userDrawn="1"/>
        </p:nvSpPr>
        <p:spPr>
          <a:xfrm>
            <a:off x="2208178" y="1325880"/>
            <a:ext cx="1369514" cy="1369514"/>
          </a:xfrm>
          <a:prstGeom prst="ellipse">
            <a:avLst/>
          </a:prstGeom>
          <a:noFill/>
          <a:ln w="127000" cap="flat" cmpd="sng" algn="ctr">
            <a:solidFill>
              <a:srgbClr val="FFFF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Oval 7">
            <a:extLst>
              <a:ext uri="{FF2B5EF4-FFF2-40B4-BE49-F238E27FC236}">
                <a16:creationId xmlns:a16="http://schemas.microsoft.com/office/drawing/2014/main" id="{94068D8B-FCBD-9043-A778-F9E3EB1FB9D3}"/>
              </a:ext>
            </a:extLst>
          </p:cNvPr>
          <p:cNvSpPr/>
          <p:nvPr userDrawn="1"/>
        </p:nvSpPr>
        <p:spPr>
          <a:xfrm>
            <a:off x="6483483" y="1325880"/>
            <a:ext cx="1364722" cy="1369514"/>
          </a:xfrm>
          <a:prstGeom prst="ellipse">
            <a:avLst/>
          </a:prstGeom>
          <a:noFill/>
          <a:ln w="127000" cap="flat" cmpd="sng" algn="ctr">
            <a:solidFill>
              <a:srgbClr val="FFFF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Oval 9">
            <a:extLst>
              <a:ext uri="{FF2B5EF4-FFF2-40B4-BE49-F238E27FC236}">
                <a16:creationId xmlns:a16="http://schemas.microsoft.com/office/drawing/2014/main" id="{B7AA7307-0F3C-BE4F-8289-31F0B27316F2}"/>
              </a:ext>
            </a:extLst>
          </p:cNvPr>
          <p:cNvSpPr/>
          <p:nvPr userDrawn="1"/>
        </p:nvSpPr>
        <p:spPr>
          <a:xfrm>
            <a:off x="8615857" y="1325880"/>
            <a:ext cx="1364722" cy="1369514"/>
          </a:xfrm>
          <a:prstGeom prst="ellipse">
            <a:avLst/>
          </a:prstGeom>
          <a:noFill/>
          <a:ln w="127000" cap="flat" cmpd="sng" algn="ctr">
            <a:solidFill>
              <a:srgbClr val="FFFF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3" name="Oval 32">
            <a:extLst>
              <a:ext uri="{FF2B5EF4-FFF2-40B4-BE49-F238E27FC236}">
                <a16:creationId xmlns:a16="http://schemas.microsoft.com/office/drawing/2014/main" id="{3F985EA3-C591-1F46-B398-FF28856FDB78}"/>
              </a:ext>
            </a:extLst>
          </p:cNvPr>
          <p:cNvSpPr/>
          <p:nvPr userDrawn="1"/>
        </p:nvSpPr>
        <p:spPr>
          <a:xfrm>
            <a:off x="54864" y="1328930"/>
            <a:ext cx="1369517" cy="1369516"/>
          </a:xfrm>
          <a:prstGeom prst="ellipse">
            <a:avLst/>
          </a:prstGeom>
          <a:solidFill>
            <a:schemeClr val="accent2">
              <a:lumMod val="75000"/>
            </a:schemeClr>
          </a:solidFill>
          <a:ln w="12700">
            <a:noFill/>
            <a:miter lim="800000"/>
            <a:headEnd/>
            <a:tailEnd/>
          </a:ln>
          <a:effectLst/>
        </p:spPr>
        <p:txBody>
          <a:bodyPr lIns="18288" tIns="18288" rIns="18288" bIns="18288" anchor="ctr" anchorCtr="1"/>
          <a:lstStyle/>
          <a:p>
            <a:pPr algn="ctr">
              <a:lnSpc>
                <a:spcPct val="85000"/>
              </a:lnSpc>
              <a:spcBef>
                <a:spcPts val="20"/>
              </a:spcBef>
            </a:pPr>
            <a:endParaRPr lang="en-US" sz="2400" dirty="0">
              <a:solidFill>
                <a:srgbClr val="FFFFFF"/>
              </a:solidFill>
            </a:endParaRPr>
          </a:p>
        </p:txBody>
      </p:sp>
      <p:sp>
        <p:nvSpPr>
          <p:cNvPr id="34" name="Oval 33">
            <a:extLst>
              <a:ext uri="{FF2B5EF4-FFF2-40B4-BE49-F238E27FC236}">
                <a16:creationId xmlns:a16="http://schemas.microsoft.com/office/drawing/2014/main" id="{D0AA7426-D0A9-1144-BDFB-A2CD3ABBF841}"/>
              </a:ext>
            </a:extLst>
          </p:cNvPr>
          <p:cNvSpPr/>
          <p:nvPr userDrawn="1"/>
        </p:nvSpPr>
        <p:spPr>
          <a:xfrm>
            <a:off x="2208176" y="1327964"/>
            <a:ext cx="1369516" cy="1369516"/>
          </a:xfrm>
          <a:prstGeom prst="ellipse">
            <a:avLst/>
          </a:prstGeom>
          <a:solidFill>
            <a:schemeClr val="accent4">
              <a:lumMod val="75000"/>
            </a:schemeClr>
          </a:solidFill>
          <a:ln w="9525">
            <a:noFill/>
            <a:miter lim="800000"/>
            <a:headEnd/>
            <a:tailEnd/>
          </a:ln>
          <a:effectLst/>
        </p:spPr>
        <p:txBody>
          <a:bodyPr lIns="18288" tIns="18288" rIns="18288" bIns="18288" anchor="ctr" anchorCtr="1"/>
          <a:lstStyle/>
          <a:p>
            <a:pPr algn="ctr">
              <a:lnSpc>
                <a:spcPct val="85000"/>
              </a:lnSpc>
              <a:spcBef>
                <a:spcPct val="20000"/>
              </a:spcBef>
            </a:pPr>
            <a:endParaRPr lang="en-US" sz="2400" dirty="0">
              <a:solidFill>
                <a:srgbClr val="FFFFFF"/>
              </a:solidFill>
            </a:endParaRPr>
          </a:p>
        </p:txBody>
      </p:sp>
      <p:sp>
        <p:nvSpPr>
          <p:cNvPr id="35" name="Oval 34">
            <a:extLst>
              <a:ext uri="{FF2B5EF4-FFF2-40B4-BE49-F238E27FC236}">
                <a16:creationId xmlns:a16="http://schemas.microsoft.com/office/drawing/2014/main" id="{3A541760-3579-3541-8582-EE306D55BFFB}"/>
              </a:ext>
            </a:extLst>
          </p:cNvPr>
          <p:cNvSpPr/>
          <p:nvPr userDrawn="1"/>
        </p:nvSpPr>
        <p:spPr>
          <a:xfrm>
            <a:off x="6490359" y="1327964"/>
            <a:ext cx="1364724" cy="1369516"/>
          </a:xfrm>
          <a:prstGeom prst="ellipse">
            <a:avLst/>
          </a:prstGeom>
          <a:solidFill>
            <a:schemeClr val="accent6">
              <a:lumMod val="60000"/>
              <a:lumOff val="40000"/>
            </a:schemeClr>
          </a:solidFill>
          <a:ln w="9525">
            <a:noFill/>
            <a:miter lim="800000"/>
            <a:headEnd/>
            <a:tailEnd/>
          </a:ln>
          <a:effectLst/>
        </p:spPr>
        <p:txBody>
          <a:bodyPr lIns="18288" tIns="18288" rIns="18288" bIns="18288" anchor="ctr" anchorCtr="1"/>
          <a:lstStyle/>
          <a:p>
            <a:pPr algn="ctr">
              <a:lnSpc>
                <a:spcPct val="85000"/>
              </a:lnSpc>
              <a:spcBef>
                <a:spcPct val="20000"/>
              </a:spcBef>
            </a:pPr>
            <a:endParaRPr lang="en-US" sz="2400" dirty="0">
              <a:solidFill>
                <a:srgbClr val="FFFFFF"/>
              </a:solidFill>
            </a:endParaRPr>
          </a:p>
        </p:txBody>
      </p:sp>
      <p:sp>
        <p:nvSpPr>
          <p:cNvPr id="36" name="Oval 35">
            <a:extLst>
              <a:ext uri="{FF2B5EF4-FFF2-40B4-BE49-F238E27FC236}">
                <a16:creationId xmlns:a16="http://schemas.microsoft.com/office/drawing/2014/main" id="{35A8E1DC-C43B-074B-8A90-6F9EABBB4BA4}"/>
              </a:ext>
            </a:extLst>
          </p:cNvPr>
          <p:cNvSpPr/>
          <p:nvPr userDrawn="1"/>
        </p:nvSpPr>
        <p:spPr>
          <a:xfrm>
            <a:off x="4343400" y="1325880"/>
            <a:ext cx="1369514" cy="1369514"/>
          </a:xfrm>
          <a:prstGeom prst="ellipse">
            <a:avLst/>
          </a:prstGeom>
          <a:noFill/>
          <a:ln w="127000" cap="flat" cmpd="sng" algn="ctr">
            <a:solidFill>
              <a:srgbClr val="FFFF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7" name="Oval 36">
            <a:extLst>
              <a:ext uri="{FF2B5EF4-FFF2-40B4-BE49-F238E27FC236}">
                <a16:creationId xmlns:a16="http://schemas.microsoft.com/office/drawing/2014/main" id="{FEE3A366-64CF-F74B-92EE-2A831059C7E9}"/>
              </a:ext>
            </a:extLst>
          </p:cNvPr>
          <p:cNvSpPr/>
          <p:nvPr userDrawn="1"/>
        </p:nvSpPr>
        <p:spPr>
          <a:xfrm>
            <a:off x="8608979" y="1327964"/>
            <a:ext cx="1364724" cy="1369516"/>
          </a:xfrm>
          <a:prstGeom prst="ellipse">
            <a:avLst/>
          </a:prstGeom>
          <a:solidFill>
            <a:schemeClr val="accent5">
              <a:lumMod val="60000"/>
              <a:lumOff val="40000"/>
            </a:schemeClr>
          </a:solidFill>
          <a:ln w="12700">
            <a:noFill/>
            <a:miter lim="800000"/>
            <a:headEnd/>
            <a:tailEnd/>
          </a:ln>
          <a:effectLst/>
        </p:spPr>
        <p:txBody>
          <a:bodyPr lIns="18288" tIns="18288" rIns="18288" bIns="18288" anchor="ctr" anchorCtr="1"/>
          <a:lstStyle/>
          <a:p>
            <a:pPr algn="ctr">
              <a:lnSpc>
                <a:spcPct val="85000"/>
              </a:lnSpc>
              <a:spcBef>
                <a:spcPts val="20"/>
              </a:spcBef>
            </a:pPr>
            <a:endParaRPr lang="en-US" sz="2400" dirty="0">
              <a:solidFill>
                <a:srgbClr val="FFFFFF"/>
              </a:solidFill>
            </a:endParaRPr>
          </a:p>
        </p:txBody>
      </p:sp>
      <p:sp>
        <p:nvSpPr>
          <p:cNvPr id="38" name="Oval 37">
            <a:extLst>
              <a:ext uri="{FF2B5EF4-FFF2-40B4-BE49-F238E27FC236}">
                <a16:creationId xmlns:a16="http://schemas.microsoft.com/office/drawing/2014/main" id="{AF57B189-54BE-4647-8C20-06C0DB75C419}"/>
              </a:ext>
            </a:extLst>
          </p:cNvPr>
          <p:cNvSpPr/>
          <p:nvPr userDrawn="1"/>
        </p:nvSpPr>
        <p:spPr>
          <a:xfrm>
            <a:off x="10753346" y="1325880"/>
            <a:ext cx="1369514" cy="1369514"/>
          </a:xfrm>
          <a:prstGeom prst="ellipse">
            <a:avLst/>
          </a:prstGeom>
          <a:noFill/>
          <a:ln w="127000" cap="flat" cmpd="sng" algn="ctr">
            <a:solidFill>
              <a:srgbClr val="FFFF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9" name="Oval 38">
            <a:extLst>
              <a:ext uri="{FF2B5EF4-FFF2-40B4-BE49-F238E27FC236}">
                <a16:creationId xmlns:a16="http://schemas.microsoft.com/office/drawing/2014/main" id="{0AAF55E1-7B1E-D444-B87C-2908C39FEE77}"/>
              </a:ext>
            </a:extLst>
          </p:cNvPr>
          <p:cNvSpPr/>
          <p:nvPr userDrawn="1"/>
        </p:nvSpPr>
        <p:spPr>
          <a:xfrm>
            <a:off x="4343400" y="1326921"/>
            <a:ext cx="1369516" cy="1369516"/>
          </a:xfrm>
          <a:prstGeom prst="ellipse">
            <a:avLst/>
          </a:prstGeom>
          <a:solidFill>
            <a:schemeClr val="accent4">
              <a:lumMod val="40000"/>
              <a:lumOff val="60000"/>
            </a:schemeClr>
          </a:solidFill>
          <a:ln w="9525">
            <a:noFill/>
            <a:miter lim="800000"/>
            <a:headEnd/>
            <a:tailEnd/>
          </a:ln>
          <a:effectLst/>
        </p:spPr>
        <p:txBody>
          <a:bodyPr lIns="18288" tIns="18288" rIns="18288" bIns="18288" anchor="ctr" anchorCtr="1"/>
          <a:lstStyle/>
          <a:p>
            <a:pPr algn="ctr">
              <a:lnSpc>
                <a:spcPct val="85000"/>
              </a:lnSpc>
              <a:spcBef>
                <a:spcPct val="20000"/>
              </a:spcBef>
            </a:pPr>
            <a:endParaRPr lang="en-US" sz="2400" dirty="0">
              <a:solidFill>
                <a:srgbClr val="FFFFFF"/>
              </a:solidFill>
            </a:endParaRPr>
          </a:p>
        </p:txBody>
      </p:sp>
      <p:sp>
        <p:nvSpPr>
          <p:cNvPr id="40" name="Oval 39">
            <a:extLst>
              <a:ext uri="{FF2B5EF4-FFF2-40B4-BE49-F238E27FC236}">
                <a16:creationId xmlns:a16="http://schemas.microsoft.com/office/drawing/2014/main" id="{0C752DD5-E82A-4D49-B083-42200C07519A}"/>
              </a:ext>
            </a:extLst>
          </p:cNvPr>
          <p:cNvSpPr/>
          <p:nvPr userDrawn="1"/>
        </p:nvSpPr>
        <p:spPr>
          <a:xfrm>
            <a:off x="10753344" y="1326921"/>
            <a:ext cx="1369516" cy="1369516"/>
          </a:xfrm>
          <a:prstGeom prst="ellipse">
            <a:avLst/>
          </a:prstGeom>
          <a:solidFill>
            <a:schemeClr val="accent1">
              <a:lumMod val="60000"/>
              <a:lumOff val="40000"/>
            </a:schemeClr>
          </a:solidFill>
          <a:ln w="9525">
            <a:noFill/>
            <a:miter lim="800000"/>
            <a:headEnd/>
            <a:tailEnd/>
          </a:ln>
          <a:effectLst/>
        </p:spPr>
        <p:txBody>
          <a:bodyPr lIns="18288" tIns="18288" rIns="18288" bIns="18288" anchor="ctr" anchorCtr="1"/>
          <a:lstStyle/>
          <a:p>
            <a:pPr algn="ctr">
              <a:lnSpc>
                <a:spcPct val="85000"/>
              </a:lnSpc>
              <a:spcBef>
                <a:spcPct val="20000"/>
              </a:spcBef>
            </a:pPr>
            <a:endParaRPr lang="en-US" sz="2400" dirty="0">
              <a:solidFill>
                <a:srgbClr val="FFFFFF"/>
              </a:solidFill>
            </a:endParaRPr>
          </a:p>
        </p:txBody>
      </p:sp>
      <p:sp>
        <p:nvSpPr>
          <p:cNvPr id="41" name="AutoShape 110">
            <a:extLst>
              <a:ext uri="{FF2B5EF4-FFF2-40B4-BE49-F238E27FC236}">
                <a16:creationId xmlns:a16="http://schemas.microsoft.com/office/drawing/2014/main" id="{4740BF11-121E-FA4F-A0B2-545FE62EA0D2}"/>
              </a:ext>
            </a:extLst>
          </p:cNvPr>
          <p:cNvSpPr>
            <a:spLocks noChangeArrowheads="1"/>
          </p:cNvSpPr>
          <p:nvPr userDrawn="1"/>
        </p:nvSpPr>
        <p:spPr bwMode="auto">
          <a:xfrm>
            <a:off x="3577692" y="1901952"/>
            <a:ext cx="751856" cy="277812"/>
          </a:xfrm>
          <a:prstGeom prst="rightArrow">
            <a:avLst>
              <a:gd name="adj1" fmla="val 55843"/>
              <a:gd name="adj2" fmla="val 49879"/>
            </a:avLst>
          </a:prstGeom>
          <a:gradFill flip="none" rotWithShape="1">
            <a:gsLst>
              <a:gs pos="0">
                <a:srgbClr val="FFFFFF">
                  <a:alpha val="0"/>
                </a:srgbClr>
              </a:gs>
              <a:gs pos="100000">
                <a:srgbClr val="A5A5A5"/>
              </a:gs>
            </a:gsLst>
            <a:lin ang="0" scaled="1"/>
            <a:tileRect/>
          </a:gradFill>
          <a:ln w="9525">
            <a:noFill/>
            <a:miter lim="800000"/>
            <a:headEnd/>
            <a:tailEnd/>
          </a:ln>
        </p:spPr>
        <p:txBody>
          <a:bodyPr wrap="none" anchor="ctr"/>
          <a:lstStyle/>
          <a:p>
            <a:endParaRPr lang="en-US" sz="2400"/>
          </a:p>
        </p:txBody>
      </p:sp>
      <p:sp>
        <p:nvSpPr>
          <p:cNvPr id="42" name="AutoShape 110">
            <a:extLst>
              <a:ext uri="{FF2B5EF4-FFF2-40B4-BE49-F238E27FC236}">
                <a16:creationId xmlns:a16="http://schemas.microsoft.com/office/drawing/2014/main" id="{AFA85E8E-6A00-3044-BBBA-588898110DAE}"/>
              </a:ext>
            </a:extLst>
          </p:cNvPr>
          <p:cNvSpPr>
            <a:spLocks noChangeArrowheads="1"/>
          </p:cNvSpPr>
          <p:nvPr userDrawn="1"/>
        </p:nvSpPr>
        <p:spPr bwMode="auto">
          <a:xfrm>
            <a:off x="1431281" y="1901952"/>
            <a:ext cx="751856" cy="277812"/>
          </a:xfrm>
          <a:prstGeom prst="rightArrow">
            <a:avLst>
              <a:gd name="adj1" fmla="val 55843"/>
              <a:gd name="adj2" fmla="val 49879"/>
            </a:avLst>
          </a:prstGeom>
          <a:gradFill flip="none" rotWithShape="1">
            <a:gsLst>
              <a:gs pos="0">
                <a:srgbClr val="FFFFFF">
                  <a:alpha val="0"/>
                </a:srgbClr>
              </a:gs>
              <a:gs pos="100000">
                <a:srgbClr val="A5A5A5"/>
              </a:gs>
            </a:gsLst>
            <a:lin ang="0" scaled="1"/>
            <a:tileRect/>
          </a:gradFill>
          <a:ln w="9525">
            <a:noFill/>
            <a:miter lim="800000"/>
            <a:headEnd/>
            <a:tailEnd/>
          </a:ln>
        </p:spPr>
        <p:txBody>
          <a:bodyPr wrap="none" anchor="ctr"/>
          <a:lstStyle/>
          <a:p>
            <a:endParaRPr lang="en-US" sz="2400"/>
          </a:p>
        </p:txBody>
      </p:sp>
      <p:sp>
        <p:nvSpPr>
          <p:cNvPr id="43" name="AutoShape 110">
            <a:extLst>
              <a:ext uri="{FF2B5EF4-FFF2-40B4-BE49-F238E27FC236}">
                <a16:creationId xmlns:a16="http://schemas.microsoft.com/office/drawing/2014/main" id="{BD7D58B3-98A6-4649-8A78-96DF75261432}"/>
              </a:ext>
            </a:extLst>
          </p:cNvPr>
          <p:cNvSpPr>
            <a:spLocks noChangeArrowheads="1"/>
          </p:cNvSpPr>
          <p:nvPr userDrawn="1"/>
        </p:nvSpPr>
        <p:spPr bwMode="auto">
          <a:xfrm>
            <a:off x="5704666" y="1901952"/>
            <a:ext cx="751856" cy="277812"/>
          </a:xfrm>
          <a:prstGeom prst="rightArrow">
            <a:avLst>
              <a:gd name="adj1" fmla="val 55843"/>
              <a:gd name="adj2" fmla="val 49879"/>
            </a:avLst>
          </a:prstGeom>
          <a:gradFill flip="none" rotWithShape="1">
            <a:gsLst>
              <a:gs pos="0">
                <a:srgbClr val="FFFFFF">
                  <a:alpha val="0"/>
                </a:srgbClr>
              </a:gs>
              <a:gs pos="100000">
                <a:srgbClr val="A5A5A5"/>
              </a:gs>
            </a:gsLst>
            <a:lin ang="0" scaled="1"/>
            <a:tileRect/>
          </a:gradFill>
          <a:ln w="9525">
            <a:noFill/>
            <a:miter lim="800000"/>
            <a:headEnd/>
            <a:tailEnd/>
          </a:ln>
        </p:spPr>
        <p:txBody>
          <a:bodyPr wrap="none" anchor="ctr"/>
          <a:lstStyle/>
          <a:p>
            <a:endParaRPr lang="en-US" sz="2400"/>
          </a:p>
        </p:txBody>
      </p:sp>
      <p:sp>
        <p:nvSpPr>
          <p:cNvPr id="44" name="AutoShape 110">
            <a:extLst>
              <a:ext uri="{FF2B5EF4-FFF2-40B4-BE49-F238E27FC236}">
                <a16:creationId xmlns:a16="http://schemas.microsoft.com/office/drawing/2014/main" id="{99C182F0-8A7C-504A-9A54-449A83F388B6}"/>
              </a:ext>
            </a:extLst>
          </p:cNvPr>
          <p:cNvSpPr>
            <a:spLocks noChangeArrowheads="1"/>
          </p:cNvSpPr>
          <p:nvPr userDrawn="1"/>
        </p:nvSpPr>
        <p:spPr bwMode="auto">
          <a:xfrm>
            <a:off x="7833669" y="1901952"/>
            <a:ext cx="751856" cy="277812"/>
          </a:xfrm>
          <a:prstGeom prst="rightArrow">
            <a:avLst>
              <a:gd name="adj1" fmla="val 55843"/>
              <a:gd name="adj2" fmla="val 49879"/>
            </a:avLst>
          </a:prstGeom>
          <a:gradFill flip="none" rotWithShape="1">
            <a:gsLst>
              <a:gs pos="0">
                <a:srgbClr val="FFFFFF">
                  <a:alpha val="0"/>
                </a:srgbClr>
              </a:gs>
              <a:gs pos="100000">
                <a:srgbClr val="A5A5A5"/>
              </a:gs>
            </a:gsLst>
            <a:lin ang="0" scaled="1"/>
            <a:tileRect/>
          </a:gradFill>
          <a:ln w="9525">
            <a:noFill/>
            <a:miter lim="800000"/>
            <a:headEnd/>
            <a:tailEnd/>
          </a:ln>
        </p:spPr>
        <p:txBody>
          <a:bodyPr wrap="none" anchor="ctr"/>
          <a:lstStyle/>
          <a:p>
            <a:endParaRPr lang="en-US" sz="2400"/>
          </a:p>
        </p:txBody>
      </p:sp>
      <p:sp>
        <p:nvSpPr>
          <p:cNvPr id="45" name="AutoShape 110">
            <a:extLst>
              <a:ext uri="{FF2B5EF4-FFF2-40B4-BE49-F238E27FC236}">
                <a16:creationId xmlns:a16="http://schemas.microsoft.com/office/drawing/2014/main" id="{9D1051D0-507B-AD4A-B0AD-E475849C00B9}"/>
              </a:ext>
            </a:extLst>
          </p:cNvPr>
          <p:cNvSpPr>
            <a:spLocks noChangeArrowheads="1"/>
          </p:cNvSpPr>
          <p:nvPr userDrawn="1"/>
        </p:nvSpPr>
        <p:spPr bwMode="auto">
          <a:xfrm>
            <a:off x="9980579" y="1901952"/>
            <a:ext cx="751856" cy="277812"/>
          </a:xfrm>
          <a:prstGeom prst="rightArrow">
            <a:avLst>
              <a:gd name="adj1" fmla="val 55843"/>
              <a:gd name="adj2" fmla="val 49879"/>
            </a:avLst>
          </a:prstGeom>
          <a:gradFill flip="none" rotWithShape="1">
            <a:gsLst>
              <a:gs pos="0">
                <a:srgbClr val="FFFFFF">
                  <a:alpha val="0"/>
                </a:srgbClr>
              </a:gs>
              <a:gs pos="100000">
                <a:srgbClr val="A5A5A5"/>
              </a:gs>
            </a:gsLst>
            <a:lin ang="0" scaled="1"/>
            <a:tileRect/>
          </a:gradFill>
          <a:ln w="9525">
            <a:noFill/>
            <a:miter lim="800000"/>
            <a:headEnd/>
            <a:tailEnd/>
          </a:ln>
        </p:spPr>
        <p:txBody>
          <a:bodyPr wrap="none" anchor="ctr"/>
          <a:lstStyle/>
          <a:p>
            <a:endParaRPr lang="en-US" sz="2400"/>
          </a:p>
        </p:txBody>
      </p:sp>
      <p:sp>
        <p:nvSpPr>
          <p:cNvPr id="48" name="Text Placeholder 47">
            <a:extLst>
              <a:ext uri="{FF2B5EF4-FFF2-40B4-BE49-F238E27FC236}">
                <a16:creationId xmlns:a16="http://schemas.microsoft.com/office/drawing/2014/main" id="{C7AC686A-1508-BF48-911D-61D82AABC76B}"/>
              </a:ext>
            </a:extLst>
          </p:cNvPr>
          <p:cNvSpPr>
            <a:spLocks noGrp="1"/>
          </p:cNvSpPr>
          <p:nvPr>
            <p:ph type="body" sz="quarter" idx="10"/>
          </p:nvPr>
        </p:nvSpPr>
        <p:spPr>
          <a:xfrm>
            <a:off x="101522" y="258763"/>
            <a:ext cx="1362615" cy="248133"/>
          </a:xfrm>
        </p:spPr>
        <p:txBody>
          <a:bodyPr>
            <a:noAutofit/>
          </a:bodyPr>
          <a:lstStyle>
            <a:lvl1pPr marL="0" indent="0" algn="ctr">
              <a:buNone/>
              <a:defRPr sz="16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49" name="Text Placeholder 47">
            <a:extLst>
              <a:ext uri="{FF2B5EF4-FFF2-40B4-BE49-F238E27FC236}">
                <a16:creationId xmlns:a16="http://schemas.microsoft.com/office/drawing/2014/main" id="{B876D68E-F284-354A-92F8-5F77347449B8}"/>
              </a:ext>
            </a:extLst>
          </p:cNvPr>
          <p:cNvSpPr>
            <a:spLocks noGrp="1"/>
          </p:cNvSpPr>
          <p:nvPr>
            <p:ph type="body" sz="quarter" idx="11"/>
          </p:nvPr>
        </p:nvSpPr>
        <p:spPr>
          <a:xfrm>
            <a:off x="101522" y="506896"/>
            <a:ext cx="1362615" cy="618324"/>
          </a:xfrm>
        </p:spPr>
        <p:txBody>
          <a:bodyPr>
            <a:noAutofit/>
          </a:bodyPr>
          <a:lstStyle>
            <a:lvl1pPr marL="0" indent="0" algn="ctr">
              <a:lnSpc>
                <a:spcPct val="85000"/>
              </a:lnSpc>
              <a:buNone/>
              <a:defRPr sz="1400"/>
            </a:lvl1pPr>
            <a:lvl2pPr marL="457200" indent="0">
              <a:buNone/>
              <a:defRPr sz="1800"/>
            </a:lvl2pPr>
            <a:lvl3pPr marL="914400" indent="0">
              <a:buNone/>
              <a:defRPr sz="1800"/>
            </a:lvl3pPr>
            <a:lvl4pPr marL="1371600" indent="0">
              <a:buNone/>
              <a:defRPr sz="1800"/>
            </a:lvl4pPr>
            <a:lvl5pPr marL="1828800" indent="0">
              <a:buNone/>
              <a:defRPr sz="1800"/>
            </a:lvl5pPr>
          </a:lstStyle>
          <a:p>
            <a:pPr lvl="0" algn="ctr">
              <a:lnSpc>
                <a:spcPct val="85000"/>
              </a:lnSpc>
            </a:pPr>
            <a:r>
              <a:rPr lang="en-US" sz="1400">
                <a:solidFill>
                  <a:srgbClr val="6B6B6B"/>
                </a:solidFill>
              </a:rPr>
              <a:t>Click to edit Master text styles</a:t>
            </a:r>
          </a:p>
        </p:txBody>
      </p:sp>
      <p:sp>
        <p:nvSpPr>
          <p:cNvPr id="50" name="Text Placeholder 47">
            <a:extLst>
              <a:ext uri="{FF2B5EF4-FFF2-40B4-BE49-F238E27FC236}">
                <a16:creationId xmlns:a16="http://schemas.microsoft.com/office/drawing/2014/main" id="{72B3DBB3-1959-194A-B523-EB85330EEDEC}"/>
              </a:ext>
            </a:extLst>
          </p:cNvPr>
          <p:cNvSpPr>
            <a:spLocks noGrp="1"/>
          </p:cNvSpPr>
          <p:nvPr>
            <p:ph type="body" sz="quarter" idx="12"/>
          </p:nvPr>
        </p:nvSpPr>
        <p:spPr>
          <a:xfrm>
            <a:off x="2198679" y="258763"/>
            <a:ext cx="1362615" cy="248133"/>
          </a:xfrm>
        </p:spPr>
        <p:txBody>
          <a:bodyPr>
            <a:noAutofit/>
          </a:bodyPr>
          <a:lstStyle>
            <a:lvl1pPr marL="0" indent="0" algn="ctr">
              <a:buNone/>
              <a:defRPr sz="16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51" name="Text Placeholder 47">
            <a:extLst>
              <a:ext uri="{FF2B5EF4-FFF2-40B4-BE49-F238E27FC236}">
                <a16:creationId xmlns:a16="http://schemas.microsoft.com/office/drawing/2014/main" id="{22B58263-52CE-A840-BE43-6EC1E908E01E}"/>
              </a:ext>
            </a:extLst>
          </p:cNvPr>
          <p:cNvSpPr>
            <a:spLocks noGrp="1"/>
          </p:cNvSpPr>
          <p:nvPr>
            <p:ph type="body" sz="quarter" idx="13"/>
          </p:nvPr>
        </p:nvSpPr>
        <p:spPr>
          <a:xfrm>
            <a:off x="2198679" y="506896"/>
            <a:ext cx="1362615" cy="618324"/>
          </a:xfrm>
        </p:spPr>
        <p:txBody>
          <a:bodyPr>
            <a:noAutofit/>
          </a:bodyPr>
          <a:lstStyle>
            <a:lvl1pPr marL="0" indent="0" algn="ctr">
              <a:lnSpc>
                <a:spcPct val="85000"/>
              </a:lnSpc>
              <a:buNone/>
              <a:defRPr sz="1400"/>
            </a:lvl1pPr>
            <a:lvl2pPr marL="457200" indent="0">
              <a:buNone/>
              <a:defRPr sz="1800"/>
            </a:lvl2pPr>
            <a:lvl3pPr marL="914400" indent="0">
              <a:buNone/>
              <a:defRPr sz="1800"/>
            </a:lvl3pPr>
            <a:lvl4pPr marL="1371600" indent="0">
              <a:buNone/>
              <a:defRPr sz="1800"/>
            </a:lvl4pPr>
            <a:lvl5pPr marL="1828800" indent="0">
              <a:buNone/>
              <a:defRPr sz="1800"/>
            </a:lvl5pPr>
          </a:lstStyle>
          <a:p>
            <a:pPr lvl="0" algn="ctr">
              <a:lnSpc>
                <a:spcPct val="85000"/>
              </a:lnSpc>
            </a:pPr>
            <a:r>
              <a:rPr lang="en-US" sz="1400">
                <a:solidFill>
                  <a:srgbClr val="6B6B6B"/>
                </a:solidFill>
              </a:rPr>
              <a:t>Click to edit Master text styles</a:t>
            </a:r>
          </a:p>
        </p:txBody>
      </p:sp>
      <p:sp>
        <p:nvSpPr>
          <p:cNvPr id="52" name="Text Placeholder 47">
            <a:extLst>
              <a:ext uri="{FF2B5EF4-FFF2-40B4-BE49-F238E27FC236}">
                <a16:creationId xmlns:a16="http://schemas.microsoft.com/office/drawing/2014/main" id="{26EB032E-EC81-0A4B-B52C-8C2C4C3F2374}"/>
              </a:ext>
            </a:extLst>
          </p:cNvPr>
          <p:cNvSpPr>
            <a:spLocks noGrp="1"/>
          </p:cNvSpPr>
          <p:nvPr>
            <p:ph type="body" sz="quarter" idx="14"/>
          </p:nvPr>
        </p:nvSpPr>
        <p:spPr>
          <a:xfrm>
            <a:off x="4315714" y="258763"/>
            <a:ext cx="1362615" cy="248133"/>
          </a:xfrm>
        </p:spPr>
        <p:txBody>
          <a:bodyPr>
            <a:noAutofit/>
          </a:bodyPr>
          <a:lstStyle>
            <a:lvl1pPr marL="0" indent="0" algn="ctr">
              <a:buNone/>
              <a:defRPr sz="16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53" name="Text Placeholder 47">
            <a:extLst>
              <a:ext uri="{FF2B5EF4-FFF2-40B4-BE49-F238E27FC236}">
                <a16:creationId xmlns:a16="http://schemas.microsoft.com/office/drawing/2014/main" id="{E142B6AC-952F-7848-BBE6-347DCB7B89DC}"/>
              </a:ext>
            </a:extLst>
          </p:cNvPr>
          <p:cNvSpPr>
            <a:spLocks noGrp="1"/>
          </p:cNvSpPr>
          <p:nvPr>
            <p:ph type="body" sz="quarter" idx="15"/>
          </p:nvPr>
        </p:nvSpPr>
        <p:spPr>
          <a:xfrm>
            <a:off x="4315714" y="506896"/>
            <a:ext cx="1362615" cy="618324"/>
          </a:xfrm>
        </p:spPr>
        <p:txBody>
          <a:bodyPr>
            <a:noAutofit/>
          </a:bodyPr>
          <a:lstStyle>
            <a:lvl1pPr marL="0" indent="0" algn="ctr">
              <a:lnSpc>
                <a:spcPct val="85000"/>
              </a:lnSpc>
              <a:buNone/>
              <a:defRPr sz="1400"/>
            </a:lvl1pPr>
            <a:lvl2pPr marL="457200" indent="0">
              <a:buNone/>
              <a:defRPr sz="1800"/>
            </a:lvl2pPr>
            <a:lvl3pPr marL="914400" indent="0">
              <a:buNone/>
              <a:defRPr sz="1800"/>
            </a:lvl3pPr>
            <a:lvl4pPr marL="1371600" indent="0">
              <a:buNone/>
              <a:defRPr sz="1800"/>
            </a:lvl4pPr>
            <a:lvl5pPr marL="1828800" indent="0">
              <a:buNone/>
              <a:defRPr sz="1800"/>
            </a:lvl5pPr>
          </a:lstStyle>
          <a:p>
            <a:pPr lvl="0" algn="ctr">
              <a:lnSpc>
                <a:spcPct val="85000"/>
              </a:lnSpc>
            </a:pPr>
            <a:r>
              <a:rPr lang="en-US" sz="1400">
                <a:solidFill>
                  <a:srgbClr val="6B6B6B"/>
                </a:solidFill>
              </a:rPr>
              <a:t>Click to edit Master text styles</a:t>
            </a:r>
          </a:p>
        </p:txBody>
      </p:sp>
      <p:sp>
        <p:nvSpPr>
          <p:cNvPr id="54" name="Text Placeholder 47">
            <a:extLst>
              <a:ext uri="{FF2B5EF4-FFF2-40B4-BE49-F238E27FC236}">
                <a16:creationId xmlns:a16="http://schemas.microsoft.com/office/drawing/2014/main" id="{E0489ECC-6BF5-5B4E-90C3-BEE52E42473B}"/>
              </a:ext>
            </a:extLst>
          </p:cNvPr>
          <p:cNvSpPr>
            <a:spLocks noGrp="1"/>
          </p:cNvSpPr>
          <p:nvPr>
            <p:ph type="body" sz="quarter" idx="16"/>
          </p:nvPr>
        </p:nvSpPr>
        <p:spPr>
          <a:xfrm>
            <a:off x="6452628" y="258763"/>
            <a:ext cx="1362615" cy="248133"/>
          </a:xfrm>
        </p:spPr>
        <p:txBody>
          <a:bodyPr>
            <a:noAutofit/>
          </a:bodyPr>
          <a:lstStyle>
            <a:lvl1pPr marL="0" indent="0" algn="ctr">
              <a:buNone/>
              <a:defRPr sz="16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55" name="Text Placeholder 47">
            <a:extLst>
              <a:ext uri="{FF2B5EF4-FFF2-40B4-BE49-F238E27FC236}">
                <a16:creationId xmlns:a16="http://schemas.microsoft.com/office/drawing/2014/main" id="{F5FDBE0B-BF91-454F-884E-BD1DBC7FBAD9}"/>
              </a:ext>
            </a:extLst>
          </p:cNvPr>
          <p:cNvSpPr>
            <a:spLocks noGrp="1"/>
          </p:cNvSpPr>
          <p:nvPr>
            <p:ph type="body" sz="quarter" idx="17"/>
          </p:nvPr>
        </p:nvSpPr>
        <p:spPr>
          <a:xfrm>
            <a:off x="6452628" y="506896"/>
            <a:ext cx="1362615" cy="618324"/>
          </a:xfrm>
        </p:spPr>
        <p:txBody>
          <a:bodyPr>
            <a:noAutofit/>
          </a:bodyPr>
          <a:lstStyle>
            <a:lvl1pPr marL="0" indent="0" algn="ctr">
              <a:lnSpc>
                <a:spcPct val="85000"/>
              </a:lnSpc>
              <a:buNone/>
              <a:defRPr sz="1400"/>
            </a:lvl1pPr>
            <a:lvl2pPr marL="457200" indent="0">
              <a:buNone/>
              <a:defRPr sz="1800"/>
            </a:lvl2pPr>
            <a:lvl3pPr marL="914400" indent="0">
              <a:buNone/>
              <a:defRPr sz="1800"/>
            </a:lvl3pPr>
            <a:lvl4pPr marL="1371600" indent="0">
              <a:buNone/>
              <a:defRPr sz="1800"/>
            </a:lvl4pPr>
            <a:lvl5pPr marL="1828800" indent="0">
              <a:buNone/>
              <a:defRPr sz="1800"/>
            </a:lvl5pPr>
          </a:lstStyle>
          <a:p>
            <a:pPr lvl="0" algn="ctr">
              <a:lnSpc>
                <a:spcPct val="85000"/>
              </a:lnSpc>
            </a:pPr>
            <a:r>
              <a:rPr lang="en-US" sz="1400">
                <a:solidFill>
                  <a:srgbClr val="6B6B6B"/>
                </a:solidFill>
              </a:rPr>
              <a:t>Click to edit Master text styles</a:t>
            </a:r>
          </a:p>
        </p:txBody>
      </p:sp>
      <p:sp>
        <p:nvSpPr>
          <p:cNvPr id="56" name="Text Placeholder 47">
            <a:extLst>
              <a:ext uri="{FF2B5EF4-FFF2-40B4-BE49-F238E27FC236}">
                <a16:creationId xmlns:a16="http://schemas.microsoft.com/office/drawing/2014/main" id="{BFA5A588-B7EF-C54C-845B-1DE2DEB66411}"/>
              </a:ext>
            </a:extLst>
          </p:cNvPr>
          <p:cNvSpPr>
            <a:spLocks noGrp="1"/>
          </p:cNvSpPr>
          <p:nvPr>
            <p:ph type="body" sz="quarter" idx="18"/>
          </p:nvPr>
        </p:nvSpPr>
        <p:spPr>
          <a:xfrm>
            <a:off x="8579602" y="258763"/>
            <a:ext cx="1362615" cy="248133"/>
          </a:xfrm>
        </p:spPr>
        <p:txBody>
          <a:bodyPr>
            <a:noAutofit/>
          </a:bodyPr>
          <a:lstStyle>
            <a:lvl1pPr marL="0" indent="0" algn="ctr">
              <a:buNone/>
              <a:defRPr sz="16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57" name="Text Placeholder 47">
            <a:extLst>
              <a:ext uri="{FF2B5EF4-FFF2-40B4-BE49-F238E27FC236}">
                <a16:creationId xmlns:a16="http://schemas.microsoft.com/office/drawing/2014/main" id="{EB929D32-6BE2-A740-9A19-3C58C9989F3F}"/>
              </a:ext>
            </a:extLst>
          </p:cNvPr>
          <p:cNvSpPr>
            <a:spLocks noGrp="1"/>
          </p:cNvSpPr>
          <p:nvPr>
            <p:ph type="body" sz="quarter" idx="19"/>
          </p:nvPr>
        </p:nvSpPr>
        <p:spPr>
          <a:xfrm>
            <a:off x="8579602" y="506896"/>
            <a:ext cx="1362615" cy="618324"/>
          </a:xfrm>
        </p:spPr>
        <p:txBody>
          <a:bodyPr>
            <a:noAutofit/>
          </a:bodyPr>
          <a:lstStyle>
            <a:lvl1pPr marL="0" indent="0" algn="ctr">
              <a:lnSpc>
                <a:spcPct val="85000"/>
              </a:lnSpc>
              <a:buNone/>
              <a:defRPr sz="1400"/>
            </a:lvl1pPr>
            <a:lvl2pPr marL="457200" indent="0">
              <a:buNone/>
              <a:defRPr sz="1800"/>
            </a:lvl2pPr>
            <a:lvl3pPr marL="914400" indent="0">
              <a:buNone/>
              <a:defRPr sz="1800"/>
            </a:lvl3pPr>
            <a:lvl4pPr marL="1371600" indent="0">
              <a:buNone/>
              <a:defRPr sz="1800"/>
            </a:lvl4pPr>
            <a:lvl5pPr marL="1828800" indent="0">
              <a:buNone/>
              <a:defRPr sz="1800"/>
            </a:lvl5pPr>
          </a:lstStyle>
          <a:p>
            <a:pPr lvl="0" algn="ctr">
              <a:lnSpc>
                <a:spcPct val="85000"/>
              </a:lnSpc>
            </a:pPr>
            <a:r>
              <a:rPr lang="en-US" sz="1400">
                <a:solidFill>
                  <a:srgbClr val="6B6B6B"/>
                </a:solidFill>
              </a:rPr>
              <a:t>Click to edit Master text styles</a:t>
            </a:r>
          </a:p>
        </p:txBody>
      </p:sp>
      <p:sp>
        <p:nvSpPr>
          <p:cNvPr id="58" name="Text Placeholder 47">
            <a:extLst>
              <a:ext uri="{FF2B5EF4-FFF2-40B4-BE49-F238E27FC236}">
                <a16:creationId xmlns:a16="http://schemas.microsoft.com/office/drawing/2014/main" id="{28EEF54E-168F-DA4E-944A-F77FE6A16B24}"/>
              </a:ext>
            </a:extLst>
          </p:cNvPr>
          <p:cNvSpPr>
            <a:spLocks noGrp="1"/>
          </p:cNvSpPr>
          <p:nvPr>
            <p:ph type="body" sz="quarter" idx="20"/>
          </p:nvPr>
        </p:nvSpPr>
        <p:spPr>
          <a:xfrm>
            <a:off x="10716514" y="258763"/>
            <a:ext cx="1362615" cy="248133"/>
          </a:xfrm>
        </p:spPr>
        <p:txBody>
          <a:bodyPr>
            <a:noAutofit/>
          </a:bodyPr>
          <a:lstStyle>
            <a:lvl1pPr marL="0" indent="0" algn="ctr">
              <a:buNone/>
              <a:defRPr sz="16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59" name="Text Placeholder 47">
            <a:extLst>
              <a:ext uri="{FF2B5EF4-FFF2-40B4-BE49-F238E27FC236}">
                <a16:creationId xmlns:a16="http://schemas.microsoft.com/office/drawing/2014/main" id="{198BA63D-3812-4B40-A56C-E9D3715494D9}"/>
              </a:ext>
            </a:extLst>
          </p:cNvPr>
          <p:cNvSpPr>
            <a:spLocks noGrp="1"/>
          </p:cNvSpPr>
          <p:nvPr>
            <p:ph type="body" sz="quarter" idx="21"/>
          </p:nvPr>
        </p:nvSpPr>
        <p:spPr>
          <a:xfrm>
            <a:off x="10716514" y="506896"/>
            <a:ext cx="1362615" cy="618324"/>
          </a:xfrm>
        </p:spPr>
        <p:txBody>
          <a:bodyPr>
            <a:noAutofit/>
          </a:bodyPr>
          <a:lstStyle>
            <a:lvl1pPr marL="0" indent="0" algn="ctr">
              <a:lnSpc>
                <a:spcPct val="85000"/>
              </a:lnSpc>
              <a:buNone/>
              <a:defRPr sz="1400"/>
            </a:lvl1pPr>
            <a:lvl2pPr marL="457200" indent="0">
              <a:buNone/>
              <a:defRPr sz="1800"/>
            </a:lvl2pPr>
            <a:lvl3pPr marL="914400" indent="0">
              <a:buNone/>
              <a:defRPr sz="1800"/>
            </a:lvl3pPr>
            <a:lvl4pPr marL="1371600" indent="0">
              <a:buNone/>
              <a:defRPr sz="1800"/>
            </a:lvl4pPr>
            <a:lvl5pPr marL="1828800" indent="0">
              <a:buNone/>
              <a:defRPr sz="1800"/>
            </a:lvl5pPr>
          </a:lstStyle>
          <a:p>
            <a:pPr lvl="0" algn="ctr">
              <a:lnSpc>
                <a:spcPct val="85000"/>
              </a:lnSpc>
            </a:pPr>
            <a:r>
              <a:rPr lang="en-US" sz="1400">
                <a:solidFill>
                  <a:srgbClr val="6B6B6B"/>
                </a:solidFill>
              </a:rPr>
              <a:t>Click to edit Master text styles</a:t>
            </a:r>
          </a:p>
        </p:txBody>
      </p:sp>
      <p:sp>
        <p:nvSpPr>
          <p:cNvPr id="61" name="Text Placeholder 60">
            <a:extLst>
              <a:ext uri="{FF2B5EF4-FFF2-40B4-BE49-F238E27FC236}">
                <a16:creationId xmlns:a16="http://schemas.microsoft.com/office/drawing/2014/main" id="{761076FF-D12B-874E-B2F7-D7211892E96C}"/>
              </a:ext>
            </a:extLst>
          </p:cNvPr>
          <p:cNvSpPr>
            <a:spLocks noGrp="1"/>
          </p:cNvSpPr>
          <p:nvPr>
            <p:ph type="body" sz="quarter" idx="22"/>
          </p:nvPr>
        </p:nvSpPr>
        <p:spPr>
          <a:xfrm>
            <a:off x="755650" y="3198481"/>
            <a:ext cx="4957763" cy="26828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2" name="Text Placeholder 60">
            <a:extLst>
              <a:ext uri="{FF2B5EF4-FFF2-40B4-BE49-F238E27FC236}">
                <a16:creationId xmlns:a16="http://schemas.microsoft.com/office/drawing/2014/main" id="{3A9C68A9-C47F-6248-80FB-A955A9DC3FE1}"/>
              </a:ext>
            </a:extLst>
          </p:cNvPr>
          <p:cNvSpPr>
            <a:spLocks noGrp="1"/>
          </p:cNvSpPr>
          <p:nvPr>
            <p:ph type="body" sz="quarter" idx="23"/>
          </p:nvPr>
        </p:nvSpPr>
        <p:spPr>
          <a:xfrm>
            <a:off x="6490359" y="3178672"/>
            <a:ext cx="4957763" cy="26828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531C57B-256E-4EA5-95B2-273397D4295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74227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24E67A-AF0E-4819-AC53-2E46C7DFBD72}" type="datetimeFigureOut">
              <a:rPr lang="zh-CN" altLang="en-US" smtClean="0"/>
              <a:t>2022/9/21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772943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24E67A-AF0E-4819-AC53-2E46C7DFBD72}" type="datetimeFigureOut">
              <a:rPr lang="zh-CN" altLang="en-US" smtClean="0"/>
              <a:t>2022/9/21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3764831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24E67A-AF0E-4819-AC53-2E46C7DFBD72}" type="datetimeFigureOut">
              <a:rPr lang="zh-CN" altLang="en-US" smtClean="0"/>
              <a:t>2022/9/21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087325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24E67A-AF0E-4819-AC53-2E46C7DFBD72}" type="datetimeFigureOut">
              <a:rPr lang="zh-CN" altLang="en-US" smtClean="0"/>
              <a:t>2022/9/21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526581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4E67A-AF0E-4819-AC53-2E46C7DFBD72}" type="datetimeFigureOut">
              <a:rPr lang="zh-CN" altLang="en-US" smtClean="0"/>
              <a:t>2022/9/21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343501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24E67A-AF0E-4819-AC53-2E46C7DFBD72}" type="datetimeFigureOut">
              <a:rPr lang="zh-CN" altLang="en-US" smtClean="0"/>
              <a:t>2022/9/21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4038273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24E67A-AF0E-4819-AC53-2E46C7DFBD72}" type="datetimeFigureOut">
              <a:rPr lang="zh-CN" altLang="en-US" smtClean="0"/>
              <a:t>2022/9/21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4167244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4E67A-AF0E-4819-AC53-2E46C7DFBD72}" type="datetimeFigureOut">
              <a:rPr lang="zh-CN" altLang="en-US" smtClean="0"/>
              <a:t>2022/9/21</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1197870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D4F13B-226C-9CEC-EDF4-E71D033AC8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5ACF00-129B-687C-B05C-546EB8F9DB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1D1C4D-3287-631C-3AF6-EA4742AF8F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787992-AC73-0F40-947E-82D8A23C02F8}" type="datetimeFigureOut">
              <a:rPr lang="en-US" smtClean="0"/>
              <a:pPr/>
              <a:t>9/21/2022</a:t>
            </a:fld>
            <a:endParaRPr lang="en-US"/>
          </a:p>
        </p:txBody>
      </p:sp>
      <p:sp>
        <p:nvSpPr>
          <p:cNvPr id="5" name="Footer Placeholder 4">
            <a:extLst>
              <a:ext uri="{FF2B5EF4-FFF2-40B4-BE49-F238E27FC236}">
                <a16:creationId xmlns:a16="http://schemas.microsoft.com/office/drawing/2014/main" id="{2D30B2D6-C936-B507-2CBF-E9ADEA4B2E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653462-5909-5366-4A51-8677A46CEA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DA1D25-9CDC-424F-90D9-21F0892256AF}" type="slidenum">
              <a:rPr lang="en-US" smtClean="0"/>
              <a:pPr/>
              <a:t>‹#›</a:t>
            </a:fld>
            <a:endParaRPr lang="en-US"/>
          </a:p>
        </p:txBody>
      </p:sp>
    </p:spTree>
    <p:extLst>
      <p:ext uri="{BB962C8B-B14F-4D97-AF65-F5344CB8AC3E}">
        <p14:creationId xmlns:p14="http://schemas.microsoft.com/office/powerpoint/2010/main" val="28016797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yOEu157mUHo"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8C7CA0D1-8B49-4675-8A5E-57C7F64475C1}"/>
              </a:ext>
            </a:extLst>
          </p:cNvPr>
          <p:cNvSpPr/>
          <p:nvPr/>
        </p:nvSpPr>
        <p:spPr>
          <a:xfrm>
            <a:off x="8493790" y="935321"/>
            <a:ext cx="1515095" cy="369332"/>
          </a:xfrm>
          <a:prstGeom prst="rect">
            <a:avLst/>
          </a:prstGeom>
        </p:spPr>
        <p:txBody>
          <a:bodyPr wrap="none">
            <a:spAutoFit/>
          </a:bodyPr>
          <a:lstStyle/>
          <a:p>
            <a:pPr algn="r"/>
            <a:r>
              <a:rPr lang="en-GB" b="1" dirty="0"/>
              <a:t>FGAI4H-P-051</a:t>
            </a:r>
          </a:p>
        </p:txBody>
      </p:sp>
      <p:sp>
        <p:nvSpPr>
          <p:cNvPr id="10" name="Rectangle 9">
            <a:extLst>
              <a:ext uri="{FF2B5EF4-FFF2-40B4-BE49-F238E27FC236}">
                <a16:creationId xmlns:a16="http://schemas.microsoft.com/office/drawing/2014/main" id="{D36F58C8-2F54-4864-94DC-A069EA8D2640}"/>
              </a:ext>
            </a:extLst>
          </p:cNvPr>
          <p:cNvSpPr/>
          <p:nvPr/>
        </p:nvSpPr>
        <p:spPr>
          <a:xfrm>
            <a:off x="6833336" y="1304653"/>
            <a:ext cx="3175549" cy="369332"/>
          </a:xfrm>
          <a:prstGeom prst="rect">
            <a:avLst/>
          </a:prstGeom>
        </p:spPr>
        <p:txBody>
          <a:bodyPr wrap="none">
            <a:spAutoFit/>
          </a:bodyPr>
          <a:lstStyle/>
          <a:p>
            <a:pPr algn="r"/>
            <a:r>
              <a:rPr lang="en-US" dirty="0"/>
              <a:t>Helsinki, 20-22 September 2022</a:t>
            </a:r>
            <a:endParaRPr lang="en-GB" dirty="0"/>
          </a:p>
        </p:txBody>
      </p:sp>
      <p:graphicFrame>
        <p:nvGraphicFramePr>
          <p:cNvPr id="14" name="Table 2">
            <a:extLst>
              <a:ext uri="{FF2B5EF4-FFF2-40B4-BE49-F238E27FC236}">
                <a16:creationId xmlns:a16="http://schemas.microsoft.com/office/drawing/2014/main" id="{F23ADA95-2EB2-45F5-AA21-8B52FA9A9E11}"/>
              </a:ext>
            </a:extLst>
          </p:cNvPr>
          <p:cNvGraphicFramePr>
            <a:graphicFrameLocks noGrp="1"/>
          </p:cNvGraphicFramePr>
          <p:nvPr>
            <p:extLst>
              <p:ext uri="{D42A27DB-BD31-4B8C-83A1-F6EECF244321}">
                <p14:modId xmlns:p14="http://schemas.microsoft.com/office/powerpoint/2010/main" val="1773846870"/>
              </p:ext>
            </p:extLst>
          </p:nvPr>
        </p:nvGraphicFramePr>
        <p:xfrm>
          <a:off x="1790700" y="3247161"/>
          <a:ext cx="8401049" cy="2720340"/>
        </p:xfrm>
        <a:graphic>
          <a:graphicData uri="http://schemas.openxmlformats.org/drawingml/2006/table">
            <a:tbl>
              <a:tblPr firstRow="1" bandRow="1">
                <a:tableStyleId>{2D5ABB26-0587-4C30-8999-92F81FD0307C}</a:tableStyleId>
              </a:tblPr>
              <a:tblGrid>
                <a:gridCol w="1346348">
                  <a:extLst>
                    <a:ext uri="{9D8B030D-6E8A-4147-A177-3AD203B41FA5}">
                      <a16:colId xmlns:a16="http://schemas.microsoft.com/office/drawing/2014/main" val="3760236376"/>
                    </a:ext>
                  </a:extLst>
                </a:gridCol>
                <a:gridCol w="3225006">
                  <a:extLst>
                    <a:ext uri="{9D8B030D-6E8A-4147-A177-3AD203B41FA5}">
                      <a16:colId xmlns:a16="http://schemas.microsoft.com/office/drawing/2014/main" val="4118390399"/>
                    </a:ext>
                  </a:extLst>
                </a:gridCol>
                <a:gridCol w="3829695">
                  <a:extLst>
                    <a:ext uri="{9D8B030D-6E8A-4147-A177-3AD203B41FA5}">
                      <a16:colId xmlns:a16="http://schemas.microsoft.com/office/drawing/2014/main" val="3689152469"/>
                    </a:ext>
                  </a:extLst>
                </a:gridCol>
              </a:tblGrid>
              <a:tr h="365760">
                <a:tc>
                  <a:txBody>
                    <a:bodyPr/>
                    <a:lstStyle/>
                    <a:p>
                      <a:r>
                        <a:rPr lang="en-US" sz="1800" b="1" dirty="0"/>
                        <a:t>Source:</a:t>
                      </a:r>
                      <a:endParaRPr lang="en-GB" sz="1800" b="1" dirty="0"/>
                    </a:p>
                  </a:txBody>
                  <a:tcPr marL="68580" marR="68580" marT="34290" marB="34290"/>
                </a:tc>
                <a:tc gridSpan="2">
                  <a:txBody>
                    <a:bodyPr/>
                    <a:lstStyle/>
                    <a:p>
                      <a:r>
                        <a:rPr lang="en-US" sz="1800" dirty="0">
                          <a:solidFill>
                            <a:schemeClr val="tx1"/>
                          </a:solidFill>
                        </a:rPr>
                        <a:t>Editor</a:t>
                      </a:r>
                      <a:endParaRPr lang="en-GB" sz="1800" dirty="0">
                        <a:solidFill>
                          <a:srgbClr val="FF0000"/>
                        </a:solidFill>
                      </a:endParaRPr>
                    </a:p>
                  </a:txBody>
                  <a:tcPr marL="68580" marR="68580" marT="34290" marB="34290"/>
                </a:tc>
                <a:tc hMerge="1">
                  <a:txBody>
                    <a:bodyPr/>
                    <a:lstStyle/>
                    <a:p>
                      <a:endParaRPr lang="en-GB"/>
                    </a:p>
                  </a:txBody>
                  <a:tcPr/>
                </a:tc>
                <a:extLst>
                  <a:ext uri="{0D108BD9-81ED-4DB2-BD59-A6C34878D82A}">
                    <a16:rowId xmlns:a16="http://schemas.microsoft.com/office/drawing/2014/main" val="3920436266"/>
                  </a:ext>
                </a:extLst>
              </a:tr>
              <a:tr h="365760">
                <a:tc>
                  <a:txBody>
                    <a:bodyPr/>
                    <a:lstStyle/>
                    <a:p>
                      <a:r>
                        <a:rPr lang="en-US" sz="1800" b="1" dirty="0"/>
                        <a:t>Title:</a:t>
                      </a:r>
                      <a:endParaRPr lang="en-GB" sz="1800" b="1" dirty="0"/>
                    </a:p>
                  </a:txBody>
                  <a:tcPr marL="68580" marR="68580" marT="34290" marB="34290"/>
                </a:tc>
                <a:tc gridSpan="2">
                  <a:txBody>
                    <a:bodyPr/>
                    <a:lstStyle/>
                    <a:p>
                      <a:r>
                        <a:rPr lang="en-GB" sz="1800" b="0" i="0" kern="1200" dirty="0">
                          <a:solidFill>
                            <a:schemeClr val="tx1"/>
                          </a:solidFill>
                          <a:effectLst/>
                          <a:latin typeface="+mn-lt"/>
                          <a:ea typeface="+mn-ea"/>
                          <a:cs typeface="+mn-cs"/>
                        </a:rPr>
                        <a:t>Cybersecurity and AI/ML Data Lifecycles Follow up</a:t>
                      </a:r>
                      <a:endParaRPr lang="en-GB" sz="1800" dirty="0"/>
                    </a:p>
                  </a:txBody>
                  <a:tcPr marL="68580" marR="68580" marT="34290" marB="34290"/>
                </a:tc>
                <a:tc hMerge="1">
                  <a:txBody>
                    <a:bodyPr/>
                    <a:lstStyle/>
                    <a:p>
                      <a:endParaRPr lang="en-GB"/>
                    </a:p>
                  </a:txBody>
                  <a:tcPr/>
                </a:tc>
                <a:extLst>
                  <a:ext uri="{0D108BD9-81ED-4DB2-BD59-A6C34878D82A}">
                    <a16:rowId xmlns:a16="http://schemas.microsoft.com/office/drawing/2014/main" val="994681210"/>
                  </a:ext>
                </a:extLst>
              </a:tr>
              <a:tr h="365760">
                <a:tc>
                  <a:txBody>
                    <a:bodyPr/>
                    <a:lstStyle/>
                    <a:p>
                      <a:r>
                        <a:rPr lang="en-US" sz="1800" b="1" dirty="0"/>
                        <a:t>Purpose:</a:t>
                      </a:r>
                      <a:endParaRPr lang="en-GB" sz="1800" b="1" dirty="0"/>
                    </a:p>
                  </a:txBody>
                  <a:tcPr marL="68580" marR="68580" marT="34290" marB="34290">
                    <a:lnB w="19050" cap="flat" cmpd="sng" algn="ctr">
                      <a:solidFill>
                        <a:schemeClr val="tx1"/>
                      </a:solidFill>
                      <a:prstDash val="solid"/>
                      <a:round/>
                      <a:headEnd type="none" w="med" len="med"/>
                      <a:tailEnd type="none" w="med" len="med"/>
                    </a:lnB>
                  </a:tcPr>
                </a:tc>
                <a:tc gridSpan="2">
                  <a:txBody>
                    <a:bodyPr/>
                    <a:lstStyle/>
                    <a:p>
                      <a:r>
                        <a:rPr lang="en-US" sz="1800" dirty="0"/>
                        <a:t>Information &amp; Discussion</a:t>
                      </a:r>
                      <a:endParaRPr lang="en-GB" sz="1800" dirty="0"/>
                    </a:p>
                  </a:txBody>
                  <a:tcPr marL="68580" marR="68580" marT="34290" marB="34290">
                    <a:lnB w="19050" cap="flat" cmpd="sng" algn="ctr">
                      <a:solidFill>
                        <a:schemeClr val="tx1"/>
                      </a:solidFill>
                      <a:prstDash val="solid"/>
                      <a:round/>
                      <a:headEnd type="none" w="med" len="med"/>
                      <a:tailEnd type="none" w="med" len="med"/>
                    </a:lnB>
                  </a:tcPr>
                </a:tc>
                <a:tc hMerge="1">
                  <a:txBody>
                    <a:bodyPr/>
                    <a:lstStyle/>
                    <a:p>
                      <a:endParaRPr lang="en-GB" dirty="0"/>
                    </a:p>
                  </a:txBody>
                  <a:tcPr/>
                </a:tc>
                <a:extLst>
                  <a:ext uri="{0D108BD9-81ED-4DB2-BD59-A6C34878D82A}">
                    <a16:rowId xmlns:a16="http://schemas.microsoft.com/office/drawing/2014/main" val="987445829"/>
                  </a:ext>
                </a:extLst>
              </a:tr>
              <a:tr h="365760">
                <a:tc>
                  <a:txBody>
                    <a:bodyPr/>
                    <a:lstStyle/>
                    <a:p>
                      <a:r>
                        <a:rPr lang="en-US" sz="1800" b="1" dirty="0"/>
                        <a:t>Contact:</a:t>
                      </a:r>
                      <a:endParaRPr lang="en-GB" sz="1800" b="1" dirty="0"/>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800" dirty="0">
                          <a:solidFill>
                            <a:schemeClr val="tx1"/>
                          </a:solidFill>
                        </a:rPr>
                        <a:t>Pat</a:t>
                      </a:r>
                      <a:r>
                        <a:rPr lang="en-US" sz="1800" baseline="0" dirty="0">
                          <a:solidFill>
                            <a:schemeClr val="tx1"/>
                          </a:solidFill>
                        </a:rPr>
                        <a:t> Baird, Philips</a:t>
                      </a:r>
                      <a:endParaRPr lang="en-GB" sz="1800" dirty="0">
                        <a:solidFill>
                          <a:srgbClr val="FF0000"/>
                        </a:solidFill>
                      </a:endParaRPr>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800" dirty="0"/>
                        <a:t>E-mail: </a:t>
                      </a:r>
                      <a:r>
                        <a:rPr lang="en-GB" sz="1800" kern="1200" dirty="0">
                          <a:solidFill>
                            <a:schemeClr val="tx1"/>
                          </a:solidFill>
                          <a:effectLst/>
                        </a:rPr>
                        <a:t>Pat.Baird@Philips.com </a:t>
                      </a:r>
                      <a:endParaRPr lang="en-GB" sz="1800" dirty="0"/>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8741495"/>
                  </a:ext>
                </a:extLst>
              </a:tr>
              <a:tr h="365760">
                <a:tc>
                  <a:txBody>
                    <a:bodyPr/>
                    <a:lstStyle/>
                    <a:p>
                      <a:endParaRPr lang="en-GB" sz="1800" b="1" dirty="0"/>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800" baseline="0" dirty="0">
                          <a:solidFill>
                            <a:schemeClr val="tx1"/>
                          </a:solidFill>
                        </a:rPr>
                        <a:t>Catherine Lowe, </a:t>
                      </a:r>
                      <a:r>
                        <a:rPr lang="en-US" sz="1800" baseline="0" dirty="0" err="1">
                          <a:solidFill>
                            <a:schemeClr val="tx1"/>
                          </a:solidFill>
                        </a:rPr>
                        <a:t>MedSec</a:t>
                      </a:r>
                      <a:endParaRPr lang="en-GB" sz="1800" dirty="0">
                        <a:solidFill>
                          <a:srgbClr val="FF0000"/>
                        </a:solidFill>
                      </a:endParaRPr>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GB" sz="1800" kern="1200" dirty="0">
                          <a:effectLst/>
                        </a:rPr>
                        <a:t>E-mail: CatherineLowe@MedSec.com</a:t>
                      </a:r>
                      <a:endParaRPr lang="en-GB" sz="1800" dirty="0"/>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4300061"/>
                  </a:ext>
                </a:extLst>
              </a:tr>
              <a:tr h="365760">
                <a:tc>
                  <a:txBody>
                    <a:bodyPr/>
                    <a:lstStyle/>
                    <a:p>
                      <a:r>
                        <a:rPr lang="en-US" sz="1800" b="1" dirty="0"/>
                        <a:t>Abstract:</a:t>
                      </a:r>
                      <a:endParaRPr lang="en-GB" sz="1800" b="1" dirty="0"/>
                    </a:p>
                  </a:txBody>
                  <a:tcPr marL="68580" marR="68580" marT="34290" marB="34290">
                    <a:lnT w="19050" cap="flat" cmpd="sng" algn="ctr">
                      <a:solidFill>
                        <a:schemeClr val="tx1"/>
                      </a:solidFill>
                      <a:prstDash val="solid"/>
                      <a:round/>
                      <a:headEnd type="none" w="med" len="med"/>
                      <a:tailEnd type="none" w="med" len="med"/>
                    </a:lnT>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Information:</a:t>
                      </a:r>
                      <a:r>
                        <a:rPr lang="en-US" sz="1800" baseline="0" dirty="0"/>
                        <a:t> </a:t>
                      </a:r>
                      <a:r>
                        <a:rPr lang="en-US" sz="1800" u="none" baseline="0" dirty="0">
                          <a:solidFill>
                            <a:schemeClr val="tx1"/>
                          </a:solidFill>
                        </a:rPr>
                        <a:t>A presentation at the “O” meeting gave an overview of cybersecurity concepts; this presentation is a more detailed discussion about threat management.</a:t>
                      </a:r>
                      <a:endParaRPr lang="en-GB" sz="1800" dirty="0"/>
                    </a:p>
                  </a:txBody>
                  <a:tcPr marL="68580" marR="68580" marT="34290" marB="34290">
                    <a:lnT w="19050" cap="flat" cmpd="sng" algn="ctr">
                      <a:solidFill>
                        <a:schemeClr val="tx1"/>
                      </a:solid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val="1297947478"/>
                  </a:ext>
                </a:extLst>
              </a:tr>
            </a:tbl>
          </a:graphicData>
        </a:graphic>
      </p:graphicFrame>
    </p:spTree>
    <p:extLst>
      <p:ext uri="{BB962C8B-B14F-4D97-AF65-F5344CB8AC3E}">
        <p14:creationId xmlns:p14="http://schemas.microsoft.com/office/powerpoint/2010/main" val="2383934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5257D-658E-C4C5-BA0B-D3F77090D6DD}"/>
              </a:ext>
            </a:extLst>
          </p:cNvPr>
          <p:cNvSpPr>
            <a:spLocks noGrp="1"/>
          </p:cNvSpPr>
          <p:nvPr>
            <p:ph type="title"/>
          </p:nvPr>
        </p:nvSpPr>
        <p:spPr>
          <a:xfrm>
            <a:off x="826296" y="1569809"/>
            <a:ext cx="2880828" cy="3071906"/>
          </a:xfrm>
        </p:spPr>
        <p:txBody>
          <a:bodyPr vert="horz" lIns="91440" tIns="45720" rIns="91440" bIns="45720" rtlCol="0" anchor="t">
            <a:normAutofit/>
          </a:bodyPr>
          <a:lstStyle/>
          <a:p>
            <a:r>
              <a:rPr lang="en-US" sz="4000" kern="1200" dirty="0">
                <a:latin typeface="+mj-lt"/>
                <a:ea typeface="+mj-ea"/>
                <a:cs typeface="+mj-cs"/>
              </a:rPr>
              <a:t>Secure Design</a:t>
            </a:r>
          </a:p>
        </p:txBody>
      </p:sp>
      <p:pic>
        <p:nvPicPr>
          <p:cNvPr id="5" name="Content Placeholder 4" descr="Graphical user interface&#10;&#10;Description automatically generated">
            <a:extLst>
              <a:ext uri="{FF2B5EF4-FFF2-40B4-BE49-F238E27FC236}">
                <a16:creationId xmlns:a16="http://schemas.microsoft.com/office/drawing/2014/main" id="{51AF4AD2-13F2-6C64-3BAD-031A3EBE033A}"/>
              </a:ext>
            </a:extLst>
          </p:cNvPr>
          <p:cNvPicPr>
            <a:picLocks noGrp="1" noChangeAspect="1"/>
          </p:cNvPicPr>
          <p:nvPr>
            <p:ph idx="1"/>
          </p:nvPr>
        </p:nvPicPr>
        <p:blipFill>
          <a:blip r:embed="rId3"/>
          <a:stretch>
            <a:fillRect/>
          </a:stretch>
        </p:blipFill>
        <p:spPr>
          <a:xfrm>
            <a:off x="4312731" y="1739447"/>
            <a:ext cx="7677057" cy="4244004"/>
          </a:xfrm>
          <a:prstGeom prst="rect">
            <a:avLst/>
          </a:prstGeom>
        </p:spPr>
      </p:pic>
      <p:sp>
        <p:nvSpPr>
          <p:cNvPr id="3" name="Rectangle 2">
            <a:extLst>
              <a:ext uri="{FF2B5EF4-FFF2-40B4-BE49-F238E27FC236}">
                <a16:creationId xmlns:a16="http://schemas.microsoft.com/office/drawing/2014/main" id="{ACE6195C-87E8-51AD-057C-AF0C4601D141}"/>
              </a:ext>
            </a:extLst>
          </p:cNvPr>
          <p:cNvSpPr/>
          <p:nvPr/>
        </p:nvSpPr>
        <p:spPr>
          <a:xfrm>
            <a:off x="4312731" y="1569809"/>
            <a:ext cx="6082145" cy="37187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52383964-AA6B-D333-D32F-2A5219380573}"/>
              </a:ext>
            </a:extLst>
          </p:cNvPr>
          <p:cNvSpPr txBox="1"/>
          <p:nvPr/>
        </p:nvSpPr>
        <p:spPr>
          <a:xfrm>
            <a:off x="4262100" y="478712"/>
            <a:ext cx="777832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Premarket considerations and requirements informed by the threat modeling and security risk management; includes post market activities and end of support</a:t>
            </a:r>
          </a:p>
        </p:txBody>
      </p:sp>
      <p:sp>
        <p:nvSpPr>
          <p:cNvPr id="6" name="Rectangle 5">
            <a:extLst>
              <a:ext uri="{FF2B5EF4-FFF2-40B4-BE49-F238E27FC236}">
                <a16:creationId xmlns:a16="http://schemas.microsoft.com/office/drawing/2014/main" id="{D6780B01-8C01-0BC3-5320-0D49CA33CFDE}"/>
              </a:ext>
            </a:extLst>
          </p:cNvPr>
          <p:cNvSpPr/>
          <p:nvPr/>
        </p:nvSpPr>
        <p:spPr>
          <a:xfrm>
            <a:off x="10474036" y="1569809"/>
            <a:ext cx="1465121" cy="3718745"/>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1325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6260D-9ECD-F776-0484-CFA0DEB9075C}"/>
              </a:ext>
            </a:extLst>
          </p:cNvPr>
          <p:cNvSpPr>
            <a:spLocks noGrp="1"/>
          </p:cNvSpPr>
          <p:nvPr>
            <p:ph type="title"/>
          </p:nvPr>
        </p:nvSpPr>
        <p:spPr/>
        <p:txBody>
          <a:bodyPr/>
          <a:lstStyle/>
          <a:p>
            <a:r>
              <a:rPr lang="en-US" dirty="0"/>
              <a:t>Threat Modeling for Medical Devices</a:t>
            </a:r>
          </a:p>
        </p:txBody>
      </p:sp>
      <p:sp>
        <p:nvSpPr>
          <p:cNvPr id="3" name="Content Placeholder 2">
            <a:extLst>
              <a:ext uri="{FF2B5EF4-FFF2-40B4-BE49-F238E27FC236}">
                <a16:creationId xmlns:a16="http://schemas.microsoft.com/office/drawing/2014/main" id="{930B4638-D6F3-349E-ACE8-A1F3321C3158}"/>
              </a:ext>
            </a:extLst>
          </p:cNvPr>
          <p:cNvSpPr>
            <a:spLocks noGrp="1"/>
          </p:cNvSpPr>
          <p:nvPr>
            <p:ph idx="1"/>
          </p:nvPr>
        </p:nvSpPr>
        <p:spPr/>
        <p:txBody>
          <a:bodyPr>
            <a:normAutofit/>
          </a:bodyPr>
          <a:lstStyle/>
          <a:p>
            <a:r>
              <a:rPr lang="en-CA" dirty="0"/>
              <a:t>MedSec experts discuss medical device threat modeling from a variety of perspectives, including methodologies, processes, elements, risk management, regulatory strategy and inputs into design processes.</a:t>
            </a:r>
          </a:p>
          <a:p>
            <a:endParaRPr lang="en-US" dirty="0"/>
          </a:p>
          <a:p>
            <a:r>
              <a:rPr lang="en-US" dirty="0">
                <a:hlinkClick r:id="rId2"/>
              </a:rPr>
              <a:t>https://www.youtube.com/watch?v=yOEu157mUHo</a:t>
            </a:r>
            <a:endParaRPr lang="en-US" dirty="0"/>
          </a:p>
          <a:p>
            <a:endParaRPr lang="en-US" dirty="0"/>
          </a:p>
          <a:p>
            <a:r>
              <a:rPr lang="en-US" b="1" i="1" dirty="0"/>
              <a:t>Threat Modeling is essential to understanding an attacker’s mindset for the payload and also in protecting the assets of value.</a:t>
            </a:r>
          </a:p>
          <a:p>
            <a:pPr marL="0" indent="0">
              <a:buNone/>
            </a:pPr>
            <a:endParaRPr lang="en-US" dirty="0"/>
          </a:p>
        </p:txBody>
      </p:sp>
    </p:spTree>
    <p:extLst>
      <p:ext uri="{BB962C8B-B14F-4D97-AF65-F5344CB8AC3E}">
        <p14:creationId xmlns:p14="http://schemas.microsoft.com/office/powerpoint/2010/main" val="1694352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C9A17-5CAE-68F0-83AC-0CE5B58EE5A7}"/>
              </a:ext>
            </a:extLst>
          </p:cNvPr>
          <p:cNvSpPr>
            <a:spLocks noGrp="1"/>
          </p:cNvSpPr>
          <p:nvPr>
            <p:ph type="title"/>
          </p:nvPr>
        </p:nvSpPr>
        <p:spPr/>
        <p:txBody>
          <a:bodyPr/>
          <a:lstStyle/>
          <a:p>
            <a:r>
              <a:rPr lang="en-US" dirty="0"/>
              <a:t>Threat Model Diagramming</a:t>
            </a:r>
          </a:p>
        </p:txBody>
      </p:sp>
      <p:graphicFrame>
        <p:nvGraphicFramePr>
          <p:cNvPr id="8" name="Diagram 7">
            <a:extLst>
              <a:ext uri="{FF2B5EF4-FFF2-40B4-BE49-F238E27FC236}">
                <a16:creationId xmlns:a16="http://schemas.microsoft.com/office/drawing/2014/main" id="{BB5C14AF-457E-EB2B-64BD-21440E2F19BD}"/>
              </a:ext>
            </a:extLst>
          </p:cNvPr>
          <p:cNvGraphicFramePr/>
          <p:nvPr/>
        </p:nvGraphicFramePr>
        <p:xfrm>
          <a:off x="651165" y="719666"/>
          <a:ext cx="11208326" cy="57732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1025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1A2B8-7CA4-DA73-5350-48BDC6305B10}"/>
              </a:ext>
            </a:extLst>
          </p:cNvPr>
          <p:cNvSpPr>
            <a:spLocks noGrp="1"/>
          </p:cNvSpPr>
          <p:nvPr>
            <p:ph type="title"/>
          </p:nvPr>
        </p:nvSpPr>
        <p:spPr>
          <a:xfrm>
            <a:off x="112639" y="455692"/>
            <a:ext cx="4618716" cy="1539240"/>
          </a:xfrm>
        </p:spPr>
        <p:txBody>
          <a:bodyPr>
            <a:normAutofit/>
          </a:bodyPr>
          <a:lstStyle/>
          <a:p>
            <a:r>
              <a:rPr lang="en-US" dirty="0"/>
              <a:t>Threat Model Diagram</a:t>
            </a:r>
          </a:p>
        </p:txBody>
      </p:sp>
      <p:pic>
        <p:nvPicPr>
          <p:cNvPr id="7" name="Graphic 6">
            <a:extLst>
              <a:ext uri="{FF2B5EF4-FFF2-40B4-BE49-F238E27FC236}">
                <a16:creationId xmlns:a16="http://schemas.microsoft.com/office/drawing/2014/main" id="{551B49DF-A413-2791-E4ED-C1BC97868B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51566" y="0"/>
            <a:ext cx="7438226" cy="6858000"/>
          </a:xfrm>
          <a:prstGeom prst="rect">
            <a:avLst/>
          </a:prstGeom>
        </p:spPr>
      </p:pic>
      <p:sp>
        <p:nvSpPr>
          <p:cNvPr id="3" name="TextBox 2">
            <a:extLst>
              <a:ext uri="{FF2B5EF4-FFF2-40B4-BE49-F238E27FC236}">
                <a16:creationId xmlns:a16="http://schemas.microsoft.com/office/drawing/2014/main" id="{264A74BC-7BC6-A78C-EE55-E8CE4A57C6A4}"/>
              </a:ext>
            </a:extLst>
          </p:cNvPr>
          <p:cNvSpPr txBox="1"/>
          <p:nvPr/>
        </p:nvSpPr>
        <p:spPr>
          <a:xfrm>
            <a:off x="112639" y="2450623"/>
            <a:ext cx="3837709"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Architectural Data Flow Diagram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Overall product and system diagram with respect to the interfaces and trust boundaries that it is crossing.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Provides a high level system overview in the ”eco-system’ of interconnected products.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diagram allows for risk based threat identification and analysis</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1692274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22FB6-36D0-2F26-9D10-9BD09386ECF4}"/>
              </a:ext>
            </a:extLst>
          </p:cNvPr>
          <p:cNvSpPr>
            <a:spLocks noGrp="1"/>
          </p:cNvSpPr>
          <p:nvPr>
            <p:ph type="title"/>
          </p:nvPr>
        </p:nvSpPr>
        <p:spPr>
          <a:xfrm>
            <a:off x="304800" y="365125"/>
            <a:ext cx="11471564" cy="1325563"/>
          </a:xfrm>
        </p:spPr>
        <p:txBody>
          <a:bodyPr/>
          <a:lstStyle/>
          <a:p>
            <a:r>
              <a:rPr lang="en-US" dirty="0"/>
              <a:t>ASSET BASED THREAT MODELING At-Risk ML Assets</a:t>
            </a:r>
          </a:p>
        </p:txBody>
      </p:sp>
      <p:sp>
        <p:nvSpPr>
          <p:cNvPr id="3" name="Content Placeholder 2">
            <a:extLst>
              <a:ext uri="{FF2B5EF4-FFF2-40B4-BE49-F238E27FC236}">
                <a16:creationId xmlns:a16="http://schemas.microsoft.com/office/drawing/2014/main" id="{23A792BC-5B15-3463-AD56-9A504990CD3A}"/>
              </a:ext>
            </a:extLst>
          </p:cNvPr>
          <p:cNvSpPr>
            <a:spLocks noGrp="1"/>
          </p:cNvSpPr>
          <p:nvPr>
            <p:ph idx="1"/>
          </p:nvPr>
        </p:nvSpPr>
        <p:spPr>
          <a:xfrm>
            <a:off x="423413" y="2242225"/>
            <a:ext cx="4446969" cy="4351338"/>
          </a:xfrm>
        </p:spPr>
        <p:txBody>
          <a:bodyPr/>
          <a:lstStyle/>
          <a:p>
            <a:r>
              <a:rPr lang="en-US" dirty="0"/>
              <a:t>Grouped into 6 different macro-categories – Data Models, Actors, Processes, Tools and Artefacts</a:t>
            </a:r>
          </a:p>
          <a:p>
            <a:pPr marL="0" indent="0">
              <a:buNone/>
            </a:pPr>
            <a:endParaRPr lang="en-US" dirty="0"/>
          </a:p>
        </p:txBody>
      </p:sp>
      <p:graphicFrame>
        <p:nvGraphicFramePr>
          <p:cNvPr id="4" name="Diagram 3">
            <a:extLst>
              <a:ext uri="{FF2B5EF4-FFF2-40B4-BE49-F238E27FC236}">
                <a16:creationId xmlns:a16="http://schemas.microsoft.com/office/drawing/2014/main" id="{27913772-9F5F-A6FE-F81B-BE0EC3C2B3B1}"/>
              </a:ext>
            </a:extLst>
          </p:cNvPr>
          <p:cNvGraphicFramePr/>
          <p:nvPr/>
        </p:nvGraphicFramePr>
        <p:xfrm>
          <a:off x="3699165" y="1066801"/>
          <a:ext cx="8848436" cy="5526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4670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056F6-CD92-BD67-CB00-6C0E1B65DE9F}"/>
              </a:ext>
            </a:extLst>
          </p:cNvPr>
          <p:cNvSpPr>
            <a:spLocks noGrp="1"/>
          </p:cNvSpPr>
          <p:nvPr>
            <p:ph type="title"/>
          </p:nvPr>
        </p:nvSpPr>
        <p:spPr>
          <a:xfrm>
            <a:off x="838200" y="0"/>
            <a:ext cx="10515600" cy="1325563"/>
          </a:xfrm>
        </p:spPr>
        <p:txBody>
          <a:bodyPr/>
          <a:lstStyle/>
          <a:p>
            <a:r>
              <a:rPr lang="en-US" dirty="0"/>
              <a:t>STRIDE – Lateral Movement (LM)</a:t>
            </a:r>
          </a:p>
        </p:txBody>
      </p:sp>
      <p:sp>
        <p:nvSpPr>
          <p:cNvPr id="3" name="Content Placeholder 2">
            <a:extLst>
              <a:ext uri="{FF2B5EF4-FFF2-40B4-BE49-F238E27FC236}">
                <a16:creationId xmlns:a16="http://schemas.microsoft.com/office/drawing/2014/main" id="{18591FDA-BED8-6D2F-D040-8ED98BA490FA}"/>
              </a:ext>
            </a:extLst>
          </p:cNvPr>
          <p:cNvSpPr>
            <a:spLocks noGrp="1"/>
          </p:cNvSpPr>
          <p:nvPr>
            <p:ph idx="1"/>
          </p:nvPr>
        </p:nvSpPr>
        <p:spPr>
          <a:xfrm>
            <a:off x="838200" y="1084894"/>
            <a:ext cx="10515600" cy="2109066"/>
          </a:xfrm>
        </p:spPr>
        <p:txBody>
          <a:bodyPr>
            <a:normAutofit/>
          </a:bodyPr>
          <a:lstStyle/>
          <a:p>
            <a:pPr marL="0" indent="0">
              <a:buNone/>
            </a:pPr>
            <a:r>
              <a:rPr lang="en-CA" sz="2000" dirty="0" err="1"/>
              <a:t>Kohnfelder</a:t>
            </a:r>
            <a:r>
              <a:rPr lang="en-CA" sz="2000" dirty="0"/>
              <a:t> and Garg (1999) developed STRIDE as a mnemonic to identify various threats types – spoofing, tampering, repudiation, information disclosure, denial of service and escalation of privilege. </a:t>
            </a:r>
            <a:r>
              <a:rPr lang="en-CA" sz="2000" dirty="0" err="1"/>
              <a:t>Muckin</a:t>
            </a:r>
            <a:r>
              <a:rPr lang="en-CA" sz="2000" dirty="0"/>
              <a:t> and Fitch (2019) further proposed to add LM into the mnemonic to include Lateral Movement. </a:t>
            </a:r>
          </a:p>
          <a:p>
            <a:pPr marL="0" indent="0">
              <a:buNone/>
            </a:pPr>
            <a:endParaRPr lang="en-US" sz="2000" dirty="0"/>
          </a:p>
        </p:txBody>
      </p:sp>
      <p:pic>
        <p:nvPicPr>
          <p:cNvPr id="5" name="Picture 4">
            <a:extLst>
              <a:ext uri="{FF2B5EF4-FFF2-40B4-BE49-F238E27FC236}">
                <a16:creationId xmlns:a16="http://schemas.microsoft.com/office/drawing/2014/main" id="{F349FD8D-32C1-ED86-ACF8-FA21E1E8B5DC}"/>
              </a:ext>
            </a:extLst>
          </p:cNvPr>
          <p:cNvPicPr>
            <a:picLocks noChangeAspect="1"/>
          </p:cNvPicPr>
          <p:nvPr/>
        </p:nvPicPr>
        <p:blipFill>
          <a:blip r:embed="rId2"/>
          <a:stretch>
            <a:fillRect/>
          </a:stretch>
        </p:blipFill>
        <p:spPr>
          <a:xfrm>
            <a:off x="2648816" y="2139427"/>
            <a:ext cx="6894368" cy="4399518"/>
          </a:xfrm>
          <a:prstGeom prst="rect">
            <a:avLst/>
          </a:prstGeom>
        </p:spPr>
      </p:pic>
    </p:spTree>
    <p:extLst>
      <p:ext uri="{BB962C8B-B14F-4D97-AF65-F5344CB8AC3E}">
        <p14:creationId xmlns:p14="http://schemas.microsoft.com/office/powerpoint/2010/main" val="580981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D3912-8DFD-C7E7-35E8-FC53E1C1BAA0}"/>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5400" kern="1200" dirty="0">
                <a:latin typeface="+mj-lt"/>
                <a:ea typeface="+mj-ea"/>
                <a:cs typeface="+mj-cs"/>
              </a:rPr>
              <a:t>Threat Modeling</a:t>
            </a:r>
          </a:p>
        </p:txBody>
      </p:sp>
      <p:pic>
        <p:nvPicPr>
          <p:cNvPr id="5" name="Content Placeholder 4" descr="Graphical user interface, diagram, application&#10;&#10;Description automatically generated">
            <a:extLst>
              <a:ext uri="{FF2B5EF4-FFF2-40B4-BE49-F238E27FC236}">
                <a16:creationId xmlns:a16="http://schemas.microsoft.com/office/drawing/2014/main" id="{83B1D845-2BE6-83A6-F27D-AA61BDCB8529}"/>
              </a:ext>
            </a:extLst>
          </p:cNvPr>
          <p:cNvPicPr>
            <a:picLocks noGrp="1" noChangeAspect="1"/>
          </p:cNvPicPr>
          <p:nvPr>
            <p:ph idx="1"/>
          </p:nvPr>
        </p:nvPicPr>
        <p:blipFill>
          <a:blip r:embed="rId3"/>
          <a:stretch>
            <a:fillRect/>
          </a:stretch>
        </p:blipFill>
        <p:spPr>
          <a:xfrm>
            <a:off x="3412588" y="1835250"/>
            <a:ext cx="8644658" cy="4351338"/>
          </a:xfrm>
          <a:prstGeom prst="rect">
            <a:avLst/>
          </a:prstGeom>
        </p:spPr>
      </p:pic>
      <p:sp>
        <p:nvSpPr>
          <p:cNvPr id="4" name="TextBox 3">
            <a:extLst>
              <a:ext uri="{FF2B5EF4-FFF2-40B4-BE49-F238E27FC236}">
                <a16:creationId xmlns:a16="http://schemas.microsoft.com/office/drawing/2014/main" id="{83B30B09-946D-142E-A955-DE706B487D9E}"/>
              </a:ext>
            </a:extLst>
          </p:cNvPr>
          <p:cNvSpPr txBox="1"/>
          <p:nvPr/>
        </p:nvSpPr>
        <p:spPr>
          <a:xfrm>
            <a:off x="394855" y="2267465"/>
            <a:ext cx="3512127" cy="286232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SegoeUI"/>
                <a:ea typeface="+mn-ea"/>
                <a:cs typeface="+mn-cs"/>
              </a:rPr>
              <a:t>A threat event refers to any event during which a threat actor</a:t>
            </a:r>
            <a:r>
              <a:rPr kumimoji="0" lang="en-CA" sz="800" b="0" i="0" u="none" strike="noStrike" kern="1200" cap="none" spc="0" normalizeH="0" baseline="0" noProof="0" dirty="0">
                <a:ln>
                  <a:noFill/>
                </a:ln>
                <a:solidFill>
                  <a:prstClr val="black"/>
                </a:solidFill>
                <a:effectLst/>
                <a:uLnTx/>
                <a:uFillTx/>
                <a:latin typeface="SegoeUI"/>
                <a:ea typeface="+mn-ea"/>
                <a:cs typeface="+mn-cs"/>
              </a:rPr>
              <a:t>1</a:t>
            </a:r>
            <a:r>
              <a:rPr kumimoji="0" lang="en-CA" sz="1800" b="0" i="0" u="none" strike="noStrike" kern="1200" cap="none" spc="0" normalizeH="0" baseline="0" noProof="0" dirty="0">
                <a:ln>
                  <a:noFill/>
                </a:ln>
                <a:solidFill>
                  <a:prstClr val="black"/>
                </a:solidFill>
                <a:effectLst/>
                <a:uLnTx/>
                <a:uFillTx/>
                <a:latin typeface="SegoeUI"/>
                <a:ea typeface="+mn-ea"/>
                <a:cs typeface="+mn-cs"/>
              </a:rPr>
              <a:t>, by means of threat vector</a:t>
            </a:r>
            <a:r>
              <a:rPr kumimoji="0" lang="en-CA" sz="800" b="0" i="0" u="none" strike="noStrike" kern="1200" cap="none" spc="0" normalizeH="0" baseline="0" noProof="0" dirty="0">
                <a:ln>
                  <a:noFill/>
                </a:ln>
                <a:solidFill>
                  <a:prstClr val="black"/>
                </a:solidFill>
                <a:effectLst/>
                <a:uLnTx/>
                <a:uFillTx/>
                <a:latin typeface="SegoeUI"/>
                <a:ea typeface="+mn-ea"/>
                <a:cs typeface="+mn-cs"/>
              </a:rPr>
              <a:t>2</a:t>
            </a:r>
            <a:r>
              <a:rPr kumimoji="0" lang="en-CA" sz="1800" b="0" i="0" u="none" strike="noStrike" kern="1200" cap="none" spc="0" normalizeH="0" baseline="0" noProof="0" dirty="0">
                <a:ln>
                  <a:noFill/>
                </a:ln>
                <a:solidFill>
                  <a:prstClr val="black"/>
                </a:solidFill>
                <a:effectLst/>
                <a:uLnTx/>
                <a:uFillTx/>
                <a:latin typeface="SegoeUI"/>
                <a:ea typeface="+mn-ea"/>
                <a:cs typeface="+mn-cs"/>
              </a:rPr>
              <a:t>, acts against an asset in a manner that has the potential to cause harm. In the context of cybersecurity, threat events can be characterised by the tactics, techniques and procedures (TTP) employed by threat actors. </a:t>
            </a: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9242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140D7-34AB-20B0-4E8E-FBF53CABBB53}"/>
              </a:ext>
            </a:extLst>
          </p:cNvPr>
          <p:cNvSpPr>
            <a:spLocks noGrp="1"/>
          </p:cNvSpPr>
          <p:nvPr>
            <p:ph type="title"/>
          </p:nvPr>
        </p:nvSpPr>
        <p:spPr/>
        <p:txBody>
          <a:bodyPr/>
          <a:lstStyle/>
          <a:p>
            <a:r>
              <a:rPr lang="en-US" dirty="0"/>
              <a:t>Resource Idea! Your Feedback is Requested</a:t>
            </a:r>
          </a:p>
        </p:txBody>
      </p:sp>
      <p:sp>
        <p:nvSpPr>
          <p:cNvPr id="3" name="Content Placeholder 2">
            <a:extLst>
              <a:ext uri="{FF2B5EF4-FFF2-40B4-BE49-F238E27FC236}">
                <a16:creationId xmlns:a16="http://schemas.microsoft.com/office/drawing/2014/main" id="{DD118525-57D9-9A29-BFF6-50748373AD54}"/>
              </a:ext>
            </a:extLst>
          </p:cNvPr>
          <p:cNvSpPr>
            <a:spLocks noGrp="1"/>
          </p:cNvSpPr>
          <p:nvPr>
            <p:ph idx="1"/>
          </p:nvPr>
        </p:nvSpPr>
        <p:spPr>
          <a:xfrm>
            <a:off x="838200" y="1453243"/>
            <a:ext cx="10515600" cy="5274128"/>
          </a:xfrm>
        </p:spPr>
        <p:txBody>
          <a:bodyPr>
            <a:normAutofit/>
          </a:bodyPr>
          <a:lstStyle/>
          <a:p>
            <a:pPr marL="0" indent="0">
              <a:buNone/>
            </a:pPr>
            <a:r>
              <a:rPr lang="en-US" dirty="0"/>
              <a:t>There are many resources available to help implement a secure system, including whitepapers, conference presentations, international standards, regulatory requirements, etc. Would the team like us to create a Zip file that provides a discussion of various resources and, where possible, includes those resources?</a:t>
            </a:r>
          </a:p>
          <a:p>
            <a:pPr marL="0" indent="0">
              <a:buNone/>
            </a:pPr>
            <a:r>
              <a:rPr lang="en-US" dirty="0"/>
              <a:t>We could also do something similar when it comes </a:t>
            </a:r>
            <a:r>
              <a:rPr lang="en-US"/>
              <a:t>to new security </a:t>
            </a:r>
            <a:r>
              <a:rPr lang="en-US" dirty="0"/>
              <a:t>considerations that are specific to Machine Learning.</a:t>
            </a:r>
          </a:p>
        </p:txBody>
      </p:sp>
    </p:spTree>
    <p:extLst>
      <p:ext uri="{BB962C8B-B14F-4D97-AF65-F5344CB8AC3E}">
        <p14:creationId xmlns:p14="http://schemas.microsoft.com/office/powerpoint/2010/main" val="195504071"/>
      </p:ext>
    </p:extLst>
  </p:cSld>
  <p:clrMapOvr>
    <a:masterClrMapping/>
  </p:clrMapOvr>
</p:sld>
</file>

<file path=ppt/theme/theme1.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863A2280E3F84C93CB7D95B3AE289B" ma:contentTypeVersion="2" ma:contentTypeDescription="Create a new document." ma:contentTypeScope="" ma:versionID="7e530ecd20c263b95f6042ee110165eb">
  <xsd:schema xmlns:xsd="http://www.w3.org/2001/XMLSchema" xmlns:xs="http://www.w3.org/2001/XMLSchema" xmlns:p="http://schemas.microsoft.com/office/2006/metadata/properties" xmlns:ns1="http://schemas.microsoft.com/sharepoint/v3" xmlns:ns2="1aaea1ea-72e4-4374-b05e-72e2f16fb7ae" targetNamespace="http://schemas.microsoft.com/office/2006/metadata/properties" ma:root="true" ma:fieldsID="55e75d33b50fbf3f19c1feb9a309975b" ns1:_="" ns2:_="">
    <xsd:import namespace="http://schemas.microsoft.com/sharepoint/v3"/>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A63ED0-8903-499E-874F-25E4E4ED44D4}"/>
</file>

<file path=customXml/itemProps2.xml><?xml version="1.0" encoding="utf-8"?>
<ds:datastoreItem xmlns:ds="http://schemas.openxmlformats.org/officeDocument/2006/customXml" ds:itemID="{8D757891-533E-4B08-9CC2-432445C0232A}"/>
</file>

<file path=customXml/itemProps3.xml><?xml version="1.0" encoding="utf-8"?>
<ds:datastoreItem xmlns:ds="http://schemas.openxmlformats.org/officeDocument/2006/customXml" ds:itemID="{263EDF69-883F-4630-8D5D-47FF3AA110B2}"/>
</file>

<file path=docProps/app.xml><?xml version="1.0" encoding="utf-8"?>
<Properties xmlns="http://schemas.openxmlformats.org/officeDocument/2006/extended-properties" xmlns:vt="http://schemas.openxmlformats.org/officeDocument/2006/docPropsVTypes">
  <Template>Office Theme</Template>
  <TotalTime>1781</TotalTime>
  <Words>658</Words>
  <Application>Microsoft Office PowerPoint</Application>
  <PresentationFormat>Widescreen</PresentationFormat>
  <Paragraphs>81</Paragraphs>
  <Slides>9</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等线</vt:lpstr>
      <vt:lpstr>Arial</vt:lpstr>
      <vt:lpstr>Calibri</vt:lpstr>
      <vt:lpstr>Calibri Light</vt:lpstr>
      <vt:lpstr>SegoeUI</vt:lpstr>
      <vt:lpstr>Office 主题​​</vt:lpstr>
      <vt:lpstr>Office Theme</vt:lpstr>
      <vt:lpstr>PowerPoint Presentation</vt:lpstr>
      <vt:lpstr>Secure Design</vt:lpstr>
      <vt:lpstr>Threat Modeling for Medical Devices</vt:lpstr>
      <vt:lpstr>Threat Model Diagramming</vt:lpstr>
      <vt:lpstr>Threat Model Diagram</vt:lpstr>
      <vt:lpstr>ASSET BASED THREAT MODELING At-Risk ML Assets</vt:lpstr>
      <vt:lpstr>STRIDE – Lateral Movement (LM)</vt:lpstr>
      <vt:lpstr>Threat Modeling</vt:lpstr>
      <vt:lpstr>Resource Idea! Your Feedback is Requested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Cybersecurity and AI/ML Data Lifecycles Follow up</dc:title>
  <dc:creator>Campos, Simao</dc:creator>
  <cp:lastModifiedBy>TSB (HT)</cp:lastModifiedBy>
  <cp:revision>77</cp:revision>
  <cp:lastPrinted>2019-04-04T08:49:31Z</cp:lastPrinted>
  <dcterms:created xsi:type="dcterms:W3CDTF">2019-03-31T15:53:06Z</dcterms:created>
  <dcterms:modified xsi:type="dcterms:W3CDTF">2022-09-21T07:43:46Z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0x0101002D863A2280E3F84C93CB7D95B3AE289B</vt:lpwstr>
  </property>
</Properties>
</file>