
<file path=[Content_Types].xml><?xml version="1.0" encoding="utf-8"?>
<Types xmlns="http://schemas.openxmlformats.org/package/2006/content-types">
  <Default Extension="bin" ContentType="image/unknown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1" r:id="rId10"/>
    <p:sldId id="263" r:id="rId11"/>
    <p:sldId id="266" r:id="rId12"/>
    <p:sldId id="270" r:id="rId13"/>
    <p:sldId id="264" r:id="rId14"/>
    <p:sldId id="265" r:id="rId15"/>
    <p:sldId id="267" r:id="rId16"/>
    <p:sldId id="268" r:id="rId17"/>
    <p:sldId id="271" r:id="rId18"/>
    <p:sldId id="260" r:id="rId19"/>
    <p:sldId id="269" r:id="rId20"/>
    <p:sldId id="262" r:id="rId2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B3595-323E-4CE3-9569-76280E2F7BA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D1890-E01B-42B1-B1C0-7B0EE975B37F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Aims and projects</a:t>
          </a:r>
        </a:p>
      </dgm:t>
    </dgm:pt>
    <dgm:pt modelId="{3E23BFAF-5462-4CA8-A162-01D59B116D43}" type="parTrans" cxnId="{092FCA9C-B7DB-4FFE-954B-CD7921B699E9}">
      <dgm:prSet/>
      <dgm:spPr/>
      <dgm:t>
        <a:bodyPr/>
        <a:lstStyle/>
        <a:p>
          <a:endParaRPr lang="en-US"/>
        </a:p>
      </dgm:t>
    </dgm:pt>
    <dgm:pt modelId="{D4198952-1BE9-4DE8-859B-15EA7B35D728}" type="sibTrans" cxnId="{092FCA9C-B7DB-4FFE-954B-CD7921B699E9}">
      <dgm:prSet/>
      <dgm:spPr/>
      <dgm:t>
        <a:bodyPr/>
        <a:lstStyle/>
        <a:p>
          <a:endParaRPr lang="en-US"/>
        </a:p>
      </dgm:t>
    </dgm:pt>
    <dgm:pt modelId="{F9DA6F85-6DA2-4D23-9679-FE81ECE99F14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Awareness</a:t>
          </a:r>
        </a:p>
      </dgm:t>
    </dgm:pt>
    <dgm:pt modelId="{32A453ED-50A5-441E-B990-90733382FFD0}" type="parTrans" cxnId="{48390CCD-212F-4D32-B580-7A955BAA47A3}">
      <dgm:prSet/>
      <dgm:spPr/>
      <dgm:t>
        <a:bodyPr/>
        <a:lstStyle/>
        <a:p>
          <a:endParaRPr lang="en-US"/>
        </a:p>
      </dgm:t>
    </dgm:pt>
    <dgm:pt modelId="{2BFD369B-A778-4874-A2CA-892237643124}" type="sibTrans" cxnId="{48390CCD-212F-4D32-B580-7A955BAA47A3}">
      <dgm:prSet/>
      <dgm:spPr/>
      <dgm:t>
        <a:bodyPr/>
        <a:lstStyle/>
        <a:p>
          <a:endParaRPr lang="en-US"/>
        </a:p>
      </dgm:t>
    </dgm:pt>
    <dgm:pt modelId="{22CF7375-3D97-4271-9354-112EC06FB559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Guidelines </a:t>
          </a:r>
        </a:p>
      </dgm:t>
    </dgm:pt>
    <dgm:pt modelId="{D9E51B0F-FF4B-4440-AFA6-36683E5E7EE0}" type="parTrans" cxnId="{CA1B8D78-E01D-4837-A2F1-03AAA763A039}">
      <dgm:prSet/>
      <dgm:spPr/>
      <dgm:t>
        <a:bodyPr/>
        <a:lstStyle/>
        <a:p>
          <a:endParaRPr lang="en-US"/>
        </a:p>
      </dgm:t>
    </dgm:pt>
    <dgm:pt modelId="{93E48714-9D62-49A4-9244-DADA62D2FC5D}" type="sibTrans" cxnId="{CA1B8D78-E01D-4837-A2F1-03AAA763A039}">
      <dgm:prSet/>
      <dgm:spPr/>
      <dgm:t>
        <a:bodyPr/>
        <a:lstStyle/>
        <a:p>
          <a:endParaRPr lang="en-US"/>
        </a:p>
      </dgm:t>
    </dgm:pt>
    <dgm:pt modelId="{56B36B91-A71B-42AE-B3A1-96F347E45E7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Codes for esthetics</a:t>
          </a:r>
        </a:p>
      </dgm:t>
    </dgm:pt>
    <dgm:pt modelId="{3C6D05C3-0136-4865-A442-C386B41A9C23}" type="parTrans" cxnId="{3F9FF7CE-4E44-4CB8-9A0D-ADB85E6E6F22}">
      <dgm:prSet/>
      <dgm:spPr/>
      <dgm:t>
        <a:bodyPr/>
        <a:lstStyle/>
        <a:p>
          <a:endParaRPr lang="en-US"/>
        </a:p>
      </dgm:t>
    </dgm:pt>
    <dgm:pt modelId="{7C38D49D-DF97-4D4E-9AE8-A8281857ADB0}" type="sibTrans" cxnId="{3F9FF7CE-4E44-4CB8-9A0D-ADB85E6E6F22}">
      <dgm:prSet/>
      <dgm:spPr/>
      <dgm:t>
        <a:bodyPr/>
        <a:lstStyle/>
        <a:p>
          <a:endParaRPr lang="en-US"/>
        </a:p>
      </dgm:t>
    </dgm:pt>
    <dgm:pt modelId="{10F05DB5-9730-47B6-9C7C-C0EB0353602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Adopting for group projects</a:t>
          </a:r>
        </a:p>
      </dgm:t>
    </dgm:pt>
    <dgm:pt modelId="{6F94EDB6-A663-46EA-B23D-315E284AF885}" type="parTrans" cxnId="{02DD7816-6998-4A1C-8536-4FEABCFDF485}">
      <dgm:prSet/>
      <dgm:spPr/>
      <dgm:t>
        <a:bodyPr/>
        <a:lstStyle/>
        <a:p>
          <a:endParaRPr lang="en-US"/>
        </a:p>
      </dgm:t>
    </dgm:pt>
    <dgm:pt modelId="{416B034D-B6F4-4932-B5C1-B85E1A913FB0}" type="sibTrans" cxnId="{02DD7816-6998-4A1C-8536-4FEABCFDF485}">
      <dgm:prSet/>
      <dgm:spPr/>
      <dgm:t>
        <a:bodyPr/>
        <a:lstStyle/>
        <a:p>
          <a:endParaRPr lang="en-US"/>
        </a:p>
      </dgm:t>
    </dgm:pt>
    <dgm:pt modelId="{E1640D6B-B2D9-43BF-92C8-1990FADD1235}" type="pres">
      <dgm:prSet presAssocID="{328B3595-323E-4CE3-9569-76280E2F7BA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F5F2F9-11E2-4192-811B-A6E21202BE43}" type="pres">
      <dgm:prSet presAssocID="{F30D1890-E01B-42B1-B1C0-7B0EE975B37F}" presName="centerShape" presStyleLbl="node0" presStyleIdx="0" presStyleCnt="1"/>
      <dgm:spPr/>
    </dgm:pt>
    <dgm:pt modelId="{BB1C3429-FAB6-4C1D-B174-3CFBF5146DF2}" type="pres">
      <dgm:prSet presAssocID="{32A453ED-50A5-441E-B990-90733382FFD0}" presName="Name9" presStyleLbl="parChTrans1D2" presStyleIdx="0" presStyleCnt="4"/>
      <dgm:spPr/>
    </dgm:pt>
    <dgm:pt modelId="{BF0ACAF5-2414-4D61-89D2-221657F0B760}" type="pres">
      <dgm:prSet presAssocID="{32A453ED-50A5-441E-B990-90733382FFD0}" presName="connTx" presStyleLbl="parChTrans1D2" presStyleIdx="0" presStyleCnt="4"/>
      <dgm:spPr/>
    </dgm:pt>
    <dgm:pt modelId="{B57287EF-9E70-445E-A401-21DCB8D7AC3C}" type="pres">
      <dgm:prSet presAssocID="{F9DA6F85-6DA2-4D23-9679-FE81ECE99F14}" presName="node" presStyleLbl="node1" presStyleIdx="0" presStyleCnt="4" custRadScaleRad="85171" custRadScaleInc="2069">
        <dgm:presLayoutVars>
          <dgm:bulletEnabled val="1"/>
        </dgm:presLayoutVars>
      </dgm:prSet>
      <dgm:spPr/>
    </dgm:pt>
    <dgm:pt modelId="{5BE698B1-93FB-4775-A930-2AB86D895E6C}" type="pres">
      <dgm:prSet presAssocID="{D9E51B0F-FF4B-4440-AFA6-36683E5E7EE0}" presName="Name9" presStyleLbl="parChTrans1D2" presStyleIdx="1" presStyleCnt="4"/>
      <dgm:spPr/>
    </dgm:pt>
    <dgm:pt modelId="{9A38B873-FF99-4D91-B281-FE11B857CAE6}" type="pres">
      <dgm:prSet presAssocID="{D9E51B0F-FF4B-4440-AFA6-36683E5E7EE0}" presName="connTx" presStyleLbl="parChTrans1D2" presStyleIdx="1" presStyleCnt="4"/>
      <dgm:spPr/>
    </dgm:pt>
    <dgm:pt modelId="{0275EBD2-E640-405E-B400-32AA01DAA327}" type="pres">
      <dgm:prSet presAssocID="{22CF7375-3D97-4271-9354-112EC06FB559}" presName="node" presStyleLbl="node1" presStyleIdx="1" presStyleCnt="4">
        <dgm:presLayoutVars>
          <dgm:bulletEnabled val="1"/>
        </dgm:presLayoutVars>
      </dgm:prSet>
      <dgm:spPr/>
    </dgm:pt>
    <dgm:pt modelId="{38C09AEE-D243-494C-A866-3E4B9B6C64FC}" type="pres">
      <dgm:prSet presAssocID="{3C6D05C3-0136-4865-A442-C386B41A9C23}" presName="Name9" presStyleLbl="parChTrans1D2" presStyleIdx="2" presStyleCnt="4"/>
      <dgm:spPr/>
    </dgm:pt>
    <dgm:pt modelId="{4A82EF53-648C-4038-B20C-20FFF68C9CE1}" type="pres">
      <dgm:prSet presAssocID="{3C6D05C3-0136-4865-A442-C386B41A9C23}" presName="connTx" presStyleLbl="parChTrans1D2" presStyleIdx="2" presStyleCnt="4"/>
      <dgm:spPr/>
    </dgm:pt>
    <dgm:pt modelId="{DDFC101A-0297-4E80-93BA-FA1DFD538F0B}" type="pres">
      <dgm:prSet presAssocID="{56B36B91-A71B-42AE-B3A1-96F347E45E7B}" presName="node" presStyleLbl="node1" presStyleIdx="2" presStyleCnt="4">
        <dgm:presLayoutVars>
          <dgm:bulletEnabled val="1"/>
        </dgm:presLayoutVars>
      </dgm:prSet>
      <dgm:spPr/>
    </dgm:pt>
    <dgm:pt modelId="{DB3DF291-AC59-402B-A2D0-2B97822F457A}" type="pres">
      <dgm:prSet presAssocID="{6F94EDB6-A663-46EA-B23D-315E284AF885}" presName="Name9" presStyleLbl="parChTrans1D2" presStyleIdx="3" presStyleCnt="4"/>
      <dgm:spPr/>
    </dgm:pt>
    <dgm:pt modelId="{0A7A8434-EB5C-4F07-8593-B85F3369C58F}" type="pres">
      <dgm:prSet presAssocID="{6F94EDB6-A663-46EA-B23D-315E284AF885}" presName="connTx" presStyleLbl="parChTrans1D2" presStyleIdx="3" presStyleCnt="4"/>
      <dgm:spPr/>
    </dgm:pt>
    <dgm:pt modelId="{46A43050-7C66-4786-80C6-19506F48463C}" type="pres">
      <dgm:prSet presAssocID="{10F05DB5-9730-47B6-9C7C-C0EB03536020}" presName="node" presStyleLbl="node1" presStyleIdx="3" presStyleCnt="4">
        <dgm:presLayoutVars>
          <dgm:bulletEnabled val="1"/>
        </dgm:presLayoutVars>
      </dgm:prSet>
      <dgm:spPr/>
    </dgm:pt>
  </dgm:ptLst>
  <dgm:cxnLst>
    <dgm:cxn modelId="{9F30D211-758E-4ED8-B5E9-E07CBEA99B37}" type="presOf" srcId="{F30D1890-E01B-42B1-B1C0-7B0EE975B37F}" destId="{33F5F2F9-11E2-4192-811B-A6E21202BE43}" srcOrd="0" destOrd="0" presId="urn:microsoft.com/office/officeart/2005/8/layout/radial1"/>
    <dgm:cxn modelId="{02DD7816-6998-4A1C-8536-4FEABCFDF485}" srcId="{F30D1890-E01B-42B1-B1C0-7B0EE975B37F}" destId="{10F05DB5-9730-47B6-9C7C-C0EB03536020}" srcOrd="3" destOrd="0" parTransId="{6F94EDB6-A663-46EA-B23D-315E284AF885}" sibTransId="{416B034D-B6F4-4932-B5C1-B85E1A913FB0}"/>
    <dgm:cxn modelId="{18EA111D-7CA4-4E42-A182-7ED635D8E832}" type="presOf" srcId="{6F94EDB6-A663-46EA-B23D-315E284AF885}" destId="{0A7A8434-EB5C-4F07-8593-B85F3369C58F}" srcOrd="1" destOrd="0" presId="urn:microsoft.com/office/officeart/2005/8/layout/radial1"/>
    <dgm:cxn modelId="{375DC625-14C2-4E47-B9E8-A3600DB35E03}" type="presOf" srcId="{32A453ED-50A5-441E-B990-90733382FFD0}" destId="{BF0ACAF5-2414-4D61-89D2-221657F0B760}" srcOrd="1" destOrd="0" presId="urn:microsoft.com/office/officeart/2005/8/layout/radial1"/>
    <dgm:cxn modelId="{CA1B8D78-E01D-4837-A2F1-03AAA763A039}" srcId="{F30D1890-E01B-42B1-B1C0-7B0EE975B37F}" destId="{22CF7375-3D97-4271-9354-112EC06FB559}" srcOrd="1" destOrd="0" parTransId="{D9E51B0F-FF4B-4440-AFA6-36683E5E7EE0}" sibTransId="{93E48714-9D62-49A4-9244-DADA62D2FC5D}"/>
    <dgm:cxn modelId="{092FCA9C-B7DB-4FFE-954B-CD7921B699E9}" srcId="{328B3595-323E-4CE3-9569-76280E2F7BA9}" destId="{F30D1890-E01B-42B1-B1C0-7B0EE975B37F}" srcOrd="0" destOrd="0" parTransId="{3E23BFAF-5462-4CA8-A162-01D59B116D43}" sibTransId="{D4198952-1BE9-4DE8-859B-15EA7B35D728}"/>
    <dgm:cxn modelId="{E0A8C09F-4BD2-499A-AABB-8858AB631E0A}" type="presOf" srcId="{328B3595-323E-4CE3-9569-76280E2F7BA9}" destId="{E1640D6B-B2D9-43BF-92C8-1990FADD1235}" srcOrd="0" destOrd="0" presId="urn:microsoft.com/office/officeart/2005/8/layout/radial1"/>
    <dgm:cxn modelId="{EE0030B2-06D3-4EA1-B1F8-E2A0967DAD2F}" type="presOf" srcId="{3C6D05C3-0136-4865-A442-C386B41A9C23}" destId="{38C09AEE-D243-494C-A866-3E4B9B6C64FC}" srcOrd="0" destOrd="0" presId="urn:microsoft.com/office/officeart/2005/8/layout/radial1"/>
    <dgm:cxn modelId="{0C33DCB9-EEF8-4D14-A82C-EF9E9EB323BD}" type="presOf" srcId="{56B36B91-A71B-42AE-B3A1-96F347E45E7B}" destId="{DDFC101A-0297-4E80-93BA-FA1DFD538F0B}" srcOrd="0" destOrd="0" presId="urn:microsoft.com/office/officeart/2005/8/layout/radial1"/>
    <dgm:cxn modelId="{4D0FADBA-42DD-436D-88D3-5FAD82062F33}" type="presOf" srcId="{22CF7375-3D97-4271-9354-112EC06FB559}" destId="{0275EBD2-E640-405E-B400-32AA01DAA327}" srcOrd="0" destOrd="0" presId="urn:microsoft.com/office/officeart/2005/8/layout/radial1"/>
    <dgm:cxn modelId="{48390CCD-212F-4D32-B580-7A955BAA47A3}" srcId="{F30D1890-E01B-42B1-B1C0-7B0EE975B37F}" destId="{F9DA6F85-6DA2-4D23-9679-FE81ECE99F14}" srcOrd="0" destOrd="0" parTransId="{32A453ED-50A5-441E-B990-90733382FFD0}" sibTransId="{2BFD369B-A778-4874-A2CA-892237643124}"/>
    <dgm:cxn modelId="{3F9FF7CE-4E44-4CB8-9A0D-ADB85E6E6F22}" srcId="{F30D1890-E01B-42B1-B1C0-7B0EE975B37F}" destId="{56B36B91-A71B-42AE-B3A1-96F347E45E7B}" srcOrd="2" destOrd="0" parTransId="{3C6D05C3-0136-4865-A442-C386B41A9C23}" sibTransId="{7C38D49D-DF97-4D4E-9AE8-A8281857ADB0}"/>
    <dgm:cxn modelId="{C03C50D1-F947-449B-AA46-DC3829C8C036}" type="presOf" srcId="{D9E51B0F-FF4B-4440-AFA6-36683E5E7EE0}" destId="{5BE698B1-93FB-4775-A930-2AB86D895E6C}" srcOrd="0" destOrd="0" presId="urn:microsoft.com/office/officeart/2005/8/layout/radial1"/>
    <dgm:cxn modelId="{E4640FD5-042B-4760-854F-FB569673CE0E}" type="presOf" srcId="{6F94EDB6-A663-46EA-B23D-315E284AF885}" destId="{DB3DF291-AC59-402B-A2D0-2B97822F457A}" srcOrd="0" destOrd="0" presId="urn:microsoft.com/office/officeart/2005/8/layout/radial1"/>
    <dgm:cxn modelId="{279451D5-4233-4535-8D18-AF86037E689D}" type="presOf" srcId="{D9E51B0F-FF4B-4440-AFA6-36683E5E7EE0}" destId="{9A38B873-FF99-4D91-B281-FE11B857CAE6}" srcOrd="1" destOrd="0" presId="urn:microsoft.com/office/officeart/2005/8/layout/radial1"/>
    <dgm:cxn modelId="{E40863EE-AC3F-433E-B609-A7C65B81A830}" type="presOf" srcId="{10F05DB5-9730-47B6-9C7C-C0EB03536020}" destId="{46A43050-7C66-4786-80C6-19506F48463C}" srcOrd="0" destOrd="0" presId="urn:microsoft.com/office/officeart/2005/8/layout/radial1"/>
    <dgm:cxn modelId="{2D74D9EF-CE67-47A0-A035-3EB8040D086D}" type="presOf" srcId="{32A453ED-50A5-441E-B990-90733382FFD0}" destId="{BB1C3429-FAB6-4C1D-B174-3CFBF5146DF2}" srcOrd="0" destOrd="0" presId="urn:microsoft.com/office/officeart/2005/8/layout/radial1"/>
    <dgm:cxn modelId="{502E49F3-56EF-4186-ABF9-E6DA92CA26AD}" type="presOf" srcId="{F9DA6F85-6DA2-4D23-9679-FE81ECE99F14}" destId="{B57287EF-9E70-445E-A401-21DCB8D7AC3C}" srcOrd="0" destOrd="0" presId="urn:microsoft.com/office/officeart/2005/8/layout/radial1"/>
    <dgm:cxn modelId="{7F8C64F9-5A16-479F-A3B0-7491CB9B291F}" type="presOf" srcId="{3C6D05C3-0136-4865-A442-C386B41A9C23}" destId="{4A82EF53-648C-4038-B20C-20FFF68C9CE1}" srcOrd="1" destOrd="0" presId="urn:microsoft.com/office/officeart/2005/8/layout/radial1"/>
    <dgm:cxn modelId="{0DF42F2B-85D6-49A3-A080-AC52004A447D}" type="presParOf" srcId="{E1640D6B-B2D9-43BF-92C8-1990FADD1235}" destId="{33F5F2F9-11E2-4192-811B-A6E21202BE43}" srcOrd="0" destOrd="0" presId="urn:microsoft.com/office/officeart/2005/8/layout/radial1"/>
    <dgm:cxn modelId="{0B163E2D-6BBD-4BB1-8183-FF31DF520F0B}" type="presParOf" srcId="{E1640D6B-B2D9-43BF-92C8-1990FADD1235}" destId="{BB1C3429-FAB6-4C1D-B174-3CFBF5146DF2}" srcOrd="1" destOrd="0" presId="urn:microsoft.com/office/officeart/2005/8/layout/radial1"/>
    <dgm:cxn modelId="{0F63C76A-1840-4F29-9652-26AFF13FF06A}" type="presParOf" srcId="{BB1C3429-FAB6-4C1D-B174-3CFBF5146DF2}" destId="{BF0ACAF5-2414-4D61-89D2-221657F0B760}" srcOrd="0" destOrd="0" presId="urn:microsoft.com/office/officeart/2005/8/layout/radial1"/>
    <dgm:cxn modelId="{84FBC402-DB9B-4BF1-8483-CE45EFF83C7C}" type="presParOf" srcId="{E1640D6B-B2D9-43BF-92C8-1990FADD1235}" destId="{B57287EF-9E70-445E-A401-21DCB8D7AC3C}" srcOrd="2" destOrd="0" presId="urn:microsoft.com/office/officeart/2005/8/layout/radial1"/>
    <dgm:cxn modelId="{51397851-AF9B-4F90-B3E2-5A472557B54A}" type="presParOf" srcId="{E1640D6B-B2D9-43BF-92C8-1990FADD1235}" destId="{5BE698B1-93FB-4775-A930-2AB86D895E6C}" srcOrd="3" destOrd="0" presId="urn:microsoft.com/office/officeart/2005/8/layout/radial1"/>
    <dgm:cxn modelId="{418C2BED-BEAB-4E1C-9DFB-6FC7E4DCBDBE}" type="presParOf" srcId="{5BE698B1-93FB-4775-A930-2AB86D895E6C}" destId="{9A38B873-FF99-4D91-B281-FE11B857CAE6}" srcOrd="0" destOrd="0" presId="urn:microsoft.com/office/officeart/2005/8/layout/radial1"/>
    <dgm:cxn modelId="{4435081F-80F5-424F-84EC-F095546C2B44}" type="presParOf" srcId="{E1640D6B-B2D9-43BF-92C8-1990FADD1235}" destId="{0275EBD2-E640-405E-B400-32AA01DAA327}" srcOrd="4" destOrd="0" presId="urn:microsoft.com/office/officeart/2005/8/layout/radial1"/>
    <dgm:cxn modelId="{4718C86E-7A7E-4948-A47A-0016F4BFF6C1}" type="presParOf" srcId="{E1640D6B-B2D9-43BF-92C8-1990FADD1235}" destId="{38C09AEE-D243-494C-A866-3E4B9B6C64FC}" srcOrd="5" destOrd="0" presId="urn:microsoft.com/office/officeart/2005/8/layout/radial1"/>
    <dgm:cxn modelId="{BB622E18-C825-4EB2-B8D3-9BCDDAC4EAFA}" type="presParOf" srcId="{38C09AEE-D243-494C-A866-3E4B9B6C64FC}" destId="{4A82EF53-648C-4038-B20C-20FFF68C9CE1}" srcOrd="0" destOrd="0" presId="urn:microsoft.com/office/officeart/2005/8/layout/radial1"/>
    <dgm:cxn modelId="{75A4138B-AA69-47D2-9DFD-2FDBA0BECE7C}" type="presParOf" srcId="{E1640D6B-B2D9-43BF-92C8-1990FADD1235}" destId="{DDFC101A-0297-4E80-93BA-FA1DFD538F0B}" srcOrd="6" destOrd="0" presId="urn:microsoft.com/office/officeart/2005/8/layout/radial1"/>
    <dgm:cxn modelId="{983D1D1C-84F3-4A28-AAEB-ACF4AAD49722}" type="presParOf" srcId="{E1640D6B-B2D9-43BF-92C8-1990FADD1235}" destId="{DB3DF291-AC59-402B-A2D0-2B97822F457A}" srcOrd="7" destOrd="0" presId="urn:microsoft.com/office/officeart/2005/8/layout/radial1"/>
    <dgm:cxn modelId="{109D4C5A-4371-42D8-A0CB-ED21631103ED}" type="presParOf" srcId="{DB3DF291-AC59-402B-A2D0-2B97822F457A}" destId="{0A7A8434-EB5C-4F07-8593-B85F3369C58F}" srcOrd="0" destOrd="0" presId="urn:microsoft.com/office/officeart/2005/8/layout/radial1"/>
    <dgm:cxn modelId="{FB8B7BF9-74DE-4592-8332-DA77C7CC20CB}" type="presParOf" srcId="{E1640D6B-B2D9-43BF-92C8-1990FADD1235}" destId="{46A43050-7C66-4786-80C6-19506F48463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631814-CACD-4688-B8A7-6DC0A8C947C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308735-4684-43D4-9C27-BC3B2A007A16}">
      <dgm:prSet phldrT="[Text]"/>
      <dgm:spPr/>
      <dgm:t>
        <a:bodyPr/>
        <a:lstStyle/>
        <a:p>
          <a:pPr algn="ctr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Where?</a:t>
          </a:r>
        </a:p>
      </dgm:t>
    </dgm:pt>
    <dgm:pt modelId="{B59F52D6-57BA-4D1B-B44A-8B7DE4AC8763}" type="parTrans" cxnId="{A3FCA17A-46DB-4E33-954A-DD07963FB0EB}">
      <dgm:prSet/>
      <dgm:spPr/>
      <dgm:t>
        <a:bodyPr/>
        <a:lstStyle/>
        <a:p>
          <a:endParaRPr lang="en-US"/>
        </a:p>
      </dgm:t>
    </dgm:pt>
    <dgm:pt modelId="{77632CF8-AD20-45CD-80E3-0E67C8568417}" type="sibTrans" cxnId="{A3FCA17A-46DB-4E33-954A-DD07963FB0EB}">
      <dgm:prSet/>
      <dgm:spPr/>
      <dgm:t>
        <a:bodyPr/>
        <a:lstStyle/>
        <a:p>
          <a:endParaRPr lang="en-US"/>
        </a:p>
      </dgm:t>
    </dgm:pt>
    <dgm:pt modelId="{270241BC-6E9A-49A6-92DE-1C3EBCF1BE6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Research</a:t>
          </a:r>
        </a:p>
      </dgm:t>
    </dgm:pt>
    <dgm:pt modelId="{D56EDEB3-4AD6-464A-A2AA-6D4A90D63E7C}" type="parTrans" cxnId="{AB095898-8120-4565-9371-1AE5A4336EF1}">
      <dgm:prSet/>
      <dgm:spPr/>
      <dgm:t>
        <a:bodyPr/>
        <a:lstStyle/>
        <a:p>
          <a:endParaRPr lang="en-US"/>
        </a:p>
      </dgm:t>
    </dgm:pt>
    <dgm:pt modelId="{25054656-E43B-49B3-AA8D-5115D3F0A36F}" type="sibTrans" cxnId="{AB095898-8120-4565-9371-1AE5A4336EF1}">
      <dgm:prSet/>
      <dgm:spPr/>
      <dgm:t>
        <a:bodyPr/>
        <a:lstStyle/>
        <a:p>
          <a:endParaRPr lang="en-US"/>
        </a:p>
      </dgm:t>
    </dgm:pt>
    <dgm:pt modelId="{4D28FD86-E94D-4E0A-9B23-89781E8643C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Companies</a:t>
          </a:r>
        </a:p>
      </dgm:t>
    </dgm:pt>
    <dgm:pt modelId="{D8BD5AA0-0443-4827-9C77-161A72DA1813}" type="parTrans" cxnId="{05FA6DCD-FB5A-4D04-94C7-2A1DF2B337E7}">
      <dgm:prSet/>
      <dgm:spPr/>
      <dgm:t>
        <a:bodyPr/>
        <a:lstStyle/>
        <a:p>
          <a:endParaRPr lang="en-US"/>
        </a:p>
      </dgm:t>
    </dgm:pt>
    <dgm:pt modelId="{305BA14F-2FB1-47BC-8912-67D6F714A5BE}" type="sibTrans" cxnId="{05FA6DCD-FB5A-4D04-94C7-2A1DF2B337E7}">
      <dgm:prSet/>
      <dgm:spPr/>
      <dgm:t>
        <a:bodyPr/>
        <a:lstStyle/>
        <a:p>
          <a:endParaRPr lang="en-US"/>
        </a:p>
      </dgm:t>
    </dgm:pt>
    <dgm:pt modelId="{E7D82890-0995-460D-ADA5-51BEF839481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Clinics</a:t>
          </a:r>
        </a:p>
      </dgm:t>
    </dgm:pt>
    <dgm:pt modelId="{998FFA21-6D3E-4A25-BDC9-C23CEE800364}" type="parTrans" cxnId="{55A9A7F8-F38E-4A5F-A2DD-5F5064BA82DE}">
      <dgm:prSet/>
      <dgm:spPr/>
      <dgm:t>
        <a:bodyPr/>
        <a:lstStyle/>
        <a:p>
          <a:endParaRPr lang="en-US"/>
        </a:p>
      </dgm:t>
    </dgm:pt>
    <dgm:pt modelId="{46310813-A830-4BA8-9325-400BFCE37865}" type="sibTrans" cxnId="{55A9A7F8-F38E-4A5F-A2DD-5F5064BA82DE}">
      <dgm:prSet/>
      <dgm:spPr/>
      <dgm:t>
        <a:bodyPr/>
        <a:lstStyle/>
        <a:p>
          <a:endParaRPr lang="en-US"/>
        </a:p>
      </dgm:t>
    </dgm:pt>
    <dgm:pt modelId="{9CEFB81A-AE35-4F95-9532-CE8E531D308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Daily life</a:t>
          </a:r>
        </a:p>
      </dgm:t>
    </dgm:pt>
    <dgm:pt modelId="{FECF21CA-C088-4D9C-A2F8-E0CE27D7FE5F}" type="parTrans" cxnId="{9514A8B3-CB4C-42D8-A43B-14C4032D2727}">
      <dgm:prSet/>
      <dgm:spPr/>
      <dgm:t>
        <a:bodyPr/>
        <a:lstStyle/>
        <a:p>
          <a:endParaRPr lang="en-US"/>
        </a:p>
      </dgm:t>
    </dgm:pt>
    <dgm:pt modelId="{1C24E6E0-319D-4C45-BA16-064316ECF996}" type="sibTrans" cxnId="{9514A8B3-CB4C-42D8-A43B-14C4032D2727}">
      <dgm:prSet/>
      <dgm:spPr/>
      <dgm:t>
        <a:bodyPr/>
        <a:lstStyle/>
        <a:p>
          <a:endParaRPr lang="en-US"/>
        </a:p>
      </dgm:t>
    </dgm:pt>
    <dgm:pt modelId="{0E14F58B-EF55-4E95-A850-9D71DC36870C}" type="pres">
      <dgm:prSet presAssocID="{F3631814-CACD-4688-B8A7-6DC0A8C947C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77504FD-FCA8-4531-B369-111F7B0911E0}" type="pres">
      <dgm:prSet presAssocID="{F3631814-CACD-4688-B8A7-6DC0A8C947C2}" presName="matrix" presStyleCnt="0"/>
      <dgm:spPr/>
    </dgm:pt>
    <dgm:pt modelId="{6A490EA7-5316-4B77-B89A-48040C7727AF}" type="pres">
      <dgm:prSet presAssocID="{F3631814-CACD-4688-B8A7-6DC0A8C947C2}" presName="tile1" presStyleLbl="node1" presStyleIdx="0" presStyleCnt="4"/>
      <dgm:spPr/>
    </dgm:pt>
    <dgm:pt modelId="{2FE1E1B8-3BD8-4A32-B9D6-D4C492012AE2}" type="pres">
      <dgm:prSet presAssocID="{F3631814-CACD-4688-B8A7-6DC0A8C947C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D4B9F27-7B94-405D-A61B-38055A65F7DE}" type="pres">
      <dgm:prSet presAssocID="{F3631814-CACD-4688-B8A7-6DC0A8C947C2}" presName="tile2" presStyleLbl="node1" presStyleIdx="1" presStyleCnt="4" custLinFactNeighborY="-2978"/>
      <dgm:spPr/>
    </dgm:pt>
    <dgm:pt modelId="{FB23E0A7-1C99-444D-B4AB-20754652FEF5}" type="pres">
      <dgm:prSet presAssocID="{F3631814-CACD-4688-B8A7-6DC0A8C947C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AAE24A0-E402-45FD-8CED-E5F09AA26A9D}" type="pres">
      <dgm:prSet presAssocID="{F3631814-CACD-4688-B8A7-6DC0A8C947C2}" presName="tile3" presStyleLbl="node1" presStyleIdx="2" presStyleCnt="4"/>
      <dgm:spPr/>
    </dgm:pt>
    <dgm:pt modelId="{E31C79DD-AD29-4480-A528-841836F31149}" type="pres">
      <dgm:prSet presAssocID="{F3631814-CACD-4688-B8A7-6DC0A8C947C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1E4ED56-54D1-4F47-B0F4-93428867FAD6}" type="pres">
      <dgm:prSet presAssocID="{F3631814-CACD-4688-B8A7-6DC0A8C947C2}" presName="tile4" presStyleLbl="node1" presStyleIdx="3" presStyleCnt="4"/>
      <dgm:spPr/>
    </dgm:pt>
    <dgm:pt modelId="{F33F5BC6-FF20-46AC-B29C-EF00E5EDD524}" type="pres">
      <dgm:prSet presAssocID="{F3631814-CACD-4688-B8A7-6DC0A8C947C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23C53D8-6DB4-47F6-99FC-1F309D9FF163}" type="pres">
      <dgm:prSet presAssocID="{F3631814-CACD-4688-B8A7-6DC0A8C947C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EEB1C0C-9293-40C4-BFE0-DD600CA4BA18}" type="presOf" srcId="{270241BC-6E9A-49A6-92DE-1C3EBCF1BE67}" destId="{6A490EA7-5316-4B77-B89A-48040C7727AF}" srcOrd="0" destOrd="0" presId="urn:microsoft.com/office/officeart/2005/8/layout/matrix1"/>
    <dgm:cxn modelId="{8CD8A015-DF77-4AC7-A913-9BA22CE64638}" type="presOf" srcId="{E7D82890-0995-460D-ADA5-51BEF839481E}" destId="{E31C79DD-AD29-4480-A528-841836F31149}" srcOrd="1" destOrd="0" presId="urn:microsoft.com/office/officeart/2005/8/layout/matrix1"/>
    <dgm:cxn modelId="{484D156A-4200-4D78-894A-3150BAA46EC2}" type="presOf" srcId="{9CEFB81A-AE35-4F95-9532-CE8E531D308F}" destId="{F33F5BC6-FF20-46AC-B29C-EF00E5EDD524}" srcOrd="1" destOrd="0" presId="urn:microsoft.com/office/officeart/2005/8/layout/matrix1"/>
    <dgm:cxn modelId="{6D83A271-26C9-4A0D-8CF3-85F84E9C7F1A}" type="presOf" srcId="{F3631814-CACD-4688-B8A7-6DC0A8C947C2}" destId="{0E14F58B-EF55-4E95-A850-9D71DC36870C}" srcOrd="0" destOrd="0" presId="urn:microsoft.com/office/officeart/2005/8/layout/matrix1"/>
    <dgm:cxn modelId="{A3FCA17A-46DB-4E33-954A-DD07963FB0EB}" srcId="{F3631814-CACD-4688-B8A7-6DC0A8C947C2}" destId="{D9308735-4684-43D4-9C27-BC3B2A007A16}" srcOrd="0" destOrd="0" parTransId="{B59F52D6-57BA-4D1B-B44A-8B7DE4AC8763}" sibTransId="{77632CF8-AD20-45CD-80E3-0E67C8568417}"/>
    <dgm:cxn modelId="{D572607C-C1F7-4D61-B8C3-69AAB6B671E2}" type="presOf" srcId="{D9308735-4684-43D4-9C27-BC3B2A007A16}" destId="{023C53D8-6DB4-47F6-99FC-1F309D9FF163}" srcOrd="0" destOrd="0" presId="urn:microsoft.com/office/officeart/2005/8/layout/matrix1"/>
    <dgm:cxn modelId="{AB095898-8120-4565-9371-1AE5A4336EF1}" srcId="{D9308735-4684-43D4-9C27-BC3B2A007A16}" destId="{270241BC-6E9A-49A6-92DE-1C3EBCF1BE67}" srcOrd="0" destOrd="0" parTransId="{D56EDEB3-4AD6-464A-A2AA-6D4A90D63E7C}" sibTransId="{25054656-E43B-49B3-AA8D-5115D3F0A36F}"/>
    <dgm:cxn modelId="{ECB8E8A6-0459-449D-B377-C43C223549D1}" type="presOf" srcId="{4D28FD86-E94D-4E0A-9B23-89781E8643C9}" destId="{9D4B9F27-7B94-405D-A61B-38055A65F7DE}" srcOrd="0" destOrd="0" presId="urn:microsoft.com/office/officeart/2005/8/layout/matrix1"/>
    <dgm:cxn modelId="{9514A8B3-CB4C-42D8-A43B-14C4032D2727}" srcId="{D9308735-4684-43D4-9C27-BC3B2A007A16}" destId="{9CEFB81A-AE35-4F95-9532-CE8E531D308F}" srcOrd="3" destOrd="0" parTransId="{FECF21CA-C088-4D9C-A2F8-E0CE27D7FE5F}" sibTransId="{1C24E6E0-319D-4C45-BA16-064316ECF996}"/>
    <dgm:cxn modelId="{F4A9E4B8-9914-4133-B48C-C0F4A9B13798}" type="presOf" srcId="{4D28FD86-E94D-4E0A-9B23-89781E8643C9}" destId="{FB23E0A7-1C99-444D-B4AB-20754652FEF5}" srcOrd="1" destOrd="0" presId="urn:microsoft.com/office/officeart/2005/8/layout/matrix1"/>
    <dgm:cxn modelId="{CA694FB9-6AD4-421C-B230-B61236EA1681}" type="presOf" srcId="{E7D82890-0995-460D-ADA5-51BEF839481E}" destId="{2AAE24A0-E402-45FD-8CED-E5F09AA26A9D}" srcOrd="0" destOrd="0" presId="urn:microsoft.com/office/officeart/2005/8/layout/matrix1"/>
    <dgm:cxn modelId="{6A63EDC6-621C-4514-B858-8CE65C04C4BC}" type="presOf" srcId="{270241BC-6E9A-49A6-92DE-1C3EBCF1BE67}" destId="{2FE1E1B8-3BD8-4A32-B9D6-D4C492012AE2}" srcOrd="1" destOrd="0" presId="urn:microsoft.com/office/officeart/2005/8/layout/matrix1"/>
    <dgm:cxn modelId="{05FA6DCD-FB5A-4D04-94C7-2A1DF2B337E7}" srcId="{D9308735-4684-43D4-9C27-BC3B2A007A16}" destId="{4D28FD86-E94D-4E0A-9B23-89781E8643C9}" srcOrd="1" destOrd="0" parTransId="{D8BD5AA0-0443-4827-9C77-161A72DA1813}" sibTransId="{305BA14F-2FB1-47BC-8912-67D6F714A5BE}"/>
    <dgm:cxn modelId="{55A9A7F8-F38E-4A5F-A2DD-5F5064BA82DE}" srcId="{D9308735-4684-43D4-9C27-BC3B2A007A16}" destId="{E7D82890-0995-460D-ADA5-51BEF839481E}" srcOrd="2" destOrd="0" parTransId="{998FFA21-6D3E-4A25-BDC9-C23CEE800364}" sibTransId="{46310813-A830-4BA8-9325-400BFCE37865}"/>
    <dgm:cxn modelId="{4DC396FA-68E2-4BA2-90E5-871A4A3A7217}" type="presOf" srcId="{9CEFB81A-AE35-4F95-9532-CE8E531D308F}" destId="{51E4ED56-54D1-4F47-B0F4-93428867FAD6}" srcOrd="0" destOrd="0" presId="urn:microsoft.com/office/officeart/2005/8/layout/matrix1"/>
    <dgm:cxn modelId="{633C862B-9AEB-4934-8E98-A07CE5DFF13E}" type="presParOf" srcId="{0E14F58B-EF55-4E95-A850-9D71DC36870C}" destId="{177504FD-FCA8-4531-B369-111F7B0911E0}" srcOrd="0" destOrd="0" presId="urn:microsoft.com/office/officeart/2005/8/layout/matrix1"/>
    <dgm:cxn modelId="{3BAB2307-11BD-4059-B800-D0102B9C4305}" type="presParOf" srcId="{177504FD-FCA8-4531-B369-111F7B0911E0}" destId="{6A490EA7-5316-4B77-B89A-48040C7727AF}" srcOrd="0" destOrd="0" presId="urn:microsoft.com/office/officeart/2005/8/layout/matrix1"/>
    <dgm:cxn modelId="{29063B8E-F5CF-4310-9DE4-0D5BD14E4648}" type="presParOf" srcId="{177504FD-FCA8-4531-B369-111F7B0911E0}" destId="{2FE1E1B8-3BD8-4A32-B9D6-D4C492012AE2}" srcOrd="1" destOrd="0" presId="urn:microsoft.com/office/officeart/2005/8/layout/matrix1"/>
    <dgm:cxn modelId="{2E65045F-5FCE-47BC-9BFD-F5FD06EBF54A}" type="presParOf" srcId="{177504FD-FCA8-4531-B369-111F7B0911E0}" destId="{9D4B9F27-7B94-405D-A61B-38055A65F7DE}" srcOrd="2" destOrd="0" presId="urn:microsoft.com/office/officeart/2005/8/layout/matrix1"/>
    <dgm:cxn modelId="{3B58257B-FB11-4C04-9113-E836E35F2243}" type="presParOf" srcId="{177504FD-FCA8-4531-B369-111F7B0911E0}" destId="{FB23E0A7-1C99-444D-B4AB-20754652FEF5}" srcOrd="3" destOrd="0" presId="urn:microsoft.com/office/officeart/2005/8/layout/matrix1"/>
    <dgm:cxn modelId="{1E5E28D4-DBAB-4775-BE58-E3F0A0774D31}" type="presParOf" srcId="{177504FD-FCA8-4531-B369-111F7B0911E0}" destId="{2AAE24A0-E402-45FD-8CED-E5F09AA26A9D}" srcOrd="4" destOrd="0" presId="urn:microsoft.com/office/officeart/2005/8/layout/matrix1"/>
    <dgm:cxn modelId="{B189C154-3B43-48DD-B724-36A6E2FBA33C}" type="presParOf" srcId="{177504FD-FCA8-4531-B369-111F7B0911E0}" destId="{E31C79DD-AD29-4480-A528-841836F31149}" srcOrd="5" destOrd="0" presId="urn:microsoft.com/office/officeart/2005/8/layout/matrix1"/>
    <dgm:cxn modelId="{F388B867-5A1F-49F6-86A1-0E77D5F0674D}" type="presParOf" srcId="{177504FD-FCA8-4531-B369-111F7B0911E0}" destId="{51E4ED56-54D1-4F47-B0F4-93428867FAD6}" srcOrd="6" destOrd="0" presId="urn:microsoft.com/office/officeart/2005/8/layout/matrix1"/>
    <dgm:cxn modelId="{6A00E97F-0B85-4A10-B7A7-9BECAF3A162F}" type="presParOf" srcId="{177504FD-FCA8-4531-B369-111F7B0911E0}" destId="{F33F5BC6-FF20-46AC-B29C-EF00E5EDD524}" srcOrd="7" destOrd="0" presId="urn:microsoft.com/office/officeart/2005/8/layout/matrix1"/>
    <dgm:cxn modelId="{CA91E3A5-8CDC-4B1C-ACCA-2D991EAACC52}" type="presParOf" srcId="{0E14F58B-EF55-4E95-A850-9D71DC36870C}" destId="{023C53D8-6DB4-47F6-99FC-1F309D9FF16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5F2F9-11E2-4192-811B-A6E21202BE43}">
      <dsp:nvSpPr>
        <dsp:cNvPr id="0" name=""/>
        <dsp:cNvSpPr/>
      </dsp:nvSpPr>
      <dsp:spPr>
        <a:xfrm>
          <a:off x="4702261" y="2080085"/>
          <a:ext cx="1595170" cy="159517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>
                  <a:lumMod val="50000"/>
                </a:schemeClr>
              </a:solidFill>
            </a:rPr>
            <a:t>Aims and projects</a:t>
          </a:r>
        </a:p>
      </dsp:txBody>
      <dsp:txXfrm>
        <a:off x="4935868" y="2313692"/>
        <a:ext cx="1127956" cy="1127956"/>
      </dsp:txXfrm>
    </dsp:sp>
    <dsp:sp modelId="{BB1C3429-FAB6-4C1D-B174-3CFBF5146DF2}">
      <dsp:nvSpPr>
        <dsp:cNvPr id="0" name=""/>
        <dsp:cNvSpPr/>
      </dsp:nvSpPr>
      <dsp:spPr>
        <a:xfrm rot="16255863">
          <a:off x="5427307" y="1980238"/>
          <a:ext cx="173823" cy="26103"/>
        </a:xfrm>
        <a:custGeom>
          <a:avLst/>
          <a:gdLst/>
          <a:ahLst/>
          <a:cxnLst/>
          <a:rect l="0" t="0" r="0" b="0"/>
          <a:pathLst>
            <a:path>
              <a:moveTo>
                <a:pt x="0" y="13051"/>
              </a:moveTo>
              <a:lnTo>
                <a:pt x="173823" y="13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09873" y="1988944"/>
        <a:ext cx="8691" cy="8691"/>
      </dsp:txXfrm>
    </dsp:sp>
    <dsp:sp modelId="{B57287EF-9E70-445E-A401-21DCB8D7AC3C}">
      <dsp:nvSpPr>
        <dsp:cNvPr id="0" name=""/>
        <dsp:cNvSpPr/>
      </dsp:nvSpPr>
      <dsp:spPr>
        <a:xfrm>
          <a:off x="4731006" y="311325"/>
          <a:ext cx="1595170" cy="159517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Awareness</a:t>
          </a:r>
        </a:p>
      </dsp:txBody>
      <dsp:txXfrm>
        <a:off x="4964613" y="544932"/>
        <a:ext cx="1127956" cy="1127956"/>
      </dsp:txXfrm>
    </dsp:sp>
    <dsp:sp modelId="{5BE698B1-93FB-4775-A930-2AB86D895E6C}">
      <dsp:nvSpPr>
        <dsp:cNvPr id="0" name=""/>
        <dsp:cNvSpPr/>
      </dsp:nvSpPr>
      <dsp:spPr>
        <a:xfrm>
          <a:off x="6297432" y="2864618"/>
          <a:ext cx="481820" cy="26103"/>
        </a:xfrm>
        <a:custGeom>
          <a:avLst/>
          <a:gdLst/>
          <a:ahLst/>
          <a:cxnLst/>
          <a:rect l="0" t="0" r="0" b="0"/>
          <a:pathLst>
            <a:path>
              <a:moveTo>
                <a:pt x="0" y="13051"/>
              </a:moveTo>
              <a:lnTo>
                <a:pt x="481820" y="13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26296" y="2865624"/>
        <a:ext cx="24091" cy="24091"/>
      </dsp:txXfrm>
    </dsp:sp>
    <dsp:sp modelId="{0275EBD2-E640-405E-B400-32AA01DAA327}">
      <dsp:nvSpPr>
        <dsp:cNvPr id="0" name=""/>
        <dsp:cNvSpPr/>
      </dsp:nvSpPr>
      <dsp:spPr>
        <a:xfrm>
          <a:off x="6779252" y="2080085"/>
          <a:ext cx="1595170" cy="159517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Guidelines </a:t>
          </a:r>
        </a:p>
      </dsp:txBody>
      <dsp:txXfrm>
        <a:off x="7012859" y="2313692"/>
        <a:ext cx="1127956" cy="1127956"/>
      </dsp:txXfrm>
    </dsp:sp>
    <dsp:sp modelId="{38C09AEE-D243-494C-A866-3E4B9B6C64FC}">
      <dsp:nvSpPr>
        <dsp:cNvPr id="0" name=""/>
        <dsp:cNvSpPr/>
      </dsp:nvSpPr>
      <dsp:spPr>
        <a:xfrm rot="5400000">
          <a:off x="5258936" y="3903114"/>
          <a:ext cx="481820" cy="26103"/>
        </a:xfrm>
        <a:custGeom>
          <a:avLst/>
          <a:gdLst/>
          <a:ahLst/>
          <a:cxnLst/>
          <a:rect l="0" t="0" r="0" b="0"/>
          <a:pathLst>
            <a:path>
              <a:moveTo>
                <a:pt x="0" y="13051"/>
              </a:moveTo>
              <a:lnTo>
                <a:pt x="481820" y="13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87801" y="3904120"/>
        <a:ext cx="24091" cy="24091"/>
      </dsp:txXfrm>
    </dsp:sp>
    <dsp:sp modelId="{DDFC101A-0297-4E80-93BA-FA1DFD538F0B}">
      <dsp:nvSpPr>
        <dsp:cNvPr id="0" name=""/>
        <dsp:cNvSpPr/>
      </dsp:nvSpPr>
      <dsp:spPr>
        <a:xfrm>
          <a:off x="4702261" y="4157075"/>
          <a:ext cx="1595170" cy="159517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Codes for esthetics</a:t>
          </a:r>
        </a:p>
      </dsp:txBody>
      <dsp:txXfrm>
        <a:off x="4935868" y="4390682"/>
        <a:ext cx="1127956" cy="1127956"/>
      </dsp:txXfrm>
    </dsp:sp>
    <dsp:sp modelId="{DB3DF291-AC59-402B-A2D0-2B97822F457A}">
      <dsp:nvSpPr>
        <dsp:cNvPr id="0" name=""/>
        <dsp:cNvSpPr/>
      </dsp:nvSpPr>
      <dsp:spPr>
        <a:xfrm rot="10800000">
          <a:off x="4220441" y="2864618"/>
          <a:ext cx="481820" cy="26103"/>
        </a:xfrm>
        <a:custGeom>
          <a:avLst/>
          <a:gdLst/>
          <a:ahLst/>
          <a:cxnLst/>
          <a:rect l="0" t="0" r="0" b="0"/>
          <a:pathLst>
            <a:path>
              <a:moveTo>
                <a:pt x="0" y="13051"/>
              </a:moveTo>
              <a:lnTo>
                <a:pt x="481820" y="13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449306" y="2865624"/>
        <a:ext cx="24091" cy="24091"/>
      </dsp:txXfrm>
    </dsp:sp>
    <dsp:sp modelId="{46A43050-7C66-4786-80C6-19506F48463C}">
      <dsp:nvSpPr>
        <dsp:cNvPr id="0" name=""/>
        <dsp:cNvSpPr/>
      </dsp:nvSpPr>
      <dsp:spPr>
        <a:xfrm>
          <a:off x="2625271" y="2080085"/>
          <a:ext cx="1595170" cy="159517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Adopting for group projects</a:t>
          </a:r>
        </a:p>
      </dsp:txBody>
      <dsp:txXfrm>
        <a:off x="2858878" y="2313692"/>
        <a:ext cx="1127956" cy="1127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90EA7-5316-4B77-B89A-48040C7727AF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Research</a:t>
          </a:r>
        </a:p>
      </dsp:txBody>
      <dsp:txXfrm rot="5400000">
        <a:off x="-1" y="1"/>
        <a:ext cx="4064000" cy="2032000"/>
      </dsp:txXfrm>
    </dsp:sp>
    <dsp:sp modelId="{9D4B9F27-7B94-405D-A61B-38055A65F7DE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Companies</a:t>
          </a:r>
        </a:p>
      </dsp:txBody>
      <dsp:txXfrm>
        <a:off x="4064000" y="0"/>
        <a:ext cx="4064000" cy="2032000"/>
      </dsp:txXfrm>
    </dsp:sp>
    <dsp:sp modelId="{2AAE24A0-E402-45FD-8CED-E5F09AA26A9D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Clinics</a:t>
          </a:r>
        </a:p>
      </dsp:txBody>
      <dsp:txXfrm rot="10800000">
        <a:off x="0" y="3386666"/>
        <a:ext cx="4064000" cy="2032000"/>
      </dsp:txXfrm>
    </dsp:sp>
    <dsp:sp modelId="{51E4ED56-54D1-4F47-B0F4-93428867FAD6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Daily life</a:t>
          </a:r>
        </a:p>
      </dsp:txBody>
      <dsp:txXfrm rot="-5400000">
        <a:off x="4063999" y="3386666"/>
        <a:ext cx="4064000" cy="2032000"/>
      </dsp:txXfrm>
    </dsp:sp>
    <dsp:sp modelId="{023C53D8-6DB4-47F6-99FC-1F309D9FF163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Where?</a:t>
          </a:r>
        </a:p>
      </dsp:txBody>
      <dsp:txXfrm>
        <a:off x="2910928" y="2098129"/>
        <a:ext cx="2306142" cy="122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931080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048941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298340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87460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66763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86023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5881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7650163" y="3524250"/>
            <a:ext cx="4162425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2285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08888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756109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176481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2231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954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tarokhshad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49759" y="935321"/>
            <a:ext cx="1959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FGAI4H-P-046-A06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833336" y="1304653"/>
            <a:ext cx="3175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Helsinki, 20-22 September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307698"/>
              </p:ext>
            </p:extLst>
          </p:nvPr>
        </p:nvGraphicFramePr>
        <p:xfrm>
          <a:off x="1790700" y="3247161"/>
          <a:ext cx="8401049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47648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57821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Rata Rokhshad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Att.6 - Presentation - Ethics in Dentistry 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Rata Rokhshad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ratarokhshad@gmail.com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on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Ethics in Dentistry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83" y="0"/>
            <a:ext cx="10414000" cy="23241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Transparency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5" y="5667459"/>
            <a:ext cx="4401553" cy="9019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8825" y="2982140"/>
            <a:ext cx="6051176" cy="152349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12750" hangingPunct="0"/>
            <a:r>
              <a:rPr lang="en-US" sz="33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Explainable AI for both patient and clinician </a:t>
            </a:r>
          </a:p>
          <a:p>
            <a:pPr defTabSz="412750" hangingPunct="0"/>
            <a:r>
              <a:rPr lang="en-US" sz="33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*Data set, methods, model</a:t>
            </a:r>
          </a:p>
        </p:txBody>
      </p:sp>
    </p:spTree>
    <p:extLst>
      <p:ext uri="{BB962C8B-B14F-4D97-AF65-F5344CB8AC3E}">
        <p14:creationId xmlns:p14="http://schemas.microsoft.com/office/powerpoint/2010/main" val="213525352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83" y="0"/>
            <a:ext cx="10414000" cy="23241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Sustainable development and Prudence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5" y="5667459"/>
            <a:ext cx="4401553" cy="901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7" y="2653217"/>
            <a:ext cx="8574767" cy="15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478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636" y="0"/>
            <a:ext cx="10414000" cy="23241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Solidarity and Wellness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7952"/>
            <a:ext cx="4401694" cy="9022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636" y="3295891"/>
            <a:ext cx="8364071" cy="83099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12750" hangingPunct="0"/>
            <a:r>
              <a:rPr lang="en-US" sz="270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Generation and people solidarity</a:t>
            </a:r>
          </a:p>
          <a:p>
            <a:pPr defTabSz="412750" hangingPunct="0"/>
            <a:r>
              <a:rPr lang="en-US" sz="270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Grow well-being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295" y="4610949"/>
            <a:ext cx="2819645" cy="15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800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59" y="222997"/>
            <a:ext cx="10414000" cy="2324100"/>
          </a:xfrm>
        </p:spPr>
        <p:txBody>
          <a:bodyPr/>
          <a:lstStyle/>
          <a:p>
            <a:r>
              <a:rPr lang="en-US" dirty="0"/>
              <a:t>Patients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954059" y="1900971"/>
            <a:ext cx="6096000" cy="4247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defTabSz="412750" hangingPunct="0"/>
            <a:r>
              <a:rPr lang="en-US" sz="3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AI should be used in the interest of patients;</a:t>
            </a:r>
          </a:p>
          <a:p>
            <a:pPr defTabSz="412750" hangingPunct="0"/>
            <a:r>
              <a:rPr lang="en-US" sz="3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The use of AI should not treat any groups of patients unfairly;</a:t>
            </a:r>
          </a:p>
          <a:p>
            <a:pPr defTabSz="412750" hangingPunct="0"/>
            <a:r>
              <a:rPr lang="en-US" sz="3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Dignity needs to be preserved so the patient should have autonomy of thought, intention, and action when making decisions regarding health care.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1" y="5651168"/>
            <a:ext cx="4401553" cy="901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970" r="37692" b="1"/>
          <a:stretch/>
        </p:blipFill>
        <p:spPr>
          <a:xfrm>
            <a:off x="289171" y="3281083"/>
            <a:ext cx="3664265" cy="168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5575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76518" y="618565"/>
          <a:ext cx="10999694" cy="575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166" y="5667269"/>
            <a:ext cx="440169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434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095"/>
            <a:ext cx="4401553" cy="90190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2061765" y="5374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839715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9000" y="3019077"/>
            <a:ext cx="10621683" cy="123110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en-US" sz="400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Will appreciate your ideas:</a:t>
            </a:r>
          </a:p>
          <a:p>
            <a:pPr algn="ctr" defTabSz="412750" hangingPunct="0"/>
            <a:r>
              <a:rPr lang="en-US" sz="400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Ratarokhshad@gmail.com</a:t>
            </a:r>
          </a:p>
        </p:txBody>
      </p:sp>
    </p:spTree>
    <p:extLst>
      <p:ext uri="{BB962C8B-B14F-4D97-AF65-F5344CB8AC3E}">
        <p14:creationId xmlns:p14="http://schemas.microsoft.com/office/powerpoint/2010/main" val="20284581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1" y="4299682"/>
            <a:ext cx="5486400" cy="10156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en-US" sz="3300" b="1" kern="0" dirty="0">
                <a:solidFill>
                  <a:srgbClr val="00A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Ethics in Dentistry</a:t>
            </a:r>
          </a:p>
          <a:p>
            <a:pPr algn="ctr" defTabSz="412750" hangingPunct="0"/>
            <a:r>
              <a:rPr lang="en-US" sz="3300" b="1" kern="0" dirty="0">
                <a:solidFill>
                  <a:srgbClr val="00A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Rata </a:t>
            </a:r>
            <a:r>
              <a:rPr lang="en-US" sz="3300" b="1" kern="0" dirty="0" err="1">
                <a:solidFill>
                  <a:srgbClr val="00A2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Rokhshad</a:t>
            </a:r>
            <a:endParaRPr lang="en-US" sz="3300" b="1" kern="0" dirty="0">
              <a:solidFill>
                <a:srgbClr val="00A2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787127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ircle"/>
          <p:cNvSpPr/>
          <p:nvPr/>
        </p:nvSpPr>
        <p:spPr>
          <a:xfrm rot="19080000">
            <a:off x="3695359" y="1023885"/>
            <a:ext cx="4801282" cy="4801282"/>
          </a:xfrm>
          <a:prstGeom prst="ellipse">
            <a:avLst/>
          </a:prstGeom>
          <a:ln w="838200">
            <a:solidFill>
              <a:srgbClr val="9F528B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0" name="Shape"/>
          <p:cNvSpPr/>
          <p:nvPr/>
        </p:nvSpPr>
        <p:spPr>
          <a:xfrm>
            <a:off x="5336675" y="2101489"/>
            <a:ext cx="1518651" cy="77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5" extrusionOk="0">
                <a:moveTo>
                  <a:pt x="0" y="6478"/>
                </a:moveTo>
                <a:cubicBezTo>
                  <a:pt x="3242" y="2175"/>
                  <a:pt x="7084" y="-85"/>
                  <a:pt x="11008" y="3"/>
                </a:cubicBezTo>
                <a:cubicBezTo>
                  <a:pt x="14792" y="87"/>
                  <a:pt x="18478" y="2354"/>
                  <a:pt x="21600" y="6517"/>
                </a:cubicBezTo>
                <a:lnTo>
                  <a:pt x="15932" y="21457"/>
                </a:lnTo>
                <a:cubicBezTo>
                  <a:pt x="14322" y="19363"/>
                  <a:pt x="12415" y="18310"/>
                  <a:pt x="10480" y="18445"/>
                </a:cubicBezTo>
                <a:cubicBezTo>
                  <a:pt x="8756" y="18566"/>
                  <a:pt x="7085" y="19630"/>
                  <a:pt x="5657" y="21515"/>
                </a:cubicBezTo>
                <a:lnTo>
                  <a:pt x="0" y="6478"/>
                </a:lnTo>
                <a:close/>
              </a:path>
            </a:pathLst>
          </a:custGeom>
          <a:solidFill>
            <a:srgbClr val="42424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1" name="Shape"/>
          <p:cNvSpPr/>
          <p:nvPr/>
        </p:nvSpPr>
        <p:spPr>
          <a:xfrm rot="4317894">
            <a:off x="6231113" y="2746892"/>
            <a:ext cx="1518651" cy="77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5" extrusionOk="0">
                <a:moveTo>
                  <a:pt x="0" y="6478"/>
                </a:moveTo>
                <a:cubicBezTo>
                  <a:pt x="3242" y="2175"/>
                  <a:pt x="7084" y="-85"/>
                  <a:pt x="11008" y="3"/>
                </a:cubicBezTo>
                <a:cubicBezTo>
                  <a:pt x="14792" y="87"/>
                  <a:pt x="18478" y="2354"/>
                  <a:pt x="21600" y="6517"/>
                </a:cubicBezTo>
                <a:lnTo>
                  <a:pt x="15932" y="21457"/>
                </a:lnTo>
                <a:cubicBezTo>
                  <a:pt x="14322" y="19363"/>
                  <a:pt x="12415" y="18310"/>
                  <a:pt x="10480" y="18445"/>
                </a:cubicBezTo>
                <a:cubicBezTo>
                  <a:pt x="8756" y="18566"/>
                  <a:pt x="7085" y="19630"/>
                  <a:pt x="5657" y="21515"/>
                </a:cubicBezTo>
                <a:lnTo>
                  <a:pt x="0" y="6478"/>
                </a:lnTo>
                <a:close/>
              </a:path>
            </a:pathLst>
          </a:custGeom>
          <a:solidFill>
            <a:srgbClr val="42424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2" name="Shape"/>
          <p:cNvSpPr/>
          <p:nvPr/>
        </p:nvSpPr>
        <p:spPr>
          <a:xfrm rot="12932174">
            <a:off x="4796467" y="3800058"/>
            <a:ext cx="1518651" cy="77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5" extrusionOk="0">
                <a:moveTo>
                  <a:pt x="0" y="6478"/>
                </a:moveTo>
                <a:cubicBezTo>
                  <a:pt x="3242" y="2175"/>
                  <a:pt x="7084" y="-85"/>
                  <a:pt x="11008" y="3"/>
                </a:cubicBezTo>
                <a:cubicBezTo>
                  <a:pt x="14792" y="87"/>
                  <a:pt x="18478" y="2354"/>
                  <a:pt x="21600" y="6517"/>
                </a:cubicBezTo>
                <a:lnTo>
                  <a:pt x="15932" y="21457"/>
                </a:lnTo>
                <a:cubicBezTo>
                  <a:pt x="14322" y="19363"/>
                  <a:pt x="12415" y="18310"/>
                  <a:pt x="10480" y="18445"/>
                </a:cubicBezTo>
                <a:cubicBezTo>
                  <a:pt x="8756" y="18566"/>
                  <a:pt x="7085" y="19630"/>
                  <a:pt x="5657" y="21515"/>
                </a:cubicBezTo>
                <a:lnTo>
                  <a:pt x="0" y="6478"/>
                </a:lnTo>
                <a:close/>
              </a:path>
            </a:pathLst>
          </a:custGeom>
          <a:solidFill>
            <a:srgbClr val="42424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3" name="Shape"/>
          <p:cNvSpPr/>
          <p:nvPr/>
        </p:nvSpPr>
        <p:spPr>
          <a:xfrm rot="17250070">
            <a:off x="4443740" y="2754999"/>
            <a:ext cx="1518651" cy="77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5" extrusionOk="0">
                <a:moveTo>
                  <a:pt x="0" y="6478"/>
                </a:moveTo>
                <a:cubicBezTo>
                  <a:pt x="3242" y="2175"/>
                  <a:pt x="7084" y="-85"/>
                  <a:pt x="11008" y="3"/>
                </a:cubicBezTo>
                <a:cubicBezTo>
                  <a:pt x="14792" y="87"/>
                  <a:pt x="18478" y="2354"/>
                  <a:pt x="21600" y="6517"/>
                </a:cubicBezTo>
                <a:lnTo>
                  <a:pt x="15932" y="21457"/>
                </a:lnTo>
                <a:cubicBezTo>
                  <a:pt x="14322" y="19363"/>
                  <a:pt x="12415" y="18310"/>
                  <a:pt x="10480" y="18445"/>
                </a:cubicBezTo>
                <a:cubicBezTo>
                  <a:pt x="8756" y="18566"/>
                  <a:pt x="7085" y="19630"/>
                  <a:pt x="5657" y="21515"/>
                </a:cubicBezTo>
                <a:lnTo>
                  <a:pt x="0" y="6478"/>
                </a:lnTo>
                <a:close/>
              </a:path>
            </a:pathLst>
          </a:custGeom>
          <a:solidFill>
            <a:srgbClr val="42424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4" name="Shape"/>
          <p:cNvSpPr/>
          <p:nvPr/>
        </p:nvSpPr>
        <p:spPr>
          <a:xfrm rot="8574795">
            <a:off x="5897101" y="3790788"/>
            <a:ext cx="1505478" cy="777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2" extrusionOk="0">
                <a:moveTo>
                  <a:pt x="0" y="5976"/>
                </a:moveTo>
                <a:cubicBezTo>
                  <a:pt x="3254" y="1959"/>
                  <a:pt x="7051" y="-118"/>
                  <a:pt x="10915" y="5"/>
                </a:cubicBezTo>
                <a:cubicBezTo>
                  <a:pt x="14729" y="126"/>
                  <a:pt x="18442" y="2386"/>
                  <a:pt x="21600" y="6508"/>
                </a:cubicBezTo>
                <a:lnTo>
                  <a:pt x="15882" y="21424"/>
                </a:lnTo>
                <a:cubicBezTo>
                  <a:pt x="14258" y="19334"/>
                  <a:pt x="12334" y="18282"/>
                  <a:pt x="10383" y="18417"/>
                </a:cubicBezTo>
                <a:cubicBezTo>
                  <a:pt x="8644" y="18538"/>
                  <a:pt x="6958" y="19600"/>
                  <a:pt x="5518" y="21482"/>
                </a:cubicBezTo>
                <a:lnTo>
                  <a:pt x="0" y="5976"/>
                </a:lnTo>
                <a:close/>
              </a:path>
            </a:pathLst>
          </a:custGeom>
          <a:solidFill>
            <a:srgbClr val="42424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5" name="Shape"/>
          <p:cNvSpPr/>
          <p:nvPr/>
        </p:nvSpPr>
        <p:spPr>
          <a:xfrm rot="2394023">
            <a:off x="6508339" y="1746681"/>
            <a:ext cx="1376407" cy="718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9" extrusionOk="0">
                <a:moveTo>
                  <a:pt x="0" y="3618"/>
                </a:moveTo>
                <a:cubicBezTo>
                  <a:pt x="3587" y="1163"/>
                  <a:pt x="7373" y="-61"/>
                  <a:pt x="11183" y="2"/>
                </a:cubicBezTo>
                <a:cubicBezTo>
                  <a:pt x="14732" y="62"/>
                  <a:pt x="18251" y="1238"/>
                  <a:pt x="21600" y="3483"/>
                </a:cubicBezTo>
                <a:lnTo>
                  <a:pt x="18135" y="21446"/>
                </a:lnTo>
                <a:cubicBezTo>
                  <a:pt x="15723" y="19903"/>
                  <a:pt x="13192" y="19136"/>
                  <a:pt x="10648" y="19178"/>
                </a:cubicBezTo>
                <a:cubicBezTo>
                  <a:pt x="8186" y="19218"/>
                  <a:pt x="5743" y="20016"/>
                  <a:pt x="3413" y="21539"/>
                </a:cubicBezTo>
                <a:lnTo>
                  <a:pt x="0" y="3618"/>
                </a:lnTo>
                <a:close/>
              </a:path>
            </a:pathLst>
          </a:custGeom>
          <a:solidFill>
            <a:srgbClr val="AF272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6" name="Shape"/>
          <p:cNvSpPr/>
          <p:nvPr/>
        </p:nvSpPr>
        <p:spPr>
          <a:xfrm rot="21598158">
            <a:off x="5400111" y="1349611"/>
            <a:ext cx="1376407" cy="718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9" extrusionOk="0">
                <a:moveTo>
                  <a:pt x="0" y="3618"/>
                </a:moveTo>
                <a:cubicBezTo>
                  <a:pt x="3587" y="1163"/>
                  <a:pt x="7373" y="-61"/>
                  <a:pt x="11183" y="2"/>
                </a:cubicBezTo>
                <a:cubicBezTo>
                  <a:pt x="14732" y="62"/>
                  <a:pt x="18251" y="1238"/>
                  <a:pt x="21600" y="3483"/>
                </a:cubicBezTo>
                <a:lnTo>
                  <a:pt x="18135" y="21446"/>
                </a:lnTo>
                <a:cubicBezTo>
                  <a:pt x="15723" y="19903"/>
                  <a:pt x="13192" y="19136"/>
                  <a:pt x="10648" y="19178"/>
                </a:cubicBezTo>
                <a:cubicBezTo>
                  <a:pt x="8186" y="19218"/>
                  <a:pt x="5743" y="20016"/>
                  <a:pt x="3413" y="21539"/>
                </a:cubicBezTo>
                <a:lnTo>
                  <a:pt x="0" y="3618"/>
                </a:lnTo>
                <a:close/>
              </a:path>
            </a:pathLst>
          </a:custGeom>
          <a:solidFill>
            <a:srgbClr val="559F5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7" name="Shape"/>
          <p:cNvSpPr/>
          <p:nvPr/>
        </p:nvSpPr>
        <p:spPr>
          <a:xfrm rot="19223033">
            <a:off x="4296059" y="1751919"/>
            <a:ext cx="1376407" cy="718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9" extrusionOk="0">
                <a:moveTo>
                  <a:pt x="0" y="3618"/>
                </a:moveTo>
                <a:cubicBezTo>
                  <a:pt x="3587" y="1163"/>
                  <a:pt x="7373" y="-61"/>
                  <a:pt x="11183" y="2"/>
                </a:cubicBezTo>
                <a:cubicBezTo>
                  <a:pt x="14732" y="62"/>
                  <a:pt x="18251" y="1238"/>
                  <a:pt x="21600" y="3483"/>
                </a:cubicBezTo>
                <a:lnTo>
                  <a:pt x="18135" y="21446"/>
                </a:lnTo>
                <a:cubicBezTo>
                  <a:pt x="15723" y="19903"/>
                  <a:pt x="13192" y="19136"/>
                  <a:pt x="10648" y="19178"/>
                </a:cubicBezTo>
                <a:cubicBezTo>
                  <a:pt x="8186" y="19218"/>
                  <a:pt x="5743" y="20016"/>
                  <a:pt x="3413" y="21539"/>
                </a:cubicBezTo>
                <a:lnTo>
                  <a:pt x="0" y="3618"/>
                </a:lnTo>
                <a:close/>
              </a:path>
            </a:pathLst>
          </a:custGeom>
          <a:solidFill>
            <a:srgbClr val="13345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8" name="Shape"/>
          <p:cNvSpPr/>
          <p:nvPr/>
        </p:nvSpPr>
        <p:spPr>
          <a:xfrm rot="4746167" flipH="1">
            <a:off x="7101722" y="2763902"/>
            <a:ext cx="1376407" cy="718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9" extrusionOk="0">
                <a:moveTo>
                  <a:pt x="0" y="3618"/>
                </a:moveTo>
                <a:cubicBezTo>
                  <a:pt x="3587" y="1163"/>
                  <a:pt x="7373" y="-61"/>
                  <a:pt x="11183" y="2"/>
                </a:cubicBezTo>
                <a:cubicBezTo>
                  <a:pt x="14732" y="62"/>
                  <a:pt x="18251" y="1238"/>
                  <a:pt x="21600" y="3483"/>
                </a:cubicBezTo>
                <a:lnTo>
                  <a:pt x="18135" y="21446"/>
                </a:lnTo>
                <a:cubicBezTo>
                  <a:pt x="15723" y="19903"/>
                  <a:pt x="13192" y="19136"/>
                  <a:pt x="10648" y="19178"/>
                </a:cubicBezTo>
                <a:cubicBezTo>
                  <a:pt x="8186" y="19218"/>
                  <a:pt x="5743" y="20016"/>
                  <a:pt x="3413" y="21539"/>
                </a:cubicBezTo>
                <a:lnTo>
                  <a:pt x="0" y="3618"/>
                </a:lnTo>
                <a:close/>
              </a:path>
            </a:pathLst>
          </a:custGeom>
          <a:solidFill>
            <a:srgbClr val="4A9FB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9" name="Shape"/>
          <p:cNvSpPr/>
          <p:nvPr/>
        </p:nvSpPr>
        <p:spPr>
          <a:xfrm rot="7142032" flipH="1">
            <a:off x="6911664" y="3925673"/>
            <a:ext cx="1376407" cy="718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9" extrusionOk="0">
                <a:moveTo>
                  <a:pt x="0" y="3618"/>
                </a:moveTo>
                <a:cubicBezTo>
                  <a:pt x="3587" y="1163"/>
                  <a:pt x="7373" y="-61"/>
                  <a:pt x="11183" y="2"/>
                </a:cubicBezTo>
                <a:cubicBezTo>
                  <a:pt x="14732" y="62"/>
                  <a:pt x="18251" y="1238"/>
                  <a:pt x="21600" y="3483"/>
                </a:cubicBezTo>
                <a:lnTo>
                  <a:pt x="18135" y="21446"/>
                </a:lnTo>
                <a:cubicBezTo>
                  <a:pt x="15723" y="19903"/>
                  <a:pt x="13192" y="19136"/>
                  <a:pt x="10648" y="19178"/>
                </a:cubicBezTo>
                <a:cubicBezTo>
                  <a:pt x="8186" y="19218"/>
                  <a:pt x="5743" y="20016"/>
                  <a:pt x="3413" y="21539"/>
                </a:cubicBezTo>
                <a:lnTo>
                  <a:pt x="0" y="3618"/>
                </a:lnTo>
                <a:close/>
              </a:path>
            </a:pathLst>
          </a:custGeom>
          <a:solidFill>
            <a:srgbClr val="255797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30" name="Shape"/>
          <p:cNvSpPr/>
          <p:nvPr/>
        </p:nvSpPr>
        <p:spPr>
          <a:xfrm rot="9517156" flipH="1">
            <a:off x="6012145" y="4687769"/>
            <a:ext cx="1362671" cy="718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extrusionOk="0">
                <a:moveTo>
                  <a:pt x="0" y="3626"/>
                </a:moveTo>
                <a:cubicBezTo>
                  <a:pt x="3633" y="1233"/>
                  <a:pt x="7451" y="7"/>
                  <a:pt x="11296" y="0"/>
                </a:cubicBezTo>
                <a:cubicBezTo>
                  <a:pt x="14790" y="-6"/>
                  <a:pt x="18264" y="994"/>
                  <a:pt x="21600" y="2967"/>
                </a:cubicBezTo>
                <a:lnTo>
                  <a:pt x="18318" y="21501"/>
                </a:lnTo>
                <a:cubicBezTo>
                  <a:pt x="15881" y="19953"/>
                  <a:pt x="13325" y="19185"/>
                  <a:pt x="10755" y="19227"/>
                </a:cubicBezTo>
                <a:cubicBezTo>
                  <a:pt x="8268" y="19267"/>
                  <a:pt x="5801" y="20067"/>
                  <a:pt x="3448" y="21594"/>
                </a:cubicBezTo>
                <a:lnTo>
                  <a:pt x="0" y="3626"/>
                </a:lnTo>
                <a:close/>
              </a:path>
            </a:pathLst>
          </a:custGeom>
          <a:solidFill>
            <a:srgbClr val="E3784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31" name="Shape"/>
          <p:cNvSpPr/>
          <p:nvPr/>
        </p:nvSpPr>
        <p:spPr>
          <a:xfrm rot="16818312">
            <a:off x="3717645" y="2769336"/>
            <a:ext cx="1376407" cy="718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9" extrusionOk="0">
                <a:moveTo>
                  <a:pt x="0" y="3618"/>
                </a:moveTo>
                <a:cubicBezTo>
                  <a:pt x="3587" y="1163"/>
                  <a:pt x="7373" y="-61"/>
                  <a:pt x="11183" y="2"/>
                </a:cubicBezTo>
                <a:cubicBezTo>
                  <a:pt x="14732" y="62"/>
                  <a:pt x="18251" y="1238"/>
                  <a:pt x="21600" y="3483"/>
                </a:cubicBezTo>
                <a:lnTo>
                  <a:pt x="18135" y="21446"/>
                </a:lnTo>
                <a:cubicBezTo>
                  <a:pt x="15723" y="19903"/>
                  <a:pt x="13192" y="19136"/>
                  <a:pt x="10648" y="19178"/>
                </a:cubicBezTo>
                <a:cubicBezTo>
                  <a:pt x="8186" y="19218"/>
                  <a:pt x="5743" y="20016"/>
                  <a:pt x="3413" y="21539"/>
                </a:cubicBezTo>
                <a:lnTo>
                  <a:pt x="0" y="3618"/>
                </a:lnTo>
                <a:close/>
              </a:path>
            </a:pathLst>
          </a:custGeom>
          <a:solidFill>
            <a:srgbClr val="E3A05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32" name="Shape"/>
          <p:cNvSpPr/>
          <p:nvPr/>
        </p:nvSpPr>
        <p:spPr>
          <a:xfrm rot="14422446">
            <a:off x="3919697" y="3929081"/>
            <a:ext cx="1376407" cy="718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9" extrusionOk="0">
                <a:moveTo>
                  <a:pt x="0" y="3618"/>
                </a:moveTo>
                <a:cubicBezTo>
                  <a:pt x="3587" y="1163"/>
                  <a:pt x="7373" y="-61"/>
                  <a:pt x="11183" y="2"/>
                </a:cubicBezTo>
                <a:cubicBezTo>
                  <a:pt x="14732" y="62"/>
                  <a:pt x="18251" y="1238"/>
                  <a:pt x="21600" y="3483"/>
                </a:cubicBezTo>
                <a:lnTo>
                  <a:pt x="18135" y="21446"/>
                </a:lnTo>
                <a:cubicBezTo>
                  <a:pt x="15723" y="19903"/>
                  <a:pt x="13192" y="19136"/>
                  <a:pt x="10648" y="19178"/>
                </a:cubicBezTo>
                <a:cubicBezTo>
                  <a:pt x="8186" y="19218"/>
                  <a:pt x="5743" y="20016"/>
                  <a:pt x="3413" y="21539"/>
                </a:cubicBezTo>
                <a:lnTo>
                  <a:pt x="0" y="3618"/>
                </a:lnTo>
                <a:close/>
              </a:path>
            </a:pathLst>
          </a:custGeom>
          <a:solidFill>
            <a:srgbClr val="BF316E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33" name="Shape"/>
          <p:cNvSpPr/>
          <p:nvPr/>
        </p:nvSpPr>
        <p:spPr>
          <a:xfrm rot="12047323">
            <a:off x="4814775" y="4690406"/>
            <a:ext cx="1376407" cy="718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9" extrusionOk="0">
                <a:moveTo>
                  <a:pt x="0" y="3618"/>
                </a:moveTo>
                <a:cubicBezTo>
                  <a:pt x="3587" y="1163"/>
                  <a:pt x="7373" y="-61"/>
                  <a:pt x="11183" y="2"/>
                </a:cubicBezTo>
                <a:cubicBezTo>
                  <a:pt x="14732" y="62"/>
                  <a:pt x="18251" y="1238"/>
                  <a:pt x="21600" y="3483"/>
                </a:cubicBezTo>
                <a:lnTo>
                  <a:pt x="18135" y="21446"/>
                </a:lnTo>
                <a:cubicBezTo>
                  <a:pt x="15723" y="19903"/>
                  <a:pt x="13192" y="19136"/>
                  <a:pt x="10648" y="19178"/>
                </a:cubicBezTo>
                <a:cubicBezTo>
                  <a:pt x="8186" y="19218"/>
                  <a:pt x="5743" y="20016"/>
                  <a:pt x="3413" y="21539"/>
                </a:cubicBezTo>
                <a:lnTo>
                  <a:pt x="0" y="3618"/>
                </a:lnTo>
                <a:close/>
              </a:path>
            </a:pathLst>
          </a:custGeom>
          <a:solidFill>
            <a:srgbClr val="A530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34" name="Circle"/>
          <p:cNvSpPr/>
          <p:nvPr/>
        </p:nvSpPr>
        <p:spPr>
          <a:xfrm>
            <a:off x="5506223" y="2834749"/>
            <a:ext cx="1179554" cy="1179554"/>
          </a:xfrm>
          <a:prstGeom prst="ellipse">
            <a:avLst/>
          </a:prstGeom>
          <a:ln w="2794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35" name="Circle"/>
          <p:cNvSpPr/>
          <p:nvPr/>
        </p:nvSpPr>
        <p:spPr>
          <a:xfrm>
            <a:off x="4712444" y="2040970"/>
            <a:ext cx="2767113" cy="2767113"/>
          </a:xfrm>
          <a:prstGeom prst="ellipse">
            <a:avLst/>
          </a:prstGeom>
          <a:ln w="2667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36" name="Circle"/>
          <p:cNvSpPr/>
          <p:nvPr/>
        </p:nvSpPr>
        <p:spPr>
          <a:xfrm rot="19080000">
            <a:off x="3170439" y="498965"/>
            <a:ext cx="5851122" cy="5851122"/>
          </a:xfrm>
          <a:prstGeom prst="ellipse">
            <a:avLst/>
          </a:prstGeom>
          <a:ln w="838200">
            <a:solidFill>
              <a:srgbClr val="4981AD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205" y="2068706"/>
            <a:ext cx="2740851" cy="2660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329" y="1103093"/>
            <a:ext cx="4594603" cy="4367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700" y="-527430"/>
            <a:ext cx="5636970" cy="6735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health-bow-01.png" descr="health-bow-01.png"/>
          <p:cNvPicPr>
            <a:picLocks noChangeAspect="1"/>
          </p:cNvPicPr>
          <p:nvPr/>
        </p:nvPicPr>
        <p:blipFill>
          <a:blip r:embed="rId5"/>
          <a:srcRect r="58311"/>
          <a:stretch>
            <a:fillRect/>
          </a:stretch>
        </p:blipFill>
        <p:spPr>
          <a:xfrm>
            <a:off x="5523015" y="3187588"/>
            <a:ext cx="1085672" cy="533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683" y="3109498"/>
            <a:ext cx="5888318" cy="67710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en-US" sz="4400" kern="0" dirty="0">
                <a:solidFill>
                  <a:srgbClr val="00A2FF">
                    <a:lumMod val="50000"/>
                  </a:srgbClr>
                </a:solidFill>
                <a:latin typeface="Helvetica Neue Medium"/>
                <a:sym typeface="Helvetica Neue Medium"/>
              </a:rPr>
              <a:t>Challenges in dentistry</a:t>
            </a:r>
          </a:p>
        </p:txBody>
      </p:sp>
    </p:spTree>
    <p:extLst>
      <p:ext uri="{BB962C8B-B14F-4D97-AF65-F5344CB8AC3E}">
        <p14:creationId xmlns:p14="http://schemas.microsoft.com/office/powerpoint/2010/main" val="31209560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1574"/>
          <a:stretch/>
        </p:blipFill>
        <p:spPr>
          <a:xfrm>
            <a:off x="889000" y="0"/>
            <a:ext cx="10340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078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83" y="0"/>
            <a:ext cx="10414000" cy="23241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Data Protection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5" y="5667459"/>
            <a:ext cx="4401553" cy="901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2483" y="2945822"/>
            <a:ext cx="6804212" cy="50783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en-US" sz="33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Reliability and safety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702" y="3836938"/>
            <a:ext cx="3930604" cy="27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293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83" y="0"/>
            <a:ext cx="10414000" cy="23241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Diversity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5" y="5667459"/>
            <a:ext cx="4401553" cy="901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1" y="2297263"/>
            <a:ext cx="6033252" cy="1838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7" y="2277120"/>
            <a:ext cx="3747243" cy="18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941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83" y="0"/>
            <a:ext cx="10414000" cy="23241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Equity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5" y="5667459"/>
            <a:ext cx="4401553" cy="901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33" y="1749459"/>
            <a:ext cx="6640489" cy="37297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2483" y="2840488"/>
            <a:ext cx="3844365" cy="101566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12750" hangingPunct="0"/>
            <a:r>
              <a:rPr lang="en-US" sz="33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Availability</a:t>
            </a:r>
          </a:p>
          <a:p>
            <a:pPr defTabSz="412750" hangingPunct="0"/>
            <a:r>
              <a:rPr lang="en-US" sz="33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27965473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83" y="0"/>
            <a:ext cx="10414000" cy="23241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Decision making and responsibility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5" y="5667459"/>
            <a:ext cx="4401553" cy="90190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2483" y="3508908"/>
            <a:ext cx="5538694" cy="1947565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en-US" sz="3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Who is responsible for the treatment, diagnosis and dental procedure?</a:t>
            </a:r>
          </a:p>
        </p:txBody>
      </p:sp>
      <p:sp>
        <p:nvSpPr>
          <p:cNvPr id="5" name="Oval 4"/>
          <p:cNvSpPr/>
          <p:nvPr/>
        </p:nvSpPr>
        <p:spPr>
          <a:xfrm>
            <a:off x="6992470" y="2623268"/>
            <a:ext cx="4740836" cy="1298377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en-US" sz="3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Patient and clinician relationship?!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r="51008"/>
          <a:stretch/>
        </p:blipFill>
        <p:spPr>
          <a:xfrm>
            <a:off x="6109785" y="4132218"/>
            <a:ext cx="1765371" cy="26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03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P-000_PPT-Template-16x9 (1).pptx" id="{72FCC53A-509C-4EB6-959A-663D50647B4C}" vid="{5B430A4E-06E2-42FE-86AD-20A99DDD16B3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13737A-D6D3-44AB-B6A9-2D4321786BE1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FGAI4H-P-000_PPT-Template-16x9 (1)</Template>
  <TotalTime>9</TotalTime>
  <Words>192</Words>
  <Application>Microsoft Office PowerPoint</Application>
  <PresentationFormat>Widescreen</PresentationFormat>
  <Paragraphs>49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Helvetica Neue</vt:lpstr>
      <vt:lpstr>Helvetica Neue Light</vt:lpstr>
      <vt:lpstr>Helvetica Neue Medium</vt:lpstr>
      <vt:lpstr>Times New Roman</vt:lpstr>
      <vt:lpstr>Office 主题​​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Protection</vt:lpstr>
      <vt:lpstr>Diversity</vt:lpstr>
      <vt:lpstr>Equity</vt:lpstr>
      <vt:lpstr>Decision making and responsibility</vt:lpstr>
      <vt:lpstr>Transparency </vt:lpstr>
      <vt:lpstr>Sustainable development and Prudence</vt:lpstr>
      <vt:lpstr>Solidarity and Wellness </vt:lpstr>
      <vt:lpstr>Patients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Att.6 - Presentation - Ethics in Dentistry</dc:title>
  <dc:creator>TSB (HT)</dc:creator>
  <cp:lastModifiedBy>TSB (HT)</cp:lastModifiedBy>
  <cp:revision>2</cp:revision>
  <cp:lastPrinted>2019-04-04T08:49:31Z</cp:lastPrinted>
  <dcterms:created xsi:type="dcterms:W3CDTF">2022-09-22T12:16:59Z</dcterms:created>
  <dcterms:modified xsi:type="dcterms:W3CDTF">2022-09-22T12:58:10Z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