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 id="2147483690" r:id="rId6"/>
  </p:sldMasterIdLst>
  <p:notesMasterIdLst>
    <p:notesMasterId r:id="rId20"/>
  </p:notesMasterIdLst>
  <p:sldIdLst>
    <p:sldId id="256" r:id="rId7"/>
    <p:sldId id="1276" r:id="rId8"/>
    <p:sldId id="1319" r:id="rId9"/>
    <p:sldId id="1312" r:id="rId10"/>
    <p:sldId id="1329" r:id="rId11"/>
    <p:sldId id="2134805517" r:id="rId12"/>
    <p:sldId id="1330" r:id="rId13"/>
    <p:sldId id="2134805526" r:id="rId14"/>
    <p:sldId id="2134805530" r:id="rId15"/>
    <p:sldId id="2134805525" r:id="rId16"/>
    <p:sldId id="2134805528" r:id="rId17"/>
    <p:sldId id="2134805529" r:id="rId18"/>
    <p:sldId id="2134805531" r:id="rId19"/>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2029" autoAdjust="0"/>
  </p:normalViewPr>
  <p:slideViewPr>
    <p:cSldViewPr snapToGrid="0">
      <p:cViewPr varScale="1">
        <p:scale>
          <a:sx n="119" d="100"/>
          <a:sy n="119" d="100"/>
        </p:scale>
        <p:origin x="9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2022/9/21</a:t>
            </a:fld>
            <a:endParaRPr lang="zh-CN" altLang="en-US"/>
          </a:p>
        </p:txBody>
      </p:sp>
      <p:sp>
        <p:nvSpPr>
          <p:cNvPr id="4" name="幻灯片图像占位符 3"/>
          <p:cNvSpPr>
            <a:spLocks noGrp="1" noRot="1" noChangeAspect="1"/>
          </p:cNvSpPr>
          <p:nvPr>
            <p:ph type="sldImg" idx="2"/>
          </p:nvPr>
        </p:nvSpPr>
        <p:spPr>
          <a:xfrm>
            <a:off x="482600" y="1279525"/>
            <a:ext cx="6138863"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solidFill>
                <a:schemeClr val="lt1"/>
              </a:solidFill>
            </a:endParaRPr>
          </a:p>
          <a:p>
            <a:pPr marL="0" lvl="0" indent="0" algn="l" rtl="0">
              <a:spcBef>
                <a:spcPts val="0"/>
              </a:spcBef>
              <a:spcAft>
                <a:spcPts val="0"/>
              </a:spcAft>
              <a:buNone/>
            </a:pPr>
            <a:endParaRPr dirty="0"/>
          </a:p>
        </p:txBody>
      </p:sp>
      <p:sp>
        <p:nvSpPr>
          <p:cNvPr id="240" name="Google Shape;240;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GB"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10</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74237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solidFill>
                <a:schemeClr val="lt1"/>
              </a:solidFill>
            </a:endParaRPr>
          </a:p>
          <a:p>
            <a:pPr marL="0" lvl="0" indent="0" algn="l" rtl="0">
              <a:spcBef>
                <a:spcPts val="0"/>
              </a:spcBef>
              <a:spcAft>
                <a:spcPts val="0"/>
              </a:spcAft>
              <a:buNone/>
            </a:pPr>
            <a:endParaRPr dirty="0"/>
          </a:p>
        </p:txBody>
      </p:sp>
      <p:sp>
        <p:nvSpPr>
          <p:cNvPr id="240" name="Google Shape;240;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GB"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11</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23254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solidFill>
                <a:schemeClr val="lt1"/>
              </a:solidFill>
            </a:endParaRPr>
          </a:p>
          <a:p>
            <a:pPr marL="0" lvl="0" indent="0" algn="l" rtl="0">
              <a:spcBef>
                <a:spcPts val="0"/>
              </a:spcBef>
              <a:spcAft>
                <a:spcPts val="0"/>
              </a:spcAft>
              <a:buNone/>
            </a:pPr>
            <a:endParaRPr dirty="0"/>
          </a:p>
        </p:txBody>
      </p:sp>
      <p:sp>
        <p:nvSpPr>
          <p:cNvPr id="240" name="Google Shape;240;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GB"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12</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29972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solidFill>
                <a:schemeClr val="lt1"/>
              </a:solidFill>
            </a:endParaRPr>
          </a:p>
          <a:p>
            <a:pPr marL="0" lvl="0" indent="0" algn="l" rtl="0">
              <a:spcBef>
                <a:spcPts val="0"/>
              </a:spcBef>
              <a:spcAft>
                <a:spcPts val="0"/>
              </a:spcAft>
              <a:buNone/>
            </a:pPr>
            <a:endParaRPr dirty="0"/>
          </a:p>
        </p:txBody>
      </p:sp>
      <p:sp>
        <p:nvSpPr>
          <p:cNvPr id="240" name="Google Shape;240;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GB"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13</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259198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7DFC79-30DA-484F-85C8-36E3971802A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53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342900" lvl="0" indent="-228600" algn="l" rtl="0">
              <a:spcBef>
                <a:spcPts val="0"/>
              </a:spcBef>
              <a:spcAft>
                <a:spcPts val="0"/>
              </a:spcAft>
              <a:buClr>
                <a:schemeClr val="dk1"/>
              </a:buClr>
              <a:buSzPts val="1800"/>
              <a:buFont typeface="Noto Sans Symbols"/>
              <a:buNone/>
            </a:pPr>
            <a:endParaRPr sz="1800" dirty="0">
              <a:latin typeface="Cambria"/>
              <a:ea typeface="Cambria"/>
              <a:cs typeface="Cambria"/>
              <a:sym typeface="Cambria"/>
            </a:endParaRPr>
          </a:p>
        </p:txBody>
      </p:sp>
      <p:sp>
        <p:nvSpPr>
          <p:cNvPr id="167" name="Google Shape;16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0000000-1234-1234-1234-123412341234}" type="slidenum">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2370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solidFill>
                <a:schemeClr val="lt1"/>
              </a:solidFill>
            </a:endParaRPr>
          </a:p>
          <a:p>
            <a:pPr marL="0" lvl="0" indent="0" algn="l" rtl="0">
              <a:spcBef>
                <a:spcPts val="0"/>
              </a:spcBef>
              <a:spcAft>
                <a:spcPts val="0"/>
              </a:spcAft>
              <a:buNone/>
            </a:pPr>
            <a:endParaRPr dirty="0"/>
          </a:p>
        </p:txBody>
      </p:sp>
      <p:sp>
        <p:nvSpPr>
          <p:cNvPr id="240" name="Google Shape;240;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GB"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4</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125079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solidFill>
                <a:schemeClr val="lt1"/>
              </a:solidFill>
            </a:endParaRPr>
          </a:p>
          <a:p>
            <a:pPr marL="0" lvl="0" indent="0" algn="l" rtl="0">
              <a:spcBef>
                <a:spcPts val="0"/>
              </a:spcBef>
              <a:spcAft>
                <a:spcPts val="0"/>
              </a:spcAft>
              <a:buNone/>
            </a:pPr>
            <a:endParaRPr dirty="0"/>
          </a:p>
        </p:txBody>
      </p:sp>
      <p:sp>
        <p:nvSpPr>
          <p:cNvPr id="240" name="Google Shape;240;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GB"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5</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806103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solidFill>
                <a:schemeClr val="lt1"/>
              </a:solidFill>
            </a:endParaRPr>
          </a:p>
          <a:p>
            <a:pPr marL="0" lvl="0" indent="0" algn="l" rtl="0">
              <a:spcBef>
                <a:spcPts val="0"/>
              </a:spcBef>
              <a:spcAft>
                <a:spcPts val="0"/>
              </a:spcAft>
              <a:buNone/>
            </a:pPr>
            <a:endParaRPr dirty="0"/>
          </a:p>
        </p:txBody>
      </p:sp>
      <p:sp>
        <p:nvSpPr>
          <p:cNvPr id="228" name="Google Shape;22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GB"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6</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268198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solidFill>
                <a:schemeClr val="lt1"/>
              </a:solidFill>
            </a:endParaRPr>
          </a:p>
          <a:p>
            <a:pPr marL="0" lvl="0" indent="0" algn="l" rtl="0">
              <a:spcBef>
                <a:spcPts val="0"/>
              </a:spcBef>
              <a:spcAft>
                <a:spcPts val="0"/>
              </a:spcAft>
              <a:buNone/>
            </a:pPr>
            <a:endParaRPr dirty="0"/>
          </a:p>
        </p:txBody>
      </p:sp>
      <p:sp>
        <p:nvSpPr>
          <p:cNvPr id="240" name="Google Shape;240;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GB"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7</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86294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solidFill>
                <a:schemeClr val="lt1"/>
              </a:solidFill>
            </a:endParaRPr>
          </a:p>
          <a:p>
            <a:pPr marL="0" lvl="0" indent="0" algn="l" rtl="0">
              <a:spcBef>
                <a:spcPts val="0"/>
              </a:spcBef>
              <a:spcAft>
                <a:spcPts val="0"/>
              </a:spcAft>
              <a:buNone/>
            </a:pPr>
            <a:endParaRPr dirty="0"/>
          </a:p>
        </p:txBody>
      </p:sp>
      <p:sp>
        <p:nvSpPr>
          <p:cNvPr id="240" name="Google Shape;240;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GB"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8</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461409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solidFill>
                <a:schemeClr val="lt1"/>
              </a:solidFill>
            </a:endParaRPr>
          </a:p>
          <a:p>
            <a:pPr marL="0" lvl="0" indent="0" algn="l" rtl="0">
              <a:spcBef>
                <a:spcPts val="0"/>
              </a:spcBef>
              <a:spcAft>
                <a:spcPts val="0"/>
              </a:spcAft>
              <a:buNone/>
            </a:pPr>
            <a:endParaRPr dirty="0"/>
          </a:p>
        </p:txBody>
      </p:sp>
      <p:sp>
        <p:nvSpPr>
          <p:cNvPr id="240" name="Google Shape;240;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GB"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9</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609767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2.xml"/><Relationship Id="rId5" Type="http://schemas.openxmlformats.org/officeDocument/2006/relationships/image" Target="../media/image5.emf"/><Relationship Id="rId4" Type="http://schemas.openxmlformats.org/officeDocument/2006/relationships/image" Target="../media/image4.em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Master" Target="../slideMasters/slideMaster2.xml"/><Relationship Id="rId5" Type="http://schemas.openxmlformats.org/officeDocument/2006/relationships/image" Target="../media/image8.png"/><Relationship Id="rId4" Type="http://schemas.openxmlformats.org/officeDocument/2006/relationships/image" Target="../media/image7.em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74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289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8669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reserve="1" userDrawn="1">
  <p:cSld name="Title Only">
    <p:spTree>
      <p:nvGrpSpPr>
        <p:cNvPr id="1" name="Shape 106"/>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DDE83871-E6AB-4BBF-8BED-302095872DF3}"/>
              </a:ext>
            </a:extLst>
          </p:cNvPr>
          <p:cNvCxnSpPr>
            <a:cxnSpLocks/>
          </p:cNvCxnSpPr>
          <p:nvPr userDrawn="1"/>
        </p:nvCxnSpPr>
        <p:spPr>
          <a:xfrm>
            <a:off x="4094239" y="0"/>
            <a:ext cx="0" cy="6447692"/>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73F2548-D95C-4794-8DAE-3D051BA7FFD2}"/>
              </a:ext>
            </a:extLst>
          </p:cNvPr>
          <p:cNvCxnSpPr>
            <a:cxnSpLocks/>
          </p:cNvCxnSpPr>
          <p:nvPr userDrawn="1"/>
        </p:nvCxnSpPr>
        <p:spPr>
          <a:xfrm>
            <a:off x="8034727" y="43904"/>
            <a:ext cx="0" cy="6179920"/>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F36412DD-BB40-4C5D-80F7-E85B84016F4D}"/>
              </a:ext>
            </a:extLst>
          </p:cNvPr>
          <p:cNvPicPr>
            <a:picLocks noChangeAspect="1"/>
          </p:cNvPicPr>
          <p:nvPr userDrawn="1"/>
        </p:nvPicPr>
        <p:blipFill>
          <a:blip r:embed="rId2"/>
          <a:stretch>
            <a:fillRect/>
          </a:stretch>
        </p:blipFill>
        <p:spPr>
          <a:xfrm>
            <a:off x="6842506" y="0"/>
            <a:ext cx="5349494" cy="6858000"/>
          </a:xfrm>
          <a:prstGeom prst="rect">
            <a:avLst/>
          </a:prstGeom>
        </p:spPr>
      </p:pic>
      <p:sp>
        <p:nvSpPr>
          <p:cNvPr id="15" name="Picture Placeholder 14">
            <a:extLst>
              <a:ext uri="{FF2B5EF4-FFF2-40B4-BE49-F238E27FC236}">
                <a16:creationId xmlns:a16="http://schemas.microsoft.com/office/drawing/2014/main" id="{B4F21B1B-E674-4F5F-B232-D09DCDA21B63}"/>
              </a:ext>
            </a:extLst>
          </p:cNvPr>
          <p:cNvSpPr>
            <a:spLocks noGrp="1"/>
          </p:cNvSpPr>
          <p:nvPr>
            <p:ph type="pic" sz="quarter" idx="10"/>
          </p:nvPr>
        </p:nvSpPr>
        <p:spPr>
          <a:xfrm>
            <a:off x="381" y="0"/>
            <a:ext cx="6842125" cy="6858000"/>
          </a:xfrm>
          <a:prstGeom prst="rect">
            <a:avLst/>
          </a:prstGeom>
        </p:spPr>
        <p:txBody>
          <a:bodyPr/>
          <a:lstStyle/>
          <a:p>
            <a:endParaRPr lang="en-GB"/>
          </a:p>
        </p:txBody>
      </p:sp>
      <p:sp>
        <p:nvSpPr>
          <p:cNvPr id="17" name="Text Placeholder 16">
            <a:extLst>
              <a:ext uri="{FF2B5EF4-FFF2-40B4-BE49-F238E27FC236}">
                <a16:creationId xmlns:a16="http://schemas.microsoft.com/office/drawing/2014/main" id="{8CC06B43-6665-48C4-AD6B-02C047CE31E1}"/>
              </a:ext>
            </a:extLst>
          </p:cNvPr>
          <p:cNvSpPr>
            <a:spLocks noGrp="1"/>
          </p:cNvSpPr>
          <p:nvPr>
            <p:ph type="body" sz="quarter" idx="11"/>
          </p:nvPr>
        </p:nvSpPr>
        <p:spPr>
          <a:xfrm>
            <a:off x="7810500" y="1308100"/>
            <a:ext cx="3414713" cy="1506220"/>
          </a:xfrm>
          <a:prstGeom prst="rect">
            <a:avLst/>
          </a:prstGeom>
        </p:spPr>
        <p:txBody>
          <a:bodyPr/>
          <a:lstStyle>
            <a:lvl1pPr algn="ctr">
              <a:defRPr sz="2400" i="1">
                <a:solidFill>
                  <a:schemeClr val="bg1"/>
                </a:solidFill>
                <a:latin typeface="Noto Sans" panose="020B0502040504020204"/>
              </a:defRPr>
            </a:lvl1pPr>
          </a:lstStyle>
          <a:p>
            <a:pPr lvl="0"/>
            <a:r>
              <a:rPr lang="en-US" dirty="0"/>
              <a:t>Click to edit Master text styles</a:t>
            </a:r>
          </a:p>
        </p:txBody>
      </p:sp>
    </p:spTree>
    <p:extLst>
      <p:ext uri="{BB962C8B-B14F-4D97-AF65-F5344CB8AC3E}">
        <p14:creationId xmlns:p14="http://schemas.microsoft.com/office/powerpoint/2010/main" val="1047059907"/>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preserve="1" userDrawn="1">
  <p:cSld name="1_Title Only">
    <p:spTree>
      <p:nvGrpSpPr>
        <p:cNvPr id="1" name="Shape 61"/>
        <p:cNvGrpSpPr/>
        <p:nvPr/>
      </p:nvGrpSpPr>
      <p:grpSpPr>
        <a:xfrm>
          <a:off x="0" y="0"/>
          <a:ext cx="0" cy="0"/>
          <a:chOff x="0" y="0"/>
          <a:chExt cx="0" cy="0"/>
        </a:xfrm>
      </p:grpSpPr>
      <p:sp>
        <p:nvSpPr>
          <p:cNvPr id="5" name="Text Placeholder 4">
            <a:extLst>
              <a:ext uri="{FF2B5EF4-FFF2-40B4-BE49-F238E27FC236}">
                <a16:creationId xmlns:a16="http://schemas.microsoft.com/office/drawing/2014/main" id="{F4AD100C-0F3E-4EEE-92E2-0F2AE7C0FE5A}"/>
              </a:ext>
            </a:extLst>
          </p:cNvPr>
          <p:cNvSpPr>
            <a:spLocks noGrp="1"/>
          </p:cNvSpPr>
          <p:nvPr>
            <p:ph type="body" sz="quarter" idx="18"/>
          </p:nvPr>
        </p:nvSpPr>
        <p:spPr>
          <a:xfrm>
            <a:off x="498475" y="373063"/>
            <a:ext cx="5364163" cy="511175"/>
          </a:xfrm>
          <a:prstGeom prst="rect">
            <a:avLst/>
          </a:prstGeom>
        </p:spPr>
        <p:txBody>
          <a:bodyPr/>
          <a:lstStyle>
            <a:lvl1pPr>
              <a:defRPr sz="2800">
                <a:solidFill>
                  <a:srgbClr val="404040"/>
                </a:solidFill>
                <a:latin typeface="Noto Sans" panose="020B0502040504020204"/>
              </a:defRPr>
            </a:lvl1pPr>
          </a:lstStyle>
          <a:p>
            <a:pPr lvl="0"/>
            <a:r>
              <a:rPr lang="en-US" dirty="0"/>
              <a:t>Click to edit Master text styles</a:t>
            </a:r>
          </a:p>
        </p:txBody>
      </p:sp>
      <p:sp>
        <p:nvSpPr>
          <p:cNvPr id="9" name="Rectangle 8">
            <a:extLst>
              <a:ext uri="{FF2B5EF4-FFF2-40B4-BE49-F238E27FC236}">
                <a16:creationId xmlns:a16="http://schemas.microsoft.com/office/drawing/2014/main" id="{C4BB37FC-9573-E541-A2B8-F2BA0D135BEA}"/>
              </a:ext>
            </a:extLst>
          </p:cNvPr>
          <p:cNvSpPr/>
          <p:nvPr userDrawn="1"/>
        </p:nvSpPr>
        <p:spPr>
          <a:xfrm>
            <a:off x="7429116" y="373063"/>
            <a:ext cx="974942" cy="974942"/>
          </a:xfrm>
          <a:prstGeom prst="rect">
            <a:avLst/>
          </a:prstGeom>
          <a:solidFill>
            <a:srgbClr val="0053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SE" sz="1400" b="0" i="0" u="none" strike="noStrike" kern="0" cap="none" spc="0" normalizeH="0" baseline="0" noProof="0" dirty="0">
              <a:ln>
                <a:noFill/>
              </a:ln>
              <a:solidFill>
                <a:srgbClr val="FFFFFF"/>
              </a:solidFill>
              <a:effectLst/>
              <a:uLnTx/>
              <a:uFillTx/>
              <a:latin typeface="Arial"/>
              <a:ea typeface="+mn-ea"/>
              <a:cs typeface="+mn-cs"/>
              <a:sym typeface="Arial"/>
            </a:endParaRPr>
          </a:p>
        </p:txBody>
      </p:sp>
      <p:pic>
        <p:nvPicPr>
          <p:cNvPr id="10" name="Picture 9">
            <a:extLst>
              <a:ext uri="{FF2B5EF4-FFF2-40B4-BE49-F238E27FC236}">
                <a16:creationId xmlns:a16="http://schemas.microsoft.com/office/drawing/2014/main" id="{5E7A5541-9747-DC45-BA0F-8D9B1C0EE4F6}"/>
              </a:ext>
            </a:extLst>
          </p:cNvPr>
          <p:cNvPicPr>
            <a:picLocks noChangeAspect="1"/>
          </p:cNvPicPr>
          <p:nvPr userDrawn="1"/>
        </p:nvPicPr>
        <p:blipFill>
          <a:blip r:embed="rId2"/>
          <a:stretch>
            <a:fillRect/>
          </a:stretch>
        </p:blipFill>
        <p:spPr>
          <a:xfrm>
            <a:off x="7550663" y="504396"/>
            <a:ext cx="734554" cy="694087"/>
          </a:xfrm>
          <a:prstGeom prst="rect">
            <a:avLst/>
          </a:prstGeom>
        </p:spPr>
      </p:pic>
      <p:sp>
        <p:nvSpPr>
          <p:cNvPr id="11" name="Rectangle 10">
            <a:extLst>
              <a:ext uri="{FF2B5EF4-FFF2-40B4-BE49-F238E27FC236}">
                <a16:creationId xmlns:a16="http://schemas.microsoft.com/office/drawing/2014/main" id="{228201A2-DEE6-CF47-8009-9EDF7F07F7A9}"/>
              </a:ext>
            </a:extLst>
          </p:cNvPr>
          <p:cNvSpPr/>
          <p:nvPr userDrawn="1"/>
        </p:nvSpPr>
        <p:spPr>
          <a:xfrm>
            <a:off x="9622094" y="373063"/>
            <a:ext cx="974942" cy="974942"/>
          </a:xfrm>
          <a:prstGeom prst="rect">
            <a:avLst/>
          </a:prstGeom>
          <a:solidFill>
            <a:srgbClr val="FF6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SE"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2" name="Rectangle 11">
            <a:extLst>
              <a:ext uri="{FF2B5EF4-FFF2-40B4-BE49-F238E27FC236}">
                <a16:creationId xmlns:a16="http://schemas.microsoft.com/office/drawing/2014/main" id="{624D0380-0615-AB41-BFC9-524F6F55BC0A}"/>
              </a:ext>
            </a:extLst>
          </p:cNvPr>
          <p:cNvSpPr/>
          <p:nvPr userDrawn="1"/>
        </p:nvSpPr>
        <p:spPr>
          <a:xfrm>
            <a:off x="10718583" y="373063"/>
            <a:ext cx="974942" cy="974942"/>
          </a:xfrm>
          <a:prstGeom prst="rect">
            <a:avLst/>
          </a:prstGeom>
          <a:solidFill>
            <a:srgbClr val="109A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SE" sz="1400" b="0" i="0" u="none" strike="noStrike" kern="0" cap="none" spc="0" normalizeH="0" baseline="0" noProof="0">
              <a:ln>
                <a:noFill/>
              </a:ln>
              <a:solidFill>
                <a:srgbClr val="FFFFFF"/>
              </a:solidFill>
              <a:effectLst/>
              <a:uLnTx/>
              <a:uFillTx/>
              <a:latin typeface="Arial"/>
              <a:ea typeface="+mn-ea"/>
              <a:cs typeface="+mn-cs"/>
              <a:sym typeface="Arial"/>
            </a:endParaRPr>
          </a:p>
        </p:txBody>
      </p:sp>
      <p:pic>
        <p:nvPicPr>
          <p:cNvPr id="13" name="Picture 12">
            <a:extLst>
              <a:ext uri="{FF2B5EF4-FFF2-40B4-BE49-F238E27FC236}">
                <a16:creationId xmlns:a16="http://schemas.microsoft.com/office/drawing/2014/main" id="{B36A9492-3A5A-E54C-B549-616E27E52C0C}"/>
              </a:ext>
            </a:extLst>
          </p:cNvPr>
          <p:cNvPicPr>
            <a:picLocks noChangeAspect="1"/>
          </p:cNvPicPr>
          <p:nvPr userDrawn="1"/>
        </p:nvPicPr>
        <p:blipFill>
          <a:blip r:embed="rId3"/>
          <a:stretch>
            <a:fillRect/>
          </a:stretch>
        </p:blipFill>
        <p:spPr>
          <a:xfrm>
            <a:off x="10846084" y="501330"/>
            <a:ext cx="705961" cy="728871"/>
          </a:xfrm>
          <a:prstGeom prst="rect">
            <a:avLst/>
          </a:prstGeom>
        </p:spPr>
      </p:pic>
      <p:sp>
        <p:nvSpPr>
          <p:cNvPr id="14" name="Rectangle 13">
            <a:extLst>
              <a:ext uri="{FF2B5EF4-FFF2-40B4-BE49-F238E27FC236}">
                <a16:creationId xmlns:a16="http://schemas.microsoft.com/office/drawing/2014/main" id="{F6739C4E-FE05-A74C-BD77-828D227958DC}"/>
              </a:ext>
            </a:extLst>
          </p:cNvPr>
          <p:cNvSpPr/>
          <p:nvPr userDrawn="1"/>
        </p:nvSpPr>
        <p:spPr>
          <a:xfrm>
            <a:off x="8525605" y="373063"/>
            <a:ext cx="974942" cy="974942"/>
          </a:xfrm>
          <a:prstGeom prst="rect">
            <a:avLst/>
          </a:prstGeom>
          <a:solidFill>
            <a:srgbClr val="05AD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SE" sz="1400" b="0" i="0" u="none" strike="noStrike" kern="0" cap="none" spc="0" normalizeH="0" baseline="0" noProof="0" dirty="0">
              <a:ln>
                <a:noFill/>
              </a:ln>
              <a:solidFill>
                <a:srgbClr val="FFFFFF"/>
              </a:solidFill>
              <a:effectLst/>
              <a:uLnTx/>
              <a:uFillTx/>
              <a:latin typeface="Arial"/>
              <a:ea typeface="+mn-ea"/>
              <a:cs typeface="+mn-cs"/>
              <a:sym typeface="Arial"/>
            </a:endParaRPr>
          </a:p>
        </p:txBody>
      </p:sp>
      <p:pic>
        <p:nvPicPr>
          <p:cNvPr id="15" name="Picture 14">
            <a:extLst>
              <a:ext uri="{FF2B5EF4-FFF2-40B4-BE49-F238E27FC236}">
                <a16:creationId xmlns:a16="http://schemas.microsoft.com/office/drawing/2014/main" id="{76D9AA87-1863-6B43-BC27-5653AE679D30}"/>
              </a:ext>
            </a:extLst>
          </p:cNvPr>
          <p:cNvPicPr>
            <a:picLocks noChangeAspect="1"/>
          </p:cNvPicPr>
          <p:nvPr userDrawn="1"/>
        </p:nvPicPr>
        <p:blipFill>
          <a:blip r:embed="rId4"/>
          <a:stretch>
            <a:fillRect/>
          </a:stretch>
        </p:blipFill>
        <p:spPr>
          <a:xfrm>
            <a:off x="8647152" y="493541"/>
            <a:ext cx="732001" cy="750630"/>
          </a:xfrm>
          <a:prstGeom prst="rect">
            <a:avLst/>
          </a:prstGeom>
        </p:spPr>
      </p:pic>
      <p:pic>
        <p:nvPicPr>
          <p:cNvPr id="16" name="Picture 15">
            <a:extLst>
              <a:ext uri="{FF2B5EF4-FFF2-40B4-BE49-F238E27FC236}">
                <a16:creationId xmlns:a16="http://schemas.microsoft.com/office/drawing/2014/main" id="{C7BE722B-761D-B344-8C10-779DD5C6BE3C}"/>
              </a:ext>
            </a:extLst>
          </p:cNvPr>
          <p:cNvPicPr>
            <a:picLocks noChangeAspect="1"/>
          </p:cNvPicPr>
          <p:nvPr userDrawn="1"/>
        </p:nvPicPr>
        <p:blipFill>
          <a:blip r:embed="rId5"/>
          <a:stretch>
            <a:fillRect/>
          </a:stretch>
        </p:blipFill>
        <p:spPr>
          <a:xfrm>
            <a:off x="9702290" y="551436"/>
            <a:ext cx="792190" cy="661419"/>
          </a:xfrm>
          <a:prstGeom prst="rect">
            <a:avLst/>
          </a:prstGeom>
        </p:spPr>
      </p:pic>
      <p:sp>
        <p:nvSpPr>
          <p:cNvPr id="17" name="Text Placeholder 2">
            <a:extLst>
              <a:ext uri="{FF2B5EF4-FFF2-40B4-BE49-F238E27FC236}">
                <a16:creationId xmlns:a16="http://schemas.microsoft.com/office/drawing/2014/main" id="{08E91F33-12D0-7C46-B364-2C9325892407}"/>
              </a:ext>
            </a:extLst>
          </p:cNvPr>
          <p:cNvSpPr>
            <a:spLocks noGrp="1"/>
          </p:cNvSpPr>
          <p:nvPr>
            <p:ph type="body" sz="quarter" idx="22"/>
          </p:nvPr>
        </p:nvSpPr>
        <p:spPr>
          <a:xfrm>
            <a:off x="498475" y="1735015"/>
            <a:ext cx="10220108" cy="4478216"/>
          </a:xfrm>
          <a:prstGeom prst="rect">
            <a:avLst/>
          </a:prstGeom>
        </p:spPr>
        <p:txBody>
          <a:bodyPr/>
          <a:lstStyle>
            <a:lvl1pPr marL="285750" indent="-285750">
              <a:buFont typeface="Arial" panose="020B0604020202020204" pitchFamily="34" charset="0"/>
              <a:buChar char="•"/>
              <a:defRPr sz="1800" b="0">
                <a:solidFill>
                  <a:srgbClr val="3F3F3F"/>
                </a:solidFill>
                <a:latin typeface="Noto Sans" panose="020B0502040504020204"/>
              </a:defRPr>
            </a:lvl1pPr>
          </a:lstStyle>
          <a:p>
            <a:pPr lvl="0"/>
            <a:r>
              <a:rPr lang="en-US" dirty="0"/>
              <a:t>Click to edit Master text styles</a:t>
            </a:r>
          </a:p>
        </p:txBody>
      </p:sp>
    </p:spTree>
    <p:extLst>
      <p:ext uri="{BB962C8B-B14F-4D97-AF65-F5344CB8AC3E}">
        <p14:creationId xmlns:p14="http://schemas.microsoft.com/office/powerpoint/2010/main" val="368322219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reserve="1" userDrawn="1">
  <p:cSld name="1_Title Only">
    <p:spTree>
      <p:nvGrpSpPr>
        <p:cNvPr id="1" name="Shape 106"/>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DDE83871-E6AB-4BBF-8BED-302095872DF3}"/>
              </a:ext>
            </a:extLst>
          </p:cNvPr>
          <p:cNvCxnSpPr>
            <a:cxnSpLocks/>
          </p:cNvCxnSpPr>
          <p:nvPr userDrawn="1"/>
        </p:nvCxnSpPr>
        <p:spPr>
          <a:xfrm>
            <a:off x="4094239" y="0"/>
            <a:ext cx="0" cy="6447692"/>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73F2548-D95C-4794-8DAE-3D051BA7FFD2}"/>
              </a:ext>
            </a:extLst>
          </p:cNvPr>
          <p:cNvCxnSpPr>
            <a:cxnSpLocks/>
          </p:cNvCxnSpPr>
          <p:nvPr userDrawn="1"/>
        </p:nvCxnSpPr>
        <p:spPr>
          <a:xfrm>
            <a:off x="8034727" y="43904"/>
            <a:ext cx="0" cy="6179920"/>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Text Placeholder 28">
            <a:extLst>
              <a:ext uri="{FF2B5EF4-FFF2-40B4-BE49-F238E27FC236}">
                <a16:creationId xmlns:a16="http://schemas.microsoft.com/office/drawing/2014/main" id="{E47842FB-DBB1-4F51-BC2A-946616EBEEB2}"/>
              </a:ext>
            </a:extLst>
          </p:cNvPr>
          <p:cNvSpPr>
            <a:spLocks noGrp="1"/>
          </p:cNvSpPr>
          <p:nvPr>
            <p:ph type="body" sz="quarter" idx="18"/>
          </p:nvPr>
        </p:nvSpPr>
        <p:spPr>
          <a:xfrm>
            <a:off x="493713" y="384175"/>
            <a:ext cx="5646041" cy="561975"/>
          </a:xfrm>
          <a:prstGeom prst="rect">
            <a:avLst/>
          </a:prstGeom>
        </p:spPr>
        <p:txBody>
          <a:bodyPr/>
          <a:lstStyle>
            <a:lvl1pPr>
              <a:defRPr sz="2800">
                <a:solidFill>
                  <a:srgbClr val="3F3F3F"/>
                </a:solidFill>
                <a:latin typeface="Noto Sans" panose="020B0502040504020204"/>
              </a:defRPr>
            </a:lvl1pPr>
          </a:lstStyle>
          <a:p>
            <a:pPr lvl="0"/>
            <a:r>
              <a:rPr lang="en-US" dirty="0"/>
              <a:t>Click to edit Master text styles</a:t>
            </a:r>
          </a:p>
        </p:txBody>
      </p:sp>
      <p:sp>
        <p:nvSpPr>
          <p:cNvPr id="13" name="Google Shape;451;p12">
            <a:extLst>
              <a:ext uri="{FF2B5EF4-FFF2-40B4-BE49-F238E27FC236}">
                <a16:creationId xmlns:a16="http://schemas.microsoft.com/office/drawing/2014/main" id="{48F5EDA0-7203-41D3-8345-C37F1D03E304}"/>
              </a:ext>
            </a:extLst>
          </p:cNvPr>
          <p:cNvSpPr/>
          <p:nvPr userDrawn="1"/>
        </p:nvSpPr>
        <p:spPr>
          <a:xfrm>
            <a:off x="8897395" y="1618765"/>
            <a:ext cx="2786742" cy="1470141"/>
          </a:xfrm>
          <a:prstGeom prst="rect">
            <a:avLst/>
          </a:prstGeom>
          <a:solidFill>
            <a:srgbClr val="109ADB"/>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14" name="Google Shape;442;p12">
            <a:extLst>
              <a:ext uri="{FF2B5EF4-FFF2-40B4-BE49-F238E27FC236}">
                <a16:creationId xmlns:a16="http://schemas.microsoft.com/office/drawing/2014/main" id="{54FD1152-F4C3-45DA-8D17-68AC0FEB3E80}"/>
              </a:ext>
            </a:extLst>
          </p:cNvPr>
          <p:cNvSpPr/>
          <p:nvPr userDrawn="1"/>
        </p:nvSpPr>
        <p:spPr>
          <a:xfrm>
            <a:off x="6094482" y="1618765"/>
            <a:ext cx="2723834" cy="1470141"/>
          </a:xfrm>
          <a:prstGeom prst="rect">
            <a:avLst/>
          </a:prstGeom>
          <a:solidFill>
            <a:srgbClr val="FF620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dirty="0">
              <a:ln>
                <a:noFill/>
              </a:ln>
              <a:solidFill>
                <a:srgbClr val="FF6200"/>
              </a:solidFill>
              <a:effectLst/>
              <a:uLnTx/>
              <a:uFillTx/>
              <a:latin typeface="Calibri"/>
              <a:ea typeface="Calibri"/>
              <a:cs typeface="Calibri"/>
              <a:sym typeface="Calibri"/>
            </a:endParaRPr>
          </a:p>
        </p:txBody>
      </p:sp>
      <p:sp>
        <p:nvSpPr>
          <p:cNvPr id="15" name="Google Shape;436;p12">
            <a:extLst>
              <a:ext uri="{FF2B5EF4-FFF2-40B4-BE49-F238E27FC236}">
                <a16:creationId xmlns:a16="http://schemas.microsoft.com/office/drawing/2014/main" id="{7722C9E4-C2BE-4A40-816D-C980DBF10A3F}"/>
              </a:ext>
            </a:extLst>
          </p:cNvPr>
          <p:cNvSpPr/>
          <p:nvPr userDrawn="1"/>
        </p:nvSpPr>
        <p:spPr>
          <a:xfrm>
            <a:off x="3243334" y="1618765"/>
            <a:ext cx="2776832" cy="1495065"/>
          </a:xfrm>
          <a:custGeom>
            <a:avLst/>
            <a:gdLst/>
            <a:ahLst/>
            <a:cxnLst/>
            <a:rect l="l" t="t" r="r" b="b"/>
            <a:pathLst>
              <a:path w="10000" h="10000" extrusionOk="0">
                <a:moveTo>
                  <a:pt x="10000" y="10000"/>
                </a:moveTo>
                <a:lnTo>
                  <a:pt x="1" y="10000"/>
                </a:lnTo>
                <a:cubicBezTo>
                  <a:pt x="1" y="6667"/>
                  <a:pt x="0" y="3333"/>
                  <a:pt x="0" y="0"/>
                </a:cubicBezTo>
                <a:lnTo>
                  <a:pt x="10000" y="0"/>
                </a:lnTo>
                <a:lnTo>
                  <a:pt x="10000" y="10000"/>
                </a:lnTo>
                <a:lnTo>
                  <a:pt x="10000" y="10000"/>
                </a:lnTo>
                <a:close/>
              </a:path>
            </a:pathLst>
          </a:custGeom>
          <a:solidFill>
            <a:srgbClr val="05AD74"/>
          </a:soli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5C5C5C"/>
              </a:buClr>
              <a:buSzPts val="2000"/>
              <a:buFont typeface="Calibri"/>
              <a:buNone/>
              <a:tabLst/>
              <a:defRPr/>
            </a:pPr>
            <a:endParaRPr kumimoji="0" sz="2000" b="0" i="0" u="none" strike="noStrike" kern="0" cap="none" spc="0" normalizeH="0" baseline="0" noProof="0">
              <a:ln>
                <a:noFill/>
              </a:ln>
              <a:solidFill>
                <a:srgbClr val="5C5C5C"/>
              </a:solidFill>
              <a:effectLst/>
              <a:uLnTx/>
              <a:uFillTx/>
              <a:latin typeface="Calibri"/>
              <a:ea typeface="Calibri"/>
              <a:cs typeface="Calibri"/>
              <a:sym typeface="Calibri"/>
            </a:endParaRPr>
          </a:p>
        </p:txBody>
      </p:sp>
      <p:sp>
        <p:nvSpPr>
          <p:cNvPr id="17" name="Google Shape;455;p12">
            <a:extLst>
              <a:ext uri="{FF2B5EF4-FFF2-40B4-BE49-F238E27FC236}">
                <a16:creationId xmlns:a16="http://schemas.microsoft.com/office/drawing/2014/main" id="{994B68AD-E5DF-454B-8C9C-DCF695F9549A}"/>
              </a:ext>
            </a:extLst>
          </p:cNvPr>
          <p:cNvSpPr/>
          <p:nvPr userDrawn="1"/>
        </p:nvSpPr>
        <p:spPr>
          <a:xfrm>
            <a:off x="491370" y="1618765"/>
            <a:ext cx="2666674" cy="1495065"/>
          </a:xfrm>
          <a:custGeom>
            <a:avLst/>
            <a:gdLst/>
            <a:ahLst/>
            <a:cxnLst/>
            <a:rect l="l" t="t" r="r" b="b"/>
            <a:pathLst>
              <a:path w="10053" h="10000" extrusionOk="0">
                <a:moveTo>
                  <a:pt x="10000" y="0"/>
                </a:moveTo>
                <a:cubicBezTo>
                  <a:pt x="10018" y="3316"/>
                  <a:pt x="10035" y="6632"/>
                  <a:pt x="10053" y="9948"/>
                </a:cubicBezTo>
                <a:lnTo>
                  <a:pt x="0" y="10000"/>
                </a:lnTo>
                <a:lnTo>
                  <a:pt x="0" y="0"/>
                </a:lnTo>
                <a:lnTo>
                  <a:pt x="10000" y="0"/>
                </a:lnTo>
                <a:lnTo>
                  <a:pt x="10000" y="0"/>
                </a:lnTo>
                <a:close/>
              </a:path>
            </a:pathLst>
          </a:custGeom>
          <a:solidFill>
            <a:srgbClr val="005386"/>
          </a:soli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5C5C5C"/>
              </a:buClr>
              <a:buSzPts val="2000"/>
              <a:buFont typeface="Calibri"/>
              <a:buNone/>
              <a:tabLst/>
              <a:defRPr/>
            </a:pPr>
            <a:endParaRPr kumimoji="0" sz="2000" b="0" i="0" u="none" strike="noStrike" kern="0" cap="none" spc="0" normalizeH="0" baseline="0" noProof="0" dirty="0">
              <a:ln>
                <a:noFill/>
              </a:ln>
              <a:solidFill>
                <a:srgbClr val="5C5C5C"/>
              </a:solidFill>
              <a:effectLst/>
              <a:uLnTx/>
              <a:uFillTx/>
              <a:latin typeface="Calibri"/>
              <a:ea typeface="Calibri"/>
              <a:cs typeface="Calibri"/>
              <a:sym typeface="Calibri"/>
            </a:endParaRPr>
          </a:p>
        </p:txBody>
      </p:sp>
      <p:sp>
        <p:nvSpPr>
          <p:cNvPr id="18" name="Text Placeholder 2">
            <a:extLst>
              <a:ext uri="{FF2B5EF4-FFF2-40B4-BE49-F238E27FC236}">
                <a16:creationId xmlns:a16="http://schemas.microsoft.com/office/drawing/2014/main" id="{10476AF3-33B4-4CF6-AA8E-C083F8893DE0}"/>
              </a:ext>
            </a:extLst>
          </p:cNvPr>
          <p:cNvSpPr>
            <a:spLocks noGrp="1"/>
          </p:cNvSpPr>
          <p:nvPr>
            <p:ph type="body" sz="quarter" idx="17"/>
          </p:nvPr>
        </p:nvSpPr>
        <p:spPr>
          <a:xfrm>
            <a:off x="570423" y="2353835"/>
            <a:ext cx="2508567" cy="379412"/>
          </a:xfrm>
          <a:prstGeom prst="rect">
            <a:avLst/>
          </a:prstGeom>
        </p:spPr>
        <p:txBody>
          <a:bodyPr/>
          <a:lstStyle>
            <a:lvl1pPr>
              <a:defRPr sz="1400" b="1">
                <a:solidFill>
                  <a:schemeClr val="bg1"/>
                </a:solidFill>
                <a:latin typeface="Noto Sans" panose="020B0502040504020204"/>
              </a:defRPr>
            </a:lvl1pPr>
          </a:lstStyle>
          <a:p>
            <a:pPr lvl="0"/>
            <a:r>
              <a:rPr lang="en-US" dirty="0"/>
              <a:t>Click to edit Master text styles</a:t>
            </a:r>
          </a:p>
        </p:txBody>
      </p:sp>
      <p:sp>
        <p:nvSpPr>
          <p:cNvPr id="19" name="Text Placeholder 2">
            <a:extLst>
              <a:ext uri="{FF2B5EF4-FFF2-40B4-BE49-F238E27FC236}">
                <a16:creationId xmlns:a16="http://schemas.microsoft.com/office/drawing/2014/main" id="{AFFEB305-91AE-4383-94A4-1FA50570065E}"/>
              </a:ext>
            </a:extLst>
          </p:cNvPr>
          <p:cNvSpPr>
            <a:spLocks noGrp="1"/>
          </p:cNvSpPr>
          <p:nvPr>
            <p:ph type="body" sz="quarter" idx="21"/>
          </p:nvPr>
        </p:nvSpPr>
        <p:spPr>
          <a:xfrm>
            <a:off x="507864" y="3554464"/>
            <a:ext cx="2650180" cy="753375"/>
          </a:xfrm>
          <a:prstGeom prst="rect">
            <a:avLst/>
          </a:prstGeom>
          <a:solidFill>
            <a:srgbClr val="F2F2F2"/>
          </a:solidFill>
        </p:spPr>
        <p:txBody>
          <a:bodyPr/>
          <a:lstStyle>
            <a:lvl1pPr marL="285750" indent="-285750">
              <a:buFont typeface="Arial" panose="020B0604020202020204" pitchFamily="34" charset="0"/>
              <a:buChar char="•"/>
              <a:defRPr sz="1200" b="0">
                <a:solidFill>
                  <a:srgbClr val="404040"/>
                </a:solidFill>
                <a:latin typeface="Noto Sans" panose="020B0502040504020204"/>
              </a:defRPr>
            </a:lvl1pPr>
          </a:lstStyle>
          <a:p>
            <a:pPr lvl="0"/>
            <a:r>
              <a:rPr lang="en-US" dirty="0"/>
              <a:t>Click to edit Master text styles</a:t>
            </a:r>
          </a:p>
        </p:txBody>
      </p:sp>
      <p:sp>
        <p:nvSpPr>
          <p:cNvPr id="20" name="Text Placeholder 2">
            <a:extLst>
              <a:ext uri="{FF2B5EF4-FFF2-40B4-BE49-F238E27FC236}">
                <a16:creationId xmlns:a16="http://schemas.microsoft.com/office/drawing/2014/main" id="{85BCF2E8-D7A9-40F2-B55A-AD74CF5B3BBC}"/>
              </a:ext>
            </a:extLst>
          </p:cNvPr>
          <p:cNvSpPr>
            <a:spLocks noGrp="1"/>
          </p:cNvSpPr>
          <p:nvPr>
            <p:ph type="body" sz="quarter" idx="22"/>
          </p:nvPr>
        </p:nvSpPr>
        <p:spPr>
          <a:xfrm>
            <a:off x="564496" y="1784717"/>
            <a:ext cx="2508567" cy="379412"/>
          </a:xfrm>
          <a:prstGeom prst="rect">
            <a:avLst/>
          </a:prstGeom>
        </p:spPr>
        <p:txBody>
          <a:bodyPr/>
          <a:lstStyle>
            <a:lvl1pPr>
              <a:defRPr sz="1800" b="1">
                <a:solidFill>
                  <a:schemeClr val="bg1"/>
                </a:solidFill>
                <a:latin typeface="Noto Sans" panose="020B0502040504020204"/>
              </a:defRPr>
            </a:lvl1pPr>
          </a:lstStyle>
          <a:p>
            <a:pPr lvl="0"/>
            <a:r>
              <a:rPr lang="en-US" dirty="0"/>
              <a:t>Click to edit Master text styles</a:t>
            </a:r>
          </a:p>
        </p:txBody>
      </p:sp>
      <p:sp>
        <p:nvSpPr>
          <p:cNvPr id="23" name="Text Placeholder 2">
            <a:extLst>
              <a:ext uri="{FF2B5EF4-FFF2-40B4-BE49-F238E27FC236}">
                <a16:creationId xmlns:a16="http://schemas.microsoft.com/office/drawing/2014/main" id="{6459BDE2-98A8-49D8-8C4A-E5DA676420EC}"/>
              </a:ext>
            </a:extLst>
          </p:cNvPr>
          <p:cNvSpPr>
            <a:spLocks noGrp="1"/>
          </p:cNvSpPr>
          <p:nvPr>
            <p:ph type="body" sz="quarter" idx="23"/>
          </p:nvPr>
        </p:nvSpPr>
        <p:spPr>
          <a:xfrm>
            <a:off x="3353407" y="2353835"/>
            <a:ext cx="2508567" cy="379412"/>
          </a:xfrm>
          <a:prstGeom prst="rect">
            <a:avLst/>
          </a:prstGeom>
        </p:spPr>
        <p:txBody>
          <a:bodyPr/>
          <a:lstStyle>
            <a:lvl1pPr>
              <a:defRPr sz="1400" b="1">
                <a:solidFill>
                  <a:schemeClr val="bg1"/>
                </a:solidFill>
                <a:latin typeface="Noto Sans" panose="020B0502040504020204"/>
              </a:defRPr>
            </a:lvl1pPr>
          </a:lstStyle>
          <a:p>
            <a:pPr lvl="0"/>
            <a:r>
              <a:rPr lang="en-US" dirty="0"/>
              <a:t>Click to edit Master text styles</a:t>
            </a:r>
          </a:p>
        </p:txBody>
      </p:sp>
      <p:sp>
        <p:nvSpPr>
          <p:cNvPr id="24" name="Text Placeholder 2">
            <a:extLst>
              <a:ext uri="{FF2B5EF4-FFF2-40B4-BE49-F238E27FC236}">
                <a16:creationId xmlns:a16="http://schemas.microsoft.com/office/drawing/2014/main" id="{F5EE050A-9673-4C93-BA0F-B2C3899BF3C6}"/>
              </a:ext>
            </a:extLst>
          </p:cNvPr>
          <p:cNvSpPr>
            <a:spLocks noGrp="1"/>
          </p:cNvSpPr>
          <p:nvPr>
            <p:ph type="body" sz="quarter" idx="24"/>
          </p:nvPr>
        </p:nvSpPr>
        <p:spPr>
          <a:xfrm>
            <a:off x="3347480" y="1784717"/>
            <a:ext cx="2508567" cy="379412"/>
          </a:xfrm>
          <a:prstGeom prst="rect">
            <a:avLst/>
          </a:prstGeom>
        </p:spPr>
        <p:txBody>
          <a:bodyPr/>
          <a:lstStyle>
            <a:lvl1pPr>
              <a:defRPr sz="1800" b="1">
                <a:solidFill>
                  <a:schemeClr val="bg1"/>
                </a:solidFill>
                <a:latin typeface="Noto Sans" panose="020B0502040504020204"/>
              </a:defRPr>
            </a:lvl1pPr>
          </a:lstStyle>
          <a:p>
            <a:pPr lvl="0"/>
            <a:r>
              <a:rPr lang="en-US" dirty="0"/>
              <a:t>Click to edit Master text styles</a:t>
            </a:r>
          </a:p>
        </p:txBody>
      </p:sp>
      <p:sp>
        <p:nvSpPr>
          <p:cNvPr id="25" name="Text Placeholder 2">
            <a:extLst>
              <a:ext uri="{FF2B5EF4-FFF2-40B4-BE49-F238E27FC236}">
                <a16:creationId xmlns:a16="http://schemas.microsoft.com/office/drawing/2014/main" id="{3AF9963B-D429-463A-A681-5CCD5D6C7472}"/>
              </a:ext>
            </a:extLst>
          </p:cNvPr>
          <p:cNvSpPr>
            <a:spLocks noGrp="1"/>
          </p:cNvSpPr>
          <p:nvPr>
            <p:ph type="body" sz="quarter" idx="25"/>
          </p:nvPr>
        </p:nvSpPr>
        <p:spPr>
          <a:xfrm>
            <a:off x="6216209" y="2348598"/>
            <a:ext cx="2508567" cy="379412"/>
          </a:xfrm>
          <a:prstGeom prst="rect">
            <a:avLst/>
          </a:prstGeom>
        </p:spPr>
        <p:txBody>
          <a:bodyPr/>
          <a:lstStyle>
            <a:lvl1pPr>
              <a:defRPr sz="1400" b="1">
                <a:solidFill>
                  <a:schemeClr val="bg1"/>
                </a:solidFill>
                <a:latin typeface="Noto Sans" panose="020B0502040504020204"/>
              </a:defRPr>
            </a:lvl1pPr>
          </a:lstStyle>
          <a:p>
            <a:pPr lvl="0"/>
            <a:r>
              <a:rPr lang="en-US" dirty="0"/>
              <a:t>Click to edit Master text styles</a:t>
            </a:r>
          </a:p>
        </p:txBody>
      </p:sp>
      <p:sp>
        <p:nvSpPr>
          <p:cNvPr id="26" name="Text Placeholder 2">
            <a:extLst>
              <a:ext uri="{FF2B5EF4-FFF2-40B4-BE49-F238E27FC236}">
                <a16:creationId xmlns:a16="http://schemas.microsoft.com/office/drawing/2014/main" id="{93564C87-2B70-4405-A1A1-AAF385DD41EF}"/>
              </a:ext>
            </a:extLst>
          </p:cNvPr>
          <p:cNvSpPr>
            <a:spLocks noGrp="1"/>
          </p:cNvSpPr>
          <p:nvPr>
            <p:ph type="body" sz="quarter" idx="26"/>
          </p:nvPr>
        </p:nvSpPr>
        <p:spPr>
          <a:xfrm>
            <a:off x="6210282" y="1779480"/>
            <a:ext cx="2508567" cy="379412"/>
          </a:xfrm>
          <a:prstGeom prst="rect">
            <a:avLst/>
          </a:prstGeom>
        </p:spPr>
        <p:txBody>
          <a:bodyPr/>
          <a:lstStyle>
            <a:lvl1pPr>
              <a:defRPr sz="1800" b="1">
                <a:solidFill>
                  <a:schemeClr val="bg1"/>
                </a:solidFill>
                <a:latin typeface="Noto Sans" panose="020B0502040504020204"/>
              </a:defRPr>
            </a:lvl1pPr>
          </a:lstStyle>
          <a:p>
            <a:pPr lvl="0"/>
            <a:r>
              <a:rPr lang="en-US" dirty="0"/>
              <a:t>Click to edit Master text styles</a:t>
            </a:r>
          </a:p>
        </p:txBody>
      </p:sp>
      <p:sp>
        <p:nvSpPr>
          <p:cNvPr id="27" name="Text Placeholder 2">
            <a:extLst>
              <a:ext uri="{FF2B5EF4-FFF2-40B4-BE49-F238E27FC236}">
                <a16:creationId xmlns:a16="http://schemas.microsoft.com/office/drawing/2014/main" id="{03CD0312-0822-4129-9346-E17D098D9560}"/>
              </a:ext>
            </a:extLst>
          </p:cNvPr>
          <p:cNvSpPr>
            <a:spLocks noGrp="1"/>
          </p:cNvSpPr>
          <p:nvPr>
            <p:ph type="body" sz="quarter" idx="27"/>
          </p:nvPr>
        </p:nvSpPr>
        <p:spPr>
          <a:xfrm>
            <a:off x="8999193" y="2348598"/>
            <a:ext cx="2508567" cy="379412"/>
          </a:xfrm>
          <a:prstGeom prst="rect">
            <a:avLst/>
          </a:prstGeom>
        </p:spPr>
        <p:txBody>
          <a:bodyPr/>
          <a:lstStyle>
            <a:lvl1pPr>
              <a:defRPr sz="1400" b="1">
                <a:solidFill>
                  <a:schemeClr val="bg1"/>
                </a:solidFill>
                <a:latin typeface="Noto Sans" panose="020B0502040504020204"/>
              </a:defRPr>
            </a:lvl1pPr>
          </a:lstStyle>
          <a:p>
            <a:pPr lvl="0"/>
            <a:r>
              <a:rPr lang="en-US" dirty="0"/>
              <a:t>Click to edit Master text styles</a:t>
            </a:r>
          </a:p>
        </p:txBody>
      </p:sp>
      <p:sp>
        <p:nvSpPr>
          <p:cNvPr id="28" name="Text Placeholder 2">
            <a:extLst>
              <a:ext uri="{FF2B5EF4-FFF2-40B4-BE49-F238E27FC236}">
                <a16:creationId xmlns:a16="http://schemas.microsoft.com/office/drawing/2014/main" id="{18C0C828-6EB1-4FF4-89BD-F94F3D2C84EE}"/>
              </a:ext>
            </a:extLst>
          </p:cNvPr>
          <p:cNvSpPr>
            <a:spLocks noGrp="1"/>
          </p:cNvSpPr>
          <p:nvPr>
            <p:ph type="body" sz="quarter" idx="28"/>
          </p:nvPr>
        </p:nvSpPr>
        <p:spPr>
          <a:xfrm>
            <a:off x="8993266" y="1779480"/>
            <a:ext cx="2508567" cy="379412"/>
          </a:xfrm>
          <a:prstGeom prst="rect">
            <a:avLst/>
          </a:prstGeom>
        </p:spPr>
        <p:txBody>
          <a:bodyPr/>
          <a:lstStyle>
            <a:lvl1pPr>
              <a:defRPr sz="1800" b="1">
                <a:solidFill>
                  <a:schemeClr val="bg1"/>
                </a:solidFill>
                <a:latin typeface="Noto Sans" panose="020B0502040504020204"/>
              </a:defRPr>
            </a:lvl1pPr>
          </a:lstStyle>
          <a:p>
            <a:pPr lvl="0"/>
            <a:r>
              <a:rPr lang="en-US" dirty="0"/>
              <a:t>Click to edit Master text styles</a:t>
            </a:r>
          </a:p>
        </p:txBody>
      </p:sp>
      <p:sp>
        <p:nvSpPr>
          <p:cNvPr id="29" name="Text Placeholder 2">
            <a:extLst>
              <a:ext uri="{FF2B5EF4-FFF2-40B4-BE49-F238E27FC236}">
                <a16:creationId xmlns:a16="http://schemas.microsoft.com/office/drawing/2014/main" id="{18D8E26C-28BD-491C-93B2-932370650668}"/>
              </a:ext>
            </a:extLst>
          </p:cNvPr>
          <p:cNvSpPr>
            <a:spLocks noGrp="1"/>
          </p:cNvSpPr>
          <p:nvPr>
            <p:ph type="body" sz="quarter" idx="29"/>
          </p:nvPr>
        </p:nvSpPr>
        <p:spPr>
          <a:xfrm>
            <a:off x="3268425" y="3554464"/>
            <a:ext cx="2751739" cy="753375"/>
          </a:xfrm>
          <a:prstGeom prst="rect">
            <a:avLst/>
          </a:prstGeom>
          <a:solidFill>
            <a:srgbClr val="F2F2F2"/>
          </a:solidFill>
        </p:spPr>
        <p:txBody>
          <a:bodyPr/>
          <a:lstStyle>
            <a:lvl1pPr marL="285750" indent="-285750">
              <a:buFont typeface="Arial" panose="020B0604020202020204" pitchFamily="34" charset="0"/>
              <a:buChar char="•"/>
              <a:defRPr sz="1200" b="0">
                <a:solidFill>
                  <a:srgbClr val="404040"/>
                </a:solidFill>
                <a:latin typeface="Noto Sans" panose="020B0502040504020204"/>
              </a:defRPr>
            </a:lvl1pPr>
          </a:lstStyle>
          <a:p>
            <a:pPr lvl="0"/>
            <a:r>
              <a:rPr lang="en-US" dirty="0"/>
              <a:t>Click to edit Master text styles</a:t>
            </a:r>
          </a:p>
        </p:txBody>
      </p:sp>
      <p:sp>
        <p:nvSpPr>
          <p:cNvPr id="30" name="Text Placeholder 2">
            <a:extLst>
              <a:ext uri="{FF2B5EF4-FFF2-40B4-BE49-F238E27FC236}">
                <a16:creationId xmlns:a16="http://schemas.microsoft.com/office/drawing/2014/main" id="{8C612C4D-E384-4B31-95E1-5A13BB265F8D}"/>
              </a:ext>
            </a:extLst>
          </p:cNvPr>
          <p:cNvSpPr>
            <a:spLocks noGrp="1"/>
          </p:cNvSpPr>
          <p:nvPr>
            <p:ph type="body" sz="quarter" idx="30"/>
          </p:nvPr>
        </p:nvSpPr>
        <p:spPr>
          <a:xfrm>
            <a:off x="6091738" y="3546621"/>
            <a:ext cx="2723827" cy="753375"/>
          </a:xfrm>
          <a:prstGeom prst="rect">
            <a:avLst/>
          </a:prstGeom>
          <a:solidFill>
            <a:srgbClr val="F2F2F2"/>
          </a:solidFill>
        </p:spPr>
        <p:txBody>
          <a:bodyPr/>
          <a:lstStyle>
            <a:lvl1pPr marL="285750" indent="-285750">
              <a:buFont typeface="Arial" panose="020B0604020202020204" pitchFamily="34" charset="0"/>
              <a:buChar char="•"/>
              <a:defRPr sz="1200" b="0">
                <a:solidFill>
                  <a:srgbClr val="404040"/>
                </a:solidFill>
                <a:latin typeface="Noto Sans" panose="020B0502040504020204"/>
              </a:defRPr>
            </a:lvl1pPr>
          </a:lstStyle>
          <a:p>
            <a:pPr lvl="0"/>
            <a:r>
              <a:rPr lang="en-US" dirty="0"/>
              <a:t>Click to edit Master text styles</a:t>
            </a:r>
          </a:p>
        </p:txBody>
      </p:sp>
      <p:sp>
        <p:nvSpPr>
          <p:cNvPr id="31" name="Text Placeholder 2">
            <a:extLst>
              <a:ext uri="{FF2B5EF4-FFF2-40B4-BE49-F238E27FC236}">
                <a16:creationId xmlns:a16="http://schemas.microsoft.com/office/drawing/2014/main" id="{E2EF41D9-FC54-487A-BF07-C557E59F72C9}"/>
              </a:ext>
            </a:extLst>
          </p:cNvPr>
          <p:cNvSpPr>
            <a:spLocks noGrp="1"/>
          </p:cNvSpPr>
          <p:nvPr>
            <p:ph type="body" sz="quarter" idx="31"/>
          </p:nvPr>
        </p:nvSpPr>
        <p:spPr>
          <a:xfrm>
            <a:off x="8897394" y="3546621"/>
            <a:ext cx="2786741" cy="753375"/>
          </a:xfrm>
          <a:prstGeom prst="rect">
            <a:avLst/>
          </a:prstGeom>
          <a:solidFill>
            <a:srgbClr val="F2F2F2"/>
          </a:solidFill>
        </p:spPr>
        <p:txBody>
          <a:bodyPr/>
          <a:lstStyle>
            <a:lvl1pPr marL="285750" indent="-285750">
              <a:buFont typeface="Arial" panose="020B0604020202020204" pitchFamily="34" charset="0"/>
              <a:buChar char="•"/>
              <a:defRPr sz="1200" b="0">
                <a:solidFill>
                  <a:srgbClr val="404040"/>
                </a:solidFill>
                <a:latin typeface="Noto Sans" panose="020B0502040504020204"/>
              </a:defRPr>
            </a:lvl1pPr>
          </a:lstStyle>
          <a:p>
            <a:pPr lvl="0"/>
            <a:r>
              <a:rPr lang="en-US" dirty="0"/>
              <a:t>Click to edit Master text styles</a:t>
            </a:r>
          </a:p>
        </p:txBody>
      </p:sp>
      <p:sp>
        <p:nvSpPr>
          <p:cNvPr id="33" name="Text Placeholder 32">
            <a:extLst>
              <a:ext uri="{FF2B5EF4-FFF2-40B4-BE49-F238E27FC236}">
                <a16:creationId xmlns:a16="http://schemas.microsoft.com/office/drawing/2014/main" id="{A48B67A7-68C8-4EDF-8D4D-66DEFF175FB6}"/>
              </a:ext>
            </a:extLst>
          </p:cNvPr>
          <p:cNvSpPr>
            <a:spLocks noGrp="1"/>
          </p:cNvSpPr>
          <p:nvPr>
            <p:ph type="body" sz="quarter" idx="32"/>
          </p:nvPr>
        </p:nvSpPr>
        <p:spPr>
          <a:xfrm>
            <a:off x="180974" y="6447693"/>
            <a:ext cx="2032005" cy="288388"/>
          </a:xfrm>
          <a:prstGeom prst="rect">
            <a:avLst/>
          </a:prstGeom>
        </p:spPr>
        <p:txBody>
          <a:bodyPr/>
          <a:lstStyle>
            <a:lvl1pPr>
              <a:defRPr sz="1000">
                <a:latin typeface="Noto Sans" panose="020B0502040504020204"/>
              </a:defRPr>
            </a:lvl1pPr>
          </a:lstStyle>
          <a:p>
            <a:pPr lvl="0"/>
            <a:r>
              <a:rPr lang="en-US" dirty="0"/>
              <a:t>Click to edit Master text styles</a:t>
            </a:r>
          </a:p>
        </p:txBody>
      </p:sp>
    </p:spTree>
    <p:extLst>
      <p:ext uri="{BB962C8B-B14F-4D97-AF65-F5344CB8AC3E}">
        <p14:creationId xmlns:p14="http://schemas.microsoft.com/office/powerpoint/2010/main" val="2141740963"/>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preserve="1" userDrawn="1">
  <p:cSld name="Blank">
    <p:spTree>
      <p:nvGrpSpPr>
        <p:cNvPr id="1" name="Shape 25"/>
        <p:cNvGrpSpPr/>
        <p:nvPr/>
      </p:nvGrpSpPr>
      <p:grpSpPr>
        <a:xfrm>
          <a:off x="0" y="0"/>
          <a:ext cx="0" cy="0"/>
          <a:chOff x="0" y="0"/>
          <a:chExt cx="0" cy="0"/>
        </a:xfrm>
      </p:grpSpPr>
      <p:pic>
        <p:nvPicPr>
          <p:cNvPr id="4" name="Picture 3">
            <a:extLst>
              <a:ext uri="{FF2B5EF4-FFF2-40B4-BE49-F238E27FC236}">
                <a16:creationId xmlns:a16="http://schemas.microsoft.com/office/drawing/2014/main" id="{4D6FE972-DAAE-4D2F-8192-4D7CA944034E}"/>
              </a:ext>
            </a:extLst>
          </p:cNvPr>
          <p:cNvPicPr>
            <a:picLocks noChangeAspect="1"/>
          </p:cNvPicPr>
          <p:nvPr userDrawn="1"/>
        </p:nvPicPr>
        <p:blipFill>
          <a:blip r:embed="rId2"/>
          <a:stretch>
            <a:fillRect/>
          </a:stretch>
        </p:blipFill>
        <p:spPr>
          <a:xfrm>
            <a:off x="0" y="0"/>
            <a:ext cx="5428218" cy="6858000"/>
          </a:xfrm>
          <a:prstGeom prst="rect">
            <a:avLst/>
          </a:prstGeom>
        </p:spPr>
      </p:pic>
      <p:sp>
        <p:nvSpPr>
          <p:cNvPr id="6" name="Slide Number Placeholder 57">
            <a:extLst>
              <a:ext uri="{FF2B5EF4-FFF2-40B4-BE49-F238E27FC236}">
                <a16:creationId xmlns:a16="http://schemas.microsoft.com/office/drawing/2014/main" id="{F3CB5560-33C6-C44F-AE01-47375A3A1FE1}"/>
              </a:ext>
            </a:extLst>
          </p:cNvPr>
          <p:cNvSpPr>
            <a:spLocks noGrp="1"/>
          </p:cNvSpPr>
          <p:nvPr>
            <p:ph type="sldNum" idx="12"/>
          </p:nvPr>
        </p:nvSpPr>
        <p:spPr>
          <a:xfrm>
            <a:off x="10959091" y="6380937"/>
            <a:ext cx="1052510" cy="365125"/>
          </a:xfrm>
          <a:prstGeom prst="rect">
            <a:avLst/>
          </a:prstGeom>
        </p:spPr>
        <p:txBody>
          <a:bodyPr/>
          <a:lstStyle/>
          <a:p>
            <a:pPr marL="0" lvl="0" indent="0" algn="r" rtl="0">
              <a:spcBef>
                <a:spcPts val="0"/>
              </a:spcBef>
              <a:spcAft>
                <a:spcPts val="0"/>
              </a:spcAft>
              <a:buNone/>
            </a:pPr>
            <a:fld id="{00000000-1234-1234-1234-123412341234}" type="slidenum">
              <a:rPr lang="en-GB" sz="1000" smtClean="0">
                <a:latin typeface="Noto Sans" panose="020B0502040504020204" pitchFamily="34" charset="0"/>
                <a:ea typeface="Noto Sans" panose="020B0502040504020204" pitchFamily="34" charset="0"/>
                <a:cs typeface="Noto Sans" panose="020B0502040504020204" pitchFamily="34" charset="0"/>
              </a:rPr>
              <a:t>‹#›</a:t>
            </a:fld>
            <a:endParaRPr lang="en-GB" sz="1000" dirty="0">
              <a:latin typeface="Noto Sans" panose="020B0502040504020204" pitchFamily="34" charset="0"/>
              <a:ea typeface="Noto Sans" panose="020B0502040504020204" pitchFamily="34" charset="0"/>
              <a:cs typeface="Noto Sans" panose="020B0502040504020204" pitchFamily="34" charset="0"/>
            </a:endParaRPr>
          </a:p>
        </p:txBody>
      </p:sp>
      <p:sp>
        <p:nvSpPr>
          <p:cNvPr id="7" name="Slide Number Placeholder 57">
            <a:extLst>
              <a:ext uri="{FF2B5EF4-FFF2-40B4-BE49-F238E27FC236}">
                <a16:creationId xmlns:a16="http://schemas.microsoft.com/office/drawing/2014/main" id="{2D62D5FB-800F-DF4F-9EA8-BEA0DD4F0026}"/>
              </a:ext>
            </a:extLst>
          </p:cNvPr>
          <p:cNvSpPr txBox="1">
            <a:spLocks/>
          </p:cNvSpPr>
          <p:nvPr userDrawn="1"/>
        </p:nvSpPr>
        <p:spPr>
          <a:xfrm>
            <a:off x="180399" y="6380936"/>
            <a:ext cx="2786337" cy="3651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algn="l"/>
            <a:endParaRPr lang="en-GB" sz="1000" dirty="0">
              <a:latin typeface="Noto Sans" panose="020B0502040504020204" pitchFamily="34" charset="0"/>
              <a:ea typeface="Noto Sans" panose="020B0502040504020204" pitchFamily="34" charset="0"/>
              <a:cs typeface="Noto Sans" panose="020B0502040504020204" pitchFamily="34" charset="0"/>
            </a:endParaRPr>
          </a:p>
        </p:txBody>
      </p:sp>
      <p:sp>
        <p:nvSpPr>
          <p:cNvPr id="3" name="Text Placeholder 2">
            <a:extLst>
              <a:ext uri="{FF2B5EF4-FFF2-40B4-BE49-F238E27FC236}">
                <a16:creationId xmlns:a16="http://schemas.microsoft.com/office/drawing/2014/main" id="{399B31E2-A2FD-41F0-B65A-6FD1C69C478D}"/>
              </a:ext>
            </a:extLst>
          </p:cNvPr>
          <p:cNvSpPr>
            <a:spLocks noGrp="1"/>
          </p:cNvSpPr>
          <p:nvPr>
            <p:ph type="body" sz="quarter" idx="13"/>
          </p:nvPr>
        </p:nvSpPr>
        <p:spPr>
          <a:xfrm>
            <a:off x="385763" y="404813"/>
            <a:ext cx="3603625" cy="1046162"/>
          </a:xfrm>
          <a:prstGeom prst="rect">
            <a:avLst/>
          </a:prstGeom>
          <a:noFill/>
          <a:ln>
            <a:noFill/>
          </a:ln>
        </p:spPr>
        <p:txBody>
          <a:bodyPr/>
          <a:lstStyle>
            <a:lvl1pPr>
              <a:defRPr sz="3000" b="1">
                <a:solidFill>
                  <a:schemeClr val="bg1"/>
                </a:solidFill>
                <a:latin typeface="Noto Sans" panose="020B0502040504020204"/>
              </a:defRPr>
            </a:lvl1pPr>
          </a:lstStyle>
          <a:p>
            <a:pPr lvl="0"/>
            <a:r>
              <a:rPr lang="en-US" dirty="0"/>
              <a:t>Click to edit Master text styles</a:t>
            </a:r>
          </a:p>
        </p:txBody>
      </p:sp>
      <p:sp>
        <p:nvSpPr>
          <p:cNvPr id="9" name="Text Placeholder 2">
            <a:extLst>
              <a:ext uri="{FF2B5EF4-FFF2-40B4-BE49-F238E27FC236}">
                <a16:creationId xmlns:a16="http://schemas.microsoft.com/office/drawing/2014/main" id="{E5FE8572-A23D-4DB0-B103-F2B054D4E6C2}"/>
              </a:ext>
            </a:extLst>
          </p:cNvPr>
          <p:cNvSpPr>
            <a:spLocks noGrp="1"/>
          </p:cNvSpPr>
          <p:nvPr>
            <p:ph type="body" sz="quarter" idx="14"/>
          </p:nvPr>
        </p:nvSpPr>
        <p:spPr>
          <a:xfrm>
            <a:off x="385250" y="1740530"/>
            <a:ext cx="3603625" cy="545470"/>
          </a:xfrm>
          <a:prstGeom prst="rect">
            <a:avLst/>
          </a:prstGeom>
          <a:noFill/>
          <a:ln>
            <a:noFill/>
          </a:ln>
        </p:spPr>
        <p:txBody>
          <a:bodyPr/>
          <a:lstStyle>
            <a:lvl1pPr>
              <a:defRPr sz="3000" b="1">
                <a:solidFill>
                  <a:schemeClr val="bg1"/>
                </a:solidFill>
                <a:latin typeface="Noto Sans" panose="020B0502040504020204"/>
              </a:defRPr>
            </a:lvl1pPr>
          </a:lstStyle>
          <a:p>
            <a:pPr lvl="0"/>
            <a:r>
              <a:rPr lang="en-US" dirty="0"/>
              <a:t>Click to edit Master text styles</a:t>
            </a:r>
          </a:p>
        </p:txBody>
      </p:sp>
      <p:pic>
        <p:nvPicPr>
          <p:cNvPr id="10" name="Picture 9">
            <a:extLst>
              <a:ext uri="{FF2B5EF4-FFF2-40B4-BE49-F238E27FC236}">
                <a16:creationId xmlns:a16="http://schemas.microsoft.com/office/drawing/2014/main" id="{47D21E3F-9E45-4D12-971C-66210F91E7AF}"/>
              </a:ext>
            </a:extLst>
          </p:cNvPr>
          <p:cNvPicPr>
            <a:picLocks noChangeAspect="1"/>
          </p:cNvPicPr>
          <p:nvPr userDrawn="1"/>
        </p:nvPicPr>
        <p:blipFill>
          <a:blip r:embed="rId3"/>
          <a:stretch>
            <a:fillRect/>
          </a:stretch>
        </p:blipFill>
        <p:spPr>
          <a:xfrm>
            <a:off x="5428218" y="-580"/>
            <a:ext cx="6763782" cy="6858580"/>
          </a:xfrm>
          <a:prstGeom prst="rect">
            <a:avLst/>
          </a:prstGeom>
        </p:spPr>
      </p:pic>
      <p:pic>
        <p:nvPicPr>
          <p:cNvPr id="11" name="Picture 10">
            <a:extLst>
              <a:ext uri="{FF2B5EF4-FFF2-40B4-BE49-F238E27FC236}">
                <a16:creationId xmlns:a16="http://schemas.microsoft.com/office/drawing/2014/main" id="{29C2102C-C176-4027-B2FC-92B7B9706EC8}"/>
              </a:ext>
            </a:extLst>
          </p:cNvPr>
          <p:cNvPicPr>
            <a:picLocks noChangeAspect="1"/>
          </p:cNvPicPr>
          <p:nvPr userDrawn="1"/>
        </p:nvPicPr>
        <p:blipFill>
          <a:blip r:embed="rId4"/>
          <a:stretch>
            <a:fillRect/>
          </a:stretch>
        </p:blipFill>
        <p:spPr>
          <a:xfrm>
            <a:off x="5428218" y="0"/>
            <a:ext cx="2435089" cy="4870176"/>
          </a:xfrm>
          <a:prstGeom prst="rect">
            <a:avLst/>
          </a:prstGeom>
        </p:spPr>
      </p:pic>
      <p:sp>
        <p:nvSpPr>
          <p:cNvPr id="13" name="Chord 12">
            <a:extLst>
              <a:ext uri="{FF2B5EF4-FFF2-40B4-BE49-F238E27FC236}">
                <a16:creationId xmlns:a16="http://schemas.microsoft.com/office/drawing/2014/main" id="{C76E1F22-B9E7-45BF-BE38-17C6B8BFBFF0}"/>
              </a:ext>
            </a:extLst>
          </p:cNvPr>
          <p:cNvSpPr/>
          <p:nvPr userDrawn="1"/>
        </p:nvSpPr>
        <p:spPr>
          <a:xfrm flipH="1">
            <a:off x="6641835" y="5179979"/>
            <a:ext cx="1142748" cy="1146422"/>
          </a:xfrm>
          <a:prstGeom prst="chord">
            <a:avLst>
              <a:gd name="adj1" fmla="val 15902175"/>
              <a:gd name="adj2" fmla="val 15888143"/>
            </a:avLst>
          </a:prstGeom>
          <a:solidFill>
            <a:srgbClr val="9BD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5" name="Picture Placeholder 14">
            <a:extLst>
              <a:ext uri="{FF2B5EF4-FFF2-40B4-BE49-F238E27FC236}">
                <a16:creationId xmlns:a16="http://schemas.microsoft.com/office/drawing/2014/main" id="{0EE39241-A2C3-4D8F-B088-7C3316F35BDE}"/>
              </a:ext>
            </a:extLst>
          </p:cNvPr>
          <p:cNvSpPr>
            <a:spLocks noGrp="1"/>
          </p:cNvSpPr>
          <p:nvPr>
            <p:ph type="pic" sz="quarter" idx="15"/>
          </p:nvPr>
        </p:nvSpPr>
        <p:spPr>
          <a:xfrm>
            <a:off x="7754582" y="-174058"/>
            <a:ext cx="7338285" cy="7115281"/>
          </a:xfrm>
          <a:prstGeom prst="ellipse">
            <a:avLst/>
          </a:prstGeom>
        </p:spPr>
        <p:txBody>
          <a:bodyPr/>
          <a:lstStyle/>
          <a:p>
            <a:endParaRPr lang="en-GB" dirty="0"/>
          </a:p>
        </p:txBody>
      </p:sp>
      <p:pic>
        <p:nvPicPr>
          <p:cNvPr id="12" name="Picture 11">
            <a:extLst>
              <a:ext uri="{FF2B5EF4-FFF2-40B4-BE49-F238E27FC236}">
                <a16:creationId xmlns:a16="http://schemas.microsoft.com/office/drawing/2014/main" id="{305A14F7-5C6A-664F-AE84-DF773958C6C5}"/>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385250" y="5545911"/>
            <a:ext cx="2096086" cy="641554"/>
          </a:xfrm>
          <a:prstGeom prst="rect">
            <a:avLst/>
          </a:prstGeom>
        </p:spPr>
      </p:pic>
    </p:spTree>
    <p:extLst>
      <p:ext uri="{BB962C8B-B14F-4D97-AF65-F5344CB8AC3E}">
        <p14:creationId xmlns:p14="http://schemas.microsoft.com/office/powerpoint/2010/main" val="367515770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1_Blank">
    <p:spTree>
      <p:nvGrpSpPr>
        <p:cNvPr id="1" name="Shape 34"/>
        <p:cNvGrpSpPr/>
        <p:nvPr/>
      </p:nvGrpSpPr>
      <p:grpSpPr>
        <a:xfrm>
          <a:off x="0" y="0"/>
          <a:ext cx="0" cy="0"/>
          <a:chOff x="0" y="0"/>
          <a:chExt cx="0" cy="0"/>
        </a:xfrm>
      </p:grpSpPr>
      <p:sp>
        <p:nvSpPr>
          <p:cNvPr id="35" name="Google Shape;35;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extLst>
      <p:ext uri="{BB962C8B-B14F-4D97-AF65-F5344CB8AC3E}">
        <p14:creationId xmlns:p14="http://schemas.microsoft.com/office/powerpoint/2010/main" val="25220216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9"/>
        <p:cNvGrpSpPr/>
        <p:nvPr/>
      </p:nvGrpSpPr>
      <p:grpSpPr>
        <a:xfrm>
          <a:off x="0" y="0"/>
          <a:ext cx="0" cy="0"/>
          <a:chOff x="0" y="0"/>
          <a:chExt cx="0" cy="0"/>
        </a:xfrm>
      </p:grpSpPr>
      <p:sp>
        <p:nvSpPr>
          <p:cNvPr id="31" name="Google Shape;31;p18"/>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18"/>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ctr"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33" name="Google Shape;33;p18"/>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8"/>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8"/>
          <p:cNvSpPr txBox="1">
            <a:spLocks noGrp="1"/>
          </p:cNvSpPr>
          <p:nvPr>
            <p:ph type="sldNum" idx="12"/>
          </p:nvPr>
        </p:nvSpPr>
        <p:spPr>
          <a:xfrm>
            <a:off x="10558300" y="5956137"/>
            <a:ext cx="105250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extLst>
      <p:ext uri="{BB962C8B-B14F-4D97-AF65-F5344CB8AC3E}">
        <p14:creationId xmlns:p14="http://schemas.microsoft.com/office/powerpoint/2010/main" val="217798675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2883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7294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76483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2022/9/21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8732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2022/9/21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52658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2022/9/21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350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0382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16724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2022/9/21</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119787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3" name="TextBox 2">
            <a:extLst>
              <a:ext uri="{FF2B5EF4-FFF2-40B4-BE49-F238E27FC236}">
                <a16:creationId xmlns:a16="http://schemas.microsoft.com/office/drawing/2014/main" id="{C12792CB-EE5F-4042-BF73-593FE08E86D9}"/>
              </a:ext>
            </a:extLst>
          </p:cNvPr>
          <p:cNvSpPr txBox="1"/>
          <p:nvPr userDrawn="1"/>
        </p:nvSpPr>
        <p:spPr>
          <a:xfrm>
            <a:off x="11115040" y="6410960"/>
            <a:ext cx="822960" cy="246221"/>
          </a:xfrm>
          <a:prstGeom prst="rect">
            <a:avLst/>
          </a:prstGeom>
          <a:noFill/>
        </p:spPr>
        <p:txBody>
          <a:bodyPr wrap="square" rtlCol="0">
            <a:spAutoFit/>
          </a:bodyPr>
          <a:lstStyle/>
          <a:p>
            <a:pPr algn="r"/>
            <a:fld id="{1120B299-8AA8-47B6-B2FB-EFF3B90374D2}" type="slidenum">
              <a:rPr lang="en-GB" sz="1000" smtClean="0">
                <a:solidFill>
                  <a:srgbClr val="3F3F3F"/>
                </a:solidFill>
                <a:latin typeface="Noto Sans" panose="020B0502040504020204"/>
              </a:rPr>
              <a:t>‹#›</a:t>
            </a:fld>
            <a:endParaRPr lang="en-GB" sz="1000" dirty="0">
              <a:solidFill>
                <a:srgbClr val="3F3F3F"/>
              </a:solidFill>
              <a:latin typeface="Noto Sans" panose="020B0502040504020204"/>
            </a:endParaRPr>
          </a:p>
        </p:txBody>
      </p:sp>
    </p:spTree>
    <p:extLst>
      <p:ext uri="{BB962C8B-B14F-4D97-AF65-F5344CB8AC3E}">
        <p14:creationId xmlns:p14="http://schemas.microsoft.com/office/powerpoint/2010/main" val="2838770843"/>
      </p:ext>
    </p:extLst>
  </p:cSld>
  <p:clrMap bg1="lt1" tx1="dk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3202394677"/>
      </p:ext>
    </p:extLst>
  </p:cSld>
  <p:clrMap bg1="lt1" tx1="dk1" bg2="dk2" tx2="lt2" accent1="accent1" accent2="accent2" accent3="accent3" accent4="accent4" accent5="accent5" accent6="accent6" hlink="hlink" folHlink="folHlink"/>
  <p:sldLayoutIdLst>
    <p:sldLayoutId id="2147483691" r:id="rId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eisa@who.in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malpanir@who.int"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hyperlink" Target="https://www.tudelft.nl/tbm/onze-faculteit/afdelingen/values-technology-and-innovation/people/assistant-professors/dr-jm-juan-duran" TargetMode="External"/><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8493790" y="935321"/>
            <a:ext cx="1515095" cy="369332"/>
          </a:xfrm>
          <a:prstGeom prst="rect">
            <a:avLst/>
          </a:prstGeom>
        </p:spPr>
        <p:txBody>
          <a:bodyPr wrap="none">
            <a:spAutoFit/>
          </a:bodyPr>
          <a:lstStyle/>
          <a:p>
            <a:pPr algn="r"/>
            <a:r>
              <a:rPr lang="en-GB" b="1" dirty="0"/>
              <a:t>FGAI4H-P-043</a:t>
            </a:r>
          </a:p>
        </p:txBody>
      </p:sp>
      <p:sp>
        <p:nvSpPr>
          <p:cNvPr id="10" name="Rectangle 9">
            <a:extLst>
              <a:ext uri="{FF2B5EF4-FFF2-40B4-BE49-F238E27FC236}">
                <a16:creationId xmlns:a16="http://schemas.microsoft.com/office/drawing/2014/main" id="{D36F58C8-2F54-4864-94DC-A069EA8D2640}"/>
              </a:ext>
            </a:extLst>
          </p:cNvPr>
          <p:cNvSpPr/>
          <p:nvPr/>
        </p:nvSpPr>
        <p:spPr>
          <a:xfrm>
            <a:off x="6833336" y="1304653"/>
            <a:ext cx="3175549" cy="369332"/>
          </a:xfrm>
          <a:prstGeom prst="rect">
            <a:avLst/>
          </a:prstGeom>
        </p:spPr>
        <p:txBody>
          <a:bodyPr wrap="none">
            <a:spAutoFit/>
          </a:bodyPr>
          <a:lstStyle/>
          <a:p>
            <a:pPr algn="r"/>
            <a:r>
              <a:rPr lang="en-US" dirty="0"/>
              <a:t>Helsinki, 20-22 September 2022</a:t>
            </a:r>
            <a:endParaRPr lang="en-GB"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340120783"/>
              </p:ext>
            </p:extLst>
          </p:nvPr>
        </p:nvGraphicFramePr>
        <p:xfrm>
          <a:off x="1790700" y="3247161"/>
          <a:ext cx="8401049" cy="2194560"/>
        </p:xfrm>
        <a:graphic>
          <a:graphicData uri="http://schemas.openxmlformats.org/drawingml/2006/table">
            <a:tbl>
              <a:tblPr firstRow="1" bandRow="1">
                <a:tableStyleId>{2D5ABB26-0587-4C30-8999-92F81FD0307C}</a:tableStyleId>
              </a:tblPr>
              <a:tblGrid>
                <a:gridCol w="1346348">
                  <a:extLst>
                    <a:ext uri="{9D8B030D-6E8A-4147-A177-3AD203B41FA5}">
                      <a16:colId xmlns:a16="http://schemas.microsoft.com/office/drawing/2014/main" val="3760236376"/>
                    </a:ext>
                  </a:extLst>
                </a:gridCol>
                <a:gridCol w="3476483">
                  <a:extLst>
                    <a:ext uri="{9D8B030D-6E8A-4147-A177-3AD203B41FA5}">
                      <a16:colId xmlns:a16="http://schemas.microsoft.com/office/drawing/2014/main" val="4118390399"/>
                    </a:ext>
                  </a:extLst>
                </a:gridCol>
                <a:gridCol w="3578218">
                  <a:extLst>
                    <a:ext uri="{9D8B030D-6E8A-4147-A177-3AD203B41FA5}">
                      <a16:colId xmlns:a16="http://schemas.microsoft.com/office/drawing/2014/main" val="3689152469"/>
                    </a:ext>
                  </a:extLst>
                </a:gridCol>
              </a:tblGrid>
              <a:tr h="365760">
                <a:tc>
                  <a:txBody>
                    <a:bodyPr/>
                    <a:lstStyle/>
                    <a:p>
                      <a:r>
                        <a:rPr lang="en-US" sz="1800" b="1" dirty="0"/>
                        <a:t>Source: </a:t>
                      </a:r>
                      <a:endParaRPr lang="en-GB" sz="1800" b="1" dirty="0"/>
                    </a:p>
                  </a:txBody>
                  <a:tcPr marL="68580" marR="68580" marT="34290" marB="34290"/>
                </a:tc>
                <a:tc gridSpan="2">
                  <a:txBody>
                    <a:bodyPr/>
                    <a:lstStyle/>
                    <a:p>
                      <a:r>
                        <a:rPr lang="en-GB" sz="1800" b="0" i="0" kern="1200" dirty="0">
                          <a:solidFill>
                            <a:schemeClr val="tx1"/>
                          </a:solidFill>
                          <a:effectLst/>
                          <a:latin typeface="+mn-lt"/>
                          <a:ea typeface="+mn-ea"/>
                          <a:cs typeface="+mn-cs"/>
                        </a:rPr>
                        <a:t>WG-Ethics</a:t>
                      </a:r>
                      <a:endParaRPr lang="en-GB" sz="1800" dirty="0">
                        <a:solidFill>
                          <a:srgbClr val="FF0000"/>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r>
                        <a:rPr lang="en-GB" sz="1800" b="0" i="0" kern="1200" dirty="0">
                          <a:solidFill>
                            <a:schemeClr val="tx1"/>
                          </a:solidFill>
                          <a:effectLst/>
                          <a:latin typeface="+mn-lt"/>
                          <a:ea typeface="+mn-ea"/>
                          <a:cs typeface="+mn-cs"/>
                        </a:rPr>
                        <a:t>WG-Ethics progress report</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t>Discussion</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800" kern="1200" dirty="0">
                          <a:solidFill>
                            <a:schemeClr val="tx1"/>
                          </a:solidFill>
                          <a:effectLst/>
                          <a:latin typeface="+mn-lt"/>
                          <a:ea typeface="+mn-ea"/>
                          <a:cs typeface="+mn-cs"/>
                        </a:rPr>
                        <a:t>Andreas Alois Reis</a:t>
                      </a:r>
                      <a:endParaRPr lang="en-GB" sz="1800" dirty="0">
                        <a:solidFill>
                          <a:srgbClr val="FF0000"/>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dirty="0"/>
                        <a:t>E-mail: </a:t>
                      </a:r>
                      <a:r>
                        <a:rPr lang="en-GB" sz="1800" kern="1200" dirty="0">
                          <a:solidFill>
                            <a:schemeClr val="tx1"/>
                          </a:solidFill>
                          <a:effectLst/>
                          <a:hlinkClick r:id="rId3"/>
                        </a:rPr>
                        <a:t>reisa@who.int</a:t>
                      </a:r>
                      <a:r>
                        <a:rPr lang="en-GB" sz="1800" kern="1200" dirty="0">
                          <a:solidFill>
                            <a:schemeClr val="tx1"/>
                          </a:solidFill>
                          <a:effectLst/>
                        </a:rPr>
                        <a:t> </a:t>
                      </a:r>
                      <a:endParaRPr lang="en-GB" sz="1800"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Rohit </a:t>
                      </a:r>
                      <a:r>
                        <a:rPr lang="en-GB" sz="1800" kern="1200" dirty="0">
                          <a:solidFill>
                            <a:schemeClr val="tx1"/>
                          </a:solidFill>
                          <a:effectLst/>
                          <a:latin typeface="+mn-lt"/>
                          <a:ea typeface="+mn-ea"/>
                          <a:cs typeface="+mn-cs"/>
                        </a:rPr>
                        <a:t>Malpani</a:t>
                      </a:r>
                      <a:endParaRPr lang="en-GB" sz="1800" dirty="0">
                        <a:solidFill>
                          <a:srgbClr val="FF0000"/>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dirty="0"/>
                        <a:t>E-mail: </a:t>
                      </a:r>
                      <a:r>
                        <a:rPr lang="en-US" sz="1800" dirty="0">
                          <a:hlinkClick r:id="rId4"/>
                        </a:rPr>
                        <a:t>malpanir@who.int</a:t>
                      </a:r>
                      <a:r>
                        <a:rPr lang="en-US" sz="1800" dirty="0"/>
                        <a:t> </a:t>
                      </a:r>
                      <a:endParaRPr lang="en-GB" sz="1800"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1686354"/>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This PPT contains an update on </a:t>
                      </a:r>
                      <a:r>
                        <a:rPr lang="en-GB" sz="1800" dirty="0"/>
                        <a:t>WHO/ITU Ethics Sub-WG activities</a:t>
                      </a:r>
                      <a:r>
                        <a:rPr lang="en-US" sz="1800" dirty="0"/>
                        <a:t>.</a:t>
                      </a:r>
                      <a:endParaRPr lang="en-GB" sz="1800"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Shape 241"/>
        <p:cNvGrpSpPr/>
        <p:nvPr/>
      </p:nvGrpSpPr>
      <p:grpSpPr>
        <a:xfrm>
          <a:off x="0" y="0"/>
          <a:ext cx="0" cy="0"/>
          <a:chOff x="0" y="0"/>
          <a:chExt cx="0" cy="0"/>
        </a:xfrm>
      </p:grpSpPr>
      <p:sp>
        <p:nvSpPr>
          <p:cNvPr id="16" name="Google Shape;187;p2">
            <a:extLst>
              <a:ext uri="{FF2B5EF4-FFF2-40B4-BE49-F238E27FC236}">
                <a16:creationId xmlns:a16="http://schemas.microsoft.com/office/drawing/2014/main" id="{2D230906-C179-9F43-B494-41C5ED46B268}"/>
              </a:ext>
            </a:extLst>
          </p:cNvPr>
          <p:cNvSpPr/>
          <p:nvPr/>
        </p:nvSpPr>
        <p:spPr>
          <a:xfrm>
            <a:off x="3600315" y="603090"/>
            <a:ext cx="8411286" cy="52318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3F3F3F"/>
              </a:buClr>
              <a:buSzPts val="3200"/>
              <a:buFontTx/>
              <a:buNone/>
              <a:tabLst/>
              <a:defRPr/>
            </a:pPr>
            <a:r>
              <a:rPr kumimoji="0" lang="en-GB" sz="2800" b="1"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Code of Conduct </a:t>
            </a:r>
          </a:p>
        </p:txBody>
      </p:sp>
      <p:sp>
        <p:nvSpPr>
          <p:cNvPr id="17" name="Rectangle 16">
            <a:extLst>
              <a:ext uri="{FF2B5EF4-FFF2-40B4-BE49-F238E27FC236}">
                <a16:creationId xmlns:a16="http://schemas.microsoft.com/office/drawing/2014/main" id="{B5DB7C36-B4EA-8B44-9819-4D64FF29FB90}"/>
              </a:ext>
            </a:extLst>
          </p:cNvPr>
          <p:cNvSpPr/>
          <p:nvPr/>
        </p:nvSpPr>
        <p:spPr>
          <a:xfrm>
            <a:off x="424071" y="1860777"/>
            <a:ext cx="10535020" cy="3785652"/>
          </a:xfrm>
          <a:prstGeom prst="rect">
            <a:avLst/>
          </a:prstGeom>
        </p:spPr>
        <p:txBody>
          <a:bodyPr wrap="square">
            <a:spAutoFit/>
          </a:bodyPr>
          <a:lstStyle/>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Significant engagement with private sector throughout development of Guidance document – including contributions of private sector (IFPMA, </a:t>
            </a:r>
            <a:r>
              <a:rPr kumimoji="0" lang="en-US" sz="2000" b="0" i="0" u="none" strike="noStrike" kern="1200" cap="none" spc="0" normalizeH="0" baseline="0" noProof="0" dirty="0" err="1">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Jouve</a:t>
            </a: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 as Observers and testimony provided by companies (Google, DeepMind, Tencent) and industry associations, with due consideration of WHO’s policies on conflicts of interest.</a:t>
            </a: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WHO holding discussions with technology companies to consider how such companies can take into account and integrate the Guidance into company policies and practices.</a:t>
            </a: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Possible areas of future work include developing a Code of Conduct, certification, or a multi-stakeholder initiative for ethical design and use of AI for health. </a:t>
            </a:r>
          </a:p>
        </p:txBody>
      </p:sp>
      <p:sp>
        <p:nvSpPr>
          <p:cNvPr id="20" name="Slide Number Placeholder 57">
            <a:extLst>
              <a:ext uri="{FF2B5EF4-FFF2-40B4-BE49-F238E27FC236}">
                <a16:creationId xmlns:a16="http://schemas.microsoft.com/office/drawing/2014/main" id="{0A9296AF-3E37-844E-A90D-1E8DDD1F3948}"/>
              </a:ext>
            </a:extLst>
          </p:cNvPr>
          <p:cNvSpPr>
            <a:spLocks noGrp="1"/>
          </p:cNvSpPr>
          <p:nvPr>
            <p:ph type="sldNum" idx="12"/>
          </p:nvPr>
        </p:nvSpPr>
        <p:spPr>
          <a:xfrm>
            <a:off x="10959091" y="6380937"/>
            <a:ext cx="1052510" cy="365125"/>
          </a:xfrm>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000" b="0" i="0" u="none" strike="noStrike" kern="0" cap="none" spc="0" normalizeH="0" baseline="0" noProof="0" smtClean="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lang="en-GB" sz="1000" b="0" i="0" u="none" strike="noStrike" kern="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endParaRPr>
          </a:p>
        </p:txBody>
      </p:sp>
      <p:grpSp>
        <p:nvGrpSpPr>
          <p:cNvPr id="4" name="Group 3">
            <a:extLst>
              <a:ext uri="{FF2B5EF4-FFF2-40B4-BE49-F238E27FC236}">
                <a16:creationId xmlns:a16="http://schemas.microsoft.com/office/drawing/2014/main" id="{7F1089E6-7A24-964E-878B-5CBF37692992}"/>
              </a:ext>
            </a:extLst>
          </p:cNvPr>
          <p:cNvGrpSpPr/>
          <p:nvPr/>
        </p:nvGrpSpPr>
        <p:grpSpPr>
          <a:xfrm>
            <a:off x="11291819" y="352416"/>
            <a:ext cx="193527" cy="5867690"/>
            <a:chOff x="298581" y="355599"/>
            <a:chExt cx="193527" cy="5867690"/>
          </a:xfrm>
        </p:grpSpPr>
        <p:sp>
          <p:nvSpPr>
            <p:cNvPr id="7" name="Rectangle 6">
              <a:extLst>
                <a:ext uri="{FF2B5EF4-FFF2-40B4-BE49-F238E27FC236}">
                  <a16:creationId xmlns:a16="http://schemas.microsoft.com/office/drawing/2014/main" id="{F201F3F4-2974-2E4E-AE09-64EA29C79ECC}"/>
                </a:ext>
              </a:extLst>
            </p:cNvPr>
            <p:cNvSpPr/>
            <p:nvPr/>
          </p:nvSpPr>
          <p:spPr>
            <a:xfrm>
              <a:off x="298583" y="355599"/>
              <a:ext cx="193525" cy="1466923"/>
            </a:xfrm>
            <a:prstGeom prst="rect">
              <a:avLst/>
            </a:prstGeom>
            <a:solidFill>
              <a:srgbClr val="0052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Rectangle 7">
              <a:extLst>
                <a:ext uri="{FF2B5EF4-FFF2-40B4-BE49-F238E27FC236}">
                  <a16:creationId xmlns:a16="http://schemas.microsoft.com/office/drawing/2014/main" id="{B1308032-D02B-E541-A69D-CDE158587485}"/>
                </a:ext>
              </a:extLst>
            </p:cNvPr>
            <p:cNvSpPr/>
            <p:nvPr/>
          </p:nvSpPr>
          <p:spPr>
            <a:xfrm flipH="1">
              <a:off x="298582" y="1822522"/>
              <a:ext cx="193526" cy="1466922"/>
            </a:xfrm>
            <a:prstGeom prst="rect">
              <a:avLst/>
            </a:prstGeom>
            <a:solidFill>
              <a:srgbClr val="07A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E1090ADC-B0E8-A648-9719-AC484DF41DA4}"/>
                </a:ext>
              </a:extLst>
            </p:cNvPr>
            <p:cNvSpPr/>
            <p:nvPr/>
          </p:nvSpPr>
          <p:spPr>
            <a:xfrm>
              <a:off x="298581" y="3286261"/>
              <a:ext cx="193524" cy="1470106"/>
            </a:xfrm>
            <a:prstGeom prst="rect">
              <a:avLst/>
            </a:prstGeom>
            <a:solidFill>
              <a:srgbClr val="FF6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C2FA09B0-2FBA-0B46-A357-869FC4D2B66C}"/>
                </a:ext>
              </a:extLst>
            </p:cNvPr>
            <p:cNvSpPr/>
            <p:nvPr/>
          </p:nvSpPr>
          <p:spPr>
            <a:xfrm>
              <a:off x="298581" y="4753183"/>
              <a:ext cx="193524" cy="1470106"/>
            </a:xfrm>
            <a:prstGeom prst="rect">
              <a:avLst/>
            </a:prstGeom>
            <a:solidFill>
              <a:srgbClr val="0E9A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1578622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Shape 241"/>
        <p:cNvGrpSpPr/>
        <p:nvPr/>
      </p:nvGrpSpPr>
      <p:grpSpPr>
        <a:xfrm>
          <a:off x="0" y="0"/>
          <a:ext cx="0" cy="0"/>
          <a:chOff x="0" y="0"/>
          <a:chExt cx="0" cy="0"/>
        </a:xfrm>
      </p:grpSpPr>
      <p:sp>
        <p:nvSpPr>
          <p:cNvPr id="16" name="Google Shape;187;p2">
            <a:extLst>
              <a:ext uri="{FF2B5EF4-FFF2-40B4-BE49-F238E27FC236}">
                <a16:creationId xmlns:a16="http://schemas.microsoft.com/office/drawing/2014/main" id="{2D230906-C179-9F43-B494-41C5ED46B268}"/>
              </a:ext>
            </a:extLst>
          </p:cNvPr>
          <p:cNvSpPr/>
          <p:nvPr/>
        </p:nvSpPr>
        <p:spPr>
          <a:xfrm>
            <a:off x="3074057" y="191585"/>
            <a:ext cx="8411286" cy="52318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3F3F3F"/>
              </a:buClr>
              <a:buSzPts val="3200"/>
              <a:buFontTx/>
              <a:buNone/>
              <a:tabLst/>
              <a:defRPr/>
            </a:pPr>
            <a:r>
              <a:rPr kumimoji="0" lang="en-GB" sz="2800" b="1" i="0" u="none" strike="noStrike" kern="0" cap="none" spc="0" normalizeH="0" baseline="0" noProof="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Feedback from discussion</a:t>
            </a:r>
            <a:endParaRPr kumimoji="0" lang="en-GB" sz="2800" b="1"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endParaRPr>
          </a:p>
        </p:txBody>
      </p:sp>
      <p:sp>
        <p:nvSpPr>
          <p:cNvPr id="17" name="Rectangle 16">
            <a:extLst>
              <a:ext uri="{FF2B5EF4-FFF2-40B4-BE49-F238E27FC236}">
                <a16:creationId xmlns:a16="http://schemas.microsoft.com/office/drawing/2014/main" id="{B5DB7C36-B4EA-8B44-9819-4D64FF29FB90}"/>
              </a:ext>
            </a:extLst>
          </p:cNvPr>
          <p:cNvSpPr/>
          <p:nvPr/>
        </p:nvSpPr>
        <p:spPr>
          <a:xfrm>
            <a:off x="424071" y="778782"/>
            <a:ext cx="10535020" cy="6170920"/>
          </a:xfrm>
          <a:prstGeom prst="rect">
            <a:avLst/>
          </a:prstGeom>
        </p:spPr>
        <p:txBody>
          <a:bodyPr wrap="square">
            <a:spAutoFit/>
          </a:bodyPr>
          <a:lstStyle/>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Skepticism that broad ‘code of conduct’ would be effective whether because companies would not comply (code of conduct not enforceable), or that the code of conduct would be difficult for companies to implement in practice (business considerations (e.g., trade secrets) or guidelines too broad to be useful).</a:t>
            </a:r>
          </a:p>
          <a:p>
            <a:pPr marL="0" marR="0" lvl="0" indent="0" algn="l" defTabSz="457200" rtl="0" eaLnBrk="1" fontAlgn="auto" latinLnBrk="0" hangingPunct="1">
              <a:lnSpc>
                <a:spcPct val="100000"/>
              </a:lnSpc>
              <a:spcBef>
                <a:spcPts val="0"/>
              </a:spcBef>
              <a:spcAft>
                <a:spcPts val="600"/>
              </a:spcAft>
              <a:buClr>
                <a:srgbClr val="000000"/>
              </a:buClr>
              <a:buSzTx/>
              <a:buFontTx/>
              <a:buNone/>
              <a:tabLst/>
              <a:defRPr/>
            </a:pPr>
            <a:endParaRPr kumimoji="0" lang="en-US" sz="2000" b="0" i="0" u="none" strike="noStrike" kern="1200" cap="none" spc="0" normalizeH="0" baseline="0" noProof="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Some interest to independently evaluate applications, products, or services developed by such firms to determine whether they comply with metrics or standards informed by ethics guidance.</a:t>
            </a: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One pilot provided companies with specific questionnaire/checklist for companies to use to assess business operations and/or products/services.  On the basis of responses, personalized feedback to the company isprovided.</a:t>
            </a: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Companies increasingly submit to regulatory audits conducted by governments (e.g. Singapore), or aligning with standards set by governmental agencies (e.g., U.S. National Institute of Standards and Technology).  How would a voluntary effort intersect with emerging government-led standard setting or enforcement?</a:t>
            </a:r>
          </a:p>
          <a:p>
            <a:pPr marL="0" marR="0" lvl="0" indent="0" algn="l" defTabSz="457200" rtl="0" eaLnBrk="1" fontAlgn="auto" latinLnBrk="0" hangingPunct="1">
              <a:lnSpc>
                <a:spcPct val="100000"/>
              </a:lnSpc>
              <a:spcBef>
                <a:spcPts val="0"/>
              </a:spcBef>
              <a:spcAft>
                <a:spcPts val="600"/>
              </a:spcAft>
              <a:buClr>
                <a:srgbClr val="000000"/>
              </a:buClr>
              <a:buSzTx/>
              <a:buFontTx/>
              <a:buNone/>
              <a:tabLst/>
              <a:defRPr/>
            </a:pPr>
            <a:endParaRPr kumimoji="0" lang="en-US" sz="2000" b="0" i="0" u="none" strike="noStrike" kern="1200" cap="none" spc="0" normalizeH="0" baseline="0" noProof="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p:txBody>
      </p:sp>
      <p:sp>
        <p:nvSpPr>
          <p:cNvPr id="20" name="Slide Number Placeholder 57">
            <a:extLst>
              <a:ext uri="{FF2B5EF4-FFF2-40B4-BE49-F238E27FC236}">
                <a16:creationId xmlns:a16="http://schemas.microsoft.com/office/drawing/2014/main" id="{0A9296AF-3E37-844E-A90D-1E8DDD1F3948}"/>
              </a:ext>
            </a:extLst>
          </p:cNvPr>
          <p:cNvSpPr>
            <a:spLocks noGrp="1"/>
          </p:cNvSpPr>
          <p:nvPr>
            <p:ph type="sldNum" idx="12"/>
          </p:nvPr>
        </p:nvSpPr>
        <p:spPr>
          <a:xfrm>
            <a:off x="10959091" y="6380937"/>
            <a:ext cx="1052510" cy="365125"/>
          </a:xfrm>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000" b="0" i="0" u="none" strike="noStrike" kern="0" cap="none" spc="0" normalizeH="0" baseline="0" noProof="0" smtClean="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11</a:t>
            </a:fld>
            <a:endParaRPr kumimoji="0" lang="en-GB" sz="1000" b="0" i="0" u="none" strike="noStrike" kern="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endParaRPr>
          </a:p>
        </p:txBody>
      </p:sp>
      <p:grpSp>
        <p:nvGrpSpPr>
          <p:cNvPr id="4" name="Group 3">
            <a:extLst>
              <a:ext uri="{FF2B5EF4-FFF2-40B4-BE49-F238E27FC236}">
                <a16:creationId xmlns:a16="http://schemas.microsoft.com/office/drawing/2014/main" id="{7F1089E6-7A24-964E-878B-5CBF37692992}"/>
              </a:ext>
            </a:extLst>
          </p:cNvPr>
          <p:cNvGrpSpPr/>
          <p:nvPr/>
        </p:nvGrpSpPr>
        <p:grpSpPr>
          <a:xfrm>
            <a:off x="11291819" y="352416"/>
            <a:ext cx="193527" cy="5867690"/>
            <a:chOff x="298581" y="355599"/>
            <a:chExt cx="193527" cy="5867690"/>
          </a:xfrm>
        </p:grpSpPr>
        <p:sp>
          <p:nvSpPr>
            <p:cNvPr id="7" name="Rectangle 6">
              <a:extLst>
                <a:ext uri="{FF2B5EF4-FFF2-40B4-BE49-F238E27FC236}">
                  <a16:creationId xmlns:a16="http://schemas.microsoft.com/office/drawing/2014/main" id="{F201F3F4-2974-2E4E-AE09-64EA29C79ECC}"/>
                </a:ext>
              </a:extLst>
            </p:cNvPr>
            <p:cNvSpPr/>
            <p:nvPr/>
          </p:nvSpPr>
          <p:spPr>
            <a:xfrm>
              <a:off x="298583" y="355599"/>
              <a:ext cx="193525" cy="1466923"/>
            </a:xfrm>
            <a:prstGeom prst="rect">
              <a:avLst/>
            </a:prstGeom>
            <a:solidFill>
              <a:srgbClr val="0052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Rectangle 7">
              <a:extLst>
                <a:ext uri="{FF2B5EF4-FFF2-40B4-BE49-F238E27FC236}">
                  <a16:creationId xmlns:a16="http://schemas.microsoft.com/office/drawing/2014/main" id="{B1308032-D02B-E541-A69D-CDE158587485}"/>
                </a:ext>
              </a:extLst>
            </p:cNvPr>
            <p:cNvSpPr/>
            <p:nvPr/>
          </p:nvSpPr>
          <p:spPr>
            <a:xfrm flipH="1">
              <a:off x="298582" y="1822522"/>
              <a:ext cx="193526" cy="1466922"/>
            </a:xfrm>
            <a:prstGeom prst="rect">
              <a:avLst/>
            </a:prstGeom>
            <a:solidFill>
              <a:srgbClr val="07A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E1090ADC-B0E8-A648-9719-AC484DF41DA4}"/>
                </a:ext>
              </a:extLst>
            </p:cNvPr>
            <p:cNvSpPr/>
            <p:nvPr/>
          </p:nvSpPr>
          <p:spPr>
            <a:xfrm>
              <a:off x="298581" y="3286261"/>
              <a:ext cx="193524" cy="1470106"/>
            </a:xfrm>
            <a:prstGeom prst="rect">
              <a:avLst/>
            </a:prstGeom>
            <a:solidFill>
              <a:srgbClr val="FF6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C2FA09B0-2FBA-0B46-A357-869FC4D2B66C}"/>
                </a:ext>
              </a:extLst>
            </p:cNvPr>
            <p:cNvSpPr/>
            <p:nvPr/>
          </p:nvSpPr>
          <p:spPr>
            <a:xfrm>
              <a:off x="298581" y="4753183"/>
              <a:ext cx="193524" cy="1470106"/>
            </a:xfrm>
            <a:prstGeom prst="rect">
              <a:avLst/>
            </a:prstGeom>
            <a:solidFill>
              <a:srgbClr val="0E9A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1874990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Shape 241"/>
        <p:cNvGrpSpPr/>
        <p:nvPr/>
      </p:nvGrpSpPr>
      <p:grpSpPr>
        <a:xfrm>
          <a:off x="0" y="0"/>
          <a:ext cx="0" cy="0"/>
          <a:chOff x="0" y="0"/>
          <a:chExt cx="0" cy="0"/>
        </a:xfrm>
      </p:grpSpPr>
      <p:sp>
        <p:nvSpPr>
          <p:cNvPr id="16" name="Google Shape;187;p2">
            <a:extLst>
              <a:ext uri="{FF2B5EF4-FFF2-40B4-BE49-F238E27FC236}">
                <a16:creationId xmlns:a16="http://schemas.microsoft.com/office/drawing/2014/main" id="{2D230906-C179-9F43-B494-41C5ED46B268}"/>
              </a:ext>
            </a:extLst>
          </p:cNvPr>
          <p:cNvSpPr/>
          <p:nvPr/>
        </p:nvSpPr>
        <p:spPr>
          <a:xfrm>
            <a:off x="4082915" y="282025"/>
            <a:ext cx="8411286" cy="52318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3F3F3F"/>
              </a:buClr>
              <a:buSzPts val="3200"/>
              <a:buFontTx/>
              <a:buNone/>
              <a:tabLst/>
              <a:defRPr/>
            </a:pPr>
            <a:r>
              <a:rPr kumimoji="0" lang="en-GB" sz="2800" b="1" i="0" u="none" strike="noStrike" kern="0" cap="none" spc="0" normalizeH="0" baseline="0" noProof="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Next steps</a:t>
            </a:r>
            <a:endParaRPr kumimoji="0" lang="en-GB" sz="2800" b="1"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endParaRPr>
          </a:p>
        </p:txBody>
      </p:sp>
      <p:sp>
        <p:nvSpPr>
          <p:cNvPr id="17" name="Rectangle 16">
            <a:extLst>
              <a:ext uri="{FF2B5EF4-FFF2-40B4-BE49-F238E27FC236}">
                <a16:creationId xmlns:a16="http://schemas.microsoft.com/office/drawing/2014/main" id="{B5DB7C36-B4EA-8B44-9819-4D64FF29FB90}"/>
              </a:ext>
            </a:extLst>
          </p:cNvPr>
          <p:cNvSpPr/>
          <p:nvPr/>
        </p:nvSpPr>
        <p:spPr>
          <a:xfrm>
            <a:off x="424071" y="1274836"/>
            <a:ext cx="10535020" cy="4785926"/>
          </a:xfrm>
          <a:prstGeom prst="rect">
            <a:avLst/>
          </a:prstGeom>
        </p:spPr>
        <p:txBody>
          <a:bodyPr wrap="square">
            <a:spAutoFit/>
          </a:bodyPr>
          <a:lstStyle/>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Continue discussions within ethics sub-group to identify approaches that would be effective, as well as monitoring regulatory efforts.</a:t>
            </a: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Potential roundtable with selection of technology companies (large, emerging market, start-ups) to obtain feedback on a potential voluntary effort.</a:t>
            </a: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Use future discussion of sub-group to present options from which one approach could be selected and implemented.</a:t>
            </a:r>
          </a:p>
          <a:p>
            <a:pPr marL="0" marR="0" lvl="0" indent="0" algn="l" defTabSz="457200" rtl="0" eaLnBrk="1" fontAlgn="auto" latinLnBrk="0" hangingPunct="1">
              <a:lnSpc>
                <a:spcPct val="100000"/>
              </a:lnSpc>
              <a:spcBef>
                <a:spcPts val="0"/>
              </a:spcBef>
              <a:spcAft>
                <a:spcPts val="600"/>
              </a:spcAft>
              <a:buClr>
                <a:srgbClr val="000000"/>
              </a:buClr>
              <a:buSzTx/>
              <a:buFontTx/>
              <a:buNone/>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p:txBody>
      </p:sp>
      <p:sp>
        <p:nvSpPr>
          <p:cNvPr id="20" name="Slide Number Placeholder 57">
            <a:extLst>
              <a:ext uri="{FF2B5EF4-FFF2-40B4-BE49-F238E27FC236}">
                <a16:creationId xmlns:a16="http://schemas.microsoft.com/office/drawing/2014/main" id="{0A9296AF-3E37-844E-A90D-1E8DDD1F3948}"/>
              </a:ext>
            </a:extLst>
          </p:cNvPr>
          <p:cNvSpPr>
            <a:spLocks noGrp="1"/>
          </p:cNvSpPr>
          <p:nvPr>
            <p:ph type="sldNum" idx="12"/>
          </p:nvPr>
        </p:nvSpPr>
        <p:spPr>
          <a:xfrm>
            <a:off x="10959091" y="6380937"/>
            <a:ext cx="1052510" cy="365125"/>
          </a:xfrm>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000" b="0" i="0" u="none" strike="noStrike" kern="0" cap="none" spc="0" normalizeH="0" baseline="0" noProof="0" smtClean="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12</a:t>
            </a:fld>
            <a:endParaRPr kumimoji="0" lang="en-GB" sz="1000" b="0" i="0" u="none" strike="noStrike" kern="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endParaRPr>
          </a:p>
        </p:txBody>
      </p:sp>
      <p:grpSp>
        <p:nvGrpSpPr>
          <p:cNvPr id="4" name="Group 3">
            <a:extLst>
              <a:ext uri="{FF2B5EF4-FFF2-40B4-BE49-F238E27FC236}">
                <a16:creationId xmlns:a16="http://schemas.microsoft.com/office/drawing/2014/main" id="{7F1089E6-7A24-964E-878B-5CBF37692992}"/>
              </a:ext>
            </a:extLst>
          </p:cNvPr>
          <p:cNvGrpSpPr/>
          <p:nvPr/>
        </p:nvGrpSpPr>
        <p:grpSpPr>
          <a:xfrm>
            <a:off x="11291819" y="352416"/>
            <a:ext cx="193527" cy="5867690"/>
            <a:chOff x="298581" y="355599"/>
            <a:chExt cx="193527" cy="5867690"/>
          </a:xfrm>
        </p:grpSpPr>
        <p:sp>
          <p:nvSpPr>
            <p:cNvPr id="7" name="Rectangle 6">
              <a:extLst>
                <a:ext uri="{FF2B5EF4-FFF2-40B4-BE49-F238E27FC236}">
                  <a16:creationId xmlns:a16="http://schemas.microsoft.com/office/drawing/2014/main" id="{F201F3F4-2974-2E4E-AE09-64EA29C79ECC}"/>
                </a:ext>
              </a:extLst>
            </p:cNvPr>
            <p:cNvSpPr/>
            <p:nvPr/>
          </p:nvSpPr>
          <p:spPr>
            <a:xfrm>
              <a:off x="298583" y="355599"/>
              <a:ext cx="193525" cy="1466923"/>
            </a:xfrm>
            <a:prstGeom prst="rect">
              <a:avLst/>
            </a:prstGeom>
            <a:solidFill>
              <a:srgbClr val="0052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Rectangle 7">
              <a:extLst>
                <a:ext uri="{FF2B5EF4-FFF2-40B4-BE49-F238E27FC236}">
                  <a16:creationId xmlns:a16="http://schemas.microsoft.com/office/drawing/2014/main" id="{B1308032-D02B-E541-A69D-CDE158587485}"/>
                </a:ext>
              </a:extLst>
            </p:cNvPr>
            <p:cNvSpPr/>
            <p:nvPr/>
          </p:nvSpPr>
          <p:spPr>
            <a:xfrm flipH="1">
              <a:off x="298582" y="1822522"/>
              <a:ext cx="193526" cy="1466922"/>
            </a:xfrm>
            <a:prstGeom prst="rect">
              <a:avLst/>
            </a:prstGeom>
            <a:solidFill>
              <a:srgbClr val="07A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E1090ADC-B0E8-A648-9719-AC484DF41DA4}"/>
                </a:ext>
              </a:extLst>
            </p:cNvPr>
            <p:cNvSpPr/>
            <p:nvPr/>
          </p:nvSpPr>
          <p:spPr>
            <a:xfrm>
              <a:off x="298581" y="3286261"/>
              <a:ext cx="193524" cy="1470106"/>
            </a:xfrm>
            <a:prstGeom prst="rect">
              <a:avLst/>
            </a:prstGeom>
            <a:solidFill>
              <a:srgbClr val="FF6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C2FA09B0-2FBA-0B46-A357-869FC4D2B66C}"/>
                </a:ext>
              </a:extLst>
            </p:cNvPr>
            <p:cNvSpPr/>
            <p:nvPr/>
          </p:nvSpPr>
          <p:spPr>
            <a:xfrm>
              <a:off x="298581" y="4753183"/>
              <a:ext cx="193524" cy="1470106"/>
            </a:xfrm>
            <a:prstGeom prst="rect">
              <a:avLst/>
            </a:prstGeom>
            <a:solidFill>
              <a:srgbClr val="0E9A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450653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Shape 241"/>
        <p:cNvGrpSpPr/>
        <p:nvPr/>
      </p:nvGrpSpPr>
      <p:grpSpPr>
        <a:xfrm>
          <a:off x="0" y="0"/>
          <a:ext cx="0" cy="0"/>
          <a:chOff x="0" y="0"/>
          <a:chExt cx="0" cy="0"/>
        </a:xfrm>
      </p:grpSpPr>
      <p:sp>
        <p:nvSpPr>
          <p:cNvPr id="16" name="Google Shape;187;p2">
            <a:extLst>
              <a:ext uri="{FF2B5EF4-FFF2-40B4-BE49-F238E27FC236}">
                <a16:creationId xmlns:a16="http://schemas.microsoft.com/office/drawing/2014/main" id="{2D230906-C179-9F43-B494-41C5ED46B268}"/>
              </a:ext>
            </a:extLst>
          </p:cNvPr>
          <p:cNvSpPr/>
          <p:nvPr/>
        </p:nvSpPr>
        <p:spPr>
          <a:xfrm>
            <a:off x="4049359" y="3140988"/>
            <a:ext cx="2980615" cy="1754286"/>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3F3F3F"/>
              </a:buClr>
              <a:buSzPts val="3200"/>
              <a:buFontTx/>
              <a:buNone/>
              <a:tabLst/>
              <a:defRPr/>
            </a:pPr>
            <a:r>
              <a:rPr kumimoji="0" lang="en-GB" sz="3600" b="1"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Feedback &amp;</a:t>
            </a:r>
          </a:p>
          <a:p>
            <a:pPr marL="0" marR="0" lvl="0" indent="0" algn="l" defTabSz="914400" rtl="0" eaLnBrk="1" fontAlgn="auto" latinLnBrk="0" hangingPunct="1">
              <a:lnSpc>
                <a:spcPct val="100000"/>
              </a:lnSpc>
              <a:spcBef>
                <a:spcPts val="0"/>
              </a:spcBef>
              <a:spcAft>
                <a:spcPts val="0"/>
              </a:spcAft>
              <a:buClr>
                <a:srgbClr val="3F3F3F"/>
              </a:buClr>
              <a:buSzPts val="3200"/>
              <a:buFontTx/>
              <a:buNone/>
              <a:tabLst/>
              <a:defRPr/>
            </a:pPr>
            <a:endParaRPr kumimoji="0" lang="en-GB" sz="3600" b="1"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endParaRPr>
          </a:p>
          <a:p>
            <a:pPr marL="0" marR="0" lvl="0" indent="0" algn="l" defTabSz="914400" rtl="0" eaLnBrk="1" fontAlgn="auto" latinLnBrk="0" hangingPunct="1">
              <a:lnSpc>
                <a:spcPct val="100000"/>
              </a:lnSpc>
              <a:spcBef>
                <a:spcPts val="0"/>
              </a:spcBef>
              <a:spcAft>
                <a:spcPts val="0"/>
              </a:spcAft>
              <a:buClr>
                <a:srgbClr val="3F3F3F"/>
              </a:buClr>
              <a:buSzPts val="3200"/>
              <a:buFontTx/>
              <a:buNone/>
              <a:tabLst/>
              <a:defRPr/>
            </a:pPr>
            <a:r>
              <a:rPr kumimoji="0" lang="en-GB" sz="3600" b="1"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Discussion</a:t>
            </a:r>
          </a:p>
        </p:txBody>
      </p:sp>
      <p:sp>
        <p:nvSpPr>
          <p:cNvPr id="20" name="Slide Number Placeholder 57">
            <a:extLst>
              <a:ext uri="{FF2B5EF4-FFF2-40B4-BE49-F238E27FC236}">
                <a16:creationId xmlns:a16="http://schemas.microsoft.com/office/drawing/2014/main" id="{0A9296AF-3E37-844E-A90D-1E8DDD1F3948}"/>
              </a:ext>
            </a:extLst>
          </p:cNvPr>
          <p:cNvSpPr>
            <a:spLocks noGrp="1"/>
          </p:cNvSpPr>
          <p:nvPr>
            <p:ph type="sldNum" idx="12"/>
          </p:nvPr>
        </p:nvSpPr>
        <p:spPr>
          <a:xfrm>
            <a:off x="10959091" y="6380937"/>
            <a:ext cx="1052510" cy="365125"/>
          </a:xfrm>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000" b="0" i="0" u="none" strike="noStrike" kern="0" cap="none" spc="0" normalizeH="0" baseline="0" noProof="0" smtClean="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13</a:t>
            </a:fld>
            <a:endParaRPr kumimoji="0" lang="en-GB" sz="1000" b="0" i="0" u="none" strike="noStrike" kern="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endParaRPr>
          </a:p>
        </p:txBody>
      </p:sp>
      <p:grpSp>
        <p:nvGrpSpPr>
          <p:cNvPr id="4" name="Group 3">
            <a:extLst>
              <a:ext uri="{FF2B5EF4-FFF2-40B4-BE49-F238E27FC236}">
                <a16:creationId xmlns:a16="http://schemas.microsoft.com/office/drawing/2014/main" id="{7F1089E6-7A24-964E-878B-5CBF37692992}"/>
              </a:ext>
            </a:extLst>
          </p:cNvPr>
          <p:cNvGrpSpPr/>
          <p:nvPr/>
        </p:nvGrpSpPr>
        <p:grpSpPr>
          <a:xfrm>
            <a:off x="11291819" y="352416"/>
            <a:ext cx="193527" cy="5867690"/>
            <a:chOff x="298581" y="355599"/>
            <a:chExt cx="193527" cy="5867690"/>
          </a:xfrm>
        </p:grpSpPr>
        <p:sp>
          <p:nvSpPr>
            <p:cNvPr id="7" name="Rectangle 6">
              <a:extLst>
                <a:ext uri="{FF2B5EF4-FFF2-40B4-BE49-F238E27FC236}">
                  <a16:creationId xmlns:a16="http://schemas.microsoft.com/office/drawing/2014/main" id="{F201F3F4-2974-2E4E-AE09-64EA29C79ECC}"/>
                </a:ext>
              </a:extLst>
            </p:cNvPr>
            <p:cNvSpPr/>
            <p:nvPr/>
          </p:nvSpPr>
          <p:spPr>
            <a:xfrm>
              <a:off x="298583" y="355599"/>
              <a:ext cx="193525" cy="1466923"/>
            </a:xfrm>
            <a:prstGeom prst="rect">
              <a:avLst/>
            </a:prstGeom>
            <a:solidFill>
              <a:srgbClr val="0052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Rectangle 7">
              <a:extLst>
                <a:ext uri="{FF2B5EF4-FFF2-40B4-BE49-F238E27FC236}">
                  <a16:creationId xmlns:a16="http://schemas.microsoft.com/office/drawing/2014/main" id="{B1308032-D02B-E541-A69D-CDE158587485}"/>
                </a:ext>
              </a:extLst>
            </p:cNvPr>
            <p:cNvSpPr/>
            <p:nvPr/>
          </p:nvSpPr>
          <p:spPr>
            <a:xfrm flipH="1">
              <a:off x="298582" y="1822522"/>
              <a:ext cx="193526" cy="1466922"/>
            </a:xfrm>
            <a:prstGeom prst="rect">
              <a:avLst/>
            </a:prstGeom>
            <a:solidFill>
              <a:srgbClr val="07A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E1090ADC-B0E8-A648-9719-AC484DF41DA4}"/>
                </a:ext>
              </a:extLst>
            </p:cNvPr>
            <p:cNvSpPr/>
            <p:nvPr/>
          </p:nvSpPr>
          <p:spPr>
            <a:xfrm>
              <a:off x="298581" y="3286261"/>
              <a:ext cx="193524" cy="1470106"/>
            </a:xfrm>
            <a:prstGeom prst="rect">
              <a:avLst/>
            </a:prstGeom>
            <a:solidFill>
              <a:srgbClr val="FF6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C2FA09B0-2FBA-0B46-A357-869FC4D2B66C}"/>
                </a:ext>
              </a:extLst>
            </p:cNvPr>
            <p:cNvSpPr/>
            <p:nvPr/>
          </p:nvSpPr>
          <p:spPr>
            <a:xfrm>
              <a:off x="298581" y="4753183"/>
              <a:ext cx="193524" cy="1470106"/>
            </a:xfrm>
            <a:prstGeom prst="rect">
              <a:avLst/>
            </a:prstGeom>
            <a:solidFill>
              <a:srgbClr val="0E9A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3798378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907E17A-2E15-4E48-B640-F0D6FF4180EC}"/>
              </a:ext>
            </a:extLst>
          </p:cNvPr>
          <p:cNvSpPr>
            <a:spLocks noGrp="1"/>
          </p:cNvSpPr>
          <p:nvPr>
            <p:ph type="body" sz="quarter" idx="13"/>
          </p:nvPr>
        </p:nvSpPr>
        <p:spPr>
          <a:xfrm>
            <a:off x="385763" y="404813"/>
            <a:ext cx="4742828" cy="1046162"/>
          </a:xfrm>
        </p:spPr>
        <p:txBody>
          <a:bodyPr lIns="91440" tIns="45720" rIns="91440" bIns="45720" anchor="t"/>
          <a:lstStyle/>
          <a:p>
            <a:r>
              <a:rPr lang="en-GB">
                <a:latin typeface="+mj-lt"/>
              </a:rPr>
              <a:t>WHO &amp; ITU Joint Working Group on Ethics &amp; Governance of AI for Health </a:t>
            </a:r>
            <a:endParaRPr lang="en-GB" dirty="0">
              <a:latin typeface="+mj-lt"/>
            </a:endParaRPr>
          </a:p>
        </p:txBody>
      </p:sp>
      <p:sp>
        <p:nvSpPr>
          <p:cNvPr id="5" name="Text Placeholder 4">
            <a:extLst>
              <a:ext uri="{FF2B5EF4-FFF2-40B4-BE49-F238E27FC236}">
                <a16:creationId xmlns:a16="http://schemas.microsoft.com/office/drawing/2014/main" id="{5DD721FD-5C06-6344-81B8-BA8AB6D8DDDB}"/>
              </a:ext>
            </a:extLst>
          </p:cNvPr>
          <p:cNvSpPr>
            <a:spLocks noGrp="1"/>
          </p:cNvSpPr>
          <p:nvPr>
            <p:ph type="body" sz="quarter" idx="14"/>
          </p:nvPr>
        </p:nvSpPr>
        <p:spPr>
          <a:xfrm>
            <a:off x="385763" y="3383582"/>
            <a:ext cx="4742828" cy="545470"/>
          </a:xfrm>
        </p:spPr>
        <p:txBody>
          <a:bodyPr lIns="91440" tIns="45720" rIns="91440" bIns="45720" anchor="t"/>
          <a:lstStyle/>
          <a:p>
            <a:r>
              <a:rPr lang="fr-FR" sz="1800">
                <a:latin typeface="+mj-lt"/>
              </a:rPr>
              <a:t>Update from Ethics Sub-Group </a:t>
            </a:r>
            <a:endParaRPr lang="en-US" sz="1800" dirty="0">
              <a:latin typeface="+mj-lt"/>
            </a:endParaRPr>
          </a:p>
          <a:p>
            <a:r>
              <a:rPr lang="fr-FR" sz="1800">
                <a:latin typeface="+mj-lt"/>
              </a:rPr>
              <a:t>19th September 2022</a:t>
            </a:r>
            <a:endParaRPr lang="en-CH" sz="1800" dirty="0">
              <a:latin typeface="+mj-lt"/>
            </a:endParaRPr>
          </a:p>
        </p:txBody>
      </p:sp>
      <p:pic>
        <p:nvPicPr>
          <p:cNvPr id="8" name="Picture Placeholder 5">
            <a:extLst>
              <a:ext uri="{FF2B5EF4-FFF2-40B4-BE49-F238E27FC236}">
                <a16:creationId xmlns:a16="http://schemas.microsoft.com/office/drawing/2014/main" id="{366E0191-1ADC-FD26-9A27-99C5D10AB551}"/>
              </a:ext>
            </a:extLst>
          </p:cNvPr>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16734" r="16734"/>
          <a:stretch>
            <a:fillRect/>
          </a:stretch>
        </p:blipFill>
        <p:spPr>
          <a:xfrm>
            <a:off x="7794338" y="-174058"/>
            <a:ext cx="7338285" cy="7115281"/>
          </a:xfrm>
        </p:spPr>
      </p:pic>
    </p:spTree>
    <p:extLst>
      <p:ext uri="{BB962C8B-B14F-4D97-AF65-F5344CB8AC3E}">
        <p14:creationId xmlns:p14="http://schemas.microsoft.com/office/powerpoint/2010/main" val="3191848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grpSp>
        <p:nvGrpSpPr>
          <p:cNvPr id="169" name="Google Shape;169;p4"/>
          <p:cNvGrpSpPr/>
          <p:nvPr/>
        </p:nvGrpSpPr>
        <p:grpSpPr>
          <a:xfrm>
            <a:off x="457605" y="355599"/>
            <a:ext cx="193527" cy="5867690"/>
            <a:chOff x="298581" y="355599"/>
            <a:chExt cx="193527" cy="5867690"/>
          </a:xfrm>
        </p:grpSpPr>
        <p:sp>
          <p:nvSpPr>
            <p:cNvPr id="170" name="Google Shape;170;p4"/>
            <p:cNvSpPr/>
            <p:nvPr/>
          </p:nvSpPr>
          <p:spPr>
            <a:xfrm>
              <a:off x="298583" y="355599"/>
              <a:ext cx="193525" cy="1466923"/>
            </a:xfrm>
            <a:prstGeom prst="rect">
              <a:avLst/>
            </a:prstGeom>
            <a:solidFill>
              <a:srgbClr val="005286"/>
            </a:solidFill>
            <a:ln>
              <a:noFill/>
            </a:ln>
          </p:spPr>
          <p:txBody>
            <a:bodyPr spcFirstLastPara="1" wrap="square" lIns="91425" tIns="45700" rIns="91425" bIns="4570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FFFFFF"/>
                </a:solidFill>
                <a:effectLst/>
                <a:uLnTx/>
                <a:uFillTx/>
                <a:latin typeface="Calibri"/>
                <a:ea typeface="Calibri"/>
                <a:cs typeface="Calibri"/>
                <a:sym typeface="Calibri"/>
              </a:endParaRPr>
            </a:p>
          </p:txBody>
        </p:sp>
        <p:sp>
          <p:nvSpPr>
            <p:cNvPr id="171" name="Google Shape;171;p4"/>
            <p:cNvSpPr/>
            <p:nvPr/>
          </p:nvSpPr>
          <p:spPr>
            <a:xfrm flipH="1">
              <a:off x="298582" y="1822522"/>
              <a:ext cx="193526" cy="1466922"/>
            </a:xfrm>
            <a:prstGeom prst="rect">
              <a:avLst/>
            </a:prstGeom>
            <a:solidFill>
              <a:srgbClr val="07AD73"/>
            </a:solidFill>
            <a:ln>
              <a:noFill/>
            </a:ln>
          </p:spPr>
          <p:txBody>
            <a:bodyPr spcFirstLastPara="1" wrap="square" lIns="91425" tIns="45700" rIns="91425" bIns="4570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FFFFFF"/>
                </a:solidFill>
                <a:effectLst/>
                <a:uLnTx/>
                <a:uFillTx/>
                <a:latin typeface="Calibri"/>
                <a:ea typeface="Calibri"/>
                <a:cs typeface="Calibri"/>
                <a:sym typeface="Calibri"/>
              </a:endParaRPr>
            </a:p>
          </p:txBody>
        </p:sp>
        <p:sp>
          <p:nvSpPr>
            <p:cNvPr id="172" name="Google Shape;172;p4"/>
            <p:cNvSpPr/>
            <p:nvPr/>
          </p:nvSpPr>
          <p:spPr>
            <a:xfrm>
              <a:off x="298581" y="3286261"/>
              <a:ext cx="193524" cy="1470106"/>
            </a:xfrm>
            <a:prstGeom prst="rect">
              <a:avLst/>
            </a:prstGeom>
            <a:solidFill>
              <a:srgbClr val="FF6200"/>
            </a:solidFill>
            <a:ln>
              <a:noFill/>
            </a:ln>
          </p:spPr>
          <p:txBody>
            <a:bodyPr spcFirstLastPara="1" wrap="square" lIns="91425" tIns="45700" rIns="91425" bIns="4570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FFFFFF"/>
                </a:solidFill>
                <a:effectLst/>
                <a:uLnTx/>
                <a:uFillTx/>
                <a:latin typeface="Calibri"/>
                <a:ea typeface="Calibri"/>
                <a:cs typeface="Calibri"/>
                <a:sym typeface="Calibri"/>
              </a:endParaRPr>
            </a:p>
          </p:txBody>
        </p:sp>
        <p:sp>
          <p:nvSpPr>
            <p:cNvPr id="173" name="Google Shape;173;p4"/>
            <p:cNvSpPr/>
            <p:nvPr/>
          </p:nvSpPr>
          <p:spPr>
            <a:xfrm>
              <a:off x="298581" y="4753183"/>
              <a:ext cx="193524" cy="1470106"/>
            </a:xfrm>
            <a:prstGeom prst="rect">
              <a:avLst/>
            </a:prstGeom>
            <a:solidFill>
              <a:srgbClr val="0E9ADB"/>
            </a:solidFill>
            <a:ln>
              <a:noFill/>
            </a:ln>
          </p:spPr>
          <p:txBody>
            <a:bodyPr spcFirstLastPara="1" wrap="square" lIns="91425" tIns="45700" rIns="91425" bIns="4570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FFFFFF"/>
                </a:solidFill>
                <a:effectLst/>
                <a:uLnTx/>
                <a:uFillTx/>
                <a:latin typeface="Calibri"/>
                <a:ea typeface="Calibri"/>
                <a:cs typeface="Calibri"/>
                <a:sym typeface="Calibri"/>
              </a:endParaRPr>
            </a:p>
          </p:txBody>
        </p:sp>
      </p:grpSp>
      <p:sp>
        <p:nvSpPr>
          <p:cNvPr id="174" name="Google Shape;174;p4"/>
          <p:cNvSpPr/>
          <p:nvPr/>
        </p:nvSpPr>
        <p:spPr>
          <a:xfrm>
            <a:off x="1075037" y="567965"/>
            <a:ext cx="10818380" cy="954067"/>
          </a:xfrm>
          <a:prstGeom prst="rect">
            <a:avLst/>
          </a:prstGeom>
          <a:noFill/>
          <a:ln>
            <a:noFill/>
          </a:ln>
        </p:spPr>
        <p:txBody>
          <a:bodyPr spcFirstLastPara="1" wrap="square" lIns="91425" tIns="45700" rIns="91425" bIns="45700" anchor="t"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a:ln>
                  <a:noFill/>
                </a:ln>
                <a:solidFill>
                  <a:srgbClr val="3F3F3F"/>
                </a:solidFill>
                <a:effectLst/>
                <a:uLnTx/>
                <a:uFillTx/>
                <a:latin typeface="Arial"/>
                <a:ea typeface="Noto Sans" panose="020B0502040504020204" pitchFamily="34" charset="0"/>
                <a:cs typeface="Noto Sans" panose="020B0502040504020204" pitchFamily="34" charset="0"/>
                <a:sym typeface="Atkinson Hyperlegible"/>
              </a:rPr>
              <a:t>WHO publications on </a:t>
            </a:r>
            <a:r>
              <a:rPr kumimoji="0" lang="en-GB" sz="2800" b="0" i="0" u="none" strike="noStrike" kern="0" cap="none" spc="0" normalizeH="0" baseline="0" noProof="0" dirty="0">
                <a:ln>
                  <a:noFill/>
                </a:ln>
                <a:solidFill>
                  <a:srgbClr val="3F3F3F"/>
                </a:solidFill>
                <a:effectLst/>
                <a:uLnTx/>
                <a:uFillTx/>
                <a:latin typeface="Arial"/>
                <a:ea typeface="Noto Sans" panose="020B0502040504020204" pitchFamily="34" charset="0"/>
                <a:cs typeface="Noto Sans" panose="020B0502040504020204" pitchFamily="34" charset="0"/>
                <a:sym typeface="Atkinson Hyperlegible"/>
              </a:rPr>
              <a:t>Ethics and governance </a:t>
            </a:r>
            <a:r>
              <a:rPr kumimoji="0" lang="en-GB" sz="2800" b="0" i="0" u="none" strike="noStrike" kern="0" cap="none" spc="0" normalizeH="0" baseline="0" noProof="0">
                <a:ln>
                  <a:noFill/>
                </a:ln>
                <a:solidFill>
                  <a:srgbClr val="3F3F3F"/>
                </a:solidFill>
                <a:effectLst/>
                <a:uLnTx/>
                <a:uFillTx/>
                <a:latin typeface="Arial"/>
                <a:ea typeface="Noto Sans" panose="020B0502040504020204" pitchFamily="34" charset="0"/>
                <a:cs typeface="Noto Sans" panose="020B0502040504020204" pitchFamily="34" charset="0"/>
                <a:sym typeface="Atkinson Hyperlegible"/>
              </a:rPr>
              <a:t>of artificial intelligence </a:t>
            </a:r>
            <a:r>
              <a:rPr kumimoji="0" lang="en-GB" sz="2800" b="0" i="0" u="none" strike="noStrike" kern="0" cap="none" spc="0" normalizeH="0" baseline="0" noProof="0" dirty="0">
                <a:ln>
                  <a:noFill/>
                </a:ln>
                <a:solidFill>
                  <a:srgbClr val="3F3F3F"/>
                </a:solidFill>
                <a:effectLst/>
                <a:uLnTx/>
                <a:uFillTx/>
                <a:latin typeface="Arial"/>
                <a:ea typeface="Noto Sans" panose="020B0502040504020204" pitchFamily="34" charset="0"/>
                <a:cs typeface="Noto Sans" panose="020B0502040504020204" pitchFamily="34" charset="0"/>
                <a:sym typeface="Atkinson Hyperlegible"/>
              </a:rPr>
              <a:t>for health</a:t>
            </a:r>
            <a:endParaRPr kumimoji="0" sz="2800" b="0" i="0" u="none" strike="noStrike" kern="0" cap="none" spc="0" normalizeH="0" baseline="0" noProof="0" dirty="0">
              <a:ln>
                <a:noFill/>
              </a:ln>
              <a:solidFill>
                <a:srgbClr val="3F3F3F"/>
              </a:solidFill>
              <a:effectLst/>
              <a:uLnTx/>
              <a:uFillTx/>
              <a:latin typeface="Arial"/>
              <a:ea typeface="Noto Sans" panose="020B0502040504020204" pitchFamily="34" charset="0"/>
              <a:cs typeface="Noto Sans" panose="020B0502040504020204" pitchFamily="34" charset="0"/>
              <a:sym typeface="Atkinson Hyperlegible"/>
            </a:endParaRPr>
          </a:p>
        </p:txBody>
      </p:sp>
      <p:sp>
        <p:nvSpPr>
          <p:cNvPr id="23" name="Content Placeholder 17">
            <a:extLst>
              <a:ext uri="{FF2B5EF4-FFF2-40B4-BE49-F238E27FC236}">
                <a16:creationId xmlns:a16="http://schemas.microsoft.com/office/drawing/2014/main" id="{5C94045F-8F89-982E-2955-565F0DC250A7}"/>
              </a:ext>
            </a:extLst>
          </p:cNvPr>
          <p:cNvSpPr txBox="1">
            <a:spLocks/>
          </p:cNvSpPr>
          <p:nvPr/>
        </p:nvSpPr>
        <p:spPr>
          <a:xfrm>
            <a:off x="1075037" y="2106789"/>
            <a:ext cx="6032127" cy="1914525"/>
          </a:xfrm>
          <a:prstGeom prst="rect">
            <a:avLst/>
          </a:prstGeom>
        </p:spPr>
        <p:txBody>
          <a:bodyPr lIns="91440" tIns="45720" rIns="91440" bIns="45720" anchor="t"/>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2000" b="0" i="0" u="none" strike="noStrike" kern="1200" cap="none" spc="0" normalizeH="0" baseline="0" noProof="0" dirty="0">
              <a:ln>
                <a:noFill/>
              </a:ln>
              <a:solidFill>
                <a:srgbClr val="3F3F3F"/>
              </a:solidFill>
              <a:effectLst/>
              <a:uLnTx/>
              <a:uFillTx/>
              <a:latin typeface="Arial"/>
              <a:ea typeface="+mn-ea"/>
              <a:cs typeface="Arial"/>
              <a:sym typeface="Arial"/>
            </a:endParaRPr>
          </a:p>
        </p:txBody>
      </p:sp>
      <p:pic>
        <p:nvPicPr>
          <p:cNvPr id="24" name="Picture 4" descr="Diagram, schematic, arrow&#10;&#10;Description automatically generated">
            <a:extLst>
              <a:ext uri="{FF2B5EF4-FFF2-40B4-BE49-F238E27FC236}">
                <a16:creationId xmlns:a16="http://schemas.microsoft.com/office/drawing/2014/main" id="{874F0227-71A5-4636-9DF4-0B6BDE73A53A}"/>
              </a:ext>
            </a:extLst>
          </p:cNvPr>
          <p:cNvPicPr>
            <a:picLocks noChangeAspect="1"/>
          </p:cNvPicPr>
          <p:nvPr/>
        </p:nvPicPr>
        <p:blipFill>
          <a:blip r:embed="rId3"/>
          <a:stretch>
            <a:fillRect/>
          </a:stretch>
        </p:blipFill>
        <p:spPr>
          <a:xfrm>
            <a:off x="1153138" y="1606935"/>
            <a:ext cx="3189350" cy="4614131"/>
          </a:xfrm>
          <a:prstGeom prst="rect">
            <a:avLst/>
          </a:prstGeom>
          <a:effectLst>
            <a:outerShdw blurRad="50800" dist="177800" dir="2700000" algn="tl" rotWithShape="0">
              <a:prstClr val="black">
                <a:alpha val="40000"/>
              </a:prstClr>
            </a:outerShdw>
          </a:effectLst>
        </p:spPr>
      </p:pic>
      <p:pic>
        <p:nvPicPr>
          <p:cNvPr id="4" name="Picture 2" descr="Ageism in artificial intelligence for health">
            <a:extLst>
              <a:ext uri="{FF2B5EF4-FFF2-40B4-BE49-F238E27FC236}">
                <a16:creationId xmlns:a16="http://schemas.microsoft.com/office/drawing/2014/main" id="{9668B2C1-C824-E410-5E19-F6C7E641E8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1820" y="1606935"/>
            <a:ext cx="3263003" cy="461413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267A0BDD-139B-346B-E27B-F4E66A934971}"/>
              </a:ext>
            </a:extLst>
          </p:cNvPr>
          <p:cNvSpPr txBox="1"/>
          <p:nvPr/>
        </p:nvSpPr>
        <p:spPr>
          <a:xfrm>
            <a:off x="8033847" y="1522032"/>
            <a:ext cx="3700546" cy="5257850"/>
          </a:xfrm>
          <a:prstGeom prst="rect">
            <a:avLst/>
          </a:prstGeom>
          <a:noFill/>
        </p:spPr>
        <p:txBody>
          <a:bodyPr wrap="square">
            <a:spAutoFit/>
          </a:bodyPr>
          <a:lstStyle/>
          <a:p>
            <a:pPr marL="0" marR="0" lvl="0" indent="0" algn="l" defTabSz="457200" rtl="0" eaLnBrk="1" fontAlgn="auto" latinLnBrk="0" hangingPunct="1">
              <a:lnSpc>
                <a:spcPct val="150000"/>
              </a:lnSpc>
              <a:spcBef>
                <a:spcPts val="0"/>
              </a:spcBef>
              <a:spcAft>
                <a:spcPts val="600"/>
              </a:spcAft>
              <a:buClr>
                <a:srgbClr val="000000"/>
              </a:buClr>
              <a:buSzTx/>
              <a:buFontTx/>
              <a:buNone/>
              <a:tabLst/>
              <a:defRPr/>
            </a:pPr>
            <a:r>
              <a:rPr kumimoji="0" lang="en-US" sz="18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WHO is also issuing technical guidance documents : </a:t>
            </a:r>
          </a:p>
          <a:p>
            <a:pPr marL="285750" marR="0" lvl="0" indent="-285750" algn="l" defTabSz="457200" rtl="0" eaLnBrk="1" fontAlgn="auto" latinLnBrk="0" hangingPunct="1">
              <a:lnSpc>
                <a:spcPct val="150000"/>
              </a:lnSpc>
              <a:spcBef>
                <a:spcPts val="0"/>
              </a:spcBef>
              <a:spcAft>
                <a:spcPts val="600"/>
              </a:spcAft>
              <a:buClr>
                <a:srgbClr val="000000"/>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May 2020: Ethical Considerations to guide use of digital proximity contact tracing (COVID-19)</a:t>
            </a:r>
          </a:p>
          <a:p>
            <a:pPr marL="285750" marR="0" lvl="0" indent="-285750" algn="l" defTabSz="457200" rtl="0" eaLnBrk="1" fontAlgn="auto" latinLnBrk="0" hangingPunct="1">
              <a:lnSpc>
                <a:spcPct val="150000"/>
              </a:lnSpc>
              <a:spcBef>
                <a:spcPts val="0"/>
              </a:spcBef>
              <a:spcAft>
                <a:spcPts val="600"/>
              </a:spcAft>
              <a:buClr>
                <a:srgbClr val="000000"/>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Future documents will include ethical considerations of use of AI in pharmaceutical R&amp;D, health financing, reproductive health etc.</a:t>
            </a:r>
          </a:p>
          <a:p>
            <a:pPr marL="742950" marR="0" lvl="1" indent="-285750" algn="l" defTabSz="457200" rtl="0" eaLnBrk="1" fontAlgn="auto" latinLnBrk="0" hangingPunct="1">
              <a:lnSpc>
                <a:spcPct val="150000"/>
              </a:lnSpc>
              <a:spcBef>
                <a:spcPts val="0"/>
              </a:spcBef>
              <a:spcAft>
                <a:spcPts val="600"/>
              </a:spcAft>
              <a:buClr>
                <a:srgbClr val="000000"/>
              </a:buClr>
              <a:buSzTx/>
              <a:buFont typeface="Arial" panose="020B0604020202020204" pitchFamily="34" charset="0"/>
              <a:buChar char="•"/>
              <a:tabLst/>
              <a:defRPr/>
            </a:pPr>
            <a:endParaRPr kumimoji="0" lang="en-GB" sz="1800" b="0" i="0" u="none" strike="noStrike" kern="1200" cap="none" spc="0" normalizeH="0" baseline="0" noProof="0" dirty="0">
              <a:ln>
                <a:noFill/>
              </a:ln>
              <a:solidFill>
                <a:srgbClr val="9BDEC7"/>
              </a:solidFill>
              <a:effectLst/>
              <a:uLnTx/>
              <a:uFillTx/>
              <a:latin typeface="Arial"/>
              <a:ea typeface="+mn-ea"/>
              <a:cs typeface="+mn-cs"/>
            </a:endParaRPr>
          </a:p>
        </p:txBody>
      </p:sp>
    </p:spTree>
    <p:extLst>
      <p:ext uri="{BB962C8B-B14F-4D97-AF65-F5344CB8AC3E}">
        <p14:creationId xmlns:p14="http://schemas.microsoft.com/office/powerpoint/2010/main" val="31138162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Shape 241"/>
        <p:cNvGrpSpPr/>
        <p:nvPr/>
      </p:nvGrpSpPr>
      <p:grpSpPr>
        <a:xfrm>
          <a:off x="0" y="0"/>
          <a:ext cx="0" cy="0"/>
          <a:chOff x="0" y="0"/>
          <a:chExt cx="0" cy="0"/>
        </a:xfrm>
      </p:grpSpPr>
      <p:sp>
        <p:nvSpPr>
          <p:cNvPr id="16" name="Google Shape;187;p2">
            <a:extLst>
              <a:ext uri="{FF2B5EF4-FFF2-40B4-BE49-F238E27FC236}">
                <a16:creationId xmlns:a16="http://schemas.microsoft.com/office/drawing/2014/main" id="{2D230906-C179-9F43-B494-41C5ED46B268}"/>
              </a:ext>
            </a:extLst>
          </p:cNvPr>
          <p:cNvSpPr/>
          <p:nvPr/>
        </p:nvSpPr>
        <p:spPr>
          <a:xfrm>
            <a:off x="1611087" y="562697"/>
            <a:ext cx="8411286" cy="52318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3F3F3F"/>
              </a:buClr>
              <a:buSzPts val="3200"/>
              <a:buFontTx/>
              <a:buNone/>
              <a:tabLst/>
              <a:defRPr/>
            </a:pPr>
            <a:r>
              <a:rPr kumimoji="0" lang="en-GB" sz="2800" b="0"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WHO/ITU Ethics Sub-WG activities to date</a:t>
            </a:r>
          </a:p>
        </p:txBody>
      </p:sp>
      <p:sp>
        <p:nvSpPr>
          <p:cNvPr id="17" name="Rectangle 16">
            <a:extLst>
              <a:ext uri="{FF2B5EF4-FFF2-40B4-BE49-F238E27FC236}">
                <a16:creationId xmlns:a16="http://schemas.microsoft.com/office/drawing/2014/main" id="{B5DB7C36-B4EA-8B44-9819-4D64FF29FB90}"/>
              </a:ext>
            </a:extLst>
          </p:cNvPr>
          <p:cNvSpPr/>
          <p:nvPr/>
        </p:nvSpPr>
        <p:spPr>
          <a:xfrm>
            <a:off x="424071" y="1734559"/>
            <a:ext cx="10535020" cy="3659528"/>
          </a:xfrm>
          <a:prstGeom prst="rect">
            <a:avLst/>
          </a:prstGeom>
        </p:spPr>
        <p:txBody>
          <a:bodyPr wrap="square">
            <a:spAutoFit/>
          </a:bodyPr>
          <a:lstStyle/>
          <a:p>
            <a:pPr marL="342900" marR="0" lvl="0" indent="-285750" algn="l" defTabSz="457200" rtl="0" eaLnBrk="1" fontAlgn="auto" latinLnBrk="0" hangingPunct="1">
              <a:lnSpc>
                <a:spcPct val="15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Supported drafting of basic Q&amp;A document and definitions/terminology</a:t>
            </a:r>
          </a:p>
          <a:p>
            <a:pPr marL="342900" marR="0" lvl="0" indent="-285750" algn="l" defTabSz="457200" rtl="0" eaLnBrk="1" fontAlgn="auto" latinLnBrk="0" hangingPunct="1">
              <a:lnSpc>
                <a:spcPct val="15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Provided input into WHO Guidance document on Ethics &amp; governance of AI</a:t>
            </a:r>
          </a:p>
          <a:p>
            <a:pPr marL="342900" marR="0" lvl="0" indent="-285750" algn="l" defTabSz="457200" rtl="0" eaLnBrk="1" fontAlgn="auto" latinLnBrk="0" hangingPunct="1">
              <a:lnSpc>
                <a:spcPct val="15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Supported clinical evaluation guidance, for which ethics guidance was a key component</a:t>
            </a:r>
          </a:p>
          <a:p>
            <a:pPr marL="342900" marR="0" lvl="0" indent="-285750" algn="l" defTabSz="457200" rtl="0" eaLnBrk="1" fontAlgn="auto" latinLnBrk="0" hangingPunct="1">
              <a:lnSpc>
                <a:spcPct val="15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Workshop on ethics &amp; governance of AI (Berlin, 30 May 2022)</a:t>
            </a:r>
          </a:p>
          <a:p>
            <a:pPr marL="342900" marR="0" lvl="0" indent="-285750" algn="l" defTabSz="457200" rtl="0" eaLnBrk="1" fontAlgn="auto" latinLnBrk="0" hangingPunct="1">
              <a:lnSpc>
                <a:spcPct val="150000"/>
              </a:lnSpc>
              <a:spcBef>
                <a:spcPts val="0"/>
              </a:spcBef>
              <a:spcAft>
                <a:spcPts val="600"/>
              </a:spcAft>
              <a:buClr>
                <a:srgbClr val="000000"/>
              </a:buClr>
              <a:buSzTx/>
              <a:buFont typeface="Arial" panose="020B0604020202020204" pitchFamily="34" charset="0"/>
              <a:buChar char="•"/>
              <a:tabLst/>
              <a:defRPr/>
            </a:pPr>
            <a:r>
              <a:rPr kumimoji="0" lang="en-US" sz="2000" b="1"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Meeting of Ethics Sub-WG on future areas of collaboration and engagement </a:t>
            </a:r>
          </a:p>
          <a:p>
            <a:pPr marL="57150" marR="0" lvl="0" indent="0" algn="l" defTabSz="457200" rtl="0" eaLnBrk="1" fontAlgn="auto" latinLnBrk="0" hangingPunct="1">
              <a:lnSpc>
                <a:spcPct val="150000"/>
              </a:lnSpc>
              <a:spcBef>
                <a:spcPts val="0"/>
              </a:spcBef>
              <a:spcAft>
                <a:spcPts val="600"/>
              </a:spcAft>
              <a:buClr>
                <a:srgbClr val="000000"/>
              </a:buClr>
              <a:buSzTx/>
              <a:buFontTx/>
              <a:buNone/>
              <a:tabLst/>
              <a:defRPr/>
            </a:pPr>
            <a:r>
              <a:rPr kumimoji="0" lang="en-US" sz="2000" b="1"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	(held on 7 September 2022)</a:t>
            </a:r>
          </a:p>
        </p:txBody>
      </p:sp>
      <p:sp>
        <p:nvSpPr>
          <p:cNvPr id="20" name="Slide Number Placeholder 57">
            <a:extLst>
              <a:ext uri="{FF2B5EF4-FFF2-40B4-BE49-F238E27FC236}">
                <a16:creationId xmlns:a16="http://schemas.microsoft.com/office/drawing/2014/main" id="{0A9296AF-3E37-844E-A90D-1E8DDD1F3948}"/>
              </a:ext>
            </a:extLst>
          </p:cNvPr>
          <p:cNvSpPr>
            <a:spLocks noGrp="1"/>
          </p:cNvSpPr>
          <p:nvPr>
            <p:ph type="sldNum" idx="12"/>
          </p:nvPr>
        </p:nvSpPr>
        <p:spPr>
          <a:xfrm>
            <a:off x="10959091" y="6380937"/>
            <a:ext cx="1052510" cy="365125"/>
          </a:xfrm>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000" b="0" i="0" u="none" strike="noStrike" kern="0" cap="none" spc="0" normalizeH="0" baseline="0" noProof="0" smtClean="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lang="en-GB" sz="1000" b="0" i="0" u="none" strike="noStrike" kern="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endParaRPr>
          </a:p>
        </p:txBody>
      </p:sp>
      <p:grpSp>
        <p:nvGrpSpPr>
          <p:cNvPr id="4" name="Group 3">
            <a:extLst>
              <a:ext uri="{FF2B5EF4-FFF2-40B4-BE49-F238E27FC236}">
                <a16:creationId xmlns:a16="http://schemas.microsoft.com/office/drawing/2014/main" id="{7F1089E6-7A24-964E-878B-5CBF37692992}"/>
              </a:ext>
            </a:extLst>
          </p:cNvPr>
          <p:cNvGrpSpPr/>
          <p:nvPr/>
        </p:nvGrpSpPr>
        <p:grpSpPr>
          <a:xfrm>
            <a:off x="11291819" y="352416"/>
            <a:ext cx="193527" cy="5867690"/>
            <a:chOff x="298581" y="355599"/>
            <a:chExt cx="193527" cy="5867690"/>
          </a:xfrm>
        </p:grpSpPr>
        <p:sp>
          <p:nvSpPr>
            <p:cNvPr id="7" name="Rectangle 6">
              <a:extLst>
                <a:ext uri="{FF2B5EF4-FFF2-40B4-BE49-F238E27FC236}">
                  <a16:creationId xmlns:a16="http://schemas.microsoft.com/office/drawing/2014/main" id="{F201F3F4-2974-2E4E-AE09-64EA29C79ECC}"/>
                </a:ext>
              </a:extLst>
            </p:cNvPr>
            <p:cNvSpPr/>
            <p:nvPr/>
          </p:nvSpPr>
          <p:spPr>
            <a:xfrm>
              <a:off x="298583" y="355599"/>
              <a:ext cx="193525" cy="1466923"/>
            </a:xfrm>
            <a:prstGeom prst="rect">
              <a:avLst/>
            </a:prstGeom>
            <a:solidFill>
              <a:srgbClr val="0052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Rectangle 7">
              <a:extLst>
                <a:ext uri="{FF2B5EF4-FFF2-40B4-BE49-F238E27FC236}">
                  <a16:creationId xmlns:a16="http://schemas.microsoft.com/office/drawing/2014/main" id="{B1308032-D02B-E541-A69D-CDE158587485}"/>
                </a:ext>
              </a:extLst>
            </p:cNvPr>
            <p:cNvSpPr/>
            <p:nvPr/>
          </p:nvSpPr>
          <p:spPr>
            <a:xfrm flipH="1">
              <a:off x="298582" y="1822522"/>
              <a:ext cx="193526" cy="1466922"/>
            </a:xfrm>
            <a:prstGeom prst="rect">
              <a:avLst/>
            </a:prstGeom>
            <a:solidFill>
              <a:srgbClr val="07A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E1090ADC-B0E8-A648-9719-AC484DF41DA4}"/>
                </a:ext>
              </a:extLst>
            </p:cNvPr>
            <p:cNvSpPr/>
            <p:nvPr/>
          </p:nvSpPr>
          <p:spPr>
            <a:xfrm>
              <a:off x="298581" y="3286261"/>
              <a:ext cx="193524" cy="1470106"/>
            </a:xfrm>
            <a:prstGeom prst="rect">
              <a:avLst/>
            </a:prstGeom>
            <a:solidFill>
              <a:srgbClr val="FF6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C2FA09B0-2FBA-0B46-A357-869FC4D2B66C}"/>
                </a:ext>
              </a:extLst>
            </p:cNvPr>
            <p:cNvSpPr/>
            <p:nvPr/>
          </p:nvSpPr>
          <p:spPr>
            <a:xfrm>
              <a:off x="298581" y="4753183"/>
              <a:ext cx="193524" cy="1470106"/>
            </a:xfrm>
            <a:prstGeom prst="rect">
              <a:avLst/>
            </a:prstGeom>
            <a:solidFill>
              <a:srgbClr val="0E9A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13647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Shape 241"/>
        <p:cNvGrpSpPr/>
        <p:nvPr/>
      </p:nvGrpSpPr>
      <p:grpSpPr>
        <a:xfrm>
          <a:off x="0" y="0"/>
          <a:ext cx="0" cy="0"/>
          <a:chOff x="0" y="0"/>
          <a:chExt cx="0" cy="0"/>
        </a:xfrm>
      </p:grpSpPr>
      <p:sp>
        <p:nvSpPr>
          <p:cNvPr id="16" name="Google Shape;187;p2">
            <a:extLst>
              <a:ext uri="{FF2B5EF4-FFF2-40B4-BE49-F238E27FC236}">
                <a16:creationId xmlns:a16="http://schemas.microsoft.com/office/drawing/2014/main" id="{2D230906-C179-9F43-B494-41C5ED46B268}"/>
              </a:ext>
            </a:extLst>
          </p:cNvPr>
          <p:cNvSpPr/>
          <p:nvPr/>
        </p:nvSpPr>
        <p:spPr>
          <a:xfrm>
            <a:off x="1378858" y="562697"/>
            <a:ext cx="8411286" cy="95406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3F3F3F"/>
              </a:buClr>
              <a:buSzPts val="3200"/>
              <a:buFontTx/>
              <a:buNone/>
              <a:tabLst/>
              <a:defRPr/>
            </a:pPr>
            <a:r>
              <a:rPr kumimoji="0" lang="en-GB" sz="2800" b="1"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Areas of discussion at Ethics sub-WG meeting</a:t>
            </a:r>
          </a:p>
          <a:p>
            <a:pPr marL="0" marR="0" lvl="0" indent="0" algn="ctr" defTabSz="914400" rtl="0" eaLnBrk="1" fontAlgn="auto" latinLnBrk="0" hangingPunct="1">
              <a:lnSpc>
                <a:spcPct val="100000"/>
              </a:lnSpc>
              <a:spcBef>
                <a:spcPts val="0"/>
              </a:spcBef>
              <a:spcAft>
                <a:spcPts val="0"/>
              </a:spcAft>
              <a:buClr>
                <a:srgbClr val="3F3F3F"/>
              </a:buClr>
              <a:buSzPts val="3200"/>
              <a:buFontTx/>
              <a:buNone/>
              <a:tabLst/>
              <a:defRPr/>
            </a:pPr>
            <a:r>
              <a:rPr kumimoji="0" lang="en-GB" sz="2800" b="1"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 (7 September 2022)</a:t>
            </a:r>
          </a:p>
        </p:txBody>
      </p:sp>
      <p:sp>
        <p:nvSpPr>
          <p:cNvPr id="17" name="Rectangle 16">
            <a:extLst>
              <a:ext uri="{FF2B5EF4-FFF2-40B4-BE49-F238E27FC236}">
                <a16:creationId xmlns:a16="http://schemas.microsoft.com/office/drawing/2014/main" id="{B5DB7C36-B4EA-8B44-9819-4D64FF29FB90}"/>
              </a:ext>
            </a:extLst>
          </p:cNvPr>
          <p:cNvSpPr/>
          <p:nvPr/>
        </p:nvSpPr>
        <p:spPr>
          <a:xfrm>
            <a:off x="424071" y="1724495"/>
            <a:ext cx="10535020" cy="3409010"/>
          </a:xfrm>
          <a:prstGeom prst="rect">
            <a:avLst/>
          </a:prstGeom>
        </p:spPr>
        <p:txBody>
          <a:bodyPr wrap="square">
            <a:spAutoFit/>
          </a:bodyPr>
          <a:lstStyle/>
          <a:p>
            <a:pPr marL="571500" marR="0" lvl="0" indent="-514350" algn="l" defTabSz="457200" rtl="0" eaLnBrk="1" fontAlgn="auto" latinLnBrk="0" hangingPunct="1">
              <a:lnSpc>
                <a:spcPct val="150000"/>
              </a:lnSpc>
              <a:spcBef>
                <a:spcPts val="0"/>
              </a:spcBef>
              <a:spcAft>
                <a:spcPts val="600"/>
              </a:spcAft>
              <a:buClr>
                <a:srgbClr val="000000"/>
              </a:buClr>
              <a:buSzTx/>
              <a:buFont typeface="+mj-lt"/>
              <a:buAutoNum type="arabicPeriod"/>
              <a:tabLst/>
              <a:defRPr/>
            </a:pPr>
            <a:r>
              <a:rPr kumimoji="0" lang="en-US" sz="28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Development of online curriculum for programmers and designers that integrates WHO Ethics Guidance </a:t>
            </a:r>
          </a:p>
          <a:p>
            <a:pPr marL="571500" marR="0" lvl="0" indent="-514350" algn="l" defTabSz="457200" rtl="0" eaLnBrk="1" fontAlgn="auto" latinLnBrk="0" hangingPunct="1">
              <a:lnSpc>
                <a:spcPct val="150000"/>
              </a:lnSpc>
              <a:spcBef>
                <a:spcPts val="0"/>
              </a:spcBef>
              <a:spcAft>
                <a:spcPts val="600"/>
              </a:spcAft>
              <a:buClr>
                <a:srgbClr val="000000"/>
              </a:buClr>
              <a:buSzTx/>
              <a:buFont typeface="+mj-lt"/>
              <a:buAutoNum type="arabicPeriod"/>
              <a:tabLst/>
              <a:defRPr/>
            </a:pPr>
            <a:r>
              <a:rPr kumimoji="0" lang="en-US" sz="28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Feedback on possible Code of Conduct for technology companies integrating consensus principles </a:t>
            </a:r>
          </a:p>
          <a:p>
            <a:pPr marL="571500" marR="0" lvl="0" indent="-514350" algn="l" defTabSz="457200" rtl="0" eaLnBrk="1" fontAlgn="auto" latinLnBrk="0" hangingPunct="1">
              <a:lnSpc>
                <a:spcPct val="150000"/>
              </a:lnSpc>
              <a:spcBef>
                <a:spcPts val="0"/>
              </a:spcBef>
              <a:spcAft>
                <a:spcPts val="600"/>
              </a:spcAft>
              <a:buClr>
                <a:srgbClr val="000000"/>
              </a:buClr>
              <a:buSzTx/>
              <a:buFont typeface="+mj-lt"/>
              <a:buAutoNum type="arabicPeriod"/>
              <a:tabLst/>
              <a:defRPr/>
            </a:pPr>
            <a:r>
              <a:rPr kumimoji="0" lang="en-US" sz="28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Open discussion on other potential areas of work. </a:t>
            </a:r>
          </a:p>
        </p:txBody>
      </p:sp>
      <p:sp>
        <p:nvSpPr>
          <p:cNvPr id="20" name="Slide Number Placeholder 57">
            <a:extLst>
              <a:ext uri="{FF2B5EF4-FFF2-40B4-BE49-F238E27FC236}">
                <a16:creationId xmlns:a16="http://schemas.microsoft.com/office/drawing/2014/main" id="{0A9296AF-3E37-844E-A90D-1E8DDD1F3948}"/>
              </a:ext>
            </a:extLst>
          </p:cNvPr>
          <p:cNvSpPr>
            <a:spLocks noGrp="1"/>
          </p:cNvSpPr>
          <p:nvPr>
            <p:ph type="sldNum" idx="12"/>
          </p:nvPr>
        </p:nvSpPr>
        <p:spPr>
          <a:xfrm>
            <a:off x="10959091" y="6380937"/>
            <a:ext cx="1052510" cy="365125"/>
          </a:xfrm>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000" b="0" i="0" u="none" strike="noStrike" kern="0" cap="none" spc="0" normalizeH="0" baseline="0" noProof="0" smtClean="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lang="en-GB" sz="1000" b="0" i="0" u="none" strike="noStrike" kern="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endParaRPr>
          </a:p>
        </p:txBody>
      </p:sp>
      <p:grpSp>
        <p:nvGrpSpPr>
          <p:cNvPr id="4" name="Group 3">
            <a:extLst>
              <a:ext uri="{FF2B5EF4-FFF2-40B4-BE49-F238E27FC236}">
                <a16:creationId xmlns:a16="http://schemas.microsoft.com/office/drawing/2014/main" id="{7F1089E6-7A24-964E-878B-5CBF37692992}"/>
              </a:ext>
            </a:extLst>
          </p:cNvPr>
          <p:cNvGrpSpPr/>
          <p:nvPr/>
        </p:nvGrpSpPr>
        <p:grpSpPr>
          <a:xfrm>
            <a:off x="11291819" y="352416"/>
            <a:ext cx="193527" cy="5867690"/>
            <a:chOff x="298581" y="355599"/>
            <a:chExt cx="193527" cy="5867690"/>
          </a:xfrm>
        </p:grpSpPr>
        <p:sp>
          <p:nvSpPr>
            <p:cNvPr id="7" name="Rectangle 6">
              <a:extLst>
                <a:ext uri="{FF2B5EF4-FFF2-40B4-BE49-F238E27FC236}">
                  <a16:creationId xmlns:a16="http://schemas.microsoft.com/office/drawing/2014/main" id="{F201F3F4-2974-2E4E-AE09-64EA29C79ECC}"/>
                </a:ext>
              </a:extLst>
            </p:cNvPr>
            <p:cNvSpPr/>
            <p:nvPr/>
          </p:nvSpPr>
          <p:spPr>
            <a:xfrm>
              <a:off x="298583" y="355599"/>
              <a:ext cx="193525" cy="1466923"/>
            </a:xfrm>
            <a:prstGeom prst="rect">
              <a:avLst/>
            </a:prstGeom>
            <a:solidFill>
              <a:srgbClr val="0052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Rectangle 7">
              <a:extLst>
                <a:ext uri="{FF2B5EF4-FFF2-40B4-BE49-F238E27FC236}">
                  <a16:creationId xmlns:a16="http://schemas.microsoft.com/office/drawing/2014/main" id="{B1308032-D02B-E541-A69D-CDE158587485}"/>
                </a:ext>
              </a:extLst>
            </p:cNvPr>
            <p:cNvSpPr/>
            <p:nvPr/>
          </p:nvSpPr>
          <p:spPr>
            <a:xfrm flipH="1">
              <a:off x="298582" y="1822522"/>
              <a:ext cx="193526" cy="1466922"/>
            </a:xfrm>
            <a:prstGeom prst="rect">
              <a:avLst/>
            </a:prstGeom>
            <a:solidFill>
              <a:srgbClr val="07A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E1090ADC-B0E8-A648-9719-AC484DF41DA4}"/>
                </a:ext>
              </a:extLst>
            </p:cNvPr>
            <p:cNvSpPr/>
            <p:nvPr/>
          </p:nvSpPr>
          <p:spPr>
            <a:xfrm>
              <a:off x="298581" y="3286261"/>
              <a:ext cx="193524" cy="1470106"/>
            </a:xfrm>
            <a:prstGeom prst="rect">
              <a:avLst/>
            </a:prstGeom>
            <a:solidFill>
              <a:srgbClr val="FF6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C2FA09B0-2FBA-0B46-A357-869FC4D2B66C}"/>
                </a:ext>
              </a:extLst>
            </p:cNvPr>
            <p:cNvSpPr/>
            <p:nvPr/>
          </p:nvSpPr>
          <p:spPr>
            <a:xfrm>
              <a:off x="298581" y="4753183"/>
              <a:ext cx="193524" cy="1470106"/>
            </a:xfrm>
            <a:prstGeom prst="rect">
              <a:avLst/>
            </a:prstGeom>
            <a:solidFill>
              <a:srgbClr val="0E9A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479872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6" name="Google Shape;236;p4"/>
          <p:cNvSpPr/>
          <p:nvPr/>
        </p:nvSpPr>
        <p:spPr>
          <a:xfrm>
            <a:off x="1237012" y="849156"/>
            <a:ext cx="6670131" cy="95406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70C0"/>
              </a:buClr>
              <a:buSzPts val="3200"/>
              <a:buFont typeface="Calibri"/>
              <a:buNone/>
              <a:tabLst/>
              <a:defRPr/>
            </a:pPr>
            <a:r>
              <a:rPr kumimoji="0" lang="en-GB" sz="2800" b="1"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Accelerate the implementation of the guidance via on-line course</a:t>
            </a:r>
            <a:endParaRPr kumimoji="0" sz="2800" b="1"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endParaRPr>
          </a:p>
        </p:txBody>
      </p:sp>
      <p:sp>
        <p:nvSpPr>
          <p:cNvPr id="2" name="Rectangle 1">
            <a:extLst>
              <a:ext uri="{FF2B5EF4-FFF2-40B4-BE49-F238E27FC236}">
                <a16:creationId xmlns:a16="http://schemas.microsoft.com/office/drawing/2014/main" id="{37B1A361-88C2-8D46-885C-1A2FBE615725}"/>
              </a:ext>
            </a:extLst>
          </p:cNvPr>
          <p:cNvSpPr/>
          <p:nvPr/>
        </p:nvSpPr>
        <p:spPr>
          <a:xfrm>
            <a:off x="1157825" y="2306606"/>
            <a:ext cx="6993041" cy="4203074"/>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
                <a:srgbClr val="000000"/>
              </a:buClr>
              <a:buSzPts val="2576"/>
              <a:buFontTx/>
              <a:buNone/>
              <a:tabLst/>
              <a:defRPr/>
            </a:pPr>
            <a:r>
              <a:rPr kumimoji="0" lang="en-GB" sz="1800" b="1"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rPr>
              <a:t>Growing interest </a:t>
            </a:r>
            <a:r>
              <a:rPr kumimoji="0" lang="en-GB" sz="1800" b="0"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rPr>
              <a:t>among country authorities and other key stakeholders in how to best </a:t>
            </a:r>
            <a:r>
              <a:rPr kumimoji="0" lang="en-GB" sz="1800" b="1"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rPr>
              <a:t>implement</a:t>
            </a:r>
            <a:r>
              <a:rPr kumimoji="0" lang="en-GB" sz="1800" b="0"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rPr>
              <a:t> the WHO guidance on Ethics &amp; governance of AI for Health.</a:t>
            </a:r>
          </a:p>
          <a:p>
            <a:pPr marL="0" marR="0" lvl="0" indent="0" algn="l" defTabSz="914400" rtl="0" eaLnBrk="1" fontAlgn="auto" latinLnBrk="0" hangingPunct="1">
              <a:lnSpc>
                <a:spcPct val="150000"/>
              </a:lnSpc>
              <a:spcBef>
                <a:spcPts val="0"/>
              </a:spcBef>
              <a:spcAft>
                <a:spcPts val="0"/>
              </a:spcAft>
              <a:buClr>
                <a:srgbClr val="000000"/>
              </a:buClr>
              <a:buSzPts val="2576"/>
              <a:buFontTx/>
              <a:buNone/>
              <a:tabLst/>
              <a:defRPr/>
            </a:pPr>
            <a:endParaRPr kumimoji="0" lang="en-GB" sz="1800" b="0"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endParaRPr>
          </a:p>
          <a:p>
            <a:pPr marL="0" marR="0" lvl="0" indent="0" algn="l" defTabSz="914400" rtl="0" eaLnBrk="1" fontAlgn="auto" latinLnBrk="0" hangingPunct="1">
              <a:lnSpc>
                <a:spcPct val="150000"/>
              </a:lnSpc>
              <a:spcBef>
                <a:spcPts val="0"/>
              </a:spcBef>
              <a:spcAft>
                <a:spcPts val="0"/>
              </a:spcAft>
              <a:buClr>
                <a:srgbClr val="000000"/>
              </a:buClr>
              <a:buSzPts val="2576"/>
              <a:buFontTx/>
              <a:buNone/>
              <a:tabLst/>
              <a:defRPr/>
            </a:pPr>
            <a:r>
              <a:rPr kumimoji="0" lang="en-GB" sz="1800" b="0"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rPr>
              <a:t>Accelerate</a:t>
            </a:r>
            <a:r>
              <a:rPr kumimoji="0" lang="en-GB" sz="1800" b="1"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rPr>
              <a:t> translating </a:t>
            </a:r>
            <a:r>
              <a:rPr kumimoji="0" lang="en-GB" sz="1800" b="0"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rPr>
              <a:t>knowledge from the guidance into </a:t>
            </a:r>
            <a:r>
              <a:rPr kumimoji="0" lang="en-GB" sz="1800" b="1"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rPr>
              <a:t>actionable information </a:t>
            </a:r>
            <a:r>
              <a:rPr kumimoji="0" lang="en-GB" sz="1800" b="0"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rPr>
              <a:t>to support governments, AI developers and healthcare providers’ activities.</a:t>
            </a:r>
          </a:p>
          <a:p>
            <a:pPr marL="0" marR="0" lvl="0" indent="0" algn="l" defTabSz="914400" rtl="0" eaLnBrk="1" fontAlgn="auto" latinLnBrk="0" hangingPunct="1">
              <a:lnSpc>
                <a:spcPct val="150000"/>
              </a:lnSpc>
              <a:spcBef>
                <a:spcPts val="0"/>
              </a:spcBef>
              <a:spcAft>
                <a:spcPts val="0"/>
              </a:spcAft>
              <a:buClr>
                <a:srgbClr val="000000"/>
              </a:buClr>
              <a:buSzPts val="2576"/>
              <a:buFontTx/>
              <a:buNone/>
              <a:tabLst/>
              <a:defRPr/>
            </a:pPr>
            <a:endParaRPr kumimoji="0" lang="en-GB" sz="1800" b="0"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endParaRPr>
          </a:p>
          <a:p>
            <a:pPr marL="0" marR="0" lvl="0" indent="0" algn="l" defTabSz="914400" rtl="0" eaLnBrk="1" fontAlgn="auto" latinLnBrk="0" hangingPunct="1">
              <a:lnSpc>
                <a:spcPct val="150000"/>
              </a:lnSpc>
              <a:spcBef>
                <a:spcPts val="0"/>
              </a:spcBef>
              <a:spcAft>
                <a:spcPts val="0"/>
              </a:spcAft>
              <a:buClr>
                <a:srgbClr val="000000"/>
              </a:buClr>
              <a:buSzPts val="2576"/>
              <a:buFontTx/>
              <a:buNone/>
              <a:tabLst/>
              <a:defRPr/>
            </a:pPr>
            <a:r>
              <a:rPr kumimoji="0" lang="en-GB" sz="1800" b="1"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rPr>
              <a:t>Audience</a:t>
            </a:r>
            <a:r>
              <a:rPr kumimoji="0" lang="en-GB" sz="1800" b="0" i="0" u="none" strike="noStrike" kern="0" cap="none" spc="0" normalizeH="0" baseline="0" noProof="0" dirty="0">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rPr>
              <a:t>: Member states, developers and health workforce</a:t>
            </a:r>
          </a:p>
          <a:p>
            <a:pPr marL="0" marR="0" lvl="0" indent="0" algn="l" defTabSz="914400" rtl="0" eaLnBrk="1" fontAlgn="auto" latinLnBrk="0" hangingPunct="1">
              <a:lnSpc>
                <a:spcPct val="150000"/>
              </a:lnSpc>
              <a:spcBef>
                <a:spcPts val="0"/>
              </a:spcBef>
              <a:spcAft>
                <a:spcPts val="0"/>
              </a:spcAft>
              <a:buClr>
                <a:srgbClr val="000000"/>
              </a:buClr>
              <a:buSzPts val="2576"/>
              <a:buFontTx/>
              <a:buNone/>
              <a:tabLst/>
              <a:defRPr/>
            </a:pPr>
            <a:endParaRPr kumimoji="0" lang="en-GB" sz="1800" b="0" i="0" u="none" strike="noStrike" kern="0" cap="none" spc="0" normalizeH="0" baseline="0" noProof="0" dirty="0" err="1">
              <a:ln>
                <a:noFill/>
              </a:ln>
              <a:solidFill>
                <a:srgbClr val="000000">
                  <a:lumMod val="75000"/>
                  <a:lumOff val="25000"/>
                </a:srgbClr>
              </a:solidFill>
              <a:effectLst/>
              <a:uLnTx/>
              <a:uFillTx/>
              <a:latin typeface="Noto Sans" panose="020B0502040504020204" pitchFamily="34" charset="0"/>
              <a:ea typeface="Noto Sans" panose="020B0502040504020204" pitchFamily="34" charset="0"/>
              <a:cs typeface="Noto Sans" panose="020B0502040504020204" pitchFamily="34" charset="0"/>
              <a:sym typeface="Quattrocento Sans"/>
            </a:endParaRPr>
          </a:p>
        </p:txBody>
      </p:sp>
      <p:sp>
        <p:nvSpPr>
          <p:cNvPr id="12" name="Google Shape;236;p4">
            <a:extLst>
              <a:ext uri="{FF2B5EF4-FFF2-40B4-BE49-F238E27FC236}">
                <a16:creationId xmlns:a16="http://schemas.microsoft.com/office/drawing/2014/main" id="{3B308DFA-F0C9-4948-91A8-9541248A8BD2}"/>
              </a:ext>
            </a:extLst>
          </p:cNvPr>
          <p:cNvSpPr/>
          <p:nvPr/>
        </p:nvSpPr>
        <p:spPr>
          <a:xfrm>
            <a:off x="1359088" y="1803223"/>
            <a:ext cx="6290594" cy="461624"/>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70C0"/>
              </a:buClr>
              <a:buSzPts val="3200"/>
              <a:buFont typeface="Calibri"/>
              <a:buNone/>
              <a:tabLst/>
              <a:defRPr/>
            </a:pPr>
            <a:r>
              <a:rPr kumimoji="0" lang="en-GB" sz="2400" b="1" i="0" u="none" strike="noStrike" kern="0" cap="none" spc="0" normalizeH="0" baseline="0" noProof="0" dirty="0">
                <a:ln>
                  <a:noFill/>
                </a:ln>
                <a:solidFill>
                  <a:srgbClr val="A8D0DA"/>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Free for all, at any time, at anywhere</a:t>
            </a:r>
            <a:endParaRPr kumimoji="0" sz="2400" b="1" i="0" u="none" strike="noStrike" kern="0" cap="none" spc="0" normalizeH="0" baseline="0" noProof="0" dirty="0">
              <a:ln>
                <a:noFill/>
              </a:ln>
              <a:solidFill>
                <a:srgbClr val="A8D0DA"/>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endParaRPr>
          </a:p>
        </p:txBody>
      </p:sp>
      <p:pic>
        <p:nvPicPr>
          <p:cNvPr id="10" name="Picture 9">
            <a:extLst>
              <a:ext uri="{FF2B5EF4-FFF2-40B4-BE49-F238E27FC236}">
                <a16:creationId xmlns:a16="http://schemas.microsoft.com/office/drawing/2014/main" id="{75C8F65A-4323-174A-84BD-26E589668FDD}"/>
              </a:ext>
            </a:extLst>
          </p:cNvPr>
          <p:cNvPicPr>
            <a:picLocks noChangeAspect="1"/>
          </p:cNvPicPr>
          <p:nvPr/>
        </p:nvPicPr>
        <p:blipFill>
          <a:blip r:embed="rId3"/>
          <a:srcRect/>
          <a:stretch/>
        </p:blipFill>
        <p:spPr>
          <a:xfrm>
            <a:off x="8272942" y="-199505"/>
            <a:ext cx="7335740" cy="7057505"/>
          </a:xfrm>
          <a:prstGeom prst="ellipse">
            <a:avLst/>
          </a:prstGeom>
        </p:spPr>
      </p:pic>
      <p:sp>
        <p:nvSpPr>
          <p:cNvPr id="8" name="Rectangle 7">
            <a:extLst>
              <a:ext uri="{FF2B5EF4-FFF2-40B4-BE49-F238E27FC236}">
                <a16:creationId xmlns:a16="http://schemas.microsoft.com/office/drawing/2014/main" id="{4A564733-9761-2848-8D91-8782DE81D260}"/>
              </a:ext>
            </a:extLst>
          </p:cNvPr>
          <p:cNvSpPr/>
          <p:nvPr/>
        </p:nvSpPr>
        <p:spPr>
          <a:xfrm>
            <a:off x="298583" y="355599"/>
            <a:ext cx="193525" cy="1466923"/>
          </a:xfrm>
          <a:prstGeom prst="rect">
            <a:avLst/>
          </a:prstGeom>
          <a:solidFill>
            <a:srgbClr val="0052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3" name="Rectangle 12">
            <a:extLst>
              <a:ext uri="{FF2B5EF4-FFF2-40B4-BE49-F238E27FC236}">
                <a16:creationId xmlns:a16="http://schemas.microsoft.com/office/drawing/2014/main" id="{39BBE0FE-3889-A440-B13F-0D639CB567B5}"/>
              </a:ext>
            </a:extLst>
          </p:cNvPr>
          <p:cNvSpPr/>
          <p:nvPr/>
        </p:nvSpPr>
        <p:spPr>
          <a:xfrm flipH="1">
            <a:off x="298582" y="1822522"/>
            <a:ext cx="193526" cy="1466922"/>
          </a:xfrm>
          <a:prstGeom prst="rect">
            <a:avLst/>
          </a:prstGeom>
          <a:solidFill>
            <a:srgbClr val="07A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4" name="Rectangle 13">
            <a:extLst>
              <a:ext uri="{FF2B5EF4-FFF2-40B4-BE49-F238E27FC236}">
                <a16:creationId xmlns:a16="http://schemas.microsoft.com/office/drawing/2014/main" id="{C4341BED-92E1-B643-919A-438EF1C67953}"/>
              </a:ext>
            </a:extLst>
          </p:cNvPr>
          <p:cNvSpPr/>
          <p:nvPr/>
        </p:nvSpPr>
        <p:spPr>
          <a:xfrm>
            <a:off x="298581" y="3286261"/>
            <a:ext cx="193524" cy="1470106"/>
          </a:xfrm>
          <a:prstGeom prst="rect">
            <a:avLst/>
          </a:prstGeom>
          <a:solidFill>
            <a:srgbClr val="FF6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5" name="Rectangle 14">
            <a:extLst>
              <a:ext uri="{FF2B5EF4-FFF2-40B4-BE49-F238E27FC236}">
                <a16:creationId xmlns:a16="http://schemas.microsoft.com/office/drawing/2014/main" id="{6BA5744B-4C52-B94C-8768-C495149687F5}"/>
              </a:ext>
            </a:extLst>
          </p:cNvPr>
          <p:cNvSpPr/>
          <p:nvPr/>
        </p:nvSpPr>
        <p:spPr>
          <a:xfrm>
            <a:off x="298581" y="4753183"/>
            <a:ext cx="193524" cy="1470106"/>
          </a:xfrm>
          <a:prstGeom prst="rect">
            <a:avLst/>
          </a:prstGeom>
          <a:solidFill>
            <a:srgbClr val="0E9A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117936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Shape 241"/>
        <p:cNvGrpSpPr/>
        <p:nvPr/>
      </p:nvGrpSpPr>
      <p:grpSpPr>
        <a:xfrm>
          <a:off x="0" y="0"/>
          <a:ext cx="0" cy="0"/>
          <a:chOff x="0" y="0"/>
          <a:chExt cx="0" cy="0"/>
        </a:xfrm>
      </p:grpSpPr>
      <p:sp>
        <p:nvSpPr>
          <p:cNvPr id="16" name="Google Shape;187;p2">
            <a:extLst>
              <a:ext uri="{FF2B5EF4-FFF2-40B4-BE49-F238E27FC236}">
                <a16:creationId xmlns:a16="http://schemas.microsoft.com/office/drawing/2014/main" id="{2D230906-C179-9F43-B494-41C5ED46B268}"/>
              </a:ext>
            </a:extLst>
          </p:cNvPr>
          <p:cNvSpPr/>
          <p:nvPr/>
        </p:nvSpPr>
        <p:spPr>
          <a:xfrm>
            <a:off x="3074057" y="562698"/>
            <a:ext cx="8411286" cy="52318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3F3F3F"/>
              </a:buClr>
              <a:buSzPts val="3200"/>
              <a:buFontTx/>
              <a:buNone/>
              <a:tabLst/>
              <a:defRPr/>
            </a:pPr>
            <a:r>
              <a:rPr kumimoji="0" lang="en-GB" sz="2800" b="1" i="0" u="none" strike="noStrike" kern="0" cap="none" spc="0" normalizeH="0" baseline="0" noProof="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Feedback from discussion</a:t>
            </a:r>
            <a:endParaRPr kumimoji="0" lang="en-GB" sz="2800" b="1"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endParaRPr>
          </a:p>
        </p:txBody>
      </p:sp>
      <p:sp>
        <p:nvSpPr>
          <p:cNvPr id="17" name="Rectangle 16">
            <a:extLst>
              <a:ext uri="{FF2B5EF4-FFF2-40B4-BE49-F238E27FC236}">
                <a16:creationId xmlns:a16="http://schemas.microsoft.com/office/drawing/2014/main" id="{B5DB7C36-B4EA-8B44-9819-4D64FF29FB90}"/>
              </a:ext>
            </a:extLst>
          </p:cNvPr>
          <p:cNvSpPr/>
          <p:nvPr/>
        </p:nvSpPr>
        <p:spPr>
          <a:xfrm>
            <a:off x="424071" y="1206685"/>
            <a:ext cx="10535020" cy="5324535"/>
          </a:xfrm>
          <a:prstGeom prst="rect">
            <a:avLst/>
          </a:prstGeom>
        </p:spPr>
        <p:txBody>
          <a:bodyPr wrap="square">
            <a:spAutoFit/>
          </a:bodyPr>
          <a:lstStyle/>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‘Value-sensitive design’ could be a framework to guide curriculum for designers and programmers.</a:t>
            </a:r>
          </a:p>
          <a:p>
            <a:pPr marL="0" marR="0" lvl="0" indent="0" algn="l" defTabSz="457200" rtl="0" eaLnBrk="1" fontAlgn="auto" latinLnBrk="0" hangingPunct="1">
              <a:lnSpc>
                <a:spcPct val="100000"/>
              </a:lnSpc>
              <a:spcBef>
                <a:spcPts val="0"/>
              </a:spcBef>
              <a:spcAft>
                <a:spcPts val="600"/>
              </a:spcAft>
              <a:buClr>
                <a:srgbClr val="000000"/>
              </a:buClr>
              <a:buSzTx/>
              <a:buFontTx/>
              <a:buNone/>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Integrating ethics curriculum with regulatory &amp; clinical curriculum is necessary –  risk that programmers/designers are overwhelmed with suggestions and recommendations that are too numerous or contradict one another. </a:t>
            </a: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Online curriculum should be developed with view to other curricular efforts underway to improve coherence and avoid duplication.</a:t>
            </a: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Emphasis on what can work in practice: </a:t>
            </a:r>
          </a:p>
          <a:p>
            <a:pPr marL="0" marR="0" lvl="0" indent="0" algn="l" defTabSz="457200" rtl="0" eaLnBrk="1" fontAlgn="auto" latinLnBrk="0" hangingPunct="1">
              <a:lnSpc>
                <a:spcPct val="100000"/>
              </a:lnSpc>
              <a:spcBef>
                <a:spcPts val="0"/>
              </a:spcBef>
              <a:spcAft>
                <a:spcPts val="600"/>
              </a:spcAft>
              <a:buClr>
                <a:srgbClr val="000000"/>
              </a:buClr>
              <a:buSzTx/>
              <a:buFontTx/>
              <a:buNone/>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	(a) use cases can be one means to provide concrete illustrations and guidance to 	tackle problems; </a:t>
            </a:r>
          </a:p>
          <a:p>
            <a:pPr marL="0" marR="0" lvl="0" indent="0" algn="l" defTabSz="457200" rtl="0" eaLnBrk="1" fontAlgn="auto" latinLnBrk="0" hangingPunct="1">
              <a:lnSpc>
                <a:spcPct val="100000"/>
              </a:lnSpc>
              <a:spcBef>
                <a:spcPts val="0"/>
              </a:spcBef>
              <a:spcAft>
                <a:spcPts val="600"/>
              </a:spcAft>
              <a:buClr>
                <a:srgbClr val="000000"/>
              </a:buClr>
              <a:buSzTx/>
              <a:buFontTx/>
              <a:buNone/>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	(b) companies often have restrictions (e.g., sharing data) that make certain 	recommendations difficult to implement in practice.</a:t>
            </a:r>
          </a:p>
        </p:txBody>
      </p:sp>
      <p:sp>
        <p:nvSpPr>
          <p:cNvPr id="20" name="Slide Number Placeholder 57">
            <a:extLst>
              <a:ext uri="{FF2B5EF4-FFF2-40B4-BE49-F238E27FC236}">
                <a16:creationId xmlns:a16="http://schemas.microsoft.com/office/drawing/2014/main" id="{0A9296AF-3E37-844E-A90D-1E8DDD1F3948}"/>
              </a:ext>
            </a:extLst>
          </p:cNvPr>
          <p:cNvSpPr>
            <a:spLocks noGrp="1"/>
          </p:cNvSpPr>
          <p:nvPr>
            <p:ph type="sldNum" idx="12"/>
          </p:nvPr>
        </p:nvSpPr>
        <p:spPr>
          <a:xfrm>
            <a:off x="10959091" y="6380937"/>
            <a:ext cx="1052510" cy="365125"/>
          </a:xfrm>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000" b="0" i="0" u="none" strike="noStrike" kern="0" cap="none" spc="0" normalizeH="0" baseline="0" noProof="0" smtClean="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lang="en-GB" sz="1000" b="0" i="0" u="none" strike="noStrike" kern="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endParaRPr>
          </a:p>
        </p:txBody>
      </p:sp>
      <p:grpSp>
        <p:nvGrpSpPr>
          <p:cNvPr id="4" name="Group 3">
            <a:extLst>
              <a:ext uri="{FF2B5EF4-FFF2-40B4-BE49-F238E27FC236}">
                <a16:creationId xmlns:a16="http://schemas.microsoft.com/office/drawing/2014/main" id="{7F1089E6-7A24-964E-878B-5CBF37692992}"/>
              </a:ext>
            </a:extLst>
          </p:cNvPr>
          <p:cNvGrpSpPr/>
          <p:nvPr/>
        </p:nvGrpSpPr>
        <p:grpSpPr>
          <a:xfrm>
            <a:off x="11291819" y="352416"/>
            <a:ext cx="193527" cy="5867690"/>
            <a:chOff x="298581" y="355599"/>
            <a:chExt cx="193527" cy="5867690"/>
          </a:xfrm>
        </p:grpSpPr>
        <p:sp>
          <p:nvSpPr>
            <p:cNvPr id="7" name="Rectangle 6">
              <a:extLst>
                <a:ext uri="{FF2B5EF4-FFF2-40B4-BE49-F238E27FC236}">
                  <a16:creationId xmlns:a16="http://schemas.microsoft.com/office/drawing/2014/main" id="{F201F3F4-2974-2E4E-AE09-64EA29C79ECC}"/>
                </a:ext>
              </a:extLst>
            </p:cNvPr>
            <p:cNvSpPr/>
            <p:nvPr/>
          </p:nvSpPr>
          <p:spPr>
            <a:xfrm>
              <a:off x="298583" y="355599"/>
              <a:ext cx="193525" cy="1466923"/>
            </a:xfrm>
            <a:prstGeom prst="rect">
              <a:avLst/>
            </a:prstGeom>
            <a:solidFill>
              <a:srgbClr val="0052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Rectangle 7">
              <a:extLst>
                <a:ext uri="{FF2B5EF4-FFF2-40B4-BE49-F238E27FC236}">
                  <a16:creationId xmlns:a16="http://schemas.microsoft.com/office/drawing/2014/main" id="{B1308032-D02B-E541-A69D-CDE158587485}"/>
                </a:ext>
              </a:extLst>
            </p:cNvPr>
            <p:cNvSpPr/>
            <p:nvPr/>
          </p:nvSpPr>
          <p:spPr>
            <a:xfrm flipH="1">
              <a:off x="298582" y="1822522"/>
              <a:ext cx="193526" cy="1466922"/>
            </a:xfrm>
            <a:prstGeom prst="rect">
              <a:avLst/>
            </a:prstGeom>
            <a:solidFill>
              <a:srgbClr val="07A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E1090ADC-B0E8-A648-9719-AC484DF41DA4}"/>
                </a:ext>
              </a:extLst>
            </p:cNvPr>
            <p:cNvSpPr/>
            <p:nvPr/>
          </p:nvSpPr>
          <p:spPr>
            <a:xfrm>
              <a:off x="298581" y="3286261"/>
              <a:ext cx="193524" cy="1470106"/>
            </a:xfrm>
            <a:prstGeom prst="rect">
              <a:avLst/>
            </a:prstGeom>
            <a:solidFill>
              <a:srgbClr val="FF6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C2FA09B0-2FBA-0B46-A357-869FC4D2B66C}"/>
                </a:ext>
              </a:extLst>
            </p:cNvPr>
            <p:cNvSpPr/>
            <p:nvPr/>
          </p:nvSpPr>
          <p:spPr>
            <a:xfrm>
              <a:off x="298581" y="4753183"/>
              <a:ext cx="193524" cy="1470106"/>
            </a:xfrm>
            <a:prstGeom prst="rect">
              <a:avLst/>
            </a:prstGeom>
            <a:solidFill>
              <a:srgbClr val="0E9A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3196822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Shape 241"/>
        <p:cNvGrpSpPr/>
        <p:nvPr/>
      </p:nvGrpSpPr>
      <p:grpSpPr>
        <a:xfrm>
          <a:off x="0" y="0"/>
          <a:ext cx="0" cy="0"/>
          <a:chOff x="0" y="0"/>
          <a:chExt cx="0" cy="0"/>
        </a:xfrm>
      </p:grpSpPr>
      <p:sp>
        <p:nvSpPr>
          <p:cNvPr id="16" name="Google Shape;187;p2">
            <a:extLst>
              <a:ext uri="{FF2B5EF4-FFF2-40B4-BE49-F238E27FC236}">
                <a16:creationId xmlns:a16="http://schemas.microsoft.com/office/drawing/2014/main" id="{2D230906-C179-9F43-B494-41C5ED46B268}"/>
              </a:ext>
            </a:extLst>
          </p:cNvPr>
          <p:cNvSpPr/>
          <p:nvPr/>
        </p:nvSpPr>
        <p:spPr>
          <a:xfrm>
            <a:off x="4082915" y="527159"/>
            <a:ext cx="8411286" cy="52318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3F3F3F"/>
              </a:buClr>
              <a:buSzPts val="3200"/>
              <a:buFontTx/>
              <a:buNone/>
              <a:tabLst/>
              <a:defRPr/>
            </a:pPr>
            <a:r>
              <a:rPr kumimoji="0" lang="en-GB" sz="2800" b="1" i="0" u="none" strike="noStrike" kern="0" cap="none" spc="0" normalizeH="0" baseline="0" noProof="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Next steps</a:t>
            </a:r>
            <a:endParaRPr kumimoji="0" lang="en-GB" sz="2800" b="1"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endParaRPr>
          </a:p>
        </p:txBody>
      </p:sp>
      <p:sp>
        <p:nvSpPr>
          <p:cNvPr id="17" name="Rectangle 16">
            <a:extLst>
              <a:ext uri="{FF2B5EF4-FFF2-40B4-BE49-F238E27FC236}">
                <a16:creationId xmlns:a16="http://schemas.microsoft.com/office/drawing/2014/main" id="{B5DB7C36-B4EA-8B44-9819-4D64FF29FB90}"/>
              </a:ext>
            </a:extLst>
          </p:cNvPr>
          <p:cNvSpPr/>
          <p:nvPr/>
        </p:nvSpPr>
        <p:spPr>
          <a:xfrm>
            <a:off x="424071" y="805205"/>
            <a:ext cx="10535020" cy="5786199"/>
          </a:xfrm>
          <a:prstGeom prst="rect">
            <a:avLst/>
          </a:prstGeom>
        </p:spPr>
        <p:txBody>
          <a:bodyPr wrap="square">
            <a:spAutoFit/>
          </a:bodyPr>
          <a:lstStyle/>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Additional discussion is needed to define the boundaries of the course: </a:t>
            </a:r>
          </a:p>
          <a:p>
            <a:pPr marL="0" marR="0" lvl="0" indent="0" algn="l" defTabSz="457200" rtl="0" eaLnBrk="1" fontAlgn="auto" latinLnBrk="0" hangingPunct="1">
              <a:lnSpc>
                <a:spcPct val="100000"/>
              </a:lnSpc>
              <a:spcBef>
                <a:spcPts val="0"/>
              </a:spcBef>
              <a:spcAft>
                <a:spcPts val="600"/>
              </a:spcAft>
              <a:buClr>
                <a:srgbClr val="000000"/>
              </a:buClr>
              <a:buSzTx/>
              <a:buFontTx/>
              <a:buNone/>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	(a) should it integrate regulatory and/or clinical considerations; </a:t>
            </a:r>
          </a:p>
          <a:p>
            <a:pPr marL="0" marR="0" lvl="0" indent="0" algn="l" defTabSz="457200" rtl="0" eaLnBrk="1" fontAlgn="auto" latinLnBrk="0" hangingPunct="1">
              <a:lnSpc>
                <a:spcPct val="100000"/>
              </a:lnSpc>
              <a:spcBef>
                <a:spcPts val="0"/>
              </a:spcBef>
              <a:spcAft>
                <a:spcPts val="600"/>
              </a:spcAft>
              <a:buClr>
                <a:srgbClr val="000000"/>
              </a:buClr>
              <a:buSzTx/>
              <a:buFontTx/>
              <a:buNone/>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	(b) does it address wider issues related to AI design and data collection/quality 	that apply beyond AI for health;</a:t>
            </a:r>
          </a:p>
          <a:p>
            <a:pPr marL="0" marR="0" lvl="0" indent="0" algn="l" defTabSz="457200" rtl="0" eaLnBrk="1" fontAlgn="auto" latinLnBrk="0" hangingPunct="1">
              <a:lnSpc>
                <a:spcPct val="100000"/>
              </a:lnSpc>
              <a:spcBef>
                <a:spcPts val="0"/>
              </a:spcBef>
              <a:spcAft>
                <a:spcPts val="600"/>
              </a:spcAft>
              <a:buClr>
                <a:srgbClr val="000000"/>
              </a:buClr>
              <a:buSzTx/>
              <a:buFontTx/>
              <a:buNone/>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	(c) how can curriculum be designed to align with the different settings in which AI 	</a:t>
            </a:r>
            <a:r>
              <a:rPr kumimoji="0" lang="en-US" sz="2000" b="0" i="0" u="none" strike="noStrike" kern="1200" cap="none" spc="0" normalizeH="0" baseline="0" noProof="0" dirty="0" err="1">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progammers</a:t>
            </a: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 may work (e.g., public sector, large technology company or start-up, 	geography).  </a:t>
            </a: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Identify key partners that are well placed to work with WHO and service provider to design curriculum.</a:t>
            </a: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rPr>
              <a:t>Identify a ‘community of practice’ that can serve as key external evaluators and advisors for the development of the online curriculum.</a:t>
            </a: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a:p>
            <a:pPr marL="285750" marR="0" lvl="0" indent="-285750" algn="l" defTabSz="4572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endParaRPr>
          </a:p>
        </p:txBody>
      </p:sp>
      <p:sp>
        <p:nvSpPr>
          <p:cNvPr id="20" name="Slide Number Placeholder 57">
            <a:extLst>
              <a:ext uri="{FF2B5EF4-FFF2-40B4-BE49-F238E27FC236}">
                <a16:creationId xmlns:a16="http://schemas.microsoft.com/office/drawing/2014/main" id="{0A9296AF-3E37-844E-A90D-1E8DDD1F3948}"/>
              </a:ext>
            </a:extLst>
          </p:cNvPr>
          <p:cNvSpPr>
            <a:spLocks noGrp="1"/>
          </p:cNvSpPr>
          <p:nvPr>
            <p:ph type="sldNum" idx="12"/>
          </p:nvPr>
        </p:nvSpPr>
        <p:spPr>
          <a:xfrm>
            <a:off x="10959091" y="6380937"/>
            <a:ext cx="1052510" cy="365125"/>
          </a:xfrm>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000" b="0" i="0" u="none" strike="noStrike" kern="0" cap="none" spc="0" normalizeH="0" baseline="0" noProof="0" smtClean="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lang="en-GB" sz="1000" b="0" i="0" u="none" strike="noStrike" kern="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endParaRPr>
          </a:p>
        </p:txBody>
      </p:sp>
      <p:grpSp>
        <p:nvGrpSpPr>
          <p:cNvPr id="4" name="Group 3">
            <a:extLst>
              <a:ext uri="{FF2B5EF4-FFF2-40B4-BE49-F238E27FC236}">
                <a16:creationId xmlns:a16="http://schemas.microsoft.com/office/drawing/2014/main" id="{7F1089E6-7A24-964E-878B-5CBF37692992}"/>
              </a:ext>
            </a:extLst>
          </p:cNvPr>
          <p:cNvGrpSpPr/>
          <p:nvPr/>
        </p:nvGrpSpPr>
        <p:grpSpPr>
          <a:xfrm>
            <a:off x="11291819" y="352416"/>
            <a:ext cx="193527" cy="5867690"/>
            <a:chOff x="298581" y="355599"/>
            <a:chExt cx="193527" cy="5867690"/>
          </a:xfrm>
        </p:grpSpPr>
        <p:sp>
          <p:nvSpPr>
            <p:cNvPr id="7" name="Rectangle 6">
              <a:extLst>
                <a:ext uri="{FF2B5EF4-FFF2-40B4-BE49-F238E27FC236}">
                  <a16:creationId xmlns:a16="http://schemas.microsoft.com/office/drawing/2014/main" id="{F201F3F4-2974-2E4E-AE09-64EA29C79ECC}"/>
                </a:ext>
              </a:extLst>
            </p:cNvPr>
            <p:cNvSpPr/>
            <p:nvPr/>
          </p:nvSpPr>
          <p:spPr>
            <a:xfrm>
              <a:off x="298583" y="355599"/>
              <a:ext cx="193525" cy="1466923"/>
            </a:xfrm>
            <a:prstGeom prst="rect">
              <a:avLst/>
            </a:prstGeom>
            <a:solidFill>
              <a:srgbClr val="0052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Rectangle 7">
              <a:extLst>
                <a:ext uri="{FF2B5EF4-FFF2-40B4-BE49-F238E27FC236}">
                  <a16:creationId xmlns:a16="http://schemas.microsoft.com/office/drawing/2014/main" id="{B1308032-D02B-E541-A69D-CDE158587485}"/>
                </a:ext>
              </a:extLst>
            </p:cNvPr>
            <p:cNvSpPr/>
            <p:nvPr/>
          </p:nvSpPr>
          <p:spPr>
            <a:xfrm flipH="1">
              <a:off x="298582" y="1822522"/>
              <a:ext cx="193526" cy="1466922"/>
            </a:xfrm>
            <a:prstGeom prst="rect">
              <a:avLst/>
            </a:prstGeom>
            <a:solidFill>
              <a:srgbClr val="07A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E1090ADC-B0E8-A648-9719-AC484DF41DA4}"/>
                </a:ext>
              </a:extLst>
            </p:cNvPr>
            <p:cNvSpPr/>
            <p:nvPr/>
          </p:nvSpPr>
          <p:spPr>
            <a:xfrm>
              <a:off x="298581" y="3286261"/>
              <a:ext cx="193524" cy="1470106"/>
            </a:xfrm>
            <a:prstGeom prst="rect">
              <a:avLst/>
            </a:prstGeom>
            <a:solidFill>
              <a:srgbClr val="FF6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C2FA09B0-2FBA-0B46-A357-869FC4D2B66C}"/>
                </a:ext>
              </a:extLst>
            </p:cNvPr>
            <p:cNvSpPr/>
            <p:nvPr/>
          </p:nvSpPr>
          <p:spPr>
            <a:xfrm>
              <a:off x="298581" y="4753183"/>
              <a:ext cx="193524" cy="1470106"/>
            </a:xfrm>
            <a:prstGeom prst="rect">
              <a:avLst/>
            </a:prstGeom>
            <a:solidFill>
              <a:srgbClr val="0E9A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1503780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Shape 241"/>
        <p:cNvGrpSpPr/>
        <p:nvPr/>
      </p:nvGrpSpPr>
      <p:grpSpPr>
        <a:xfrm>
          <a:off x="0" y="0"/>
          <a:ext cx="0" cy="0"/>
          <a:chOff x="0" y="0"/>
          <a:chExt cx="0" cy="0"/>
        </a:xfrm>
      </p:grpSpPr>
      <p:sp>
        <p:nvSpPr>
          <p:cNvPr id="16" name="Google Shape;187;p2">
            <a:extLst>
              <a:ext uri="{FF2B5EF4-FFF2-40B4-BE49-F238E27FC236}">
                <a16:creationId xmlns:a16="http://schemas.microsoft.com/office/drawing/2014/main" id="{2D230906-C179-9F43-B494-41C5ED46B268}"/>
              </a:ext>
            </a:extLst>
          </p:cNvPr>
          <p:cNvSpPr/>
          <p:nvPr/>
        </p:nvSpPr>
        <p:spPr>
          <a:xfrm>
            <a:off x="794431" y="584794"/>
            <a:ext cx="3911793" cy="64629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3F3F3F"/>
              </a:buClr>
              <a:buSzPts val="3200"/>
              <a:buFontTx/>
              <a:buNone/>
              <a:tabLst/>
              <a:defRPr/>
            </a:pPr>
            <a:r>
              <a:rPr kumimoji="0" lang="en-GB" sz="3600" b="1" i="0" u="none" strike="noStrike" kern="0" cap="none" spc="0" normalizeH="0" baseline="0" noProof="0" dirty="0">
                <a:ln>
                  <a:noFill/>
                </a:ln>
                <a:solidFill>
                  <a:srgbClr val="3F3F3F"/>
                </a:solidFill>
                <a:effectLst/>
                <a:uLnTx/>
                <a:uFillTx/>
                <a:latin typeface="Noto Sans" panose="020B0502040504020204" pitchFamily="34" charset="0"/>
                <a:ea typeface="Noto Sans" panose="020B0502040504020204" pitchFamily="34" charset="0"/>
                <a:cs typeface="Noto Sans" panose="020B0502040504020204" pitchFamily="34" charset="0"/>
                <a:sym typeface="Calibri"/>
              </a:rPr>
              <a:t>PISA workshop</a:t>
            </a:r>
          </a:p>
        </p:txBody>
      </p:sp>
      <p:sp>
        <p:nvSpPr>
          <p:cNvPr id="20" name="Slide Number Placeholder 57">
            <a:extLst>
              <a:ext uri="{FF2B5EF4-FFF2-40B4-BE49-F238E27FC236}">
                <a16:creationId xmlns:a16="http://schemas.microsoft.com/office/drawing/2014/main" id="{0A9296AF-3E37-844E-A90D-1E8DDD1F3948}"/>
              </a:ext>
            </a:extLst>
          </p:cNvPr>
          <p:cNvSpPr>
            <a:spLocks noGrp="1"/>
          </p:cNvSpPr>
          <p:nvPr>
            <p:ph type="sldNum" idx="12"/>
          </p:nvPr>
        </p:nvSpPr>
        <p:spPr>
          <a:xfrm>
            <a:off x="10959091" y="6380937"/>
            <a:ext cx="1052510" cy="365125"/>
          </a:xfrm>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000" b="0" i="0" u="none" strike="noStrike" kern="0" cap="none" spc="0" normalizeH="0" baseline="0" noProof="0" smtClean="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lang="en-GB" sz="1000" b="0" i="0" u="none" strike="noStrike" kern="0" cap="none" spc="0" normalizeH="0" baseline="0" noProof="0" dirty="0">
              <a:ln>
                <a:noFill/>
              </a:ln>
              <a:solidFill>
                <a:srgbClr val="000000"/>
              </a:solidFill>
              <a:effectLst/>
              <a:uLnTx/>
              <a:uFillTx/>
              <a:latin typeface="Noto Sans" panose="020B0502040504020204" pitchFamily="34" charset="0"/>
              <a:ea typeface="Noto Sans" panose="020B0502040504020204" pitchFamily="34" charset="0"/>
              <a:cs typeface="Noto Sans" panose="020B0502040504020204" pitchFamily="34" charset="0"/>
              <a:sym typeface="Arial"/>
            </a:endParaRPr>
          </a:p>
        </p:txBody>
      </p:sp>
      <p:grpSp>
        <p:nvGrpSpPr>
          <p:cNvPr id="4" name="Group 3">
            <a:extLst>
              <a:ext uri="{FF2B5EF4-FFF2-40B4-BE49-F238E27FC236}">
                <a16:creationId xmlns:a16="http://schemas.microsoft.com/office/drawing/2014/main" id="{7F1089E6-7A24-964E-878B-5CBF37692992}"/>
              </a:ext>
            </a:extLst>
          </p:cNvPr>
          <p:cNvGrpSpPr/>
          <p:nvPr/>
        </p:nvGrpSpPr>
        <p:grpSpPr>
          <a:xfrm>
            <a:off x="11291819" y="352416"/>
            <a:ext cx="193527" cy="5867690"/>
            <a:chOff x="298581" y="355599"/>
            <a:chExt cx="193527" cy="5867690"/>
          </a:xfrm>
        </p:grpSpPr>
        <p:sp>
          <p:nvSpPr>
            <p:cNvPr id="7" name="Rectangle 6">
              <a:extLst>
                <a:ext uri="{FF2B5EF4-FFF2-40B4-BE49-F238E27FC236}">
                  <a16:creationId xmlns:a16="http://schemas.microsoft.com/office/drawing/2014/main" id="{F201F3F4-2974-2E4E-AE09-64EA29C79ECC}"/>
                </a:ext>
              </a:extLst>
            </p:cNvPr>
            <p:cNvSpPr/>
            <p:nvPr/>
          </p:nvSpPr>
          <p:spPr>
            <a:xfrm>
              <a:off x="298583" y="355599"/>
              <a:ext cx="193525" cy="1466923"/>
            </a:xfrm>
            <a:prstGeom prst="rect">
              <a:avLst/>
            </a:prstGeom>
            <a:solidFill>
              <a:srgbClr val="0052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Rectangle 7">
              <a:extLst>
                <a:ext uri="{FF2B5EF4-FFF2-40B4-BE49-F238E27FC236}">
                  <a16:creationId xmlns:a16="http://schemas.microsoft.com/office/drawing/2014/main" id="{B1308032-D02B-E541-A69D-CDE158587485}"/>
                </a:ext>
              </a:extLst>
            </p:cNvPr>
            <p:cNvSpPr/>
            <p:nvPr/>
          </p:nvSpPr>
          <p:spPr>
            <a:xfrm flipH="1">
              <a:off x="298582" y="1822522"/>
              <a:ext cx="193526" cy="1466922"/>
            </a:xfrm>
            <a:prstGeom prst="rect">
              <a:avLst/>
            </a:prstGeom>
            <a:solidFill>
              <a:srgbClr val="07A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E1090ADC-B0E8-A648-9719-AC484DF41DA4}"/>
                </a:ext>
              </a:extLst>
            </p:cNvPr>
            <p:cNvSpPr/>
            <p:nvPr/>
          </p:nvSpPr>
          <p:spPr>
            <a:xfrm>
              <a:off x="298581" y="3286261"/>
              <a:ext cx="193524" cy="1470106"/>
            </a:xfrm>
            <a:prstGeom prst="rect">
              <a:avLst/>
            </a:prstGeom>
            <a:solidFill>
              <a:srgbClr val="FF6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C2FA09B0-2FBA-0B46-A357-869FC4D2B66C}"/>
                </a:ext>
              </a:extLst>
            </p:cNvPr>
            <p:cNvSpPr/>
            <p:nvPr/>
          </p:nvSpPr>
          <p:spPr>
            <a:xfrm>
              <a:off x="298581" y="4753183"/>
              <a:ext cx="193524" cy="1470106"/>
            </a:xfrm>
            <a:prstGeom prst="rect">
              <a:avLst/>
            </a:prstGeom>
            <a:solidFill>
              <a:srgbClr val="0E9A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CH"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2" name="TextBox 1">
            <a:extLst>
              <a:ext uri="{FF2B5EF4-FFF2-40B4-BE49-F238E27FC236}">
                <a16:creationId xmlns:a16="http://schemas.microsoft.com/office/drawing/2014/main" id="{5F60CD36-7A42-49BA-9337-CE7E6CA6A35B}"/>
              </a:ext>
            </a:extLst>
          </p:cNvPr>
          <p:cNvSpPr txBox="1"/>
          <p:nvPr/>
        </p:nvSpPr>
        <p:spPr>
          <a:xfrm>
            <a:off x="794431" y="1687402"/>
            <a:ext cx="9851198" cy="5355312"/>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Tentative dates: </a:t>
            </a:r>
            <a:r>
              <a:rPr kumimoji="0" lang="en-US" sz="1800" b="0" i="0" u="none" strike="noStrike" kern="1200" cap="none" spc="0" normalizeH="0" baseline="0" noProof="0">
                <a:ln>
                  <a:noFill/>
                </a:ln>
                <a:solidFill>
                  <a:srgbClr val="000000"/>
                </a:solidFill>
                <a:effectLst/>
                <a:uLnTx/>
                <a:uFillTx/>
                <a:latin typeface="Calibri" panose="020F0502020204030204" pitchFamily="34" charset="0"/>
                <a:ea typeface="DengXian" panose="02010600030101010101" pitchFamily="2" charset="-122"/>
                <a:cs typeface="+mn-cs"/>
              </a:rPr>
              <a:t>28 October (tbc)</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mn-cs"/>
              </a:rPr>
              <a:t>Organized by Juan Manuel Duran (Department of Values, Technology and Innovation (Faculty: Technology, Policy and Management) at TU Delft (</a:t>
            </a:r>
            <a:r>
              <a:rPr kumimoji="0" lang="en-US" sz="18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mn-cs"/>
                <a:hlinkClick r:id="rId3"/>
              </a:rPr>
              <a:t>https://www.tudelft.nl/tbm/onze-faculteit/afdelingen/values-technology-and-innovation/people/assistant-professors/dr-jm-juan-duran</a:t>
            </a: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mn-cs"/>
              </a:rPr>
              <a:t>).</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Workshop’s core topic is designing and operationalizing values in AI systems for healthcare and medicine.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We intend to cover a myriad of values, including moral values (e.g., responsibility and accountability), medical values (e.g., beneficence and non-maleficence, compassion), epistemic values (e.g., </a:t>
            </a:r>
            <a:r>
              <a:rPr kumimoji="0" lang="en-US" sz="1800" b="0" i="0" u="none" strike="noStrike" kern="1200" cap="none" spc="0" normalizeH="0" baseline="0" noProof="0" dirty="0" err="1">
                <a:ln>
                  <a:noFill/>
                </a:ln>
                <a:solidFill>
                  <a:srgbClr val="000000"/>
                </a:solidFill>
                <a:effectLst/>
                <a:uLnTx/>
                <a:uFillTx/>
                <a:latin typeface="Calibri" panose="020F0502020204030204" pitchFamily="34" charset="0"/>
                <a:ea typeface="DengXian" panose="02010600030101010101" pitchFamily="2" charset="-122"/>
                <a:cs typeface="+mn-cs"/>
              </a:rPr>
              <a:t>explainability</a:t>
            </a: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 and trust), and social values (e.g., equal access to health services and transparency).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Main challenge is to operationalize these values such that the use of said AI systems is aligned with high standards of medical research, practice, and health care.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To this end, this workshop brings together the three main disciplines involved:</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computer and data scientists (represented by members of </a:t>
            </a:r>
            <a:r>
              <a:rPr kumimoji="0" lang="en-US" sz="1800" b="0" i="0" u="none" strike="noStrike" kern="1200" cap="none" spc="0" normalizeH="0" baseline="0" noProof="0" dirty="0" err="1">
                <a:ln>
                  <a:noFill/>
                </a:ln>
                <a:solidFill>
                  <a:srgbClr val="000000"/>
                </a:solidFill>
                <a:effectLst/>
                <a:uLnTx/>
                <a:uFillTx/>
                <a:latin typeface="Calibri" panose="020F0502020204030204" pitchFamily="34" charset="0"/>
                <a:ea typeface="DengXian" panose="02010600030101010101" pitchFamily="2" charset="-122"/>
                <a:cs typeface="+mn-cs"/>
              </a:rPr>
              <a:t>SoBigData</a:t>
            </a: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 ITU/WHO, and </a:t>
            </a:r>
            <a:r>
              <a:rPr kumimoji="0" lang="en-US" sz="1800" b="0" i="0" u="none" strike="noStrike" kern="1200" cap="none" spc="0" normalizeH="0" baseline="0" noProof="0" dirty="0" err="1">
                <a:ln>
                  <a:noFill/>
                </a:ln>
                <a:solidFill>
                  <a:srgbClr val="000000"/>
                </a:solidFill>
                <a:effectLst/>
                <a:uLnTx/>
                <a:uFillTx/>
                <a:latin typeface="Calibri" panose="020F0502020204030204" pitchFamily="34" charset="0"/>
                <a:ea typeface="DengXian" panose="02010600030101010101" pitchFamily="2" charset="-122"/>
                <a:cs typeface="+mn-cs"/>
              </a:rPr>
              <a:t>TUDelft</a:t>
            </a: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 </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medical and healthcare organizations and practitioners (represented by WHO), </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and moral philosophers (represented by </a:t>
            </a:r>
            <a:r>
              <a:rPr kumimoji="0" lang="en-US" sz="1800" b="0" i="0" u="none" strike="noStrike" kern="1200" cap="none" spc="0" normalizeH="0" baseline="0" noProof="0" dirty="0" err="1">
                <a:ln>
                  <a:noFill/>
                </a:ln>
                <a:solidFill>
                  <a:srgbClr val="000000"/>
                </a:solidFill>
                <a:effectLst/>
                <a:uLnTx/>
                <a:uFillTx/>
                <a:latin typeface="Calibri" panose="020F0502020204030204" pitchFamily="34" charset="0"/>
                <a:ea typeface="DengXian" panose="02010600030101010101" pitchFamily="2" charset="-122"/>
                <a:cs typeface="+mn-cs"/>
              </a:rPr>
              <a:t>TUDelft</a:t>
            </a: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DengXian" panose="02010600030101010101" pitchFamily="2" charset="-122"/>
                <a:cs typeface="+mn-cs"/>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826796030"/>
      </p:ext>
    </p:extLst>
  </p:cSld>
  <p:clrMapOvr>
    <a:masterClrMapping/>
  </p:clrMapOvr>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GAI4H-P-000_PPT-Template-16x9 (1).pptx" id="{72FCC53A-509C-4EB6-959A-663D50647B4C}" vid="{5B430A4E-06E2-42FE-86AD-20A99DDD16B3}"/>
    </a:ext>
  </a:extLst>
</a:theme>
</file>

<file path=ppt/theme/theme2.xml><?xml version="1.0" encoding="utf-8"?>
<a:theme xmlns:a="http://schemas.openxmlformats.org/drawingml/2006/main" name="2_Dividend">
  <a:themeElements>
    <a:clrScheme name="Custom 1">
      <a:dk1>
        <a:srgbClr val="9BDEC7"/>
      </a:dk1>
      <a:lt1>
        <a:srgbClr val="FFFFFF"/>
      </a:lt1>
      <a:dk2>
        <a:srgbClr val="FFFFFF"/>
      </a:dk2>
      <a:lt2>
        <a:srgbClr val="FFFFFF"/>
      </a:lt2>
      <a:accent1>
        <a:srgbClr val="1CADE4"/>
      </a:accent1>
      <a:accent2>
        <a:srgbClr val="005286"/>
      </a:accent2>
      <a:accent3>
        <a:srgbClr val="07AD73"/>
      </a:accent3>
      <a:accent4>
        <a:srgbClr val="FF6200"/>
      </a:accent4>
      <a:accent5>
        <a:srgbClr val="FFFFFF"/>
      </a:accent5>
      <a:accent6>
        <a:srgbClr val="FFFFFF"/>
      </a:accent6>
      <a:hlink>
        <a:srgbClr val="262626"/>
      </a:hlink>
      <a:folHlink>
        <a:srgbClr val="FFFF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Dividend">
  <a:themeElements>
    <a:clrScheme name="Blue II">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3BA2E4B-0C88-4330-9382-E91BCC62409F}"/>
</file>

<file path=customXml/itemProps2.xml><?xml version="1.0" encoding="utf-8"?>
<ds:datastoreItem xmlns:ds="http://schemas.openxmlformats.org/officeDocument/2006/customXml" ds:itemID="{263EDF69-883F-4630-8D5D-47FF3AA110B2}"/>
</file>

<file path=customXml/itemProps3.xml><?xml version="1.0" encoding="utf-8"?>
<ds:datastoreItem xmlns:ds="http://schemas.openxmlformats.org/officeDocument/2006/customXml" ds:itemID="{8D757891-533E-4B08-9CC2-432445C0232A}"/>
</file>

<file path=docProps/app.xml><?xml version="1.0" encoding="utf-8"?>
<Properties xmlns="http://schemas.openxmlformats.org/officeDocument/2006/extended-properties" xmlns:vt="http://schemas.openxmlformats.org/officeDocument/2006/docPropsVTypes">
  <Template>FGAI4H-P-000_PPT-Template-16x9 (1)</Template>
  <TotalTime>19</TotalTime>
  <Words>1184</Words>
  <Application>Microsoft Office PowerPoint</Application>
  <PresentationFormat>Widescreen</PresentationFormat>
  <Paragraphs>119</Paragraphs>
  <Slides>13</Slides>
  <Notes>13</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13</vt:i4>
      </vt:variant>
    </vt:vector>
  </HeadingPairs>
  <TitlesOfParts>
    <vt:vector size="23" baseType="lpstr">
      <vt:lpstr>等线</vt:lpstr>
      <vt:lpstr>Arial</vt:lpstr>
      <vt:lpstr>Calibri</vt:lpstr>
      <vt:lpstr>Calibri Light</vt:lpstr>
      <vt:lpstr>Cambria</vt:lpstr>
      <vt:lpstr>Noto Sans</vt:lpstr>
      <vt:lpstr>Noto Sans Symbols</vt:lpstr>
      <vt:lpstr>Office 主题​​</vt:lpstr>
      <vt:lpstr>2_Dividend</vt:lpstr>
      <vt:lpstr>3_Dividend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WG-Ethics progress report</dc:title>
  <dc:creator>TSB (HT)</dc:creator>
  <cp:lastModifiedBy>TSB (HT)</cp:lastModifiedBy>
  <cp:revision>2</cp:revision>
  <cp:lastPrinted>2019-04-04T08:49:31Z</cp:lastPrinted>
  <dcterms:created xsi:type="dcterms:W3CDTF">2022-09-21T10:04:57Z</dcterms:created>
  <dcterms:modified xsi:type="dcterms:W3CDTF">2022-09-21T10:24:06Z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