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3"/>
  </p:notesMasterIdLst>
  <p:sldIdLst>
    <p:sldId id="256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00BD2-E9C5-8487-E66B-3A96320BB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4208D1-FFD9-3752-2BB2-326E61E74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672D69-2EA8-F19E-AAF1-C5F9BE5B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2B6907-22EF-00CC-A528-DA3ECDB8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656AF-7207-FA50-499C-122392B5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3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70266-F2BC-2750-23CE-0084C2A4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403569-5FB7-AF6D-E496-1CD75EED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F5296-C28B-79A3-39FF-1FDC2F60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59FDEC-D416-12D6-F00E-5231469E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0B6E7E-9615-54A9-DDAA-44B82B3D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43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17A1A-6FED-8146-70C2-E388D265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A71977-2D9A-3173-AAEB-CD4C8439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E90F51-3582-C579-9952-38AD03AA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E165AE-5CB5-02EE-1181-A3A7E998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96EA85-2302-04AE-E33C-8CBBBB10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56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1FA73-B1CD-DE7A-5995-DC0532B0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699546-A151-5E02-9880-924459154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9351C1-65B6-E472-DC1F-213BB8F07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943526-C587-6035-DA47-329384E0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BEBEDD-C359-0DA7-63AB-5BF6AAA3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499882-798F-B098-EDDE-7C55DA2E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95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94C87-BBEB-D327-D88F-53625D01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43A265-6DB6-3217-1CCC-9ADDD3CE4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DC8B62-2BAF-10B6-F6C2-2B2BD3642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D29576-D926-1E26-1262-9EF6E4168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3D4963-D783-AFED-44BC-ADD5D212E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2B2E0B-A929-D7BA-F43D-6688AE87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93CD8B-14A1-5DCA-D730-6C56CF48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4FB26C2-08D6-782F-0A20-73C4D21E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528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48CDB-DFE2-CF79-C15A-8AA509A3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2A0939-5DD0-E46A-947A-B3D68617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D3C0C3-1306-D98B-51AE-BD31455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62F245-53CF-7B8B-6FB6-EF21AF91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13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D03EE8-A1F1-FB78-92A7-99900DE0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42605C-ACFC-9934-361E-729E646E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E60C3-18AD-06F0-6FC2-1B5FD3E8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333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CDD68-70C1-C8C6-A30C-C24AEB34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CC79F-72E4-8019-0B51-295614AD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CB962B-2590-FFED-8C57-9F9CFA11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A02A26-924B-CD94-AFE0-4CA02098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C50ED2-81F2-A7CD-A907-B2BF188D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1F611D-CC53-2BE6-52B1-5CE66F55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8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4320D-CD2A-1C90-1731-034D04EB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019D08-F804-ED1C-BD16-604A1CBBA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7391D0-16B8-56D7-1705-59A6B4061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DED23-FA2D-92C9-FD88-288A9185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721A67-8CBC-9938-4A9F-B608E4C5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7561D0-3BA0-4257-419A-949ACC29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1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C790B-A0D6-8C81-EDE0-597BDDE4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4D0243-A763-5B21-B00B-4233B11AB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B744B3-93B8-D560-6BB9-77B1CFC1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41DE8B-8906-568D-5E91-EF7E8BF3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8B6AD2-139E-A9B7-8019-22883068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558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0792C3-261A-AC13-CF13-C8D4F5CAF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856F48-B410-FF1A-2F67-FDBD15DF6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027EA8-ABB5-53E9-DE70-24E2FD23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A265B6-352C-E1A2-440C-9CD10964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D42D0-AEFB-9AB3-D064-AF375147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3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D9F1976-739B-5921-1645-DEA0F2BC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C5C725-1B14-D57B-76D9-767DE088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3C5308-97A7-495C-264A-177032592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6B7E-0FA1-EF4D-B20C-8F16B542791B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E4F2D4-4D54-E09B-09D4-029BF2C8D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541D98-E39E-1C0F-9FF6-CB4A7C398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26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va.weicken@hhi.fraunhofer.de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9758" y="935321"/>
            <a:ext cx="19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FGAI4H-P-042-A01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33336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22612"/>
              </p:ext>
            </p:extLst>
          </p:nvPr>
        </p:nvGraphicFramePr>
        <p:xfrm>
          <a:off x="1790700" y="3247161"/>
          <a:ext cx="8401049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860796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193905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 DEL10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– Presentation – DEL10 Update: AI4H use cases: Topic Description Documents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 presentation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introduction to the topic groups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update on DEL 10_0 “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 10_0: AI4H use cases: Topic Description Documents”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4FC40-39F1-A0AF-5C2D-592EB32B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24+ topic groups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1F16AB7B-37DD-341F-A747-822B1AC68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2466"/>
            <a:ext cx="10658300" cy="4065185"/>
          </a:xfr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E28CC23-8D1E-1A98-1D75-AFBF1F8E0FC1}"/>
              </a:ext>
            </a:extLst>
          </p:cNvPr>
          <p:cNvSpPr/>
          <p:nvPr/>
        </p:nvSpPr>
        <p:spPr>
          <a:xfrm>
            <a:off x="652064" y="5685465"/>
            <a:ext cx="943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Huge variety of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 health use cases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context of AI​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83BD84D-5B71-5578-775B-D8BC599AB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318" y="365127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F6946-ACC3-7ED8-5DF8-FB711097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 groups x Working groups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BDCFF700-4B20-BCD9-D552-C213E2F8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6" y="1690690"/>
            <a:ext cx="5316718" cy="45809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6F54ADF-8B6B-0103-E04C-290B8B3C8070}"/>
              </a:ext>
            </a:extLst>
          </p:cNvPr>
          <p:cNvSpPr txBox="1"/>
          <p:nvPr/>
        </p:nvSpPr>
        <p:spPr>
          <a:xfrm>
            <a:off x="8202378" y="5490529"/>
            <a:ext cx="235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WG = Working Groups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TG   = Topic Groups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C64D65-44AF-B2D3-8674-F2085A6B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71" y="365127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85EE3-130B-7C51-0C72-2523FE6A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 is a topic group?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33A8CE-ADA9-C681-AF55-A7B15FAF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specific health/AI use case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e.g., Malaria detection from blood smear images, tuberculosis screening from x-rays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evidence and case studies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propose procedures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benchmark AI models,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combine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experts &amp; data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Topic driver(s)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organize work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Developing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topic description document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4C6BD8-2C2B-2F09-441B-A190F787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27" y="1884813"/>
            <a:ext cx="3040920" cy="10980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9E17BD-EB18-1422-E8F8-F3432971F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435" y="1857768"/>
            <a:ext cx="3040920" cy="11521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E30972-E6F7-EDCC-9028-F39EE6E72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471" y="365127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AD762-204D-7DE9-4A2F-6FC95F6E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topic group activities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304D2-E004-2C0D-C10B-F570791A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8250"/>
            <a:ext cx="10515600" cy="168809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Malaria – Symptoms –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Snakes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Radiology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Outbreaks – Dental – Falls – …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52F6D3-2B4A-40F4-940B-BAD103AC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7" y="2179187"/>
            <a:ext cx="4804344" cy="20030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347102-2604-B67F-A871-2ABA060CC8A3}"/>
              </a:ext>
            </a:extLst>
          </p:cNvPr>
          <p:cNvSpPr txBox="1"/>
          <p:nvPr/>
        </p:nvSpPr>
        <p:spPr>
          <a:xfrm>
            <a:off x="4935315" y="3635634"/>
            <a:ext cx="48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Open Code Initiative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35B2F9-6DBD-2263-B810-B5042A1A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71" y="365127"/>
            <a:ext cx="2084676" cy="4271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58AAC75-AA55-9ED7-54C2-3EF839874F9A}"/>
              </a:ext>
            </a:extLst>
          </p:cNvPr>
          <p:cNvSpPr txBox="1"/>
          <p:nvPr/>
        </p:nvSpPr>
        <p:spPr>
          <a:xfrm>
            <a:off x="10414661" y="6445426"/>
            <a:ext cx="2161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aiaudit.org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74C12-79C5-9168-FE89-B965BA68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Interactive discussions today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4D5F-3516-BC71-10B6-E5F42391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1397"/>
            <a:ext cx="10515600" cy="785566"/>
          </a:xfrm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Brief update,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overlaps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1186C5B-782B-84B7-481F-FED3AFB8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1597025"/>
            <a:ext cx="3937379" cy="3663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28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37CF4AE-2B89-AEFE-820E-4F308E8C57BB}"/>
              </a:ext>
            </a:extLst>
          </p:cNvPr>
          <p:cNvSpPr txBox="1"/>
          <p:nvPr/>
        </p:nvSpPr>
        <p:spPr>
          <a:xfrm>
            <a:off x="1650670" y="3013501"/>
            <a:ext cx="871945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feedback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eva.weicken@hhi.fraunhofer.de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CCB9AA-3AB9-CED0-67ED-D604FD4B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647" y="440330"/>
            <a:ext cx="1828508" cy="3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0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1ADCBF-AC48-4F30-A552-B08902830687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</TotalTime>
  <Words>236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Office 主题​​</vt:lpstr>
      <vt:lpstr>Office</vt:lpstr>
      <vt:lpstr>PowerPoint Presentation</vt:lpstr>
      <vt:lpstr>24+ topic groups </vt:lpstr>
      <vt:lpstr>Topic groups x Working groups</vt:lpstr>
      <vt:lpstr>What is a topic group?</vt:lpstr>
      <vt:lpstr>More topic group activities </vt:lpstr>
      <vt:lpstr>Interactive discussions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– DEL10 Update: AI4H use cases: Topic Description Documents</dc:title>
  <dc:creator>Campos, Simao</dc:creator>
  <cp:lastModifiedBy>TSB (HT)</cp:lastModifiedBy>
  <cp:revision>77</cp:revision>
  <cp:lastPrinted>2019-04-04T08:49:31Z</cp:lastPrinted>
  <dcterms:created xsi:type="dcterms:W3CDTF">2019-03-31T15:53:06Z</dcterms:created>
  <dcterms:modified xsi:type="dcterms:W3CDTF">2022-09-20T12:05:07Z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