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16" r:id="rId6"/>
    <p:sldMasterId id="2147483728" r:id="rId7"/>
  </p:sldMasterIdLst>
  <p:notesMasterIdLst>
    <p:notesMasterId r:id="rId30"/>
  </p:notesMasterIdLst>
  <p:sldIdLst>
    <p:sldId id="256" r:id="rId8"/>
    <p:sldId id="257" r:id="rId9"/>
    <p:sldId id="272" r:id="rId10"/>
    <p:sldId id="2134805512" r:id="rId11"/>
    <p:sldId id="2134805380" r:id="rId12"/>
    <p:sldId id="2134805489" r:id="rId13"/>
    <p:sldId id="2134805494" r:id="rId14"/>
    <p:sldId id="2134805496" r:id="rId15"/>
    <p:sldId id="276" r:id="rId16"/>
    <p:sldId id="2134805463" r:id="rId17"/>
    <p:sldId id="2134805470" r:id="rId18"/>
    <p:sldId id="2134805461" r:id="rId19"/>
    <p:sldId id="2134805465" r:id="rId20"/>
    <p:sldId id="2134805466" r:id="rId21"/>
    <p:sldId id="2134805479" r:id="rId22"/>
    <p:sldId id="264" r:id="rId23"/>
    <p:sldId id="2134805491" r:id="rId24"/>
    <p:sldId id="262" r:id="rId25"/>
    <p:sldId id="265" r:id="rId26"/>
    <p:sldId id="2134805492" r:id="rId27"/>
    <p:sldId id="2134805493" r:id="rId28"/>
    <p:sldId id="429" r:id="rId2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B7C98-8EDC-4EB8-AB22-619DE073BAF5}" v="2" dt="2021-03-18T18:04:51.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029"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ursula\Downloads\Inventory_DHS%20a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[Inventory_DHS actions.xlsx]Pivot01!PivotTable2</c:name>
    <c:fmtId val="-1"/>
  </c:pivotSource>
  <c:chart>
    <c:autoTitleDeleted val="1"/>
    <c:pivotFmts>
      <c:pivotFmt>
        <c:idx val="0"/>
        <c:spPr>
          <a:solidFill>
            <a:schemeClr val="accent1"/>
          </a:solidFill>
          <a:ln>
            <a:noFill/>
          </a:ln>
          <a:effectLst>
            <a:outerShdw blurRad="50800" dist="38100" dir="8100000" sx="73000" sy="73000" algn="tr" rotWithShape="0">
              <a:prstClr val="black">
                <a:alpha val="40000"/>
              </a:prstClr>
            </a:outerShdw>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14A1C8"/>
          </a:solidFill>
          <a:ln>
            <a:noFill/>
          </a:ln>
          <a:effectLst>
            <a:outerShdw blurRad="50800" dist="38100" dir="8100000" sx="73000" sy="73000" algn="tr" rotWithShape="0">
              <a:prstClr val="black">
                <a:alpha val="40000"/>
              </a:prstClr>
            </a:outerShdw>
          </a:effectLst>
        </c:spPr>
      </c:pivotFmt>
      <c:pivotFmt>
        <c:idx val="2"/>
        <c:spPr>
          <a:solidFill>
            <a:srgbClr val="14A1C8"/>
          </a:solidFill>
          <a:ln>
            <a:noFill/>
          </a:ln>
          <a:effectLst>
            <a:outerShdw blurRad="50800" dist="38100" dir="8100000" sx="73000" sy="73000" algn="tr" rotWithShape="0">
              <a:prstClr val="black">
                <a:alpha val="40000"/>
              </a:prstClr>
            </a:outerShdw>
          </a:effectLst>
        </c:spPr>
      </c:pivotFmt>
      <c:pivotFmt>
        <c:idx val="3"/>
        <c:spPr>
          <a:solidFill>
            <a:srgbClr val="14A1C8"/>
          </a:solidFill>
          <a:ln>
            <a:noFill/>
          </a:ln>
          <a:effectLst>
            <a:outerShdw blurRad="50800" dist="38100" dir="8100000" sx="73000" sy="73000" algn="tr" rotWithShape="0">
              <a:prstClr val="black">
                <a:alpha val="40000"/>
              </a:prstClr>
            </a:outerShdw>
          </a:effectLst>
        </c:spPr>
      </c:pivotFmt>
      <c:pivotFmt>
        <c:idx val="4"/>
        <c:spPr>
          <a:solidFill>
            <a:srgbClr val="14A1C8"/>
          </a:solidFill>
          <a:ln>
            <a:noFill/>
          </a:ln>
          <a:effectLst>
            <a:outerShdw blurRad="50800" dist="38100" dir="8100000" sx="73000" sy="73000" algn="tr" rotWithShape="0">
              <a:prstClr val="black">
                <a:alpha val="40000"/>
              </a:prstClr>
            </a:outerShdw>
          </a:effectLst>
        </c:spPr>
      </c:pivotFmt>
      <c:pivotFmt>
        <c:idx val="5"/>
        <c:spPr>
          <a:solidFill>
            <a:srgbClr val="14A1C8"/>
          </a:solidFill>
          <a:ln>
            <a:noFill/>
          </a:ln>
          <a:effectLst>
            <a:outerShdw blurRad="50800" dist="38100" dir="8100000" sx="73000" sy="73000" algn="tr" rotWithShape="0">
              <a:prstClr val="black">
                <a:alpha val="40000"/>
              </a:prstClr>
            </a:outerShdw>
          </a:effectLst>
        </c:spPr>
      </c:pivotFmt>
      <c:pivotFmt>
        <c:idx val="6"/>
        <c:spPr>
          <a:solidFill>
            <a:srgbClr val="14A1C8"/>
          </a:solidFill>
          <a:ln>
            <a:noFill/>
          </a:ln>
          <a:effectLst>
            <a:outerShdw blurRad="50800" dist="38100" dir="8100000" sx="73000" sy="73000" algn="tr" rotWithShape="0">
              <a:prstClr val="black">
                <a:alpha val="40000"/>
              </a:prstClr>
            </a:outerShdw>
          </a:effectLst>
        </c:spPr>
      </c:pivotFmt>
      <c:pivotFmt>
        <c:idx val="7"/>
        <c:spPr>
          <a:solidFill>
            <a:srgbClr val="14A1C8"/>
          </a:solidFill>
          <a:ln>
            <a:noFill/>
          </a:ln>
          <a:effectLst>
            <a:outerShdw blurRad="50800" dist="38100" dir="8100000" sx="73000" sy="73000" algn="tr" rotWithShape="0">
              <a:prstClr val="black">
                <a:alpha val="40000"/>
              </a:prstClr>
            </a:outerShdw>
          </a:effectLst>
        </c:spPr>
      </c:pivotFmt>
      <c:pivotFmt>
        <c:idx val="8"/>
        <c:spPr>
          <a:solidFill>
            <a:srgbClr val="14A1C8"/>
          </a:solidFill>
          <a:ln>
            <a:noFill/>
          </a:ln>
          <a:effectLst>
            <a:outerShdw blurRad="50800" dist="38100" dir="8100000" sx="73000" sy="73000" algn="tr" rotWithShape="0">
              <a:prstClr val="black">
                <a:alpha val="40000"/>
              </a:prstClr>
            </a:outerShdw>
          </a:effectLst>
        </c:spPr>
      </c:pivotFmt>
      <c:pivotFmt>
        <c:idx val="9"/>
        <c:spPr>
          <a:solidFill>
            <a:srgbClr val="14A1C8"/>
          </a:solidFill>
          <a:ln>
            <a:noFill/>
          </a:ln>
          <a:effectLst>
            <a:outerShdw blurRad="50800" dist="38100" dir="8100000" sx="73000" sy="73000" algn="tr" rotWithShape="0">
              <a:prstClr val="black">
                <a:alpha val="40000"/>
              </a:prstClr>
            </a:outerShdw>
          </a:effectLst>
        </c:spPr>
      </c:pivotFmt>
      <c:pivotFmt>
        <c:idx val="10"/>
        <c:spPr>
          <a:solidFill>
            <a:srgbClr val="00977F"/>
          </a:solidFill>
          <a:ln>
            <a:noFill/>
          </a:ln>
          <a:effectLst>
            <a:outerShdw blurRad="50800" dist="38100" dir="8100000" sx="73000" sy="73000" algn="tr" rotWithShape="0">
              <a:prstClr val="black">
                <a:alpha val="40000"/>
              </a:prstClr>
            </a:outerShdw>
          </a:effectLst>
        </c:spPr>
      </c:pivotFmt>
      <c:pivotFmt>
        <c:idx val="11"/>
        <c:spPr>
          <a:solidFill>
            <a:srgbClr val="00977F"/>
          </a:solidFill>
          <a:ln>
            <a:noFill/>
          </a:ln>
          <a:effectLst>
            <a:outerShdw blurRad="50800" dist="38100" dir="8100000" sx="73000" sy="73000" algn="tr" rotWithShape="0">
              <a:prstClr val="black">
                <a:alpha val="40000"/>
              </a:prstClr>
            </a:outerShdw>
          </a:effectLst>
        </c:spPr>
      </c:pivotFmt>
      <c:pivotFmt>
        <c:idx val="12"/>
        <c:spPr>
          <a:solidFill>
            <a:srgbClr val="00977F"/>
          </a:solidFill>
          <a:ln>
            <a:noFill/>
          </a:ln>
          <a:effectLst>
            <a:outerShdw blurRad="50800" dist="38100" dir="8100000" sx="73000" sy="73000" algn="tr" rotWithShape="0">
              <a:prstClr val="black">
                <a:alpha val="40000"/>
              </a:prstClr>
            </a:outerShdw>
          </a:effectLst>
        </c:spPr>
      </c:pivotFmt>
      <c:pivotFmt>
        <c:idx val="13"/>
        <c:spPr>
          <a:solidFill>
            <a:srgbClr val="00977F"/>
          </a:solidFill>
          <a:ln>
            <a:noFill/>
          </a:ln>
          <a:effectLst>
            <a:outerShdw blurRad="50800" dist="38100" dir="8100000" sx="73000" sy="73000" algn="tr" rotWithShape="0">
              <a:prstClr val="black">
                <a:alpha val="40000"/>
              </a:prstClr>
            </a:outerShdw>
          </a:effectLst>
        </c:spPr>
      </c:pivotFmt>
      <c:pivotFmt>
        <c:idx val="14"/>
        <c:spPr>
          <a:solidFill>
            <a:srgbClr val="00977F"/>
          </a:solidFill>
          <a:ln>
            <a:noFill/>
          </a:ln>
          <a:effectLst>
            <a:outerShdw blurRad="50800" dist="38100" dir="8100000" sx="73000" sy="73000" algn="tr" rotWithShape="0">
              <a:prstClr val="black">
                <a:alpha val="40000"/>
              </a:prstClr>
            </a:outerShdw>
          </a:effectLst>
        </c:spPr>
      </c:pivotFmt>
      <c:pivotFmt>
        <c:idx val="15"/>
        <c:spPr>
          <a:solidFill>
            <a:srgbClr val="00977F"/>
          </a:solidFill>
          <a:ln>
            <a:noFill/>
          </a:ln>
          <a:effectLst>
            <a:outerShdw blurRad="50800" dist="38100" dir="8100000" sx="73000" sy="73000" algn="tr" rotWithShape="0">
              <a:prstClr val="black">
                <a:alpha val="40000"/>
              </a:prstClr>
            </a:outerShdw>
          </a:effectLst>
        </c:spPr>
      </c:pivotFmt>
      <c:pivotFmt>
        <c:idx val="16"/>
        <c:spPr>
          <a:solidFill>
            <a:srgbClr val="00977F"/>
          </a:solidFill>
          <a:ln>
            <a:noFill/>
          </a:ln>
          <a:effectLst>
            <a:outerShdw blurRad="50800" dist="38100" dir="8100000" sx="73000" sy="73000" algn="tr" rotWithShape="0">
              <a:prstClr val="black">
                <a:alpha val="40000"/>
              </a:prstClr>
            </a:outerShdw>
          </a:effectLst>
        </c:spPr>
      </c:pivotFmt>
      <c:pivotFmt>
        <c:idx val="17"/>
        <c:spPr>
          <a:solidFill>
            <a:srgbClr val="00977F"/>
          </a:solidFill>
          <a:ln>
            <a:noFill/>
          </a:ln>
          <a:effectLst>
            <a:outerShdw blurRad="50800" dist="38100" dir="8100000" sx="73000" sy="73000" algn="tr" rotWithShape="0">
              <a:prstClr val="black">
                <a:alpha val="40000"/>
              </a:prstClr>
            </a:outerShdw>
          </a:effectLst>
        </c:spPr>
      </c:pivotFmt>
      <c:pivotFmt>
        <c:idx val="18"/>
        <c:spPr>
          <a:solidFill>
            <a:srgbClr val="00977F"/>
          </a:solidFill>
          <a:ln>
            <a:noFill/>
          </a:ln>
          <a:effectLst>
            <a:outerShdw blurRad="50800" dist="38100" dir="8100000" sx="73000" sy="73000" algn="tr" rotWithShape="0">
              <a:prstClr val="black">
                <a:alpha val="40000"/>
              </a:prstClr>
            </a:outerShdw>
          </a:effectLst>
        </c:spPr>
      </c:pivotFmt>
      <c:pivotFmt>
        <c:idx val="19"/>
        <c:spPr>
          <a:solidFill>
            <a:srgbClr val="EEA81D"/>
          </a:solidFill>
          <a:ln>
            <a:noFill/>
          </a:ln>
          <a:effectLst>
            <a:outerShdw blurRad="50800" dist="38100" dir="8100000" sx="73000" sy="73000" algn="tr" rotWithShape="0">
              <a:prstClr val="black">
                <a:alpha val="40000"/>
              </a:prstClr>
            </a:outerShdw>
          </a:effectLst>
        </c:spPr>
      </c:pivotFmt>
      <c:pivotFmt>
        <c:idx val="20"/>
        <c:spPr>
          <a:solidFill>
            <a:srgbClr val="EEA81D"/>
          </a:solidFill>
          <a:ln>
            <a:noFill/>
          </a:ln>
          <a:effectLst>
            <a:outerShdw blurRad="50800" dist="38100" dir="8100000" sx="73000" sy="73000" algn="tr" rotWithShape="0">
              <a:prstClr val="black">
                <a:alpha val="40000"/>
              </a:prstClr>
            </a:outerShdw>
          </a:effectLst>
        </c:spPr>
      </c:pivotFmt>
      <c:pivotFmt>
        <c:idx val="21"/>
        <c:spPr>
          <a:solidFill>
            <a:srgbClr val="EEA81D"/>
          </a:solidFill>
          <a:ln>
            <a:noFill/>
          </a:ln>
          <a:effectLst>
            <a:outerShdw blurRad="50800" dist="38100" dir="8100000" sx="73000" sy="73000" algn="tr" rotWithShape="0">
              <a:prstClr val="black">
                <a:alpha val="40000"/>
              </a:prstClr>
            </a:outerShdw>
          </a:effectLst>
        </c:spPr>
      </c:pivotFmt>
      <c:pivotFmt>
        <c:idx val="22"/>
        <c:spPr>
          <a:solidFill>
            <a:srgbClr val="EEA81D"/>
          </a:solidFill>
          <a:ln>
            <a:noFill/>
          </a:ln>
          <a:effectLst>
            <a:outerShdw blurRad="50800" dist="38100" dir="8100000" sx="73000" sy="73000" algn="tr" rotWithShape="0">
              <a:prstClr val="black">
                <a:alpha val="40000"/>
              </a:prstClr>
            </a:outerShdw>
          </a:effectLst>
        </c:spPr>
      </c:pivotFmt>
      <c:pivotFmt>
        <c:idx val="23"/>
        <c:spPr>
          <a:solidFill>
            <a:srgbClr val="EEA81D"/>
          </a:solidFill>
          <a:ln>
            <a:noFill/>
          </a:ln>
          <a:effectLst>
            <a:outerShdw blurRad="50800" dist="38100" dir="8100000" sx="73000" sy="73000" algn="tr" rotWithShape="0">
              <a:prstClr val="black">
                <a:alpha val="40000"/>
              </a:prstClr>
            </a:outerShdw>
          </a:effectLst>
        </c:spPr>
      </c:pivotFmt>
      <c:pivotFmt>
        <c:idx val="24"/>
        <c:spPr>
          <a:solidFill>
            <a:srgbClr val="EEA81D"/>
          </a:solidFill>
          <a:ln>
            <a:noFill/>
          </a:ln>
          <a:effectLst>
            <a:outerShdw blurRad="50800" dist="38100" dir="8100000" sx="73000" sy="73000" algn="tr" rotWithShape="0">
              <a:prstClr val="black">
                <a:alpha val="40000"/>
              </a:prstClr>
            </a:outerShdw>
          </a:effectLst>
        </c:spPr>
      </c:pivotFmt>
      <c:pivotFmt>
        <c:idx val="25"/>
        <c:spPr>
          <a:solidFill>
            <a:srgbClr val="EEA81D"/>
          </a:solidFill>
          <a:ln>
            <a:noFill/>
          </a:ln>
          <a:effectLst>
            <a:outerShdw blurRad="50800" dist="38100" dir="8100000" sx="73000" sy="73000" algn="tr" rotWithShape="0">
              <a:prstClr val="black">
                <a:alpha val="40000"/>
              </a:prstClr>
            </a:outerShdw>
          </a:effectLst>
        </c:spPr>
      </c:pivotFmt>
      <c:pivotFmt>
        <c:idx val="26"/>
        <c:spPr>
          <a:solidFill>
            <a:srgbClr val="EEA81D"/>
          </a:solidFill>
          <a:ln>
            <a:noFill/>
          </a:ln>
          <a:effectLst>
            <a:outerShdw blurRad="50800" dist="38100" dir="8100000" sx="73000" sy="73000" algn="tr" rotWithShape="0">
              <a:prstClr val="black">
                <a:alpha val="40000"/>
              </a:prstClr>
            </a:outerShdw>
          </a:effectLst>
        </c:spPr>
      </c:pivotFmt>
      <c:pivotFmt>
        <c:idx val="27"/>
        <c:spPr>
          <a:solidFill>
            <a:srgbClr val="EEA81D"/>
          </a:solidFill>
          <a:ln>
            <a:noFill/>
          </a:ln>
          <a:effectLst>
            <a:outerShdw blurRad="50800" dist="38100" dir="8100000" sx="73000" sy="73000" algn="tr" rotWithShape="0">
              <a:prstClr val="black">
                <a:alpha val="40000"/>
              </a:prstClr>
            </a:outerShdw>
          </a:effectLst>
        </c:spPr>
      </c:pivotFmt>
      <c:pivotFmt>
        <c:idx val="28"/>
        <c:spPr>
          <a:solidFill>
            <a:srgbClr val="E23761"/>
          </a:solidFill>
          <a:ln>
            <a:noFill/>
          </a:ln>
          <a:effectLst>
            <a:outerShdw blurRad="50800" dist="38100" dir="8100000" sx="73000" sy="73000" algn="tr" rotWithShape="0">
              <a:prstClr val="black">
                <a:alpha val="40000"/>
              </a:prstClr>
            </a:outerShdw>
          </a:effectLst>
        </c:spPr>
      </c:pivotFmt>
      <c:pivotFmt>
        <c:idx val="29"/>
        <c:spPr>
          <a:solidFill>
            <a:srgbClr val="E23761"/>
          </a:solidFill>
          <a:ln>
            <a:noFill/>
          </a:ln>
          <a:effectLst>
            <a:outerShdw blurRad="50800" dist="38100" dir="8100000" sx="73000" sy="73000" algn="tr" rotWithShape="0">
              <a:prstClr val="black">
                <a:alpha val="40000"/>
              </a:prstClr>
            </a:outerShdw>
          </a:effectLst>
        </c:spPr>
      </c:pivotFmt>
      <c:pivotFmt>
        <c:idx val="30"/>
        <c:spPr>
          <a:solidFill>
            <a:srgbClr val="E23761"/>
          </a:solidFill>
          <a:ln>
            <a:noFill/>
          </a:ln>
          <a:effectLst>
            <a:outerShdw blurRad="50800" dist="38100" dir="8100000" sx="73000" sy="73000" algn="tr" rotWithShape="0">
              <a:prstClr val="black">
                <a:alpha val="40000"/>
              </a:prstClr>
            </a:outerShdw>
          </a:effectLst>
        </c:spPr>
      </c:pivotFmt>
      <c:pivotFmt>
        <c:idx val="31"/>
        <c:spPr>
          <a:solidFill>
            <a:srgbClr val="E23761"/>
          </a:solidFill>
          <a:ln>
            <a:noFill/>
          </a:ln>
          <a:effectLst>
            <a:outerShdw blurRad="50800" dist="38100" dir="8100000" sx="73000" sy="73000" algn="tr" rotWithShape="0">
              <a:prstClr val="black">
                <a:alpha val="40000"/>
              </a:prstClr>
            </a:outerShdw>
          </a:effectLst>
        </c:spPr>
      </c:pivotFmt>
      <c:pivotFmt>
        <c:idx val="32"/>
        <c:spPr>
          <a:solidFill>
            <a:srgbClr val="E23761"/>
          </a:solidFill>
          <a:ln>
            <a:noFill/>
          </a:ln>
          <a:effectLst>
            <a:outerShdw blurRad="50800" dist="38100" dir="8100000" sx="73000" sy="73000" algn="tr" rotWithShape="0">
              <a:prstClr val="black">
                <a:alpha val="40000"/>
              </a:prstClr>
            </a:outerShdw>
          </a:effectLst>
        </c:spPr>
      </c:pivotFmt>
      <c:pivotFmt>
        <c:idx val="33"/>
        <c:spPr>
          <a:solidFill>
            <a:srgbClr val="E23761"/>
          </a:solidFill>
          <a:ln>
            <a:noFill/>
          </a:ln>
          <a:effectLst>
            <a:outerShdw blurRad="50800" dist="38100" dir="8100000" sx="73000" sy="73000" algn="tr" rotWithShape="0">
              <a:prstClr val="black">
                <a:alpha val="40000"/>
              </a:prstClr>
            </a:outerShdw>
          </a:effectLst>
        </c:spPr>
      </c:pivotFmt>
      <c:pivotFmt>
        <c:idx val="34"/>
        <c:spPr>
          <a:solidFill>
            <a:srgbClr val="E23761"/>
          </a:solidFill>
          <a:ln>
            <a:noFill/>
          </a:ln>
          <a:effectLst>
            <a:outerShdw blurRad="50800" dist="38100" dir="8100000" sx="73000" sy="73000" algn="tr" rotWithShape="0">
              <a:prstClr val="black">
                <a:alpha val="40000"/>
              </a:prstClr>
            </a:outerShdw>
          </a:effectLst>
        </c:spPr>
      </c:pivotFmt>
      <c:pivotFmt>
        <c:idx val="35"/>
        <c:spPr>
          <a:solidFill>
            <a:srgbClr val="E23761"/>
          </a:solidFill>
          <a:ln>
            <a:noFill/>
          </a:ln>
          <a:effectLst>
            <a:outerShdw blurRad="50800" dist="38100" dir="8100000" sx="73000" sy="73000" algn="tr" rotWithShape="0">
              <a:prstClr val="black">
                <a:alpha val="40000"/>
              </a:prstClr>
            </a:outerShdw>
          </a:effectLst>
        </c:spPr>
      </c:pivotFmt>
      <c:pivotFmt>
        <c:idx val="36"/>
        <c:spPr>
          <a:solidFill>
            <a:srgbClr val="E23761"/>
          </a:solidFill>
          <a:ln>
            <a:noFill/>
          </a:ln>
          <a:effectLst>
            <a:outerShdw blurRad="50800" dist="38100" dir="8100000" sx="73000" sy="73000" algn="tr" rotWithShape="0">
              <a:prstClr val="black">
                <a:alpha val="40000"/>
              </a:prstClr>
            </a:outerShdw>
          </a:effectLst>
        </c:spPr>
      </c:pivotFmt>
      <c:pivotFmt>
        <c:idx val="37"/>
        <c:spPr>
          <a:solidFill>
            <a:schemeClr val="accent1"/>
          </a:solidFill>
          <a:ln>
            <a:noFill/>
          </a:ln>
          <a:effectLst>
            <a:outerShdw blurRad="50800" dist="38100" dir="8100000" sx="73000" sy="73000" algn="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rgbClr val="14A1C8"/>
          </a:solidFill>
          <a:ln>
            <a:noFill/>
          </a:ln>
          <a:effectLst>
            <a:outerShdw blurRad="50800" dist="38100" dir="8100000" sx="73000" sy="73000" algn="tr" rotWithShape="0">
              <a:prstClr val="black">
                <a:alpha val="40000"/>
              </a:prstClr>
            </a:outerShdw>
          </a:effectLst>
        </c:spPr>
      </c:pivotFmt>
      <c:pivotFmt>
        <c:idx val="39"/>
        <c:spPr>
          <a:solidFill>
            <a:srgbClr val="14A1C8"/>
          </a:solidFill>
          <a:ln>
            <a:noFill/>
          </a:ln>
          <a:effectLst>
            <a:outerShdw blurRad="50800" dist="38100" dir="8100000" sx="73000" sy="73000" algn="tr" rotWithShape="0">
              <a:prstClr val="black">
                <a:alpha val="40000"/>
              </a:prstClr>
            </a:outerShdw>
          </a:effectLst>
        </c:spPr>
      </c:pivotFmt>
      <c:pivotFmt>
        <c:idx val="40"/>
        <c:spPr>
          <a:solidFill>
            <a:srgbClr val="14A1C8"/>
          </a:solidFill>
          <a:ln>
            <a:noFill/>
          </a:ln>
          <a:effectLst>
            <a:outerShdw blurRad="50800" dist="38100" dir="8100000" sx="73000" sy="73000" algn="tr" rotWithShape="0">
              <a:prstClr val="black">
                <a:alpha val="40000"/>
              </a:prstClr>
            </a:outerShdw>
          </a:effectLst>
        </c:spPr>
      </c:pivotFmt>
      <c:pivotFmt>
        <c:idx val="41"/>
        <c:spPr>
          <a:solidFill>
            <a:srgbClr val="00977F"/>
          </a:solidFill>
          <a:ln>
            <a:noFill/>
          </a:ln>
          <a:effectLst>
            <a:outerShdw blurRad="50800" dist="38100" dir="8100000" sx="73000" sy="73000" algn="tr" rotWithShape="0">
              <a:prstClr val="black">
                <a:alpha val="40000"/>
              </a:prstClr>
            </a:outerShdw>
          </a:effectLst>
        </c:spPr>
      </c:pivotFmt>
      <c:pivotFmt>
        <c:idx val="42"/>
        <c:spPr>
          <a:solidFill>
            <a:srgbClr val="00977F"/>
          </a:solidFill>
          <a:ln>
            <a:noFill/>
          </a:ln>
          <a:effectLst>
            <a:outerShdw blurRad="50800" dist="38100" dir="8100000" sx="73000" sy="73000" algn="tr" rotWithShape="0">
              <a:prstClr val="black">
                <a:alpha val="40000"/>
              </a:prstClr>
            </a:outerShdw>
          </a:effectLst>
        </c:spPr>
      </c:pivotFmt>
      <c:pivotFmt>
        <c:idx val="43"/>
        <c:spPr>
          <a:solidFill>
            <a:srgbClr val="00977F"/>
          </a:solidFill>
          <a:ln>
            <a:noFill/>
          </a:ln>
          <a:effectLst>
            <a:outerShdw blurRad="50800" dist="38100" dir="8100000" sx="73000" sy="73000" algn="tr" rotWithShape="0">
              <a:prstClr val="black">
                <a:alpha val="40000"/>
              </a:prstClr>
            </a:outerShdw>
          </a:effectLst>
        </c:spPr>
      </c:pivotFmt>
      <c:pivotFmt>
        <c:idx val="44"/>
        <c:spPr>
          <a:solidFill>
            <a:srgbClr val="EEA81D"/>
          </a:solidFill>
          <a:ln>
            <a:noFill/>
          </a:ln>
          <a:effectLst>
            <a:outerShdw blurRad="50800" dist="38100" dir="8100000" sx="73000" sy="73000" algn="tr" rotWithShape="0">
              <a:prstClr val="black">
                <a:alpha val="40000"/>
              </a:prstClr>
            </a:outerShdw>
          </a:effectLst>
        </c:spPr>
      </c:pivotFmt>
      <c:pivotFmt>
        <c:idx val="45"/>
        <c:spPr>
          <a:solidFill>
            <a:srgbClr val="EEA81D"/>
          </a:solidFill>
          <a:ln>
            <a:noFill/>
          </a:ln>
          <a:effectLst>
            <a:outerShdw blurRad="50800" dist="38100" dir="8100000" sx="73000" sy="73000" algn="tr" rotWithShape="0">
              <a:prstClr val="black">
                <a:alpha val="40000"/>
              </a:prstClr>
            </a:outerShdw>
          </a:effectLst>
        </c:spPr>
      </c:pivotFmt>
      <c:pivotFmt>
        <c:idx val="46"/>
        <c:spPr>
          <a:solidFill>
            <a:srgbClr val="EEA81D"/>
          </a:solidFill>
          <a:ln>
            <a:noFill/>
          </a:ln>
          <a:effectLst>
            <a:outerShdw blurRad="50800" dist="38100" dir="8100000" sx="73000" sy="73000" algn="tr" rotWithShape="0">
              <a:prstClr val="black">
                <a:alpha val="40000"/>
              </a:prstClr>
            </a:outerShdw>
          </a:effectLst>
        </c:spPr>
      </c:pivotFmt>
      <c:pivotFmt>
        <c:idx val="47"/>
        <c:spPr>
          <a:solidFill>
            <a:srgbClr val="E23761"/>
          </a:solidFill>
          <a:ln>
            <a:noFill/>
          </a:ln>
          <a:effectLst>
            <a:outerShdw blurRad="50800" dist="38100" dir="8100000" sx="73000" sy="73000" algn="tr" rotWithShape="0">
              <a:prstClr val="black">
                <a:alpha val="40000"/>
              </a:prstClr>
            </a:outerShdw>
          </a:effectLst>
        </c:spPr>
      </c:pivotFmt>
      <c:pivotFmt>
        <c:idx val="48"/>
        <c:spPr>
          <a:solidFill>
            <a:srgbClr val="E23761"/>
          </a:solidFill>
          <a:ln>
            <a:noFill/>
          </a:ln>
          <a:effectLst>
            <a:outerShdw blurRad="50800" dist="38100" dir="8100000" sx="73000" sy="73000" algn="tr" rotWithShape="0">
              <a:prstClr val="black">
                <a:alpha val="40000"/>
              </a:prstClr>
            </a:outerShdw>
          </a:effectLst>
        </c:spPr>
      </c:pivotFmt>
      <c:pivotFmt>
        <c:idx val="49"/>
        <c:spPr>
          <a:solidFill>
            <a:srgbClr val="E23761"/>
          </a:solidFill>
          <a:ln>
            <a:noFill/>
          </a:ln>
          <a:effectLst>
            <a:outerShdw blurRad="50800" dist="38100" dir="8100000" sx="73000" sy="73000" algn="tr" rotWithShape="0">
              <a:prstClr val="black">
                <a:alpha val="40000"/>
              </a:prstClr>
            </a:outerShdw>
          </a:effectLst>
        </c:spPr>
      </c:pivotFmt>
      <c:pivotFmt>
        <c:idx val="50"/>
        <c:spPr>
          <a:solidFill>
            <a:srgbClr val="14A1C8"/>
          </a:solidFill>
          <a:ln>
            <a:noFill/>
          </a:ln>
          <a:effectLst>
            <a:outerShdw blurRad="50800" dist="38100" dir="8100000" sx="73000" sy="73000" algn="tr" rotWithShape="0">
              <a:prstClr val="black">
                <a:alpha val="40000"/>
              </a:prstClr>
            </a:outerShdw>
          </a:effectLst>
        </c:spPr>
      </c:pivotFmt>
      <c:pivotFmt>
        <c:idx val="51"/>
        <c:spPr>
          <a:solidFill>
            <a:srgbClr val="14A1C8"/>
          </a:solidFill>
          <a:ln>
            <a:noFill/>
          </a:ln>
          <a:effectLst>
            <a:outerShdw blurRad="50800" dist="38100" dir="8100000" sx="73000" sy="73000" algn="tr" rotWithShape="0">
              <a:prstClr val="black">
                <a:alpha val="40000"/>
              </a:prstClr>
            </a:outerShdw>
          </a:effectLst>
        </c:spPr>
      </c:pivotFmt>
      <c:pivotFmt>
        <c:idx val="52"/>
        <c:spPr>
          <a:solidFill>
            <a:srgbClr val="14A1C8"/>
          </a:solidFill>
          <a:ln>
            <a:noFill/>
          </a:ln>
          <a:effectLst>
            <a:outerShdw blurRad="50800" dist="38100" dir="8100000" sx="73000" sy="73000" algn="tr" rotWithShape="0">
              <a:prstClr val="black">
                <a:alpha val="40000"/>
              </a:prstClr>
            </a:outerShdw>
          </a:effectLst>
        </c:spPr>
      </c:pivotFmt>
      <c:pivotFmt>
        <c:idx val="53"/>
        <c:spPr>
          <a:solidFill>
            <a:srgbClr val="00977F"/>
          </a:solidFill>
          <a:ln>
            <a:noFill/>
          </a:ln>
          <a:effectLst>
            <a:outerShdw blurRad="50800" dist="38100" dir="8100000" sx="73000" sy="73000" algn="tr" rotWithShape="0">
              <a:prstClr val="black">
                <a:alpha val="40000"/>
              </a:prstClr>
            </a:outerShdw>
          </a:effectLst>
        </c:spPr>
      </c:pivotFmt>
      <c:pivotFmt>
        <c:idx val="54"/>
        <c:spPr>
          <a:solidFill>
            <a:srgbClr val="00977F"/>
          </a:solidFill>
          <a:ln>
            <a:noFill/>
          </a:ln>
          <a:effectLst>
            <a:outerShdw blurRad="50800" dist="38100" dir="8100000" sx="73000" sy="73000" algn="tr" rotWithShape="0">
              <a:prstClr val="black">
                <a:alpha val="40000"/>
              </a:prstClr>
            </a:outerShdw>
          </a:effectLst>
        </c:spPr>
      </c:pivotFmt>
      <c:pivotFmt>
        <c:idx val="55"/>
        <c:spPr>
          <a:solidFill>
            <a:srgbClr val="00977F"/>
          </a:solidFill>
          <a:ln>
            <a:noFill/>
          </a:ln>
          <a:effectLst>
            <a:outerShdw blurRad="50800" dist="38100" dir="8100000" sx="73000" sy="73000" algn="tr" rotWithShape="0">
              <a:prstClr val="black">
                <a:alpha val="40000"/>
              </a:prstClr>
            </a:outerShdw>
          </a:effectLst>
        </c:spPr>
      </c:pivotFmt>
      <c:pivotFmt>
        <c:idx val="56"/>
        <c:spPr>
          <a:solidFill>
            <a:srgbClr val="EEA81D"/>
          </a:solidFill>
          <a:ln>
            <a:noFill/>
          </a:ln>
          <a:effectLst>
            <a:outerShdw blurRad="50800" dist="38100" dir="8100000" sx="73000" sy="73000" algn="tr" rotWithShape="0">
              <a:prstClr val="black">
                <a:alpha val="40000"/>
              </a:prstClr>
            </a:outerShdw>
          </a:effectLst>
        </c:spPr>
      </c:pivotFmt>
      <c:pivotFmt>
        <c:idx val="57"/>
        <c:spPr>
          <a:solidFill>
            <a:srgbClr val="EEA81D"/>
          </a:solidFill>
          <a:ln>
            <a:noFill/>
          </a:ln>
          <a:effectLst>
            <a:outerShdw blurRad="50800" dist="38100" dir="8100000" sx="73000" sy="73000" algn="tr" rotWithShape="0">
              <a:prstClr val="black">
                <a:alpha val="40000"/>
              </a:prstClr>
            </a:outerShdw>
          </a:effectLst>
        </c:spPr>
      </c:pivotFmt>
      <c:pivotFmt>
        <c:idx val="58"/>
        <c:spPr>
          <a:solidFill>
            <a:srgbClr val="EEA81D"/>
          </a:solidFill>
          <a:ln>
            <a:noFill/>
          </a:ln>
          <a:effectLst>
            <a:outerShdw blurRad="50800" dist="38100" dir="8100000" sx="73000" sy="73000" algn="tr" rotWithShape="0">
              <a:prstClr val="black">
                <a:alpha val="40000"/>
              </a:prstClr>
            </a:outerShdw>
          </a:effectLst>
        </c:spPr>
      </c:pivotFmt>
      <c:pivotFmt>
        <c:idx val="59"/>
        <c:spPr>
          <a:solidFill>
            <a:srgbClr val="E23761"/>
          </a:solidFill>
          <a:ln>
            <a:noFill/>
          </a:ln>
          <a:effectLst>
            <a:outerShdw blurRad="50800" dist="38100" dir="8100000" sx="73000" sy="73000" algn="tr" rotWithShape="0">
              <a:prstClr val="black">
                <a:alpha val="40000"/>
              </a:prstClr>
            </a:outerShdw>
          </a:effectLst>
        </c:spPr>
      </c:pivotFmt>
      <c:pivotFmt>
        <c:idx val="60"/>
        <c:spPr>
          <a:solidFill>
            <a:srgbClr val="E23761"/>
          </a:solidFill>
          <a:ln>
            <a:noFill/>
          </a:ln>
          <a:effectLst>
            <a:outerShdw blurRad="50800" dist="38100" dir="8100000" sx="73000" sy="73000" algn="tr" rotWithShape="0">
              <a:prstClr val="black">
                <a:alpha val="40000"/>
              </a:prstClr>
            </a:outerShdw>
          </a:effectLst>
        </c:spPr>
      </c:pivotFmt>
      <c:pivotFmt>
        <c:idx val="61"/>
        <c:spPr>
          <a:solidFill>
            <a:srgbClr val="E23761"/>
          </a:solidFill>
          <a:ln>
            <a:noFill/>
          </a:ln>
          <a:effectLst>
            <a:outerShdw blurRad="50800" dist="38100" dir="8100000" sx="73000" sy="73000" algn="tr" rotWithShape="0">
              <a:prstClr val="black">
                <a:alpha val="40000"/>
              </a:prstClr>
            </a:outerShdw>
          </a:effectLst>
        </c:spPr>
      </c:pivotFmt>
      <c:pivotFmt>
        <c:idx val="62"/>
        <c:spPr>
          <a:solidFill>
            <a:srgbClr val="14A1C8"/>
          </a:solidFill>
          <a:ln>
            <a:noFill/>
          </a:ln>
          <a:effectLst>
            <a:outerShdw blurRad="50800" dist="38100" dir="8100000" sx="73000" sy="73000" algn="tr" rotWithShape="0">
              <a:prstClr val="black">
                <a:alpha val="40000"/>
              </a:prstClr>
            </a:outerShdw>
          </a:effectLst>
        </c:spPr>
      </c:pivotFmt>
      <c:pivotFmt>
        <c:idx val="63"/>
        <c:spPr>
          <a:solidFill>
            <a:srgbClr val="14A1C8"/>
          </a:solidFill>
          <a:ln>
            <a:noFill/>
          </a:ln>
          <a:effectLst>
            <a:outerShdw blurRad="50800" dist="38100" dir="8100000" sx="73000" sy="73000" algn="tr" rotWithShape="0">
              <a:prstClr val="black">
                <a:alpha val="40000"/>
              </a:prstClr>
            </a:outerShdw>
          </a:effectLst>
        </c:spPr>
      </c:pivotFmt>
      <c:pivotFmt>
        <c:idx val="64"/>
        <c:spPr>
          <a:solidFill>
            <a:srgbClr val="14A1C8"/>
          </a:solidFill>
          <a:ln>
            <a:noFill/>
          </a:ln>
          <a:effectLst>
            <a:outerShdw blurRad="50800" dist="38100" dir="8100000" sx="73000" sy="73000" algn="tr" rotWithShape="0">
              <a:prstClr val="black">
                <a:alpha val="40000"/>
              </a:prstClr>
            </a:outerShdw>
          </a:effectLst>
        </c:spPr>
      </c:pivotFmt>
      <c:pivotFmt>
        <c:idx val="65"/>
        <c:spPr>
          <a:solidFill>
            <a:srgbClr val="00977F"/>
          </a:solidFill>
          <a:ln>
            <a:noFill/>
          </a:ln>
          <a:effectLst>
            <a:outerShdw blurRad="50800" dist="38100" dir="8100000" sx="73000" sy="73000" algn="tr" rotWithShape="0">
              <a:prstClr val="black">
                <a:alpha val="40000"/>
              </a:prstClr>
            </a:outerShdw>
          </a:effectLst>
        </c:spPr>
      </c:pivotFmt>
      <c:pivotFmt>
        <c:idx val="66"/>
        <c:spPr>
          <a:solidFill>
            <a:srgbClr val="00977F"/>
          </a:solidFill>
          <a:ln>
            <a:noFill/>
          </a:ln>
          <a:effectLst>
            <a:outerShdw blurRad="50800" dist="38100" dir="8100000" sx="73000" sy="73000" algn="tr" rotWithShape="0">
              <a:prstClr val="black">
                <a:alpha val="40000"/>
              </a:prstClr>
            </a:outerShdw>
          </a:effectLst>
        </c:spPr>
      </c:pivotFmt>
      <c:pivotFmt>
        <c:idx val="67"/>
        <c:spPr>
          <a:solidFill>
            <a:srgbClr val="00977F"/>
          </a:solidFill>
          <a:ln>
            <a:noFill/>
          </a:ln>
          <a:effectLst>
            <a:outerShdw blurRad="50800" dist="38100" dir="8100000" sx="73000" sy="73000" algn="tr" rotWithShape="0">
              <a:prstClr val="black">
                <a:alpha val="40000"/>
              </a:prstClr>
            </a:outerShdw>
          </a:effectLst>
        </c:spPr>
      </c:pivotFmt>
      <c:pivotFmt>
        <c:idx val="68"/>
        <c:spPr>
          <a:solidFill>
            <a:srgbClr val="EEA81D"/>
          </a:solidFill>
          <a:ln>
            <a:noFill/>
          </a:ln>
          <a:effectLst>
            <a:outerShdw blurRad="50800" dist="38100" dir="8100000" sx="73000" sy="73000" algn="tr" rotWithShape="0">
              <a:prstClr val="black">
                <a:alpha val="40000"/>
              </a:prstClr>
            </a:outerShdw>
          </a:effectLst>
        </c:spPr>
      </c:pivotFmt>
      <c:pivotFmt>
        <c:idx val="69"/>
        <c:spPr>
          <a:solidFill>
            <a:srgbClr val="EEA81D"/>
          </a:solidFill>
          <a:ln>
            <a:noFill/>
          </a:ln>
          <a:effectLst>
            <a:outerShdw blurRad="50800" dist="38100" dir="8100000" sx="73000" sy="73000" algn="tr" rotWithShape="0">
              <a:prstClr val="black">
                <a:alpha val="40000"/>
              </a:prstClr>
            </a:outerShdw>
          </a:effectLst>
        </c:spPr>
      </c:pivotFmt>
      <c:pivotFmt>
        <c:idx val="70"/>
        <c:spPr>
          <a:solidFill>
            <a:srgbClr val="EEA81D"/>
          </a:solidFill>
          <a:ln>
            <a:noFill/>
          </a:ln>
          <a:effectLst>
            <a:outerShdw blurRad="50800" dist="38100" dir="8100000" sx="73000" sy="73000" algn="tr" rotWithShape="0">
              <a:prstClr val="black">
                <a:alpha val="40000"/>
              </a:prstClr>
            </a:outerShdw>
          </a:effectLst>
        </c:spPr>
      </c:pivotFmt>
      <c:pivotFmt>
        <c:idx val="71"/>
        <c:spPr>
          <a:solidFill>
            <a:srgbClr val="E23761"/>
          </a:solidFill>
          <a:ln>
            <a:noFill/>
          </a:ln>
          <a:effectLst>
            <a:outerShdw blurRad="50800" dist="38100" dir="8100000" sx="73000" sy="73000" algn="tr" rotWithShape="0">
              <a:prstClr val="black">
                <a:alpha val="40000"/>
              </a:prstClr>
            </a:outerShdw>
          </a:effectLst>
        </c:spPr>
      </c:pivotFmt>
      <c:pivotFmt>
        <c:idx val="72"/>
        <c:spPr>
          <a:solidFill>
            <a:srgbClr val="E23761"/>
          </a:solidFill>
          <a:ln>
            <a:noFill/>
          </a:ln>
          <a:effectLst>
            <a:outerShdw blurRad="50800" dist="38100" dir="8100000" sx="73000" sy="73000" algn="tr" rotWithShape="0">
              <a:prstClr val="black">
                <a:alpha val="40000"/>
              </a:prstClr>
            </a:outerShdw>
          </a:effectLst>
        </c:spPr>
      </c:pivotFmt>
      <c:pivotFmt>
        <c:idx val="73"/>
        <c:spPr>
          <a:solidFill>
            <a:srgbClr val="E23761"/>
          </a:solidFill>
          <a:ln>
            <a:noFill/>
          </a:ln>
          <a:effectLst>
            <a:outerShdw blurRad="50800" dist="38100" dir="8100000" sx="73000" sy="73000" algn="tr" rotWithShape="0">
              <a:prstClr val="black">
                <a:alpha val="40000"/>
              </a:prstClr>
            </a:outerShdw>
          </a:effectLst>
        </c:spPr>
      </c:pivotFmt>
      <c:pivotFmt>
        <c:idx val="74"/>
        <c:spPr>
          <a:solidFill>
            <a:schemeClr val="accent1"/>
          </a:solidFill>
          <a:ln>
            <a:noFill/>
          </a:ln>
          <a:effectLst>
            <a:outerShdw blurRad="50800" dist="38100" dir="8100000" sx="73000" sy="73000" algn="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rgbClr val="14A1C8"/>
          </a:solidFill>
          <a:ln>
            <a:noFill/>
          </a:ln>
          <a:effectLst>
            <a:outerShdw blurRad="50800" dist="38100" dir="8100000" sx="73000" sy="73000" algn="tr" rotWithShape="0">
              <a:prstClr val="black">
                <a:alpha val="40000"/>
              </a:prstClr>
            </a:outerShdw>
          </a:effectLst>
        </c:spPr>
      </c:pivotFmt>
      <c:pivotFmt>
        <c:idx val="76"/>
        <c:spPr>
          <a:solidFill>
            <a:srgbClr val="14A1C8"/>
          </a:solidFill>
          <a:ln>
            <a:noFill/>
          </a:ln>
          <a:effectLst>
            <a:outerShdw blurRad="50800" dist="38100" dir="8100000" sx="73000" sy="73000" algn="tr" rotWithShape="0">
              <a:prstClr val="black">
                <a:alpha val="40000"/>
              </a:prstClr>
            </a:outerShdw>
          </a:effectLst>
        </c:spPr>
      </c:pivotFmt>
      <c:pivotFmt>
        <c:idx val="77"/>
        <c:spPr>
          <a:solidFill>
            <a:srgbClr val="14A1C8"/>
          </a:solidFill>
          <a:ln>
            <a:noFill/>
          </a:ln>
          <a:effectLst>
            <a:outerShdw blurRad="50800" dist="38100" dir="8100000" sx="73000" sy="73000" algn="tr" rotWithShape="0">
              <a:prstClr val="black">
                <a:alpha val="40000"/>
              </a:prstClr>
            </a:outerShdw>
          </a:effectLst>
        </c:spPr>
      </c:pivotFmt>
      <c:pivotFmt>
        <c:idx val="78"/>
        <c:spPr>
          <a:solidFill>
            <a:srgbClr val="00977F"/>
          </a:solidFill>
          <a:ln>
            <a:noFill/>
          </a:ln>
          <a:effectLst>
            <a:outerShdw blurRad="50800" dist="38100" dir="8100000" sx="73000" sy="73000" algn="tr" rotWithShape="0">
              <a:prstClr val="black">
                <a:alpha val="40000"/>
              </a:prstClr>
            </a:outerShdw>
          </a:effectLst>
        </c:spPr>
      </c:pivotFmt>
      <c:pivotFmt>
        <c:idx val="79"/>
        <c:spPr>
          <a:solidFill>
            <a:srgbClr val="00977F"/>
          </a:solidFill>
          <a:ln>
            <a:noFill/>
          </a:ln>
          <a:effectLst>
            <a:outerShdw blurRad="50800" dist="38100" dir="8100000" sx="73000" sy="73000" algn="tr" rotWithShape="0">
              <a:prstClr val="black">
                <a:alpha val="40000"/>
              </a:prstClr>
            </a:outerShdw>
          </a:effectLst>
        </c:spPr>
      </c:pivotFmt>
      <c:pivotFmt>
        <c:idx val="80"/>
        <c:spPr>
          <a:solidFill>
            <a:srgbClr val="00977F"/>
          </a:solidFill>
          <a:ln>
            <a:noFill/>
          </a:ln>
          <a:effectLst>
            <a:outerShdw blurRad="50800" dist="38100" dir="8100000" sx="73000" sy="73000" algn="tr" rotWithShape="0">
              <a:prstClr val="black">
                <a:alpha val="40000"/>
              </a:prstClr>
            </a:outerShdw>
          </a:effectLst>
        </c:spPr>
      </c:pivotFmt>
      <c:pivotFmt>
        <c:idx val="81"/>
        <c:spPr>
          <a:solidFill>
            <a:srgbClr val="EEA81D"/>
          </a:solidFill>
          <a:ln>
            <a:noFill/>
          </a:ln>
          <a:effectLst>
            <a:outerShdw blurRad="50800" dist="38100" dir="8100000" sx="73000" sy="73000" algn="tr" rotWithShape="0">
              <a:prstClr val="black">
                <a:alpha val="40000"/>
              </a:prstClr>
            </a:outerShdw>
          </a:effectLst>
        </c:spPr>
      </c:pivotFmt>
      <c:pivotFmt>
        <c:idx val="82"/>
        <c:spPr>
          <a:solidFill>
            <a:srgbClr val="EEA81D"/>
          </a:solidFill>
          <a:ln>
            <a:noFill/>
          </a:ln>
          <a:effectLst>
            <a:outerShdw blurRad="50800" dist="38100" dir="8100000" sx="73000" sy="73000" algn="tr" rotWithShape="0">
              <a:prstClr val="black">
                <a:alpha val="40000"/>
              </a:prstClr>
            </a:outerShdw>
          </a:effectLst>
        </c:spPr>
      </c:pivotFmt>
      <c:pivotFmt>
        <c:idx val="83"/>
        <c:spPr>
          <a:solidFill>
            <a:srgbClr val="EEA81D"/>
          </a:solidFill>
          <a:ln>
            <a:noFill/>
          </a:ln>
          <a:effectLst>
            <a:outerShdw blurRad="50800" dist="38100" dir="8100000" sx="73000" sy="73000" algn="tr" rotWithShape="0">
              <a:prstClr val="black">
                <a:alpha val="40000"/>
              </a:prstClr>
            </a:outerShdw>
          </a:effectLst>
        </c:spPr>
      </c:pivotFmt>
      <c:pivotFmt>
        <c:idx val="84"/>
        <c:spPr>
          <a:solidFill>
            <a:srgbClr val="E23761"/>
          </a:solidFill>
          <a:ln>
            <a:noFill/>
          </a:ln>
          <a:effectLst>
            <a:outerShdw blurRad="50800" dist="38100" dir="8100000" sx="73000" sy="73000" algn="tr" rotWithShape="0">
              <a:prstClr val="black">
                <a:alpha val="40000"/>
              </a:prstClr>
            </a:outerShdw>
          </a:effectLst>
        </c:spPr>
      </c:pivotFmt>
      <c:pivotFmt>
        <c:idx val="85"/>
        <c:spPr>
          <a:solidFill>
            <a:srgbClr val="E23761"/>
          </a:solidFill>
          <a:ln>
            <a:noFill/>
          </a:ln>
          <a:effectLst>
            <a:outerShdw blurRad="50800" dist="38100" dir="8100000" sx="73000" sy="73000" algn="tr" rotWithShape="0">
              <a:prstClr val="black">
                <a:alpha val="40000"/>
              </a:prstClr>
            </a:outerShdw>
          </a:effectLst>
        </c:spPr>
      </c:pivotFmt>
      <c:pivotFmt>
        <c:idx val="86"/>
        <c:spPr>
          <a:solidFill>
            <a:srgbClr val="E23761"/>
          </a:solidFill>
          <a:ln>
            <a:noFill/>
          </a:ln>
          <a:effectLst>
            <a:outerShdw blurRad="50800" dist="38100" dir="8100000" sx="73000" sy="73000" algn="tr" rotWithShape="0">
              <a:prstClr val="black">
                <a:alpha val="40000"/>
              </a:prstClr>
            </a:outerShdw>
          </a:effectLst>
        </c:spPr>
      </c:pivotFmt>
      <c:pivotFmt>
        <c:idx val="87"/>
        <c:spPr>
          <a:solidFill>
            <a:srgbClr val="14A1C8"/>
          </a:solidFill>
          <a:ln>
            <a:noFill/>
          </a:ln>
          <a:effectLst>
            <a:outerShdw blurRad="50800" dist="38100" dir="8100000" sx="73000" sy="73000" algn="tr" rotWithShape="0">
              <a:prstClr val="black">
                <a:alpha val="40000"/>
              </a:prstClr>
            </a:outerShdw>
          </a:effectLst>
        </c:spPr>
      </c:pivotFmt>
      <c:pivotFmt>
        <c:idx val="88"/>
        <c:spPr>
          <a:solidFill>
            <a:srgbClr val="14A1C8"/>
          </a:solidFill>
          <a:ln>
            <a:noFill/>
          </a:ln>
          <a:effectLst>
            <a:outerShdw blurRad="50800" dist="38100" dir="8100000" sx="73000" sy="73000" algn="tr" rotWithShape="0">
              <a:prstClr val="black">
                <a:alpha val="40000"/>
              </a:prstClr>
            </a:outerShdw>
          </a:effectLst>
        </c:spPr>
      </c:pivotFmt>
      <c:pivotFmt>
        <c:idx val="89"/>
        <c:spPr>
          <a:solidFill>
            <a:srgbClr val="14A1C8"/>
          </a:solidFill>
          <a:ln>
            <a:noFill/>
          </a:ln>
          <a:effectLst>
            <a:outerShdw blurRad="50800" dist="38100" dir="8100000" sx="73000" sy="73000" algn="tr" rotWithShape="0">
              <a:prstClr val="black">
                <a:alpha val="40000"/>
              </a:prstClr>
            </a:outerShdw>
          </a:effectLst>
        </c:spPr>
      </c:pivotFmt>
      <c:pivotFmt>
        <c:idx val="90"/>
        <c:spPr>
          <a:solidFill>
            <a:srgbClr val="00977F"/>
          </a:solidFill>
          <a:ln>
            <a:noFill/>
          </a:ln>
          <a:effectLst>
            <a:outerShdw blurRad="50800" dist="38100" dir="8100000" sx="73000" sy="73000" algn="tr" rotWithShape="0">
              <a:prstClr val="black">
                <a:alpha val="40000"/>
              </a:prstClr>
            </a:outerShdw>
          </a:effectLst>
        </c:spPr>
      </c:pivotFmt>
      <c:pivotFmt>
        <c:idx val="91"/>
        <c:spPr>
          <a:solidFill>
            <a:srgbClr val="00977F"/>
          </a:solidFill>
          <a:ln>
            <a:noFill/>
          </a:ln>
          <a:effectLst>
            <a:outerShdw blurRad="50800" dist="38100" dir="8100000" sx="73000" sy="73000" algn="tr" rotWithShape="0">
              <a:prstClr val="black">
                <a:alpha val="40000"/>
              </a:prstClr>
            </a:outerShdw>
          </a:effectLst>
        </c:spPr>
      </c:pivotFmt>
      <c:pivotFmt>
        <c:idx val="92"/>
        <c:spPr>
          <a:solidFill>
            <a:srgbClr val="00977F"/>
          </a:solidFill>
          <a:ln>
            <a:noFill/>
          </a:ln>
          <a:effectLst>
            <a:outerShdw blurRad="50800" dist="38100" dir="8100000" sx="73000" sy="73000" algn="tr" rotWithShape="0">
              <a:prstClr val="black">
                <a:alpha val="40000"/>
              </a:prstClr>
            </a:outerShdw>
          </a:effectLst>
        </c:spPr>
      </c:pivotFmt>
      <c:pivotFmt>
        <c:idx val="93"/>
        <c:spPr>
          <a:solidFill>
            <a:srgbClr val="EEA81D"/>
          </a:solidFill>
          <a:ln>
            <a:noFill/>
          </a:ln>
          <a:effectLst>
            <a:outerShdw blurRad="50800" dist="38100" dir="8100000" sx="73000" sy="73000" algn="tr" rotWithShape="0">
              <a:prstClr val="black">
                <a:alpha val="40000"/>
              </a:prstClr>
            </a:outerShdw>
          </a:effectLst>
        </c:spPr>
      </c:pivotFmt>
      <c:pivotFmt>
        <c:idx val="94"/>
        <c:spPr>
          <a:solidFill>
            <a:srgbClr val="EEA81D"/>
          </a:solidFill>
          <a:ln>
            <a:noFill/>
          </a:ln>
          <a:effectLst>
            <a:outerShdw blurRad="50800" dist="38100" dir="8100000" sx="73000" sy="73000" algn="tr" rotWithShape="0">
              <a:prstClr val="black">
                <a:alpha val="40000"/>
              </a:prstClr>
            </a:outerShdw>
          </a:effectLst>
        </c:spPr>
      </c:pivotFmt>
      <c:pivotFmt>
        <c:idx val="95"/>
        <c:spPr>
          <a:solidFill>
            <a:srgbClr val="EEA81D"/>
          </a:solidFill>
          <a:ln>
            <a:noFill/>
          </a:ln>
          <a:effectLst>
            <a:outerShdw blurRad="50800" dist="38100" dir="8100000" sx="73000" sy="73000" algn="tr" rotWithShape="0">
              <a:prstClr val="black">
                <a:alpha val="40000"/>
              </a:prstClr>
            </a:outerShdw>
          </a:effectLst>
        </c:spPr>
      </c:pivotFmt>
      <c:pivotFmt>
        <c:idx val="96"/>
        <c:spPr>
          <a:solidFill>
            <a:srgbClr val="E23761"/>
          </a:solidFill>
          <a:ln>
            <a:noFill/>
          </a:ln>
          <a:effectLst>
            <a:outerShdw blurRad="50800" dist="38100" dir="8100000" sx="73000" sy="73000" algn="tr" rotWithShape="0">
              <a:prstClr val="black">
                <a:alpha val="40000"/>
              </a:prstClr>
            </a:outerShdw>
          </a:effectLst>
        </c:spPr>
      </c:pivotFmt>
      <c:pivotFmt>
        <c:idx val="97"/>
        <c:spPr>
          <a:solidFill>
            <a:srgbClr val="E23761"/>
          </a:solidFill>
          <a:ln>
            <a:noFill/>
          </a:ln>
          <a:effectLst>
            <a:outerShdw blurRad="50800" dist="38100" dir="8100000" sx="73000" sy="73000" algn="tr" rotWithShape="0">
              <a:prstClr val="black">
                <a:alpha val="40000"/>
              </a:prstClr>
            </a:outerShdw>
          </a:effectLst>
        </c:spPr>
      </c:pivotFmt>
      <c:pivotFmt>
        <c:idx val="98"/>
        <c:spPr>
          <a:solidFill>
            <a:srgbClr val="E23761"/>
          </a:solidFill>
          <a:ln>
            <a:noFill/>
          </a:ln>
          <a:effectLst>
            <a:outerShdw blurRad="50800" dist="38100" dir="8100000" sx="73000" sy="73000" algn="tr" rotWithShape="0">
              <a:prstClr val="black">
                <a:alpha val="40000"/>
              </a:prstClr>
            </a:outerShdw>
          </a:effectLst>
        </c:spPr>
      </c:pivotFmt>
      <c:pivotFmt>
        <c:idx val="99"/>
        <c:spPr>
          <a:solidFill>
            <a:srgbClr val="14A1C8"/>
          </a:solidFill>
          <a:ln>
            <a:noFill/>
          </a:ln>
          <a:effectLst>
            <a:outerShdw blurRad="50800" dist="38100" dir="8100000" sx="73000" sy="73000" algn="tr" rotWithShape="0">
              <a:prstClr val="black">
                <a:alpha val="40000"/>
              </a:prstClr>
            </a:outerShdw>
          </a:effectLst>
        </c:spPr>
      </c:pivotFmt>
      <c:pivotFmt>
        <c:idx val="100"/>
        <c:spPr>
          <a:solidFill>
            <a:srgbClr val="14A1C8"/>
          </a:solidFill>
          <a:ln>
            <a:noFill/>
          </a:ln>
          <a:effectLst>
            <a:outerShdw blurRad="50800" dist="38100" dir="8100000" sx="73000" sy="73000" algn="tr" rotWithShape="0">
              <a:prstClr val="black">
                <a:alpha val="40000"/>
              </a:prstClr>
            </a:outerShdw>
          </a:effectLst>
        </c:spPr>
      </c:pivotFmt>
      <c:pivotFmt>
        <c:idx val="101"/>
        <c:spPr>
          <a:solidFill>
            <a:srgbClr val="14A1C8"/>
          </a:solidFill>
          <a:ln>
            <a:noFill/>
          </a:ln>
          <a:effectLst>
            <a:outerShdw blurRad="50800" dist="38100" dir="8100000" sx="73000" sy="73000" algn="tr" rotWithShape="0">
              <a:prstClr val="black">
                <a:alpha val="40000"/>
              </a:prstClr>
            </a:outerShdw>
          </a:effectLst>
        </c:spPr>
      </c:pivotFmt>
      <c:pivotFmt>
        <c:idx val="102"/>
        <c:spPr>
          <a:solidFill>
            <a:srgbClr val="00977F"/>
          </a:solidFill>
          <a:ln>
            <a:noFill/>
          </a:ln>
          <a:effectLst>
            <a:outerShdw blurRad="50800" dist="38100" dir="8100000" sx="73000" sy="73000" algn="tr" rotWithShape="0">
              <a:prstClr val="black">
                <a:alpha val="40000"/>
              </a:prstClr>
            </a:outerShdw>
          </a:effectLst>
        </c:spPr>
      </c:pivotFmt>
      <c:pivotFmt>
        <c:idx val="103"/>
        <c:spPr>
          <a:solidFill>
            <a:srgbClr val="00977F"/>
          </a:solidFill>
          <a:ln>
            <a:noFill/>
          </a:ln>
          <a:effectLst>
            <a:outerShdw blurRad="50800" dist="38100" dir="8100000" sx="73000" sy="73000" algn="tr" rotWithShape="0">
              <a:prstClr val="black">
                <a:alpha val="40000"/>
              </a:prstClr>
            </a:outerShdw>
          </a:effectLst>
        </c:spPr>
      </c:pivotFmt>
      <c:pivotFmt>
        <c:idx val="104"/>
        <c:spPr>
          <a:solidFill>
            <a:srgbClr val="00977F"/>
          </a:solidFill>
          <a:ln>
            <a:noFill/>
          </a:ln>
          <a:effectLst>
            <a:outerShdw blurRad="50800" dist="38100" dir="8100000" sx="73000" sy="73000" algn="tr" rotWithShape="0">
              <a:prstClr val="black">
                <a:alpha val="40000"/>
              </a:prstClr>
            </a:outerShdw>
          </a:effectLst>
        </c:spPr>
      </c:pivotFmt>
      <c:pivotFmt>
        <c:idx val="105"/>
        <c:spPr>
          <a:solidFill>
            <a:srgbClr val="EEA81D"/>
          </a:solidFill>
          <a:ln>
            <a:noFill/>
          </a:ln>
          <a:effectLst>
            <a:outerShdw blurRad="50800" dist="38100" dir="8100000" sx="73000" sy="73000" algn="tr" rotWithShape="0">
              <a:prstClr val="black">
                <a:alpha val="40000"/>
              </a:prstClr>
            </a:outerShdw>
          </a:effectLst>
        </c:spPr>
      </c:pivotFmt>
      <c:pivotFmt>
        <c:idx val="106"/>
        <c:spPr>
          <a:solidFill>
            <a:srgbClr val="EEA81D"/>
          </a:solidFill>
          <a:ln>
            <a:noFill/>
          </a:ln>
          <a:effectLst>
            <a:outerShdw blurRad="50800" dist="38100" dir="8100000" sx="73000" sy="73000" algn="tr" rotWithShape="0">
              <a:prstClr val="black">
                <a:alpha val="40000"/>
              </a:prstClr>
            </a:outerShdw>
          </a:effectLst>
        </c:spPr>
      </c:pivotFmt>
      <c:pivotFmt>
        <c:idx val="107"/>
        <c:spPr>
          <a:solidFill>
            <a:srgbClr val="EEA81D"/>
          </a:solidFill>
          <a:ln>
            <a:noFill/>
          </a:ln>
          <a:effectLst>
            <a:outerShdw blurRad="50800" dist="38100" dir="8100000" sx="73000" sy="73000" algn="tr" rotWithShape="0">
              <a:prstClr val="black">
                <a:alpha val="40000"/>
              </a:prstClr>
            </a:outerShdw>
          </a:effectLst>
        </c:spPr>
      </c:pivotFmt>
      <c:pivotFmt>
        <c:idx val="108"/>
        <c:spPr>
          <a:solidFill>
            <a:srgbClr val="E23761"/>
          </a:solidFill>
          <a:ln>
            <a:noFill/>
          </a:ln>
          <a:effectLst>
            <a:outerShdw blurRad="50800" dist="38100" dir="8100000" sx="73000" sy="73000" algn="tr" rotWithShape="0">
              <a:prstClr val="black">
                <a:alpha val="40000"/>
              </a:prstClr>
            </a:outerShdw>
          </a:effectLst>
        </c:spPr>
      </c:pivotFmt>
      <c:pivotFmt>
        <c:idx val="109"/>
        <c:spPr>
          <a:solidFill>
            <a:srgbClr val="E23761"/>
          </a:solidFill>
          <a:ln>
            <a:noFill/>
          </a:ln>
          <a:effectLst>
            <a:outerShdw blurRad="50800" dist="38100" dir="8100000" sx="73000" sy="73000" algn="tr" rotWithShape="0">
              <a:prstClr val="black">
                <a:alpha val="40000"/>
              </a:prstClr>
            </a:outerShdw>
          </a:effectLst>
        </c:spPr>
      </c:pivotFmt>
      <c:pivotFmt>
        <c:idx val="110"/>
        <c:spPr>
          <a:solidFill>
            <a:srgbClr val="E23761"/>
          </a:solidFill>
          <a:ln>
            <a:noFill/>
          </a:ln>
          <a:effectLst>
            <a:outerShdw blurRad="50800" dist="38100" dir="8100000" sx="73000" sy="73000" algn="tr" rotWithShape="0">
              <a:prstClr val="black">
                <a:alpha val="40000"/>
              </a:prstClr>
            </a:outerShdw>
          </a:effectLst>
        </c:spPr>
      </c:pivotFmt>
    </c:pivotFmts>
    <c:plotArea>
      <c:layout>
        <c:manualLayout>
          <c:layoutTarget val="inner"/>
          <c:xMode val="edge"/>
          <c:yMode val="edge"/>
          <c:x val="5.6251381210533122E-2"/>
          <c:y val="0.10405827842948202"/>
          <c:w val="0.92106018800195233"/>
          <c:h val="0.32812086045313127"/>
        </c:manualLayout>
      </c:layout>
      <c:barChart>
        <c:barDir val="col"/>
        <c:grouping val="clustered"/>
        <c:varyColors val="0"/>
        <c:ser>
          <c:idx val="0"/>
          <c:order val="0"/>
          <c:tx>
            <c:strRef>
              <c:f>Pivot01!$D$3</c:f>
              <c:strCache>
                <c:ptCount val="1"/>
                <c:pt idx="0">
                  <c:v>Total</c:v>
                </c:pt>
              </c:strCache>
            </c:strRef>
          </c:tx>
          <c:spPr>
            <a:solidFill>
              <a:schemeClr val="accent1"/>
            </a:solidFill>
            <a:ln>
              <a:noFill/>
            </a:ln>
            <a:effectLst>
              <a:outerShdw blurRad="50800" dist="38100" dir="8100000" sx="73000" sy="73000" algn="tr" rotWithShape="0">
                <a:prstClr val="black">
                  <a:alpha val="40000"/>
                </a:prstClr>
              </a:outerShdw>
            </a:effectLst>
          </c:spPr>
          <c:invertIfNegative val="0"/>
          <c:dPt>
            <c:idx val="0"/>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1-E9EF-6D4B-9075-CD2FEF46C481}"/>
              </c:ext>
            </c:extLst>
          </c:dPt>
          <c:dPt>
            <c:idx val="1"/>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3-E9EF-6D4B-9075-CD2FEF46C481}"/>
              </c:ext>
            </c:extLst>
          </c:dPt>
          <c:dPt>
            <c:idx val="2"/>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5-E9EF-6D4B-9075-CD2FEF46C481}"/>
              </c:ext>
            </c:extLst>
          </c:dPt>
          <c:dPt>
            <c:idx val="3"/>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7-E9EF-6D4B-9075-CD2FEF46C481}"/>
              </c:ext>
            </c:extLst>
          </c:dPt>
          <c:dPt>
            <c:idx val="4"/>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9-E9EF-6D4B-9075-CD2FEF46C481}"/>
              </c:ext>
            </c:extLst>
          </c:dPt>
          <c:dPt>
            <c:idx val="5"/>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B-E9EF-6D4B-9075-CD2FEF46C481}"/>
              </c:ext>
            </c:extLst>
          </c:dPt>
          <c:dPt>
            <c:idx val="6"/>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D-E9EF-6D4B-9075-CD2FEF46C481}"/>
              </c:ext>
            </c:extLst>
          </c:dPt>
          <c:dPt>
            <c:idx val="7"/>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0F-E9EF-6D4B-9075-CD2FEF46C481}"/>
              </c:ext>
            </c:extLst>
          </c:dPt>
          <c:dPt>
            <c:idx val="8"/>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1-E9EF-6D4B-9075-CD2FEF46C481}"/>
              </c:ext>
            </c:extLst>
          </c:dPt>
          <c:dPt>
            <c:idx val="9"/>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3-E9EF-6D4B-9075-CD2FEF46C481}"/>
              </c:ext>
            </c:extLst>
          </c:dPt>
          <c:dPt>
            <c:idx val="10"/>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5-E9EF-6D4B-9075-CD2FEF46C481}"/>
              </c:ext>
            </c:extLst>
          </c:dPt>
          <c:dPt>
            <c:idx val="11"/>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7-E9EF-6D4B-9075-CD2FEF46C481}"/>
              </c:ext>
            </c:extLst>
          </c:dPt>
          <c:dPt>
            <c:idx val="12"/>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9-E9EF-6D4B-9075-CD2FEF46C481}"/>
              </c:ext>
            </c:extLst>
          </c:dPt>
          <c:dPt>
            <c:idx val="13"/>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B-E9EF-6D4B-9075-CD2FEF46C481}"/>
              </c:ext>
            </c:extLst>
          </c:dPt>
          <c:dPt>
            <c:idx val="14"/>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D-E9EF-6D4B-9075-CD2FEF46C481}"/>
              </c:ext>
            </c:extLst>
          </c:dPt>
          <c:dPt>
            <c:idx val="15"/>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1F-E9EF-6D4B-9075-CD2FEF46C481}"/>
              </c:ext>
            </c:extLst>
          </c:dPt>
          <c:dPt>
            <c:idx val="16"/>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1-E9EF-6D4B-9075-CD2FEF46C481}"/>
              </c:ext>
            </c:extLst>
          </c:dPt>
          <c:dPt>
            <c:idx val="17"/>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3-E9EF-6D4B-9075-CD2FEF46C481}"/>
              </c:ext>
            </c:extLst>
          </c:dPt>
          <c:dPt>
            <c:idx val="18"/>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5-E9EF-6D4B-9075-CD2FEF46C481}"/>
              </c:ext>
            </c:extLst>
          </c:dPt>
          <c:dPt>
            <c:idx val="19"/>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7-E9EF-6D4B-9075-CD2FEF46C481}"/>
              </c:ext>
            </c:extLst>
          </c:dPt>
          <c:dPt>
            <c:idx val="20"/>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9-E9EF-6D4B-9075-CD2FEF46C481}"/>
              </c:ext>
            </c:extLst>
          </c:dPt>
          <c:dPt>
            <c:idx val="21"/>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B-E9EF-6D4B-9075-CD2FEF46C481}"/>
              </c:ext>
            </c:extLst>
          </c:dPt>
          <c:dPt>
            <c:idx val="22"/>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D-E9EF-6D4B-9075-CD2FEF46C481}"/>
              </c:ext>
            </c:extLst>
          </c:dPt>
          <c:dPt>
            <c:idx val="23"/>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2F-E9EF-6D4B-9075-CD2FEF46C481}"/>
              </c:ext>
            </c:extLst>
          </c:dPt>
          <c:dPt>
            <c:idx val="24"/>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1-E9EF-6D4B-9075-CD2FEF46C481}"/>
              </c:ext>
            </c:extLst>
          </c:dPt>
          <c:dPt>
            <c:idx val="25"/>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3-E9EF-6D4B-9075-CD2FEF46C481}"/>
              </c:ext>
            </c:extLst>
          </c:dPt>
          <c:dPt>
            <c:idx val="26"/>
            <c:invertIfNegative val="0"/>
            <c:bubble3D val="0"/>
            <c:spPr>
              <a:solidFill>
                <a:srgbClr val="015286"/>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5-E9EF-6D4B-9075-CD2FEF46C481}"/>
              </c:ext>
            </c:extLst>
          </c:dPt>
          <c:dPt>
            <c:idx val="27"/>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7-E9EF-6D4B-9075-CD2FEF46C481}"/>
              </c:ext>
            </c:extLst>
          </c:dPt>
          <c:dPt>
            <c:idx val="28"/>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9-E9EF-6D4B-9075-CD2FEF46C481}"/>
              </c:ext>
            </c:extLst>
          </c:dPt>
          <c:dPt>
            <c:idx val="29"/>
            <c:invertIfNegative val="0"/>
            <c:bubble3D val="0"/>
            <c:spPr>
              <a:solidFill>
                <a:srgbClr val="03AD73"/>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B-E9EF-6D4B-9075-CD2FEF46C481}"/>
              </c:ext>
            </c:extLst>
          </c:dPt>
          <c:dPt>
            <c:idx val="30"/>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D-E9EF-6D4B-9075-CD2FEF46C481}"/>
              </c:ext>
            </c:extLst>
          </c:dPt>
          <c:dPt>
            <c:idx val="31"/>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3F-E9EF-6D4B-9075-CD2FEF46C481}"/>
              </c:ext>
            </c:extLst>
          </c:dPt>
          <c:dPt>
            <c:idx val="32"/>
            <c:invertIfNegative val="0"/>
            <c:bubble3D val="0"/>
            <c:spPr>
              <a:solidFill>
                <a:srgbClr val="FF6200"/>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1-E9EF-6D4B-9075-CD2FEF46C481}"/>
              </c:ext>
            </c:extLst>
          </c:dPt>
          <c:dPt>
            <c:idx val="33"/>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3-E9EF-6D4B-9075-CD2FEF46C481}"/>
              </c:ext>
            </c:extLst>
          </c:dPt>
          <c:dPt>
            <c:idx val="34"/>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5-E9EF-6D4B-9075-CD2FEF46C481}"/>
              </c:ext>
            </c:extLst>
          </c:dPt>
          <c:dPt>
            <c:idx val="35"/>
            <c:invertIfNegative val="0"/>
            <c:bubble3D val="0"/>
            <c:spPr>
              <a:solidFill>
                <a:srgbClr val="0F9ADB"/>
              </a:solidFill>
              <a:ln>
                <a:noFill/>
              </a:ln>
              <a:effectLst>
                <a:outerShdw blurRad="50800" dist="38100" dir="8100000" sx="73000" sy="73000" algn="tr" rotWithShape="0">
                  <a:prstClr val="black">
                    <a:alpha val="40000"/>
                  </a:prstClr>
                </a:outerShdw>
              </a:effectLst>
            </c:spPr>
            <c:extLst>
              <c:ext xmlns:c16="http://schemas.microsoft.com/office/drawing/2014/chart" uri="{C3380CC4-5D6E-409C-BE32-E72D297353CC}">
                <c16:uniqueId val="{00000047-E9EF-6D4B-9075-CD2FEF46C481}"/>
              </c:ext>
            </c:extLst>
          </c:dPt>
          <c:cat>
            <c:multiLvlStrRef>
              <c:f>Pivot01!$A$4:$C$40</c:f>
              <c:multiLvlStrCache>
                <c:ptCount val="36"/>
                <c:lvl>
                  <c:pt idx="0">
                    <c:v>WHO secretariat</c:v>
                  </c:pt>
                  <c:pt idx="1">
                    <c:v>Partners</c:v>
                  </c:pt>
                  <c:pt idx="2">
                    <c:v>Member states</c:v>
                  </c:pt>
                  <c:pt idx="3">
                    <c:v>WHO secretariat</c:v>
                  </c:pt>
                  <c:pt idx="4">
                    <c:v>Partners</c:v>
                  </c:pt>
                  <c:pt idx="5">
                    <c:v>Member states</c:v>
                  </c:pt>
                  <c:pt idx="6">
                    <c:v>WHO secretariat</c:v>
                  </c:pt>
                  <c:pt idx="7">
                    <c:v>Partners</c:v>
                  </c:pt>
                  <c:pt idx="8">
                    <c:v>Member states</c:v>
                  </c:pt>
                  <c:pt idx="9">
                    <c:v>WHO secretariat</c:v>
                  </c:pt>
                  <c:pt idx="10">
                    <c:v>Partners</c:v>
                  </c:pt>
                  <c:pt idx="11">
                    <c:v>Member states</c:v>
                  </c:pt>
                  <c:pt idx="12">
                    <c:v>WHO secretariat</c:v>
                  </c:pt>
                  <c:pt idx="13">
                    <c:v>Partners</c:v>
                  </c:pt>
                  <c:pt idx="14">
                    <c:v>Member states</c:v>
                  </c:pt>
                  <c:pt idx="15">
                    <c:v>WHO secretariat</c:v>
                  </c:pt>
                  <c:pt idx="16">
                    <c:v>Partners</c:v>
                  </c:pt>
                  <c:pt idx="17">
                    <c:v>Member states</c:v>
                  </c:pt>
                  <c:pt idx="18">
                    <c:v>WHO secretariat</c:v>
                  </c:pt>
                  <c:pt idx="19">
                    <c:v>Partners</c:v>
                  </c:pt>
                  <c:pt idx="20">
                    <c:v>Member states</c:v>
                  </c:pt>
                  <c:pt idx="21">
                    <c:v>WHO secretariat</c:v>
                  </c:pt>
                  <c:pt idx="22">
                    <c:v>Partners</c:v>
                  </c:pt>
                  <c:pt idx="23">
                    <c:v>Member states</c:v>
                  </c:pt>
                  <c:pt idx="24">
                    <c:v>WHO secretariat</c:v>
                  </c:pt>
                  <c:pt idx="25">
                    <c:v>Partners</c:v>
                  </c:pt>
                  <c:pt idx="26">
                    <c:v>Member states</c:v>
                  </c:pt>
                  <c:pt idx="27">
                    <c:v>WHO secretariat</c:v>
                  </c:pt>
                  <c:pt idx="28">
                    <c:v>Partners</c:v>
                  </c:pt>
                  <c:pt idx="29">
                    <c:v>Member states</c:v>
                  </c:pt>
                  <c:pt idx="30">
                    <c:v>WHO secretariat</c:v>
                  </c:pt>
                  <c:pt idx="31">
                    <c:v>Partners</c:v>
                  </c:pt>
                  <c:pt idx="32">
                    <c:v>Member states</c:v>
                  </c:pt>
                  <c:pt idx="33">
                    <c:v>WHO secretariat</c:v>
                  </c:pt>
                  <c:pt idx="34">
                    <c:v>Partners</c:v>
                  </c:pt>
                  <c:pt idx="35">
                    <c:v>Member states</c:v>
                  </c:pt>
                </c:lvl>
                <c:lvl>
                  <c:pt idx="0">
                    <c:v>SO1</c:v>
                  </c:pt>
                  <c:pt idx="3">
                    <c:v>SO2</c:v>
                  </c:pt>
                  <c:pt idx="6">
                    <c:v>SO3</c:v>
                  </c:pt>
                  <c:pt idx="9">
                    <c:v>SO4</c:v>
                  </c:pt>
                  <c:pt idx="12">
                    <c:v>SO1</c:v>
                  </c:pt>
                  <c:pt idx="15">
                    <c:v>SO2</c:v>
                  </c:pt>
                  <c:pt idx="18">
                    <c:v>SO3</c:v>
                  </c:pt>
                  <c:pt idx="21">
                    <c:v>SO4</c:v>
                  </c:pt>
                  <c:pt idx="24">
                    <c:v>SO1</c:v>
                  </c:pt>
                  <c:pt idx="27">
                    <c:v>SO2</c:v>
                  </c:pt>
                  <c:pt idx="30">
                    <c:v>SO3</c:v>
                  </c:pt>
                  <c:pt idx="33">
                    <c:v>SO4</c:v>
                  </c:pt>
                </c:lvl>
                <c:lvl>
                  <c:pt idx="0">
                    <c:v>Short term (1-2 years)</c:v>
                  </c:pt>
                  <c:pt idx="12">
                    <c:v>Medium term (2-4 years)</c:v>
                  </c:pt>
                  <c:pt idx="24">
                    <c:v>Long term (4-6 years)</c:v>
                  </c:pt>
                </c:lvl>
              </c:multiLvlStrCache>
            </c:multiLvlStrRef>
          </c:cat>
          <c:val>
            <c:numRef>
              <c:f>Pivot01!$D$4:$D$40</c:f>
              <c:numCache>
                <c:formatCode>General</c:formatCode>
                <c:ptCount val="36"/>
                <c:pt idx="0">
                  <c:v>10</c:v>
                </c:pt>
                <c:pt idx="1">
                  <c:v>4</c:v>
                </c:pt>
                <c:pt idx="2">
                  <c:v>5</c:v>
                </c:pt>
                <c:pt idx="3">
                  <c:v>6</c:v>
                </c:pt>
                <c:pt idx="4">
                  <c:v>7</c:v>
                </c:pt>
                <c:pt idx="5">
                  <c:v>10</c:v>
                </c:pt>
                <c:pt idx="6">
                  <c:v>5</c:v>
                </c:pt>
                <c:pt idx="7">
                  <c:v>4</c:v>
                </c:pt>
                <c:pt idx="8">
                  <c:v>3</c:v>
                </c:pt>
                <c:pt idx="9">
                  <c:v>8</c:v>
                </c:pt>
                <c:pt idx="10">
                  <c:v>7</c:v>
                </c:pt>
                <c:pt idx="11">
                  <c:v>4</c:v>
                </c:pt>
                <c:pt idx="12">
                  <c:v>8</c:v>
                </c:pt>
                <c:pt idx="13">
                  <c:v>2</c:v>
                </c:pt>
                <c:pt idx="14">
                  <c:v>4</c:v>
                </c:pt>
                <c:pt idx="15">
                  <c:v>6</c:v>
                </c:pt>
                <c:pt idx="16">
                  <c:v>7</c:v>
                </c:pt>
                <c:pt idx="17">
                  <c:v>4</c:v>
                </c:pt>
                <c:pt idx="18">
                  <c:v>8</c:v>
                </c:pt>
                <c:pt idx="19">
                  <c:v>2</c:v>
                </c:pt>
                <c:pt idx="20">
                  <c:v>6</c:v>
                </c:pt>
                <c:pt idx="21">
                  <c:v>4</c:v>
                </c:pt>
                <c:pt idx="22">
                  <c:v>7</c:v>
                </c:pt>
                <c:pt idx="23">
                  <c:v>3</c:v>
                </c:pt>
                <c:pt idx="24">
                  <c:v>4</c:v>
                </c:pt>
                <c:pt idx="25">
                  <c:v>1</c:v>
                </c:pt>
                <c:pt idx="26">
                  <c:v>2</c:v>
                </c:pt>
                <c:pt idx="27">
                  <c:v>4</c:v>
                </c:pt>
                <c:pt idx="28">
                  <c:v>7</c:v>
                </c:pt>
                <c:pt idx="29">
                  <c:v>2</c:v>
                </c:pt>
                <c:pt idx="30">
                  <c:v>4</c:v>
                </c:pt>
                <c:pt idx="31">
                  <c:v>1</c:v>
                </c:pt>
                <c:pt idx="32">
                  <c:v>2</c:v>
                </c:pt>
                <c:pt idx="33">
                  <c:v>4</c:v>
                </c:pt>
                <c:pt idx="34">
                  <c:v>1</c:v>
                </c:pt>
                <c:pt idx="35">
                  <c:v>6</c:v>
                </c:pt>
              </c:numCache>
            </c:numRef>
          </c:val>
          <c:extLst>
            <c:ext xmlns:c16="http://schemas.microsoft.com/office/drawing/2014/chart" uri="{C3380CC4-5D6E-409C-BE32-E72D297353CC}">
              <c16:uniqueId val="{00000048-E9EF-6D4B-9075-CD2FEF46C481}"/>
            </c:ext>
          </c:extLst>
        </c:ser>
        <c:dLbls>
          <c:showLegendKey val="0"/>
          <c:showVal val="0"/>
          <c:showCatName val="0"/>
          <c:showSerName val="0"/>
          <c:showPercent val="0"/>
          <c:showBubbleSize val="0"/>
        </c:dLbls>
        <c:gapWidth val="182"/>
        <c:axId val="1305302768"/>
        <c:axId val="1305304416"/>
      </c:barChart>
      <c:catAx>
        <c:axId val="1305302768"/>
        <c:scaling>
          <c:orientation val="minMax"/>
        </c:scaling>
        <c:delete val="0"/>
        <c:axPos val="b"/>
        <c:numFmt formatCode="General" sourceLinked="1"/>
        <c:majorTickMark val="none"/>
        <c:minorTickMark val="none"/>
        <c:tickLblPos val="nextTo"/>
        <c:spPr>
          <a:noFill/>
          <a:ln w="1587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Condensed Medium" panose="020B0506020202020204" pitchFamily="34" charset="0"/>
                <a:ea typeface="+mn-ea"/>
                <a:cs typeface="+mn-cs"/>
              </a:defRPr>
            </a:pPr>
            <a:endParaRPr lang="en-US"/>
          </a:p>
        </c:txPr>
        <c:crossAx val="1305304416"/>
        <c:crosses val="autoZero"/>
        <c:auto val="1"/>
        <c:lblAlgn val="ctr"/>
        <c:lblOffset val="100"/>
        <c:noMultiLvlLbl val="0"/>
      </c:catAx>
      <c:valAx>
        <c:axId val="1305304416"/>
        <c:scaling>
          <c:orientation val="minMax"/>
          <c:max val="10"/>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Condensed Medium" panose="020B0506020202020204" pitchFamily="34" charset="0"/>
                <a:ea typeface="+mn-ea"/>
                <a:cs typeface="+mn-cs"/>
              </a:defRPr>
            </a:pPr>
            <a:endParaRPr lang="en-US"/>
          </a:p>
        </c:txPr>
        <c:crossAx val="130530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3">
            <a:lumMod val="0"/>
            <a:lumOff val="100000"/>
          </a:schemeClr>
        </a:gs>
        <a:gs pos="37000">
          <a:schemeClr val="accent3">
            <a:lumMod val="0"/>
            <a:lumOff val="100000"/>
          </a:schemeClr>
        </a:gs>
        <a:gs pos="100000">
          <a:schemeClr val="accent3">
            <a:lumMod val="100000"/>
          </a:schemeClr>
        </a:gs>
      </a:gsLst>
      <a:path path="circle">
        <a:fillToRect l="50000" t="-80000" r="50000" b="180000"/>
      </a:path>
      <a:tileRect/>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ata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ata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ata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2999C-04F6-43E1-B83F-46BCC4C046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CAB1A664-2B1D-4451-ACB6-90EB5690B00C}">
      <dgm:prSet phldrT="[Text]" phldr="1"/>
      <dgm:spPr/>
      <dgm:t>
        <a:bodyPr/>
        <a:lstStyle/>
        <a:p>
          <a:endParaRPr lang="en-GB"/>
        </a:p>
      </dgm:t>
    </dgm:pt>
    <dgm:pt modelId="{55BAB297-3973-434C-989A-B31BC113B7C8}" type="parTrans" cxnId="{0008C13E-8FBB-44E2-9A74-FD8584DB1AEE}">
      <dgm:prSet/>
      <dgm:spPr/>
      <dgm:t>
        <a:bodyPr/>
        <a:lstStyle/>
        <a:p>
          <a:endParaRPr lang="en-GB"/>
        </a:p>
      </dgm:t>
    </dgm:pt>
    <dgm:pt modelId="{10B6D3E9-19D1-44FA-98AB-5316E63E2FDD}" type="sibTrans" cxnId="{0008C13E-8FBB-44E2-9A74-FD8584DB1AEE}">
      <dgm:prSet/>
      <dgm:spPr/>
      <dgm:t>
        <a:bodyPr/>
        <a:lstStyle/>
        <a:p>
          <a:endParaRPr lang="en-GB"/>
        </a:p>
      </dgm:t>
    </dgm:pt>
    <dgm:pt modelId="{D420909D-7CA3-4028-9786-952CCC691F7A}">
      <dgm:prSet phldrT="[Text]" phldr="1"/>
      <dgm:spPr>
        <a:solidFill>
          <a:srgbClr val="005286"/>
        </a:solidFill>
      </dgm:spPr>
      <dgm:t>
        <a:bodyPr/>
        <a:lstStyle/>
        <a:p>
          <a:endParaRPr lang="en-GB"/>
        </a:p>
      </dgm:t>
    </dgm:pt>
    <dgm:pt modelId="{270AE423-354F-4E47-A10A-7200BA689990}" type="parTrans" cxnId="{792F5E89-B001-41C8-8D5F-A130C7C7A040}">
      <dgm:prSet/>
      <dgm:spPr/>
      <dgm:t>
        <a:bodyPr/>
        <a:lstStyle/>
        <a:p>
          <a:endParaRPr lang="en-GB"/>
        </a:p>
      </dgm:t>
    </dgm:pt>
    <dgm:pt modelId="{27DB7BEA-6792-4DE6-BD16-62465A0CC001}" type="sibTrans" cxnId="{792F5E89-B001-41C8-8D5F-A130C7C7A040}">
      <dgm:prSet/>
      <dgm:spPr/>
      <dgm:t>
        <a:bodyPr/>
        <a:lstStyle/>
        <a:p>
          <a:endParaRPr lang="en-GB"/>
        </a:p>
      </dgm:t>
    </dgm:pt>
    <dgm:pt modelId="{5C855D8E-37DF-488B-86C5-DB006C44B3F8}">
      <dgm:prSet phldrT="[Text]" phldr="1"/>
      <dgm:spPr>
        <a:solidFill>
          <a:srgbClr val="07AD73"/>
        </a:solidFill>
        <a:ln>
          <a:noFill/>
        </a:ln>
      </dgm:spPr>
      <dgm:t>
        <a:bodyPr/>
        <a:lstStyle/>
        <a:p>
          <a:endParaRPr lang="en-GB"/>
        </a:p>
      </dgm:t>
    </dgm:pt>
    <dgm:pt modelId="{7CF820B7-1CE5-4519-A4B2-F1780FC3B178}" type="parTrans" cxnId="{C99E96DB-4257-4DE6-9A93-0681BDC7551B}">
      <dgm:prSet/>
      <dgm:spPr/>
      <dgm:t>
        <a:bodyPr/>
        <a:lstStyle/>
        <a:p>
          <a:endParaRPr lang="en-GB"/>
        </a:p>
      </dgm:t>
    </dgm:pt>
    <dgm:pt modelId="{40CB055F-B03E-42FA-8F85-C25B46AD51DD}" type="sibTrans" cxnId="{C99E96DB-4257-4DE6-9A93-0681BDC7551B}">
      <dgm:prSet/>
      <dgm:spPr/>
      <dgm:t>
        <a:bodyPr/>
        <a:lstStyle/>
        <a:p>
          <a:endParaRPr lang="en-GB"/>
        </a:p>
      </dgm:t>
    </dgm:pt>
    <dgm:pt modelId="{AE1D3C83-9956-4E9A-8807-C4E413D384FA}">
      <dgm:prSet phldrT="[Text]" phldr="1"/>
      <dgm:spPr>
        <a:solidFill>
          <a:srgbClr val="FF6200"/>
        </a:solidFill>
        <a:ln>
          <a:noFill/>
        </a:ln>
      </dgm:spPr>
      <dgm:t>
        <a:bodyPr/>
        <a:lstStyle/>
        <a:p>
          <a:endParaRPr lang="en-GB"/>
        </a:p>
      </dgm:t>
    </dgm:pt>
    <dgm:pt modelId="{3B4EA63B-3AD9-4696-8B03-B357A8E02646}" type="parTrans" cxnId="{F92C29F3-5201-4934-93E2-3E16B3130E4C}">
      <dgm:prSet/>
      <dgm:spPr/>
      <dgm:t>
        <a:bodyPr/>
        <a:lstStyle/>
        <a:p>
          <a:endParaRPr lang="en-GB"/>
        </a:p>
      </dgm:t>
    </dgm:pt>
    <dgm:pt modelId="{E21C333A-0E62-4375-BAFB-36895CEF741B}" type="sibTrans" cxnId="{F92C29F3-5201-4934-93E2-3E16B3130E4C}">
      <dgm:prSet/>
      <dgm:spPr/>
      <dgm:t>
        <a:bodyPr/>
        <a:lstStyle/>
        <a:p>
          <a:endParaRPr lang="en-GB"/>
        </a:p>
      </dgm:t>
    </dgm:pt>
    <dgm:pt modelId="{6D6ACDF4-4ABE-42A7-8895-6F0E557E9AF9}">
      <dgm:prSet phldrT="[Text]" phldr="1"/>
      <dgm:spPr>
        <a:solidFill>
          <a:srgbClr val="109ADB"/>
        </a:solidFill>
        <a:ln>
          <a:solidFill>
            <a:srgbClr val="109ADB"/>
          </a:solidFill>
        </a:ln>
      </dgm:spPr>
      <dgm:t>
        <a:bodyPr/>
        <a:lstStyle/>
        <a:p>
          <a:endParaRPr lang="en-GB"/>
        </a:p>
      </dgm:t>
    </dgm:pt>
    <dgm:pt modelId="{FBDFC365-A14D-4F01-A1C0-A5C71968DFB6}" type="parTrans" cxnId="{D4EA5B8F-524B-4563-872B-FDA6539EACB3}">
      <dgm:prSet/>
      <dgm:spPr/>
      <dgm:t>
        <a:bodyPr/>
        <a:lstStyle/>
        <a:p>
          <a:endParaRPr lang="en-GB"/>
        </a:p>
      </dgm:t>
    </dgm:pt>
    <dgm:pt modelId="{EC319DC5-E2FB-40EF-9513-9E433DC82919}" type="sibTrans" cxnId="{D4EA5B8F-524B-4563-872B-FDA6539EACB3}">
      <dgm:prSet/>
      <dgm:spPr/>
      <dgm:t>
        <a:bodyPr/>
        <a:lstStyle/>
        <a:p>
          <a:endParaRPr lang="en-GB"/>
        </a:p>
      </dgm:t>
    </dgm:pt>
    <dgm:pt modelId="{B65DF218-EFBD-43D1-82A0-8A17E5494998}" type="pres">
      <dgm:prSet presAssocID="{2AA2999C-04F6-43E1-B83F-46BCC4C046F6}" presName="diagram" presStyleCnt="0">
        <dgm:presLayoutVars>
          <dgm:chMax val="1"/>
          <dgm:dir/>
          <dgm:animLvl val="ctr"/>
          <dgm:resizeHandles val="exact"/>
        </dgm:presLayoutVars>
      </dgm:prSet>
      <dgm:spPr/>
    </dgm:pt>
    <dgm:pt modelId="{1F30CC9F-556E-48FB-9639-68DE38E7D08D}" type="pres">
      <dgm:prSet presAssocID="{2AA2999C-04F6-43E1-B83F-46BCC4C046F6}" presName="matrix" presStyleCnt="0"/>
      <dgm:spPr/>
    </dgm:pt>
    <dgm:pt modelId="{979F67F4-CF38-4967-8760-4886CDB1F4BA}" type="pres">
      <dgm:prSet presAssocID="{2AA2999C-04F6-43E1-B83F-46BCC4C046F6}" presName="tile1" presStyleLbl="node1" presStyleIdx="0" presStyleCnt="4"/>
      <dgm:spPr/>
    </dgm:pt>
    <dgm:pt modelId="{9CCB8B45-6AA9-44C2-BE6B-D840D985EDB3}" type="pres">
      <dgm:prSet presAssocID="{2AA2999C-04F6-43E1-B83F-46BCC4C046F6}" presName="tile1text" presStyleLbl="node1" presStyleIdx="0" presStyleCnt="4">
        <dgm:presLayoutVars>
          <dgm:chMax val="0"/>
          <dgm:chPref val="0"/>
          <dgm:bulletEnabled val="1"/>
        </dgm:presLayoutVars>
      </dgm:prSet>
      <dgm:spPr/>
    </dgm:pt>
    <dgm:pt modelId="{D4670B59-9F34-40AD-8F78-D40B57A6EB01}" type="pres">
      <dgm:prSet presAssocID="{2AA2999C-04F6-43E1-B83F-46BCC4C046F6}" presName="tile2" presStyleLbl="node1" presStyleIdx="1" presStyleCnt="4"/>
      <dgm:spPr/>
    </dgm:pt>
    <dgm:pt modelId="{E0C15FDD-6216-459D-97BD-D7943727A0D7}" type="pres">
      <dgm:prSet presAssocID="{2AA2999C-04F6-43E1-B83F-46BCC4C046F6}" presName="tile2text" presStyleLbl="node1" presStyleIdx="1" presStyleCnt="4">
        <dgm:presLayoutVars>
          <dgm:chMax val="0"/>
          <dgm:chPref val="0"/>
          <dgm:bulletEnabled val="1"/>
        </dgm:presLayoutVars>
      </dgm:prSet>
      <dgm:spPr/>
    </dgm:pt>
    <dgm:pt modelId="{22DD4584-BB73-4150-ABEE-EE62626F4A99}" type="pres">
      <dgm:prSet presAssocID="{2AA2999C-04F6-43E1-B83F-46BCC4C046F6}" presName="tile3" presStyleLbl="node1" presStyleIdx="2" presStyleCnt="4" custLinFactNeighborX="-304"/>
      <dgm:spPr/>
    </dgm:pt>
    <dgm:pt modelId="{BE5FC1FE-6E6E-40BD-AA37-B8EE105EA15A}" type="pres">
      <dgm:prSet presAssocID="{2AA2999C-04F6-43E1-B83F-46BCC4C046F6}" presName="tile3text" presStyleLbl="node1" presStyleIdx="2" presStyleCnt="4">
        <dgm:presLayoutVars>
          <dgm:chMax val="0"/>
          <dgm:chPref val="0"/>
          <dgm:bulletEnabled val="1"/>
        </dgm:presLayoutVars>
      </dgm:prSet>
      <dgm:spPr/>
    </dgm:pt>
    <dgm:pt modelId="{8FE737F6-FE1A-4158-B87C-2CC856F461F3}" type="pres">
      <dgm:prSet presAssocID="{2AA2999C-04F6-43E1-B83F-46BCC4C046F6}" presName="tile4" presStyleLbl="node1" presStyleIdx="3" presStyleCnt="4"/>
      <dgm:spPr/>
    </dgm:pt>
    <dgm:pt modelId="{87CCF54A-820D-4CFA-A77B-89CB2F2E78B4}" type="pres">
      <dgm:prSet presAssocID="{2AA2999C-04F6-43E1-B83F-46BCC4C046F6}" presName="tile4text" presStyleLbl="node1" presStyleIdx="3" presStyleCnt="4">
        <dgm:presLayoutVars>
          <dgm:chMax val="0"/>
          <dgm:chPref val="0"/>
          <dgm:bulletEnabled val="1"/>
        </dgm:presLayoutVars>
      </dgm:prSet>
      <dgm:spPr/>
    </dgm:pt>
    <dgm:pt modelId="{25BA7401-EE30-4909-8D97-209B98E6C627}" type="pres">
      <dgm:prSet presAssocID="{2AA2999C-04F6-43E1-B83F-46BCC4C046F6}" presName="centerTile" presStyleLbl="fgShp" presStyleIdx="0" presStyleCnt="1">
        <dgm:presLayoutVars>
          <dgm:chMax val="0"/>
          <dgm:chPref val="0"/>
        </dgm:presLayoutVars>
      </dgm:prSet>
      <dgm:spPr/>
    </dgm:pt>
  </dgm:ptLst>
  <dgm:cxnLst>
    <dgm:cxn modelId="{7DF46820-9CCD-4B59-BF5B-60866024AB84}" type="presOf" srcId="{5C855D8E-37DF-488B-86C5-DB006C44B3F8}" destId="{D4670B59-9F34-40AD-8F78-D40B57A6EB01}" srcOrd="0" destOrd="0" presId="urn:microsoft.com/office/officeart/2005/8/layout/matrix1"/>
    <dgm:cxn modelId="{4AF6B127-D8B4-41B3-8164-A83C1411BAD5}" type="presOf" srcId="{D420909D-7CA3-4028-9786-952CCC691F7A}" destId="{9CCB8B45-6AA9-44C2-BE6B-D840D985EDB3}" srcOrd="1" destOrd="0" presId="urn:microsoft.com/office/officeart/2005/8/layout/matrix1"/>
    <dgm:cxn modelId="{5F1BBB31-4233-4149-9683-CAB8A86B1361}" type="presOf" srcId="{AE1D3C83-9956-4E9A-8807-C4E413D384FA}" destId="{22DD4584-BB73-4150-ABEE-EE62626F4A99}" srcOrd="0" destOrd="0" presId="urn:microsoft.com/office/officeart/2005/8/layout/matrix1"/>
    <dgm:cxn modelId="{3DB8C63B-9366-467A-8833-18239C183A3B}" type="presOf" srcId="{5C855D8E-37DF-488B-86C5-DB006C44B3F8}" destId="{E0C15FDD-6216-459D-97BD-D7943727A0D7}" srcOrd="1" destOrd="0" presId="urn:microsoft.com/office/officeart/2005/8/layout/matrix1"/>
    <dgm:cxn modelId="{0008C13E-8FBB-44E2-9A74-FD8584DB1AEE}" srcId="{2AA2999C-04F6-43E1-B83F-46BCC4C046F6}" destId="{CAB1A664-2B1D-4451-ACB6-90EB5690B00C}" srcOrd="0" destOrd="0" parTransId="{55BAB297-3973-434C-989A-B31BC113B7C8}" sibTransId="{10B6D3E9-19D1-44FA-98AB-5316E63E2FDD}"/>
    <dgm:cxn modelId="{1DBB9960-C164-4252-BF55-3EBB92558471}" type="presOf" srcId="{CAB1A664-2B1D-4451-ACB6-90EB5690B00C}" destId="{25BA7401-EE30-4909-8D97-209B98E6C627}" srcOrd="0" destOrd="0" presId="urn:microsoft.com/office/officeart/2005/8/layout/matrix1"/>
    <dgm:cxn modelId="{13A31154-0E7F-40C7-B147-7EA4A29B95DA}" type="presOf" srcId="{2AA2999C-04F6-43E1-B83F-46BCC4C046F6}" destId="{B65DF218-EFBD-43D1-82A0-8A17E5494998}" srcOrd="0" destOrd="0" presId="urn:microsoft.com/office/officeart/2005/8/layout/matrix1"/>
    <dgm:cxn modelId="{792F5E89-B001-41C8-8D5F-A130C7C7A040}" srcId="{CAB1A664-2B1D-4451-ACB6-90EB5690B00C}" destId="{D420909D-7CA3-4028-9786-952CCC691F7A}" srcOrd="0" destOrd="0" parTransId="{270AE423-354F-4E47-A10A-7200BA689990}" sibTransId="{27DB7BEA-6792-4DE6-BD16-62465A0CC001}"/>
    <dgm:cxn modelId="{D4EA5B8F-524B-4563-872B-FDA6539EACB3}" srcId="{CAB1A664-2B1D-4451-ACB6-90EB5690B00C}" destId="{6D6ACDF4-4ABE-42A7-8895-6F0E557E9AF9}" srcOrd="3" destOrd="0" parTransId="{FBDFC365-A14D-4F01-A1C0-A5C71968DFB6}" sibTransId="{EC319DC5-E2FB-40EF-9513-9E433DC82919}"/>
    <dgm:cxn modelId="{C36E109F-0F3E-4DAD-B845-6C3F12B1AE49}" type="presOf" srcId="{6D6ACDF4-4ABE-42A7-8895-6F0E557E9AF9}" destId="{8FE737F6-FE1A-4158-B87C-2CC856F461F3}" srcOrd="0" destOrd="0" presId="urn:microsoft.com/office/officeart/2005/8/layout/matrix1"/>
    <dgm:cxn modelId="{453377A4-1EA8-456F-9423-C39C6C06D218}" type="presOf" srcId="{D420909D-7CA3-4028-9786-952CCC691F7A}" destId="{979F67F4-CF38-4967-8760-4886CDB1F4BA}" srcOrd="0" destOrd="0" presId="urn:microsoft.com/office/officeart/2005/8/layout/matrix1"/>
    <dgm:cxn modelId="{1AFC6EAB-0EA2-4025-8C28-D2FD9A616381}" type="presOf" srcId="{6D6ACDF4-4ABE-42A7-8895-6F0E557E9AF9}" destId="{87CCF54A-820D-4CFA-A77B-89CB2F2E78B4}" srcOrd="1" destOrd="0" presId="urn:microsoft.com/office/officeart/2005/8/layout/matrix1"/>
    <dgm:cxn modelId="{0AEAFCBF-B26E-4E1F-8B9E-209EAED26B1B}" type="presOf" srcId="{AE1D3C83-9956-4E9A-8807-C4E413D384FA}" destId="{BE5FC1FE-6E6E-40BD-AA37-B8EE105EA15A}" srcOrd="1" destOrd="0" presId="urn:microsoft.com/office/officeart/2005/8/layout/matrix1"/>
    <dgm:cxn modelId="{C99E96DB-4257-4DE6-9A93-0681BDC7551B}" srcId="{CAB1A664-2B1D-4451-ACB6-90EB5690B00C}" destId="{5C855D8E-37DF-488B-86C5-DB006C44B3F8}" srcOrd="1" destOrd="0" parTransId="{7CF820B7-1CE5-4519-A4B2-F1780FC3B178}" sibTransId="{40CB055F-B03E-42FA-8F85-C25B46AD51DD}"/>
    <dgm:cxn modelId="{F92C29F3-5201-4934-93E2-3E16B3130E4C}" srcId="{CAB1A664-2B1D-4451-ACB6-90EB5690B00C}" destId="{AE1D3C83-9956-4E9A-8807-C4E413D384FA}" srcOrd="2" destOrd="0" parTransId="{3B4EA63B-3AD9-4696-8B03-B357A8E02646}" sibTransId="{E21C333A-0E62-4375-BAFB-36895CEF741B}"/>
    <dgm:cxn modelId="{45357229-9E3E-422C-A5BB-B4F6D7D94109}" type="presParOf" srcId="{B65DF218-EFBD-43D1-82A0-8A17E5494998}" destId="{1F30CC9F-556E-48FB-9639-68DE38E7D08D}" srcOrd="0" destOrd="0" presId="urn:microsoft.com/office/officeart/2005/8/layout/matrix1"/>
    <dgm:cxn modelId="{CBAD0D83-9BCF-4511-A374-176D7CFEBF85}" type="presParOf" srcId="{1F30CC9F-556E-48FB-9639-68DE38E7D08D}" destId="{979F67F4-CF38-4967-8760-4886CDB1F4BA}" srcOrd="0" destOrd="0" presId="urn:microsoft.com/office/officeart/2005/8/layout/matrix1"/>
    <dgm:cxn modelId="{CBF6F974-5277-4FCD-8526-AB028446A773}" type="presParOf" srcId="{1F30CC9F-556E-48FB-9639-68DE38E7D08D}" destId="{9CCB8B45-6AA9-44C2-BE6B-D840D985EDB3}" srcOrd="1" destOrd="0" presId="urn:microsoft.com/office/officeart/2005/8/layout/matrix1"/>
    <dgm:cxn modelId="{9E682A1F-F7E1-4624-BEA3-89BADDFFF1FB}" type="presParOf" srcId="{1F30CC9F-556E-48FB-9639-68DE38E7D08D}" destId="{D4670B59-9F34-40AD-8F78-D40B57A6EB01}" srcOrd="2" destOrd="0" presId="urn:microsoft.com/office/officeart/2005/8/layout/matrix1"/>
    <dgm:cxn modelId="{16CFC343-8822-449B-B102-13EB669D60CA}" type="presParOf" srcId="{1F30CC9F-556E-48FB-9639-68DE38E7D08D}" destId="{E0C15FDD-6216-459D-97BD-D7943727A0D7}" srcOrd="3" destOrd="0" presId="urn:microsoft.com/office/officeart/2005/8/layout/matrix1"/>
    <dgm:cxn modelId="{11E997DD-593A-4B9B-81AE-580A66C6CE9F}" type="presParOf" srcId="{1F30CC9F-556E-48FB-9639-68DE38E7D08D}" destId="{22DD4584-BB73-4150-ABEE-EE62626F4A99}" srcOrd="4" destOrd="0" presId="urn:microsoft.com/office/officeart/2005/8/layout/matrix1"/>
    <dgm:cxn modelId="{29A5333A-BDCC-40FB-B791-47EAF42D588A}" type="presParOf" srcId="{1F30CC9F-556E-48FB-9639-68DE38E7D08D}" destId="{BE5FC1FE-6E6E-40BD-AA37-B8EE105EA15A}" srcOrd="5" destOrd="0" presId="urn:microsoft.com/office/officeart/2005/8/layout/matrix1"/>
    <dgm:cxn modelId="{5202A7FE-10F9-47B9-923E-4D3B4D4A4F37}" type="presParOf" srcId="{1F30CC9F-556E-48FB-9639-68DE38E7D08D}" destId="{8FE737F6-FE1A-4158-B87C-2CC856F461F3}" srcOrd="6" destOrd="0" presId="urn:microsoft.com/office/officeart/2005/8/layout/matrix1"/>
    <dgm:cxn modelId="{A595DCEE-A62B-485F-B6A3-A7DB2700794E}" type="presParOf" srcId="{1F30CC9F-556E-48FB-9639-68DE38E7D08D}" destId="{87CCF54A-820D-4CFA-A77B-89CB2F2E78B4}" srcOrd="7" destOrd="0" presId="urn:microsoft.com/office/officeart/2005/8/layout/matrix1"/>
    <dgm:cxn modelId="{C14BF7EF-2158-4AE7-969F-102FF91F535E}" type="presParOf" srcId="{B65DF218-EFBD-43D1-82A0-8A17E5494998}" destId="{25BA7401-EE30-4909-8D97-209B98E6C6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674B3-E6FE-7D4C-AC09-31AC1DB4C2E4}" type="doc">
      <dgm:prSet loTypeId="urn:microsoft.com/office/officeart/2005/8/layout/hierarchy5" loCatId="" qsTypeId="urn:microsoft.com/office/officeart/2005/8/quickstyle/simple3" qsCatId="simple" csTypeId="urn:microsoft.com/office/officeart/2005/8/colors/colorful3" csCatId="colorful" phldr="1"/>
      <dgm:spPr/>
      <dgm:t>
        <a:bodyPr/>
        <a:lstStyle/>
        <a:p>
          <a:endParaRPr lang="en-GB"/>
        </a:p>
      </dgm:t>
    </dgm:pt>
    <dgm:pt modelId="{490291FD-8899-874C-AB77-AA29256D683E}">
      <dgm:prSet phldrT="[Text]"/>
      <dgm:spPr>
        <a:xfrm>
          <a:off x="1563349" y="0"/>
          <a:ext cx="1334104" cy="3261994"/>
        </a:xfrm>
        <a:prstGeom prst="roundRect">
          <a:avLst>
            <a:gd name="adj" fmla="val 10000"/>
          </a:avLst>
        </a:prstGeom>
        <a:solidFill>
          <a:srgbClr val="68D51B">
            <a:tint val="40000"/>
            <a:hueOff val="0"/>
            <a:satOff val="0"/>
            <a:lumOff val="0"/>
            <a:alphaOff val="0"/>
          </a:srgbClr>
        </a:solidFill>
        <a:ln>
          <a:noFill/>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a:p>
          <a:pPr>
            <a:buNone/>
          </a:pPr>
          <a:r>
            <a:rPr lang="en-GB">
              <a:solidFill>
                <a:srgbClr val="000000">
                  <a:hueOff val="0"/>
                  <a:satOff val="0"/>
                  <a:lumOff val="0"/>
                  <a:alphaOff val="0"/>
                </a:srgbClr>
              </a:solidFill>
              <a:latin typeface="Calibri" panose="020F0502020204030204"/>
              <a:ea typeface="+mn-ea"/>
              <a:cs typeface="+mn-cs"/>
            </a:rPr>
            <a:t>Frameworks</a:t>
          </a:r>
        </a:p>
      </dgm:t>
    </dgm:pt>
    <dgm:pt modelId="{43FF0C31-FF74-DA42-AB00-A65D8B251AA7}" type="parTrans" cxnId="{56007FF4-7F88-4146-BB7D-AB4ED4C2D9DF}">
      <dgm:prSet/>
      <dgm:spPr/>
      <dgm:t>
        <a:bodyPr/>
        <a:lstStyle/>
        <a:p>
          <a:endParaRPr lang="en-GB"/>
        </a:p>
      </dgm:t>
    </dgm:pt>
    <dgm:pt modelId="{C05ED60C-55C3-724C-B273-460BC7EC16CB}" type="sibTrans" cxnId="{56007FF4-7F88-4146-BB7D-AB4ED4C2D9DF}">
      <dgm:prSet/>
      <dgm:spPr/>
      <dgm:t>
        <a:bodyPr/>
        <a:lstStyle/>
        <a:p>
          <a:endParaRPr lang="en-GB"/>
        </a:p>
      </dgm:t>
    </dgm:pt>
    <dgm:pt modelId="{8D006B5C-526D-E240-9F7C-CAA03570BFF1}">
      <dgm:prSet phldrT="[Text]"/>
      <dgm:spPr>
        <a:xfrm>
          <a:off x="118069" y="1777118"/>
          <a:ext cx="1111754" cy="555877"/>
        </a:xfrm>
        <a:prstGeom prst="roundRect">
          <a:avLst>
            <a:gd name="adj" fmla="val 10000"/>
          </a:avLst>
        </a:prstGeom>
        <a:gradFill rotWithShape="0">
          <a:gsLst>
            <a:gs pos="0">
              <a:srgbClr val="8AB833">
                <a:hueOff val="0"/>
                <a:satOff val="0"/>
                <a:lumOff val="0"/>
                <a:alphaOff val="0"/>
                <a:lumMod val="110000"/>
                <a:satMod val="105000"/>
                <a:tint val="67000"/>
              </a:srgbClr>
            </a:gs>
            <a:gs pos="50000">
              <a:srgbClr val="8AB833">
                <a:hueOff val="0"/>
                <a:satOff val="0"/>
                <a:lumOff val="0"/>
                <a:alphaOff val="0"/>
                <a:lumMod val="105000"/>
                <a:satMod val="103000"/>
                <a:tint val="73000"/>
              </a:srgbClr>
            </a:gs>
            <a:gs pos="100000">
              <a:srgbClr val="8AB833">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GB">
              <a:solidFill>
                <a:srgbClr val="000000"/>
              </a:solidFill>
              <a:latin typeface="Calibri" panose="020F0502020204030204"/>
              <a:ea typeface="+mn-ea"/>
              <a:cs typeface="+mn-cs"/>
            </a:rPr>
            <a:t>Global strategy on digital health</a:t>
          </a:r>
        </a:p>
      </dgm:t>
    </dgm:pt>
    <dgm:pt modelId="{6DF93211-8EE3-E642-8836-EAE44DF32D65}" type="sibTrans" cxnId="{EAD3E68D-B96D-864D-BA9D-8515598E2B29}">
      <dgm:prSet/>
      <dgm:spPr/>
      <dgm:t>
        <a:bodyPr/>
        <a:lstStyle/>
        <a:p>
          <a:endParaRPr lang="en-GB"/>
        </a:p>
      </dgm:t>
    </dgm:pt>
    <dgm:pt modelId="{1DF9FD63-32E4-224F-A5D1-C519F7EF3C73}" type="parTrans" cxnId="{EAD3E68D-B96D-864D-BA9D-8515598E2B29}">
      <dgm:prSet/>
      <dgm:spPr/>
      <dgm:t>
        <a:bodyPr/>
        <a:lstStyle/>
        <a:p>
          <a:endParaRPr lang="en-GB"/>
        </a:p>
      </dgm:t>
    </dgm:pt>
    <dgm:pt modelId="{FEFBB364-7C74-1047-971C-F2B04FC9D342}">
      <dgm:prSet custT="1"/>
      <dgm:spPr>
        <a:xfrm>
          <a:off x="6893" y="0"/>
          <a:ext cx="1334104" cy="3261994"/>
        </a:xfrm>
        <a:prstGeom prst="roundRect">
          <a:avLst>
            <a:gd name="adj" fmla="val 10000"/>
          </a:avLst>
        </a:prstGeom>
        <a:solidFill>
          <a:srgbClr val="68D51B">
            <a:tint val="40000"/>
            <a:hueOff val="0"/>
            <a:satOff val="0"/>
            <a:lumOff val="0"/>
            <a:alphaOff val="0"/>
          </a:srgbClr>
        </a:solidFill>
        <a:ln>
          <a:noFill/>
        </a:ln>
        <a:effectLst/>
      </dgm:spPr>
      <dgm:t>
        <a:bodyPr/>
        <a:lstStyle/>
        <a:p>
          <a:pPr>
            <a:buNone/>
          </a:pPr>
          <a:endParaRPr lang="en-GB" sz="1800">
            <a:solidFill>
              <a:srgbClr val="000000">
                <a:hueOff val="0"/>
                <a:satOff val="0"/>
                <a:lumOff val="0"/>
                <a:alphaOff val="0"/>
              </a:srgbClr>
            </a:solidFill>
            <a:latin typeface="Calibri" panose="020F0502020204030204"/>
            <a:ea typeface="+mn-ea"/>
            <a:cs typeface="+mn-cs"/>
          </a:endParaRPr>
        </a:p>
        <a:p>
          <a:pPr>
            <a:buNone/>
          </a:pPr>
          <a:endParaRPr lang="en-GB" sz="1800">
            <a:solidFill>
              <a:srgbClr val="000000">
                <a:hueOff val="0"/>
                <a:satOff val="0"/>
                <a:lumOff val="0"/>
                <a:alphaOff val="0"/>
              </a:srgbClr>
            </a:solidFill>
            <a:latin typeface="Calibri" panose="020F0502020204030204"/>
            <a:ea typeface="+mn-ea"/>
            <a:cs typeface="+mn-cs"/>
          </a:endParaRPr>
        </a:p>
        <a:p>
          <a:pPr>
            <a:buNone/>
          </a:pPr>
          <a:r>
            <a:rPr lang="en-GB" sz="1800">
              <a:solidFill>
                <a:srgbClr val="000000">
                  <a:hueOff val="0"/>
                  <a:satOff val="0"/>
                  <a:lumOff val="0"/>
                  <a:alphaOff val="0"/>
                </a:srgbClr>
              </a:solidFill>
              <a:latin typeface="Calibri" panose="020F0502020204030204"/>
              <a:ea typeface="+mn-ea"/>
              <a:cs typeface="+mn-cs"/>
            </a:rPr>
            <a:t>172 actions targeting three stakeholders: WHO secretariat, Member States and Partners</a:t>
          </a:r>
        </a:p>
      </dgm:t>
    </dgm:pt>
    <dgm:pt modelId="{CCC5DDEE-A5D9-3844-923D-1242E4CD827F}" type="parTrans" cxnId="{68052DA9-759E-9D48-AEBD-405275E42B55}">
      <dgm:prSet/>
      <dgm:spPr/>
      <dgm:t>
        <a:bodyPr/>
        <a:lstStyle/>
        <a:p>
          <a:endParaRPr lang="en-GB"/>
        </a:p>
      </dgm:t>
    </dgm:pt>
    <dgm:pt modelId="{2E0AB03A-D437-D64D-AAEB-4E09443A872F}" type="sibTrans" cxnId="{68052DA9-759E-9D48-AEBD-405275E42B55}">
      <dgm:prSet/>
      <dgm:spPr/>
      <dgm:t>
        <a:bodyPr/>
        <a:lstStyle/>
        <a:p>
          <a:endParaRPr lang="en-GB"/>
        </a:p>
      </dgm:t>
    </dgm:pt>
    <dgm:pt modelId="{D1BC9E0F-37DC-1F4D-AC93-7D055D4D5C4F}">
      <dgm:prSet/>
      <dgm:spPr>
        <a:xfrm>
          <a:off x="3230980" y="1457488"/>
          <a:ext cx="1111754" cy="555877"/>
        </a:xfrm>
        <a:prstGeom prst="roundRect">
          <a:avLst>
            <a:gd name="adj" fmla="val 10000"/>
          </a:avLst>
        </a:prstGeom>
        <a:gradFill rotWithShape="0">
          <a:gsLst>
            <a:gs pos="0">
              <a:srgbClr val="A8D0DA">
                <a:hueOff val="0"/>
                <a:satOff val="0"/>
                <a:lumOff val="0"/>
                <a:alphaOff val="0"/>
                <a:lumMod val="110000"/>
                <a:satMod val="105000"/>
                <a:tint val="67000"/>
              </a:srgbClr>
            </a:gs>
            <a:gs pos="50000">
              <a:srgbClr val="A8D0DA">
                <a:hueOff val="0"/>
                <a:satOff val="0"/>
                <a:lumOff val="0"/>
                <a:alphaOff val="0"/>
                <a:lumMod val="105000"/>
                <a:satMod val="103000"/>
                <a:tint val="73000"/>
              </a:srgbClr>
            </a:gs>
            <a:gs pos="100000">
              <a:srgbClr val="A8D0D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GB">
              <a:solidFill>
                <a:srgbClr val="000000"/>
              </a:solidFill>
              <a:latin typeface="Calibri" panose="020F0502020204030204"/>
              <a:ea typeface="+mn-ea"/>
              <a:cs typeface="+mn-cs"/>
            </a:rPr>
            <a:t>Co-create initiatves supporting national health priorities</a:t>
          </a:r>
        </a:p>
      </dgm:t>
    </dgm:pt>
    <dgm:pt modelId="{F07D2153-2BC4-0141-8175-9D59CF5B3EB0}" type="parTrans" cxnId="{E48AE588-B283-0E43-9F90-2566157EAED1}">
      <dgm:prSet/>
      <dgm:spPr>
        <a:xfrm>
          <a:off x="2786279" y="1720090"/>
          <a:ext cx="444701" cy="30673"/>
        </a:xfrm>
        <a:custGeom>
          <a:avLst/>
          <a:gdLst/>
          <a:ahLst/>
          <a:cxnLst/>
          <a:rect l="0" t="0" r="0" b="0"/>
          <a:pathLst>
            <a:path>
              <a:moveTo>
                <a:pt x="0" y="15336"/>
              </a:moveTo>
              <a:lnTo>
                <a:pt x="444701" y="15336"/>
              </a:lnTo>
            </a:path>
          </a:pathLst>
        </a:custGeom>
        <a:noFill/>
        <a:ln w="12700" cap="flat" cmpd="sng" algn="ctr">
          <a:solidFill>
            <a:srgbClr val="A8D0DA">
              <a:hueOff val="0"/>
              <a:satOff val="0"/>
              <a:lumOff val="0"/>
              <a:alphaOff val="0"/>
            </a:srgbClr>
          </a:solidFill>
          <a:prstDash val="solid"/>
          <a:miter lim="800000"/>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dgm:t>
    </dgm:pt>
    <dgm:pt modelId="{063B8E03-FD86-0B46-ABA8-A7CE4339FC87}" type="sibTrans" cxnId="{E48AE588-B283-0E43-9F90-2566157EAED1}">
      <dgm:prSet/>
      <dgm:spPr/>
      <dgm:t>
        <a:bodyPr/>
        <a:lstStyle/>
        <a:p>
          <a:endParaRPr lang="en-GB"/>
        </a:p>
      </dgm:t>
    </dgm:pt>
    <dgm:pt modelId="{727B7236-F7C5-724C-A7AE-E4A7E7CCFF79}">
      <dgm:prSet phldrT="[Text]"/>
      <dgm:spPr>
        <a:xfrm>
          <a:off x="1674525" y="1457488"/>
          <a:ext cx="1111754" cy="555877"/>
        </a:xfrm>
        <a:prstGeom prst="roundRect">
          <a:avLst>
            <a:gd name="adj" fmla="val 10000"/>
          </a:avLst>
        </a:prstGeom>
        <a:gradFill rotWithShape="0">
          <a:gsLst>
            <a:gs pos="0">
              <a:srgbClr val="03AD73">
                <a:hueOff val="0"/>
                <a:satOff val="0"/>
                <a:lumOff val="0"/>
                <a:alphaOff val="0"/>
                <a:lumMod val="110000"/>
                <a:satMod val="105000"/>
                <a:tint val="67000"/>
              </a:srgbClr>
            </a:gs>
            <a:gs pos="50000">
              <a:srgbClr val="03AD73">
                <a:hueOff val="0"/>
                <a:satOff val="0"/>
                <a:lumOff val="0"/>
                <a:alphaOff val="0"/>
                <a:lumMod val="105000"/>
                <a:satMod val="103000"/>
                <a:tint val="73000"/>
              </a:srgbClr>
            </a:gs>
            <a:gs pos="100000">
              <a:srgbClr val="03AD73">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GB">
              <a:solidFill>
                <a:srgbClr val="000000"/>
              </a:solidFill>
              <a:latin typeface="Calibri" panose="020F0502020204030204"/>
              <a:ea typeface="+mn-ea"/>
              <a:cs typeface="+mn-cs"/>
            </a:rPr>
            <a:t>Implementation roadmap</a:t>
          </a:r>
        </a:p>
      </dgm:t>
    </dgm:pt>
    <dgm:pt modelId="{B485757C-B102-474C-B83F-82071EBF5281}" type="parTrans" cxnId="{CAD197A1-B2D2-2D40-A28D-695FE45CECA2}">
      <dgm:prSet/>
      <dgm:spPr>
        <a:xfrm rot="19457599">
          <a:off x="1178348" y="1879905"/>
          <a:ext cx="547651" cy="30673"/>
        </a:xfrm>
        <a:custGeom>
          <a:avLst/>
          <a:gdLst/>
          <a:ahLst/>
          <a:cxnLst/>
          <a:rect l="0" t="0" r="0" b="0"/>
          <a:pathLst>
            <a:path>
              <a:moveTo>
                <a:pt x="0" y="15336"/>
              </a:moveTo>
              <a:lnTo>
                <a:pt x="547651" y="15336"/>
              </a:lnTo>
            </a:path>
          </a:pathLst>
        </a:custGeom>
        <a:noFill/>
        <a:ln w="12700" cap="flat" cmpd="sng" algn="ctr">
          <a:solidFill>
            <a:srgbClr val="03AD73">
              <a:hueOff val="0"/>
              <a:satOff val="0"/>
              <a:lumOff val="0"/>
              <a:alphaOff val="0"/>
            </a:srgbClr>
          </a:solidFill>
          <a:prstDash val="solid"/>
          <a:miter lim="800000"/>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dgm:t>
    </dgm:pt>
    <dgm:pt modelId="{62EBC538-263E-C24C-B336-BB964CCCA77F}" type="sibTrans" cxnId="{CAD197A1-B2D2-2D40-A28D-695FE45CECA2}">
      <dgm:prSet/>
      <dgm:spPr/>
      <dgm:t>
        <a:bodyPr/>
        <a:lstStyle/>
        <a:p>
          <a:endParaRPr lang="en-GB"/>
        </a:p>
      </dgm:t>
    </dgm:pt>
    <dgm:pt modelId="{692E373F-E7C6-8046-80B6-539797C2E28E}">
      <dgm:prSet/>
      <dgm:spPr>
        <a:xfrm>
          <a:off x="1674525" y="2096747"/>
          <a:ext cx="1111754" cy="555877"/>
        </a:xfrm>
        <a:prstGeom prst="roundRect">
          <a:avLst>
            <a:gd name="adj" fmla="val 10000"/>
          </a:avLst>
        </a:prstGeom>
        <a:gradFill rotWithShape="0">
          <a:gsLst>
            <a:gs pos="0">
              <a:srgbClr val="03AD73">
                <a:hueOff val="0"/>
                <a:satOff val="0"/>
                <a:lumOff val="0"/>
                <a:alphaOff val="0"/>
                <a:lumMod val="110000"/>
                <a:satMod val="105000"/>
                <a:tint val="67000"/>
              </a:srgbClr>
            </a:gs>
            <a:gs pos="50000">
              <a:srgbClr val="03AD73">
                <a:hueOff val="0"/>
                <a:satOff val="0"/>
                <a:lumOff val="0"/>
                <a:alphaOff val="0"/>
                <a:lumMod val="105000"/>
                <a:satMod val="103000"/>
                <a:tint val="73000"/>
              </a:srgbClr>
            </a:gs>
            <a:gs pos="100000">
              <a:srgbClr val="03AD73">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GB">
              <a:solidFill>
                <a:srgbClr val="000000"/>
              </a:solidFill>
              <a:latin typeface="Calibri" panose="020F0502020204030204"/>
              <a:ea typeface="+mn-ea"/>
              <a:cs typeface="+mn-cs"/>
            </a:rPr>
            <a:t>Dynamic digital maturity model</a:t>
          </a:r>
        </a:p>
      </dgm:t>
    </dgm:pt>
    <dgm:pt modelId="{153D8608-3DA5-C24B-97F6-BBFC3BC38E35}" type="parTrans" cxnId="{4C30B96D-F95B-1940-BE04-839133058919}">
      <dgm:prSet/>
      <dgm:spPr>
        <a:xfrm rot="2142401">
          <a:off x="1178348" y="2199534"/>
          <a:ext cx="547651" cy="30673"/>
        </a:xfrm>
        <a:custGeom>
          <a:avLst/>
          <a:gdLst/>
          <a:ahLst/>
          <a:cxnLst/>
          <a:rect l="0" t="0" r="0" b="0"/>
          <a:pathLst>
            <a:path>
              <a:moveTo>
                <a:pt x="0" y="15336"/>
              </a:moveTo>
              <a:lnTo>
                <a:pt x="547651" y="15336"/>
              </a:lnTo>
            </a:path>
          </a:pathLst>
        </a:custGeom>
        <a:noFill/>
        <a:ln w="12700" cap="flat" cmpd="sng" algn="ctr">
          <a:solidFill>
            <a:srgbClr val="03AD73">
              <a:hueOff val="0"/>
              <a:satOff val="0"/>
              <a:lumOff val="0"/>
              <a:alphaOff val="0"/>
            </a:srgbClr>
          </a:solidFill>
          <a:prstDash val="solid"/>
          <a:miter lim="800000"/>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dgm:t>
    </dgm:pt>
    <dgm:pt modelId="{2B432546-6183-544F-BEF9-D4F8D1BFA4EC}" type="sibTrans" cxnId="{4C30B96D-F95B-1940-BE04-839133058919}">
      <dgm:prSet/>
      <dgm:spPr/>
      <dgm:t>
        <a:bodyPr/>
        <a:lstStyle/>
        <a:p>
          <a:endParaRPr lang="en-GB"/>
        </a:p>
      </dgm:t>
    </dgm:pt>
    <dgm:pt modelId="{5F5EE3A7-B4E9-A94A-A781-6F3109D333D8}">
      <dgm:prSet/>
      <dgm:spPr>
        <a:xfrm>
          <a:off x="3230980" y="2096747"/>
          <a:ext cx="1111754" cy="555877"/>
        </a:xfrm>
        <a:prstGeom prst="roundRect">
          <a:avLst>
            <a:gd name="adj" fmla="val 10000"/>
          </a:avLst>
        </a:prstGeom>
        <a:gradFill rotWithShape="0">
          <a:gsLst>
            <a:gs pos="0">
              <a:srgbClr val="A8D0DA">
                <a:hueOff val="0"/>
                <a:satOff val="0"/>
                <a:lumOff val="0"/>
                <a:alphaOff val="0"/>
                <a:lumMod val="110000"/>
                <a:satMod val="105000"/>
                <a:tint val="67000"/>
              </a:srgbClr>
            </a:gs>
            <a:gs pos="50000">
              <a:srgbClr val="A8D0DA">
                <a:hueOff val="0"/>
                <a:satOff val="0"/>
                <a:lumOff val="0"/>
                <a:alphaOff val="0"/>
                <a:lumMod val="105000"/>
                <a:satMod val="103000"/>
                <a:tint val="73000"/>
              </a:srgbClr>
            </a:gs>
            <a:gs pos="100000">
              <a:srgbClr val="A8D0D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GB">
              <a:solidFill>
                <a:srgbClr val="000000"/>
              </a:solidFill>
              <a:latin typeface="Calibri" panose="020F0502020204030204"/>
              <a:ea typeface="+mn-ea"/>
              <a:cs typeface="+mn-cs"/>
            </a:rPr>
            <a:t>Evaluate if a country is digitally ready to roll out these selected initiatives</a:t>
          </a:r>
        </a:p>
      </dgm:t>
    </dgm:pt>
    <dgm:pt modelId="{B2CD2EF7-7EFC-7444-9DA8-9DE360B5A2A0}" type="parTrans" cxnId="{1033CACE-AE44-A549-88D4-231CE8BB220E}">
      <dgm:prSet/>
      <dgm:spPr>
        <a:xfrm>
          <a:off x="2786279" y="2359349"/>
          <a:ext cx="444701" cy="30673"/>
        </a:xfrm>
        <a:custGeom>
          <a:avLst/>
          <a:gdLst/>
          <a:ahLst/>
          <a:cxnLst/>
          <a:rect l="0" t="0" r="0" b="0"/>
          <a:pathLst>
            <a:path>
              <a:moveTo>
                <a:pt x="0" y="15336"/>
              </a:moveTo>
              <a:lnTo>
                <a:pt x="444701" y="15336"/>
              </a:lnTo>
            </a:path>
          </a:pathLst>
        </a:custGeom>
        <a:noFill/>
        <a:ln w="12700" cap="flat" cmpd="sng" algn="ctr">
          <a:solidFill>
            <a:srgbClr val="A8D0DA">
              <a:hueOff val="0"/>
              <a:satOff val="0"/>
              <a:lumOff val="0"/>
              <a:alphaOff val="0"/>
            </a:srgbClr>
          </a:solidFill>
          <a:prstDash val="solid"/>
          <a:miter lim="800000"/>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dgm:t>
    </dgm:pt>
    <dgm:pt modelId="{78991FA5-B68F-5C4A-BA28-8F310880D784}" type="sibTrans" cxnId="{1033CACE-AE44-A549-88D4-231CE8BB220E}">
      <dgm:prSet/>
      <dgm:spPr/>
      <dgm:t>
        <a:bodyPr/>
        <a:lstStyle/>
        <a:p>
          <a:endParaRPr lang="en-GB"/>
        </a:p>
      </dgm:t>
    </dgm:pt>
    <dgm:pt modelId="{83443CD4-D652-FB49-852B-B9AF25671C1A}">
      <dgm:prSet phldrT="[Text]"/>
      <dgm:spPr>
        <a:xfrm>
          <a:off x="3119805" y="0"/>
          <a:ext cx="1334104" cy="3261994"/>
        </a:xfrm>
        <a:prstGeom prst="roundRect">
          <a:avLst>
            <a:gd name="adj" fmla="val 10000"/>
          </a:avLst>
        </a:prstGeom>
        <a:solidFill>
          <a:srgbClr val="68D51B">
            <a:tint val="40000"/>
            <a:hueOff val="0"/>
            <a:satOff val="0"/>
            <a:lumOff val="0"/>
            <a:alphaOff val="0"/>
          </a:srgbClr>
        </a:solidFill>
        <a:ln>
          <a:noFill/>
        </a:ln>
        <a:effectLst/>
      </dgm:spPr>
      <dgm:t>
        <a:bodyPr/>
        <a:lstStyle/>
        <a:p>
          <a:pPr>
            <a:buNone/>
          </a:pPr>
          <a:r>
            <a:rPr lang="en-GB">
              <a:solidFill>
                <a:srgbClr val="000000">
                  <a:hueOff val="0"/>
                  <a:satOff val="0"/>
                  <a:lumOff val="0"/>
                  <a:alphaOff val="0"/>
                </a:srgbClr>
              </a:solidFill>
              <a:latin typeface="Calibri" panose="020F0502020204030204"/>
              <a:ea typeface="+mn-ea"/>
              <a:cs typeface="+mn-cs"/>
            </a:rPr>
            <a:t>Prioritised actions defined and knowledge shared</a:t>
          </a:r>
        </a:p>
      </dgm:t>
    </dgm:pt>
    <dgm:pt modelId="{EFEB46E1-4563-BA48-83D4-F8EF4C934034}" type="parTrans" cxnId="{D13C61C4-DFA6-724A-9C04-EC9BD74AF477}">
      <dgm:prSet/>
      <dgm:spPr/>
      <dgm:t>
        <a:bodyPr/>
        <a:lstStyle/>
        <a:p>
          <a:endParaRPr lang="en-GB"/>
        </a:p>
      </dgm:t>
    </dgm:pt>
    <dgm:pt modelId="{D2BA7DA7-BF7D-B141-8A7E-0F148345D7B8}" type="sibTrans" cxnId="{D13C61C4-DFA6-724A-9C04-EC9BD74AF477}">
      <dgm:prSet/>
      <dgm:spPr/>
      <dgm:t>
        <a:bodyPr/>
        <a:lstStyle/>
        <a:p>
          <a:endParaRPr lang="en-GB"/>
        </a:p>
      </dgm:t>
    </dgm:pt>
    <dgm:pt modelId="{F40438C7-6020-694E-A86A-E8CCD57612C3}">
      <dgm:prSet/>
      <dgm:spPr>
        <a:xfrm>
          <a:off x="4787436" y="1457488"/>
          <a:ext cx="1111754" cy="555877"/>
        </a:xfrm>
        <a:prstGeom prst="roundRect">
          <a:avLst>
            <a:gd name="adj" fmla="val 10000"/>
          </a:avLst>
        </a:prstGeom>
        <a:gradFill rotWithShape="0">
          <a:gsLst>
            <a:gs pos="0">
              <a:srgbClr val="ACCAF2">
                <a:hueOff val="0"/>
                <a:satOff val="0"/>
                <a:lumOff val="0"/>
                <a:alphaOff val="0"/>
                <a:lumMod val="110000"/>
                <a:satMod val="105000"/>
                <a:tint val="67000"/>
              </a:srgbClr>
            </a:gs>
            <a:gs pos="50000">
              <a:srgbClr val="ACCAF2">
                <a:hueOff val="0"/>
                <a:satOff val="0"/>
                <a:lumOff val="0"/>
                <a:alphaOff val="0"/>
                <a:lumMod val="105000"/>
                <a:satMod val="103000"/>
                <a:tint val="73000"/>
              </a:srgbClr>
            </a:gs>
            <a:gs pos="100000">
              <a:srgbClr val="ACCAF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GB" b="1">
              <a:solidFill>
                <a:srgbClr val="000000"/>
              </a:solidFill>
              <a:latin typeface="Calibri" panose="020F0502020204030204"/>
              <a:ea typeface="+mn-ea"/>
              <a:cs typeface="+mn-cs"/>
            </a:rPr>
            <a:t>Shared space </a:t>
          </a:r>
          <a:r>
            <a:rPr lang="en-GB">
              <a:solidFill>
                <a:srgbClr val="000000"/>
              </a:solidFill>
              <a:latin typeface="Calibri" panose="020F0502020204030204"/>
              <a:ea typeface="+mn-ea"/>
              <a:cs typeface="+mn-cs"/>
            </a:rPr>
            <a:t>for countries to show case initiatives and retrieve knowledge</a:t>
          </a:r>
        </a:p>
      </dgm:t>
    </dgm:pt>
    <dgm:pt modelId="{BC5E63B5-9986-2941-BF2B-4D50E9895C7F}" type="parTrans" cxnId="{4042D3DB-3DED-3B43-80C1-0B7F4DA2D37E}">
      <dgm:prSet/>
      <dgm:spPr>
        <a:xfrm>
          <a:off x="4342734" y="1720090"/>
          <a:ext cx="444701" cy="30673"/>
        </a:xfrm>
        <a:custGeom>
          <a:avLst/>
          <a:gdLst/>
          <a:ahLst/>
          <a:cxnLst/>
          <a:rect l="0" t="0" r="0" b="0"/>
          <a:pathLst>
            <a:path>
              <a:moveTo>
                <a:pt x="0" y="15336"/>
              </a:moveTo>
              <a:lnTo>
                <a:pt x="444701" y="15336"/>
              </a:lnTo>
            </a:path>
          </a:pathLst>
        </a:custGeom>
        <a:noFill/>
        <a:ln w="12700" cap="flat" cmpd="sng" algn="ctr">
          <a:solidFill>
            <a:srgbClr val="ACCAF2">
              <a:hueOff val="0"/>
              <a:satOff val="0"/>
              <a:lumOff val="0"/>
              <a:alphaOff val="0"/>
            </a:srgbClr>
          </a:solidFill>
          <a:prstDash val="solid"/>
          <a:miter lim="800000"/>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dgm:t>
    </dgm:pt>
    <dgm:pt modelId="{503B67BD-2207-C348-873B-6AA627E2753C}" type="sibTrans" cxnId="{4042D3DB-3DED-3B43-80C1-0B7F4DA2D37E}">
      <dgm:prSet/>
      <dgm:spPr/>
      <dgm:t>
        <a:bodyPr/>
        <a:lstStyle/>
        <a:p>
          <a:endParaRPr lang="en-GB"/>
        </a:p>
      </dgm:t>
    </dgm:pt>
    <dgm:pt modelId="{33E85F6F-2201-E340-947E-0CA567124772}">
      <dgm:prSet/>
      <dgm:spPr>
        <a:xfrm>
          <a:off x="4787436" y="2096747"/>
          <a:ext cx="1111754" cy="555877"/>
        </a:xfrm>
        <a:prstGeom prst="roundRect">
          <a:avLst>
            <a:gd name="adj" fmla="val 10000"/>
          </a:avLst>
        </a:prstGeom>
        <a:gradFill rotWithShape="0">
          <a:gsLst>
            <a:gs pos="0">
              <a:srgbClr val="ACCAF2">
                <a:hueOff val="0"/>
                <a:satOff val="0"/>
                <a:lumOff val="0"/>
                <a:alphaOff val="0"/>
                <a:lumMod val="110000"/>
                <a:satMod val="105000"/>
                <a:tint val="67000"/>
              </a:srgbClr>
            </a:gs>
            <a:gs pos="50000">
              <a:srgbClr val="ACCAF2">
                <a:hueOff val="0"/>
                <a:satOff val="0"/>
                <a:lumOff val="0"/>
                <a:alphaOff val="0"/>
                <a:lumMod val="105000"/>
                <a:satMod val="103000"/>
                <a:tint val="73000"/>
              </a:srgbClr>
            </a:gs>
            <a:gs pos="100000">
              <a:srgbClr val="ACCAF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n-GB" b="1">
              <a:solidFill>
                <a:srgbClr val="000000"/>
              </a:solidFill>
              <a:latin typeface="Calibri" panose="020F0502020204030204"/>
              <a:ea typeface="+mn-ea"/>
              <a:cs typeface="+mn-cs"/>
            </a:rPr>
            <a:t>Shared space </a:t>
          </a:r>
          <a:r>
            <a:rPr lang="en-GB">
              <a:solidFill>
                <a:srgbClr val="000000"/>
              </a:solidFill>
              <a:latin typeface="Calibri" panose="020F0502020204030204"/>
              <a:ea typeface="+mn-ea"/>
              <a:cs typeface="+mn-cs"/>
            </a:rPr>
            <a:t>for countries to search for existing practice and refine actions</a:t>
          </a:r>
        </a:p>
      </dgm:t>
    </dgm:pt>
    <dgm:pt modelId="{C6CFB1B5-65F7-3640-B62B-BDC917D31941}" type="parTrans" cxnId="{29C97B90-827A-C049-AC37-F1EB88D0287C}">
      <dgm:prSet/>
      <dgm:spPr>
        <a:xfrm>
          <a:off x="4342734" y="2359349"/>
          <a:ext cx="444701" cy="30673"/>
        </a:xfrm>
        <a:custGeom>
          <a:avLst/>
          <a:gdLst/>
          <a:ahLst/>
          <a:cxnLst/>
          <a:rect l="0" t="0" r="0" b="0"/>
          <a:pathLst>
            <a:path>
              <a:moveTo>
                <a:pt x="0" y="15336"/>
              </a:moveTo>
              <a:lnTo>
                <a:pt x="444701" y="15336"/>
              </a:lnTo>
            </a:path>
          </a:pathLst>
        </a:custGeom>
        <a:noFill/>
        <a:ln w="12700" cap="flat" cmpd="sng" algn="ctr">
          <a:solidFill>
            <a:srgbClr val="ACCAF2">
              <a:hueOff val="0"/>
              <a:satOff val="0"/>
              <a:lumOff val="0"/>
              <a:alphaOff val="0"/>
            </a:srgbClr>
          </a:solidFill>
          <a:prstDash val="solid"/>
          <a:miter lim="800000"/>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dgm:t>
    </dgm:pt>
    <dgm:pt modelId="{4D4C9ED6-59D8-5F45-AC3C-3BBC78421562}" type="sibTrans" cxnId="{29C97B90-827A-C049-AC37-F1EB88D0287C}">
      <dgm:prSet/>
      <dgm:spPr/>
      <dgm:t>
        <a:bodyPr/>
        <a:lstStyle/>
        <a:p>
          <a:endParaRPr lang="en-GB"/>
        </a:p>
      </dgm:t>
    </dgm:pt>
    <dgm:pt modelId="{2B3406BF-E1D1-E44E-8CB5-FE3BC2EED8BC}">
      <dgm:prSet phldrT="[Text]"/>
      <dgm:spPr>
        <a:xfrm>
          <a:off x="4676261" y="0"/>
          <a:ext cx="1334104" cy="3261994"/>
        </a:xfrm>
        <a:prstGeom prst="roundRect">
          <a:avLst>
            <a:gd name="adj" fmla="val 10000"/>
          </a:avLst>
        </a:prstGeom>
        <a:solidFill>
          <a:srgbClr val="68D51B">
            <a:tint val="40000"/>
            <a:hueOff val="0"/>
            <a:satOff val="0"/>
            <a:lumOff val="0"/>
            <a:alphaOff val="0"/>
          </a:srgbClr>
        </a:solidFill>
        <a:ln>
          <a:noFill/>
        </a:ln>
        <a:effectLst/>
      </dgm:spPr>
      <dgm:t>
        <a:bodyPr/>
        <a:lstStyle/>
        <a:p>
          <a:pPr>
            <a:buNone/>
          </a:pPr>
          <a:endParaRPr lang="en-GB">
            <a:solidFill>
              <a:srgbClr val="000000">
                <a:hueOff val="0"/>
                <a:satOff val="0"/>
                <a:lumOff val="0"/>
                <a:alphaOff val="0"/>
              </a:srgbClr>
            </a:solidFill>
            <a:latin typeface="Calibri" panose="020F0502020204030204"/>
            <a:ea typeface="+mn-ea"/>
            <a:cs typeface="+mn-cs"/>
          </a:endParaRPr>
        </a:p>
        <a:p>
          <a:pPr>
            <a:buNone/>
          </a:pPr>
          <a:r>
            <a:rPr lang="en-GB">
              <a:solidFill>
                <a:srgbClr val="000000">
                  <a:hueOff val="0"/>
                  <a:satOff val="0"/>
                  <a:lumOff val="0"/>
                  <a:alphaOff val="0"/>
                </a:srgbClr>
              </a:solidFill>
              <a:latin typeface="Calibri" panose="020F0502020204030204"/>
              <a:ea typeface="+mn-ea"/>
              <a:cs typeface="+mn-cs"/>
            </a:rPr>
            <a:t>Value generation</a:t>
          </a:r>
        </a:p>
      </dgm:t>
    </dgm:pt>
    <dgm:pt modelId="{28A3F5C1-4988-E144-8B0A-4445408F8E97}" type="parTrans" cxnId="{74DBB9F8-52C8-C748-A683-88CDBCFE6C3E}">
      <dgm:prSet/>
      <dgm:spPr/>
      <dgm:t>
        <a:bodyPr/>
        <a:lstStyle/>
        <a:p>
          <a:endParaRPr lang="en-GB"/>
        </a:p>
      </dgm:t>
    </dgm:pt>
    <dgm:pt modelId="{376039A3-8AB1-E04A-8F74-52F4B25CB860}" type="sibTrans" cxnId="{74DBB9F8-52C8-C748-A683-88CDBCFE6C3E}">
      <dgm:prSet/>
      <dgm:spPr/>
      <dgm:t>
        <a:bodyPr/>
        <a:lstStyle/>
        <a:p>
          <a:endParaRPr lang="en-GB"/>
        </a:p>
      </dgm:t>
    </dgm:pt>
    <dgm:pt modelId="{02E402E8-E170-A243-87EC-E55D286CB4DA}" type="pres">
      <dgm:prSet presAssocID="{15B674B3-E6FE-7D4C-AC09-31AC1DB4C2E4}" presName="mainComposite" presStyleCnt="0">
        <dgm:presLayoutVars>
          <dgm:chPref val="1"/>
          <dgm:dir/>
          <dgm:animOne val="branch"/>
          <dgm:animLvl val="lvl"/>
          <dgm:resizeHandles val="exact"/>
        </dgm:presLayoutVars>
      </dgm:prSet>
      <dgm:spPr/>
    </dgm:pt>
    <dgm:pt modelId="{0D7BBE58-B847-3B48-8E33-3B365FB39D4F}" type="pres">
      <dgm:prSet presAssocID="{15B674B3-E6FE-7D4C-AC09-31AC1DB4C2E4}" presName="hierFlow" presStyleCnt="0"/>
      <dgm:spPr/>
    </dgm:pt>
    <dgm:pt modelId="{9FA51195-D2B1-E045-8C71-1E8E2710D8B9}" type="pres">
      <dgm:prSet presAssocID="{15B674B3-E6FE-7D4C-AC09-31AC1DB4C2E4}" presName="firstBuf" presStyleCnt="0"/>
      <dgm:spPr/>
    </dgm:pt>
    <dgm:pt modelId="{3F3717BA-345E-144A-9744-4CE2B703C4B8}" type="pres">
      <dgm:prSet presAssocID="{15B674B3-E6FE-7D4C-AC09-31AC1DB4C2E4}" presName="hierChild1" presStyleCnt="0">
        <dgm:presLayoutVars>
          <dgm:chPref val="1"/>
          <dgm:animOne val="branch"/>
          <dgm:animLvl val="lvl"/>
        </dgm:presLayoutVars>
      </dgm:prSet>
      <dgm:spPr/>
    </dgm:pt>
    <dgm:pt modelId="{0C173B7E-E174-6B43-8C13-E2CC5FDEA017}" type="pres">
      <dgm:prSet presAssocID="{8D006B5C-526D-E240-9F7C-CAA03570BFF1}" presName="Name17" presStyleCnt="0"/>
      <dgm:spPr/>
    </dgm:pt>
    <dgm:pt modelId="{EC7505BB-453E-FD4E-8620-F66C3746866A}" type="pres">
      <dgm:prSet presAssocID="{8D006B5C-526D-E240-9F7C-CAA03570BFF1}" presName="level1Shape" presStyleLbl="node0" presStyleIdx="0" presStyleCnt="1" custScaleY="134535">
        <dgm:presLayoutVars>
          <dgm:chPref val="3"/>
        </dgm:presLayoutVars>
      </dgm:prSet>
      <dgm:spPr/>
    </dgm:pt>
    <dgm:pt modelId="{E8FE5924-2F6D-0A4B-8F4E-3D6D39159424}" type="pres">
      <dgm:prSet presAssocID="{8D006B5C-526D-E240-9F7C-CAA03570BFF1}" presName="hierChild2" presStyleCnt="0"/>
      <dgm:spPr/>
    </dgm:pt>
    <dgm:pt modelId="{0FDDC64C-8357-A244-85FA-4DB15325A182}" type="pres">
      <dgm:prSet presAssocID="{B485757C-B102-474C-B83F-82071EBF5281}" presName="Name25" presStyleLbl="parChTrans1D2" presStyleIdx="0" presStyleCnt="2"/>
      <dgm:spPr/>
    </dgm:pt>
    <dgm:pt modelId="{4E5A15E7-C735-B84D-B078-0849BA87B5C9}" type="pres">
      <dgm:prSet presAssocID="{B485757C-B102-474C-B83F-82071EBF5281}" presName="connTx" presStyleLbl="parChTrans1D2" presStyleIdx="0" presStyleCnt="2"/>
      <dgm:spPr/>
    </dgm:pt>
    <dgm:pt modelId="{ADBCB70E-569A-024A-8428-541D9B073EF8}" type="pres">
      <dgm:prSet presAssocID="{727B7236-F7C5-724C-A7AE-E4A7E7CCFF79}" presName="Name30" presStyleCnt="0"/>
      <dgm:spPr/>
    </dgm:pt>
    <dgm:pt modelId="{0756976F-09CD-C14F-AB31-58613A1DE487}" type="pres">
      <dgm:prSet presAssocID="{727B7236-F7C5-724C-A7AE-E4A7E7CCFF79}" presName="level2Shape" presStyleLbl="node2" presStyleIdx="0" presStyleCnt="2"/>
      <dgm:spPr/>
    </dgm:pt>
    <dgm:pt modelId="{62D1AFD1-4D2C-AB41-AA0C-EE4D1494FAA0}" type="pres">
      <dgm:prSet presAssocID="{727B7236-F7C5-724C-A7AE-E4A7E7CCFF79}" presName="hierChild3" presStyleCnt="0"/>
      <dgm:spPr/>
    </dgm:pt>
    <dgm:pt modelId="{9D4F246E-9DFF-1D49-8273-1271BED0F338}" type="pres">
      <dgm:prSet presAssocID="{F07D2153-2BC4-0141-8175-9D59CF5B3EB0}" presName="Name25" presStyleLbl="parChTrans1D3" presStyleIdx="0" presStyleCnt="2"/>
      <dgm:spPr/>
    </dgm:pt>
    <dgm:pt modelId="{B0994C7C-50F7-4843-B4CC-2531959E8E8D}" type="pres">
      <dgm:prSet presAssocID="{F07D2153-2BC4-0141-8175-9D59CF5B3EB0}" presName="connTx" presStyleLbl="parChTrans1D3" presStyleIdx="0" presStyleCnt="2"/>
      <dgm:spPr/>
    </dgm:pt>
    <dgm:pt modelId="{2D50635C-2B89-A84B-BEEC-D7BFFE6B775A}" type="pres">
      <dgm:prSet presAssocID="{D1BC9E0F-37DC-1F4D-AC93-7D055D4D5C4F}" presName="Name30" presStyleCnt="0"/>
      <dgm:spPr/>
    </dgm:pt>
    <dgm:pt modelId="{87E74C5C-7EFE-3543-9556-9AE9E8C3E8B6}" type="pres">
      <dgm:prSet presAssocID="{D1BC9E0F-37DC-1F4D-AC93-7D055D4D5C4F}" presName="level2Shape" presStyleLbl="node3" presStyleIdx="0" presStyleCnt="2"/>
      <dgm:spPr/>
    </dgm:pt>
    <dgm:pt modelId="{96D502FC-8B48-BA48-B9CA-9B8A83A0FB7B}" type="pres">
      <dgm:prSet presAssocID="{D1BC9E0F-37DC-1F4D-AC93-7D055D4D5C4F}" presName="hierChild3" presStyleCnt="0"/>
      <dgm:spPr/>
    </dgm:pt>
    <dgm:pt modelId="{DEF95DF0-7189-334C-AB17-C2C04AD31287}" type="pres">
      <dgm:prSet presAssocID="{BC5E63B5-9986-2941-BF2B-4D50E9895C7F}" presName="Name25" presStyleLbl="parChTrans1D4" presStyleIdx="0" presStyleCnt="2"/>
      <dgm:spPr/>
    </dgm:pt>
    <dgm:pt modelId="{55D259DB-92FA-D14A-994F-0136A770223E}" type="pres">
      <dgm:prSet presAssocID="{BC5E63B5-9986-2941-BF2B-4D50E9895C7F}" presName="connTx" presStyleLbl="parChTrans1D4" presStyleIdx="0" presStyleCnt="2"/>
      <dgm:spPr/>
    </dgm:pt>
    <dgm:pt modelId="{4BDE5A69-0A97-7044-877C-3017510656A1}" type="pres">
      <dgm:prSet presAssocID="{F40438C7-6020-694E-A86A-E8CCD57612C3}" presName="Name30" presStyleCnt="0"/>
      <dgm:spPr/>
    </dgm:pt>
    <dgm:pt modelId="{A7C353D9-00CF-EF4F-A05F-73B5D1378F7F}" type="pres">
      <dgm:prSet presAssocID="{F40438C7-6020-694E-A86A-E8CCD57612C3}" presName="level2Shape" presStyleLbl="node4" presStyleIdx="0" presStyleCnt="2"/>
      <dgm:spPr/>
    </dgm:pt>
    <dgm:pt modelId="{B3F67FFA-29CB-4D42-AD92-C84AFAF0C614}" type="pres">
      <dgm:prSet presAssocID="{F40438C7-6020-694E-A86A-E8CCD57612C3}" presName="hierChild3" presStyleCnt="0"/>
      <dgm:spPr/>
    </dgm:pt>
    <dgm:pt modelId="{7C6729EA-1A26-3D45-BB3F-246305A6BBF4}" type="pres">
      <dgm:prSet presAssocID="{153D8608-3DA5-C24B-97F6-BBFC3BC38E35}" presName="Name25" presStyleLbl="parChTrans1D2" presStyleIdx="1" presStyleCnt="2"/>
      <dgm:spPr/>
    </dgm:pt>
    <dgm:pt modelId="{84AFCF93-442C-C543-A54C-EEB00E0FFF2F}" type="pres">
      <dgm:prSet presAssocID="{153D8608-3DA5-C24B-97F6-BBFC3BC38E35}" presName="connTx" presStyleLbl="parChTrans1D2" presStyleIdx="1" presStyleCnt="2"/>
      <dgm:spPr/>
    </dgm:pt>
    <dgm:pt modelId="{4138E36C-77A7-444D-BEBB-AA7207879FC9}" type="pres">
      <dgm:prSet presAssocID="{692E373F-E7C6-8046-80B6-539797C2E28E}" presName="Name30" presStyleCnt="0"/>
      <dgm:spPr/>
    </dgm:pt>
    <dgm:pt modelId="{36544E2C-D1CE-494F-B71D-E6B27B0D6823}" type="pres">
      <dgm:prSet presAssocID="{692E373F-E7C6-8046-80B6-539797C2E28E}" presName="level2Shape" presStyleLbl="node2" presStyleIdx="1" presStyleCnt="2"/>
      <dgm:spPr/>
    </dgm:pt>
    <dgm:pt modelId="{3A6F7D45-8581-F349-B918-BC6125B981AE}" type="pres">
      <dgm:prSet presAssocID="{692E373F-E7C6-8046-80B6-539797C2E28E}" presName="hierChild3" presStyleCnt="0"/>
      <dgm:spPr/>
    </dgm:pt>
    <dgm:pt modelId="{797DDEAC-816D-DA46-A504-F04A2ABC8488}" type="pres">
      <dgm:prSet presAssocID="{B2CD2EF7-7EFC-7444-9DA8-9DE360B5A2A0}" presName="Name25" presStyleLbl="parChTrans1D3" presStyleIdx="1" presStyleCnt="2"/>
      <dgm:spPr/>
    </dgm:pt>
    <dgm:pt modelId="{5144EA1F-DF17-FD4E-92E2-AB1DB4414C3E}" type="pres">
      <dgm:prSet presAssocID="{B2CD2EF7-7EFC-7444-9DA8-9DE360B5A2A0}" presName="connTx" presStyleLbl="parChTrans1D3" presStyleIdx="1" presStyleCnt="2"/>
      <dgm:spPr/>
    </dgm:pt>
    <dgm:pt modelId="{7529B8B1-4CA3-0540-98E3-6A9B61B2712B}" type="pres">
      <dgm:prSet presAssocID="{5F5EE3A7-B4E9-A94A-A781-6F3109D333D8}" presName="Name30" presStyleCnt="0"/>
      <dgm:spPr/>
    </dgm:pt>
    <dgm:pt modelId="{561DFDB5-FB92-7148-AA5E-7510600926E3}" type="pres">
      <dgm:prSet presAssocID="{5F5EE3A7-B4E9-A94A-A781-6F3109D333D8}" presName="level2Shape" presStyleLbl="node3" presStyleIdx="1" presStyleCnt="2"/>
      <dgm:spPr/>
    </dgm:pt>
    <dgm:pt modelId="{A8C9BC0E-A376-CA4C-B930-98E44937C667}" type="pres">
      <dgm:prSet presAssocID="{5F5EE3A7-B4E9-A94A-A781-6F3109D333D8}" presName="hierChild3" presStyleCnt="0"/>
      <dgm:spPr/>
    </dgm:pt>
    <dgm:pt modelId="{B5D960CD-80FF-FE41-A9A5-0D3B0FE91C38}" type="pres">
      <dgm:prSet presAssocID="{C6CFB1B5-65F7-3640-B62B-BDC917D31941}" presName="Name25" presStyleLbl="parChTrans1D4" presStyleIdx="1" presStyleCnt="2"/>
      <dgm:spPr/>
    </dgm:pt>
    <dgm:pt modelId="{C840D2DF-8157-7C4E-BED7-ED7B64728CBA}" type="pres">
      <dgm:prSet presAssocID="{C6CFB1B5-65F7-3640-B62B-BDC917D31941}" presName="connTx" presStyleLbl="parChTrans1D4" presStyleIdx="1" presStyleCnt="2"/>
      <dgm:spPr/>
    </dgm:pt>
    <dgm:pt modelId="{01AB31E4-9709-A64C-8D50-BDB360236A30}" type="pres">
      <dgm:prSet presAssocID="{33E85F6F-2201-E340-947E-0CA567124772}" presName="Name30" presStyleCnt="0"/>
      <dgm:spPr/>
    </dgm:pt>
    <dgm:pt modelId="{D5570BE4-F639-EE4D-BB5D-023C45043456}" type="pres">
      <dgm:prSet presAssocID="{33E85F6F-2201-E340-947E-0CA567124772}" presName="level2Shape" presStyleLbl="node4" presStyleIdx="1" presStyleCnt="2"/>
      <dgm:spPr/>
    </dgm:pt>
    <dgm:pt modelId="{0CAF9035-B296-C840-B4B3-DC04EC7DD015}" type="pres">
      <dgm:prSet presAssocID="{33E85F6F-2201-E340-947E-0CA567124772}" presName="hierChild3" presStyleCnt="0"/>
      <dgm:spPr/>
    </dgm:pt>
    <dgm:pt modelId="{AE094653-48AB-8540-95CF-8CD5D250E1CF}" type="pres">
      <dgm:prSet presAssocID="{15B674B3-E6FE-7D4C-AC09-31AC1DB4C2E4}" presName="bgShapesFlow" presStyleCnt="0"/>
      <dgm:spPr/>
    </dgm:pt>
    <dgm:pt modelId="{9C84D9CC-C7D6-F24D-8C64-548680B2CC55}" type="pres">
      <dgm:prSet presAssocID="{FEFBB364-7C74-1047-971C-F2B04FC9D342}" presName="rectComp" presStyleCnt="0"/>
      <dgm:spPr/>
    </dgm:pt>
    <dgm:pt modelId="{1FEEBF49-4EF1-8847-8F2D-2AE875190AE5}" type="pres">
      <dgm:prSet presAssocID="{FEFBB364-7C74-1047-971C-F2B04FC9D342}" presName="bgRect" presStyleLbl="bgShp" presStyleIdx="0" presStyleCnt="4"/>
      <dgm:spPr/>
    </dgm:pt>
    <dgm:pt modelId="{9103008D-5924-894E-BCF0-7D8ED1700612}" type="pres">
      <dgm:prSet presAssocID="{FEFBB364-7C74-1047-971C-F2B04FC9D342}" presName="bgRectTx" presStyleLbl="bgShp" presStyleIdx="0" presStyleCnt="4">
        <dgm:presLayoutVars>
          <dgm:bulletEnabled val="1"/>
        </dgm:presLayoutVars>
      </dgm:prSet>
      <dgm:spPr/>
    </dgm:pt>
    <dgm:pt modelId="{93A893B7-9AE1-1F4F-BF4B-BD092D3F1573}" type="pres">
      <dgm:prSet presAssocID="{FEFBB364-7C74-1047-971C-F2B04FC9D342}" presName="spComp" presStyleCnt="0"/>
      <dgm:spPr/>
    </dgm:pt>
    <dgm:pt modelId="{7100B489-11BA-6245-A2FB-0BF488A9F136}" type="pres">
      <dgm:prSet presAssocID="{FEFBB364-7C74-1047-971C-F2B04FC9D342}" presName="hSp" presStyleCnt="0"/>
      <dgm:spPr/>
    </dgm:pt>
    <dgm:pt modelId="{B9FC3A9E-AF93-5342-9897-1055BB10606D}" type="pres">
      <dgm:prSet presAssocID="{490291FD-8899-874C-AB77-AA29256D683E}" presName="rectComp" presStyleCnt="0"/>
      <dgm:spPr/>
    </dgm:pt>
    <dgm:pt modelId="{50B77B14-5823-8246-BECD-6E13EA1E5847}" type="pres">
      <dgm:prSet presAssocID="{490291FD-8899-874C-AB77-AA29256D683E}" presName="bgRect" presStyleLbl="bgShp" presStyleIdx="1" presStyleCnt="4"/>
      <dgm:spPr/>
    </dgm:pt>
    <dgm:pt modelId="{978D2B5C-191D-BE4F-A4DC-425F32FB94ED}" type="pres">
      <dgm:prSet presAssocID="{490291FD-8899-874C-AB77-AA29256D683E}" presName="bgRectTx" presStyleLbl="bgShp" presStyleIdx="1" presStyleCnt="4">
        <dgm:presLayoutVars>
          <dgm:bulletEnabled val="1"/>
        </dgm:presLayoutVars>
      </dgm:prSet>
      <dgm:spPr/>
    </dgm:pt>
    <dgm:pt modelId="{A3B2C71F-4771-C84C-B140-5E852A20C42E}" type="pres">
      <dgm:prSet presAssocID="{490291FD-8899-874C-AB77-AA29256D683E}" presName="spComp" presStyleCnt="0"/>
      <dgm:spPr/>
    </dgm:pt>
    <dgm:pt modelId="{1DBED9BB-1DA0-D640-9504-06CDECEACB5B}" type="pres">
      <dgm:prSet presAssocID="{490291FD-8899-874C-AB77-AA29256D683E}" presName="hSp" presStyleCnt="0"/>
      <dgm:spPr/>
    </dgm:pt>
    <dgm:pt modelId="{BE1753DF-F3FD-6745-B97A-0FB66EA36FDF}" type="pres">
      <dgm:prSet presAssocID="{83443CD4-D652-FB49-852B-B9AF25671C1A}" presName="rectComp" presStyleCnt="0"/>
      <dgm:spPr/>
    </dgm:pt>
    <dgm:pt modelId="{1EE628FB-9D20-254D-B1CF-78CF320B3DAE}" type="pres">
      <dgm:prSet presAssocID="{83443CD4-D652-FB49-852B-B9AF25671C1A}" presName="bgRect" presStyleLbl="bgShp" presStyleIdx="2" presStyleCnt="4"/>
      <dgm:spPr/>
    </dgm:pt>
    <dgm:pt modelId="{4D0ACFD7-B42F-7644-96A1-1E6AB6111ABE}" type="pres">
      <dgm:prSet presAssocID="{83443CD4-D652-FB49-852B-B9AF25671C1A}" presName="bgRectTx" presStyleLbl="bgShp" presStyleIdx="2" presStyleCnt="4">
        <dgm:presLayoutVars>
          <dgm:bulletEnabled val="1"/>
        </dgm:presLayoutVars>
      </dgm:prSet>
      <dgm:spPr/>
    </dgm:pt>
    <dgm:pt modelId="{AF820DF6-FF97-7C45-9703-21D77176B6E5}" type="pres">
      <dgm:prSet presAssocID="{83443CD4-D652-FB49-852B-B9AF25671C1A}" presName="spComp" presStyleCnt="0"/>
      <dgm:spPr/>
    </dgm:pt>
    <dgm:pt modelId="{670ED09B-CFC3-6647-89E1-A08902386FCE}" type="pres">
      <dgm:prSet presAssocID="{83443CD4-D652-FB49-852B-B9AF25671C1A}" presName="hSp" presStyleCnt="0"/>
      <dgm:spPr/>
    </dgm:pt>
    <dgm:pt modelId="{674B8317-6F13-3941-B609-4FD358CA63DA}" type="pres">
      <dgm:prSet presAssocID="{2B3406BF-E1D1-E44E-8CB5-FE3BC2EED8BC}" presName="rectComp" presStyleCnt="0"/>
      <dgm:spPr/>
    </dgm:pt>
    <dgm:pt modelId="{854BF731-54C6-6545-B64C-46115F5E202C}" type="pres">
      <dgm:prSet presAssocID="{2B3406BF-E1D1-E44E-8CB5-FE3BC2EED8BC}" presName="bgRect" presStyleLbl="bgShp" presStyleIdx="3" presStyleCnt="4"/>
      <dgm:spPr/>
    </dgm:pt>
    <dgm:pt modelId="{7FBB6B47-1F62-0248-9AED-24921B89BD7E}" type="pres">
      <dgm:prSet presAssocID="{2B3406BF-E1D1-E44E-8CB5-FE3BC2EED8BC}" presName="bgRectTx" presStyleLbl="bgShp" presStyleIdx="3" presStyleCnt="4">
        <dgm:presLayoutVars>
          <dgm:bulletEnabled val="1"/>
        </dgm:presLayoutVars>
      </dgm:prSet>
      <dgm:spPr/>
    </dgm:pt>
  </dgm:ptLst>
  <dgm:cxnLst>
    <dgm:cxn modelId="{936ACD04-753F-7B46-904C-4451565BD843}" type="presOf" srcId="{F07D2153-2BC4-0141-8175-9D59CF5B3EB0}" destId="{9D4F246E-9DFF-1D49-8273-1271BED0F338}" srcOrd="0" destOrd="0" presId="urn:microsoft.com/office/officeart/2005/8/layout/hierarchy5"/>
    <dgm:cxn modelId="{DC697909-612F-D742-AC21-9D99F10E22F5}" type="presOf" srcId="{FEFBB364-7C74-1047-971C-F2B04FC9D342}" destId="{1FEEBF49-4EF1-8847-8F2D-2AE875190AE5}" srcOrd="0" destOrd="0" presId="urn:microsoft.com/office/officeart/2005/8/layout/hierarchy5"/>
    <dgm:cxn modelId="{8A41BA17-1EA7-9B42-8B0A-E1F72D57485E}" type="presOf" srcId="{33E85F6F-2201-E340-947E-0CA567124772}" destId="{D5570BE4-F639-EE4D-BB5D-023C45043456}" srcOrd="0" destOrd="0" presId="urn:microsoft.com/office/officeart/2005/8/layout/hierarchy5"/>
    <dgm:cxn modelId="{C397E718-312D-AC44-9EDD-D879585CDC85}" type="presOf" srcId="{F40438C7-6020-694E-A86A-E8CCD57612C3}" destId="{A7C353D9-00CF-EF4F-A05F-73B5D1378F7F}" srcOrd="0" destOrd="0" presId="urn:microsoft.com/office/officeart/2005/8/layout/hierarchy5"/>
    <dgm:cxn modelId="{98CCC127-AC71-AD4A-8549-F3622D15608E}" type="presOf" srcId="{490291FD-8899-874C-AB77-AA29256D683E}" destId="{50B77B14-5823-8246-BECD-6E13EA1E5847}" srcOrd="0" destOrd="0" presId="urn:microsoft.com/office/officeart/2005/8/layout/hierarchy5"/>
    <dgm:cxn modelId="{061D263F-DF28-884C-B339-CADCE39EE52F}" type="presOf" srcId="{8D006B5C-526D-E240-9F7C-CAA03570BFF1}" destId="{EC7505BB-453E-FD4E-8620-F66C3746866A}" srcOrd="0" destOrd="0" presId="urn:microsoft.com/office/officeart/2005/8/layout/hierarchy5"/>
    <dgm:cxn modelId="{2582CA40-5E3C-C34B-AED8-A231AE8C6995}" type="presOf" srcId="{692E373F-E7C6-8046-80B6-539797C2E28E}" destId="{36544E2C-D1CE-494F-B71D-E6B27B0D6823}" srcOrd="0" destOrd="0" presId="urn:microsoft.com/office/officeart/2005/8/layout/hierarchy5"/>
    <dgm:cxn modelId="{010F8942-B23A-5F49-A2C4-126461C3717E}" type="presOf" srcId="{F07D2153-2BC4-0141-8175-9D59CF5B3EB0}" destId="{B0994C7C-50F7-4843-B4CC-2531959E8E8D}" srcOrd="1" destOrd="0" presId="urn:microsoft.com/office/officeart/2005/8/layout/hierarchy5"/>
    <dgm:cxn modelId="{4FDE3563-906C-B748-B512-8D2155E32D48}" type="presOf" srcId="{5F5EE3A7-B4E9-A94A-A781-6F3109D333D8}" destId="{561DFDB5-FB92-7148-AA5E-7510600926E3}" srcOrd="0" destOrd="0" presId="urn:microsoft.com/office/officeart/2005/8/layout/hierarchy5"/>
    <dgm:cxn modelId="{0D14DF66-8324-C942-96EB-63B6C96A33A3}" type="presOf" srcId="{15B674B3-E6FE-7D4C-AC09-31AC1DB4C2E4}" destId="{02E402E8-E170-A243-87EC-E55D286CB4DA}" srcOrd="0" destOrd="0" presId="urn:microsoft.com/office/officeart/2005/8/layout/hierarchy5"/>
    <dgm:cxn modelId="{4C30B96D-F95B-1940-BE04-839133058919}" srcId="{8D006B5C-526D-E240-9F7C-CAA03570BFF1}" destId="{692E373F-E7C6-8046-80B6-539797C2E28E}" srcOrd="1" destOrd="0" parTransId="{153D8608-3DA5-C24B-97F6-BBFC3BC38E35}" sibTransId="{2B432546-6183-544F-BEF9-D4F8D1BFA4EC}"/>
    <dgm:cxn modelId="{1D015A51-F8F2-8549-8009-40A8B41085C0}" type="presOf" srcId="{B2CD2EF7-7EFC-7444-9DA8-9DE360B5A2A0}" destId="{5144EA1F-DF17-FD4E-92E2-AB1DB4414C3E}" srcOrd="1" destOrd="0" presId="urn:microsoft.com/office/officeart/2005/8/layout/hierarchy5"/>
    <dgm:cxn modelId="{95708055-A6AC-0042-8968-FCBCAC27A8A3}" type="presOf" srcId="{153D8608-3DA5-C24B-97F6-BBFC3BC38E35}" destId="{84AFCF93-442C-C543-A54C-EEB00E0FFF2F}" srcOrd="1" destOrd="0" presId="urn:microsoft.com/office/officeart/2005/8/layout/hierarchy5"/>
    <dgm:cxn modelId="{C48D6459-05F5-F64C-A6FA-3BADD521076C}" type="presOf" srcId="{BC5E63B5-9986-2941-BF2B-4D50E9895C7F}" destId="{55D259DB-92FA-D14A-994F-0136A770223E}" srcOrd="1" destOrd="0" presId="urn:microsoft.com/office/officeart/2005/8/layout/hierarchy5"/>
    <dgm:cxn modelId="{4F062C83-B2E6-4E4F-8F22-3066B19850A7}" type="presOf" srcId="{153D8608-3DA5-C24B-97F6-BBFC3BC38E35}" destId="{7C6729EA-1A26-3D45-BB3F-246305A6BBF4}" srcOrd="0" destOrd="0" presId="urn:microsoft.com/office/officeart/2005/8/layout/hierarchy5"/>
    <dgm:cxn modelId="{E48AE588-B283-0E43-9F90-2566157EAED1}" srcId="{727B7236-F7C5-724C-A7AE-E4A7E7CCFF79}" destId="{D1BC9E0F-37DC-1F4D-AC93-7D055D4D5C4F}" srcOrd="0" destOrd="0" parTransId="{F07D2153-2BC4-0141-8175-9D59CF5B3EB0}" sibTransId="{063B8E03-FD86-0B46-ABA8-A7CE4339FC87}"/>
    <dgm:cxn modelId="{DA942089-6667-5A41-8539-28AEC1A91201}" type="presOf" srcId="{B2CD2EF7-7EFC-7444-9DA8-9DE360B5A2A0}" destId="{797DDEAC-816D-DA46-A504-F04A2ABC8488}" srcOrd="0" destOrd="0" presId="urn:microsoft.com/office/officeart/2005/8/layout/hierarchy5"/>
    <dgm:cxn modelId="{EAD3E68D-B96D-864D-BA9D-8515598E2B29}" srcId="{15B674B3-E6FE-7D4C-AC09-31AC1DB4C2E4}" destId="{8D006B5C-526D-E240-9F7C-CAA03570BFF1}" srcOrd="0" destOrd="0" parTransId="{1DF9FD63-32E4-224F-A5D1-C519F7EF3C73}" sibTransId="{6DF93211-8EE3-E642-8836-EAE44DF32D65}"/>
    <dgm:cxn modelId="{29C97B90-827A-C049-AC37-F1EB88D0287C}" srcId="{5F5EE3A7-B4E9-A94A-A781-6F3109D333D8}" destId="{33E85F6F-2201-E340-947E-0CA567124772}" srcOrd="0" destOrd="0" parTransId="{C6CFB1B5-65F7-3640-B62B-BDC917D31941}" sibTransId="{4D4C9ED6-59D8-5F45-AC3C-3BBC78421562}"/>
    <dgm:cxn modelId="{FEBE5A94-E012-2249-ABAE-8306417109BE}" type="presOf" srcId="{B485757C-B102-474C-B83F-82071EBF5281}" destId="{4E5A15E7-C735-B84D-B078-0849BA87B5C9}" srcOrd="1" destOrd="0" presId="urn:microsoft.com/office/officeart/2005/8/layout/hierarchy5"/>
    <dgm:cxn modelId="{0BED12A1-6F5C-A444-89CF-516AD017278B}" type="presOf" srcId="{83443CD4-D652-FB49-852B-B9AF25671C1A}" destId="{4D0ACFD7-B42F-7644-96A1-1E6AB6111ABE}" srcOrd="1" destOrd="0" presId="urn:microsoft.com/office/officeart/2005/8/layout/hierarchy5"/>
    <dgm:cxn modelId="{CAD197A1-B2D2-2D40-A28D-695FE45CECA2}" srcId="{8D006B5C-526D-E240-9F7C-CAA03570BFF1}" destId="{727B7236-F7C5-724C-A7AE-E4A7E7CCFF79}" srcOrd="0" destOrd="0" parTransId="{B485757C-B102-474C-B83F-82071EBF5281}" sibTransId="{62EBC538-263E-C24C-B336-BB964CCCA77F}"/>
    <dgm:cxn modelId="{5FB141A8-9BCC-214B-96D7-052775351036}" type="presOf" srcId="{490291FD-8899-874C-AB77-AA29256D683E}" destId="{978D2B5C-191D-BE4F-A4DC-425F32FB94ED}" srcOrd="1" destOrd="0" presId="urn:microsoft.com/office/officeart/2005/8/layout/hierarchy5"/>
    <dgm:cxn modelId="{68052DA9-759E-9D48-AEBD-405275E42B55}" srcId="{15B674B3-E6FE-7D4C-AC09-31AC1DB4C2E4}" destId="{FEFBB364-7C74-1047-971C-F2B04FC9D342}" srcOrd="1" destOrd="0" parTransId="{CCC5DDEE-A5D9-3844-923D-1242E4CD827F}" sibTransId="{2E0AB03A-D437-D64D-AAEB-4E09443A872F}"/>
    <dgm:cxn modelId="{3027B9C0-74F7-354B-BA24-7CC251E10C5B}" type="presOf" srcId="{D1BC9E0F-37DC-1F4D-AC93-7D055D4D5C4F}" destId="{87E74C5C-7EFE-3543-9556-9AE9E8C3E8B6}" srcOrd="0" destOrd="0" presId="urn:microsoft.com/office/officeart/2005/8/layout/hierarchy5"/>
    <dgm:cxn modelId="{2FA92EC1-F55A-E349-A500-FAFF6EF23B35}" type="presOf" srcId="{B485757C-B102-474C-B83F-82071EBF5281}" destId="{0FDDC64C-8357-A244-85FA-4DB15325A182}" srcOrd="0" destOrd="0" presId="urn:microsoft.com/office/officeart/2005/8/layout/hierarchy5"/>
    <dgm:cxn modelId="{D13C61C4-DFA6-724A-9C04-EC9BD74AF477}" srcId="{15B674B3-E6FE-7D4C-AC09-31AC1DB4C2E4}" destId="{83443CD4-D652-FB49-852B-B9AF25671C1A}" srcOrd="3" destOrd="0" parTransId="{EFEB46E1-4563-BA48-83D4-F8EF4C934034}" sibTransId="{D2BA7DA7-BF7D-B141-8A7E-0F148345D7B8}"/>
    <dgm:cxn modelId="{56377FC4-72FD-014B-981D-1B9B624135AF}" type="presOf" srcId="{C6CFB1B5-65F7-3640-B62B-BDC917D31941}" destId="{B5D960CD-80FF-FE41-A9A5-0D3B0FE91C38}" srcOrd="0" destOrd="0" presId="urn:microsoft.com/office/officeart/2005/8/layout/hierarchy5"/>
    <dgm:cxn modelId="{0CCCC0C8-28D1-7242-9F3A-4B94BA251FE6}" type="presOf" srcId="{BC5E63B5-9986-2941-BF2B-4D50E9895C7F}" destId="{DEF95DF0-7189-334C-AB17-C2C04AD31287}" srcOrd="0" destOrd="0" presId="urn:microsoft.com/office/officeart/2005/8/layout/hierarchy5"/>
    <dgm:cxn modelId="{558ECFCD-390B-6B45-8B21-B284A8F75E1B}" type="presOf" srcId="{2B3406BF-E1D1-E44E-8CB5-FE3BC2EED8BC}" destId="{7FBB6B47-1F62-0248-9AED-24921B89BD7E}" srcOrd="1" destOrd="0" presId="urn:microsoft.com/office/officeart/2005/8/layout/hierarchy5"/>
    <dgm:cxn modelId="{1033CACE-AE44-A549-88D4-231CE8BB220E}" srcId="{692E373F-E7C6-8046-80B6-539797C2E28E}" destId="{5F5EE3A7-B4E9-A94A-A781-6F3109D333D8}" srcOrd="0" destOrd="0" parTransId="{B2CD2EF7-7EFC-7444-9DA8-9DE360B5A2A0}" sibTransId="{78991FA5-B68F-5C4A-BA28-8F310880D784}"/>
    <dgm:cxn modelId="{C6FB0FCF-FD50-4741-8B63-073CFEF4FB0C}" type="presOf" srcId="{727B7236-F7C5-724C-A7AE-E4A7E7CCFF79}" destId="{0756976F-09CD-C14F-AB31-58613A1DE487}" srcOrd="0" destOrd="0" presId="urn:microsoft.com/office/officeart/2005/8/layout/hierarchy5"/>
    <dgm:cxn modelId="{4042D3DB-3DED-3B43-80C1-0B7F4DA2D37E}" srcId="{D1BC9E0F-37DC-1F4D-AC93-7D055D4D5C4F}" destId="{F40438C7-6020-694E-A86A-E8CCD57612C3}" srcOrd="0" destOrd="0" parTransId="{BC5E63B5-9986-2941-BF2B-4D50E9895C7F}" sibTransId="{503B67BD-2207-C348-873B-6AA627E2753C}"/>
    <dgm:cxn modelId="{AF01B0E3-6F6A-D445-8E5C-360273C0015C}" type="presOf" srcId="{2B3406BF-E1D1-E44E-8CB5-FE3BC2EED8BC}" destId="{854BF731-54C6-6545-B64C-46115F5E202C}" srcOrd="0" destOrd="0" presId="urn:microsoft.com/office/officeart/2005/8/layout/hierarchy5"/>
    <dgm:cxn modelId="{FB3E19E5-9FE4-7C41-B91F-522201F5CB0D}" type="presOf" srcId="{C6CFB1B5-65F7-3640-B62B-BDC917D31941}" destId="{C840D2DF-8157-7C4E-BED7-ED7B64728CBA}" srcOrd="1" destOrd="0" presId="urn:microsoft.com/office/officeart/2005/8/layout/hierarchy5"/>
    <dgm:cxn modelId="{81BDB0E8-3F57-3749-8366-9B8D0772B9C6}" type="presOf" srcId="{FEFBB364-7C74-1047-971C-F2B04FC9D342}" destId="{9103008D-5924-894E-BCF0-7D8ED1700612}" srcOrd="1" destOrd="0" presId="urn:microsoft.com/office/officeart/2005/8/layout/hierarchy5"/>
    <dgm:cxn modelId="{9934C9E9-C8FD-4F43-8A2F-870119E48763}" type="presOf" srcId="{83443CD4-D652-FB49-852B-B9AF25671C1A}" destId="{1EE628FB-9D20-254D-B1CF-78CF320B3DAE}" srcOrd="0" destOrd="0" presId="urn:microsoft.com/office/officeart/2005/8/layout/hierarchy5"/>
    <dgm:cxn modelId="{56007FF4-7F88-4146-BB7D-AB4ED4C2D9DF}" srcId="{15B674B3-E6FE-7D4C-AC09-31AC1DB4C2E4}" destId="{490291FD-8899-874C-AB77-AA29256D683E}" srcOrd="2" destOrd="0" parTransId="{43FF0C31-FF74-DA42-AB00-A65D8B251AA7}" sibTransId="{C05ED60C-55C3-724C-B273-460BC7EC16CB}"/>
    <dgm:cxn modelId="{74DBB9F8-52C8-C748-A683-88CDBCFE6C3E}" srcId="{15B674B3-E6FE-7D4C-AC09-31AC1DB4C2E4}" destId="{2B3406BF-E1D1-E44E-8CB5-FE3BC2EED8BC}" srcOrd="4" destOrd="0" parTransId="{28A3F5C1-4988-E144-8B0A-4445408F8E97}" sibTransId="{376039A3-8AB1-E04A-8F74-52F4B25CB860}"/>
    <dgm:cxn modelId="{76ACA35E-250D-004F-A260-2DF180D87642}" type="presParOf" srcId="{02E402E8-E170-A243-87EC-E55D286CB4DA}" destId="{0D7BBE58-B847-3B48-8E33-3B365FB39D4F}" srcOrd="0" destOrd="0" presId="urn:microsoft.com/office/officeart/2005/8/layout/hierarchy5"/>
    <dgm:cxn modelId="{E6EF3BD6-894A-5745-8829-4CD7179CB9A0}" type="presParOf" srcId="{0D7BBE58-B847-3B48-8E33-3B365FB39D4F}" destId="{9FA51195-D2B1-E045-8C71-1E8E2710D8B9}" srcOrd="0" destOrd="0" presId="urn:microsoft.com/office/officeart/2005/8/layout/hierarchy5"/>
    <dgm:cxn modelId="{95F6C79D-05CC-5548-A637-84FECB926FE5}" type="presParOf" srcId="{0D7BBE58-B847-3B48-8E33-3B365FB39D4F}" destId="{3F3717BA-345E-144A-9744-4CE2B703C4B8}" srcOrd="1" destOrd="0" presId="urn:microsoft.com/office/officeart/2005/8/layout/hierarchy5"/>
    <dgm:cxn modelId="{38EA02D6-3FF6-0F46-AB41-5A4A5812C9E5}" type="presParOf" srcId="{3F3717BA-345E-144A-9744-4CE2B703C4B8}" destId="{0C173B7E-E174-6B43-8C13-E2CC5FDEA017}" srcOrd="0" destOrd="0" presId="urn:microsoft.com/office/officeart/2005/8/layout/hierarchy5"/>
    <dgm:cxn modelId="{5D5CEBB2-6E4F-324A-A734-C9A9E4747793}" type="presParOf" srcId="{0C173B7E-E174-6B43-8C13-E2CC5FDEA017}" destId="{EC7505BB-453E-FD4E-8620-F66C3746866A}" srcOrd="0" destOrd="0" presId="urn:microsoft.com/office/officeart/2005/8/layout/hierarchy5"/>
    <dgm:cxn modelId="{489D6D51-A334-7D4E-99C5-E7F70AAC6051}" type="presParOf" srcId="{0C173B7E-E174-6B43-8C13-E2CC5FDEA017}" destId="{E8FE5924-2F6D-0A4B-8F4E-3D6D39159424}" srcOrd="1" destOrd="0" presId="urn:microsoft.com/office/officeart/2005/8/layout/hierarchy5"/>
    <dgm:cxn modelId="{5A180445-00BD-384C-98BC-E0C4CD28B8F3}" type="presParOf" srcId="{E8FE5924-2F6D-0A4B-8F4E-3D6D39159424}" destId="{0FDDC64C-8357-A244-85FA-4DB15325A182}" srcOrd="0" destOrd="0" presId="urn:microsoft.com/office/officeart/2005/8/layout/hierarchy5"/>
    <dgm:cxn modelId="{0C8BAAB1-69F6-B342-93E5-DF354B682FAC}" type="presParOf" srcId="{0FDDC64C-8357-A244-85FA-4DB15325A182}" destId="{4E5A15E7-C735-B84D-B078-0849BA87B5C9}" srcOrd="0" destOrd="0" presId="urn:microsoft.com/office/officeart/2005/8/layout/hierarchy5"/>
    <dgm:cxn modelId="{D21EBB7C-08DF-4C4E-846B-C63A3E53CA50}" type="presParOf" srcId="{E8FE5924-2F6D-0A4B-8F4E-3D6D39159424}" destId="{ADBCB70E-569A-024A-8428-541D9B073EF8}" srcOrd="1" destOrd="0" presId="urn:microsoft.com/office/officeart/2005/8/layout/hierarchy5"/>
    <dgm:cxn modelId="{636C0F3B-2EA4-CA4A-B5BB-2D6FA7F8C91A}" type="presParOf" srcId="{ADBCB70E-569A-024A-8428-541D9B073EF8}" destId="{0756976F-09CD-C14F-AB31-58613A1DE487}" srcOrd="0" destOrd="0" presId="urn:microsoft.com/office/officeart/2005/8/layout/hierarchy5"/>
    <dgm:cxn modelId="{69BEAE47-99BF-0B4A-8051-583D46A825F7}" type="presParOf" srcId="{ADBCB70E-569A-024A-8428-541D9B073EF8}" destId="{62D1AFD1-4D2C-AB41-AA0C-EE4D1494FAA0}" srcOrd="1" destOrd="0" presId="urn:microsoft.com/office/officeart/2005/8/layout/hierarchy5"/>
    <dgm:cxn modelId="{915655BF-F334-2449-AC64-836F19DFF54E}" type="presParOf" srcId="{62D1AFD1-4D2C-AB41-AA0C-EE4D1494FAA0}" destId="{9D4F246E-9DFF-1D49-8273-1271BED0F338}" srcOrd="0" destOrd="0" presId="urn:microsoft.com/office/officeart/2005/8/layout/hierarchy5"/>
    <dgm:cxn modelId="{289F88B8-5EAF-CF43-9C44-B687CCC5704C}" type="presParOf" srcId="{9D4F246E-9DFF-1D49-8273-1271BED0F338}" destId="{B0994C7C-50F7-4843-B4CC-2531959E8E8D}" srcOrd="0" destOrd="0" presId="urn:microsoft.com/office/officeart/2005/8/layout/hierarchy5"/>
    <dgm:cxn modelId="{F23F9383-0665-0041-87E2-9E4BF631DCA3}" type="presParOf" srcId="{62D1AFD1-4D2C-AB41-AA0C-EE4D1494FAA0}" destId="{2D50635C-2B89-A84B-BEEC-D7BFFE6B775A}" srcOrd="1" destOrd="0" presId="urn:microsoft.com/office/officeart/2005/8/layout/hierarchy5"/>
    <dgm:cxn modelId="{44F717C4-FDF0-1448-ABA0-6A9C4D931DBA}" type="presParOf" srcId="{2D50635C-2B89-A84B-BEEC-D7BFFE6B775A}" destId="{87E74C5C-7EFE-3543-9556-9AE9E8C3E8B6}" srcOrd="0" destOrd="0" presId="urn:microsoft.com/office/officeart/2005/8/layout/hierarchy5"/>
    <dgm:cxn modelId="{3030B211-0571-B84B-99B0-100640860497}" type="presParOf" srcId="{2D50635C-2B89-A84B-BEEC-D7BFFE6B775A}" destId="{96D502FC-8B48-BA48-B9CA-9B8A83A0FB7B}" srcOrd="1" destOrd="0" presId="urn:microsoft.com/office/officeart/2005/8/layout/hierarchy5"/>
    <dgm:cxn modelId="{7217F65B-4A9B-D44B-85A0-457D102D8107}" type="presParOf" srcId="{96D502FC-8B48-BA48-B9CA-9B8A83A0FB7B}" destId="{DEF95DF0-7189-334C-AB17-C2C04AD31287}" srcOrd="0" destOrd="0" presId="urn:microsoft.com/office/officeart/2005/8/layout/hierarchy5"/>
    <dgm:cxn modelId="{BC1605B0-A84C-7744-A36A-CDB0C565D2F6}" type="presParOf" srcId="{DEF95DF0-7189-334C-AB17-C2C04AD31287}" destId="{55D259DB-92FA-D14A-994F-0136A770223E}" srcOrd="0" destOrd="0" presId="urn:microsoft.com/office/officeart/2005/8/layout/hierarchy5"/>
    <dgm:cxn modelId="{4710025D-2A90-5F4D-B929-6047208FB0F9}" type="presParOf" srcId="{96D502FC-8B48-BA48-B9CA-9B8A83A0FB7B}" destId="{4BDE5A69-0A97-7044-877C-3017510656A1}" srcOrd="1" destOrd="0" presId="urn:microsoft.com/office/officeart/2005/8/layout/hierarchy5"/>
    <dgm:cxn modelId="{9BFB772C-B15B-F844-98AD-6BDE3497A310}" type="presParOf" srcId="{4BDE5A69-0A97-7044-877C-3017510656A1}" destId="{A7C353D9-00CF-EF4F-A05F-73B5D1378F7F}" srcOrd="0" destOrd="0" presId="urn:microsoft.com/office/officeart/2005/8/layout/hierarchy5"/>
    <dgm:cxn modelId="{70BCB559-1268-6142-9525-D217BB3949C6}" type="presParOf" srcId="{4BDE5A69-0A97-7044-877C-3017510656A1}" destId="{B3F67FFA-29CB-4D42-AD92-C84AFAF0C614}" srcOrd="1" destOrd="0" presId="urn:microsoft.com/office/officeart/2005/8/layout/hierarchy5"/>
    <dgm:cxn modelId="{EF8D1F48-82DC-774D-AC62-1CB7BCB44F26}" type="presParOf" srcId="{E8FE5924-2F6D-0A4B-8F4E-3D6D39159424}" destId="{7C6729EA-1A26-3D45-BB3F-246305A6BBF4}" srcOrd="2" destOrd="0" presId="urn:microsoft.com/office/officeart/2005/8/layout/hierarchy5"/>
    <dgm:cxn modelId="{9C5D9BA0-28EB-A04A-BA44-187FF92D5861}" type="presParOf" srcId="{7C6729EA-1A26-3D45-BB3F-246305A6BBF4}" destId="{84AFCF93-442C-C543-A54C-EEB00E0FFF2F}" srcOrd="0" destOrd="0" presId="urn:microsoft.com/office/officeart/2005/8/layout/hierarchy5"/>
    <dgm:cxn modelId="{D36059E9-4FA4-7D4E-848F-2E52B069E996}" type="presParOf" srcId="{E8FE5924-2F6D-0A4B-8F4E-3D6D39159424}" destId="{4138E36C-77A7-444D-BEBB-AA7207879FC9}" srcOrd="3" destOrd="0" presId="urn:microsoft.com/office/officeart/2005/8/layout/hierarchy5"/>
    <dgm:cxn modelId="{B50616FB-1C70-AA4F-8259-FEA06839E4EC}" type="presParOf" srcId="{4138E36C-77A7-444D-BEBB-AA7207879FC9}" destId="{36544E2C-D1CE-494F-B71D-E6B27B0D6823}" srcOrd="0" destOrd="0" presId="urn:microsoft.com/office/officeart/2005/8/layout/hierarchy5"/>
    <dgm:cxn modelId="{36DE53D3-5A4E-6C40-8750-C61459819429}" type="presParOf" srcId="{4138E36C-77A7-444D-BEBB-AA7207879FC9}" destId="{3A6F7D45-8581-F349-B918-BC6125B981AE}" srcOrd="1" destOrd="0" presId="urn:microsoft.com/office/officeart/2005/8/layout/hierarchy5"/>
    <dgm:cxn modelId="{A176E521-3982-D248-BCCE-B5E5CF88DB9E}" type="presParOf" srcId="{3A6F7D45-8581-F349-B918-BC6125B981AE}" destId="{797DDEAC-816D-DA46-A504-F04A2ABC8488}" srcOrd="0" destOrd="0" presId="urn:microsoft.com/office/officeart/2005/8/layout/hierarchy5"/>
    <dgm:cxn modelId="{6714EF44-A57F-294C-9330-1C4BBFA30738}" type="presParOf" srcId="{797DDEAC-816D-DA46-A504-F04A2ABC8488}" destId="{5144EA1F-DF17-FD4E-92E2-AB1DB4414C3E}" srcOrd="0" destOrd="0" presId="urn:microsoft.com/office/officeart/2005/8/layout/hierarchy5"/>
    <dgm:cxn modelId="{97EC7C4F-3CCF-8846-A84D-2A254A86B491}" type="presParOf" srcId="{3A6F7D45-8581-F349-B918-BC6125B981AE}" destId="{7529B8B1-4CA3-0540-98E3-6A9B61B2712B}" srcOrd="1" destOrd="0" presId="urn:microsoft.com/office/officeart/2005/8/layout/hierarchy5"/>
    <dgm:cxn modelId="{1E8DCDF1-D18D-274F-830D-07FB3C35E176}" type="presParOf" srcId="{7529B8B1-4CA3-0540-98E3-6A9B61B2712B}" destId="{561DFDB5-FB92-7148-AA5E-7510600926E3}" srcOrd="0" destOrd="0" presId="urn:microsoft.com/office/officeart/2005/8/layout/hierarchy5"/>
    <dgm:cxn modelId="{24F144F2-7010-4C4D-A847-3BEDF42BD32B}" type="presParOf" srcId="{7529B8B1-4CA3-0540-98E3-6A9B61B2712B}" destId="{A8C9BC0E-A376-CA4C-B930-98E44937C667}" srcOrd="1" destOrd="0" presId="urn:microsoft.com/office/officeart/2005/8/layout/hierarchy5"/>
    <dgm:cxn modelId="{885F35F6-20D5-094C-BFE2-98AA7CF6C240}" type="presParOf" srcId="{A8C9BC0E-A376-CA4C-B930-98E44937C667}" destId="{B5D960CD-80FF-FE41-A9A5-0D3B0FE91C38}" srcOrd="0" destOrd="0" presId="urn:microsoft.com/office/officeart/2005/8/layout/hierarchy5"/>
    <dgm:cxn modelId="{E15DEAC6-C8A8-7B4E-8F2A-A1220D2F218E}" type="presParOf" srcId="{B5D960CD-80FF-FE41-A9A5-0D3B0FE91C38}" destId="{C840D2DF-8157-7C4E-BED7-ED7B64728CBA}" srcOrd="0" destOrd="0" presId="urn:microsoft.com/office/officeart/2005/8/layout/hierarchy5"/>
    <dgm:cxn modelId="{ACF2BF95-2622-B540-8553-CAD7D754EB8B}" type="presParOf" srcId="{A8C9BC0E-A376-CA4C-B930-98E44937C667}" destId="{01AB31E4-9709-A64C-8D50-BDB360236A30}" srcOrd="1" destOrd="0" presId="urn:microsoft.com/office/officeart/2005/8/layout/hierarchy5"/>
    <dgm:cxn modelId="{0D975F49-B515-FA4B-A86E-341C2DEAEE37}" type="presParOf" srcId="{01AB31E4-9709-A64C-8D50-BDB360236A30}" destId="{D5570BE4-F639-EE4D-BB5D-023C45043456}" srcOrd="0" destOrd="0" presId="urn:microsoft.com/office/officeart/2005/8/layout/hierarchy5"/>
    <dgm:cxn modelId="{95E71907-D343-9D47-A5B2-7BF67C7E0D98}" type="presParOf" srcId="{01AB31E4-9709-A64C-8D50-BDB360236A30}" destId="{0CAF9035-B296-C840-B4B3-DC04EC7DD015}" srcOrd="1" destOrd="0" presId="urn:microsoft.com/office/officeart/2005/8/layout/hierarchy5"/>
    <dgm:cxn modelId="{A51DAC05-2A12-2148-AF5B-BC0CC73221BD}" type="presParOf" srcId="{02E402E8-E170-A243-87EC-E55D286CB4DA}" destId="{AE094653-48AB-8540-95CF-8CD5D250E1CF}" srcOrd="1" destOrd="0" presId="urn:microsoft.com/office/officeart/2005/8/layout/hierarchy5"/>
    <dgm:cxn modelId="{7D3505D8-6CF3-1348-A02E-325BE890BB92}" type="presParOf" srcId="{AE094653-48AB-8540-95CF-8CD5D250E1CF}" destId="{9C84D9CC-C7D6-F24D-8C64-548680B2CC55}" srcOrd="0" destOrd="0" presId="urn:microsoft.com/office/officeart/2005/8/layout/hierarchy5"/>
    <dgm:cxn modelId="{6698EBC1-744F-0E4E-A26C-3A277D2179E7}" type="presParOf" srcId="{9C84D9CC-C7D6-F24D-8C64-548680B2CC55}" destId="{1FEEBF49-4EF1-8847-8F2D-2AE875190AE5}" srcOrd="0" destOrd="0" presId="urn:microsoft.com/office/officeart/2005/8/layout/hierarchy5"/>
    <dgm:cxn modelId="{E1DFF6DF-B7D9-DE43-B454-D75AE3FF7D81}" type="presParOf" srcId="{9C84D9CC-C7D6-F24D-8C64-548680B2CC55}" destId="{9103008D-5924-894E-BCF0-7D8ED1700612}" srcOrd="1" destOrd="0" presId="urn:microsoft.com/office/officeart/2005/8/layout/hierarchy5"/>
    <dgm:cxn modelId="{568B81EC-937C-1148-A710-062FD5E8511D}" type="presParOf" srcId="{AE094653-48AB-8540-95CF-8CD5D250E1CF}" destId="{93A893B7-9AE1-1F4F-BF4B-BD092D3F1573}" srcOrd="1" destOrd="0" presId="urn:microsoft.com/office/officeart/2005/8/layout/hierarchy5"/>
    <dgm:cxn modelId="{DDDA6FCB-AD60-794D-B29D-FAFEDC307F53}" type="presParOf" srcId="{93A893B7-9AE1-1F4F-BF4B-BD092D3F1573}" destId="{7100B489-11BA-6245-A2FB-0BF488A9F136}" srcOrd="0" destOrd="0" presId="urn:microsoft.com/office/officeart/2005/8/layout/hierarchy5"/>
    <dgm:cxn modelId="{34F395D9-EA0D-EA49-9669-A30739DBCB71}" type="presParOf" srcId="{AE094653-48AB-8540-95CF-8CD5D250E1CF}" destId="{B9FC3A9E-AF93-5342-9897-1055BB10606D}" srcOrd="2" destOrd="0" presId="urn:microsoft.com/office/officeart/2005/8/layout/hierarchy5"/>
    <dgm:cxn modelId="{0A580E08-402D-F148-9C65-E73A1CDAB002}" type="presParOf" srcId="{B9FC3A9E-AF93-5342-9897-1055BB10606D}" destId="{50B77B14-5823-8246-BECD-6E13EA1E5847}" srcOrd="0" destOrd="0" presId="urn:microsoft.com/office/officeart/2005/8/layout/hierarchy5"/>
    <dgm:cxn modelId="{BD389C3F-75BB-3641-B055-5B3562C59416}" type="presParOf" srcId="{B9FC3A9E-AF93-5342-9897-1055BB10606D}" destId="{978D2B5C-191D-BE4F-A4DC-425F32FB94ED}" srcOrd="1" destOrd="0" presId="urn:microsoft.com/office/officeart/2005/8/layout/hierarchy5"/>
    <dgm:cxn modelId="{262AFAE4-390D-1E43-BCC7-BE69C81A183A}" type="presParOf" srcId="{AE094653-48AB-8540-95CF-8CD5D250E1CF}" destId="{A3B2C71F-4771-C84C-B140-5E852A20C42E}" srcOrd="3" destOrd="0" presId="urn:microsoft.com/office/officeart/2005/8/layout/hierarchy5"/>
    <dgm:cxn modelId="{F90843AB-89DF-3347-914B-CC4D1495BC69}" type="presParOf" srcId="{A3B2C71F-4771-C84C-B140-5E852A20C42E}" destId="{1DBED9BB-1DA0-D640-9504-06CDECEACB5B}" srcOrd="0" destOrd="0" presId="urn:microsoft.com/office/officeart/2005/8/layout/hierarchy5"/>
    <dgm:cxn modelId="{DF0FA643-A34C-564B-AEA9-A134952477FE}" type="presParOf" srcId="{AE094653-48AB-8540-95CF-8CD5D250E1CF}" destId="{BE1753DF-F3FD-6745-B97A-0FB66EA36FDF}" srcOrd="4" destOrd="0" presId="urn:microsoft.com/office/officeart/2005/8/layout/hierarchy5"/>
    <dgm:cxn modelId="{5A87A6DC-7D11-0441-A2C9-CEBDE677D77C}" type="presParOf" srcId="{BE1753DF-F3FD-6745-B97A-0FB66EA36FDF}" destId="{1EE628FB-9D20-254D-B1CF-78CF320B3DAE}" srcOrd="0" destOrd="0" presId="urn:microsoft.com/office/officeart/2005/8/layout/hierarchy5"/>
    <dgm:cxn modelId="{2C2BB1C7-2850-B74C-9C21-B101A3F95387}" type="presParOf" srcId="{BE1753DF-F3FD-6745-B97A-0FB66EA36FDF}" destId="{4D0ACFD7-B42F-7644-96A1-1E6AB6111ABE}" srcOrd="1" destOrd="0" presId="urn:microsoft.com/office/officeart/2005/8/layout/hierarchy5"/>
    <dgm:cxn modelId="{1EBFDF9B-4865-B045-9425-596D1ACBF429}" type="presParOf" srcId="{AE094653-48AB-8540-95CF-8CD5D250E1CF}" destId="{AF820DF6-FF97-7C45-9703-21D77176B6E5}" srcOrd="5" destOrd="0" presId="urn:microsoft.com/office/officeart/2005/8/layout/hierarchy5"/>
    <dgm:cxn modelId="{F5DEFE9B-1BBE-AE46-A77E-89F57D580884}" type="presParOf" srcId="{AF820DF6-FF97-7C45-9703-21D77176B6E5}" destId="{670ED09B-CFC3-6647-89E1-A08902386FCE}" srcOrd="0" destOrd="0" presId="urn:microsoft.com/office/officeart/2005/8/layout/hierarchy5"/>
    <dgm:cxn modelId="{6EC8E405-1727-5A44-AF56-65F9B0128C51}" type="presParOf" srcId="{AE094653-48AB-8540-95CF-8CD5D250E1CF}" destId="{674B8317-6F13-3941-B609-4FD358CA63DA}" srcOrd="6" destOrd="0" presId="urn:microsoft.com/office/officeart/2005/8/layout/hierarchy5"/>
    <dgm:cxn modelId="{AEE0D697-F048-564F-BAD5-1388A2F7AFB0}" type="presParOf" srcId="{674B8317-6F13-3941-B609-4FD358CA63DA}" destId="{854BF731-54C6-6545-B64C-46115F5E202C}" srcOrd="0" destOrd="0" presId="urn:microsoft.com/office/officeart/2005/8/layout/hierarchy5"/>
    <dgm:cxn modelId="{D2B4454E-6F6D-F945-A42E-ABC78C68D35B}" type="presParOf" srcId="{674B8317-6F13-3941-B609-4FD358CA63DA}" destId="{7FBB6B47-1F62-0248-9AED-24921B89BD7E}"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EBAF6-9E19-AD4A-A689-9EB8230B48CD}" type="doc">
      <dgm:prSet loTypeId="urn:microsoft.com/office/officeart/2005/8/layout/chevron2" loCatId="" qsTypeId="urn:microsoft.com/office/officeart/2005/8/quickstyle/simple1" qsCatId="simple" csTypeId="urn:microsoft.com/office/officeart/2005/8/colors/accent3_5" csCatId="accent3" phldr="1"/>
      <dgm:spPr/>
      <dgm:t>
        <a:bodyPr/>
        <a:lstStyle/>
        <a:p>
          <a:endParaRPr lang="en-GB"/>
        </a:p>
      </dgm:t>
    </dgm:pt>
    <dgm:pt modelId="{DDF61B4E-D510-C446-9EA9-822218953EA8}">
      <dgm:prSet custT="1"/>
      <dgm:spPr/>
      <dgm:t>
        <a:bodyPr/>
        <a:lstStyle/>
        <a:p>
          <a:r>
            <a:rPr lang="en-GB" sz="2400" b="1" i="0" u="none" strike="noStrike" kern="1200" cap="none">
              <a:solidFill>
                <a:schemeClr val="bg1"/>
              </a:solidFill>
              <a:latin typeface="Noto Sans" panose="020B0502040504020204"/>
              <a:ea typeface="Arial"/>
              <a:cs typeface="Arial"/>
            </a:rPr>
            <a:t>WS1</a:t>
          </a:r>
          <a:endParaRPr lang="en-CH" sz="2400" b="1" i="0" u="none" strike="noStrike" kern="1200" cap="none">
            <a:solidFill>
              <a:schemeClr val="bg1"/>
            </a:solidFill>
            <a:latin typeface="Noto Sans" panose="020B0502040504020204"/>
            <a:ea typeface="Arial"/>
            <a:cs typeface="Arial"/>
          </a:endParaRPr>
        </a:p>
      </dgm:t>
    </dgm:pt>
    <dgm:pt modelId="{8C47E93C-6522-C045-8F10-F88D95AB502F}" type="parTrans" cxnId="{AE1E1346-E51B-7F49-8710-77625F7B72BB}">
      <dgm:prSet/>
      <dgm:spPr/>
      <dgm:t>
        <a:bodyPr/>
        <a:lstStyle/>
        <a:p>
          <a:endParaRPr lang="en-GB">
            <a:solidFill>
              <a:srgbClr val="000000"/>
            </a:solidFill>
          </a:endParaRPr>
        </a:p>
      </dgm:t>
    </dgm:pt>
    <dgm:pt modelId="{8784FD34-D5CF-644E-A7F2-B69DC4637EBA}" type="sibTrans" cxnId="{AE1E1346-E51B-7F49-8710-77625F7B72BB}">
      <dgm:prSet/>
      <dgm:spPr/>
      <dgm:t>
        <a:bodyPr/>
        <a:lstStyle/>
        <a:p>
          <a:endParaRPr lang="en-GB">
            <a:solidFill>
              <a:srgbClr val="000000"/>
            </a:solidFill>
          </a:endParaRPr>
        </a:p>
      </dgm:t>
    </dgm:pt>
    <dgm:pt modelId="{6B50D194-DED6-B447-9790-51D2A1969124}">
      <dgm:prSet custT="1"/>
      <dgm:spPr/>
      <dgm:t>
        <a:bodyPr/>
        <a:lstStyle/>
        <a:p>
          <a:pPr rtl="0"/>
          <a:r>
            <a:rPr lang="en-GB" sz="1400" b="1" i="0" u="none" strike="noStrike" kern="1200" cap="none">
              <a:solidFill>
                <a:srgbClr val="000000"/>
              </a:solidFill>
              <a:latin typeface="Noto Sans" panose="020B0502040504020204"/>
              <a:ea typeface="Arial"/>
              <a:cs typeface="Arial"/>
            </a:rPr>
            <a:t>Major deliverable</a:t>
          </a:r>
          <a:r>
            <a:rPr lang="en-GB" sz="1400" b="0" i="0" u="none" strike="noStrike" kern="1200" cap="none">
              <a:solidFill>
                <a:srgbClr val="000000"/>
              </a:solidFill>
              <a:latin typeface="Noto Sans" panose="020B0502040504020204"/>
              <a:ea typeface="Arial"/>
              <a:cs typeface="Arial"/>
            </a:rPr>
            <a:t>: A list of comprehensive indicators ready for validation</a:t>
          </a:r>
          <a:endParaRPr lang="en-CH" sz="1400" b="0" i="0" u="none" strike="noStrike" kern="1200" cap="none">
            <a:solidFill>
              <a:srgbClr val="000000"/>
            </a:solidFill>
            <a:latin typeface="Noto Sans" panose="020B0502040504020204"/>
            <a:ea typeface="Arial"/>
            <a:cs typeface="Arial"/>
          </a:endParaRPr>
        </a:p>
      </dgm:t>
    </dgm:pt>
    <dgm:pt modelId="{8D0882C4-B69E-F249-9739-78DBBA3859C7}" type="parTrans" cxnId="{C5A6C8F4-FE0D-E34A-9A99-DF5D8AD6DC7A}">
      <dgm:prSet/>
      <dgm:spPr/>
      <dgm:t>
        <a:bodyPr/>
        <a:lstStyle/>
        <a:p>
          <a:endParaRPr lang="en-GB">
            <a:solidFill>
              <a:srgbClr val="000000"/>
            </a:solidFill>
          </a:endParaRPr>
        </a:p>
      </dgm:t>
    </dgm:pt>
    <dgm:pt modelId="{9BB96B3D-799C-3048-8435-F42D93718264}" type="sibTrans" cxnId="{C5A6C8F4-FE0D-E34A-9A99-DF5D8AD6DC7A}">
      <dgm:prSet/>
      <dgm:spPr/>
      <dgm:t>
        <a:bodyPr/>
        <a:lstStyle/>
        <a:p>
          <a:endParaRPr lang="en-GB">
            <a:solidFill>
              <a:srgbClr val="000000"/>
            </a:solidFill>
          </a:endParaRPr>
        </a:p>
      </dgm:t>
    </dgm:pt>
    <dgm:pt modelId="{509ED66D-7E9E-1D42-859D-033EDD5082B3}">
      <dgm:prSet custT="1"/>
      <dgm:spPr/>
      <dgm:t>
        <a:bodyPr/>
        <a:lstStyle/>
        <a:p>
          <a:pPr rtl="0"/>
          <a:r>
            <a:rPr lang="en-US" sz="2000" b="1" kern="1200" dirty="0">
              <a:solidFill>
                <a:schemeClr val="bg1"/>
              </a:solidFill>
              <a:latin typeface="Noto Nastaliq Urdu" panose="020B0502040504020204" pitchFamily="34" charset="-78"/>
              <a:cs typeface="Noto Nastaliq Urdu" panose="020B0502040504020204" pitchFamily="34" charset="-78"/>
            </a:rPr>
            <a:t>WS2</a:t>
          </a:r>
          <a:endParaRPr lang="en-CH" sz="800" b="1" kern="1200" dirty="0">
            <a:solidFill>
              <a:schemeClr val="bg1"/>
            </a:solidFill>
            <a:latin typeface="Noto Nastaliq Urdu" panose="020B0502040504020204" pitchFamily="34" charset="-78"/>
            <a:cs typeface="Noto Nastaliq Urdu" panose="020B0502040504020204" pitchFamily="34" charset="-78"/>
          </a:endParaRPr>
        </a:p>
      </dgm:t>
    </dgm:pt>
    <dgm:pt modelId="{691D75C1-CBD1-D94B-B75A-332F1E434D92}" type="parTrans" cxnId="{1CC59961-6E75-5F41-9284-2FE44A91C451}">
      <dgm:prSet/>
      <dgm:spPr/>
      <dgm:t>
        <a:bodyPr/>
        <a:lstStyle/>
        <a:p>
          <a:endParaRPr lang="en-GB">
            <a:solidFill>
              <a:srgbClr val="000000"/>
            </a:solidFill>
          </a:endParaRPr>
        </a:p>
      </dgm:t>
    </dgm:pt>
    <dgm:pt modelId="{E13FD22E-E94C-304C-841B-D1B67BEA40E0}" type="sibTrans" cxnId="{1CC59961-6E75-5F41-9284-2FE44A91C451}">
      <dgm:prSet/>
      <dgm:spPr/>
      <dgm:t>
        <a:bodyPr/>
        <a:lstStyle/>
        <a:p>
          <a:endParaRPr lang="en-GB">
            <a:solidFill>
              <a:srgbClr val="000000"/>
            </a:solidFill>
          </a:endParaRPr>
        </a:p>
      </dgm:t>
    </dgm:pt>
    <dgm:pt modelId="{98A400D7-6A8E-2340-A276-E3E623BB991D}">
      <dgm:prSet custT="1"/>
      <dgm:spPr/>
      <dgm:t>
        <a:bodyPr/>
        <a:lstStyle/>
        <a:p>
          <a:pPr rtl="0"/>
          <a:r>
            <a:rPr lang="en-GB" sz="1400" b="1" i="0" u="none" strike="noStrike" kern="1200" cap="none">
              <a:solidFill>
                <a:srgbClr val="000000"/>
              </a:solidFill>
              <a:latin typeface="Noto Sans" panose="020B0502040504020204"/>
              <a:ea typeface="Arial"/>
              <a:cs typeface="Arial"/>
              <a:sym typeface="Arial"/>
            </a:rPr>
            <a:t>Major deliverable</a:t>
          </a:r>
          <a:r>
            <a:rPr lang="en-GB" sz="1400" b="0" i="0" u="none" strike="noStrike" kern="1200" cap="none">
              <a:solidFill>
                <a:srgbClr val="000000"/>
              </a:solidFill>
              <a:latin typeface="Noto Sans" panose="020B0502040504020204"/>
              <a:ea typeface="Arial"/>
              <a:cs typeface="Arial"/>
              <a:sym typeface="Arial"/>
            </a:rPr>
            <a:t>: Online Dashboard and CMS populated with existing and future datasets</a:t>
          </a:r>
          <a:endParaRPr lang="en-CH" sz="1400" b="0" i="0" u="none" strike="noStrike" kern="1200" cap="none">
            <a:solidFill>
              <a:srgbClr val="000000"/>
            </a:solidFill>
            <a:latin typeface="Noto Sans" panose="020B0502040504020204"/>
            <a:ea typeface="Arial"/>
            <a:cs typeface="Arial"/>
            <a:sym typeface="Arial"/>
          </a:endParaRPr>
        </a:p>
      </dgm:t>
    </dgm:pt>
    <dgm:pt modelId="{E7724319-7132-C645-B7F7-7522D74C094A}" type="parTrans" cxnId="{DCD2DD3C-6DBD-2544-A369-937FDAD5385F}">
      <dgm:prSet/>
      <dgm:spPr/>
      <dgm:t>
        <a:bodyPr/>
        <a:lstStyle/>
        <a:p>
          <a:endParaRPr lang="en-GB">
            <a:solidFill>
              <a:srgbClr val="000000"/>
            </a:solidFill>
          </a:endParaRPr>
        </a:p>
      </dgm:t>
    </dgm:pt>
    <dgm:pt modelId="{A40DA2F0-6E39-F14E-982F-0738EE134CF1}" type="sibTrans" cxnId="{DCD2DD3C-6DBD-2544-A369-937FDAD5385F}">
      <dgm:prSet/>
      <dgm:spPr/>
      <dgm:t>
        <a:bodyPr/>
        <a:lstStyle/>
        <a:p>
          <a:endParaRPr lang="en-GB">
            <a:solidFill>
              <a:srgbClr val="000000"/>
            </a:solidFill>
          </a:endParaRPr>
        </a:p>
      </dgm:t>
    </dgm:pt>
    <dgm:pt modelId="{5F820D92-EDDA-4E25-8E09-334150D9887F}">
      <dgm:prSet phldr="0" custT="1"/>
      <dgm:spPr/>
      <dgm:t>
        <a:bodyPr/>
        <a:lstStyle/>
        <a:p>
          <a:pPr rtl="0"/>
          <a:r>
            <a:rPr lang="en-GB" sz="2400" b="1" i="0" u="none" strike="noStrike" kern="1200" cap="none">
              <a:solidFill>
                <a:schemeClr val="bg1"/>
              </a:solidFill>
              <a:latin typeface="Noto Sans" panose="020B0502040504020204"/>
              <a:ea typeface="Arial"/>
              <a:cs typeface="Arial"/>
            </a:rPr>
            <a:t>WS3</a:t>
          </a:r>
          <a:endParaRPr lang="en-CH" sz="2400" b="1" i="0" u="none" strike="noStrike" kern="1200" cap="none">
            <a:solidFill>
              <a:schemeClr val="bg1"/>
            </a:solidFill>
            <a:latin typeface="Noto Sans" panose="020B0502040504020204"/>
            <a:ea typeface="Arial"/>
            <a:cs typeface="Arial"/>
          </a:endParaRPr>
        </a:p>
      </dgm:t>
    </dgm:pt>
    <dgm:pt modelId="{7EECC007-00D5-40D9-9632-686F41AA94BC}" type="parTrans" cxnId="{27A6F6CD-4D96-4692-8F7A-7E48AC35F785}">
      <dgm:prSet/>
      <dgm:spPr/>
      <dgm:t>
        <a:bodyPr/>
        <a:lstStyle/>
        <a:p>
          <a:endParaRPr lang="en-GB">
            <a:solidFill>
              <a:srgbClr val="000000"/>
            </a:solidFill>
          </a:endParaRPr>
        </a:p>
      </dgm:t>
    </dgm:pt>
    <dgm:pt modelId="{53D54011-4D2C-4032-97DE-2FEB09872FD6}" type="sibTrans" cxnId="{27A6F6CD-4D96-4692-8F7A-7E48AC35F785}">
      <dgm:prSet/>
      <dgm:spPr/>
      <dgm:t>
        <a:bodyPr/>
        <a:lstStyle/>
        <a:p>
          <a:endParaRPr lang="en-GB">
            <a:solidFill>
              <a:srgbClr val="000000"/>
            </a:solidFill>
          </a:endParaRPr>
        </a:p>
      </dgm:t>
    </dgm:pt>
    <dgm:pt modelId="{5AB6A331-FC92-43C1-9407-49122FD54675}">
      <dgm:prSet phldr="0" custT="1"/>
      <dgm:spPr/>
      <dgm:t>
        <a:bodyPr/>
        <a:lstStyle/>
        <a:p>
          <a:pPr rtl="0">
            <a:buNone/>
          </a:pPr>
          <a:r>
            <a:rPr lang="en-GB" sz="1800" b="1" i="0" u="none" strike="noStrike" kern="1200" cap="none" dirty="0">
              <a:solidFill>
                <a:srgbClr val="34B480"/>
              </a:solidFill>
              <a:latin typeface="Noto Sans" panose="020B0502040504020204"/>
              <a:ea typeface="Arial"/>
              <a:cs typeface="Arial"/>
            </a:rPr>
            <a:t>OPERATIONALISING</a:t>
          </a:r>
        </a:p>
      </dgm:t>
    </dgm:pt>
    <dgm:pt modelId="{7E89F878-7ABF-477E-917D-60171144B53C}" type="parTrans" cxnId="{781E944E-BBBD-4C80-8AAF-695117F3A1AD}">
      <dgm:prSet/>
      <dgm:spPr/>
      <dgm:t>
        <a:bodyPr/>
        <a:lstStyle/>
        <a:p>
          <a:endParaRPr lang="en-GB">
            <a:solidFill>
              <a:srgbClr val="000000"/>
            </a:solidFill>
          </a:endParaRPr>
        </a:p>
      </dgm:t>
    </dgm:pt>
    <dgm:pt modelId="{290AACE3-D811-4DC0-A0DF-3C8F6B367818}" type="sibTrans" cxnId="{781E944E-BBBD-4C80-8AAF-695117F3A1AD}">
      <dgm:prSet/>
      <dgm:spPr/>
      <dgm:t>
        <a:bodyPr/>
        <a:lstStyle/>
        <a:p>
          <a:endParaRPr lang="en-GB">
            <a:solidFill>
              <a:srgbClr val="000000"/>
            </a:solidFill>
          </a:endParaRPr>
        </a:p>
      </dgm:t>
    </dgm:pt>
    <dgm:pt modelId="{4E45657C-737A-4791-9E04-7FB15DE6ED2C}">
      <dgm:prSet phldr="0" custT="1"/>
      <dgm:spPr/>
      <dgm:t>
        <a:bodyPr/>
        <a:lstStyle/>
        <a:p>
          <a:pPr rtl="0">
            <a:buNone/>
          </a:pPr>
          <a:r>
            <a:rPr lang="en-GB" sz="1800" b="1" i="0" u="none" strike="noStrike" kern="1200" cap="none" dirty="0">
              <a:solidFill>
                <a:srgbClr val="34B480"/>
              </a:solidFill>
              <a:latin typeface="Noto Sans" panose="020B0502040504020204"/>
              <a:ea typeface="Arial"/>
              <a:cs typeface="Arial"/>
            </a:rPr>
            <a:t>SCOPING</a:t>
          </a:r>
        </a:p>
      </dgm:t>
    </dgm:pt>
    <dgm:pt modelId="{72F15805-8F0D-4C42-AA0E-0D0421DC500F}" type="parTrans" cxnId="{B504DED1-4848-44B0-96A7-DCD627BFA365}">
      <dgm:prSet/>
      <dgm:spPr/>
      <dgm:t>
        <a:bodyPr/>
        <a:lstStyle/>
        <a:p>
          <a:endParaRPr lang="en-GB">
            <a:solidFill>
              <a:srgbClr val="000000"/>
            </a:solidFill>
          </a:endParaRPr>
        </a:p>
      </dgm:t>
    </dgm:pt>
    <dgm:pt modelId="{E77B7724-F502-4F16-84ED-C47BEAEB2673}" type="sibTrans" cxnId="{B504DED1-4848-44B0-96A7-DCD627BFA365}">
      <dgm:prSet/>
      <dgm:spPr/>
      <dgm:t>
        <a:bodyPr/>
        <a:lstStyle/>
        <a:p>
          <a:endParaRPr lang="en-GB">
            <a:solidFill>
              <a:srgbClr val="000000"/>
            </a:solidFill>
          </a:endParaRPr>
        </a:p>
      </dgm:t>
    </dgm:pt>
    <dgm:pt modelId="{7A87EC71-ED4C-4F10-8CEF-2761A84BCE2D}">
      <dgm:prSet phldr="0" custT="1"/>
      <dgm:spPr/>
      <dgm:t>
        <a:bodyPr/>
        <a:lstStyle/>
        <a:p>
          <a:pPr rtl="0">
            <a:buNone/>
          </a:pPr>
          <a:r>
            <a:rPr lang="en-GB" sz="1800" b="1" i="0" u="none" strike="noStrike" kern="1200" cap="none">
              <a:solidFill>
                <a:srgbClr val="34B480"/>
              </a:solidFill>
              <a:latin typeface="Noto Sans" panose="020B0502040504020204"/>
              <a:ea typeface="Arial"/>
              <a:cs typeface="Arial"/>
              <a:sym typeface="Arial"/>
            </a:rPr>
            <a:t>POPULATING</a:t>
          </a:r>
        </a:p>
      </dgm:t>
    </dgm:pt>
    <dgm:pt modelId="{AD0D940D-7FD1-443E-BDB8-F818FA585F8B}" type="parTrans" cxnId="{4CA07623-BAD9-49C8-A58A-B222A91AD92C}">
      <dgm:prSet/>
      <dgm:spPr/>
      <dgm:t>
        <a:bodyPr/>
        <a:lstStyle/>
        <a:p>
          <a:endParaRPr lang="en-GB">
            <a:solidFill>
              <a:srgbClr val="000000"/>
            </a:solidFill>
          </a:endParaRPr>
        </a:p>
      </dgm:t>
    </dgm:pt>
    <dgm:pt modelId="{F572D221-247F-4462-A41B-1C701B76ADF4}" type="sibTrans" cxnId="{4CA07623-BAD9-49C8-A58A-B222A91AD92C}">
      <dgm:prSet/>
      <dgm:spPr/>
      <dgm:t>
        <a:bodyPr/>
        <a:lstStyle/>
        <a:p>
          <a:endParaRPr lang="en-GB">
            <a:solidFill>
              <a:srgbClr val="000000"/>
            </a:solidFill>
          </a:endParaRPr>
        </a:p>
      </dgm:t>
    </dgm:pt>
    <dgm:pt modelId="{0DDA4BAA-D4EC-7C4B-930A-3EE337E07AD2}">
      <dgm:prSet custT="1"/>
      <dgm:spPr/>
      <dgm:t>
        <a:bodyPr anchor="b"/>
        <a:lstStyle/>
        <a:p>
          <a:pPr rtl="0"/>
          <a:r>
            <a:rPr lang="en-GB" sz="2400" b="1" i="0" u="none" strike="noStrike" cap="none">
              <a:solidFill>
                <a:schemeClr val="bg1"/>
              </a:solidFill>
              <a:latin typeface="Noto Sans" panose="020B0502040504020204"/>
              <a:ea typeface="Arial"/>
              <a:cs typeface="Arial"/>
            </a:rPr>
            <a:t>WS4</a:t>
          </a:r>
          <a:endParaRPr lang="en-US" sz="800" b="1"/>
        </a:p>
      </dgm:t>
    </dgm:pt>
    <dgm:pt modelId="{7F35CFBD-0C7E-5C48-871B-E5D4BAFA3896}" type="parTrans" cxnId="{58557D7C-43AE-C149-AAF0-29A292423DCE}">
      <dgm:prSet/>
      <dgm:spPr/>
      <dgm:t>
        <a:bodyPr/>
        <a:lstStyle/>
        <a:p>
          <a:endParaRPr lang="en-US"/>
        </a:p>
      </dgm:t>
    </dgm:pt>
    <dgm:pt modelId="{802686D3-D513-0D42-AF0D-B311EADB6881}" type="sibTrans" cxnId="{58557D7C-43AE-C149-AAF0-29A292423DCE}">
      <dgm:prSet/>
      <dgm:spPr/>
      <dgm:t>
        <a:bodyPr/>
        <a:lstStyle/>
        <a:p>
          <a:endParaRPr lang="en-US"/>
        </a:p>
      </dgm:t>
    </dgm:pt>
    <dgm:pt modelId="{2046F466-FD79-B149-9333-CE133E8E07EC}">
      <dgm:prSet phldr="0" custT="1"/>
      <dgm:spPr/>
      <dgm:t>
        <a:bodyPr/>
        <a:lstStyle/>
        <a:p>
          <a:pPr rtl="0"/>
          <a:r>
            <a:rPr lang="en-GB" sz="1400" b="0" i="0" u="none" strike="noStrike" kern="1200" cap="none">
              <a:solidFill>
                <a:srgbClr val="000000"/>
              </a:solidFill>
              <a:latin typeface="Noto Sans" panose="020B0502040504020204"/>
              <a:ea typeface="Arial"/>
              <a:cs typeface="Arial"/>
            </a:rPr>
            <a:t>Incorporate indicators from the existing frameworks and the digital health strategy actions</a:t>
          </a:r>
        </a:p>
      </dgm:t>
    </dgm:pt>
    <dgm:pt modelId="{66B6EB09-69B5-0443-9880-FFD9DDA52971}" type="parTrans" cxnId="{8FFDDB9C-F6E8-2E49-94DC-26B2CF7BE0F3}">
      <dgm:prSet/>
      <dgm:spPr/>
      <dgm:t>
        <a:bodyPr/>
        <a:lstStyle/>
        <a:p>
          <a:endParaRPr lang="en-US"/>
        </a:p>
      </dgm:t>
    </dgm:pt>
    <dgm:pt modelId="{8B208D7E-C864-234A-8186-969426435775}" type="sibTrans" cxnId="{8FFDDB9C-F6E8-2E49-94DC-26B2CF7BE0F3}">
      <dgm:prSet/>
      <dgm:spPr/>
      <dgm:t>
        <a:bodyPr/>
        <a:lstStyle/>
        <a:p>
          <a:endParaRPr lang="en-US"/>
        </a:p>
      </dgm:t>
    </dgm:pt>
    <dgm:pt modelId="{F06692AC-70C1-2E49-8ED7-75C4F1456DB5}">
      <dgm:prSet custT="1"/>
      <dgm:spPr/>
      <dgm:t>
        <a:bodyPr/>
        <a:lstStyle/>
        <a:p>
          <a:pPr rtl="0"/>
          <a:r>
            <a:rPr lang="en-GB" sz="1400" b="1" i="0" u="none" strike="noStrike" kern="1200" cap="none">
              <a:solidFill>
                <a:srgbClr val="000000"/>
              </a:solidFill>
              <a:latin typeface="Noto Sans" panose="020B0502040504020204"/>
              <a:ea typeface="Arial"/>
              <a:cs typeface="Arial"/>
            </a:rPr>
            <a:t>Major deliverable</a:t>
          </a:r>
          <a:r>
            <a:rPr lang="en-GB" sz="1400" b="0" i="0" u="none" strike="noStrike" kern="1200" cap="none">
              <a:solidFill>
                <a:srgbClr val="000000"/>
              </a:solidFill>
              <a:latin typeface="Noto Sans" panose="020B0502040504020204"/>
              <a:ea typeface="Arial"/>
              <a:cs typeface="Arial"/>
            </a:rPr>
            <a:t>: online dashboard</a:t>
          </a:r>
        </a:p>
      </dgm:t>
    </dgm:pt>
    <dgm:pt modelId="{2CEF7CD8-340B-E841-9C16-5B7E34FB02E6}" type="sibTrans" cxnId="{C8F3DA09-FA24-0D46-8361-8A7AECE2242D}">
      <dgm:prSet/>
      <dgm:spPr/>
      <dgm:t>
        <a:bodyPr/>
        <a:lstStyle/>
        <a:p>
          <a:endParaRPr lang="en-GB">
            <a:solidFill>
              <a:srgbClr val="000000"/>
            </a:solidFill>
          </a:endParaRPr>
        </a:p>
      </dgm:t>
    </dgm:pt>
    <dgm:pt modelId="{46006545-FB26-9D4F-BA98-A551F4FE2C32}" type="parTrans" cxnId="{C8F3DA09-FA24-0D46-8361-8A7AECE2242D}">
      <dgm:prSet/>
      <dgm:spPr/>
      <dgm:t>
        <a:bodyPr/>
        <a:lstStyle/>
        <a:p>
          <a:endParaRPr lang="en-GB">
            <a:solidFill>
              <a:srgbClr val="000000"/>
            </a:solidFill>
          </a:endParaRPr>
        </a:p>
      </dgm:t>
    </dgm:pt>
    <dgm:pt modelId="{AE99CF67-7132-D646-A437-0AE2A5E7BA48}">
      <dgm:prSet phldr="0" custT="1"/>
      <dgm:spPr/>
      <dgm:t>
        <a:bodyPr/>
        <a:lstStyle/>
        <a:p>
          <a:pPr rtl="0"/>
          <a:r>
            <a:rPr lang="en-GB" sz="1400" b="0" i="0" u="none" strike="noStrike" kern="1200" cap="none">
              <a:solidFill>
                <a:srgbClr val="000000"/>
              </a:solidFill>
              <a:latin typeface="Noto Sans" panose="020B0502040504020204"/>
              <a:ea typeface="Arial"/>
              <a:cs typeface="Arial"/>
            </a:rPr>
            <a:t>Visualise the concept and framework</a:t>
          </a:r>
        </a:p>
      </dgm:t>
    </dgm:pt>
    <dgm:pt modelId="{280013DD-B157-E844-9C61-C652A494B9AA}" type="parTrans" cxnId="{1727235B-F87E-C141-8E35-56CA0B9309A0}">
      <dgm:prSet/>
      <dgm:spPr/>
      <dgm:t>
        <a:bodyPr/>
        <a:lstStyle/>
        <a:p>
          <a:endParaRPr lang="en-US"/>
        </a:p>
      </dgm:t>
    </dgm:pt>
    <dgm:pt modelId="{D4E9247A-F468-0240-AC32-D31DAD7A4939}" type="sibTrans" cxnId="{1727235B-F87E-C141-8E35-56CA0B9309A0}">
      <dgm:prSet/>
      <dgm:spPr/>
      <dgm:t>
        <a:bodyPr/>
        <a:lstStyle/>
        <a:p>
          <a:endParaRPr lang="en-US"/>
        </a:p>
      </dgm:t>
    </dgm:pt>
    <dgm:pt modelId="{D954C110-0585-F844-B46F-3A45724242A7}">
      <dgm:prSet phldr="0" custT="1"/>
      <dgm:spPr/>
      <dgm:t>
        <a:bodyPr/>
        <a:lstStyle/>
        <a:p>
          <a:pPr rtl="0"/>
          <a:r>
            <a:rPr lang="en-GB" sz="1400" b="0" i="0" u="none" strike="noStrike" kern="1200" cap="none" dirty="0">
              <a:solidFill>
                <a:srgbClr val="000000"/>
              </a:solidFill>
              <a:latin typeface="Noto Sans" panose="020B0502040504020204"/>
              <a:ea typeface="Arial"/>
              <a:cs typeface="Arial"/>
              <a:sym typeface="Arial"/>
            </a:rPr>
            <a:t>Define a robust mechanism for information sharing and knowledge generation</a:t>
          </a:r>
        </a:p>
      </dgm:t>
    </dgm:pt>
    <dgm:pt modelId="{259C122F-76AD-DB4F-802F-74AED45CB94F}" type="parTrans" cxnId="{B6975F0E-475C-2B4F-A22F-8F3A7B0A4E0D}">
      <dgm:prSet/>
      <dgm:spPr/>
      <dgm:t>
        <a:bodyPr/>
        <a:lstStyle/>
        <a:p>
          <a:endParaRPr lang="en-US"/>
        </a:p>
      </dgm:t>
    </dgm:pt>
    <dgm:pt modelId="{BA6AA795-8284-094B-BA18-4730F56DCF05}" type="sibTrans" cxnId="{B6975F0E-475C-2B4F-A22F-8F3A7B0A4E0D}">
      <dgm:prSet/>
      <dgm:spPr/>
      <dgm:t>
        <a:bodyPr/>
        <a:lstStyle/>
        <a:p>
          <a:endParaRPr lang="en-US"/>
        </a:p>
      </dgm:t>
    </dgm:pt>
    <dgm:pt modelId="{3D9BDDE7-3D7F-C948-9CC6-0BC8F1FCB89D}">
      <dgm:prSet custT="1"/>
      <dgm:spPr/>
      <dgm:t>
        <a:bodyPr/>
        <a:lstStyle/>
        <a:p>
          <a:pPr rtl="0">
            <a:buNone/>
          </a:pPr>
          <a:r>
            <a:rPr lang="en-GB" sz="1800" b="1" i="0" u="none" strike="noStrike" cap="none" dirty="0">
              <a:solidFill>
                <a:srgbClr val="34B480"/>
              </a:solidFill>
              <a:latin typeface="Noto Sans" panose="020B0502040504020204"/>
              <a:ea typeface="Arial"/>
              <a:cs typeface="Arial"/>
              <a:sym typeface="Arial"/>
            </a:rPr>
            <a:t>INSTITUTIONALISING</a:t>
          </a:r>
          <a:r>
            <a:rPr lang="en-GB" sz="2400" b="1" i="0" u="none" strike="noStrike" cap="none" dirty="0">
              <a:solidFill>
                <a:srgbClr val="34B480"/>
              </a:solidFill>
              <a:latin typeface="Noto Sans" panose="020B0502040504020204"/>
              <a:ea typeface="Arial"/>
              <a:cs typeface="Arial"/>
              <a:sym typeface="Arial"/>
            </a:rPr>
            <a:t> </a:t>
          </a:r>
          <a:endParaRPr lang="en-US" sz="2400" dirty="0"/>
        </a:p>
      </dgm:t>
    </dgm:pt>
    <dgm:pt modelId="{182E71F5-9889-5A41-AD59-D19A2B7F4123}" type="parTrans" cxnId="{8E27A8EB-0B78-DA41-9B4F-C2961E835119}">
      <dgm:prSet/>
      <dgm:spPr/>
      <dgm:t>
        <a:bodyPr/>
        <a:lstStyle/>
        <a:p>
          <a:endParaRPr lang="en-US"/>
        </a:p>
      </dgm:t>
    </dgm:pt>
    <dgm:pt modelId="{A6FCDD47-3BD3-D44E-AEE3-B4FA3015E014}" type="sibTrans" cxnId="{8E27A8EB-0B78-DA41-9B4F-C2961E835119}">
      <dgm:prSet/>
      <dgm:spPr/>
      <dgm:t>
        <a:bodyPr/>
        <a:lstStyle/>
        <a:p>
          <a:endParaRPr lang="en-US"/>
        </a:p>
      </dgm:t>
    </dgm:pt>
    <dgm:pt modelId="{B67DFBE4-339D-C14B-B4EF-91A6F513DDC1}">
      <dgm:prSet custT="1"/>
      <dgm:spPr/>
      <dgm:t>
        <a:bodyPr/>
        <a:lstStyle/>
        <a:p>
          <a:pPr rtl="0"/>
          <a:r>
            <a:rPr lang="en-GB" sz="1400" b="0" i="0" u="none" strike="noStrike" cap="none">
              <a:solidFill>
                <a:srgbClr val="000000"/>
              </a:solidFill>
              <a:latin typeface="Noto Sans" panose="020B0502040504020204"/>
              <a:ea typeface="Arial"/>
              <a:cs typeface="Arial"/>
              <a:sym typeface="Arial"/>
            </a:rPr>
            <a:t>Training and institutionalisation to meet local needs</a:t>
          </a:r>
          <a:endParaRPr lang="en-US" sz="1400"/>
        </a:p>
      </dgm:t>
    </dgm:pt>
    <dgm:pt modelId="{81A269B6-508F-0C4E-9D2A-D0E640837C45}" type="parTrans" cxnId="{193010C3-05B8-6E47-94C0-27049DF08D23}">
      <dgm:prSet/>
      <dgm:spPr/>
      <dgm:t>
        <a:bodyPr/>
        <a:lstStyle/>
        <a:p>
          <a:endParaRPr lang="en-US"/>
        </a:p>
      </dgm:t>
    </dgm:pt>
    <dgm:pt modelId="{340C2E11-0B04-BC4D-9315-F9BE50A7D6C3}" type="sibTrans" cxnId="{193010C3-05B8-6E47-94C0-27049DF08D23}">
      <dgm:prSet/>
      <dgm:spPr/>
      <dgm:t>
        <a:bodyPr/>
        <a:lstStyle/>
        <a:p>
          <a:endParaRPr lang="en-US"/>
        </a:p>
      </dgm:t>
    </dgm:pt>
    <dgm:pt modelId="{C5289CC2-CEDC-3446-B9D4-9A3828837B30}">
      <dgm:prSet custT="1"/>
      <dgm:spPr/>
      <dgm:t>
        <a:bodyPr/>
        <a:lstStyle/>
        <a:p>
          <a:pPr rtl="0"/>
          <a:r>
            <a:rPr lang="en-GB" sz="1400" b="1" i="0" u="none" strike="noStrike" cap="none">
              <a:solidFill>
                <a:srgbClr val="000000"/>
              </a:solidFill>
              <a:latin typeface="Noto Sans" panose="020B0502040504020204"/>
              <a:ea typeface="Arial"/>
              <a:cs typeface="Arial"/>
              <a:sym typeface="Arial"/>
            </a:rPr>
            <a:t>Major deliverable: </a:t>
          </a:r>
          <a:r>
            <a:rPr lang="en-GB" sz="1400" b="0" i="0" u="none" strike="noStrike" cap="none">
              <a:solidFill>
                <a:srgbClr val="000000"/>
              </a:solidFill>
              <a:latin typeface="Noto Sans" panose="020B0502040504020204"/>
              <a:ea typeface="Arial"/>
              <a:cs typeface="Arial"/>
              <a:sym typeface="Arial"/>
            </a:rPr>
            <a:t>tailored training programs and courses</a:t>
          </a:r>
          <a:endParaRPr lang="en-US" sz="1400"/>
        </a:p>
      </dgm:t>
    </dgm:pt>
    <dgm:pt modelId="{758873EA-F719-AD4C-A3EF-E77A202EB58E}" type="parTrans" cxnId="{7B57B1D2-3C41-BC4D-B4A9-186CFF617A92}">
      <dgm:prSet/>
      <dgm:spPr/>
      <dgm:t>
        <a:bodyPr/>
        <a:lstStyle/>
        <a:p>
          <a:endParaRPr lang="en-US"/>
        </a:p>
      </dgm:t>
    </dgm:pt>
    <dgm:pt modelId="{CEF4D688-9249-0547-B32D-E6B9D0010AD3}" type="sibTrans" cxnId="{7B57B1D2-3C41-BC4D-B4A9-186CFF617A92}">
      <dgm:prSet/>
      <dgm:spPr/>
      <dgm:t>
        <a:bodyPr/>
        <a:lstStyle/>
        <a:p>
          <a:endParaRPr lang="en-US"/>
        </a:p>
      </dgm:t>
    </dgm:pt>
    <dgm:pt modelId="{CA770F76-A1DA-9343-8DB1-09C5C97B924E}" type="pres">
      <dgm:prSet presAssocID="{3AEEBAF6-9E19-AD4A-A689-9EB8230B48CD}" presName="linearFlow" presStyleCnt="0">
        <dgm:presLayoutVars>
          <dgm:dir/>
          <dgm:animLvl val="lvl"/>
          <dgm:resizeHandles val="exact"/>
        </dgm:presLayoutVars>
      </dgm:prSet>
      <dgm:spPr/>
    </dgm:pt>
    <dgm:pt modelId="{F4C3066C-F16B-624C-A5DA-F2814BAB7AC2}" type="pres">
      <dgm:prSet presAssocID="{DDF61B4E-D510-C446-9EA9-822218953EA8}" presName="composite" presStyleCnt="0"/>
      <dgm:spPr/>
    </dgm:pt>
    <dgm:pt modelId="{AAEA69C5-2D3F-2A4A-9370-38970D9A37FA}" type="pres">
      <dgm:prSet presAssocID="{DDF61B4E-D510-C446-9EA9-822218953EA8}" presName="parentText" presStyleLbl="alignNode1" presStyleIdx="0" presStyleCnt="4" custScaleX="106091" custScaleY="120887">
        <dgm:presLayoutVars>
          <dgm:chMax val="1"/>
          <dgm:bulletEnabled val="1"/>
        </dgm:presLayoutVars>
      </dgm:prSet>
      <dgm:spPr/>
    </dgm:pt>
    <dgm:pt modelId="{B8E4AD14-219C-D144-B69B-018861CAAA7A}" type="pres">
      <dgm:prSet presAssocID="{DDF61B4E-D510-C446-9EA9-822218953EA8}" presName="descendantText" presStyleLbl="alignAcc1" presStyleIdx="0" presStyleCnt="4" custScaleY="153315" custLinFactNeighborX="345" custLinFactNeighborY="6182">
        <dgm:presLayoutVars>
          <dgm:bulletEnabled val="1"/>
        </dgm:presLayoutVars>
      </dgm:prSet>
      <dgm:spPr/>
    </dgm:pt>
    <dgm:pt modelId="{79C921FD-4470-FA48-9BB2-7C899E3B8329}" type="pres">
      <dgm:prSet presAssocID="{8784FD34-D5CF-644E-A7F2-B69DC4637EBA}" presName="sp" presStyleCnt="0"/>
      <dgm:spPr/>
    </dgm:pt>
    <dgm:pt modelId="{B51B1D96-E8DD-AC48-9804-3404BD6A6D45}" type="pres">
      <dgm:prSet presAssocID="{509ED66D-7E9E-1D42-859D-033EDD5082B3}" presName="composite" presStyleCnt="0"/>
      <dgm:spPr/>
    </dgm:pt>
    <dgm:pt modelId="{ED6B1DB4-2F0F-124C-AE3D-442D9A55F638}" type="pres">
      <dgm:prSet presAssocID="{509ED66D-7E9E-1D42-859D-033EDD5082B3}" presName="parentText" presStyleLbl="alignNode1" presStyleIdx="1" presStyleCnt="4" custScaleX="100000" custScaleY="120070" custLinFactNeighborX="3052">
        <dgm:presLayoutVars>
          <dgm:chMax val="1"/>
          <dgm:bulletEnabled val="1"/>
        </dgm:presLayoutVars>
      </dgm:prSet>
      <dgm:spPr/>
    </dgm:pt>
    <dgm:pt modelId="{D280CFBE-8B3F-5A4E-8CCF-3F0963320E5E}" type="pres">
      <dgm:prSet presAssocID="{509ED66D-7E9E-1D42-859D-033EDD5082B3}" presName="descendantText" presStyleLbl="alignAcc1" presStyleIdx="1" presStyleCnt="4" custScaleY="151100" custLinFactNeighborX="347" custLinFactNeighborY="8727">
        <dgm:presLayoutVars>
          <dgm:bulletEnabled val="1"/>
        </dgm:presLayoutVars>
      </dgm:prSet>
      <dgm:spPr/>
    </dgm:pt>
    <dgm:pt modelId="{7028BADE-758B-2C46-803D-C64D491576DE}" type="pres">
      <dgm:prSet presAssocID="{E13FD22E-E94C-304C-841B-D1B67BEA40E0}" presName="sp" presStyleCnt="0"/>
      <dgm:spPr/>
    </dgm:pt>
    <dgm:pt modelId="{794CF54C-AE54-E24A-A08B-0CB3A69CCAF5}" type="pres">
      <dgm:prSet presAssocID="{5F820D92-EDDA-4E25-8E09-334150D9887F}" presName="composite" presStyleCnt="0"/>
      <dgm:spPr/>
    </dgm:pt>
    <dgm:pt modelId="{BD930191-C9FE-0444-A401-F002E9093D11}" type="pres">
      <dgm:prSet presAssocID="{5F820D92-EDDA-4E25-8E09-334150D9887F}" presName="parentText" presStyleLbl="alignNode1" presStyleIdx="2" presStyleCnt="4" custScaleY="126937" custLinFactNeighborX="3052">
        <dgm:presLayoutVars>
          <dgm:chMax val="1"/>
          <dgm:bulletEnabled val="1"/>
        </dgm:presLayoutVars>
      </dgm:prSet>
      <dgm:spPr/>
    </dgm:pt>
    <dgm:pt modelId="{7F1AAD52-0B60-2040-9AD5-5F4214571174}" type="pres">
      <dgm:prSet presAssocID="{5F820D92-EDDA-4E25-8E09-334150D9887F}" presName="descendantText" presStyleLbl="alignAcc1" presStyleIdx="2" presStyleCnt="4" custScaleY="154031" custLinFactNeighborX="349" custLinFactNeighborY="188">
        <dgm:presLayoutVars>
          <dgm:bulletEnabled val="1"/>
        </dgm:presLayoutVars>
      </dgm:prSet>
      <dgm:spPr/>
    </dgm:pt>
    <dgm:pt modelId="{7D7C30B1-E7EC-914E-8670-6A50D3AB3545}" type="pres">
      <dgm:prSet presAssocID="{53D54011-4D2C-4032-97DE-2FEB09872FD6}" presName="sp" presStyleCnt="0"/>
      <dgm:spPr/>
    </dgm:pt>
    <dgm:pt modelId="{6522B671-94B1-A647-9DB9-72A8D1BF6ECC}" type="pres">
      <dgm:prSet presAssocID="{0DDA4BAA-D4EC-7C4B-930A-3EE337E07AD2}" presName="composite" presStyleCnt="0"/>
      <dgm:spPr/>
    </dgm:pt>
    <dgm:pt modelId="{0C206A8D-2B50-4746-93EB-504C18303AFE}" type="pres">
      <dgm:prSet presAssocID="{0DDA4BAA-D4EC-7C4B-930A-3EE337E07AD2}" presName="parentText" presStyleLbl="alignNode1" presStyleIdx="3" presStyleCnt="4" custScaleY="136767">
        <dgm:presLayoutVars>
          <dgm:chMax val="1"/>
          <dgm:bulletEnabled val="1"/>
        </dgm:presLayoutVars>
      </dgm:prSet>
      <dgm:spPr/>
    </dgm:pt>
    <dgm:pt modelId="{3F541EFC-1080-4949-B097-539CAF9398D1}" type="pres">
      <dgm:prSet presAssocID="{0DDA4BAA-D4EC-7C4B-930A-3EE337E07AD2}" presName="descendantText" presStyleLbl="alignAcc1" presStyleIdx="3" presStyleCnt="4" custScaleY="175932" custLinFactNeighborY="6310">
        <dgm:presLayoutVars>
          <dgm:bulletEnabled val="1"/>
        </dgm:presLayoutVars>
      </dgm:prSet>
      <dgm:spPr/>
    </dgm:pt>
  </dgm:ptLst>
  <dgm:cxnLst>
    <dgm:cxn modelId="{D3E44801-CCE1-9149-B190-7A885787F6D4}" type="presOf" srcId="{3D9BDDE7-3D7F-C948-9CC6-0BC8F1FCB89D}" destId="{3F541EFC-1080-4949-B097-539CAF9398D1}" srcOrd="0" destOrd="0" presId="urn:microsoft.com/office/officeart/2005/8/layout/chevron2"/>
    <dgm:cxn modelId="{C8F3DA09-FA24-0D46-8361-8A7AECE2242D}" srcId="{5AB6A331-FC92-43C1-9407-49122FD54675}" destId="{F06692AC-70C1-2E49-8ED7-75C4F1456DB5}" srcOrd="1" destOrd="0" parTransId="{46006545-FB26-9D4F-BA98-A551F4FE2C32}" sibTransId="{2CEF7CD8-340B-E841-9C16-5B7E34FB02E6}"/>
    <dgm:cxn modelId="{B6975F0E-475C-2B4F-A22F-8F3A7B0A4E0D}" srcId="{7A87EC71-ED4C-4F10-8CEF-2761A84BCE2D}" destId="{D954C110-0585-F844-B46F-3A45724242A7}" srcOrd="0" destOrd="0" parTransId="{259C122F-76AD-DB4F-802F-74AED45CB94F}" sibTransId="{BA6AA795-8284-094B-BA18-4730F56DCF05}"/>
    <dgm:cxn modelId="{4CA07623-BAD9-49C8-A58A-B222A91AD92C}" srcId="{5F820D92-EDDA-4E25-8E09-334150D9887F}" destId="{7A87EC71-ED4C-4F10-8CEF-2761A84BCE2D}" srcOrd="0" destOrd="0" parTransId="{AD0D940D-7FD1-443E-BDB8-F818FA585F8B}" sibTransId="{F572D221-247F-4462-A41B-1C701B76ADF4}"/>
    <dgm:cxn modelId="{6BCD8828-3F5A-0644-8439-DB886F68269C}" type="presOf" srcId="{5AB6A331-FC92-43C1-9407-49122FD54675}" destId="{D280CFBE-8B3F-5A4E-8CCF-3F0963320E5E}" srcOrd="0" destOrd="0" presId="urn:microsoft.com/office/officeart/2005/8/layout/chevron2"/>
    <dgm:cxn modelId="{7824E635-DBAB-9A47-A296-AFA9C87D6E88}" type="presOf" srcId="{6B50D194-DED6-B447-9790-51D2A1969124}" destId="{B8E4AD14-219C-D144-B69B-018861CAAA7A}" srcOrd="0" destOrd="2" presId="urn:microsoft.com/office/officeart/2005/8/layout/chevron2"/>
    <dgm:cxn modelId="{DCD2DD3C-6DBD-2544-A369-937FDAD5385F}" srcId="{7A87EC71-ED4C-4F10-8CEF-2761A84BCE2D}" destId="{98A400D7-6A8E-2340-A276-E3E623BB991D}" srcOrd="1" destOrd="0" parTransId="{E7724319-7132-C645-B7F7-7522D74C094A}" sibTransId="{A40DA2F0-6E39-F14E-982F-0738EE134CF1}"/>
    <dgm:cxn modelId="{1727235B-F87E-C141-8E35-56CA0B9309A0}" srcId="{5AB6A331-FC92-43C1-9407-49122FD54675}" destId="{AE99CF67-7132-D646-A437-0AE2A5E7BA48}" srcOrd="0" destOrd="0" parTransId="{280013DD-B157-E844-9C61-C652A494B9AA}" sibTransId="{D4E9247A-F468-0240-AC32-D31DAD7A4939}"/>
    <dgm:cxn modelId="{1CC59961-6E75-5F41-9284-2FE44A91C451}" srcId="{3AEEBAF6-9E19-AD4A-A689-9EB8230B48CD}" destId="{509ED66D-7E9E-1D42-859D-033EDD5082B3}" srcOrd="1" destOrd="0" parTransId="{691D75C1-CBD1-D94B-B75A-332F1E434D92}" sibTransId="{E13FD22E-E94C-304C-841B-D1B67BEA40E0}"/>
    <dgm:cxn modelId="{48AB0543-967E-DA4B-8002-B6ABFDA645F9}" type="presOf" srcId="{D954C110-0585-F844-B46F-3A45724242A7}" destId="{7F1AAD52-0B60-2040-9AD5-5F4214571174}" srcOrd="0" destOrd="1" presId="urn:microsoft.com/office/officeart/2005/8/layout/chevron2"/>
    <dgm:cxn modelId="{DBFAB463-50DB-0E44-916D-C62A260CC2B5}" type="presOf" srcId="{509ED66D-7E9E-1D42-859D-033EDD5082B3}" destId="{ED6B1DB4-2F0F-124C-AE3D-442D9A55F638}" srcOrd="0" destOrd="0" presId="urn:microsoft.com/office/officeart/2005/8/layout/chevron2"/>
    <dgm:cxn modelId="{E5CC3164-475A-BA45-ADC9-A9A9C1166AA4}" type="presOf" srcId="{7A87EC71-ED4C-4F10-8CEF-2761A84BCE2D}" destId="{7F1AAD52-0B60-2040-9AD5-5F4214571174}" srcOrd="0" destOrd="0" presId="urn:microsoft.com/office/officeart/2005/8/layout/chevron2"/>
    <dgm:cxn modelId="{AE1E1346-E51B-7F49-8710-77625F7B72BB}" srcId="{3AEEBAF6-9E19-AD4A-A689-9EB8230B48CD}" destId="{DDF61B4E-D510-C446-9EA9-822218953EA8}" srcOrd="0" destOrd="0" parTransId="{8C47E93C-6522-C045-8F10-F88D95AB502F}" sibTransId="{8784FD34-D5CF-644E-A7F2-B69DC4637EBA}"/>
    <dgm:cxn modelId="{EF124E4A-B514-E249-A833-9B6339D8FE47}" type="presOf" srcId="{F06692AC-70C1-2E49-8ED7-75C4F1456DB5}" destId="{D280CFBE-8B3F-5A4E-8CCF-3F0963320E5E}" srcOrd="0" destOrd="2" presId="urn:microsoft.com/office/officeart/2005/8/layout/chevron2"/>
    <dgm:cxn modelId="{781E944E-BBBD-4C80-8AAF-695117F3A1AD}" srcId="{509ED66D-7E9E-1D42-859D-033EDD5082B3}" destId="{5AB6A331-FC92-43C1-9407-49122FD54675}" srcOrd="0" destOrd="0" parTransId="{7E89F878-7ABF-477E-917D-60171144B53C}" sibTransId="{290AACE3-D811-4DC0-A0DF-3C8F6B367818}"/>
    <dgm:cxn modelId="{B1B3BA76-9164-BB47-98E1-231FC29C363E}" type="presOf" srcId="{AE99CF67-7132-D646-A437-0AE2A5E7BA48}" destId="{D280CFBE-8B3F-5A4E-8CCF-3F0963320E5E}" srcOrd="0" destOrd="1" presId="urn:microsoft.com/office/officeart/2005/8/layout/chevron2"/>
    <dgm:cxn modelId="{D6CBF957-8BAD-BE48-BA03-0C61B503AD7C}" type="presOf" srcId="{0DDA4BAA-D4EC-7C4B-930A-3EE337E07AD2}" destId="{0C206A8D-2B50-4746-93EB-504C18303AFE}" srcOrd="0" destOrd="0" presId="urn:microsoft.com/office/officeart/2005/8/layout/chevron2"/>
    <dgm:cxn modelId="{58557D7C-43AE-C149-AAF0-29A292423DCE}" srcId="{3AEEBAF6-9E19-AD4A-A689-9EB8230B48CD}" destId="{0DDA4BAA-D4EC-7C4B-930A-3EE337E07AD2}" srcOrd="3" destOrd="0" parTransId="{7F35CFBD-0C7E-5C48-871B-E5D4BAFA3896}" sibTransId="{802686D3-D513-0D42-AF0D-B311EADB6881}"/>
    <dgm:cxn modelId="{2C40F782-6139-E649-BFD6-577850951231}" type="presOf" srcId="{3AEEBAF6-9E19-AD4A-A689-9EB8230B48CD}" destId="{CA770F76-A1DA-9343-8DB1-09C5C97B924E}" srcOrd="0" destOrd="0" presId="urn:microsoft.com/office/officeart/2005/8/layout/chevron2"/>
    <dgm:cxn modelId="{FF4DD18A-5250-4442-ACD6-9DA418FC4C87}" type="presOf" srcId="{B67DFBE4-339D-C14B-B4EF-91A6F513DDC1}" destId="{3F541EFC-1080-4949-B097-539CAF9398D1}" srcOrd="0" destOrd="1" presId="urn:microsoft.com/office/officeart/2005/8/layout/chevron2"/>
    <dgm:cxn modelId="{8FFDDB9C-F6E8-2E49-94DC-26B2CF7BE0F3}" srcId="{4E45657C-737A-4791-9E04-7FB15DE6ED2C}" destId="{2046F466-FD79-B149-9333-CE133E8E07EC}" srcOrd="0" destOrd="0" parTransId="{66B6EB09-69B5-0443-9880-FFD9DDA52971}" sibTransId="{8B208D7E-C864-234A-8186-969426435775}"/>
    <dgm:cxn modelId="{9ADED9A9-9E60-334F-988D-F7F24F18BE73}" type="presOf" srcId="{98A400D7-6A8E-2340-A276-E3E623BB991D}" destId="{7F1AAD52-0B60-2040-9AD5-5F4214571174}" srcOrd="0" destOrd="2" presId="urn:microsoft.com/office/officeart/2005/8/layout/chevron2"/>
    <dgm:cxn modelId="{58F685AA-A3CF-874B-B121-DEFCA77DD422}" type="presOf" srcId="{5F820D92-EDDA-4E25-8E09-334150D9887F}" destId="{BD930191-C9FE-0444-A401-F002E9093D11}" srcOrd="0" destOrd="0" presId="urn:microsoft.com/office/officeart/2005/8/layout/chevron2"/>
    <dgm:cxn modelId="{1C63BFBA-CAED-634F-8AA8-210457252238}" type="presOf" srcId="{C5289CC2-CEDC-3446-B9D4-9A3828837B30}" destId="{3F541EFC-1080-4949-B097-539CAF9398D1}" srcOrd="0" destOrd="2" presId="urn:microsoft.com/office/officeart/2005/8/layout/chevron2"/>
    <dgm:cxn modelId="{B292DCBF-9A54-9C4C-B6BE-89D495A6A7DF}" type="presOf" srcId="{DDF61B4E-D510-C446-9EA9-822218953EA8}" destId="{AAEA69C5-2D3F-2A4A-9370-38970D9A37FA}" srcOrd="0" destOrd="0" presId="urn:microsoft.com/office/officeart/2005/8/layout/chevron2"/>
    <dgm:cxn modelId="{193010C3-05B8-6E47-94C0-27049DF08D23}" srcId="{3D9BDDE7-3D7F-C948-9CC6-0BC8F1FCB89D}" destId="{B67DFBE4-339D-C14B-B4EF-91A6F513DDC1}" srcOrd="0" destOrd="0" parTransId="{81A269B6-508F-0C4E-9D2A-D0E640837C45}" sibTransId="{340C2E11-0B04-BC4D-9315-F9BE50A7D6C3}"/>
    <dgm:cxn modelId="{27A6F6CD-4D96-4692-8F7A-7E48AC35F785}" srcId="{3AEEBAF6-9E19-AD4A-A689-9EB8230B48CD}" destId="{5F820D92-EDDA-4E25-8E09-334150D9887F}" srcOrd="2" destOrd="0" parTransId="{7EECC007-00D5-40D9-9632-686F41AA94BC}" sibTransId="{53D54011-4D2C-4032-97DE-2FEB09872FD6}"/>
    <dgm:cxn modelId="{B504DED1-4848-44B0-96A7-DCD627BFA365}" srcId="{DDF61B4E-D510-C446-9EA9-822218953EA8}" destId="{4E45657C-737A-4791-9E04-7FB15DE6ED2C}" srcOrd="0" destOrd="0" parTransId="{72F15805-8F0D-4C42-AA0E-0D0421DC500F}" sibTransId="{E77B7724-F502-4F16-84ED-C47BEAEB2673}"/>
    <dgm:cxn modelId="{7B57B1D2-3C41-BC4D-B4A9-186CFF617A92}" srcId="{3D9BDDE7-3D7F-C948-9CC6-0BC8F1FCB89D}" destId="{C5289CC2-CEDC-3446-B9D4-9A3828837B30}" srcOrd="1" destOrd="0" parTransId="{758873EA-F719-AD4C-A3EF-E77A202EB58E}" sibTransId="{CEF4D688-9249-0547-B32D-E6B9D0010AD3}"/>
    <dgm:cxn modelId="{CAA047E2-0A76-8349-A44B-1A22853AFA10}" type="presOf" srcId="{4E45657C-737A-4791-9E04-7FB15DE6ED2C}" destId="{B8E4AD14-219C-D144-B69B-018861CAAA7A}" srcOrd="0" destOrd="0" presId="urn:microsoft.com/office/officeart/2005/8/layout/chevron2"/>
    <dgm:cxn modelId="{5A7BD7E3-1719-E548-9434-E962311BA87B}" type="presOf" srcId="{2046F466-FD79-B149-9333-CE133E8E07EC}" destId="{B8E4AD14-219C-D144-B69B-018861CAAA7A}" srcOrd="0" destOrd="1" presId="urn:microsoft.com/office/officeart/2005/8/layout/chevron2"/>
    <dgm:cxn modelId="{8E27A8EB-0B78-DA41-9B4F-C2961E835119}" srcId="{0DDA4BAA-D4EC-7C4B-930A-3EE337E07AD2}" destId="{3D9BDDE7-3D7F-C948-9CC6-0BC8F1FCB89D}" srcOrd="0" destOrd="0" parTransId="{182E71F5-9889-5A41-AD59-D19A2B7F4123}" sibTransId="{A6FCDD47-3BD3-D44E-AEE3-B4FA3015E014}"/>
    <dgm:cxn modelId="{C5A6C8F4-FE0D-E34A-9A99-DF5D8AD6DC7A}" srcId="{4E45657C-737A-4791-9E04-7FB15DE6ED2C}" destId="{6B50D194-DED6-B447-9790-51D2A1969124}" srcOrd="1" destOrd="0" parTransId="{8D0882C4-B69E-F249-9739-78DBBA3859C7}" sibTransId="{9BB96B3D-799C-3048-8435-F42D93718264}"/>
    <dgm:cxn modelId="{D5A42611-B880-7F41-831C-15CA361097B6}" type="presParOf" srcId="{CA770F76-A1DA-9343-8DB1-09C5C97B924E}" destId="{F4C3066C-F16B-624C-A5DA-F2814BAB7AC2}" srcOrd="0" destOrd="0" presId="urn:microsoft.com/office/officeart/2005/8/layout/chevron2"/>
    <dgm:cxn modelId="{F1045CF6-9AF4-934E-9879-7661DA90D907}" type="presParOf" srcId="{F4C3066C-F16B-624C-A5DA-F2814BAB7AC2}" destId="{AAEA69C5-2D3F-2A4A-9370-38970D9A37FA}" srcOrd="0" destOrd="0" presId="urn:microsoft.com/office/officeart/2005/8/layout/chevron2"/>
    <dgm:cxn modelId="{DD25C6C3-1799-9D4A-B00E-E7AAD987C6A1}" type="presParOf" srcId="{F4C3066C-F16B-624C-A5DA-F2814BAB7AC2}" destId="{B8E4AD14-219C-D144-B69B-018861CAAA7A}" srcOrd="1" destOrd="0" presId="urn:microsoft.com/office/officeart/2005/8/layout/chevron2"/>
    <dgm:cxn modelId="{0641AC5A-63B1-F344-978C-74D862741A72}" type="presParOf" srcId="{CA770F76-A1DA-9343-8DB1-09C5C97B924E}" destId="{79C921FD-4470-FA48-9BB2-7C899E3B8329}" srcOrd="1" destOrd="0" presId="urn:microsoft.com/office/officeart/2005/8/layout/chevron2"/>
    <dgm:cxn modelId="{DEB594BE-9078-1442-9CD5-D29BC5321C27}" type="presParOf" srcId="{CA770F76-A1DA-9343-8DB1-09C5C97B924E}" destId="{B51B1D96-E8DD-AC48-9804-3404BD6A6D45}" srcOrd="2" destOrd="0" presId="urn:microsoft.com/office/officeart/2005/8/layout/chevron2"/>
    <dgm:cxn modelId="{BA0899D1-CCED-4E41-B7E8-6CC2040F6512}" type="presParOf" srcId="{B51B1D96-E8DD-AC48-9804-3404BD6A6D45}" destId="{ED6B1DB4-2F0F-124C-AE3D-442D9A55F638}" srcOrd="0" destOrd="0" presId="urn:microsoft.com/office/officeart/2005/8/layout/chevron2"/>
    <dgm:cxn modelId="{CA79EB63-D0C3-1D4F-9101-994E78C9718C}" type="presParOf" srcId="{B51B1D96-E8DD-AC48-9804-3404BD6A6D45}" destId="{D280CFBE-8B3F-5A4E-8CCF-3F0963320E5E}" srcOrd="1" destOrd="0" presId="urn:microsoft.com/office/officeart/2005/8/layout/chevron2"/>
    <dgm:cxn modelId="{0228FEB8-D07B-924C-8EC6-A00957F17E30}" type="presParOf" srcId="{CA770F76-A1DA-9343-8DB1-09C5C97B924E}" destId="{7028BADE-758B-2C46-803D-C64D491576DE}" srcOrd="3" destOrd="0" presId="urn:microsoft.com/office/officeart/2005/8/layout/chevron2"/>
    <dgm:cxn modelId="{49364808-432E-334F-B20F-95375514F3C5}" type="presParOf" srcId="{CA770F76-A1DA-9343-8DB1-09C5C97B924E}" destId="{794CF54C-AE54-E24A-A08B-0CB3A69CCAF5}" srcOrd="4" destOrd="0" presId="urn:microsoft.com/office/officeart/2005/8/layout/chevron2"/>
    <dgm:cxn modelId="{404C7297-AC71-8D48-A1A3-0434EAFE2911}" type="presParOf" srcId="{794CF54C-AE54-E24A-A08B-0CB3A69CCAF5}" destId="{BD930191-C9FE-0444-A401-F002E9093D11}" srcOrd="0" destOrd="0" presId="urn:microsoft.com/office/officeart/2005/8/layout/chevron2"/>
    <dgm:cxn modelId="{65856A86-C917-E04F-B897-959637294057}" type="presParOf" srcId="{794CF54C-AE54-E24A-A08B-0CB3A69CCAF5}" destId="{7F1AAD52-0B60-2040-9AD5-5F4214571174}" srcOrd="1" destOrd="0" presId="urn:microsoft.com/office/officeart/2005/8/layout/chevron2"/>
    <dgm:cxn modelId="{8DC473A8-A1CD-BC43-B449-2BD55DC578F1}" type="presParOf" srcId="{CA770F76-A1DA-9343-8DB1-09C5C97B924E}" destId="{7D7C30B1-E7EC-914E-8670-6A50D3AB3545}" srcOrd="5" destOrd="0" presId="urn:microsoft.com/office/officeart/2005/8/layout/chevron2"/>
    <dgm:cxn modelId="{1CE89FAF-47A4-0E43-BA74-3A62B3C1C5F4}" type="presParOf" srcId="{CA770F76-A1DA-9343-8DB1-09C5C97B924E}" destId="{6522B671-94B1-A647-9DB9-72A8D1BF6ECC}" srcOrd="6" destOrd="0" presId="urn:microsoft.com/office/officeart/2005/8/layout/chevron2"/>
    <dgm:cxn modelId="{58F8116E-CADE-2D45-AA3E-5090E43B2DFD}" type="presParOf" srcId="{6522B671-94B1-A647-9DB9-72A8D1BF6ECC}" destId="{0C206A8D-2B50-4746-93EB-504C18303AFE}" srcOrd="0" destOrd="0" presId="urn:microsoft.com/office/officeart/2005/8/layout/chevron2"/>
    <dgm:cxn modelId="{F4C8A207-FAFB-744C-94C0-6D6DBA2ACEA7}" type="presParOf" srcId="{6522B671-94B1-A647-9DB9-72A8D1BF6ECC}" destId="{3F541EFC-1080-4949-B097-539CAF9398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5B6264-AA41-A543-B434-77E324F4ACAA}" type="doc">
      <dgm:prSet loTypeId="urn:microsoft.com/office/officeart/2005/8/layout/target2" loCatId="process" qsTypeId="urn:microsoft.com/office/officeart/2005/8/quickstyle/simple1" qsCatId="simple" csTypeId="urn:microsoft.com/office/officeart/2005/8/colors/colorful2" csCatId="colorful" phldr="1"/>
      <dgm:spPr/>
      <dgm:t>
        <a:bodyPr/>
        <a:lstStyle/>
        <a:p>
          <a:endParaRPr lang="en-GB"/>
        </a:p>
      </dgm:t>
    </dgm:pt>
    <dgm:pt modelId="{681DF83A-4323-2D4D-AD9C-6B868FB66B2A}">
      <dgm:prSet phldrT="[Text]" custT="1"/>
      <dgm:spPr>
        <a:solidFill>
          <a:schemeClr val="accent3">
            <a:lumMod val="50000"/>
          </a:schemeClr>
        </a:solidFill>
      </dgm:spPr>
      <dgm:t>
        <a:bodyPr/>
        <a:lstStyle/>
        <a:p>
          <a:r>
            <a:rPr lang="en-GB" sz="4800" b="1"/>
            <a:t>50%</a:t>
          </a:r>
          <a:r>
            <a:rPr lang="en-GB" sz="3800"/>
            <a:t> </a:t>
          </a:r>
          <a:r>
            <a:rPr lang="en-GB" sz="3200"/>
            <a:t>Unchanged indicators</a:t>
          </a:r>
          <a:endParaRPr lang="en-GB" sz="3800"/>
        </a:p>
      </dgm:t>
    </dgm:pt>
    <dgm:pt modelId="{8BB723D4-6C86-9149-8A7C-6C241DDCF234}" type="parTrans" cxnId="{FC72EED7-ED2C-2248-BAED-FDEFDDDB3459}">
      <dgm:prSet/>
      <dgm:spPr/>
      <dgm:t>
        <a:bodyPr/>
        <a:lstStyle/>
        <a:p>
          <a:endParaRPr lang="en-GB"/>
        </a:p>
      </dgm:t>
    </dgm:pt>
    <dgm:pt modelId="{E019C237-C9D2-0B4D-B93D-6431A6AF921E}" type="sibTrans" cxnId="{FC72EED7-ED2C-2248-BAED-FDEFDDDB3459}">
      <dgm:prSet/>
      <dgm:spPr/>
      <dgm:t>
        <a:bodyPr/>
        <a:lstStyle/>
        <a:p>
          <a:endParaRPr lang="en-GB"/>
        </a:p>
      </dgm:t>
    </dgm:pt>
    <dgm:pt modelId="{B59D0AE0-7E7F-1047-922C-58F59BDF603D}">
      <dgm:prSet phldrT="[Text]"/>
      <dgm:spPr>
        <a:ln>
          <a:solidFill>
            <a:schemeClr val="accent3">
              <a:lumMod val="50000"/>
            </a:schemeClr>
          </a:solidFill>
        </a:ln>
      </dgm:spPr>
      <dgm:t>
        <a:bodyPr/>
        <a:lstStyle/>
        <a:p>
          <a:r>
            <a:rPr lang="en-GB">
              <a:solidFill>
                <a:srgbClr val="000000"/>
              </a:solidFill>
            </a:rPr>
            <a:t>Extracted from 5 frameworks</a:t>
          </a:r>
        </a:p>
      </dgm:t>
    </dgm:pt>
    <dgm:pt modelId="{E14787ED-5BEA-264B-994C-0557FC58B277}" type="parTrans" cxnId="{FC53BD4F-BEC1-3448-AA32-A6766C27E6A6}">
      <dgm:prSet/>
      <dgm:spPr/>
      <dgm:t>
        <a:bodyPr/>
        <a:lstStyle/>
        <a:p>
          <a:endParaRPr lang="en-GB"/>
        </a:p>
      </dgm:t>
    </dgm:pt>
    <dgm:pt modelId="{A06A883C-3DFA-4E44-8047-907AB7C77ACE}" type="sibTrans" cxnId="{FC53BD4F-BEC1-3448-AA32-A6766C27E6A6}">
      <dgm:prSet/>
      <dgm:spPr/>
      <dgm:t>
        <a:bodyPr/>
        <a:lstStyle/>
        <a:p>
          <a:endParaRPr lang="en-GB"/>
        </a:p>
      </dgm:t>
    </dgm:pt>
    <dgm:pt modelId="{96FC9893-5DEA-B94B-90C7-74EBE6E6510B}">
      <dgm:prSet phldrT="[Text]" custT="1"/>
      <dgm:spPr>
        <a:solidFill>
          <a:schemeClr val="tx1"/>
        </a:solidFill>
      </dgm:spPr>
      <dgm:t>
        <a:bodyPr/>
        <a:lstStyle/>
        <a:p>
          <a:r>
            <a:rPr lang="en-GB" sz="4000" b="1">
              <a:solidFill>
                <a:srgbClr val="000000"/>
              </a:solidFill>
            </a:rPr>
            <a:t>30%</a:t>
          </a:r>
          <a:r>
            <a:rPr lang="en-GB" sz="3800">
              <a:solidFill>
                <a:srgbClr val="000000"/>
              </a:solidFill>
            </a:rPr>
            <a:t> </a:t>
          </a:r>
          <a:r>
            <a:rPr lang="en-GB" sz="3200">
              <a:solidFill>
                <a:srgbClr val="000000"/>
              </a:solidFill>
            </a:rPr>
            <a:t>adapted indicators</a:t>
          </a:r>
          <a:endParaRPr lang="en-GB" sz="3800">
            <a:solidFill>
              <a:srgbClr val="000000"/>
            </a:solidFill>
          </a:endParaRPr>
        </a:p>
      </dgm:t>
    </dgm:pt>
    <dgm:pt modelId="{7B4FAB1C-2B92-A340-8EB6-73BEF81952BF}" type="parTrans" cxnId="{68ACB65C-1126-9042-9769-73C03EDB7D53}">
      <dgm:prSet/>
      <dgm:spPr/>
      <dgm:t>
        <a:bodyPr/>
        <a:lstStyle/>
        <a:p>
          <a:endParaRPr lang="en-GB"/>
        </a:p>
      </dgm:t>
    </dgm:pt>
    <dgm:pt modelId="{EF6CADBF-9680-A54D-87B4-CD06070F158A}" type="sibTrans" cxnId="{68ACB65C-1126-9042-9769-73C03EDB7D53}">
      <dgm:prSet/>
      <dgm:spPr/>
      <dgm:t>
        <a:bodyPr/>
        <a:lstStyle/>
        <a:p>
          <a:endParaRPr lang="en-GB"/>
        </a:p>
      </dgm:t>
    </dgm:pt>
    <dgm:pt modelId="{825FD018-7D81-7748-A334-FF003EA5657C}">
      <dgm:prSet phldrT="[Text]" custT="1"/>
      <dgm:spPr>
        <a:ln>
          <a:solidFill>
            <a:schemeClr val="tx1"/>
          </a:solidFill>
        </a:ln>
      </dgm:spPr>
      <dgm:t>
        <a:bodyPr/>
        <a:lstStyle/>
        <a:p>
          <a:r>
            <a:rPr lang="en-GB" sz="1600">
              <a:solidFill>
                <a:srgbClr val="000000"/>
              </a:solidFill>
            </a:rPr>
            <a:t>Adapted from 5 frameworks and 1 strategy</a:t>
          </a:r>
        </a:p>
      </dgm:t>
    </dgm:pt>
    <dgm:pt modelId="{1DD3D749-9685-5E44-A0E6-5FF24A409FEB}" type="parTrans" cxnId="{6A37962D-614E-D04B-AE8C-326B8CA0FD7B}">
      <dgm:prSet/>
      <dgm:spPr/>
      <dgm:t>
        <a:bodyPr/>
        <a:lstStyle/>
        <a:p>
          <a:endParaRPr lang="en-GB"/>
        </a:p>
      </dgm:t>
    </dgm:pt>
    <dgm:pt modelId="{E7D064ED-34C1-D048-84B4-F878DBE5019B}" type="sibTrans" cxnId="{6A37962D-614E-D04B-AE8C-326B8CA0FD7B}">
      <dgm:prSet/>
      <dgm:spPr/>
      <dgm:t>
        <a:bodyPr/>
        <a:lstStyle/>
        <a:p>
          <a:endParaRPr lang="en-GB"/>
        </a:p>
      </dgm:t>
    </dgm:pt>
    <dgm:pt modelId="{3CDBB6F3-A628-3F43-ACE3-361ADC440046}">
      <dgm:prSet phldrT="[Text]" custT="1"/>
      <dgm:spPr>
        <a:solidFill>
          <a:schemeClr val="tx1">
            <a:lumMod val="20000"/>
            <a:lumOff val="80000"/>
          </a:schemeClr>
        </a:solidFill>
      </dgm:spPr>
      <dgm:t>
        <a:bodyPr/>
        <a:lstStyle/>
        <a:p>
          <a:r>
            <a:rPr lang="en-GB" sz="3800" b="1">
              <a:solidFill>
                <a:srgbClr val="000000"/>
              </a:solidFill>
            </a:rPr>
            <a:t>20%</a:t>
          </a:r>
          <a:r>
            <a:rPr lang="en-GB" sz="3800">
              <a:solidFill>
                <a:srgbClr val="000000"/>
              </a:solidFill>
            </a:rPr>
            <a:t> </a:t>
          </a:r>
          <a:r>
            <a:rPr lang="en-GB" sz="2400">
              <a:solidFill>
                <a:srgbClr val="000000"/>
              </a:solidFill>
            </a:rPr>
            <a:t>New indicators</a:t>
          </a:r>
          <a:endParaRPr lang="en-GB" sz="3800">
            <a:solidFill>
              <a:srgbClr val="000000"/>
            </a:solidFill>
          </a:endParaRPr>
        </a:p>
      </dgm:t>
    </dgm:pt>
    <dgm:pt modelId="{B4C279C4-6549-7246-9672-81114E2D1CE7}" type="parTrans" cxnId="{0E0B0042-661C-774D-A07B-557CE3F4D696}">
      <dgm:prSet/>
      <dgm:spPr/>
      <dgm:t>
        <a:bodyPr/>
        <a:lstStyle/>
        <a:p>
          <a:endParaRPr lang="en-GB"/>
        </a:p>
      </dgm:t>
    </dgm:pt>
    <dgm:pt modelId="{AB51BF64-8BB1-7B4B-BEAF-FF5C147DE057}" type="sibTrans" cxnId="{0E0B0042-661C-774D-A07B-557CE3F4D696}">
      <dgm:prSet/>
      <dgm:spPr/>
      <dgm:t>
        <a:bodyPr/>
        <a:lstStyle/>
        <a:p>
          <a:endParaRPr lang="en-GB"/>
        </a:p>
      </dgm:t>
    </dgm:pt>
    <dgm:pt modelId="{3DC9785D-6CD7-5347-8235-88A0C825F011}">
      <dgm:prSet phldrT="[Text]"/>
      <dgm:spPr>
        <a:ln>
          <a:solidFill>
            <a:srgbClr val="FF0000"/>
          </a:solidFill>
        </a:ln>
      </dgm:spPr>
      <dgm:t>
        <a:bodyPr/>
        <a:lstStyle/>
        <a:p>
          <a:r>
            <a:rPr lang="en-GB">
              <a:solidFill>
                <a:srgbClr val="000000"/>
              </a:solidFill>
            </a:rPr>
            <a:t>Addressing the missing components</a:t>
          </a:r>
        </a:p>
      </dgm:t>
    </dgm:pt>
    <dgm:pt modelId="{CB38580A-8B3D-974E-8860-3590412EC964}" type="parTrans" cxnId="{E2729BC6-2651-314A-B03B-90CE77F00D68}">
      <dgm:prSet/>
      <dgm:spPr/>
      <dgm:t>
        <a:bodyPr/>
        <a:lstStyle/>
        <a:p>
          <a:endParaRPr lang="en-GB"/>
        </a:p>
      </dgm:t>
    </dgm:pt>
    <dgm:pt modelId="{C2D3798C-354D-0547-8797-46FC1FB0FA10}" type="sibTrans" cxnId="{E2729BC6-2651-314A-B03B-90CE77F00D68}">
      <dgm:prSet/>
      <dgm:spPr/>
      <dgm:t>
        <a:bodyPr/>
        <a:lstStyle/>
        <a:p>
          <a:endParaRPr lang="en-GB"/>
        </a:p>
      </dgm:t>
    </dgm:pt>
    <dgm:pt modelId="{B81159C6-9F32-8E40-AC7E-77A04E2E5F56}" type="pres">
      <dgm:prSet presAssocID="{365B6264-AA41-A543-B434-77E324F4ACAA}" presName="Name0" presStyleCnt="0">
        <dgm:presLayoutVars>
          <dgm:chMax val="3"/>
          <dgm:chPref val="1"/>
          <dgm:dir/>
          <dgm:animLvl val="lvl"/>
          <dgm:resizeHandles/>
        </dgm:presLayoutVars>
      </dgm:prSet>
      <dgm:spPr/>
    </dgm:pt>
    <dgm:pt modelId="{9692AE0A-F3B4-7042-8474-5FCDC22C21CA}" type="pres">
      <dgm:prSet presAssocID="{365B6264-AA41-A543-B434-77E324F4ACAA}" presName="outerBox" presStyleCnt="0"/>
      <dgm:spPr/>
    </dgm:pt>
    <dgm:pt modelId="{E4211B40-12EA-7B45-94D4-2FA76D419519}" type="pres">
      <dgm:prSet presAssocID="{365B6264-AA41-A543-B434-77E324F4ACAA}" presName="outerBoxParent" presStyleLbl="node1" presStyleIdx="0" presStyleCnt="3"/>
      <dgm:spPr/>
    </dgm:pt>
    <dgm:pt modelId="{C13C2E04-36BE-AB45-AD2F-ECA1BEE37F4E}" type="pres">
      <dgm:prSet presAssocID="{365B6264-AA41-A543-B434-77E324F4ACAA}" presName="outerBoxChildren" presStyleCnt="0"/>
      <dgm:spPr/>
    </dgm:pt>
    <dgm:pt modelId="{1CD5B1F9-6147-4640-A9CF-B3E70E5301DD}" type="pres">
      <dgm:prSet presAssocID="{B59D0AE0-7E7F-1047-922C-58F59BDF603D}" presName="oChild" presStyleLbl="fgAcc1" presStyleIdx="0" presStyleCnt="3">
        <dgm:presLayoutVars>
          <dgm:bulletEnabled val="1"/>
        </dgm:presLayoutVars>
      </dgm:prSet>
      <dgm:spPr/>
    </dgm:pt>
    <dgm:pt modelId="{C07E2746-9ED2-B34A-A605-777CF60F21C1}" type="pres">
      <dgm:prSet presAssocID="{365B6264-AA41-A543-B434-77E324F4ACAA}" presName="middleBox" presStyleCnt="0"/>
      <dgm:spPr/>
    </dgm:pt>
    <dgm:pt modelId="{B8966D4F-465F-C94B-B1DA-374BBA7F85F9}" type="pres">
      <dgm:prSet presAssocID="{365B6264-AA41-A543-B434-77E324F4ACAA}" presName="middleBoxParent" presStyleLbl="node1" presStyleIdx="1" presStyleCnt="3" custLinFactNeighborX="556" custLinFactNeighborY="-106"/>
      <dgm:spPr/>
    </dgm:pt>
    <dgm:pt modelId="{6137EF96-1625-3D40-B5AF-4FD6D18E7AE3}" type="pres">
      <dgm:prSet presAssocID="{365B6264-AA41-A543-B434-77E324F4ACAA}" presName="middleBoxChildren" presStyleCnt="0"/>
      <dgm:spPr/>
    </dgm:pt>
    <dgm:pt modelId="{1D2D0899-6DDF-A343-8A8C-A75B688E7AFC}" type="pres">
      <dgm:prSet presAssocID="{825FD018-7D81-7748-A334-FF003EA5657C}" presName="mChild" presStyleLbl="fgAcc1" presStyleIdx="1" presStyleCnt="3" custScaleX="112162" custLinFactNeighborX="20195" custLinFactNeighborY="1251">
        <dgm:presLayoutVars>
          <dgm:bulletEnabled val="1"/>
        </dgm:presLayoutVars>
      </dgm:prSet>
      <dgm:spPr/>
    </dgm:pt>
    <dgm:pt modelId="{ADD5AD74-F552-3E49-9AD7-3142316B4DBF}" type="pres">
      <dgm:prSet presAssocID="{365B6264-AA41-A543-B434-77E324F4ACAA}" presName="centerBox" presStyleCnt="0"/>
      <dgm:spPr/>
    </dgm:pt>
    <dgm:pt modelId="{CA0F922A-430A-1A41-B8EF-8CE07FE2412C}" type="pres">
      <dgm:prSet presAssocID="{365B6264-AA41-A543-B434-77E324F4ACAA}" presName="centerBoxParent" presStyleLbl="node1" presStyleIdx="2" presStyleCnt="3" custScaleX="91979" custLinFactNeighborX="5010" custLinFactNeighborY="9"/>
      <dgm:spPr/>
    </dgm:pt>
    <dgm:pt modelId="{D1A80ECC-EABE-F44B-B954-9BF0DA286881}" type="pres">
      <dgm:prSet presAssocID="{365B6264-AA41-A543-B434-77E324F4ACAA}" presName="centerBoxChildren" presStyleCnt="0"/>
      <dgm:spPr/>
    </dgm:pt>
    <dgm:pt modelId="{5A954B97-9BE2-4E47-899F-8320FDC661E5}" type="pres">
      <dgm:prSet presAssocID="{3DC9785D-6CD7-5347-8235-88A0C825F011}" presName="cChild" presStyleLbl="fgAcc1" presStyleIdx="2" presStyleCnt="3" custScaleX="93468" custLinFactNeighborX="8539" custLinFactNeighborY="3420">
        <dgm:presLayoutVars>
          <dgm:bulletEnabled val="1"/>
        </dgm:presLayoutVars>
      </dgm:prSet>
      <dgm:spPr/>
    </dgm:pt>
  </dgm:ptLst>
  <dgm:cxnLst>
    <dgm:cxn modelId="{14750E22-1E8D-7144-9A85-F9A81701F8F3}" type="presOf" srcId="{3CDBB6F3-A628-3F43-ACE3-361ADC440046}" destId="{CA0F922A-430A-1A41-B8EF-8CE07FE2412C}" srcOrd="0" destOrd="0" presId="urn:microsoft.com/office/officeart/2005/8/layout/target2"/>
    <dgm:cxn modelId="{6A37962D-614E-D04B-AE8C-326B8CA0FD7B}" srcId="{96FC9893-5DEA-B94B-90C7-74EBE6E6510B}" destId="{825FD018-7D81-7748-A334-FF003EA5657C}" srcOrd="0" destOrd="0" parTransId="{1DD3D749-9685-5E44-A0E6-5FF24A409FEB}" sibTransId="{E7D064ED-34C1-D048-84B4-F878DBE5019B}"/>
    <dgm:cxn modelId="{A6452830-9F44-4941-9DB0-B5CE00F37555}" type="presOf" srcId="{365B6264-AA41-A543-B434-77E324F4ACAA}" destId="{B81159C6-9F32-8E40-AC7E-77A04E2E5F56}" srcOrd="0" destOrd="0" presId="urn:microsoft.com/office/officeart/2005/8/layout/target2"/>
    <dgm:cxn modelId="{17502539-A780-8D46-AC85-4A07364428E4}" type="presOf" srcId="{96FC9893-5DEA-B94B-90C7-74EBE6E6510B}" destId="{B8966D4F-465F-C94B-B1DA-374BBA7F85F9}" srcOrd="0" destOrd="0" presId="urn:microsoft.com/office/officeart/2005/8/layout/target2"/>
    <dgm:cxn modelId="{68ACB65C-1126-9042-9769-73C03EDB7D53}" srcId="{365B6264-AA41-A543-B434-77E324F4ACAA}" destId="{96FC9893-5DEA-B94B-90C7-74EBE6E6510B}" srcOrd="1" destOrd="0" parTransId="{7B4FAB1C-2B92-A340-8EB6-73BEF81952BF}" sibTransId="{EF6CADBF-9680-A54D-87B4-CD06070F158A}"/>
    <dgm:cxn modelId="{0E0B0042-661C-774D-A07B-557CE3F4D696}" srcId="{365B6264-AA41-A543-B434-77E324F4ACAA}" destId="{3CDBB6F3-A628-3F43-ACE3-361ADC440046}" srcOrd="2" destOrd="0" parTransId="{B4C279C4-6549-7246-9672-81114E2D1CE7}" sibTransId="{AB51BF64-8BB1-7B4B-BEAF-FF5C147DE057}"/>
    <dgm:cxn modelId="{FC53BD4F-BEC1-3448-AA32-A6766C27E6A6}" srcId="{681DF83A-4323-2D4D-AD9C-6B868FB66B2A}" destId="{B59D0AE0-7E7F-1047-922C-58F59BDF603D}" srcOrd="0" destOrd="0" parTransId="{E14787ED-5BEA-264B-994C-0557FC58B277}" sibTransId="{A06A883C-3DFA-4E44-8047-907AB7C77ACE}"/>
    <dgm:cxn modelId="{FC153A7D-195F-5E41-B3E3-5CFEE508F980}" type="presOf" srcId="{825FD018-7D81-7748-A334-FF003EA5657C}" destId="{1D2D0899-6DDF-A343-8A8C-A75B688E7AFC}" srcOrd="0" destOrd="0" presId="urn:microsoft.com/office/officeart/2005/8/layout/target2"/>
    <dgm:cxn modelId="{B80E76B2-1079-CC41-85AA-B53A273C26B1}" type="presOf" srcId="{3DC9785D-6CD7-5347-8235-88A0C825F011}" destId="{5A954B97-9BE2-4E47-899F-8320FDC661E5}" srcOrd="0" destOrd="0" presId="urn:microsoft.com/office/officeart/2005/8/layout/target2"/>
    <dgm:cxn modelId="{E2729BC6-2651-314A-B03B-90CE77F00D68}" srcId="{3CDBB6F3-A628-3F43-ACE3-361ADC440046}" destId="{3DC9785D-6CD7-5347-8235-88A0C825F011}" srcOrd="0" destOrd="0" parTransId="{CB38580A-8B3D-974E-8860-3590412EC964}" sibTransId="{C2D3798C-354D-0547-8797-46FC1FB0FA10}"/>
    <dgm:cxn modelId="{FC72EED7-ED2C-2248-BAED-FDEFDDDB3459}" srcId="{365B6264-AA41-A543-B434-77E324F4ACAA}" destId="{681DF83A-4323-2D4D-AD9C-6B868FB66B2A}" srcOrd="0" destOrd="0" parTransId="{8BB723D4-6C86-9149-8A7C-6C241DDCF234}" sibTransId="{E019C237-C9D2-0B4D-B93D-6431A6AF921E}"/>
    <dgm:cxn modelId="{249700E5-5E40-A245-81E6-40178EA5FC89}" type="presOf" srcId="{681DF83A-4323-2D4D-AD9C-6B868FB66B2A}" destId="{E4211B40-12EA-7B45-94D4-2FA76D419519}" srcOrd="0" destOrd="0" presId="urn:microsoft.com/office/officeart/2005/8/layout/target2"/>
    <dgm:cxn modelId="{9B25AFF8-F990-BF46-822A-B2519DB34D51}" type="presOf" srcId="{B59D0AE0-7E7F-1047-922C-58F59BDF603D}" destId="{1CD5B1F9-6147-4640-A9CF-B3E70E5301DD}" srcOrd="0" destOrd="0" presId="urn:microsoft.com/office/officeart/2005/8/layout/target2"/>
    <dgm:cxn modelId="{25748311-DDE7-5A44-9A5A-E4737DACDA42}" type="presParOf" srcId="{B81159C6-9F32-8E40-AC7E-77A04E2E5F56}" destId="{9692AE0A-F3B4-7042-8474-5FCDC22C21CA}" srcOrd="0" destOrd="0" presId="urn:microsoft.com/office/officeart/2005/8/layout/target2"/>
    <dgm:cxn modelId="{ABE1D2AA-D18B-ED49-906E-280984D7790A}" type="presParOf" srcId="{9692AE0A-F3B4-7042-8474-5FCDC22C21CA}" destId="{E4211B40-12EA-7B45-94D4-2FA76D419519}" srcOrd="0" destOrd="0" presId="urn:microsoft.com/office/officeart/2005/8/layout/target2"/>
    <dgm:cxn modelId="{3AC08F86-3ADC-F44F-A379-532AA3564B3C}" type="presParOf" srcId="{9692AE0A-F3B4-7042-8474-5FCDC22C21CA}" destId="{C13C2E04-36BE-AB45-AD2F-ECA1BEE37F4E}" srcOrd="1" destOrd="0" presId="urn:microsoft.com/office/officeart/2005/8/layout/target2"/>
    <dgm:cxn modelId="{1C94FA20-D4F5-F544-B0AE-AB80057B9C03}" type="presParOf" srcId="{C13C2E04-36BE-AB45-AD2F-ECA1BEE37F4E}" destId="{1CD5B1F9-6147-4640-A9CF-B3E70E5301DD}" srcOrd="0" destOrd="0" presId="urn:microsoft.com/office/officeart/2005/8/layout/target2"/>
    <dgm:cxn modelId="{8128FE2C-40CF-EB48-B531-6CBF59F69FC6}" type="presParOf" srcId="{B81159C6-9F32-8E40-AC7E-77A04E2E5F56}" destId="{C07E2746-9ED2-B34A-A605-777CF60F21C1}" srcOrd="1" destOrd="0" presId="urn:microsoft.com/office/officeart/2005/8/layout/target2"/>
    <dgm:cxn modelId="{31284C9A-A377-0440-852B-3FAB8B7E143C}" type="presParOf" srcId="{C07E2746-9ED2-B34A-A605-777CF60F21C1}" destId="{B8966D4F-465F-C94B-B1DA-374BBA7F85F9}" srcOrd="0" destOrd="0" presId="urn:microsoft.com/office/officeart/2005/8/layout/target2"/>
    <dgm:cxn modelId="{74361217-F9F5-8343-B228-BA9DE9245F6B}" type="presParOf" srcId="{C07E2746-9ED2-B34A-A605-777CF60F21C1}" destId="{6137EF96-1625-3D40-B5AF-4FD6D18E7AE3}" srcOrd="1" destOrd="0" presId="urn:microsoft.com/office/officeart/2005/8/layout/target2"/>
    <dgm:cxn modelId="{99C7AE4A-BE2A-384A-9955-C0005AD17C0C}" type="presParOf" srcId="{6137EF96-1625-3D40-B5AF-4FD6D18E7AE3}" destId="{1D2D0899-6DDF-A343-8A8C-A75B688E7AFC}" srcOrd="0" destOrd="0" presId="urn:microsoft.com/office/officeart/2005/8/layout/target2"/>
    <dgm:cxn modelId="{A862BC8F-13BC-EB49-BAC3-9B7123532886}" type="presParOf" srcId="{B81159C6-9F32-8E40-AC7E-77A04E2E5F56}" destId="{ADD5AD74-F552-3E49-9AD7-3142316B4DBF}" srcOrd="2" destOrd="0" presId="urn:microsoft.com/office/officeart/2005/8/layout/target2"/>
    <dgm:cxn modelId="{064914D2-614C-FF4D-9061-23BF57C056EB}" type="presParOf" srcId="{ADD5AD74-F552-3E49-9AD7-3142316B4DBF}" destId="{CA0F922A-430A-1A41-B8EF-8CE07FE2412C}" srcOrd="0" destOrd="0" presId="urn:microsoft.com/office/officeart/2005/8/layout/target2"/>
    <dgm:cxn modelId="{874BD617-1BAE-D645-9965-A83085A1CDB1}" type="presParOf" srcId="{ADD5AD74-F552-3E49-9AD7-3142316B4DBF}" destId="{D1A80ECC-EABE-F44B-B954-9BF0DA286881}" srcOrd="1" destOrd="0" presId="urn:microsoft.com/office/officeart/2005/8/layout/target2"/>
    <dgm:cxn modelId="{48AFD857-A805-A041-AEB8-0706F7D7F681}" type="presParOf" srcId="{D1A80ECC-EABE-F44B-B954-9BF0DA286881}" destId="{5A954B97-9BE2-4E47-899F-8320FDC661E5}"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B5B67B-6D26-C647-A83C-DFAF470C4955}" type="doc">
      <dgm:prSet loTypeId="urn:microsoft.com/office/officeart/2005/8/layout/bList2" loCatId="" qsTypeId="urn:microsoft.com/office/officeart/2005/8/quickstyle/simple3" qsCatId="simple" csTypeId="urn:microsoft.com/office/officeart/2005/8/colors/accent3_5" csCatId="accent3" phldr="1"/>
      <dgm:spPr/>
      <dgm:t>
        <a:bodyPr/>
        <a:lstStyle/>
        <a:p>
          <a:endParaRPr lang="en-GB"/>
        </a:p>
      </dgm:t>
    </dgm:pt>
    <dgm:pt modelId="{3F3B79F9-8018-6946-B330-5C57885AA91F}">
      <dgm:prSet phldrT="[Text]" custT="1"/>
      <dgm:spPr/>
      <dgm:t>
        <a:bodyPr/>
        <a:lstStyle/>
        <a:p>
          <a:r>
            <a:rPr lang="en-GB" sz="2000" b="1" u="sng">
              <a:latin typeface="+mj-lt"/>
            </a:rPr>
            <a:t>Digital literacy at fingertips</a:t>
          </a:r>
        </a:p>
      </dgm:t>
    </dgm:pt>
    <dgm:pt modelId="{D0690A99-235D-2D40-A69D-CF553A6C95AA}" type="parTrans" cxnId="{BB9153EE-2E7F-6A4E-9B24-32BDA5AA59BF}">
      <dgm:prSet/>
      <dgm:spPr/>
      <dgm:t>
        <a:bodyPr/>
        <a:lstStyle/>
        <a:p>
          <a:endParaRPr lang="en-GB"/>
        </a:p>
      </dgm:t>
    </dgm:pt>
    <dgm:pt modelId="{31197302-267B-DD4B-B2F7-8724D0B68066}" type="sibTrans" cxnId="{BB9153EE-2E7F-6A4E-9B24-32BDA5AA59BF}">
      <dgm:prSet/>
      <dgm:spPr/>
      <dgm:t>
        <a:bodyPr/>
        <a:lstStyle/>
        <a:p>
          <a:endParaRPr lang="en-GB"/>
        </a:p>
      </dgm:t>
    </dgm:pt>
    <dgm:pt modelId="{250B883D-550E-8E43-8799-E1E7BB1D6E23}">
      <dgm:prSet phldrT="[Text]" custT="1"/>
      <dgm:spPr/>
      <dgm:t>
        <a:bodyPr/>
        <a:lstStyle/>
        <a:p>
          <a:r>
            <a:rPr lang="en-GB" sz="1800" b="1" u="sng">
              <a:latin typeface="+mj-lt"/>
            </a:rPr>
            <a:t>Digital 101 for medical students</a:t>
          </a:r>
        </a:p>
      </dgm:t>
    </dgm:pt>
    <dgm:pt modelId="{EA02090B-2C56-6644-86C8-6F74B2F1A379}" type="parTrans" cxnId="{E4AD939D-EEF4-2C49-A969-DC4EC0AB42C4}">
      <dgm:prSet/>
      <dgm:spPr/>
      <dgm:t>
        <a:bodyPr/>
        <a:lstStyle/>
        <a:p>
          <a:endParaRPr lang="en-GB"/>
        </a:p>
      </dgm:t>
    </dgm:pt>
    <dgm:pt modelId="{FDEA5646-A82E-3146-90FD-6CEF7447F103}" type="sibTrans" cxnId="{E4AD939D-EEF4-2C49-A969-DC4EC0AB42C4}">
      <dgm:prSet/>
      <dgm:spPr/>
      <dgm:t>
        <a:bodyPr/>
        <a:lstStyle/>
        <a:p>
          <a:endParaRPr lang="en-GB"/>
        </a:p>
      </dgm:t>
    </dgm:pt>
    <dgm:pt modelId="{8AA273E0-1E33-9941-B1CA-16B9CCCDD1F3}">
      <dgm:prSet phldrT="[Text]" custT="1"/>
      <dgm:spPr/>
      <dgm:t>
        <a:bodyPr/>
        <a:lstStyle/>
        <a:p>
          <a:r>
            <a:rPr lang="en-GB" sz="1800">
              <a:latin typeface="+mj-lt"/>
            </a:rPr>
            <a:t>Key words: Academics, future leadership</a:t>
          </a:r>
        </a:p>
      </dgm:t>
    </dgm:pt>
    <dgm:pt modelId="{5D419225-39E7-024B-BDDE-7F9136D4EA9C}" type="parTrans" cxnId="{A6D191EB-C48D-0643-8612-2F7791F88BAE}">
      <dgm:prSet/>
      <dgm:spPr/>
      <dgm:t>
        <a:bodyPr/>
        <a:lstStyle/>
        <a:p>
          <a:endParaRPr lang="en-GB"/>
        </a:p>
      </dgm:t>
    </dgm:pt>
    <dgm:pt modelId="{BE2BD9D1-A8AA-A549-9447-F9205D200674}" type="sibTrans" cxnId="{A6D191EB-C48D-0643-8612-2F7791F88BAE}">
      <dgm:prSet/>
      <dgm:spPr/>
      <dgm:t>
        <a:bodyPr/>
        <a:lstStyle/>
        <a:p>
          <a:endParaRPr lang="en-GB"/>
        </a:p>
      </dgm:t>
    </dgm:pt>
    <dgm:pt modelId="{1F8DA416-F27F-3F4F-8ED8-AE415E51CD85}">
      <dgm:prSet phldrT="[Text]" custT="1"/>
      <dgm:spPr/>
      <dgm:t>
        <a:bodyPr/>
        <a:lstStyle/>
        <a:p>
          <a:r>
            <a:rPr lang="en-GB" sz="1800">
              <a:latin typeface="+mj-lt"/>
            </a:rPr>
            <a:t>Implementor: Country A</a:t>
          </a:r>
        </a:p>
      </dgm:t>
    </dgm:pt>
    <dgm:pt modelId="{43C80B94-DB03-7141-B6F6-E9E52EFF20C9}" type="parTrans" cxnId="{E377A073-4328-974A-AE95-C136E8FE2C7E}">
      <dgm:prSet/>
      <dgm:spPr/>
      <dgm:t>
        <a:bodyPr/>
        <a:lstStyle/>
        <a:p>
          <a:endParaRPr lang="en-GB"/>
        </a:p>
      </dgm:t>
    </dgm:pt>
    <dgm:pt modelId="{EB61BED4-A23D-FB43-9F71-370B3208513E}" type="sibTrans" cxnId="{E377A073-4328-974A-AE95-C136E8FE2C7E}">
      <dgm:prSet/>
      <dgm:spPr/>
      <dgm:t>
        <a:bodyPr/>
        <a:lstStyle/>
        <a:p>
          <a:endParaRPr lang="en-GB"/>
        </a:p>
      </dgm:t>
    </dgm:pt>
    <dgm:pt modelId="{04B2A585-4C5B-3F4A-80A1-0017C1B50DEB}">
      <dgm:prSet phldrT="[Text]" custT="1"/>
      <dgm:spPr/>
      <dgm:t>
        <a:bodyPr/>
        <a:lstStyle/>
        <a:p>
          <a:r>
            <a:rPr lang="en-GB" sz="1800">
              <a:latin typeface="+mj-lt"/>
            </a:rPr>
            <a:t>Implementor: Country B</a:t>
          </a:r>
        </a:p>
      </dgm:t>
    </dgm:pt>
    <dgm:pt modelId="{145B0D33-B8E0-9F47-B9B1-9C8877200EBE}" type="parTrans" cxnId="{07A189DA-F6ED-0045-AF34-5E2EC48CA429}">
      <dgm:prSet/>
      <dgm:spPr/>
      <dgm:t>
        <a:bodyPr/>
        <a:lstStyle/>
        <a:p>
          <a:endParaRPr lang="en-GB"/>
        </a:p>
      </dgm:t>
    </dgm:pt>
    <dgm:pt modelId="{89E1B507-3911-904E-BFB3-9A73B1AEEABF}" type="sibTrans" cxnId="{07A189DA-F6ED-0045-AF34-5E2EC48CA429}">
      <dgm:prSet/>
      <dgm:spPr/>
      <dgm:t>
        <a:bodyPr/>
        <a:lstStyle/>
        <a:p>
          <a:endParaRPr lang="en-GB"/>
        </a:p>
      </dgm:t>
    </dgm:pt>
    <dgm:pt modelId="{7141CA1A-A267-EF4E-8A00-D926BB812785}">
      <dgm:prSet phldrT="[Text]" custT="1"/>
      <dgm:spPr/>
      <dgm:t>
        <a:bodyPr/>
        <a:lstStyle/>
        <a:p>
          <a:r>
            <a:rPr lang="en-GB" sz="1800">
              <a:latin typeface="+mj-lt"/>
            </a:rPr>
            <a:t>Key words: Digital literacy, emergencies, capacity building</a:t>
          </a:r>
        </a:p>
      </dgm:t>
    </dgm:pt>
    <dgm:pt modelId="{38D273DE-7F89-E54A-A061-11C3DA8795C7}" type="parTrans" cxnId="{EC257610-D5EA-B143-98E2-65FBA3752985}">
      <dgm:prSet/>
      <dgm:spPr/>
      <dgm:t>
        <a:bodyPr/>
        <a:lstStyle/>
        <a:p>
          <a:endParaRPr lang="en-GB"/>
        </a:p>
      </dgm:t>
    </dgm:pt>
    <dgm:pt modelId="{AE3B39B6-65AA-274F-9776-AD2EFE4A2D03}" type="sibTrans" cxnId="{EC257610-D5EA-B143-98E2-65FBA3752985}">
      <dgm:prSet/>
      <dgm:spPr/>
      <dgm:t>
        <a:bodyPr/>
        <a:lstStyle/>
        <a:p>
          <a:endParaRPr lang="en-GB"/>
        </a:p>
      </dgm:t>
    </dgm:pt>
    <dgm:pt modelId="{7EBFDF04-2308-954E-85C2-514E3AEE17C1}" type="pres">
      <dgm:prSet presAssocID="{12B5B67B-6D26-C647-A83C-DFAF470C4955}" presName="diagram" presStyleCnt="0">
        <dgm:presLayoutVars>
          <dgm:dir/>
          <dgm:animLvl val="lvl"/>
          <dgm:resizeHandles val="exact"/>
        </dgm:presLayoutVars>
      </dgm:prSet>
      <dgm:spPr/>
    </dgm:pt>
    <dgm:pt modelId="{ECA92657-BBFD-534E-9680-DD82F3F411B1}" type="pres">
      <dgm:prSet presAssocID="{3F3B79F9-8018-6946-B330-5C57885AA91F}" presName="compNode" presStyleCnt="0"/>
      <dgm:spPr/>
    </dgm:pt>
    <dgm:pt modelId="{65822509-EA3B-934B-A410-DB919E4773E4}" type="pres">
      <dgm:prSet presAssocID="{3F3B79F9-8018-6946-B330-5C57885AA91F}" presName="childRect" presStyleLbl="bgAcc1" presStyleIdx="0" presStyleCnt="2">
        <dgm:presLayoutVars>
          <dgm:bulletEnabled val="1"/>
        </dgm:presLayoutVars>
      </dgm:prSet>
      <dgm:spPr/>
    </dgm:pt>
    <dgm:pt modelId="{573E7299-B351-C14A-96B6-E19A21B54F98}" type="pres">
      <dgm:prSet presAssocID="{3F3B79F9-8018-6946-B330-5C57885AA91F}" presName="parentText" presStyleLbl="node1" presStyleIdx="0" presStyleCnt="0">
        <dgm:presLayoutVars>
          <dgm:chMax val="0"/>
          <dgm:bulletEnabled val="1"/>
        </dgm:presLayoutVars>
      </dgm:prSet>
      <dgm:spPr/>
    </dgm:pt>
    <dgm:pt modelId="{1FA93A8D-2E60-3C4C-A720-878354A5A20D}" type="pres">
      <dgm:prSet presAssocID="{3F3B79F9-8018-6946-B330-5C57885AA91F}" presName="parentRect" presStyleLbl="alignNode1" presStyleIdx="0" presStyleCnt="2"/>
      <dgm:spPr/>
    </dgm:pt>
    <dgm:pt modelId="{AF38F451-E470-4D42-AF58-0298F25D6B52}" type="pres">
      <dgm:prSet presAssocID="{3F3B79F9-8018-6946-B330-5C57885AA91F}" presName="adorn" presStyleLbl="fgAccFollowNode1" presStyleIdx="0" presStyleCnt="2"/>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04EF9246-34BC-EA4C-95FC-19DF897912B1}" type="pres">
      <dgm:prSet presAssocID="{31197302-267B-DD4B-B2F7-8724D0B68066}" presName="sibTrans" presStyleLbl="sibTrans2D1" presStyleIdx="0" presStyleCnt="0"/>
      <dgm:spPr/>
    </dgm:pt>
    <dgm:pt modelId="{B6CA63E2-DADA-3341-8F7B-A407533DB5E8}" type="pres">
      <dgm:prSet presAssocID="{250B883D-550E-8E43-8799-E1E7BB1D6E23}" presName="compNode" presStyleCnt="0"/>
      <dgm:spPr/>
    </dgm:pt>
    <dgm:pt modelId="{C9134CF5-B1AA-D74F-8B37-B04BA0FD834D}" type="pres">
      <dgm:prSet presAssocID="{250B883D-550E-8E43-8799-E1E7BB1D6E23}" presName="childRect" presStyleLbl="bgAcc1" presStyleIdx="1" presStyleCnt="2">
        <dgm:presLayoutVars>
          <dgm:bulletEnabled val="1"/>
        </dgm:presLayoutVars>
      </dgm:prSet>
      <dgm:spPr/>
    </dgm:pt>
    <dgm:pt modelId="{C2CE22F1-61C0-DB46-9998-FC6CA2457B51}" type="pres">
      <dgm:prSet presAssocID="{250B883D-550E-8E43-8799-E1E7BB1D6E23}" presName="parentText" presStyleLbl="node1" presStyleIdx="0" presStyleCnt="0">
        <dgm:presLayoutVars>
          <dgm:chMax val="0"/>
          <dgm:bulletEnabled val="1"/>
        </dgm:presLayoutVars>
      </dgm:prSet>
      <dgm:spPr/>
    </dgm:pt>
    <dgm:pt modelId="{881044DF-A0B6-F84F-8A43-9191837595E2}" type="pres">
      <dgm:prSet presAssocID="{250B883D-550E-8E43-8799-E1E7BB1D6E23}" presName="parentRect" presStyleLbl="alignNode1" presStyleIdx="1" presStyleCnt="2"/>
      <dgm:spPr/>
    </dgm:pt>
    <dgm:pt modelId="{A932655F-8AD9-124B-A8B2-ED2B0E88E4F9}" type="pres">
      <dgm:prSet presAssocID="{250B883D-550E-8E43-8799-E1E7BB1D6E23}" presName="adorn" presStyleLbl="fgAccFollowNode1" presStyleIdx="1" presStyleCnt="2"/>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Lst>
  <dgm:cxnLst>
    <dgm:cxn modelId="{EC257610-D5EA-B143-98E2-65FBA3752985}" srcId="{3F3B79F9-8018-6946-B330-5C57885AA91F}" destId="{7141CA1A-A267-EF4E-8A00-D926BB812785}" srcOrd="0" destOrd="0" parTransId="{38D273DE-7F89-E54A-A061-11C3DA8795C7}" sibTransId="{AE3B39B6-65AA-274F-9776-AD2EFE4A2D03}"/>
    <dgm:cxn modelId="{8C946F30-1E3A-3040-B1D8-00D7300935A0}" type="presOf" srcId="{3F3B79F9-8018-6946-B330-5C57885AA91F}" destId="{573E7299-B351-C14A-96B6-E19A21B54F98}" srcOrd="0" destOrd="0" presId="urn:microsoft.com/office/officeart/2005/8/layout/bList2"/>
    <dgm:cxn modelId="{D2C43B60-9352-F842-B550-2B78FC234830}" type="presOf" srcId="{12B5B67B-6D26-C647-A83C-DFAF470C4955}" destId="{7EBFDF04-2308-954E-85C2-514E3AEE17C1}" srcOrd="0" destOrd="0" presId="urn:microsoft.com/office/officeart/2005/8/layout/bList2"/>
    <dgm:cxn modelId="{7E6A466D-AE83-5B4F-A0D3-7FC3E1885610}" type="presOf" srcId="{04B2A585-4C5B-3F4A-80A1-0017C1B50DEB}" destId="{C9134CF5-B1AA-D74F-8B37-B04BA0FD834D}" srcOrd="0" destOrd="1" presId="urn:microsoft.com/office/officeart/2005/8/layout/bList2"/>
    <dgm:cxn modelId="{E377A073-4328-974A-AE95-C136E8FE2C7E}" srcId="{3F3B79F9-8018-6946-B330-5C57885AA91F}" destId="{1F8DA416-F27F-3F4F-8ED8-AE415E51CD85}" srcOrd="1" destOrd="0" parTransId="{43C80B94-DB03-7141-B6F6-E9E52EFF20C9}" sibTransId="{EB61BED4-A23D-FB43-9F71-370B3208513E}"/>
    <dgm:cxn modelId="{1D40337D-AE80-A54F-A939-930E83CFFB10}" type="presOf" srcId="{250B883D-550E-8E43-8799-E1E7BB1D6E23}" destId="{C2CE22F1-61C0-DB46-9998-FC6CA2457B51}" srcOrd="0" destOrd="0" presId="urn:microsoft.com/office/officeart/2005/8/layout/bList2"/>
    <dgm:cxn modelId="{E1BEA289-09D8-CF45-8610-2577A28E462A}" type="presOf" srcId="{8AA273E0-1E33-9941-B1CA-16B9CCCDD1F3}" destId="{C9134CF5-B1AA-D74F-8B37-B04BA0FD834D}" srcOrd="0" destOrd="0" presId="urn:microsoft.com/office/officeart/2005/8/layout/bList2"/>
    <dgm:cxn modelId="{E4AD939D-EEF4-2C49-A969-DC4EC0AB42C4}" srcId="{12B5B67B-6D26-C647-A83C-DFAF470C4955}" destId="{250B883D-550E-8E43-8799-E1E7BB1D6E23}" srcOrd="1" destOrd="0" parTransId="{EA02090B-2C56-6644-86C8-6F74B2F1A379}" sibTransId="{FDEA5646-A82E-3146-90FD-6CEF7447F103}"/>
    <dgm:cxn modelId="{5F94A3A1-7CF4-624A-AE8B-388AB2F23E3A}" type="presOf" srcId="{31197302-267B-DD4B-B2F7-8724D0B68066}" destId="{04EF9246-34BC-EA4C-95FC-19DF897912B1}" srcOrd="0" destOrd="0" presId="urn:microsoft.com/office/officeart/2005/8/layout/bList2"/>
    <dgm:cxn modelId="{4603EBB2-FACA-5544-90EB-7463346868B2}" type="presOf" srcId="{3F3B79F9-8018-6946-B330-5C57885AA91F}" destId="{1FA93A8D-2E60-3C4C-A720-878354A5A20D}" srcOrd="1" destOrd="0" presId="urn:microsoft.com/office/officeart/2005/8/layout/bList2"/>
    <dgm:cxn modelId="{A62F25DA-D8A3-AB43-847C-6A240B04C8F9}" type="presOf" srcId="{7141CA1A-A267-EF4E-8A00-D926BB812785}" destId="{65822509-EA3B-934B-A410-DB919E4773E4}" srcOrd="0" destOrd="0" presId="urn:microsoft.com/office/officeart/2005/8/layout/bList2"/>
    <dgm:cxn modelId="{07A189DA-F6ED-0045-AF34-5E2EC48CA429}" srcId="{250B883D-550E-8E43-8799-E1E7BB1D6E23}" destId="{04B2A585-4C5B-3F4A-80A1-0017C1B50DEB}" srcOrd="1" destOrd="0" parTransId="{145B0D33-B8E0-9F47-B9B1-9C8877200EBE}" sibTransId="{89E1B507-3911-904E-BFB3-9A73B1AEEABF}"/>
    <dgm:cxn modelId="{A6D191EB-C48D-0643-8612-2F7791F88BAE}" srcId="{250B883D-550E-8E43-8799-E1E7BB1D6E23}" destId="{8AA273E0-1E33-9941-B1CA-16B9CCCDD1F3}" srcOrd="0" destOrd="0" parTransId="{5D419225-39E7-024B-BDDE-7F9136D4EA9C}" sibTransId="{BE2BD9D1-A8AA-A549-9447-F9205D200674}"/>
    <dgm:cxn modelId="{D47D44ED-A346-0749-8F9C-56F694EEC497}" type="presOf" srcId="{1F8DA416-F27F-3F4F-8ED8-AE415E51CD85}" destId="{65822509-EA3B-934B-A410-DB919E4773E4}" srcOrd="0" destOrd="1" presId="urn:microsoft.com/office/officeart/2005/8/layout/bList2"/>
    <dgm:cxn modelId="{BB9153EE-2E7F-6A4E-9B24-32BDA5AA59BF}" srcId="{12B5B67B-6D26-C647-A83C-DFAF470C4955}" destId="{3F3B79F9-8018-6946-B330-5C57885AA91F}" srcOrd="0" destOrd="0" parTransId="{D0690A99-235D-2D40-A69D-CF553A6C95AA}" sibTransId="{31197302-267B-DD4B-B2F7-8724D0B68066}"/>
    <dgm:cxn modelId="{BDB4BAF1-3312-5747-B4A5-427C7D618303}" type="presOf" srcId="{250B883D-550E-8E43-8799-E1E7BB1D6E23}" destId="{881044DF-A0B6-F84F-8A43-9191837595E2}" srcOrd="1" destOrd="0" presId="urn:microsoft.com/office/officeart/2005/8/layout/bList2"/>
    <dgm:cxn modelId="{8BC2483C-A532-2047-A746-3D70B1FF9656}" type="presParOf" srcId="{7EBFDF04-2308-954E-85C2-514E3AEE17C1}" destId="{ECA92657-BBFD-534E-9680-DD82F3F411B1}" srcOrd="0" destOrd="0" presId="urn:microsoft.com/office/officeart/2005/8/layout/bList2"/>
    <dgm:cxn modelId="{ABDF4270-7649-554A-8F74-ECC3CEC89C13}" type="presParOf" srcId="{ECA92657-BBFD-534E-9680-DD82F3F411B1}" destId="{65822509-EA3B-934B-A410-DB919E4773E4}" srcOrd="0" destOrd="0" presId="urn:microsoft.com/office/officeart/2005/8/layout/bList2"/>
    <dgm:cxn modelId="{5DE0F70A-7E09-1F42-BED7-BFC5C776D0D9}" type="presParOf" srcId="{ECA92657-BBFD-534E-9680-DD82F3F411B1}" destId="{573E7299-B351-C14A-96B6-E19A21B54F98}" srcOrd="1" destOrd="0" presId="urn:microsoft.com/office/officeart/2005/8/layout/bList2"/>
    <dgm:cxn modelId="{1A0FE6B5-3FF9-0F4B-8CD7-3C4DD257298A}" type="presParOf" srcId="{ECA92657-BBFD-534E-9680-DD82F3F411B1}" destId="{1FA93A8D-2E60-3C4C-A720-878354A5A20D}" srcOrd="2" destOrd="0" presId="urn:microsoft.com/office/officeart/2005/8/layout/bList2"/>
    <dgm:cxn modelId="{025A10E3-D790-944E-9879-760332D875F0}" type="presParOf" srcId="{ECA92657-BBFD-534E-9680-DD82F3F411B1}" destId="{AF38F451-E470-4D42-AF58-0298F25D6B52}" srcOrd="3" destOrd="0" presId="urn:microsoft.com/office/officeart/2005/8/layout/bList2"/>
    <dgm:cxn modelId="{5122404D-D40A-174E-A325-CF05C018E193}" type="presParOf" srcId="{7EBFDF04-2308-954E-85C2-514E3AEE17C1}" destId="{04EF9246-34BC-EA4C-95FC-19DF897912B1}" srcOrd="1" destOrd="0" presId="urn:microsoft.com/office/officeart/2005/8/layout/bList2"/>
    <dgm:cxn modelId="{B935692C-C112-1D47-8BDE-99B38F72F777}" type="presParOf" srcId="{7EBFDF04-2308-954E-85C2-514E3AEE17C1}" destId="{B6CA63E2-DADA-3341-8F7B-A407533DB5E8}" srcOrd="2" destOrd="0" presId="urn:microsoft.com/office/officeart/2005/8/layout/bList2"/>
    <dgm:cxn modelId="{E34984EA-D7B3-AD4E-BB23-ED17DF424126}" type="presParOf" srcId="{B6CA63E2-DADA-3341-8F7B-A407533DB5E8}" destId="{C9134CF5-B1AA-D74F-8B37-B04BA0FD834D}" srcOrd="0" destOrd="0" presId="urn:microsoft.com/office/officeart/2005/8/layout/bList2"/>
    <dgm:cxn modelId="{E25EC75C-BAEC-A344-B3A0-DED54C30CD45}" type="presParOf" srcId="{B6CA63E2-DADA-3341-8F7B-A407533DB5E8}" destId="{C2CE22F1-61C0-DB46-9998-FC6CA2457B51}" srcOrd="1" destOrd="0" presId="urn:microsoft.com/office/officeart/2005/8/layout/bList2"/>
    <dgm:cxn modelId="{5BFB8461-AE4B-8042-8765-A3EFC8571277}" type="presParOf" srcId="{B6CA63E2-DADA-3341-8F7B-A407533DB5E8}" destId="{881044DF-A0B6-F84F-8A43-9191837595E2}" srcOrd="2" destOrd="0" presId="urn:microsoft.com/office/officeart/2005/8/layout/bList2"/>
    <dgm:cxn modelId="{E0C8D8D2-1F03-3D4F-89F5-D9DFC8756409}" type="presParOf" srcId="{B6CA63E2-DADA-3341-8F7B-A407533DB5E8}" destId="{A932655F-8AD9-124B-A8B2-ED2B0E88E4F9}"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B5B67B-6D26-C647-A83C-DFAF470C4955}" type="doc">
      <dgm:prSet loTypeId="urn:microsoft.com/office/officeart/2005/8/layout/vList4" loCatId="" qsTypeId="urn:microsoft.com/office/officeart/2005/8/quickstyle/simple3" qsCatId="simple" csTypeId="urn:microsoft.com/office/officeart/2005/8/colors/accent3_5" csCatId="accent3" phldr="1"/>
      <dgm:spPr/>
      <dgm:t>
        <a:bodyPr/>
        <a:lstStyle/>
        <a:p>
          <a:endParaRPr lang="en-GB"/>
        </a:p>
      </dgm:t>
    </dgm:pt>
    <dgm:pt modelId="{3F3B79F9-8018-6946-B330-5C57885AA91F}">
      <dgm:prSet phldrT="[Text]"/>
      <dgm:spPr/>
      <dgm:t>
        <a:bodyPr/>
        <a:lstStyle/>
        <a:p>
          <a:r>
            <a:rPr lang="en-GB" b="1" u="sng">
              <a:latin typeface="+mj-lt"/>
            </a:rPr>
            <a:t>Digital literacy at fingertips</a:t>
          </a:r>
        </a:p>
      </dgm:t>
    </dgm:pt>
    <dgm:pt modelId="{D0690A99-235D-2D40-A69D-CF553A6C95AA}" type="parTrans" cxnId="{BB9153EE-2E7F-6A4E-9B24-32BDA5AA59BF}">
      <dgm:prSet/>
      <dgm:spPr/>
      <dgm:t>
        <a:bodyPr/>
        <a:lstStyle/>
        <a:p>
          <a:endParaRPr lang="en-GB"/>
        </a:p>
      </dgm:t>
    </dgm:pt>
    <dgm:pt modelId="{31197302-267B-DD4B-B2F7-8724D0B68066}" type="sibTrans" cxnId="{BB9153EE-2E7F-6A4E-9B24-32BDA5AA59BF}">
      <dgm:prSet/>
      <dgm:spPr/>
      <dgm:t>
        <a:bodyPr/>
        <a:lstStyle/>
        <a:p>
          <a:endParaRPr lang="en-GB"/>
        </a:p>
      </dgm:t>
    </dgm:pt>
    <dgm:pt modelId="{BB243922-8DC4-A748-A820-4DB3A8C9C405}">
      <dgm:prSet phldrT="[Text]"/>
      <dgm:spPr/>
      <dgm:t>
        <a:bodyPr/>
        <a:lstStyle/>
        <a:p>
          <a:r>
            <a:rPr lang="en-GB">
              <a:latin typeface="+mj-lt"/>
            </a:rPr>
            <a:t>Leading actor:</a:t>
          </a:r>
        </a:p>
      </dgm:t>
    </dgm:pt>
    <dgm:pt modelId="{45E569A1-F6EE-EA4A-B809-B32DC63826B9}" type="parTrans" cxnId="{00041217-4673-054F-83C4-AD457B8D3C16}">
      <dgm:prSet/>
      <dgm:spPr/>
      <dgm:t>
        <a:bodyPr/>
        <a:lstStyle/>
        <a:p>
          <a:endParaRPr lang="en-GB"/>
        </a:p>
      </dgm:t>
    </dgm:pt>
    <dgm:pt modelId="{6F9447B3-18C7-6546-AE65-AD660936B728}" type="sibTrans" cxnId="{00041217-4673-054F-83C4-AD457B8D3C16}">
      <dgm:prSet/>
      <dgm:spPr/>
      <dgm:t>
        <a:bodyPr/>
        <a:lstStyle/>
        <a:p>
          <a:endParaRPr lang="en-GB"/>
        </a:p>
      </dgm:t>
    </dgm:pt>
    <dgm:pt modelId="{D41C6BCD-8E05-5642-9B2B-BC82657BB037}">
      <dgm:prSet phldrT="[Text]"/>
      <dgm:spPr/>
      <dgm:t>
        <a:bodyPr/>
        <a:lstStyle/>
        <a:p>
          <a:r>
            <a:rPr lang="en-GB">
              <a:latin typeface="+mj-lt"/>
            </a:rPr>
            <a:t>Key words: Health emergencies, capacity building</a:t>
          </a:r>
        </a:p>
      </dgm:t>
    </dgm:pt>
    <dgm:pt modelId="{6A092D1D-05D7-C948-8E48-C2AE7FA8CFF2}" type="parTrans" cxnId="{D5DAC855-1B9F-6948-B0CA-C626C019D9CB}">
      <dgm:prSet/>
      <dgm:spPr/>
      <dgm:t>
        <a:bodyPr/>
        <a:lstStyle/>
        <a:p>
          <a:endParaRPr lang="en-GB"/>
        </a:p>
      </dgm:t>
    </dgm:pt>
    <dgm:pt modelId="{C2D5CE83-FBE2-9D48-9528-AE01E768F8D8}" type="sibTrans" cxnId="{D5DAC855-1B9F-6948-B0CA-C626C019D9CB}">
      <dgm:prSet/>
      <dgm:spPr/>
      <dgm:t>
        <a:bodyPr/>
        <a:lstStyle/>
        <a:p>
          <a:endParaRPr lang="en-GB"/>
        </a:p>
      </dgm:t>
    </dgm:pt>
    <dgm:pt modelId="{250B883D-550E-8E43-8799-E1E7BB1D6E23}">
      <dgm:prSet phldrT="[Text]"/>
      <dgm:spPr/>
      <dgm:t>
        <a:bodyPr/>
        <a:lstStyle/>
        <a:p>
          <a:r>
            <a:rPr lang="en-GB" b="1" u="sng">
              <a:latin typeface="+mj-lt"/>
            </a:rPr>
            <a:t>Healthy ageing</a:t>
          </a:r>
        </a:p>
      </dgm:t>
    </dgm:pt>
    <dgm:pt modelId="{EA02090B-2C56-6644-86C8-6F74B2F1A379}" type="parTrans" cxnId="{E4AD939D-EEF4-2C49-A969-DC4EC0AB42C4}">
      <dgm:prSet/>
      <dgm:spPr/>
      <dgm:t>
        <a:bodyPr/>
        <a:lstStyle/>
        <a:p>
          <a:endParaRPr lang="en-GB"/>
        </a:p>
      </dgm:t>
    </dgm:pt>
    <dgm:pt modelId="{FDEA5646-A82E-3146-90FD-6CEF7447F103}" type="sibTrans" cxnId="{E4AD939D-EEF4-2C49-A969-DC4EC0AB42C4}">
      <dgm:prSet/>
      <dgm:spPr/>
      <dgm:t>
        <a:bodyPr/>
        <a:lstStyle/>
        <a:p>
          <a:endParaRPr lang="en-GB"/>
        </a:p>
      </dgm:t>
    </dgm:pt>
    <dgm:pt modelId="{104D82B0-4AD7-CD4F-8DA6-95F0AD351CED}">
      <dgm:prSet phldrT="[Text]"/>
      <dgm:spPr/>
      <dgm:t>
        <a:bodyPr/>
        <a:lstStyle/>
        <a:p>
          <a:r>
            <a:rPr lang="en-GB">
              <a:latin typeface="+mj-lt"/>
            </a:rPr>
            <a:t>Leading actor:</a:t>
          </a:r>
        </a:p>
      </dgm:t>
    </dgm:pt>
    <dgm:pt modelId="{9C6BDCD4-31FD-144E-957C-C60C0FA037BE}" type="parTrans" cxnId="{6C151A0A-5934-1643-9AAE-6E0807CEBA1A}">
      <dgm:prSet/>
      <dgm:spPr/>
      <dgm:t>
        <a:bodyPr/>
        <a:lstStyle/>
        <a:p>
          <a:endParaRPr lang="en-GB"/>
        </a:p>
      </dgm:t>
    </dgm:pt>
    <dgm:pt modelId="{A2874820-D0A5-E84F-8819-7D0CA6F5D20F}" type="sibTrans" cxnId="{6C151A0A-5934-1643-9AAE-6E0807CEBA1A}">
      <dgm:prSet/>
      <dgm:spPr/>
      <dgm:t>
        <a:bodyPr/>
        <a:lstStyle/>
        <a:p>
          <a:endParaRPr lang="en-GB"/>
        </a:p>
      </dgm:t>
    </dgm:pt>
    <dgm:pt modelId="{8AA273E0-1E33-9941-B1CA-16B9CCCDD1F3}">
      <dgm:prSet phldrT="[Text]"/>
      <dgm:spPr/>
      <dgm:t>
        <a:bodyPr/>
        <a:lstStyle/>
        <a:p>
          <a:r>
            <a:rPr lang="en-GB">
              <a:latin typeface="+mj-lt"/>
            </a:rPr>
            <a:t>Key words: Ageing</a:t>
          </a:r>
        </a:p>
      </dgm:t>
    </dgm:pt>
    <dgm:pt modelId="{5D419225-39E7-024B-BDDE-7F9136D4EA9C}" type="parTrans" cxnId="{A6D191EB-C48D-0643-8612-2F7791F88BAE}">
      <dgm:prSet/>
      <dgm:spPr/>
      <dgm:t>
        <a:bodyPr/>
        <a:lstStyle/>
        <a:p>
          <a:endParaRPr lang="en-GB"/>
        </a:p>
      </dgm:t>
    </dgm:pt>
    <dgm:pt modelId="{BE2BD9D1-A8AA-A549-9447-F9205D200674}" type="sibTrans" cxnId="{A6D191EB-C48D-0643-8612-2F7791F88BAE}">
      <dgm:prSet/>
      <dgm:spPr/>
      <dgm:t>
        <a:bodyPr/>
        <a:lstStyle/>
        <a:p>
          <a:endParaRPr lang="en-GB"/>
        </a:p>
      </dgm:t>
    </dgm:pt>
    <dgm:pt modelId="{0AF68CEA-573E-AE41-AB6A-32D28ADDCD19}">
      <dgm:prSet phldrT="[Text]"/>
      <dgm:spPr/>
      <dgm:t>
        <a:bodyPr/>
        <a:lstStyle/>
        <a:p>
          <a:r>
            <a:rPr lang="en-GB" b="1" u="sng">
              <a:latin typeface="+mj-lt"/>
            </a:rPr>
            <a:t>Interoperable digital health ecosystem</a:t>
          </a:r>
        </a:p>
      </dgm:t>
    </dgm:pt>
    <dgm:pt modelId="{AC8DA82E-1A3E-5943-A3E0-2D9CFD9386F2}" type="parTrans" cxnId="{36282E52-9097-9B42-83FA-5C1AFE1CE1F8}">
      <dgm:prSet/>
      <dgm:spPr/>
      <dgm:t>
        <a:bodyPr/>
        <a:lstStyle/>
        <a:p>
          <a:endParaRPr lang="en-GB"/>
        </a:p>
      </dgm:t>
    </dgm:pt>
    <dgm:pt modelId="{92195528-E44E-CE43-ABB6-9BA9E7148904}" type="sibTrans" cxnId="{36282E52-9097-9B42-83FA-5C1AFE1CE1F8}">
      <dgm:prSet/>
      <dgm:spPr/>
      <dgm:t>
        <a:bodyPr/>
        <a:lstStyle/>
        <a:p>
          <a:endParaRPr lang="en-GB"/>
        </a:p>
      </dgm:t>
    </dgm:pt>
    <dgm:pt modelId="{3EA31A40-9F39-AC4D-ABC2-4A5739060C4B}">
      <dgm:prSet phldrT="[Text]"/>
      <dgm:spPr/>
      <dgm:t>
        <a:bodyPr/>
        <a:lstStyle/>
        <a:p>
          <a:r>
            <a:rPr lang="en-GB">
              <a:latin typeface="+mj-lt"/>
            </a:rPr>
            <a:t>Leading actor:</a:t>
          </a:r>
        </a:p>
      </dgm:t>
    </dgm:pt>
    <dgm:pt modelId="{5A7A7EA5-E8C5-554D-92A3-5E327420EFD0}" type="parTrans" cxnId="{3A0B140D-77A6-DE49-A2D3-A5510927EEB6}">
      <dgm:prSet/>
      <dgm:spPr/>
      <dgm:t>
        <a:bodyPr/>
        <a:lstStyle/>
        <a:p>
          <a:endParaRPr lang="en-GB"/>
        </a:p>
      </dgm:t>
    </dgm:pt>
    <dgm:pt modelId="{8BB46F9C-8E26-F240-AAFE-4AC7038D8F53}" type="sibTrans" cxnId="{3A0B140D-77A6-DE49-A2D3-A5510927EEB6}">
      <dgm:prSet/>
      <dgm:spPr/>
      <dgm:t>
        <a:bodyPr/>
        <a:lstStyle/>
        <a:p>
          <a:endParaRPr lang="en-GB"/>
        </a:p>
      </dgm:t>
    </dgm:pt>
    <dgm:pt modelId="{44F4AF52-31EE-E34F-8F04-883B27EBE9E7}">
      <dgm:prSet phldrT="[Text]"/>
      <dgm:spPr/>
      <dgm:t>
        <a:bodyPr/>
        <a:lstStyle/>
        <a:p>
          <a:r>
            <a:rPr lang="en-GB">
              <a:latin typeface="+mj-lt"/>
            </a:rPr>
            <a:t>Key words: Diagnostics, Telemedicine, Artificial intelligence</a:t>
          </a:r>
        </a:p>
      </dgm:t>
    </dgm:pt>
    <dgm:pt modelId="{26CDEE2C-91D4-314F-8E20-6B70E9FF1C77}" type="parTrans" cxnId="{D8126056-BB55-2349-B3F0-BA9C94974B31}">
      <dgm:prSet/>
      <dgm:spPr/>
      <dgm:t>
        <a:bodyPr/>
        <a:lstStyle/>
        <a:p>
          <a:endParaRPr lang="en-GB"/>
        </a:p>
      </dgm:t>
    </dgm:pt>
    <dgm:pt modelId="{C53A8788-2BED-DA42-9B78-83E34BF103EE}" type="sibTrans" cxnId="{D8126056-BB55-2349-B3F0-BA9C94974B31}">
      <dgm:prSet/>
      <dgm:spPr/>
      <dgm:t>
        <a:bodyPr/>
        <a:lstStyle/>
        <a:p>
          <a:endParaRPr lang="en-GB"/>
        </a:p>
      </dgm:t>
    </dgm:pt>
    <dgm:pt modelId="{1F8DA416-F27F-3F4F-8ED8-AE415E51CD85}">
      <dgm:prSet phldrT="[Text]"/>
      <dgm:spPr/>
      <dgm:t>
        <a:bodyPr/>
        <a:lstStyle/>
        <a:p>
          <a:r>
            <a:rPr lang="en-GB">
              <a:latin typeface="+mj-lt"/>
            </a:rPr>
            <a:t>Strategic objective: SO1</a:t>
          </a:r>
        </a:p>
      </dgm:t>
    </dgm:pt>
    <dgm:pt modelId="{43C80B94-DB03-7141-B6F6-E9E52EFF20C9}" type="parTrans" cxnId="{E377A073-4328-974A-AE95-C136E8FE2C7E}">
      <dgm:prSet/>
      <dgm:spPr/>
      <dgm:t>
        <a:bodyPr/>
        <a:lstStyle/>
        <a:p>
          <a:endParaRPr lang="en-GB"/>
        </a:p>
      </dgm:t>
    </dgm:pt>
    <dgm:pt modelId="{EB61BED4-A23D-FB43-9F71-370B3208513E}" type="sibTrans" cxnId="{E377A073-4328-974A-AE95-C136E8FE2C7E}">
      <dgm:prSet/>
      <dgm:spPr/>
      <dgm:t>
        <a:bodyPr/>
        <a:lstStyle/>
        <a:p>
          <a:endParaRPr lang="en-GB"/>
        </a:p>
      </dgm:t>
    </dgm:pt>
    <dgm:pt modelId="{04B2A585-4C5B-3F4A-80A1-0017C1B50DEB}">
      <dgm:prSet phldrT="[Text]"/>
      <dgm:spPr/>
      <dgm:t>
        <a:bodyPr/>
        <a:lstStyle/>
        <a:p>
          <a:r>
            <a:rPr lang="en-GB">
              <a:latin typeface="+mj-lt"/>
            </a:rPr>
            <a:t>Strategic objectives: SO3, SO4</a:t>
          </a:r>
        </a:p>
      </dgm:t>
    </dgm:pt>
    <dgm:pt modelId="{145B0D33-B8E0-9F47-B9B1-9C8877200EBE}" type="parTrans" cxnId="{07A189DA-F6ED-0045-AF34-5E2EC48CA429}">
      <dgm:prSet/>
      <dgm:spPr/>
      <dgm:t>
        <a:bodyPr/>
        <a:lstStyle/>
        <a:p>
          <a:endParaRPr lang="en-GB"/>
        </a:p>
      </dgm:t>
    </dgm:pt>
    <dgm:pt modelId="{89E1B507-3911-904E-BFB3-9A73B1AEEABF}" type="sibTrans" cxnId="{07A189DA-F6ED-0045-AF34-5E2EC48CA429}">
      <dgm:prSet/>
      <dgm:spPr/>
      <dgm:t>
        <a:bodyPr/>
        <a:lstStyle/>
        <a:p>
          <a:endParaRPr lang="en-GB"/>
        </a:p>
      </dgm:t>
    </dgm:pt>
    <dgm:pt modelId="{19C559AD-1284-8646-9768-FD990D4C3D25}">
      <dgm:prSet phldrT="[Text]"/>
      <dgm:spPr/>
      <dgm:t>
        <a:bodyPr/>
        <a:lstStyle/>
        <a:p>
          <a:r>
            <a:rPr lang="en-GB">
              <a:latin typeface="+mj-lt"/>
            </a:rPr>
            <a:t>Strategic objectives: SO1, SO4</a:t>
          </a:r>
        </a:p>
      </dgm:t>
    </dgm:pt>
    <dgm:pt modelId="{C6EDF1CD-C39B-0B47-AA79-910F6F7BDC77}" type="parTrans" cxnId="{D2222D3A-0772-7F48-9D48-313D24D5F6E5}">
      <dgm:prSet/>
      <dgm:spPr/>
      <dgm:t>
        <a:bodyPr/>
        <a:lstStyle/>
        <a:p>
          <a:endParaRPr lang="en-GB"/>
        </a:p>
      </dgm:t>
    </dgm:pt>
    <dgm:pt modelId="{A4AEE8F0-7653-F54D-ACD1-563653F7747C}" type="sibTrans" cxnId="{D2222D3A-0772-7F48-9D48-313D24D5F6E5}">
      <dgm:prSet/>
      <dgm:spPr/>
      <dgm:t>
        <a:bodyPr/>
        <a:lstStyle/>
        <a:p>
          <a:endParaRPr lang="en-GB"/>
        </a:p>
      </dgm:t>
    </dgm:pt>
    <dgm:pt modelId="{5D8606B5-4D9A-6D47-9F6C-963A2496DECD}" type="pres">
      <dgm:prSet presAssocID="{12B5B67B-6D26-C647-A83C-DFAF470C4955}" presName="linear" presStyleCnt="0">
        <dgm:presLayoutVars>
          <dgm:dir/>
          <dgm:resizeHandles val="exact"/>
        </dgm:presLayoutVars>
      </dgm:prSet>
      <dgm:spPr/>
    </dgm:pt>
    <dgm:pt modelId="{699600BB-C5D8-F04B-BBFD-122A2D7387B2}" type="pres">
      <dgm:prSet presAssocID="{3F3B79F9-8018-6946-B330-5C57885AA91F}" presName="comp" presStyleCnt="0"/>
      <dgm:spPr/>
    </dgm:pt>
    <dgm:pt modelId="{FACAA41B-ED95-454B-839B-AC61E2B00D38}" type="pres">
      <dgm:prSet presAssocID="{3F3B79F9-8018-6946-B330-5C57885AA91F}" presName="box" presStyleLbl="node1" presStyleIdx="0" presStyleCnt="3"/>
      <dgm:spPr/>
    </dgm:pt>
    <dgm:pt modelId="{45373CA4-3FF8-6A49-954E-AD6B260F8F55}" type="pres">
      <dgm:prSet presAssocID="{3F3B79F9-8018-6946-B330-5C57885AA91F}" presName="img"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770081E-9F90-2A4C-B9DF-56CD235C5FD5}" type="pres">
      <dgm:prSet presAssocID="{3F3B79F9-8018-6946-B330-5C57885AA91F}" presName="text" presStyleLbl="node1" presStyleIdx="0" presStyleCnt="3">
        <dgm:presLayoutVars>
          <dgm:bulletEnabled val="1"/>
        </dgm:presLayoutVars>
      </dgm:prSet>
      <dgm:spPr/>
    </dgm:pt>
    <dgm:pt modelId="{2DEC8AEA-C550-AE4A-8065-FAEBD56E48D7}" type="pres">
      <dgm:prSet presAssocID="{31197302-267B-DD4B-B2F7-8724D0B68066}" presName="spacer" presStyleCnt="0"/>
      <dgm:spPr/>
    </dgm:pt>
    <dgm:pt modelId="{38CAC73D-7B37-414E-8A00-200660819365}" type="pres">
      <dgm:prSet presAssocID="{250B883D-550E-8E43-8799-E1E7BB1D6E23}" presName="comp" presStyleCnt="0"/>
      <dgm:spPr/>
    </dgm:pt>
    <dgm:pt modelId="{C6342C15-8207-FD4C-8A91-3B399C608A64}" type="pres">
      <dgm:prSet presAssocID="{250B883D-550E-8E43-8799-E1E7BB1D6E23}" presName="box" presStyleLbl="node1" presStyleIdx="1" presStyleCnt="3"/>
      <dgm:spPr/>
    </dgm:pt>
    <dgm:pt modelId="{570220A9-9392-4847-9F6B-9BF131751AA6}" type="pres">
      <dgm:prSet presAssocID="{250B883D-550E-8E43-8799-E1E7BB1D6E23}"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E43816B-FD89-8A47-ADAE-A0A51B65B426}" type="pres">
      <dgm:prSet presAssocID="{250B883D-550E-8E43-8799-E1E7BB1D6E23}" presName="text" presStyleLbl="node1" presStyleIdx="1" presStyleCnt="3">
        <dgm:presLayoutVars>
          <dgm:bulletEnabled val="1"/>
        </dgm:presLayoutVars>
      </dgm:prSet>
      <dgm:spPr/>
    </dgm:pt>
    <dgm:pt modelId="{A2DF0004-801C-FD44-AECB-750FF3E0AD8A}" type="pres">
      <dgm:prSet presAssocID="{FDEA5646-A82E-3146-90FD-6CEF7447F103}" presName="spacer" presStyleCnt="0"/>
      <dgm:spPr/>
    </dgm:pt>
    <dgm:pt modelId="{CD9B0978-227F-084E-95AE-B05B2B343214}" type="pres">
      <dgm:prSet presAssocID="{0AF68CEA-573E-AE41-AB6A-32D28ADDCD19}" presName="comp" presStyleCnt="0"/>
      <dgm:spPr/>
    </dgm:pt>
    <dgm:pt modelId="{355B60E5-280A-4F43-ACAD-AF890FAD06FE}" type="pres">
      <dgm:prSet presAssocID="{0AF68CEA-573E-AE41-AB6A-32D28ADDCD19}" presName="box" presStyleLbl="node1" presStyleIdx="2" presStyleCnt="3"/>
      <dgm:spPr/>
    </dgm:pt>
    <dgm:pt modelId="{99A5E545-542D-F747-95A4-237E1F656C09}" type="pres">
      <dgm:prSet presAssocID="{0AF68CEA-573E-AE41-AB6A-32D28ADDCD19}"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8AF035B6-68CE-794E-A3D4-411ABD94E066}" type="pres">
      <dgm:prSet presAssocID="{0AF68CEA-573E-AE41-AB6A-32D28ADDCD19}" presName="text" presStyleLbl="node1" presStyleIdx="2" presStyleCnt="3">
        <dgm:presLayoutVars>
          <dgm:bulletEnabled val="1"/>
        </dgm:presLayoutVars>
      </dgm:prSet>
      <dgm:spPr/>
    </dgm:pt>
  </dgm:ptLst>
  <dgm:cxnLst>
    <dgm:cxn modelId="{882F9C03-CEFF-144D-83B5-4DD4E17D7CE4}" type="presOf" srcId="{3EA31A40-9F39-AC4D-ABC2-4A5739060C4B}" destId="{355B60E5-280A-4F43-ACAD-AF890FAD06FE}" srcOrd="0" destOrd="1" presId="urn:microsoft.com/office/officeart/2005/8/layout/vList4"/>
    <dgm:cxn modelId="{6C151A0A-5934-1643-9AAE-6E0807CEBA1A}" srcId="{250B883D-550E-8E43-8799-E1E7BB1D6E23}" destId="{104D82B0-4AD7-CD4F-8DA6-95F0AD351CED}" srcOrd="0" destOrd="0" parTransId="{9C6BDCD4-31FD-144E-957C-C60C0FA037BE}" sibTransId="{A2874820-D0A5-E84F-8819-7D0CA6F5D20F}"/>
    <dgm:cxn modelId="{3A0B140D-77A6-DE49-A2D3-A5510927EEB6}" srcId="{0AF68CEA-573E-AE41-AB6A-32D28ADDCD19}" destId="{3EA31A40-9F39-AC4D-ABC2-4A5739060C4B}" srcOrd="0" destOrd="0" parTransId="{5A7A7EA5-E8C5-554D-92A3-5E327420EFD0}" sibTransId="{8BB46F9C-8E26-F240-AAFE-4AC7038D8F53}"/>
    <dgm:cxn modelId="{9DDAF612-4DB9-AE45-9EC1-C545DE13B7E6}" type="presOf" srcId="{BB243922-8DC4-A748-A820-4DB3A8C9C405}" destId="{FACAA41B-ED95-454B-839B-AC61E2B00D38}" srcOrd="0" destOrd="1" presId="urn:microsoft.com/office/officeart/2005/8/layout/vList4"/>
    <dgm:cxn modelId="{00041217-4673-054F-83C4-AD457B8D3C16}" srcId="{3F3B79F9-8018-6946-B330-5C57885AA91F}" destId="{BB243922-8DC4-A748-A820-4DB3A8C9C405}" srcOrd="0" destOrd="0" parTransId="{45E569A1-F6EE-EA4A-B809-B32DC63826B9}" sibTransId="{6F9447B3-18C7-6546-AE65-AD660936B728}"/>
    <dgm:cxn modelId="{333C7322-01E1-F94E-9D65-D44C4E105EF2}" type="presOf" srcId="{8AA273E0-1E33-9941-B1CA-16B9CCCDD1F3}" destId="{FE43816B-FD89-8A47-ADAE-A0A51B65B426}" srcOrd="1" destOrd="2" presId="urn:microsoft.com/office/officeart/2005/8/layout/vList4"/>
    <dgm:cxn modelId="{3929E025-067E-D54D-A347-38B7763B67DA}" type="presOf" srcId="{19C559AD-1284-8646-9768-FD990D4C3D25}" destId="{355B60E5-280A-4F43-ACAD-AF890FAD06FE}" srcOrd="0" destOrd="3" presId="urn:microsoft.com/office/officeart/2005/8/layout/vList4"/>
    <dgm:cxn modelId="{AADEF330-A663-A146-9BD1-84135F9C871F}" type="presOf" srcId="{D41C6BCD-8E05-5642-9B2B-BC82657BB037}" destId="{5770081E-9F90-2A4C-B9DF-56CD235C5FD5}" srcOrd="1" destOrd="2" presId="urn:microsoft.com/office/officeart/2005/8/layout/vList4"/>
    <dgm:cxn modelId="{8B7BC231-E5D4-924C-A273-6ACB82444100}" type="presOf" srcId="{44F4AF52-31EE-E34F-8F04-883B27EBE9E7}" destId="{355B60E5-280A-4F43-ACAD-AF890FAD06FE}" srcOrd="0" destOrd="2" presId="urn:microsoft.com/office/officeart/2005/8/layout/vList4"/>
    <dgm:cxn modelId="{26361E36-A25D-F14D-B492-5FED4D927B4A}" type="presOf" srcId="{1F8DA416-F27F-3F4F-8ED8-AE415E51CD85}" destId="{FACAA41B-ED95-454B-839B-AC61E2B00D38}" srcOrd="0" destOrd="3" presId="urn:microsoft.com/office/officeart/2005/8/layout/vList4"/>
    <dgm:cxn modelId="{6978BA38-74BC-2142-9132-67DB2E28C411}" type="presOf" srcId="{3F3B79F9-8018-6946-B330-5C57885AA91F}" destId="{5770081E-9F90-2A4C-B9DF-56CD235C5FD5}" srcOrd="1" destOrd="0" presId="urn:microsoft.com/office/officeart/2005/8/layout/vList4"/>
    <dgm:cxn modelId="{D2222D3A-0772-7F48-9D48-313D24D5F6E5}" srcId="{0AF68CEA-573E-AE41-AB6A-32D28ADDCD19}" destId="{19C559AD-1284-8646-9768-FD990D4C3D25}" srcOrd="2" destOrd="0" parTransId="{C6EDF1CD-C39B-0B47-AA79-910F6F7BDC77}" sibTransId="{A4AEE8F0-7653-F54D-ACD1-563653F7747C}"/>
    <dgm:cxn modelId="{F0888543-517A-4C45-A1CB-CA458E6BFE00}" type="presOf" srcId="{44F4AF52-31EE-E34F-8F04-883B27EBE9E7}" destId="{8AF035B6-68CE-794E-A3D4-411ABD94E066}" srcOrd="1" destOrd="2" presId="urn:microsoft.com/office/officeart/2005/8/layout/vList4"/>
    <dgm:cxn modelId="{0D9DDB45-7D4C-E449-BA09-8803373A7C98}" type="presOf" srcId="{19C559AD-1284-8646-9768-FD990D4C3D25}" destId="{8AF035B6-68CE-794E-A3D4-411ABD94E066}" srcOrd="1" destOrd="3" presId="urn:microsoft.com/office/officeart/2005/8/layout/vList4"/>
    <dgm:cxn modelId="{BB574D68-CF89-2849-AE01-1F97E449567F}" type="presOf" srcId="{04B2A585-4C5B-3F4A-80A1-0017C1B50DEB}" destId="{FE43816B-FD89-8A47-ADAE-A0A51B65B426}" srcOrd="1" destOrd="3" presId="urn:microsoft.com/office/officeart/2005/8/layout/vList4"/>
    <dgm:cxn modelId="{36282E52-9097-9B42-83FA-5C1AFE1CE1F8}" srcId="{12B5B67B-6D26-C647-A83C-DFAF470C4955}" destId="{0AF68CEA-573E-AE41-AB6A-32D28ADDCD19}" srcOrd="2" destOrd="0" parTransId="{AC8DA82E-1A3E-5943-A3E0-2D9CFD9386F2}" sibTransId="{92195528-E44E-CE43-ABB6-9BA9E7148904}"/>
    <dgm:cxn modelId="{E377A073-4328-974A-AE95-C136E8FE2C7E}" srcId="{3F3B79F9-8018-6946-B330-5C57885AA91F}" destId="{1F8DA416-F27F-3F4F-8ED8-AE415E51CD85}" srcOrd="2" destOrd="0" parTransId="{43C80B94-DB03-7141-B6F6-E9E52EFF20C9}" sibTransId="{EB61BED4-A23D-FB43-9F71-370B3208513E}"/>
    <dgm:cxn modelId="{D5DAC855-1B9F-6948-B0CA-C626C019D9CB}" srcId="{3F3B79F9-8018-6946-B330-5C57885AA91F}" destId="{D41C6BCD-8E05-5642-9B2B-BC82657BB037}" srcOrd="1" destOrd="0" parTransId="{6A092D1D-05D7-C948-8E48-C2AE7FA8CFF2}" sibTransId="{C2D5CE83-FBE2-9D48-9528-AE01E768F8D8}"/>
    <dgm:cxn modelId="{D8126056-BB55-2349-B3F0-BA9C94974B31}" srcId="{0AF68CEA-573E-AE41-AB6A-32D28ADDCD19}" destId="{44F4AF52-31EE-E34F-8F04-883B27EBE9E7}" srcOrd="1" destOrd="0" parTransId="{26CDEE2C-91D4-314F-8E20-6B70E9FF1C77}" sibTransId="{C53A8788-2BED-DA42-9B78-83E34BF103EE}"/>
    <dgm:cxn modelId="{9173D582-797D-5146-B5B3-0E32CA2F0D23}" type="presOf" srcId="{BB243922-8DC4-A748-A820-4DB3A8C9C405}" destId="{5770081E-9F90-2A4C-B9DF-56CD235C5FD5}" srcOrd="1" destOrd="1" presId="urn:microsoft.com/office/officeart/2005/8/layout/vList4"/>
    <dgm:cxn modelId="{FE35A788-69C1-A34C-9984-15A1314BF000}" type="presOf" srcId="{250B883D-550E-8E43-8799-E1E7BB1D6E23}" destId="{C6342C15-8207-FD4C-8A91-3B399C608A64}" srcOrd="0" destOrd="0" presId="urn:microsoft.com/office/officeart/2005/8/layout/vList4"/>
    <dgm:cxn modelId="{7E422298-67B0-D445-8F10-A9A759F7CB18}" type="presOf" srcId="{04B2A585-4C5B-3F4A-80A1-0017C1B50DEB}" destId="{C6342C15-8207-FD4C-8A91-3B399C608A64}" srcOrd="0" destOrd="3" presId="urn:microsoft.com/office/officeart/2005/8/layout/vList4"/>
    <dgm:cxn modelId="{E4AD939D-EEF4-2C49-A969-DC4EC0AB42C4}" srcId="{12B5B67B-6D26-C647-A83C-DFAF470C4955}" destId="{250B883D-550E-8E43-8799-E1E7BB1D6E23}" srcOrd="1" destOrd="0" parTransId="{EA02090B-2C56-6644-86C8-6F74B2F1A379}" sibTransId="{FDEA5646-A82E-3146-90FD-6CEF7447F103}"/>
    <dgm:cxn modelId="{5832369E-EE09-824C-8E10-A7B3617ED6CC}" type="presOf" srcId="{104D82B0-4AD7-CD4F-8DA6-95F0AD351CED}" destId="{C6342C15-8207-FD4C-8A91-3B399C608A64}" srcOrd="0" destOrd="1" presId="urn:microsoft.com/office/officeart/2005/8/layout/vList4"/>
    <dgm:cxn modelId="{A540AAA3-A1B3-704D-8E9F-14AD6E7D8F6E}" type="presOf" srcId="{3EA31A40-9F39-AC4D-ABC2-4A5739060C4B}" destId="{8AF035B6-68CE-794E-A3D4-411ABD94E066}" srcOrd="1" destOrd="1" presId="urn:microsoft.com/office/officeart/2005/8/layout/vList4"/>
    <dgm:cxn modelId="{17748AAB-14B1-D440-A7E2-3257FA51406C}" type="presOf" srcId="{8AA273E0-1E33-9941-B1CA-16B9CCCDD1F3}" destId="{C6342C15-8207-FD4C-8A91-3B399C608A64}" srcOrd="0" destOrd="2" presId="urn:microsoft.com/office/officeart/2005/8/layout/vList4"/>
    <dgm:cxn modelId="{4C3E8EC4-98AA-404D-8740-FE1E4E095C5C}" type="presOf" srcId="{1F8DA416-F27F-3F4F-8ED8-AE415E51CD85}" destId="{5770081E-9F90-2A4C-B9DF-56CD235C5FD5}" srcOrd="1" destOrd="3" presId="urn:microsoft.com/office/officeart/2005/8/layout/vList4"/>
    <dgm:cxn modelId="{FBF258CE-C2E0-224B-B086-DFD93A5A12AE}" type="presOf" srcId="{12B5B67B-6D26-C647-A83C-DFAF470C4955}" destId="{5D8606B5-4D9A-6D47-9F6C-963A2496DECD}" srcOrd="0" destOrd="0" presId="urn:microsoft.com/office/officeart/2005/8/layout/vList4"/>
    <dgm:cxn modelId="{3F5E93D3-A8C9-1F4B-B3BE-7641D5FFF647}" type="presOf" srcId="{D41C6BCD-8E05-5642-9B2B-BC82657BB037}" destId="{FACAA41B-ED95-454B-839B-AC61E2B00D38}" srcOrd="0" destOrd="2" presId="urn:microsoft.com/office/officeart/2005/8/layout/vList4"/>
    <dgm:cxn modelId="{1ACDE8D8-38AC-A24D-9D8D-F0A263EE00FF}" type="presOf" srcId="{0AF68CEA-573E-AE41-AB6A-32D28ADDCD19}" destId="{8AF035B6-68CE-794E-A3D4-411ABD94E066}" srcOrd="1" destOrd="0" presId="urn:microsoft.com/office/officeart/2005/8/layout/vList4"/>
    <dgm:cxn modelId="{07A189DA-F6ED-0045-AF34-5E2EC48CA429}" srcId="{250B883D-550E-8E43-8799-E1E7BB1D6E23}" destId="{04B2A585-4C5B-3F4A-80A1-0017C1B50DEB}" srcOrd="2" destOrd="0" parTransId="{145B0D33-B8E0-9F47-B9B1-9C8877200EBE}" sibTransId="{89E1B507-3911-904E-BFB3-9A73B1AEEABF}"/>
    <dgm:cxn modelId="{62C7D5E3-8027-F642-8D63-A733DAB86560}" type="presOf" srcId="{104D82B0-4AD7-CD4F-8DA6-95F0AD351CED}" destId="{FE43816B-FD89-8A47-ADAE-A0A51B65B426}" srcOrd="1" destOrd="1" presId="urn:microsoft.com/office/officeart/2005/8/layout/vList4"/>
    <dgm:cxn modelId="{A6D191EB-C48D-0643-8612-2F7791F88BAE}" srcId="{250B883D-550E-8E43-8799-E1E7BB1D6E23}" destId="{8AA273E0-1E33-9941-B1CA-16B9CCCDD1F3}" srcOrd="1" destOrd="0" parTransId="{5D419225-39E7-024B-BDDE-7F9136D4EA9C}" sibTransId="{BE2BD9D1-A8AA-A549-9447-F9205D200674}"/>
    <dgm:cxn modelId="{BB9153EE-2E7F-6A4E-9B24-32BDA5AA59BF}" srcId="{12B5B67B-6D26-C647-A83C-DFAF470C4955}" destId="{3F3B79F9-8018-6946-B330-5C57885AA91F}" srcOrd="0" destOrd="0" parTransId="{D0690A99-235D-2D40-A69D-CF553A6C95AA}" sibTransId="{31197302-267B-DD4B-B2F7-8724D0B68066}"/>
    <dgm:cxn modelId="{74A405F0-E091-B543-8B57-7EE61C7B773B}" type="presOf" srcId="{3F3B79F9-8018-6946-B330-5C57885AA91F}" destId="{FACAA41B-ED95-454B-839B-AC61E2B00D38}" srcOrd="0" destOrd="0" presId="urn:microsoft.com/office/officeart/2005/8/layout/vList4"/>
    <dgm:cxn modelId="{7516A6F2-0454-794D-A1CC-1F9967432A49}" type="presOf" srcId="{250B883D-550E-8E43-8799-E1E7BB1D6E23}" destId="{FE43816B-FD89-8A47-ADAE-A0A51B65B426}" srcOrd="1" destOrd="0" presId="urn:microsoft.com/office/officeart/2005/8/layout/vList4"/>
    <dgm:cxn modelId="{2BAB0BF5-C2DC-D14A-B040-5DEEFECD4431}" type="presOf" srcId="{0AF68CEA-573E-AE41-AB6A-32D28ADDCD19}" destId="{355B60E5-280A-4F43-ACAD-AF890FAD06FE}" srcOrd="0" destOrd="0" presId="urn:microsoft.com/office/officeart/2005/8/layout/vList4"/>
    <dgm:cxn modelId="{77A5401A-5F4B-064B-A4CF-111872272265}" type="presParOf" srcId="{5D8606B5-4D9A-6D47-9F6C-963A2496DECD}" destId="{699600BB-C5D8-F04B-BBFD-122A2D7387B2}" srcOrd="0" destOrd="0" presId="urn:microsoft.com/office/officeart/2005/8/layout/vList4"/>
    <dgm:cxn modelId="{D2705ABE-F2F5-3D45-8E5D-7ECE72EAA611}" type="presParOf" srcId="{699600BB-C5D8-F04B-BBFD-122A2D7387B2}" destId="{FACAA41B-ED95-454B-839B-AC61E2B00D38}" srcOrd="0" destOrd="0" presId="urn:microsoft.com/office/officeart/2005/8/layout/vList4"/>
    <dgm:cxn modelId="{C1830492-7244-8244-819F-472BEE837643}" type="presParOf" srcId="{699600BB-C5D8-F04B-BBFD-122A2D7387B2}" destId="{45373CA4-3FF8-6A49-954E-AD6B260F8F55}" srcOrd="1" destOrd="0" presId="urn:microsoft.com/office/officeart/2005/8/layout/vList4"/>
    <dgm:cxn modelId="{571D7C84-1989-414B-99A1-1611200B53C8}" type="presParOf" srcId="{699600BB-C5D8-F04B-BBFD-122A2D7387B2}" destId="{5770081E-9F90-2A4C-B9DF-56CD235C5FD5}" srcOrd="2" destOrd="0" presId="urn:microsoft.com/office/officeart/2005/8/layout/vList4"/>
    <dgm:cxn modelId="{57654544-04C9-D443-907B-60F7E0AAF158}" type="presParOf" srcId="{5D8606B5-4D9A-6D47-9F6C-963A2496DECD}" destId="{2DEC8AEA-C550-AE4A-8065-FAEBD56E48D7}" srcOrd="1" destOrd="0" presId="urn:microsoft.com/office/officeart/2005/8/layout/vList4"/>
    <dgm:cxn modelId="{C11C53A6-9273-A641-B104-AA1CC356D43F}" type="presParOf" srcId="{5D8606B5-4D9A-6D47-9F6C-963A2496DECD}" destId="{38CAC73D-7B37-414E-8A00-200660819365}" srcOrd="2" destOrd="0" presId="urn:microsoft.com/office/officeart/2005/8/layout/vList4"/>
    <dgm:cxn modelId="{D625DE4E-2FE9-7E40-81A0-80512560E8B3}" type="presParOf" srcId="{38CAC73D-7B37-414E-8A00-200660819365}" destId="{C6342C15-8207-FD4C-8A91-3B399C608A64}" srcOrd="0" destOrd="0" presId="urn:microsoft.com/office/officeart/2005/8/layout/vList4"/>
    <dgm:cxn modelId="{9E6A44A8-2EC7-FB45-BE3A-35CA62C6A933}" type="presParOf" srcId="{38CAC73D-7B37-414E-8A00-200660819365}" destId="{570220A9-9392-4847-9F6B-9BF131751AA6}" srcOrd="1" destOrd="0" presId="urn:microsoft.com/office/officeart/2005/8/layout/vList4"/>
    <dgm:cxn modelId="{A62AC55F-03DE-184B-A1D5-8999F3787A85}" type="presParOf" srcId="{38CAC73D-7B37-414E-8A00-200660819365}" destId="{FE43816B-FD89-8A47-ADAE-A0A51B65B426}" srcOrd="2" destOrd="0" presId="urn:microsoft.com/office/officeart/2005/8/layout/vList4"/>
    <dgm:cxn modelId="{333BF916-C258-8742-9541-BC28D4EB6E36}" type="presParOf" srcId="{5D8606B5-4D9A-6D47-9F6C-963A2496DECD}" destId="{A2DF0004-801C-FD44-AECB-750FF3E0AD8A}" srcOrd="3" destOrd="0" presId="urn:microsoft.com/office/officeart/2005/8/layout/vList4"/>
    <dgm:cxn modelId="{F80AE61A-6DC0-9347-92EC-096C3A8FE7FF}" type="presParOf" srcId="{5D8606B5-4D9A-6D47-9F6C-963A2496DECD}" destId="{CD9B0978-227F-084E-95AE-B05B2B343214}" srcOrd="4" destOrd="0" presId="urn:microsoft.com/office/officeart/2005/8/layout/vList4"/>
    <dgm:cxn modelId="{184FC864-C528-7E41-A2D8-E956E5535788}" type="presParOf" srcId="{CD9B0978-227F-084E-95AE-B05B2B343214}" destId="{355B60E5-280A-4F43-ACAD-AF890FAD06FE}" srcOrd="0" destOrd="0" presId="urn:microsoft.com/office/officeart/2005/8/layout/vList4"/>
    <dgm:cxn modelId="{6966E30A-3F5F-C742-9849-B8EAF1DABC25}" type="presParOf" srcId="{CD9B0978-227F-084E-95AE-B05B2B343214}" destId="{99A5E545-542D-F747-95A4-237E1F656C09}" srcOrd="1" destOrd="0" presId="urn:microsoft.com/office/officeart/2005/8/layout/vList4"/>
    <dgm:cxn modelId="{018BD6FE-3A7C-F448-8390-C1BDB7AFCDA6}" type="presParOf" srcId="{CD9B0978-227F-084E-95AE-B05B2B343214}" destId="{8AF035B6-68CE-794E-A3D4-411ABD94E066}"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B5B67B-6D26-C647-A83C-DFAF470C4955}" type="doc">
      <dgm:prSet loTypeId="urn:microsoft.com/office/officeart/2005/8/layout/vList4" loCatId="" qsTypeId="urn:microsoft.com/office/officeart/2005/8/quickstyle/simple3" qsCatId="simple" csTypeId="urn:microsoft.com/office/officeart/2005/8/colors/accent3_5" csCatId="accent3" phldr="1"/>
      <dgm:spPr/>
      <dgm:t>
        <a:bodyPr/>
        <a:lstStyle/>
        <a:p>
          <a:endParaRPr lang="en-GB"/>
        </a:p>
      </dgm:t>
    </dgm:pt>
    <dgm:pt modelId="{3F3B79F9-8018-6946-B330-5C57885AA91F}">
      <dgm:prSet phldrT="[Text]"/>
      <dgm:spPr/>
      <dgm:t>
        <a:bodyPr/>
        <a:lstStyle/>
        <a:p>
          <a:r>
            <a:rPr lang="en-GB" b="1" u="sng">
              <a:latin typeface="+mj-lt"/>
            </a:rPr>
            <a:t>Digital literacy at fingertips</a:t>
          </a:r>
        </a:p>
      </dgm:t>
    </dgm:pt>
    <dgm:pt modelId="{D0690A99-235D-2D40-A69D-CF553A6C95AA}" type="parTrans" cxnId="{BB9153EE-2E7F-6A4E-9B24-32BDA5AA59BF}">
      <dgm:prSet/>
      <dgm:spPr/>
      <dgm:t>
        <a:bodyPr/>
        <a:lstStyle/>
        <a:p>
          <a:endParaRPr lang="en-GB"/>
        </a:p>
      </dgm:t>
    </dgm:pt>
    <dgm:pt modelId="{31197302-267B-DD4B-B2F7-8724D0B68066}" type="sibTrans" cxnId="{BB9153EE-2E7F-6A4E-9B24-32BDA5AA59BF}">
      <dgm:prSet/>
      <dgm:spPr/>
      <dgm:t>
        <a:bodyPr/>
        <a:lstStyle/>
        <a:p>
          <a:endParaRPr lang="en-GB"/>
        </a:p>
      </dgm:t>
    </dgm:pt>
    <dgm:pt modelId="{BB243922-8DC4-A748-A820-4DB3A8C9C405}">
      <dgm:prSet phldrT="[Text]"/>
      <dgm:spPr/>
      <dgm:t>
        <a:bodyPr/>
        <a:lstStyle/>
        <a:p>
          <a:r>
            <a:rPr lang="en-GB">
              <a:latin typeface="+mj-lt"/>
            </a:rPr>
            <a:t>Leading actor:</a:t>
          </a:r>
        </a:p>
      </dgm:t>
    </dgm:pt>
    <dgm:pt modelId="{45E569A1-F6EE-EA4A-B809-B32DC63826B9}" type="parTrans" cxnId="{00041217-4673-054F-83C4-AD457B8D3C16}">
      <dgm:prSet/>
      <dgm:spPr/>
      <dgm:t>
        <a:bodyPr/>
        <a:lstStyle/>
        <a:p>
          <a:endParaRPr lang="en-GB"/>
        </a:p>
      </dgm:t>
    </dgm:pt>
    <dgm:pt modelId="{6F9447B3-18C7-6546-AE65-AD660936B728}" type="sibTrans" cxnId="{00041217-4673-054F-83C4-AD457B8D3C16}">
      <dgm:prSet/>
      <dgm:spPr/>
      <dgm:t>
        <a:bodyPr/>
        <a:lstStyle/>
        <a:p>
          <a:endParaRPr lang="en-GB"/>
        </a:p>
      </dgm:t>
    </dgm:pt>
    <dgm:pt modelId="{D41C6BCD-8E05-5642-9B2B-BC82657BB037}">
      <dgm:prSet phldrT="[Text]"/>
      <dgm:spPr/>
      <dgm:t>
        <a:bodyPr/>
        <a:lstStyle/>
        <a:p>
          <a:r>
            <a:rPr lang="en-GB">
              <a:latin typeface="+mj-lt"/>
            </a:rPr>
            <a:t>Key words: Health emergencies, capacity building</a:t>
          </a:r>
        </a:p>
      </dgm:t>
    </dgm:pt>
    <dgm:pt modelId="{6A092D1D-05D7-C948-8E48-C2AE7FA8CFF2}" type="parTrans" cxnId="{D5DAC855-1B9F-6948-B0CA-C626C019D9CB}">
      <dgm:prSet/>
      <dgm:spPr/>
      <dgm:t>
        <a:bodyPr/>
        <a:lstStyle/>
        <a:p>
          <a:endParaRPr lang="en-GB"/>
        </a:p>
      </dgm:t>
    </dgm:pt>
    <dgm:pt modelId="{C2D5CE83-FBE2-9D48-9528-AE01E768F8D8}" type="sibTrans" cxnId="{D5DAC855-1B9F-6948-B0CA-C626C019D9CB}">
      <dgm:prSet/>
      <dgm:spPr/>
      <dgm:t>
        <a:bodyPr/>
        <a:lstStyle/>
        <a:p>
          <a:endParaRPr lang="en-GB"/>
        </a:p>
      </dgm:t>
    </dgm:pt>
    <dgm:pt modelId="{250B883D-550E-8E43-8799-E1E7BB1D6E23}">
      <dgm:prSet phldrT="[Text]"/>
      <dgm:spPr/>
      <dgm:t>
        <a:bodyPr/>
        <a:lstStyle/>
        <a:p>
          <a:r>
            <a:rPr lang="en-GB" b="1" u="sng">
              <a:latin typeface="+mj-lt"/>
            </a:rPr>
            <a:t>Healthy ageing</a:t>
          </a:r>
        </a:p>
      </dgm:t>
    </dgm:pt>
    <dgm:pt modelId="{EA02090B-2C56-6644-86C8-6F74B2F1A379}" type="parTrans" cxnId="{E4AD939D-EEF4-2C49-A969-DC4EC0AB42C4}">
      <dgm:prSet/>
      <dgm:spPr/>
      <dgm:t>
        <a:bodyPr/>
        <a:lstStyle/>
        <a:p>
          <a:endParaRPr lang="en-GB"/>
        </a:p>
      </dgm:t>
    </dgm:pt>
    <dgm:pt modelId="{FDEA5646-A82E-3146-90FD-6CEF7447F103}" type="sibTrans" cxnId="{E4AD939D-EEF4-2C49-A969-DC4EC0AB42C4}">
      <dgm:prSet/>
      <dgm:spPr/>
      <dgm:t>
        <a:bodyPr/>
        <a:lstStyle/>
        <a:p>
          <a:endParaRPr lang="en-GB"/>
        </a:p>
      </dgm:t>
    </dgm:pt>
    <dgm:pt modelId="{104D82B0-4AD7-CD4F-8DA6-95F0AD351CED}">
      <dgm:prSet phldrT="[Text]"/>
      <dgm:spPr/>
      <dgm:t>
        <a:bodyPr/>
        <a:lstStyle/>
        <a:p>
          <a:r>
            <a:rPr lang="en-GB">
              <a:latin typeface="+mj-lt"/>
            </a:rPr>
            <a:t>Leading actor:</a:t>
          </a:r>
        </a:p>
      </dgm:t>
    </dgm:pt>
    <dgm:pt modelId="{9C6BDCD4-31FD-144E-957C-C60C0FA037BE}" type="parTrans" cxnId="{6C151A0A-5934-1643-9AAE-6E0807CEBA1A}">
      <dgm:prSet/>
      <dgm:spPr/>
      <dgm:t>
        <a:bodyPr/>
        <a:lstStyle/>
        <a:p>
          <a:endParaRPr lang="en-GB"/>
        </a:p>
      </dgm:t>
    </dgm:pt>
    <dgm:pt modelId="{A2874820-D0A5-E84F-8819-7D0CA6F5D20F}" type="sibTrans" cxnId="{6C151A0A-5934-1643-9AAE-6E0807CEBA1A}">
      <dgm:prSet/>
      <dgm:spPr/>
      <dgm:t>
        <a:bodyPr/>
        <a:lstStyle/>
        <a:p>
          <a:endParaRPr lang="en-GB"/>
        </a:p>
      </dgm:t>
    </dgm:pt>
    <dgm:pt modelId="{8AA273E0-1E33-9941-B1CA-16B9CCCDD1F3}">
      <dgm:prSet phldrT="[Text]"/>
      <dgm:spPr/>
      <dgm:t>
        <a:bodyPr/>
        <a:lstStyle/>
        <a:p>
          <a:r>
            <a:rPr lang="en-GB">
              <a:latin typeface="+mj-lt"/>
            </a:rPr>
            <a:t>Key words: Ageing</a:t>
          </a:r>
        </a:p>
      </dgm:t>
    </dgm:pt>
    <dgm:pt modelId="{5D419225-39E7-024B-BDDE-7F9136D4EA9C}" type="parTrans" cxnId="{A6D191EB-C48D-0643-8612-2F7791F88BAE}">
      <dgm:prSet/>
      <dgm:spPr/>
      <dgm:t>
        <a:bodyPr/>
        <a:lstStyle/>
        <a:p>
          <a:endParaRPr lang="en-GB"/>
        </a:p>
      </dgm:t>
    </dgm:pt>
    <dgm:pt modelId="{BE2BD9D1-A8AA-A549-9447-F9205D200674}" type="sibTrans" cxnId="{A6D191EB-C48D-0643-8612-2F7791F88BAE}">
      <dgm:prSet/>
      <dgm:spPr/>
      <dgm:t>
        <a:bodyPr/>
        <a:lstStyle/>
        <a:p>
          <a:endParaRPr lang="en-GB"/>
        </a:p>
      </dgm:t>
    </dgm:pt>
    <dgm:pt modelId="{0AF68CEA-573E-AE41-AB6A-32D28ADDCD19}">
      <dgm:prSet phldrT="[Text]"/>
      <dgm:spPr/>
      <dgm:t>
        <a:bodyPr/>
        <a:lstStyle/>
        <a:p>
          <a:r>
            <a:rPr lang="en-GB" b="1" u="sng">
              <a:latin typeface="+mj-lt"/>
            </a:rPr>
            <a:t>Interoperable digital health ecosystem</a:t>
          </a:r>
        </a:p>
      </dgm:t>
    </dgm:pt>
    <dgm:pt modelId="{AC8DA82E-1A3E-5943-A3E0-2D9CFD9386F2}" type="parTrans" cxnId="{36282E52-9097-9B42-83FA-5C1AFE1CE1F8}">
      <dgm:prSet/>
      <dgm:spPr/>
      <dgm:t>
        <a:bodyPr/>
        <a:lstStyle/>
        <a:p>
          <a:endParaRPr lang="en-GB"/>
        </a:p>
      </dgm:t>
    </dgm:pt>
    <dgm:pt modelId="{92195528-E44E-CE43-ABB6-9BA9E7148904}" type="sibTrans" cxnId="{36282E52-9097-9B42-83FA-5C1AFE1CE1F8}">
      <dgm:prSet/>
      <dgm:spPr/>
      <dgm:t>
        <a:bodyPr/>
        <a:lstStyle/>
        <a:p>
          <a:endParaRPr lang="en-GB"/>
        </a:p>
      </dgm:t>
    </dgm:pt>
    <dgm:pt modelId="{3EA31A40-9F39-AC4D-ABC2-4A5739060C4B}">
      <dgm:prSet phldrT="[Text]"/>
      <dgm:spPr/>
      <dgm:t>
        <a:bodyPr/>
        <a:lstStyle/>
        <a:p>
          <a:r>
            <a:rPr lang="en-GB">
              <a:latin typeface="+mj-lt"/>
            </a:rPr>
            <a:t>Leading actor:</a:t>
          </a:r>
        </a:p>
      </dgm:t>
    </dgm:pt>
    <dgm:pt modelId="{5A7A7EA5-E8C5-554D-92A3-5E327420EFD0}" type="parTrans" cxnId="{3A0B140D-77A6-DE49-A2D3-A5510927EEB6}">
      <dgm:prSet/>
      <dgm:spPr/>
      <dgm:t>
        <a:bodyPr/>
        <a:lstStyle/>
        <a:p>
          <a:endParaRPr lang="en-GB"/>
        </a:p>
      </dgm:t>
    </dgm:pt>
    <dgm:pt modelId="{8BB46F9C-8E26-F240-AAFE-4AC7038D8F53}" type="sibTrans" cxnId="{3A0B140D-77A6-DE49-A2D3-A5510927EEB6}">
      <dgm:prSet/>
      <dgm:spPr/>
      <dgm:t>
        <a:bodyPr/>
        <a:lstStyle/>
        <a:p>
          <a:endParaRPr lang="en-GB"/>
        </a:p>
      </dgm:t>
    </dgm:pt>
    <dgm:pt modelId="{44F4AF52-31EE-E34F-8F04-883B27EBE9E7}">
      <dgm:prSet phldrT="[Text]"/>
      <dgm:spPr/>
      <dgm:t>
        <a:bodyPr/>
        <a:lstStyle/>
        <a:p>
          <a:r>
            <a:rPr lang="en-GB">
              <a:latin typeface="+mj-lt"/>
            </a:rPr>
            <a:t>Key words: Diagnostics, Telemedicine, Artificial intelligence</a:t>
          </a:r>
        </a:p>
      </dgm:t>
    </dgm:pt>
    <dgm:pt modelId="{26CDEE2C-91D4-314F-8E20-6B70E9FF1C77}" type="parTrans" cxnId="{D8126056-BB55-2349-B3F0-BA9C94974B31}">
      <dgm:prSet/>
      <dgm:spPr/>
      <dgm:t>
        <a:bodyPr/>
        <a:lstStyle/>
        <a:p>
          <a:endParaRPr lang="en-GB"/>
        </a:p>
      </dgm:t>
    </dgm:pt>
    <dgm:pt modelId="{C53A8788-2BED-DA42-9B78-83E34BF103EE}" type="sibTrans" cxnId="{D8126056-BB55-2349-B3F0-BA9C94974B31}">
      <dgm:prSet/>
      <dgm:spPr/>
      <dgm:t>
        <a:bodyPr/>
        <a:lstStyle/>
        <a:p>
          <a:endParaRPr lang="en-GB"/>
        </a:p>
      </dgm:t>
    </dgm:pt>
    <dgm:pt modelId="{1F8DA416-F27F-3F4F-8ED8-AE415E51CD85}">
      <dgm:prSet phldrT="[Text]"/>
      <dgm:spPr/>
      <dgm:t>
        <a:bodyPr/>
        <a:lstStyle/>
        <a:p>
          <a:r>
            <a:rPr lang="en-GB">
              <a:latin typeface="+mj-lt"/>
            </a:rPr>
            <a:t>Strategic objective: SO1</a:t>
          </a:r>
        </a:p>
      </dgm:t>
    </dgm:pt>
    <dgm:pt modelId="{43C80B94-DB03-7141-B6F6-E9E52EFF20C9}" type="parTrans" cxnId="{E377A073-4328-974A-AE95-C136E8FE2C7E}">
      <dgm:prSet/>
      <dgm:spPr/>
      <dgm:t>
        <a:bodyPr/>
        <a:lstStyle/>
        <a:p>
          <a:endParaRPr lang="en-GB"/>
        </a:p>
      </dgm:t>
    </dgm:pt>
    <dgm:pt modelId="{EB61BED4-A23D-FB43-9F71-370B3208513E}" type="sibTrans" cxnId="{E377A073-4328-974A-AE95-C136E8FE2C7E}">
      <dgm:prSet/>
      <dgm:spPr/>
      <dgm:t>
        <a:bodyPr/>
        <a:lstStyle/>
        <a:p>
          <a:endParaRPr lang="en-GB"/>
        </a:p>
      </dgm:t>
    </dgm:pt>
    <dgm:pt modelId="{04B2A585-4C5B-3F4A-80A1-0017C1B50DEB}">
      <dgm:prSet phldrT="[Text]"/>
      <dgm:spPr/>
      <dgm:t>
        <a:bodyPr/>
        <a:lstStyle/>
        <a:p>
          <a:r>
            <a:rPr lang="en-GB">
              <a:latin typeface="+mj-lt"/>
            </a:rPr>
            <a:t>Strategic objectives: SO3, SO4</a:t>
          </a:r>
        </a:p>
      </dgm:t>
    </dgm:pt>
    <dgm:pt modelId="{145B0D33-B8E0-9F47-B9B1-9C8877200EBE}" type="parTrans" cxnId="{07A189DA-F6ED-0045-AF34-5E2EC48CA429}">
      <dgm:prSet/>
      <dgm:spPr/>
      <dgm:t>
        <a:bodyPr/>
        <a:lstStyle/>
        <a:p>
          <a:endParaRPr lang="en-GB"/>
        </a:p>
      </dgm:t>
    </dgm:pt>
    <dgm:pt modelId="{89E1B507-3911-904E-BFB3-9A73B1AEEABF}" type="sibTrans" cxnId="{07A189DA-F6ED-0045-AF34-5E2EC48CA429}">
      <dgm:prSet/>
      <dgm:spPr/>
      <dgm:t>
        <a:bodyPr/>
        <a:lstStyle/>
        <a:p>
          <a:endParaRPr lang="en-GB"/>
        </a:p>
      </dgm:t>
    </dgm:pt>
    <dgm:pt modelId="{19C559AD-1284-8646-9768-FD990D4C3D25}">
      <dgm:prSet phldrT="[Text]"/>
      <dgm:spPr/>
      <dgm:t>
        <a:bodyPr/>
        <a:lstStyle/>
        <a:p>
          <a:r>
            <a:rPr lang="en-GB">
              <a:latin typeface="+mj-lt"/>
            </a:rPr>
            <a:t>Strategic objectives: SO1, SO4</a:t>
          </a:r>
        </a:p>
      </dgm:t>
    </dgm:pt>
    <dgm:pt modelId="{C6EDF1CD-C39B-0B47-AA79-910F6F7BDC77}" type="parTrans" cxnId="{D2222D3A-0772-7F48-9D48-313D24D5F6E5}">
      <dgm:prSet/>
      <dgm:spPr/>
      <dgm:t>
        <a:bodyPr/>
        <a:lstStyle/>
        <a:p>
          <a:endParaRPr lang="en-GB"/>
        </a:p>
      </dgm:t>
    </dgm:pt>
    <dgm:pt modelId="{A4AEE8F0-7653-F54D-ACD1-563653F7747C}" type="sibTrans" cxnId="{D2222D3A-0772-7F48-9D48-313D24D5F6E5}">
      <dgm:prSet/>
      <dgm:spPr/>
      <dgm:t>
        <a:bodyPr/>
        <a:lstStyle/>
        <a:p>
          <a:endParaRPr lang="en-GB"/>
        </a:p>
      </dgm:t>
    </dgm:pt>
    <dgm:pt modelId="{5D8606B5-4D9A-6D47-9F6C-963A2496DECD}" type="pres">
      <dgm:prSet presAssocID="{12B5B67B-6D26-C647-A83C-DFAF470C4955}" presName="linear" presStyleCnt="0">
        <dgm:presLayoutVars>
          <dgm:dir/>
          <dgm:resizeHandles val="exact"/>
        </dgm:presLayoutVars>
      </dgm:prSet>
      <dgm:spPr/>
    </dgm:pt>
    <dgm:pt modelId="{699600BB-C5D8-F04B-BBFD-122A2D7387B2}" type="pres">
      <dgm:prSet presAssocID="{3F3B79F9-8018-6946-B330-5C57885AA91F}" presName="comp" presStyleCnt="0"/>
      <dgm:spPr/>
    </dgm:pt>
    <dgm:pt modelId="{FACAA41B-ED95-454B-839B-AC61E2B00D38}" type="pres">
      <dgm:prSet presAssocID="{3F3B79F9-8018-6946-B330-5C57885AA91F}" presName="box" presStyleLbl="node1" presStyleIdx="0" presStyleCnt="3" custLinFactNeighborY="-1135"/>
      <dgm:spPr/>
    </dgm:pt>
    <dgm:pt modelId="{45373CA4-3FF8-6A49-954E-AD6B260F8F55}" type="pres">
      <dgm:prSet presAssocID="{3F3B79F9-8018-6946-B330-5C57885AA91F}" presName="img"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770081E-9F90-2A4C-B9DF-56CD235C5FD5}" type="pres">
      <dgm:prSet presAssocID="{3F3B79F9-8018-6946-B330-5C57885AA91F}" presName="text" presStyleLbl="node1" presStyleIdx="0" presStyleCnt="3">
        <dgm:presLayoutVars>
          <dgm:bulletEnabled val="1"/>
        </dgm:presLayoutVars>
      </dgm:prSet>
      <dgm:spPr/>
    </dgm:pt>
    <dgm:pt modelId="{2DEC8AEA-C550-AE4A-8065-FAEBD56E48D7}" type="pres">
      <dgm:prSet presAssocID="{31197302-267B-DD4B-B2F7-8724D0B68066}" presName="spacer" presStyleCnt="0"/>
      <dgm:spPr/>
    </dgm:pt>
    <dgm:pt modelId="{38CAC73D-7B37-414E-8A00-200660819365}" type="pres">
      <dgm:prSet presAssocID="{250B883D-550E-8E43-8799-E1E7BB1D6E23}" presName="comp" presStyleCnt="0"/>
      <dgm:spPr/>
    </dgm:pt>
    <dgm:pt modelId="{C6342C15-8207-FD4C-8A91-3B399C608A64}" type="pres">
      <dgm:prSet presAssocID="{250B883D-550E-8E43-8799-E1E7BB1D6E23}" presName="box" presStyleLbl="node1" presStyleIdx="1" presStyleCnt="3"/>
      <dgm:spPr/>
    </dgm:pt>
    <dgm:pt modelId="{570220A9-9392-4847-9F6B-9BF131751AA6}" type="pres">
      <dgm:prSet presAssocID="{250B883D-550E-8E43-8799-E1E7BB1D6E23}"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E43816B-FD89-8A47-ADAE-A0A51B65B426}" type="pres">
      <dgm:prSet presAssocID="{250B883D-550E-8E43-8799-E1E7BB1D6E23}" presName="text" presStyleLbl="node1" presStyleIdx="1" presStyleCnt="3">
        <dgm:presLayoutVars>
          <dgm:bulletEnabled val="1"/>
        </dgm:presLayoutVars>
      </dgm:prSet>
      <dgm:spPr/>
    </dgm:pt>
    <dgm:pt modelId="{A2DF0004-801C-FD44-AECB-750FF3E0AD8A}" type="pres">
      <dgm:prSet presAssocID="{FDEA5646-A82E-3146-90FD-6CEF7447F103}" presName="spacer" presStyleCnt="0"/>
      <dgm:spPr/>
    </dgm:pt>
    <dgm:pt modelId="{CD9B0978-227F-084E-95AE-B05B2B343214}" type="pres">
      <dgm:prSet presAssocID="{0AF68CEA-573E-AE41-AB6A-32D28ADDCD19}" presName="comp" presStyleCnt="0"/>
      <dgm:spPr/>
    </dgm:pt>
    <dgm:pt modelId="{355B60E5-280A-4F43-ACAD-AF890FAD06FE}" type="pres">
      <dgm:prSet presAssocID="{0AF68CEA-573E-AE41-AB6A-32D28ADDCD19}" presName="box" presStyleLbl="node1" presStyleIdx="2" presStyleCnt="3"/>
      <dgm:spPr/>
    </dgm:pt>
    <dgm:pt modelId="{99A5E545-542D-F747-95A4-237E1F656C09}" type="pres">
      <dgm:prSet presAssocID="{0AF68CEA-573E-AE41-AB6A-32D28ADDCD19}" presName="img"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8AF035B6-68CE-794E-A3D4-411ABD94E066}" type="pres">
      <dgm:prSet presAssocID="{0AF68CEA-573E-AE41-AB6A-32D28ADDCD19}" presName="text" presStyleLbl="node1" presStyleIdx="2" presStyleCnt="3">
        <dgm:presLayoutVars>
          <dgm:bulletEnabled val="1"/>
        </dgm:presLayoutVars>
      </dgm:prSet>
      <dgm:spPr/>
    </dgm:pt>
  </dgm:ptLst>
  <dgm:cxnLst>
    <dgm:cxn modelId="{882F9C03-CEFF-144D-83B5-4DD4E17D7CE4}" type="presOf" srcId="{3EA31A40-9F39-AC4D-ABC2-4A5739060C4B}" destId="{355B60E5-280A-4F43-ACAD-AF890FAD06FE}" srcOrd="0" destOrd="1" presId="urn:microsoft.com/office/officeart/2005/8/layout/vList4"/>
    <dgm:cxn modelId="{6C151A0A-5934-1643-9AAE-6E0807CEBA1A}" srcId="{250B883D-550E-8E43-8799-E1E7BB1D6E23}" destId="{104D82B0-4AD7-CD4F-8DA6-95F0AD351CED}" srcOrd="0" destOrd="0" parTransId="{9C6BDCD4-31FD-144E-957C-C60C0FA037BE}" sibTransId="{A2874820-D0A5-E84F-8819-7D0CA6F5D20F}"/>
    <dgm:cxn modelId="{3A0B140D-77A6-DE49-A2D3-A5510927EEB6}" srcId="{0AF68CEA-573E-AE41-AB6A-32D28ADDCD19}" destId="{3EA31A40-9F39-AC4D-ABC2-4A5739060C4B}" srcOrd="0" destOrd="0" parTransId="{5A7A7EA5-E8C5-554D-92A3-5E327420EFD0}" sibTransId="{8BB46F9C-8E26-F240-AAFE-4AC7038D8F53}"/>
    <dgm:cxn modelId="{9DDAF612-4DB9-AE45-9EC1-C545DE13B7E6}" type="presOf" srcId="{BB243922-8DC4-A748-A820-4DB3A8C9C405}" destId="{FACAA41B-ED95-454B-839B-AC61E2B00D38}" srcOrd="0" destOrd="1" presId="urn:microsoft.com/office/officeart/2005/8/layout/vList4"/>
    <dgm:cxn modelId="{00041217-4673-054F-83C4-AD457B8D3C16}" srcId="{3F3B79F9-8018-6946-B330-5C57885AA91F}" destId="{BB243922-8DC4-A748-A820-4DB3A8C9C405}" srcOrd="0" destOrd="0" parTransId="{45E569A1-F6EE-EA4A-B809-B32DC63826B9}" sibTransId="{6F9447B3-18C7-6546-AE65-AD660936B728}"/>
    <dgm:cxn modelId="{333C7322-01E1-F94E-9D65-D44C4E105EF2}" type="presOf" srcId="{8AA273E0-1E33-9941-B1CA-16B9CCCDD1F3}" destId="{FE43816B-FD89-8A47-ADAE-A0A51B65B426}" srcOrd="1" destOrd="2" presId="urn:microsoft.com/office/officeart/2005/8/layout/vList4"/>
    <dgm:cxn modelId="{3929E025-067E-D54D-A347-38B7763B67DA}" type="presOf" srcId="{19C559AD-1284-8646-9768-FD990D4C3D25}" destId="{355B60E5-280A-4F43-ACAD-AF890FAD06FE}" srcOrd="0" destOrd="3" presId="urn:microsoft.com/office/officeart/2005/8/layout/vList4"/>
    <dgm:cxn modelId="{AADEF330-A663-A146-9BD1-84135F9C871F}" type="presOf" srcId="{D41C6BCD-8E05-5642-9B2B-BC82657BB037}" destId="{5770081E-9F90-2A4C-B9DF-56CD235C5FD5}" srcOrd="1" destOrd="2" presId="urn:microsoft.com/office/officeart/2005/8/layout/vList4"/>
    <dgm:cxn modelId="{8B7BC231-E5D4-924C-A273-6ACB82444100}" type="presOf" srcId="{44F4AF52-31EE-E34F-8F04-883B27EBE9E7}" destId="{355B60E5-280A-4F43-ACAD-AF890FAD06FE}" srcOrd="0" destOrd="2" presId="urn:microsoft.com/office/officeart/2005/8/layout/vList4"/>
    <dgm:cxn modelId="{26361E36-A25D-F14D-B492-5FED4D927B4A}" type="presOf" srcId="{1F8DA416-F27F-3F4F-8ED8-AE415E51CD85}" destId="{FACAA41B-ED95-454B-839B-AC61E2B00D38}" srcOrd="0" destOrd="3" presId="urn:microsoft.com/office/officeart/2005/8/layout/vList4"/>
    <dgm:cxn modelId="{6978BA38-74BC-2142-9132-67DB2E28C411}" type="presOf" srcId="{3F3B79F9-8018-6946-B330-5C57885AA91F}" destId="{5770081E-9F90-2A4C-B9DF-56CD235C5FD5}" srcOrd="1" destOrd="0" presId="urn:microsoft.com/office/officeart/2005/8/layout/vList4"/>
    <dgm:cxn modelId="{D2222D3A-0772-7F48-9D48-313D24D5F6E5}" srcId="{0AF68CEA-573E-AE41-AB6A-32D28ADDCD19}" destId="{19C559AD-1284-8646-9768-FD990D4C3D25}" srcOrd="2" destOrd="0" parTransId="{C6EDF1CD-C39B-0B47-AA79-910F6F7BDC77}" sibTransId="{A4AEE8F0-7653-F54D-ACD1-563653F7747C}"/>
    <dgm:cxn modelId="{F0888543-517A-4C45-A1CB-CA458E6BFE00}" type="presOf" srcId="{44F4AF52-31EE-E34F-8F04-883B27EBE9E7}" destId="{8AF035B6-68CE-794E-A3D4-411ABD94E066}" srcOrd="1" destOrd="2" presId="urn:microsoft.com/office/officeart/2005/8/layout/vList4"/>
    <dgm:cxn modelId="{0D9DDB45-7D4C-E449-BA09-8803373A7C98}" type="presOf" srcId="{19C559AD-1284-8646-9768-FD990D4C3D25}" destId="{8AF035B6-68CE-794E-A3D4-411ABD94E066}" srcOrd="1" destOrd="3" presId="urn:microsoft.com/office/officeart/2005/8/layout/vList4"/>
    <dgm:cxn modelId="{BB574D68-CF89-2849-AE01-1F97E449567F}" type="presOf" srcId="{04B2A585-4C5B-3F4A-80A1-0017C1B50DEB}" destId="{FE43816B-FD89-8A47-ADAE-A0A51B65B426}" srcOrd="1" destOrd="3" presId="urn:microsoft.com/office/officeart/2005/8/layout/vList4"/>
    <dgm:cxn modelId="{36282E52-9097-9B42-83FA-5C1AFE1CE1F8}" srcId="{12B5B67B-6D26-C647-A83C-DFAF470C4955}" destId="{0AF68CEA-573E-AE41-AB6A-32D28ADDCD19}" srcOrd="2" destOrd="0" parTransId="{AC8DA82E-1A3E-5943-A3E0-2D9CFD9386F2}" sibTransId="{92195528-E44E-CE43-ABB6-9BA9E7148904}"/>
    <dgm:cxn modelId="{E377A073-4328-974A-AE95-C136E8FE2C7E}" srcId="{3F3B79F9-8018-6946-B330-5C57885AA91F}" destId="{1F8DA416-F27F-3F4F-8ED8-AE415E51CD85}" srcOrd="2" destOrd="0" parTransId="{43C80B94-DB03-7141-B6F6-E9E52EFF20C9}" sibTransId="{EB61BED4-A23D-FB43-9F71-370B3208513E}"/>
    <dgm:cxn modelId="{D5DAC855-1B9F-6948-B0CA-C626C019D9CB}" srcId="{3F3B79F9-8018-6946-B330-5C57885AA91F}" destId="{D41C6BCD-8E05-5642-9B2B-BC82657BB037}" srcOrd="1" destOrd="0" parTransId="{6A092D1D-05D7-C948-8E48-C2AE7FA8CFF2}" sibTransId="{C2D5CE83-FBE2-9D48-9528-AE01E768F8D8}"/>
    <dgm:cxn modelId="{D8126056-BB55-2349-B3F0-BA9C94974B31}" srcId="{0AF68CEA-573E-AE41-AB6A-32D28ADDCD19}" destId="{44F4AF52-31EE-E34F-8F04-883B27EBE9E7}" srcOrd="1" destOrd="0" parTransId="{26CDEE2C-91D4-314F-8E20-6B70E9FF1C77}" sibTransId="{C53A8788-2BED-DA42-9B78-83E34BF103EE}"/>
    <dgm:cxn modelId="{9173D582-797D-5146-B5B3-0E32CA2F0D23}" type="presOf" srcId="{BB243922-8DC4-A748-A820-4DB3A8C9C405}" destId="{5770081E-9F90-2A4C-B9DF-56CD235C5FD5}" srcOrd="1" destOrd="1" presId="urn:microsoft.com/office/officeart/2005/8/layout/vList4"/>
    <dgm:cxn modelId="{FE35A788-69C1-A34C-9984-15A1314BF000}" type="presOf" srcId="{250B883D-550E-8E43-8799-E1E7BB1D6E23}" destId="{C6342C15-8207-FD4C-8A91-3B399C608A64}" srcOrd="0" destOrd="0" presId="urn:microsoft.com/office/officeart/2005/8/layout/vList4"/>
    <dgm:cxn modelId="{7E422298-67B0-D445-8F10-A9A759F7CB18}" type="presOf" srcId="{04B2A585-4C5B-3F4A-80A1-0017C1B50DEB}" destId="{C6342C15-8207-FD4C-8A91-3B399C608A64}" srcOrd="0" destOrd="3" presId="urn:microsoft.com/office/officeart/2005/8/layout/vList4"/>
    <dgm:cxn modelId="{E4AD939D-EEF4-2C49-A969-DC4EC0AB42C4}" srcId="{12B5B67B-6D26-C647-A83C-DFAF470C4955}" destId="{250B883D-550E-8E43-8799-E1E7BB1D6E23}" srcOrd="1" destOrd="0" parTransId="{EA02090B-2C56-6644-86C8-6F74B2F1A379}" sibTransId="{FDEA5646-A82E-3146-90FD-6CEF7447F103}"/>
    <dgm:cxn modelId="{5832369E-EE09-824C-8E10-A7B3617ED6CC}" type="presOf" srcId="{104D82B0-4AD7-CD4F-8DA6-95F0AD351CED}" destId="{C6342C15-8207-FD4C-8A91-3B399C608A64}" srcOrd="0" destOrd="1" presId="urn:microsoft.com/office/officeart/2005/8/layout/vList4"/>
    <dgm:cxn modelId="{A540AAA3-A1B3-704D-8E9F-14AD6E7D8F6E}" type="presOf" srcId="{3EA31A40-9F39-AC4D-ABC2-4A5739060C4B}" destId="{8AF035B6-68CE-794E-A3D4-411ABD94E066}" srcOrd="1" destOrd="1" presId="urn:microsoft.com/office/officeart/2005/8/layout/vList4"/>
    <dgm:cxn modelId="{17748AAB-14B1-D440-A7E2-3257FA51406C}" type="presOf" srcId="{8AA273E0-1E33-9941-B1CA-16B9CCCDD1F3}" destId="{C6342C15-8207-FD4C-8A91-3B399C608A64}" srcOrd="0" destOrd="2" presId="urn:microsoft.com/office/officeart/2005/8/layout/vList4"/>
    <dgm:cxn modelId="{4C3E8EC4-98AA-404D-8740-FE1E4E095C5C}" type="presOf" srcId="{1F8DA416-F27F-3F4F-8ED8-AE415E51CD85}" destId="{5770081E-9F90-2A4C-B9DF-56CD235C5FD5}" srcOrd="1" destOrd="3" presId="urn:microsoft.com/office/officeart/2005/8/layout/vList4"/>
    <dgm:cxn modelId="{FBF258CE-C2E0-224B-B086-DFD93A5A12AE}" type="presOf" srcId="{12B5B67B-6D26-C647-A83C-DFAF470C4955}" destId="{5D8606B5-4D9A-6D47-9F6C-963A2496DECD}" srcOrd="0" destOrd="0" presId="urn:microsoft.com/office/officeart/2005/8/layout/vList4"/>
    <dgm:cxn modelId="{3F5E93D3-A8C9-1F4B-B3BE-7641D5FFF647}" type="presOf" srcId="{D41C6BCD-8E05-5642-9B2B-BC82657BB037}" destId="{FACAA41B-ED95-454B-839B-AC61E2B00D38}" srcOrd="0" destOrd="2" presId="urn:microsoft.com/office/officeart/2005/8/layout/vList4"/>
    <dgm:cxn modelId="{1ACDE8D8-38AC-A24D-9D8D-F0A263EE00FF}" type="presOf" srcId="{0AF68CEA-573E-AE41-AB6A-32D28ADDCD19}" destId="{8AF035B6-68CE-794E-A3D4-411ABD94E066}" srcOrd="1" destOrd="0" presId="urn:microsoft.com/office/officeart/2005/8/layout/vList4"/>
    <dgm:cxn modelId="{07A189DA-F6ED-0045-AF34-5E2EC48CA429}" srcId="{250B883D-550E-8E43-8799-E1E7BB1D6E23}" destId="{04B2A585-4C5B-3F4A-80A1-0017C1B50DEB}" srcOrd="2" destOrd="0" parTransId="{145B0D33-B8E0-9F47-B9B1-9C8877200EBE}" sibTransId="{89E1B507-3911-904E-BFB3-9A73B1AEEABF}"/>
    <dgm:cxn modelId="{62C7D5E3-8027-F642-8D63-A733DAB86560}" type="presOf" srcId="{104D82B0-4AD7-CD4F-8DA6-95F0AD351CED}" destId="{FE43816B-FD89-8A47-ADAE-A0A51B65B426}" srcOrd="1" destOrd="1" presId="urn:microsoft.com/office/officeart/2005/8/layout/vList4"/>
    <dgm:cxn modelId="{A6D191EB-C48D-0643-8612-2F7791F88BAE}" srcId="{250B883D-550E-8E43-8799-E1E7BB1D6E23}" destId="{8AA273E0-1E33-9941-B1CA-16B9CCCDD1F3}" srcOrd="1" destOrd="0" parTransId="{5D419225-39E7-024B-BDDE-7F9136D4EA9C}" sibTransId="{BE2BD9D1-A8AA-A549-9447-F9205D200674}"/>
    <dgm:cxn modelId="{BB9153EE-2E7F-6A4E-9B24-32BDA5AA59BF}" srcId="{12B5B67B-6D26-C647-A83C-DFAF470C4955}" destId="{3F3B79F9-8018-6946-B330-5C57885AA91F}" srcOrd="0" destOrd="0" parTransId="{D0690A99-235D-2D40-A69D-CF553A6C95AA}" sibTransId="{31197302-267B-DD4B-B2F7-8724D0B68066}"/>
    <dgm:cxn modelId="{74A405F0-E091-B543-8B57-7EE61C7B773B}" type="presOf" srcId="{3F3B79F9-8018-6946-B330-5C57885AA91F}" destId="{FACAA41B-ED95-454B-839B-AC61E2B00D38}" srcOrd="0" destOrd="0" presId="urn:microsoft.com/office/officeart/2005/8/layout/vList4"/>
    <dgm:cxn modelId="{7516A6F2-0454-794D-A1CC-1F9967432A49}" type="presOf" srcId="{250B883D-550E-8E43-8799-E1E7BB1D6E23}" destId="{FE43816B-FD89-8A47-ADAE-A0A51B65B426}" srcOrd="1" destOrd="0" presId="urn:microsoft.com/office/officeart/2005/8/layout/vList4"/>
    <dgm:cxn modelId="{2BAB0BF5-C2DC-D14A-B040-5DEEFECD4431}" type="presOf" srcId="{0AF68CEA-573E-AE41-AB6A-32D28ADDCD19}" destId="{355B60E5-280A-4F43-ACAD-AF890FAD06FE}" srcOrd="0" destOrd="0" presId="urn:microsoft.com/office/officeart/2005/8/layout/vList4"/>
    <dgm:cxn modelId="{77A5401A-5F4B-064B-A4CF-111872272265}" type="presParOf" srcId="{5D8606B5-4D9A-6D47-9F6C-963A2496DECD}" destId="{699600BB-C5D8-F04B-BBFD-122A2D7387B2}" srcOrd="0" destOrd="0" presId="urn:microsoft.com/office/officeart/2005/8/layout/vList4"/>
    <dgm:cxn modelId="{D2705ABE-F2F5-3D45-8E5D-7ECE72EAA611}" type="presParOf" srcId="{699600BB-C5D8-F04B-BBFD-122A2D7387B2}" destId="{FACAA41B-ED95-454B-839B-AC61E2B00D38}" srcOrd="0" destOrd="0" presId="urn:microsoft.com/office/officeart/2005/8/layout/vList4"/>
    <dgm:cxn modelId="{C1830492-7244-8244-819F-472BEE837643}" type="presParOf" srcId="{699600BB-C5D8-F04B-BBFD-122A2D7387B2}" destId="{45373CA4-3FF8-6A49-954E-AD6B260F8F55}" srcOrd="1" destOrd="0" presId="urn:microsoft.com/office/officeart/2005/8/layout/vList4"/>
    <dgm:cxn modelId="{571D7C84-1989-414B-99A1-1611200B53C8}" type="presParOf" srcId="{699600BB-C5D8-F04B-BBFD-122A2D7387B2}" destId="{5770081E-9F90-2A4C-B9DF-56CD235C5FD5}" srcOrd="2" destOrd="0" presId="urn:microsoft.com/office/officeart/2005/8/layout/vList4"/>
    <dgm:cxn modelId="{57654544-04C9-D443-907B-60F7E0AAF158}" type="presParOf" srcId="{5D8606B5-4D9A-6D47-9F6C-963A2496DECD}" destId="{2DEC8AEA-C550-AE4A-8065-FAEBD56E48D7}" srcOrd="1" destOrd="0" presId="urn:microsoft.com/office/officeart/2005/8/layout/vList4"/>
    <dgm:cxn modelId="{C11C53A6-9273-A641-B104-AA1CC356D43F}" type="presParOf" srcId="{5D8606B5-4D9A-6D47-9F6C-963A2496DECD}" destId="{38CAC73D-7B37-414E-8A00-200660819365}" srcOrd="2" destOrd="0" presId="urn:microsoft.com/office/officeart/2005/8/layout/vList4"/>
    <dgm:cxn modelId="{D625DE4E-2FE9-7E40-81A0-80512560E8B3}" type="presParOf" srcId="{38CAC73D-7B37-414E-8A00-200660819365}" destId="{C6342C15-8207-FD4C-8A91-3B399C608A64}" srcOrd="0" destOrd="0" presId="urn:microsoft.com/office/officeart/2005/8/layout/vList4"/>
    <dgm:cxn modelId="{9E6A44A8-2EC7-FB45-BE3A-35CA62C6A933}" type="presParOf" srcId="{38CAC73D-7B37-414E-8A00-200660819365}" destId="{570220A9-9392-4847-9F6B-9BF131751AA6}" srcOrd="1" destOrd="0" presId="urn:microsoft.com/office/officeart/2005/8/layout/vList4"/>
    <dgm:cxn modelId="{A62AC55F-03DE-184B-A1D5-8999F3787A85}" type="presParOf" srcId="{38CAC73D-7B37-414E-8A00-200660819365}" destId="{FE43816B-FD89-8A47-ADAE-A0A51B65B426}" srcOrd="2" destOrd="0" presId="urn:microsoft.com/office/officeart/2005/8/layout/vList4"/>
    <dgm:cxn modelId="{333BF916-C258-8742-9541-BC28D4EB6E36}" type="presParOf" srcId="{5D8606B5-4D9A-6D47-9F6C-963A2496DECD}" destId="{A2DF0004-801C-FD44-AECB-750FF3E0AD8A}" srcOrd="3" destOrd="0" presId="urn:microsoft.com/office/officeart/2005/8/layout/vList4"/>
    <dgm:cxn modelId="{F80AE61A-6DC0-9347-92EC-096C3A8FE7FF}" type="presParOf" srcId="{5D8606B5-4D9A-6D47-9F6C-963A2496DECD}" destId="{CD9B0978-227F-084E-95AE-B05B2B343214}" srcOrd="4" destOrd="0" presId="urn:microsoft.com/office/officeart/2005/8/layout/vList4"/>
    <dgm:cxn modelId="{184FC864-C528-7E41-A2D8-E956E5535788}" type="presParOf" srcId="{CD9B0978-227F-084E-95AE-B05B2B343214}" destId="{355B60E5-280A-4F43-ACAD-AF890FAD06FE}" srcOrd="0" destOrd="0" presId="urn:microsoft.com/office/officeart/2005/8/layout/vList4"/>
    <dgm:cxn modelId="{6966E30A-3F5F-C742-9849-B8EAF1DABC25}" type="presParOf" srcId="{CD9B0978-227F-084E-95AE-B05B2B343214}" destId="{99A5E545-542D-F747-95A4-237E1F656C09}" srcOrd="1" destOrd="0" presId="urn:microsoft.com/office/officeart/2005/8/layout/vList4"/>
    <dgm:cxn modelId="{018BD6FE-3A7C-F448-8390-C1BDB7AFCDA6}" type="presParOf" srcId="{CD9B0978-227F-084E-95AE-B05B2B343214}" destId="{8AF035B6-68CE-794E-A3D4-411ABD94E066}"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B5B67B-6D26-C647-A83C-DFAF470C4955}" type="doc">
      <dgm:prSet loTypeId="urn:microsoft.com/office/officeart/2008/layout/AscendingPictureAccentProcess" loCatId="" qsTypeId="urn:microsoft.com/office/officeart/2005/8/quickstyle/simple1" qsCatId="simple" csTypeId="urn:microsoft.com/office/officeart/2005/8/colors/accent0_2" csCatId="mainScheme" phldr="1"/>
      <dgm:spPr/>
      <dgm:t>
        <a:bodyPr/>
        <a:lstStyle/>
        <a:p>
          <a:endParaRPr lang="en-GB"/>
        </a:p>
      </dgm:t>
    </dgm:pt>
    <dgm:pt modelId="{3F3B79F9-8018-6946-B330-5C57885AA91F}">
      <dgm:prSet phldrT="[Text]" custT="1"/>
      <dgm:spPr/>
      <dgm:t>
        <a:bodyPr/>
        <a:lstStyle/>
        <a:p>
          <a:r>
            <a:rPr lang="en-GB" sz="1800" b="1" u="sng">
              <a:latin typeface="+mj-lt"/>
            </a:rPr>
            <a:t>Use cases</a:t>
          </a:r>
        </a:p>
      </dgm:t>
    </dgm:pt>
    <dgm:pt modelId="{D0690A99-235D-2D40-A69D-CF553A6C95AA}" type="parTrans" cxnId="{BB9153EE-2E7F-6A4E-9B24-32BDA5AA59BF}">
      <dgm:prSet/>
      <dgm:spPr/>
      <dgm:t>
        <a:bodyPr/>
        <a:lstStyle/>
        <a:p>
          <a:endParaRPr lang="en-GB"/>
        </a:p>
      </dgm:t>
    </dgm:pt>
    <dgm:pt modelId="{31197302-267B-DD4B-B2F7-8724D0B68066}" type="sibTrans" cxnId="{BB9153EE-2E7F-6A4E-9B24-32BDA5AA59BF}">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a:p>
      </dgm:t>
    </dgm:pt>
    <dgm:pt modelId="{250B883D-550E-8E43-8799-E1E7BB1D6E23}">
      <dgm:prSet phldrT="[Text]"/>
      <dgm:spPr/>
      <dgm:t>
        <a:bodyPr/>
        <a:lstStyle/>
        <a:p>
          <a:r>
            <a:rPr lang="en-GB" b="1" u="sng">
              <a:latin typeface="+mj-lt"/>
            </a:rPr>
            <a:t>Telemedicine portal</a:t>
          </a:r>
        </a:p>
      </dgm:t>
    </dgm:pt>
    <dgm:pt modelId="{EA02090B-2C56-6644-86C8-6F74B2F1A379}" type="parTrans" cxnId="{E4AD939D-EEF4-2C49-A969-DC4EC0AB42C4}">
      <dgm:prSet/>
      <dgm:spPr/>
      <dgm:t>
        <a:bodyPr/>
        <a:lstStyle/>
        <a:p>
          <a:endParaRPr lang="en-GB"/>
        </a:p>
      </dgm:t>
    </dgm:pt>
    <dgm:pt modelId="{FDEA5646-A82E-3146-90FD-6CEF7447F103}" type="sibTrans" cxnId="{E4AD939D-EEF4-2C49-A969-DC4EC0AB42C4}">
      <dgm:prSet/>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381"/>
          </a:stretch>
        </a:blipFill>
      </dgm:spPr>
      <dgm:t>
        <a:bodyPr/>
        <a:lstStyle/>
        <a:p>
          <a:endParaRPr lang="en-GB"/>
        </a:p>
      </dgm:t>
    </dgm:pt>
    <dgm:pt modelId="{0AF68CEA-573E-AE41-AB6A-32D28ADDCD19}">
      <dgm:prSet phldrT="[Text]"/>
      <dgm:spPr/>
      <dgm:t>
        <a:bodyPr/>
        <a:lstStyle/>
        <a:p>
          <a:r>
            <a:rPr lang="en-GB" b="0" i="0" u="sng"/>
            <a:t>Regulatory Considerations</a:t>
          </a:r>
          <a:endParaRPr lang="en-GB" b="1" u="sng">
            <a:latin typeface="+mj-lt"/>
          </a:endParaRPr>
        </a:p>
      </dgm:t>
    </dgm:pt>
    <dgm:pt modelId="{AC8DA82E-1A3E-5943-A3E0-2D9CFD9386F2}" type="parTrans" cxnId="{36282E52-9097-9B42-83FA-5C1AFE1CE1F8}">
      <dgm:prSet/>
      <dgm:spPr/>
      <dgm:t>
        <a:bodyPr/>
        <a:lstStyle/>
        <a:p>
          <a:endParaRPr lang="en-GB"/>
        </a:p>
      </dgm:t>
    </dgm:pt>
    <dgm:pt modelId="{92195528-E44E-CE43-ABB6-9BA9E7148904}" type="sibTrans" cxnId="{36282E52-9097-9B42-83FA-5C1AFE1CE1F8}">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t="221"/>
          </a:stretch>
        </a:blipFill>
      </dgm:spPr>
      <dgm:t>
        <a:bodyPr/>
        <a:lstStyle/>
        <a:p>
          <a:endParaRPr lang="en-GB"/>
        </a:p>
      </dgm:t>
    </dgm:pt>
    <dgm:pt modelId="{3D8F9447-183A-4B48-B08C-57650BE819D9}" type="pres">
      <dgm:prSet presAssocID="{12B5B67B-6D26-C647-A83C-DFAF470C4955}" presName="Name0" presStyleCnt="0">
        <dgm:presLayoutVars>
          <dgm:chMax val="7"/>
          <dgm:chPref val="7"/>
          <dgm:dir/>
        </dgm:presLayoutVars>
      </dgm:prSet>
      <dgm:spPr/>
    </dgm:pt>
    <dgm:pt modelId="{8F4525A9-E844-E44E-B4D3-0337AD1FEF55}" type="pres">
      <dgm:prSet presAssocID="{12B5B67B-6D26-C647-A83C-DFAF470C4955}" presName="dot1" presStyleLbl="alignNode1" presStyleIdx="0" presStyleCnt="12"/>
      <dgm:spPr/>
    </dgm:pt>
    <dgm:pt modelId="{649165CD-6126-2B42-A838-5821F2652830}" type="pres">
      <dgm:prSet presAssocID="{12B5B67B-6D26-C647-A83C-DFAF470C4955}" presName="dot2" presStyleLbl="alignNode1" presStyleIdx="1" presStyleCnt="12"/>
      <dgm:spPr/>
    </dgm:pt>
    <dgm:pt modelId="{4F13CD7E-1DB1-CF4E-B890-1850B6D83980}" type="pres">
      <dgm:prSet presAssocID="{12B5B67B-6D26-C647-A83C-DFAF470C4955}" presName="dot3" presStyleLbl="alignNode1" presStyleIdx="2" presStyleCnt="12"/>
      <dgm:spPr/>
    </dgm:pt>
    <dgm:pt modelId="{42B729D4-B6A7-4640-8FA9-1643A52E6F33}" type="pres">
      <dgm:prSet presAssocID="{12B5B67B-6D26-C647-A83C-DFAF470C4955}" presName="dot4" presStyleLbl="alignNode1" presStyleIdx="3" presStyleCnt="12"/>
      <dgm:spPr/>
    </dgm:pt>
    <dgm:pt modelId="{480D3D42-AE28-1C49-ABBC-A5DD0B206656}" type="pres">
      <dgm:prSet presAssocID="{12B5B67B-6D26-C647-A83C-DFAF470C4955}" presName="dot5" presStyleLbl="alignNode1" presStyleIdx="4" presStyleCnt="12"/>
      <dgm:spPr/>
    </dgm:pt>
    <dgm:pt modelId="{90290E30-C80B-AF4D-9B41-FAB55D224DD3}" type="pres">
      <dgm:prSet presAssocID="{12B5B67B-6D26-C647-A83C-DFAF470C4955}" presName="dotArrow1" presStyleLbl="alignNode1" presStyleIdx="5" presStyleCnt="12"/>
      <dgm:spPr/>
    </dgm:pt>
    <dgm:pt modelId="{A0CC6078-21AC-1349-AB44-006726BCC257}" type="pres">
      <dgm:prSet presAssocID="{12B5B67B-6D26-C647-A83C-DFAF470C4955}" presName="dotArrow2" presStyleLbl="alignNode1" presStyleIdx="6" presStyleCnt="12"/>
      <dgm:spPr/>
    </dgm:pt>
    <dgm:pt modelId="{7CDC76B7-297C-8041-B50A-94E007C088BD}" type="pres">
      <dgm:prSet presAssocID="{12B5B67B-6D26-C647-A83C-DFAF470C4955}" presName="dotArrow3" presStyleLbl="alignNode1" presStyleIdx="7" presStyleCnt="12"/>
      <dgm:spPr/>
    </dgm:pt>
    <dgm:pt modelId="{A9E899F6-7EDF-6B43-8B4B-F7352E280C56}" type="pres">
      <dgm:prSet presAssocID="{12B5B67B-6D26-C647-A83C-DFAF470C4955}" presName="dotArrow4" presStyleLbl="alignNode1" presStyleIdx="8" presStyleCnt="12"/>
      <dgm:spPr/>
    </dgm:pt>
    <dgm:pt modelId="{9E7B5ECF-D83A-3442-A42A-5198895E9697}" type="pres">
      <dgm:prSet presAssocID="{12B5B67B-6D26-C647-A83C-DFAF470C4955}" presName="dotArrow5" presStyleLbl="alignNode1" presStyleIdx="9" presStyleCnt="12"/>
      <dgm:spPr/>
    </dgm:pt>
    <dgm:pt modelId="{F27A4D47-9103-3544-B1B9-17DB521241D8}" type="pres">
      <dgm:prSet presAssocID="{12B5B67B-6D26-C647-A83C-DFAF470C4955}" presName="dotArrow6" presStyleLbl="alignNode1" presStyleIdx="10" presStyleCnt="12"/>
      <dgm:spPr/>
    </dgm:pt>
    <dgm:pt modelId="{0594BE38-3041-7640-A618-77EDF9AA573E}" type="pres">
      <dgm:prSet presAssocID="{12B5B67B-6D26-C647-A83C-DFAF470C4955}" presName="dotArrow7" presStyleLbl="alignNode1" presStyleIdx="11" presStyleCnt="12"/>
      <dgm:spPr/>
    </dgm:pt>
    <dgm:pt modelId="{644536C8-C155-A94A-A1BA-5BD4F2BA0AFE}" type="pres">
      <dgm:prSet presAssocID="{3F3B79F9-8018-6946-B330-5C57885AA91F}" presName="parTx1" presStyleLbl="node1" presStyleIdx="0" presStyleCnt="3"/>
      <dgm:spPr/>
    </dgm:pt>
    <dgm:pt modelId="{67A08D67-7235-7D42-BCDD-F3BADE450E0A}" type="pres">
      <dgm:prSet presAssocID="{31197302-267B-DD4B-B2F7-8724D0B68066}" presName="picture1" presStyleCnt="0"/>
      <dgm:spPr/>
    </dgm:pt>
    <dgm:pt modelId="{3EF37949-ED1C-1942-9146-E97174B60384}" type="pres">
      <dgm:prSet presAssocID="{31197302-267B-DD4B-B2F7-8724D0B68066}" presName="imageRepeatNode" presStyleLbl="fgImgPlace1" presStyleIdx="0" presStyleCnt="3"/>
      <dgm:spPr/>
    </dgm:pt>
    <dgm:pt modelId="{00670152-2ABA-CF40-9E0B-62C63E558534}" type="pres">
      <dgm:prSet presAssocID="{250B883D-550E-8E43-8799-E1E7BB1D6E23}" presName="parTx2" presStyleLbl="node1" presStyleIdx="1" presStyleCnt="3"/>
      <dgm:spPr/>
    </dgm:pt>
    <dgm:pt modelId="{0C7A4E40-9CE3-1A47-9B97-0A05CDCB8299}" type="pres">
      <dgm:prSet presAssocID="{FDEA5646-A82E-3146-90FD-6CEF7447F103}" presName="picture2" presStyleCnt="0"/>
      <dgm:spPr/>
    </dgm:pt>
    <dgm:pt modelId="{41F6C30F-727D-0142-B2A5-2D7077DC7082}" type="pres">
      <dgm:prSet presAssocID="{FDEA5646-A82E-3146-90FD-6CEF7447F103}" presName="imageRepeatNode" presStyleLbl="fgImgPlace1" presStyleIdx="1" presStyleCnt="3"/>
      <dgm:spPr/>
    </dgm:pt>
    <dgm:pt modelId="{3DFFE2E0-2818-3841-99D0-4CE8835ED12A}" type="pres">
      <dgm:prSet presAssocID="{0AF68CEA-573E-AE41-AB6A-32D28ADDCD19}" presName="parTx3" presStyleLbl="node1" presStyleIdx="2" presStyleCnt="3"/>
      <dgm:spPr/>
    </dgm:pt>
    <dgm:pt modelId="{DF28E269-C385-5548-998A-127A4074AB21}" type="pres">
      <dgm:prSet presAssocID="{92195528-E44E-CE43-ABB6-9BA9E7148904}" presName="picture3" presStyleCnt="0"/>
      <dgm:spPr/>
    </dgm:pt>
    <dgm:pt modelId="{A3834A22-33B3-364C-8D9D-F70EF44C46E1}" type="pres">
      <dgm:prSet presAssocID="{92195528-E44E-CE43-ABB6-9BA9E7148904}" presName="imageRepeatNode" presStyleLbl="fgImgPlace1" presStyleIdx="2" presStyleCnt="3"/>
      <dgm:spPr/>
    </dgm:pt>
  </dgm:ptLst>
  <dgm:cxnLst>
    <dgm:cxn modelId="{59BFCB3F-E620-E140-9ACD-C710276C7EEF}" type="presOf" srcId="{0AF68CEA-573E-AE41-AB6A-32D28ADDCD19}" destId="{3DFFE2E0-2818-3841-99D0-4CE8835ED12A}" srcOrd="0" destOrd="0" presId="urn:microsoft.com/office/officeart/2008/layout/AscendingPictureAccentProcess"/>
    <dgm:cxn modelId="{36282E52-9097-9B42-83FA-5C1AFE1CE1F8}" srcId="{12B5B67B-6D26-C647-A83C-DFAF470C4955}" destId="{0AF68CEA-573E-AE41-AB6A-32D28ADDCD19}" srcOrd="2" destOrd="0" parTransId="{AC8DA82E-1A3E-5943-A3E0-2D9CFD9386F2}" sibTransId="{92195528-E44E-CE43-ABB6-9BA9E7148904}"/>
    <dgm:cxn modelId="{3A75F853-DEF4-184E-B99B-ADB948FB41C1}" type="presOf" srcId="{250B883D-550E-8E43-8799-E1E7BB1D6E23}" destId="{00670152-2ABA-CF40-9E0B-62C63E558534}" srcOrd="0" destOrd="0" presId="urn:microsoft.com/office/officeart/2008/layout/AscendingPictureAccentProcess"/>
    <dgm:cxn modelId="{04E0E777-4CB2-CB48-B343-B80D69F176A3}" type="presOf" srcId="{31197302-267B-DD4B-B2F7-8724D0B68066}" destId="{3EF37949-ED1C-1942-9146-E97174B60384}" srcOrd="0" destOrd="0" presId="urn:microsoft.com/office/officeart/2008/layout/AscendingPictureAccentProcess"/>
    <dgm:cxn modelId="{D99BCE86-F95B-F340-A3AC-C957296E6C58}" type="presOf" srcId="{92195528-E44E-CE43-ABB6-9BA9E7148904}" destId="{A3834A22-33B3-364C-8D9D-F70EF44C46E1}" srcOrd="0" destOrd="0" presId="urn:microsoft.com/office/officeart/2008/layout/AscendingPictureAccentProcess"/>
    <dgm:cxn modelId="{9D5CE297-9DAB-9743-9E53-B1439C197AA5}" type="presOf" srcId="{3F3B79F9-8018-6946-B330-5C57885AA91F}" destId="{644536C8-C155-A94A-A1BA-5BD4F2BA0AFE}" srcOrd="0" destOrd="0" presId="urn:microsoft.com/office/officeart/2008/layout/AscendingPictureAccentProcess"/>
    <dgm:cxn modelId="{0746F19C-E7B6-DA4A-B5BF-B7456B6B8DA2}" type="presOf" srcId="{12B5B67B-6D26-C647-A83C-DFAF470C4955}" destId="{3D8F9447-183A-4B48-B08C-57650BE819D9}" srcOrd="0" destOrd="0" presId="urn:microsoft.com/office/officeart/2008/layout/AscendingPictureAccentProcess"/>
    <dgm:cxn modelId="{E4AD939D-EEF4-2C49-A969-DC4EC0AB42C4}" srcId="{12B5B67B-6D26-C647-A83C-DFAF470C4955}" destId="{250B883D-550E-8E43-8799-E1E7BB1D6E23}" srcOrd="1" destOrd="0" parTransId="{EA02090B-2C56-6644-86C8-6F74B2F1A379}" sibTransId="{FDEA5646-A82E-3146-90FD-6CEF7447F103}"/>
    <dgm:cxn modelId="{BDAEF3CF-DD8F-6B4C-934C-C5C5C142789A}" type="presOf" srcId="{FDEA5646-A82E-3146-90FD-6CEF7447F103}" destId="{41F6C30F-727D-0142-B2A5-2D7077DC7082}" srcOrd="0" destOrd="0" presId="urn:microsoft.com/office/officeart/2008/layout/AscendingPictureAccentProcess"/>
    <dgm:cxn modelId="{BB9153EE-2E7F-6A4E-9B24-32BDA5AA59BF}" srcId="{12B5B67B-6D26-C647-A83C-DFAF470C4955}" destId="{3F3B79F9-8018-6946-B330-5C57885AA91F}" srcOrd="0" destOrd="0" parTransId="{D0690A99-235D-2D40-A69D-CF553A6C95AA}" sibTransId="{31197302-267B-DD4B-B2F7-8724D0B68066}"/>
    <dgm:cxn modelId="{3591336E-0771-D640-B114-4E81E523B2ED}" type="presParOf" srcId="{3D8F9447-183A-4B48-B08C-57650BE819D9}" destId="{8F4525A9-E844-E44E-B4D3-0337AD1FEF55}" srcOrd="0" destOrd="0" presId="urn:microsoft.com/office/officeart/2008/layout/AscendingPictureAccentProcess"/>
    <dgm:cxn modelId="{70E92067-EBA8-C445-8749-FED5DA210957}" type="presParOf" srcId="{3D8F9447-183A-4B48-B08C-57650BE819D9}" destId="{649165CD-6126-2B42-A838-5821F2652830}" srcOrd="1" destOrd="0" presId="urn:microsoft.com/office/officeart/2008/layout/AscendingPictureAccentProcess"/>
    <dgm:cxn modelId="{32FFADFD-91A5-C941-9375-40CF47358DCD}" type="presParOf" srcId="{3D8F9447-183A-4B48-B08C-57650BE819D9}" destId="{4F13CD7E-1DB1-CF4E-B890-1850B6D83980}" srcOrd="2" destOrd="0" presId="urn:microsoft.com/office/officeart/2008/layout/AscendingPictureAccentProcess"/>
    <dgm:cxn modelId="{20AA5B94-305B-7D43-951C-186004BD370C}" type="presParOf" srcId="{3D8F9447-183A-4B48-B08C-57650BE819D9}" destId="{42B729D4-B6A7-4640-8FA9-1643A52E6F33}" srcOrd="3" destOrd="0" presId="urn:microsoft.com/office/officeart/2008/layout/AscendingPictureAccentProcess"/>
    <dgm:cxn modelId="{51A65538-9867-8749-A893-5D3AFD4FCA9A}" type="presParOf" srcId="{3D8F9447-183A-4B48-B08C-57650BE819D9}" destId="{480D3D42-AE28-1C49-ABBC-A5DD0B206656}" srcOrd="4" destOrd="0" presId="urn:microsoft.com/office/officeart/2008/layout/AscendingPictureAccentProcess"/>
    <dgm:cxn modelId="{BA4CA4A5-7562-FA4D-8D14-96D0E9199D9A}" type="presParOf" srcId="{3D8F9447-183A-4B48-B08C-57650BE819D9}" destId="{90290E30-C80B-AF4D-9B41-FAB55D224DD3}" srcOrd="5" destOrd="0" presId="urn:microsoft.com/office/officeart/2008/layout/AscendingPictureAccentProcess"/>
    <dgm:cxn modelId="{5CB69070-C1E1-D546-8B6B-5807C5AEE99E}" type="presParOf" srcId="{3D8F9447-183A-4B48-B08C-57650BE819D9}" destId="{A0CC6078-21AC-1349-AB44-006726BCC257}" srcOrd="6" destOrd="0" presId="urn:microsoft.com/office/officeart/2008/layout/AscendingPictureAccentProcess"/>
    <dgm:cxn modelId="{8D6D7F14-5A28-7C4A-BF13-B65F9ED907B5}" type="presParOf" srcId="{3D8F9447-183A-4B48-B08C-57650BE819D9}" destId="{7CDC76B7-297C-8041-B50A-94E007C088BD}" srcOrd="7" destOrd="0" presId="urn:microsoft.com/office/officeart/2008/layout/AscendingPictureAccentProcess"/>
    <dgm:cxn modelId="{1F7B7E1E-05D7-344B-B24E-F417EED8D62C}" type="presParOf" srcId="{3D8F9447-183A-4B48-B08C-57650BE819D9}" destId="{A9E899F6-7EDF-6B43-8B4B-F7352E280C56}" srcOrd="8" destOrd="0" presId="urn:microsoft.com/office/officeart/2008/layout/AscendingPictureAccentProcess"/>
    <dgm:cxn modelId="{33E52025-3506-2748-9658-997B27A7E7A7}" type="presParOf" srcId="{3D8F9447-183A-4B48-B08C-57650BE819D9}" destId="{9E7B5ECF-D83A-3442-A42A-5198895E9697}" srcOrd="9" destOrd="0" presId="urn:microsoft.com/office/officeart/2008/layout/AscendingPictureAccentProcess"/>
    <dgm:cxn modelId="{B7999150-8F89-8146-96F5-C9B3AFC6484C}" type="presParOf" srcId="{3D8F9447-183A-4B48-B08C-57650BE819D9}" destId="{F27A4D47-9103-3544-B1B9-17DB521241D8}" srcOrd="10" destOrd="0" presId="urn:microsoft.com/office/officeart/2008/layout/AscendingPictureAccentProcess"/>
    <dgm:cxn modelId="{1163F633-123A-4544-AA0C-850A5CDA8C4C}" type="presParOf" srcId="{3D8F9447-183A-4B48-B08C-57650BE819D9}" destId="{0594BE38-3041-7640-A618-77EDF9AA573E}" srcOrd="11" destOrd="0" presId="urn:microsoft.com/office/officeart/2008/layout/AscendingPictureAccentProcess"/>
    <dgm:cxn modelId="{9824F4E4-EEAA-0544-A701-95AF12963ECB}" type="presParOf" srcId="{3D8F9447-183A-4B48-B08C-57650BE819D9}" destId="{644536C8-C155-A94A-A1BA-5BD4F2BA0AFE}" srcOrd="12" destOrd="0" presId="urn:microsoft.com/office/officeart/2008/layout/AscendingPictureAccentProcess"/>
    <dgm:cxn modelId="{1AEACD28-2F7A-A841-9250-AAA34D6CF020}" type="presParOf" srcId="{3D8F9447-183A-4B48-B08C-57650BE819D9}" destId="{67A08D67-7235-7D42-BCDD-F3BADE450E0A}" srcOrd="13" destOrd="0" presId="urn:microsoft.com/office/officeart/2008/layout/AscendingPictureAccentProcess"/>
    <dgm:cxn modelId="{4744DCD8-72F5-F644-A947-63E78614414B}" type="presParOf" srcId="{67A08D67-7235-7D42-BCDD-F3BADE450E0A}" destId="{3EF37949-ED1C-1942-9146-E97174B60384}" srcOrd="0" destOrd="0" presId="urn:microsoft.com/office/officeart/2008/layout/AscendingPictureAccentProcess"/>
    <dgm:cxn modelId="{B710177F-629B-3942-BB52-4ACC25EB4CBA}" type="presParOf" srcId="{3D8F9447-183A-4B48-B08C-57650BE819D9}" destId="{00670152-2ABA-CF40-9E0B-62C63E558534}" srcOrd="14" destOrd="0" presId="urn:microsoft.com/office/officeart/2008/layout/AscendingPictureAccentProcess"/>
    <dgm:cxn modelId="{CDF53A30-3EB0-2441-99EB-5E687817B697}" type="presParOf" srcId="{3D8F9447-183A-4B48-B08C-57650BE819D9}" destId="{0C7A4E40-9CE3-1A47-9B97-0A05CDCB8299}" srcOrd="15" destOrd="0" presId="urn:microsoft.com/office/officeart/2008/layout/AscendingPictureAccentProcess"/>
    <dgm:cxn modelId="{7B69B888-78E3-724B-998A-C978EF390293}" type="presParOf" srcId="{0C7A4E40-9CE3-1A47-9B97-0A05CDCB8299}" destId="{41F6C30F-727D-0142-B2A5-2D7077DC7082}" srcOrd="0" destOrd="0" presId="urn:microsoft.com/office/officeart/2008/layout/AscendingPictureAccentProcess"/>
    <dgm:cxn modelId="{4F474A91-219A-DF43-AB3A-E3E72E5E99B9}" type="presParOf" srcId="{3D8F9447-183A-4B48-B08C-57650BE819D9}" destId="{3DFFE2E0-2818-3841-99D0-4CE8835ED12A}" srcOrd="16" destOrd="0" presId="urn:microsoft.com/office/officeart/2008/layout/AscendingPictureAccentProcess"/>
    <dgm:cxn modelId="{C6014B6D-EBDD-0941-A253-1D9445081D1E}" type="presParOf" srcId="{3D8F9447-183A-4B48-B08C-57650BE819D9}" destId="{DF28E269-C385-5548-998A-127A4074AB21}" srcOrd="17" destOrd="0" presId="urn:microsoft.com/office/officeart/2008/layout/AscendingPictureAccentProcess"/>
    <dgm:cxn modelId="{B79C5ADF-EBFF-4C43-BA97-F7121196E582}" type="presParOf" srcId="{DF28E269-C385-5548-998A-127A4074AB21}" destId="{A3834A22-33B3-364C-8D9D-F70EF44C46E1}" srcOrd="0" destOrd="0" presId="urn:microsoft.com/office/officeart/2008/layout/AscendingPictureAccen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B5B67B-6D26-C647-A83C-DFAF470C4955}" type="doc">
      <dgm:prSet loTypeId="urn:microsoft.com/office/officeart/2008/layout/AscendingPictureAccentProcess" loCatId="" qsTypeId="urn:microsoft.com/office/officeart/2005/8/quickstyle/simple1" qsCatId="simple" csTypeId="urn:microsoft.com/office/officeart/2005/8/colors/accent0_2" csCatId="mainScheme" phldr="1"/>
      <dgm:spPr/>
      <dgm:t>
        <a:bodyPr/>
        <a:lstStyle/>
        <a:p>
          <a:endParaRPr lang="en-GB"/>
        </a:p>
      </dgm:t>
    </dgm:pt>
    <dgm:pt modelId="{3F3B79F9-8018-6946-B330-5C57885AA91F}">
      <dgm:prSet phldrT="[Text]" custT="1"/>
      <dgm:spPr/>
      <dgm:t>
        <a:bodyPr/>
        <a:lstStyle/>
        <a:p>
          <a:r>
            <a:rPr lang="en-GB" sz="1400" b="1" u="sng">
              <a:latin typeface="+mj-lt"/>
            </a:rPr>
            <a:t>AI training best practice and specification</a:t>
          </a:r>
        </a:p>
      </dgm:t>
    </dgm:pt>
    <dgm:pt modelId="{D0690A99-235D-2D40-A69D-CF553A6C95AA}" type="parTrans" cxnId="{BB9153EE-2E7F-6A4E-9B24-32BDA5AA59BF}">
      <dgm:prSet/>
      <dgm:spPr/>
      <dgm:t>
        <a:bodyPr/>
        <a:lstStyle/>
        <a:p>
          <a:endParaRPr lang="en-GB"/>
        </a:p>
      </dgm:t>
    </dgm:pt>
    <dgm:pt modelId="{31197302-267B-DD4B-B2F7-8724D0B68066}" type="sibTrans" cxnId="{BB9153EE-2E7F-6A4E-9B24-32BDA5AA59BF}">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a:p>
      </dgm:t>
    </dgm:pt>
    <dgm:pt modelId="{250B883D-550E-8E43-8799-E1E7BB1D6E23}">
      <dgm:prSet phldrT="[Text]" custT="1"/>
      <dgm:spPr/>
      <dgm:t>
        <a:bodyPr/>
        <a:lstStyle/>
        <a:p>
          <a:r>
            <a:rPr lang="en-GB" sz="1600" b="0" i="0" u="sng"/>
            <a:t>Regulatory Considerations</a:t>
          </a:r>
          <a:endParaRPr lang="en-GB" sz="1600" b="1" u="sng">
            <a:latin typeface="+mj-lt"/>
          </a:endParaRPr>
        </a:p>
      </dgm:t>
    </dgm:pt>
    <dgm:pt modelId="{EA02090B-2C56-6644-86C8-6F74B2F1A379}" type="parTrans" cxnId="{E4AD939D-EEF4-2C49-A969-DC4EC0AB42C4}">
      <dgm:prSet/>
      <dgm:spPr/>
      <dgm:t>
        <a:bodyPr/>
        <a:lstStyle/>
        <a:p>
          <a:endParaRPr lang="en-GB"/>
        </a:p>
      </dgm:t>
    </dgm:pt>
    <dgm:pt modelId="{FDEA5646-A82E-3146-90FD-6CEF7447F103}" type="sibTrans" cxnId="{E4AD939D-EEF4-2C49-A969-DC4EC0AB42C4}">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0AF68CEA-573E-AE41-AB6A-32D28ADDCD19}">
      <dgm:prSet phldrT="[Text]" custT="1"/>
      <dgm:spPr/>
      <dgm:t>
        <a:bodyPr/>
        <a:lstStyle/>
        <a:p>
          <a:r>
            <a:rPr lang="en-GB" sz="1600" b="1" u="sng">
              <a:latin typeface="+mj-lt"/>
            </a:rPr>
            <a:t>Ethics and governance</a:t>
          </a:r>
        </a:p>
      </dgm:t>
    </dgm:pt>
    <dgm:pt modelId="{AC8DA82E-1A3E-5943-A3E0-2D9CFD9386F2}" type="parTrans" cxnId="{36282E52-9097-9B42-83FA-5C1AFE1CE1F8}">
      <dgm:prSet/>
      <dgm:spPr/>
      <dgm:t>
        <a:bodyPr/>
        <a:lstStyle/>
        <a:p>
          <a:endParaRPr lang="en-GB"/>
        </a:p>
      </dgm:t>
    </dgm:pt>
    <dgm:pt modelId="{92195528-E44E-CE43-ABB6-9BA9E7148904}" type="sibTrans" cxnId="{36282E52-9097-9B42-83FA-5C1AFE1CE1F8}">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GB"/>
        </a:p>
      </dgm:t>
    </dgm:pt>
    <dgm:pt modelId="{3D8F9447-183A-4B48-B08C-57650BE819D9}" type="pres">
      <dgm:prSet presAssocID="{12B5B67B-6D26-C647-A83C-DFAF470C4955}" presName="Name0" presStyleCnt="0">
        <dgm:presLayoutVars>
          <dgm:chMax val="7"/>
          <dgm:chPref val="7"/>
          <dgm:dir/>
        </dgm:presLayoutVars>
      </dgm:prSet>
      <dgm:spPr/>
    </dgm:pt>
    <dgm:pt modelId="{8F4525A9-E844-E44E-B4D3-0337AD1FEF55}" type="pres">
      <dgm:prSet presAssocID="{12B5B67B-6D26-C647-A83C-DFAF470C4955}" presName="dot1" presStyleLbl="alignNode1" presStyleIdx="0" presStyleCnt="12"/>
      <dgm:spPr/>
    </dgm:pt>
    <dgm:pt modelId="{649165CD-6126-2B42-A838-5821F2652830}" type="pres">
      <dgm:prSet presAssocID="{12B5B67B-6D26-C647-A83C-DFAF470C4955}" presName="dot2" presStyleLbl="alignNode1" presStyleIdx="1" presStyleCnt="12"/>
      <dgm:spPr/>
    </dgm:pt>
    <dgm:pt modelId="{4F13CD7E-1DB1-CF4E-B890-1850B6D83980}" type="pres">
      <dgm:prSet presAssocID="{12B5B67B-6D26-C647-A83C-DFAF470C4955}" presName="dot3" presStyleLbl="alignNode1" presStyleIdx="2" presStyleCnt="12"/>
      <dgm:spPr/>
    </dgm:pt>
    <dgm:pt modelId="{42B729D4-B6A7-4640-8FA9-1643A52E6F33}" type="pres">
      <dgm:prSet presAssocID="{12B5B67B-6D26-C647-A83C-DFAF470C4955}" presName="dot4" presStyleLbl="alignNode1" presStyleIdx="3" presStyleCnt="12"/>
      <dgm:spPr/>
    </dgm:pt>
    <dgm:pt modelId="{480D3D42-AE28-1C49-ABBC-A5DD0B206656}" type="pres">
      <dgm:prSet presAssocID="{12B5B67B-6D26-C647-A83C-DFAF470C4955}" presName="dot5" presStyleLbl="alignNode1" presStyleIdx="4" presStyleCnt="12"/>
      <dgm:spPr/>
    </dgm:pt>
    <dgm:pt modelId="{90290E30-C80B-AF4D-9B41-FAB55D224DD3}" type="pres">
      <dgm:prSet presAssocID="{12B5B67B-6D26-C647-A83C-DFAF470C4955}" presName="dotArrow1" presStyleLbl="alignNode1" presStyleIdx="5" presStyleCnt="12"/>
      <dgm:spPr/>
    </dgm:pt>
    <dgm:pt modelId="{A0CC6078-21AC-1349-AB44-006726BCC257}" type="pres">
      <dgm:prSet presAssocID="{12B5B67B-6D26-C647-A83C-DFAF470C4955}" presName="dotArrow2" presStyleLbl="alignNode1" presStyleIdx="6" presStyleCnt="12"/>
      <dgm:spPr/>
    </dgm:pt>
    <dgm:pt modelId="{7CDC76B7-297C-8041-B50A-94E007C088BD}" type="pres">
      <dgm:prSet presAssocID="{12B5B67B-6D26-C647-A83C-DFAF470C4955}" presName="dotArrow3" presStyleLbl="alignNode1" presStyleIdx="7" presStyleCnt="12"/>
      <dgm:spPr/>
    </dgm:pt>
    <dgm:pt modelId="{A9E899F6-7EDF-6B43-8B4B-F7352E280C56}" type="pres">
      <dgm:prSet presAssocID="{12B5B67B-6D26-C647-A83C-DFAF470C4955}" presName="dotArrow4" presStyleLbl="alignNode1" presStyleIdx="8" presStyleCnt="12"/>
      <dgm:spPr/>
    </dgm:pt>
    <dgm:pt modelId="{9E7B5ECF-D83A-3442-A42A-5198895E9697}" type="pres">
      <dgm:prSet presAssocID="{12B5B67B-6D26-C647-A83C-DFAF470C4955}" presName="dotArrow5" presStyleLbl="alignNode1" presStyleIdx="9" presStyleCnt="12"/>
      <dgm:spPr/>
    </dgm:pt>
    <dgm:pt modelId="{F27A4D47-9103-3544-B1B9-17DB521241D8}" type="pres">
      <dgm:prSet presAssocID="{12B5B67B-6D26-C647-A83C-DFAF470C4955}" presName="dotArrow6" presStyleLbl="alignNode1" presStyleIdx="10" presStyleCnt="12"/>
      <dgm:spPr/>
    </dgm:pt>
    <dgm:pt modelId="{0594BE38-3041-7640-A618-77EDF9AA573E}" type="pres">
      <dgm:prSet presAssocID="{12B5B67B-6D26-C647-A83C-DFAF470C4955}" presName="dotArrow7" presStyleLbl="alignNode1" presStyleIdx="11" presStyleCnt="12"/>
      <dgm:spPr/>
    </dgm:pt>
    <dgm:pt modelId="{644536C8-C155-A94A-A1BA-5BD4F2BA0AFE}" type="pres">
      <dgm:prSet presAssocID="{3F3B79F9-8018-6946-B330-5C57885AA91F}" presName="parTx1" presStyleLbl="node1" presStyleIdx="0" presStyleCnt="3"/>
      <dgm:spPr/>
    </dgm:pt>
    <dgm:pt modelId="{67A08D67-7235-7D42-BCDD-F3BADE450E0A}" type="pres">
      <dgm:prSet presAssocID="{31197302-267B-DD4B-B2F7-8724D0B68066}" presName="picture1" presStyleCnt="0"/>
      <dgm:spPr/>
    </dgm:pt>
    <dgm:pt modelId="{3EF37949-ED1C-1942-9146-E97174B60384}" type="pres">
      <dgm:prSet presAssocID="{31197302-267B-DD4B-B2F7-8724D0B68066}" presName="imageRepeatNode" presStyleLbl="fgImgPlace1" presStyleIdx="0" presStyleCnt="3"/>
      <dgm:spPr/>
    </dgm:pt>
    <dgm:pt modelId="{00670152-2ABA-CF40-9E0B-62C63E558534}" type="pres">
      <dgm:prSet presAssocID="{250B883D-550E-8E43-8799-E1E7BB1D6E23}" presName="parTx2" presStyleLbl="node1" presStyleIdx="1" presStyleCnt="3"/>
      <dgm:spPr/>
    </dgm:pt>
    <dgm:pt modelId="{0C7A4E40-9CE3-1A47-9B97-0A05CDCB8299}" type="pres">
      <dgm:prSet presAssocID="{FDEA5646-A82E-3146-90FD-6CEF7447F103}" presName="picture2" presStyleCnt="0"/>
      <dgm:spPr/>
    </dgm:pt>
    <dgm:pt modelId="{41F6C30F-727D-0142-B2A5-2D7077DC7082}" type="pres">
      <dgm:prSet presAssocID="{FDEA5646-A82E-3146-90FD-6CEF7447F103}" presName="imageRepeatNode" presStyleLbl="fgImgPlace1" presStyleIdx="1" presStyleCnt="3"/>
      <dgm:spPr/>
    </dgm:pt>
    <dgm:pt modelId="{3DFFE2E0-2818-3841-99D0-4CE8835ED12A}" type="pres">
      <dgm:prSet presAssocID="{0AF68CEA-573E-AE41-AB6A-32D28ADDCD19}" presName="parTx3" presStyleLbl="node1" presStyleIdx="2" presStyleCnt="3"/>
      <dgm:spPr/>
    </dgm:pt>
    <dgm:pt modelId="{DF28E269-C385-5548-998A-127A4074AB21}" type="pres">
      <dgm:prSet presAssocID="{92195528-E44E-CE43-ABB6-9BA9E7148904}" presName="picture3" presStyleCnt="0"/>
      <dgm:spPr/>
    </dgm:pt>
    <dgm:pt modelId="{A3834A22-33B3-364C-8D9D-F70EF44C46E1}" type="pres">
      <dgm:prSet presAssocID="{92195528-E44E-CE43-ABB6-9BA9E7148904}" presName="imageRepeatNode" presStyleLbl="fgImgPlace1" presStyleIdx="2" presStyleCnt="3"/>
      <dgm:spPr/>
    </dgm:pt>
  </dgm:ptLst>
  <dgm:cxnLst>
    <dgm:cxn modelId="{59BFCB3F-E620-E140-9ACD-C710276C7EEF}" type="presOf" srcId="{0AF68CEA-573E-AE41-AB6A-32D28ADDCD19}" destId="{3DFFE2E0-2818-3841-99D0-4CE8835ED12A}" srcOrd="0" destOrd="0" presId="urn:microsoft.com/office/officeart/2008/layout/AscendingPictureAccentProcess"/>
    <dgm:cxn modelId="{36282E52-9097-9B42-83FA-5C1AFE1CE1F8}" srcId="{12B5B67B-6D26-C647-A83C-DFAF470C4955}" destId="{0AF68CEA-573E-AE41-AB6A-32D28ADDCD19}" srcOrd="2" destOrd="0" parTransId="{AC8DA82E-1A3E-5943-A3E0-2D9CFD9386F2}" sibTransId="{92195528-E44E-CE43-ABB6-9BA9E7148904}"/>
    <dgm:cxn modelId="{3A75F853-DEF4-184E-B99B-ADB948FB41C1}" type="presOf" srcId="{250B883D-550E-8E43-8799-E1E7BB1D6E23}" destId="{00670152-2ABA-CF40-9E0B-62C63E558534}" srcOrd="0" destOrd="0" presId="urn:microsoft.com/office/officeart/2008/layout/AscendingPictureAccentProcess"/>
    <dgm:cxn modelId="{04E0E777-4CB2-CB48-B343-B80D69F176A3}" type="presOf" srcId="{31197302-267B-DD4B-B2F7-8724D0B68066}" destId="{3EF37949-ED1C-1942-9146-E97174B60384}" srcOrd="0" destOrd="0" presId="urn:microsoft.com/office/officeart/2008/layout/AscendingPictureAccentProcess"/>
    <dgm:cxn modelId="{D99BCE86-F95B-F340-A3AC-C957296E6C58}" type="presOf" srcId="{92195528-E44E-CE43-ABB6-9BA9E7148904}" destId="{A3834A22-33B3-364C-8D9D-F70EF44C46E1}" srcOrd="0" destOrd="0" presId="urn:microsoft.com/office/officeart/2008/layout/AscendingPictureAccentProcess"/>
    <dgm:cxn modelId="{9D5CE297-9DAB-9743-9E53-B1439C197AA5}" type="presOf" srcId="{3F3B79F9-8018-6946-B330-5C57885AA91F}" destId="{644536C8-C155-A94A-A1BA-5BD4F2BA0AFE}" srcOrd="0" destOrd="0" presId="urn:microsoft.com/office/officeart/2008/layout/AscendingPictureAccentProcess"/>
    <dgm:cxn modelId="{0746F19C-E7B6-DA4A-B5BF-B7456B6B8DA2}" type="presOf" srcId="{12B5B67B-6D26-C647-A83C-DFAF470C4955}" destId="{3D8F9447-183A-4B48-B08C-57650BE819D9}" srcOrd="0" destOrd="0" presId="urn:microsoft.com/office/officeart/2008/layout/AscendingPictureAccentProcess"/>
    <dgm:cxn modelId="{E4AD939D-EEF4-2C49-A969-DC4EC0AB42C4}" srcId="{12B5B67B-6D26-C647-A83C-DFAF470C4955}" destId="{250B883D-550E-8E43-8799-E1E7BB1D6E23}" srcOrd="1" destOrd="0" parTransId="{EA02090B-2C56-6644-86C8-6F74B2F1A379}" sibTransId="{FDEA5646-A82E-3146-90FD-6CEF7447F103}"/>
    <dgm:cxn modelId="{BDAEF3CF-DD8F-6B4C-934C-C5C5C142789A}" type="presOf" srcId="{FDEA5646-A82E-3146-90FD-6CEF7447F103}" destId="{41F6C30F-727D-0142-B2A5-2D7077DC7082}" srcOrd="0" destOrd="0" presId="urn:microsoft.com/office/officeart/2008/layout/AscendingPictureAccentProcess"/>
    <dgm:cxn modelId="{BB9153EE-2E7F-6A4E-9B24-32BDA5AA59BF}" srcId="{12B5B67B-6D26-C647-A83C-DFAF470C4955}" destId="{3F3B79F9-8018-6946-B330-5C57885AA91F}" srcOrd="0" destOrd="0" parTransId="{D0690A99-235D-2D40-A69D-CF553A6C95AA}" sibTransId="{31197302-267B-DD4B-B2F7-8724D0B68066}"/>
    <dgm:cxn modelId="{3591336E-0771-D640-B114-4E81E523B2ED}" type="presParOf" srcId="{3D8F9447-183A-4B48-B08C-57650BE819D9}" destId="{8F4525A9-E844-E44E-B4D3-0337AD1FEF55}" srcOrd="0" destOrd="0" presId="urn:microsoft.com/office/officeart/2008/layout/AscendingPictureAccentProcess"/>
    <dgm:cxn modelId="{70E92067-EBA8-C445-8749-FED5DA210957}" type="presParOf" srcId="{3D8F9447-183A-4B48-B08C-57650BE819D9}" destId="{649165CD-6126-2B42-A838-5821F2652830}" srcOrd="1" destOrd="0" presId="urn:microsoft.com/office/officeart/2008/layout/AscendingPictureAccentProcess"/>
    <dgm:cxn modelId="{32FFADFD-91A5-C941-9375-40CF47358DCD}" type="presParOf" srcId="{3D8F9447-183A-4B48-B08C-57650BE819D9}" destId="{4F13CD7E-1DB1-CF4E-B890-1850B6D83980}" srcOrd="2" destOrd="0" presId="urn:microsoft.com/office/officeart/2008/layout/AscendingPictureAccentProcess"/>
    <dgm:cxn modelId="{20AA5B94-305B-7D43-951C-186004BD370C}" type="presParOf" srcId="{3D8F9447-183A-4B48-B08C-57650BE819D9}" destId="{42B729D4-B6A7-4640-8FA9-1643A52E6F33}" srcOrd="3" destOrd="0" presId="urn:microsoft.com/office/officeart/2008/layout/AscendingPictureAccentProcess"/>
    <dgm:cxn modelId="{51A65538-9867-8749-A893-5D3AFD4FCA9A}" type="presParOf" srcId="{3D8F9447-183A-4B48-B08C-57650BE819D9}" destId="{480D3D42-AE28-1C49-ABBC-A5DD0B206656}" srcOrd="4" destOrd="0" presId="urn:microsoft.com/office/officeart/2008/layout/AscendingPictureAccentProcess"/>
    <dgm:cxn modelId="{BA4CA4A5-7562-FA4D-8D14-96D0E9199D9A}" type="presParOf" srcId="{3D8F9447-183A-4B48-B08C-57650BE819D9}" destId="{90290E30-C80B-AF4D-9B41-FAB55D224DD3}" srcOrd="5" destOrd="0" presId="urn:microsoft.com/office/officeart/2008/layout/AscendingPictureAccentProcess"/>
    <dgm:cxn modelId="{5CB69070-C1E1-D546-8B6B-5807C5AEE99E}" type="presParOf" srcId="{3D8F9447-183A-4B48-B08C-57650BE819D9}" destId="{A0CC6078-21AC-1349-AB44-006726BCC257}" srcOrd="6" destOrd="0" presId="urn:microsoft.com/office/officeart/2008/layout/AscendingPictureAccentProcess"/>
    <dgm:cxn modelId="{8D6D7F14-5A28-7C4A-BF13-B65F9ED907B5}" type="presParOf" srcId="{3D8F9447-183A-4B48-B08C-57650BE819D9}" destId="{7CDC76B7-297C-8041-B50A-94E007C088BD}" srcOrd="7" destOrd="0" presId="urn:microsoft.com/office/officeart/2008/layout/AscendingPictureAccentProcess"/>
    <dgm:cxn modelId="{1F7B7E1E-05D7-344B-B24E-F417EED8D62C}" type="presParOf" srcId="{3D8F9447-183A-4B48-B08C-57650BE819D9}" destId="{A9E899F6-7EDF-6B43-8B4B-F7352E280C56}" srcOrd="8" destOrd="0" presId="urn:microsoft.com/office/officeart/2008/layout/AscendingPictureAccentProcess"/>
    <dgm:cxn modelId="{33E52025-3506-2748-9658-997B27A7E7A7}" type="presParOf" srcId="{3D8F9447-183A-4B48-B08C-57650BE819D9}" destId="{9E7B5ECF-D83A-3442-A42A-5198895E9697}" srcOrd="9" destOrd="0" presId="urn:microsoft.com/office/officeart/2008/layout/AscendingPictureAccentProcess"/>
    <dgm:cxn modelId="{B7999150-8F89-8146-96F5-C9B3AFC6484C}" type="presParOf" srcId="{3D8F9447-183A-4B48-B08C-57650BE819D9}" destId="{F27A4D47-9103-3544-B1B9-17DB521241D8}" srcOrd="10" destOrd="0" presId="urn:microsoft.com/office/officeart/2008/layout/AscendingPictureAccentProcess"/>
    <dgm:cxn modelId="{1163F633-123A-4544-AA0C-850A5CDA8C4C}" type="presParOf" srcId="{3D8F9447-183A-4B48-B08C-57650BE819D9}" destId="{0594BE38-3041-7640-A618-77EDF9AA573E}" srcOrd="11" destOrd="0" presId="urn:microsoft.com/office/officeart/2008/layout/AscendingPictureAccentProcess"/>
    <dgm:cxn modelId="{9824F4E4-EEAA-0544-A701-95AF12963ECB}" type="presParOf" srcId="{3D8F9447-183A-4B48-B08C-57650BE819D9}" destId="{644536C8-C155-A94A-A1BA-5BD4F2BA0AFE}" srcOrd="12" destOrd="0" presId="urn:microsoft.com/office/officeart/2008/layout/AscendingPictureAccentProcess"/>
    <dgm:cxn modelId="{1AEACD28-2F7A-A841-9250-AAA34D6CF020}" type="presParOf" srcId="{3D8F9447-183A-4B48-B08C-57650BE819D9}" destId="{67A08D67-7235-7D42-BCDD-F3BADE450E0A}" srcOrd="13" destOrd="0" presId="urn:microsoft.com/office/officeart/2008/layout/AscendingPictureAccentProcess"/>
    <dgm:cxn modelId="{4744DCD8-72F5-F644-A947-63E78614414B}" type="presParOf" srcId="{67A08D67-7235-7D42-BCDD-F3BADE450E0A}" destId="{3EF37949-ED1C-1942-9146-E97174B60384}" srcOrd="0" destOrd="0" presId="urn:microsoft.com/office/officeart/2008/layout/AscendingPictureAccentProcess"/>
    <dgm:cxn modelId="{B710177F-629B-3942-BB52-4ACC25EB4CBA}" type="presParOf" srcId="{3D8F9447-183A-4B48-B08C-57650BE819D9}" destId="{00670152-2ABA-CF40-9E0B-62C63E558534}" srcOrd="14" destOrd="0" presId="urn:microsoft.com/office/officeart/2008/layout/AscendingPictureAccentProcess"/>
    <dgm:cxn modelId="{CDF53A30-3EB0-2441-99EB-5E687817B697}" type="presParOf" srcId="{3D8F9447-183A-4B48-B08C-57650BE819D9}" destId="{0C7A4E40-9CE3-1A47-9B97-0A05CDCB8299}" srcOrd="15" destOrd="0" presId="urn:microsoft.com/office/officeart/2008/layout/AscendingPictureAccentProcess"/>
    <dgm:cxn modelId="{7B69B888-78E3-724B-998A-C978EF390293}" type="presParOf" srcId="{0C7A4E40-9CE3-1A47-9B97-0A05CDCB8299}" destId="{41F6C30F-727D-0142-B2A5-2D7077DC7082}" srcOrd="0" destOrd="0" presId="urn:microsoft.com/office/officeart/2008/layout/AscendingPictureAccentProcess"/>
    <dgm:cxn modelId="{4F474A91-219A-DF43-AB3A-E3E72E5E99B9}" type="presParOf" srcId="{3D8F9447-183A-4B48-B08C-57650BE819D9}" destId="{3DFFE2E0-2818-3841-99D0-4CE8835ED12A}" srcOrd="16" destOrd="0" presId="urn:microsoft.com/office/officeart/2008/layout/AscendingPictureAccentProcess"/>
    <dgm:cxn modelId="{C6014B6D-EBDD-0941-A253-1D9445081D1E}" type="presParOf" srcId="{3D8F9447-183A-4B48-B08C-57650BE819D9}" destId="{DF28E269-C385-5548-998A-127A4074AB21}" srcOrd="17" destOrd="0" presId="urn:microsoft.com/office/officeart/2008/layout/AscendingPictureAccentProcess"/>
    <dgm:cxn modelId="{B79C5ADF-EBFF-4C43-BA97-F7121196E582}" type="presParOf" srcId="{DF28E269-C385-5548-998A-127A4074AB21}" destId="{A3834A22-33B3-364C-8D9D-F70EF44C46E1}" srcOrd="0" destOrd="0" presId="urn:microsoft.com/office/officeart/2008/layout/AscendingPictureAccen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F67F4-CF38-4967-8760-4886CDB1F4BA}">
      <dsp:nvSpPr>
        <dsp:cNvPr id="0" name=""/>
        <dsp:cNvSpPr/>
      </dsp:nvSpPr>
      <dsp:spPr>
        <a:xfrm rot="16200000">
          <a:off x="481297" y="-481297"/>
          <a:ext cx="1925190" cy="2887784"/>
        </a:xfrm>
        <a:prstGeom prst="round1Rect">
          <a:avLst/>
        </a:prstGeom>
        <a:solidFill>
          <a:srgbClr val="0052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rot="5400000">
        <a:off x="-1" y="1"/>
        <a:ext cx="2887784" cy="1443892"/>
      </dsp:txXfrm>
    </dsp:sp>
    <dsp:sp modelId="{D4670B59-9F34-40AD-8F78-D40B57A6EB01}">
      <dsp:nvSpPr>
        <dsp:cNvPr id="0" name=""/>
        <dsp:cNvSpPr/>
      </dsp:nvSpPr>
      <dsp:spPr>
        <a:xfrm>
          <a:off x="2887784" y="0"/>
          <a:ext cx="2887784" cy="1925190"/>
        </a:xfrm>
        <a:prstGeom prst="round1Rect">
          <a:avLst/>
        </a:prstGeom>
        <a:solidFill>
          <a:srgbClr val="07AD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a:off x="2887784" y="0"/>
        <a:ext cx="2887784" cy="1443892"/>
      </dsp:txXfrm>
    </dsp:sp>
    <dsp:sp modelId="{22DD4584-BB73-4150-ABEE-EE62626F4A99}">
      <dsp:nvSpPr>
        <dsp:cNvPr id="0" name=""/>
        <dsp:cNvSpPr/>
      </dsp:nvSpPr>
      <dsp:spPr>
        <a:xfrm rot="10800000">
          <a:off x="0" y="1925190"/>
          <a:ext cx="2887784" cy="1925190"/>
        </a:xfrm>
        <a:prstGeom prst="round1Rect">
          <a:avLst/>
        </a:prstGeom>
        <a:solidFill>
          <a:srgbClr val="FF6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rot="10800000">
        <a:off x="0" y="2406487"/>
        <a:ext cx="2887784" cy="1443892"/>
      </dsp:txXfrm>
    </dsp:sp>
    <dsp:sp modelId="{8FE737F6-FE1A-4158-B87C-2CC856F461F3}">
      <dsp:nvSpPr>
        <dsp:cNvPr id="0" name=""/>
        <dsp:cNvSpPr/>
      </dsp:nvSpPr>
      <dsp:spPr>
        <a:xfrm rot="5400000">
          <a:off x="3369081" y="1443892"/>
          <a:ext cx="1925190" cy="2887784"/>
        </a:xfrm>
        <a:prstGeom prst="round1Rect">
          <a:avLst/>
        </a:prstGeom>
        <a:solidFill>
          <a:srgbClr val="109ADB"/>
        </a:solidFill>
        <a:ln w="25400" cap="flat" cmpd="sng" algn="ctr">
          <a:solidFill>
            <a:srgbClr val="109A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rot="-5400000">
        <a:off x="2887784" y="2406487"/>
        <a:ext cx="2887784" cy="1443892"/>
      </dsp:txXfrm>
    </dsp:sp>
    <dsp:sp modelId="{25BA7401-EE30-4909-8D97-209B98E6C627}">
      <dsp:nvSpPr>
        <dsp:cNvPr id="0" name=""/>
        <dsp:cNvSpPr/>
      </dsp:nvSpPr>
      <dsp:spPr>
        <a:xfrm>
          <a:off x="2021449" y="1443892"/>
          <a:ext cx="1732670" cy="96259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2068439" y="1490882"/>
        <a:ext cx="1638690" cy="868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F731-54C6-6545-B64C-46115F5E202C}">
      <dsp:nvSpPr>
        <dsp:cNvPr id="0" name=""/>
        <dsp:cNvSpPr/>
      </dsp:nvSpPr>
      <dsp:spPr>
        <a:xfrm>
          <a:off x="7626890" y="0"/>
          <a:ext cx="2175688" cy="4612640"/>
        </a:xfrm>
        <a:prstGeom prst="roundRect">
          <a:avLst>
            <a:gd name="adj" fmla="val 10000"/>
          </a:avLst>
        </a:prstGeom>
        <a:solidFill>
          <a:srgbClr val="68D51B">
            <a:tint val="40000"/>
            <a:hueOff val="0"/>
            <a:satOff val="0"/>
            <a:lumOff val="0"/>
            <a:alphaOff val="0"/>
          </a:srgbClr>
        </a:solidFill>
        <a:ln>
          <a:noFill/>
        </a:ln>
        <a:effectLst/>
      </dsp:spPr>
      <dsp:style>
        <a:lnRef idx="0">
          <a:scrgbClr r="0" g="0" b="0"/>
        </a:lnRef>
        <a:fillRef idx="1">
          <a:scrgbClr r="0" g="0" b="0"/>
        </a:fillRef>
        <a:effectRef idx="1">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GB" sz="1900" kern="1200">
            <a:solidFill>
              <a:srgbClr val="000000">
                <a:hueOff val="0"/>
                <a:satOff val="0"/>
                <a:lumOff val="0"/>
                <a:alphaOff val="0"/>
              </a:srgbClr>
            </a:solidFill>
            <a:latin typeface="Calibri" panose="020F0502020204030204"/>
            <a:ea typeface="+mn-ea"/>
            <a:cs typeface="+mn-cs"/>
          </a:endParaRPr>
        </a:p>
        <a:p>
          <a:pPr marL="0" lvl="0" indent="0" algn="ctr" defTabSz="844550">
            <a:lnSpc>
              <a:spcPct val="90000"/>
            </a:lnSpc>
            <a:spcBef>
              <a:spcPct val="0"/>
            </a:spcBef>
            <a:spcAft>
              <a:spcPct val="35000"/>
            </a:spcAft>
            <a:buNone/>
          </a:pPr>
          <a:r>
            <a:rPr lang="en-GB" sz="1900" kern="1200">
              <a:solidFill>
                <a:srgbClr val="000000">
                  <a:hueOff val="0"/>
                  <a:satOff val="0"/>
                  <a:lumOff val="0"/>
                  <a:alphaOff val="0"/>
                </a:srgbClr>
              </a:solidFill>
              <a:latin typeface="Calibri" panose="020F0502020204030204"/>
              <a:ea typeface="+mn-ea"/>
              <a:cs typeface="+mn-cs"/>
            </a:rPr>
            <a:t>Value generation</a:t>
          </a:r>
        </a:p>
      </dsp:txBody>
      <dsp:txXfrm>
        <a:off x="7667420" y="40530"/>
        <a:ext cx="2094628" cy="1302732"/>
      </dsp:txXfrm>
    </dsp:sp>
    <dsp:sp modelId="{1EE628FB-9D20-254D-B1CF-78CF320B3DAE}">
      <dsp:nvSpPr>
        <dsp:cNvPr id="0" name=""/>
        <dsp:cNvSpPr/>
      </dsp:nvSpPr>
      <dsp:spPr>
        <a:xfrm>
          <a:off x="5088587" y="0"/>
          <a:ext cx="2175688" cy="4612640"/>
        </a:xfrm>
        <a:prstGeom prst="roundRect">
          <a:avLst>
            <a:gd name="adj" fmla="val 10000"/>
          </a:avLst>
        </a:prstGeom>
        <a:solidFill>
          <a:srgbClr val="68D51B">
            <a:tint val="40000"/>
            <a:hueOff val="0"/>
            <a:satOff val="0"/>
            <a:lumOff val="0"/>
            <a:alphaOff val="0"/>
          </a:srgbClr>
        </a:solidFill>
        <a:ln>
          <a:noFill/>
        </a:ln>
        <a:effectLst/>
      </dsp:spPr>
      <dsp:style>
        <a:lnRef idx="0">
          <a:scrgbClr r="0" g="0" b="0"/>
        </a:lnRef>
        <a:fillRef idx="1">
          <a:scrgbClr r="0" g="0" b="0"/>
        </a:fillRef>
        <a:effectRef idx="1">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solidFill>
                <a:srgbClr val="000000">
                  <a:hueOff val="0"/>
                  <a:satOff val="0"/>
                  <a:lumOff val="0"/>
                  <a:alphaOff val="0"/>
                </a:srgbClr>
              </a:solidFill>
              <a:latin typeface="Calibri" panose="020F0502020204030204"/>
              <a:ea typeface="+mn-ea"/>
              <a:cs typeface="+mn-cs"/>
            </a:rPr>
            <a:t>Prioritised actions defined and knowledge shared</a:t>
          </a:r>
        </a:p>
      </dsp:txBody>
      <dsp:txXfrm>
        <a:off x="5129117" y="40530"/>
        <a:ext cx="2094628" cy="1302732"/>
      </dsp:txXfrm>
    </dsp:sp>
    <dsp:sp modelId="{50B77B14-5823-8246-BECD-6E13EA1E5847}">
      <dsp:nvSpPr>
        <dsp:cNvPr id="0" name=""/>
        <dsp:cNvSpPr/>
      </dsp:nvSpPr>
      <dsp:spPr>
        <a:xfrm>
          <a:off x="2550284" y="0"/>
          <a:ext cx="2175688" cy="4612640"/>
        </a:xfrm>
        <a:prstGeom prst="roundRect">
          <a:avLst>
            <a:gd name="adj" fmla="val 10000"/>
          </a:avLst>
        </a:prstGeom>
        <a:solidFill>
          <a:srgbClr val="68D51B">
            <a:tint val="40000"/>
            <a:hueOff val="0"/>
            <a:satOff val="0"/>
            <a:lumOff val="0"/>
            <a:alphaOff val="0"/>
          </a:srgbClr>
        </a:solidFill>
        <a:ln>
          <a:noFill/>
        </a:ln>
        <a:effectLst/>
      </dsp:spPr>
      <dsp:style>
        <a:lnRef idx="0">
          <a:scrgbClr r="0" g="0" b="0"/>
        </a:lnRef>
        <a:fillRef idx="1">
          <a:scrgbClr r="0" g="0" b="0"/>
        </a:fillRef>
        <a:effectRef idx="1">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GB" sz="1900" kern="1200">
            <a:solidFill>
              <a:srgbClr val="000000">
                <a:hueOff val="0"/>
                <a:satOff val="0"/>
                <a:lumOff val="0"/>
                <a:alphaOff val="0"/>
              </a:srgbClr>
            </a:solidFill>
            <a:latin typeface="Calibri" panose="020F0502020204030204"/>
            <a:ea typeface="+mn-ea"/>
            <a:cs typeface="+mn-cs"/>
          </a:endParaRPr>
        </a:p>
        <a:p>
          <a:pPr marL="0" lvl="0" indent="0" algn="ctr" defTabSz="844550">
            <a:lnSpc>
              <a:spcPct val="90000"/>
            </a:lnSpc>
            <a:spcBef>
              <a:spcPct val="0"/>
            </a:spcBef>
            <a:spcAft>
              <a:spcPct val="35000"/>
            </a:spcAft>
            <a:buNone/>
          </a:pPr>
          <a:r>
            <a:rPr lang="en-GB" sz="1900" kern="1200">
              <a:solidFill>
                <a:srgbClr val="000000">
                  <a:hueOff val="0"/>
                  <a:satOff val="0"/>
                  <a:lumOff val="0"/>
                  <a:alphaOff val="0"/>
                </a:srgbClr>
              </a:solidFill>
              <a:latin typeface="Calibri" panose="020F0502020204030204"/>
              <a:ea typeface="+mn-ea"/>
              <a:cs typeface="+mn-cs"/>
            </a:rPr>
            <a:t>Frameworks</a:t>
          </a:r>
        </a:p>
      </dsp:txBody>
      <dsp:txXfrm>
        <a:off x="2590814" y="40530"/>
        <a:ext cx="2094628" cy="1302732"/>
      </dsp:txXfrm>
    </dsp:sp>
    <dsp:sp modelId="{1FEEBF49-4EF1-8847-8F2D-2AE875190AE5}">
      <dsp:nvSpPr>
        <dsp:cNvPr id="0" name=""/>
        <dsp:cNvSpPr/>
      </dsp:nvSpPr>
      <dsp:spPr>
        <a:xfrm>
          <a:off x="11980" y="0"/>
          <a:ext cx="2175688" cy="4612640"/>
        </a:xfrm>
        <a:prstGeom prst="roundRect">
          <a:avLst>
            <a:gd name="adj" fmla="val 10000"/>
          </a:avLst>
        </a:prstGeom>
        <a:solidFill>
          <a:srgbClr val="68D51B">
            <a:tint val="40000"/>
            <a:hueOff val="0"/>
            <a:satOff val="0"/>
            <a:lumOff val="0"/>
            <a:alphaOff val="0"/>
          </a:srgbClr>
        </a:solidFill>
        <a:ln>
          <a:noFill/>
        </a:ln>
        <a:effectLst/>
      </dsp:spPr>
      <dsp:style>
        <a:lnRef idx="0">
          <a:scrgbClr r="0" g="0" b="0"/>
        </a:lnRef>
        <a:fillRef idx="1">
          <a:scrgbClr r="0" g="0" b="0"/>
        </a:fillRef>
        <a:effectRef idx="1">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GB" sz="1800" kern="1200">
            <a:solidFill>
              <a:srgbClr val="000000">
                <a:hueOff val="0"/>
                <a:satOff val="0"/>
                <a:lumOff val="0"/>
                <a:alphaOff val="0"/>
              </a:srgbClr>
            </a:solidFill>
            <a:latin typeface="Calibri" panose="020F0502020204030204"/>
            <a:ea typeface="+mn-ea"/>
            <a:cs typeface="+mn-cs"/>
          </a:endParaRPr>
        </a:p>
        <a:p>
          <a:pPr marL="0" lvl="0" indent="0" algn="ctr" defTabSz="800100">
            <a:lnSpc>
              <a:spcPct val="90000"/>
            </a:lnSpc>
            <a:spcBef>
              <a:spcPct val="0"/>
            </a:spcBef>
            <a:spcAft>
              <a:spcPct val="35000"/>
            </a:spcAft>
            <a:buNone/>
          </a:pPr>
          <a:endParaRPr lang="en-GB" sz="1800" kern="1200">
            <a:solidFill>
              <a:srgbClr val="000000">
                <a:hueOff val="0"/>
                <a:satOff val="0"/>
                <a:lumOff val="0"/>
                <a:alphaOff val="0"/>
              </a:srgbClr>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n-GB" sz="1800" kern="1200">
              <a:solidFill>
                <a:srgbClr val="000000">
                  <a:hueOff val="0"/>
                  <a:satOff val="0"/>
                  <a:lumOff val="0"/>
                  <a:alphaOff val="0"/>
                </a:srgbClr>
              </a:solidFill>
              <a:latin typeface="Calibri" panose="020F0502020204030204"/>
              <a:ea typeface="+mn-ea"/>
              <a:cs typeface="+mn-cs"/>
            </a:rPr>
            <a:t>172 actions targeting three stakeholders: WHO secretariat, Member States and Partners</a:t>
          </a:r>
        </a:p>
      </dsp:txBody>
      <dsp:txXfrm>
        <a:off x="52510" y="40530"/>
        <a:ext cx="2094628" cy="1302732"/>
      </dsp:txXfrm>
    </dsp:sp>
    <dsp:sp modelId="{EC7505BB-453E-FD4E-8620-F66C3746866A}">
      <dsp:nvSpPr>
        <dsp:cNvPr id="0" name=""/>
        <dsp:cNvSpPr/>
      </dsp:nvSpPr>
      <dsp:spPr>
        <a:xfrm>
          <a:off x="193288" y="2296158"/>
          <a:ext cx="1813073" cy="1219609"/>
        </a:xfrm>
        <a:prstGeom prst="roundRect">
          <a:avLst>
            <a:gd name="adj" fmla="val 10000"/>
          </a:avLst>
        </a:prstGeom>
        <a:gradFill rotWithShape="0">
          <a:gsLst>
            <a:gs pos="0">
              <a:srgbClr val="8AB833">
                <a:hueOff val="0"/>
                <a:satOff val="0"/>
                <a:lumOff val="0"/>
                <a:alphaOff val="0"/>
                <a:lumMod val="110000"/>
                <a:satMod val="105000"/>
                <a:tint val="67000"/>
              </a:srgbClr>
            </a:gs>
            <a:gs pos="50000">
              <a:srgbClr val="8AB833">
                <a:hueOff val="0"/>
                <a:satOff val="0"/>
                <a:lumOff val="0"/>
                <a:alphaOff val="0"/>
                <a:lumMod val="105000"/>
                <a:satMod val="103000"/>
                <a:tint val="73000"/>
              </a:srgbClr>
            </a:gs>
            <a:gs pos="100000">
              <a:srgbClr val="8AB833">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rgbClr val="000000"/>
              </a:solidFill>
              <a:latin typeface="Calibri" panose="020F0502020204030204"/>
              <a:ea typeface="+mn-ea"/>
              <a:cs typeface="+mn-cs"/>
            </a:rPr>
            <a:t>Global strategy on digital health</a:t>
          </a:r>
        </a:p>
      </dsp:txBody>
      <dsp:txXfrm>
        <a:off x="229009" y="2331879"/>
        <a:ext cx="1741631" cy="1148167"/>
      </dsp:txXfrm>
    </dsp:sp>
    <dsp:sp modelId="{0FDDC64C-8357-A244-85FA-4DB15325A182}">
      <dsp:nvSpPr>
        <dsp:cNvPr id="0" name=""/>
        <dsp:cNvSpPr/>
      </dsp:nvSpPr>
      <dsp:spPr>
        <a:xfrm rot="19457599">
          <a:off x="1922415" y="2627645"/>
          <a:ext cx="893122" cy="35375"/>
        </a:xfrm>
        <a:custGeom>
          <a:avLst/>
          <a:gdLst/>
          <a:ahLst/>
          <a:cxnLst/>
          <a:rect l="0" t="0" r="0" b="0"/>
          <a:pathLst>
            <a:path>
              <a:moveTo>
                <a:pt x="0" y="15336"/>
              </a:moveTo>
              <a:lnTo>
                <a:pt x="547651" y="15336"/>
              </a:lnTo>
            </a:path>
          </a:pathLst>
        </a:custGeom>
        <a:noFill/>
        <a:ln w="12700" cap="flat" cmpd="sng" algn="ctr">
          <a:solidFill>
            <a:srgbClr val="03AD73">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panose="020F0502020204030204"/>
            <a:ea typeface="+mn-ea"/>
            <a:cs typeface="+mn-cs"/>
          </a:endParaRPr>
        </a:p>
      </dsp:txBody>
      <dsp:txXfrm>
        <a:off x="2337814" y="2640234"/>
        <a:ext cx="0" cy="0"/>
      </dsp:txXfrm>
    </dsp:sp>
    <dsp:sp modelId="{0756976F-09CD-C14F-AB31-58613A1DE487}">
      <dsp:nvSpPr>
        <dsp:cNvPr id="0" name=""/>
        <dsp:cNvSpPr/>
      </dsp:nvSpPr>
      <dsp:spPr>
        <a:xfrm>
          <a:off x="2731591" y="1931436"/>
          <a:ext cx="1813073" cy="906536"/>
        </a:xfrm>
        <a:prstGeom prst="roundRect">
          <a:avLst>
            <a:gd name="adj" fmla="val 10000"/>
          </a:avLst>
        </a:prstGeom>
        <a:gradFill rotWithShape="0">
          <a:gsLst>
            <a:gs pos="0">
              <a:srgbClr val="03AD73">
                <a:hueOff val="0"/>
                <a:satOff val="0"/>
                <a:lumOff val="0"/>
                <a:alphaOff val="0"/>
                <a:lumMod val="110000"/>
                <a:satMod val="105000"/>
                <a:tint val="67000"/>
              </a:srgbClr>
            </a:gs>
            <a:gs pos="50000">
              <a:srgbClr val="03AD73">
                <a:hueOff val="0"/>
                <a:satOff val="0"/>
                <a:lumOff val="0"/>
                <a:alphaOff val="0"/>
                <a:lumMod val="105000"/>
                <a:satMod val="103000"/>
                <a:tint val="73000"/>
              </a:srgbClr>
            </a:gs>
            <a:gs pos="100000">
              <a:srgbClr val="03AD73">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rgbClr val="000000"/>
              </a:solidFill>
              <a:latin typeface="Calibri" panose="020F0502020204030204"/>
              <a:ea typeface="+mn-ea"/>
              <a:cs typeface="+mn-cs"/>
            </a:rPr>
            <a:t>Implementation roadmap</a:t>
          </a:r>
        </a:p>
      </dsp:txBody>
      <dsp:txXfrm>
        <a:off x="2758143" y="1957988"/>
        <a:ext cx="1759969" cy="853432"/>
      </dsp:txXfrm>
    </dsp:sp>
    <dsp:sp modelId="{9D4F246E-9DFF-1D49-8273-1271BED0F338}">
      <dsp:nvSpPr>
        <dsp:cNvPr id="0" name=""/>
        <dsp:cNvSpPr/>
      </dsp:nvSpPr>
      <dsp:spPr>
        <a:xfrm>
          <a:off x="4544665" y="2367016"/>
          <a:ext cx="725229" cy="35375"/>
        </a:xfrm>
        <a:custGeom>
          <a:avLst/>
          <a:gdLst/>
          <a:ahLst/>
          <a:cxnLst/>
          <a:rect l="0" t="0" r="0" b="0"/>
          <a:pathLst>
            <a:path>
              <a:moveTo>
                <a:pt x="0" y="15336"/>
              </a:moveTo>
              <a:lnTo>
                <a:pt x="444701" y="15336"/>
              </a:lnTo>
            </a:path>
          </a:pathLst>
        </a:custGeom>
        <a:noFill/>
        <a:ln w="12700" cap="flat" cmpd="sng" algn="ctr">
          <a:solidFill>
            <a:srgbClr val="A8D0DA">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panose="020F0502020204030204"/>
            <a:ea typeface="+mn-ea"/>
            <a:cs typeface="+mn-cs"/>
          </a:endParaRPr>
        </a:p>
      </dsp:txBody>
      <dsp:txXfrm>
        <a:off x="4889149" y="2366573"/>
        <a:ext cx="0" cy="0"/>
      </dsp:txXfrm>
    </dsp:sp>
    <dsp:sp modelId="{87E74C5C-7EFE-3543-9556-9AE9E8C3E8B6}">
      <dsp:nvSpPr>
        <dsp:cNvPr id="0" name=""/>
        <dsp:cNvSpPr/>
      </dsp:nvSpPr>
      <dsp:spPr>
        <a:xfrm>
          <a:off x="5269894" y="1931436"/>
          <a:ext cx="1813073" cy="906536"/>
        </a:xfrm>
        <a:prstGeom prst="roundRect">
          <a:avLst>
            <a:gd name="adj" fmla="val 10000"/>
          </a:avLst>
        </a:prstGeom>
        <a:gradFill rotWithShape="0">
          <a:gsLst>
            <a:gs pos="0">
              <a:srgbClr val="A8D0DA">
                <a:hueOff val="0"/>
                <a:satOff val="0"/>
                <a:lumOff val="0"/>
                <a:alphaOff val="0"/>
                <a:lumMod val="110000"/>
                <a:satMod val="105000"/>
                <a:tint val="67000"/>
              </a:srgbClr>
            </a:gs>
            <a:gs pos="50000">
              <a:srgbClr val="A8D0DA">
                <a:hueOff val="0"/>
                <a:satOff val="0"/>
                <a:lumOff val="0"/>
                <a:alphaOff val="0"/>
                <a:lumMod val="105000"/>
                <a:satMod val="103000"/>
                <a:tint val="73000"/>
              </a:srgbClr>
            </a:gs>
            <a:gs pos="100000">
              <a:srgbClr val="A8D0D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rgbClr val="000000"/>
              </a:solidFill>
              <a:latin typeface="Calibri" panose="020F0502020204030204"/>
              <a:ea typeface="+mn-ea"/>
              <a:cs typeface="+mn-cs"/>
            </a:rPr>
            <a:t>Co-create initiatves supporting national health priorities</a:t>
          </a:r>
        </a:p>
      </dsp:txBody>
      <dsp:txXfrm>
        <a:off x="5296446" y="1957988"/>
        <a:ext cx="1759969" cy="853432"/>
      </dsp:txXfrm>
    </dsp:sp>
    <dsp:sp modelId="{DEF95DF0-7189-334C-AB17-C2C04AD31287}">
      <dsp:nvSpPr>
        <dsp:cNvPr id="0" name=""/>
        <dsp:cNvSpPr/>
      </dsp:nvSpPr>
      <dsp:spPr>
        <a:xfrm>
          <a:off x="7082968" y="2367016"/>
          <a:ext cx="725229" cy="35375"/>
        </a:xfrm>
        <a:custGeom>
          <a:avLst/>
          <a:gdLst/>
          <a:ahLst/>
          <a:cxnLst/>
          <a:rect l="0" t="0" r="0" b="0"/>
          <a:pathLst>
            <a:path>
              <a:moveTo>
                <a:pt x="0" y="15336"/>
              </a:moveTo>
              <a:lnTo>
                <a:pt x="444701" y="15336"/>
              </a:lnTo>
            </a:path>
          </a:pathLst>
        </a:custGeom>
        <a:noFill/>
        <a:ln w="12700" cap="flat" cmpd="sng" algn="ctr">
          <a:solidFill>
            <a:srgbClr val="ACCAF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panose="020F0502020204030204"/>
            <a:ea typeface="+mn-ea"/>
            <a:cs typeface="+mn-cs"/>
          </a:endParaRPr>
        </a:p>
      </dsp:txBody>
      <dsp:txXfrm>
        <a:off x="7427452" y="2366573"/>
        <a:ext cx="0" cy="0"/>
      </dsp:txXfrm>
    </dsp:sp>
    <dsp:sp modelId="{A7C353D9-00CF-EF4F-A05F-73B5D1378F7F}">
      <dsp:nvSpPr>
        <dsp:cNvPr id="0" name=""/>
        <dsp:cNvSpPr/>
      </dsp:nvSpPr>
      <dsp:spPr>
        <a:xfrm>
          <a:off x="7808198" y="1931436"/>
          <a:ext cx="1813073" cy="906536"/>
        </a:xfrm>
        <a:prstGeom prst="roundRect">
          <a:avLst>
            <a:gd name="adj" fmla="val 10000"/>
          </a:avLst>
        </a:prstGeom>
        <a:gradFill rotWithShape="0">
          <a:gsLst>
            <a:gs pos="0">
              <a:srgbClr val="ACCAF2">
                <a:hueOff val="0"/>
                <a:satOff val="0"/>
                <a:lumOff val="0"/>
                <a:alphaOff val="0"/>
                <a:lumMod val="110000"/>
                <a:satMod val="105000"/>
                <a:tint val="67000"/>
              </a:srgbClr>
            </a:gs>
            <a:gs pos="50000">
              <a:srgbClr val="ACCAF2">
                <a:hueOff val="0"/>
                <a:satOff val="0"/>
                <a:lumOff val="0"/>
                <a:alphaOff val="0"/>
                <a:lumMod val="105000"/>
                <a:satMod val="103000"/>
                <a:tint val="73000"/>
              </a:srgbClr>
            </a:gs>
            <a:gs pos="100000">
              <a:srgbClr val="ACCAF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rgbClr val="000000"/>
              </a:solidFill>
              <a:latin typeface="Calibri" panose="020F0502020204030204"/>
              <a:ea typeface="+mn-ea"/>
              <a:cs typeface="+mn-cs"/>
            </a:rPr>
            <a:t>Shared space </a:t>
          </a:r>
          <a:r>
            <a:rPr lang="en-GB" sz="1400" kern="1200">
              <a:solidFill>
                <a:srgbClr val="000000"/>
              </a:solidFill>
              <a:latin typeface="Calibri" panose="020F0502020204030204"/>
              <a:ea typeface="+mn-ea"/>
              <a:cs typeface="+mn-cs"/>
            </a:rPr>
            <a:t>for countries to show case initiatives and retrieve knowledge</a:t>
          </a:r>
        </a:p>
      </dsp:txBody>
      <dsp:txXfrm>
        <a:off x="7834750" y="1957988"/>
        <a:ext cx="1759969" cy="853432"/>
      </dsp:txXfrm>
    </dsp:sp>
    <dsp:sp modelId="{7C6729EA-1A26-3D45-BB3F-246305A6BBF4}">
      <dsp:nvSpPr>
        <dsp:cNvPr id="0" name=""/>
        <dsp:cNvSpPr/>
      </dsp:nvSpPr>
      <dsp:spPr>
        <a:xfrm rot="2142401">
          <a:off x="1922415" y="3148904"/>
          <a:ext cx="893122" cy="35375"/>
        </a:xfrm>
        <a:custGeom>
          <a:avLst/>
          <a:gdLst/>
          <a:ahLst/>
          <a:cxnLst/>
          <a:rect l="0" t="0" r="0" b="0"/>
          <a:pathLst>
            <a:path>
              <a:moveTo>
                <a:pt x="0" y="15336"/>
              </a:moveTo>
              <a:lnTo>
                <a:pt x="547651" y="15336"/>
              </a:lnTo>
            </a:path>
          </a:pathLst>
        </a:custGeom>
        <a:noFill/>
        <a:ln w="12700" cap="flat" cmpd="sng" algn="ctr">
          <a:solidFill>
            <a:srgbClr val="03AD73">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panose="020F0502020204030204"/>
            <a:ea typeface="+mn-ea"/>
            <a:cs typeface="+mn-cs"/>
          </a:endParaRPr>
        </a:p>
      </dsp:txBody>
      <dsp:txXfrm>
        <a:off x="2363877" y="3135430"/>
        <a:ext cx="0" cy="0"/>
      </dsp:txXfrm>
    </dsp:sp>
    <dsp:sp modelId="{36544E2C-D1CE-494F-B71D-E6B27B0D6823}">
      <dsp:nvSpPr>
        <dsp:cNvPr id="0" name=""/>
        <dsp:cNvSpPr/>
      </dsp:nvSpPr>
      <dsp:spPr>
        <a:xfrm>
          <a:off x="2731591" y="2973953"/>
          <a:ext cx="1813073" cy="906536"/>
        </a:xfrm>
        <a:prstGeom prst="roundRect">
          <a:avLst>
            <a:gd name="adj" fmla="val 10000"/>
          </a:avLst>
        </a:prstGeom>
        <a:gradFill rotWithShape="0">
          <a:gsLst>
            <a:gs pos="0">
              <a:srgbClr val="03AD73">
                <a:hueOff val="0"/>
                <a:satOff val="0"/>
                <a:lumOff val="0"/>
                <a:alphaOff val="0"/>
                <a:lumMod val="110000"/>
                <a:satMod val="105000"/>
                <a:tint val="67000"/>
              </a:srgbClr>
            </a:gs>
            <a:gs pos="50000">
              <a:srgbClr val="03AD73">
                <a:hueOff val="0"/>
                <a:satOff val="0"/>
                <a:lumOff val="0"/>
                <a:alphaOff val="0"/>
                <a:lumMod val="105000"/>
                <a:satMod val="103000"/>
                <a:tint val="73000"/>
              </a:srgbClr>
            </a:gs>
            <a:gs pos="100000">
              <a:srgbClr val="03AD73">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rgbClr val="000000"/>
              </a:solidFill>
              <a:latin typeface="Calibri" panose="020F0502020204030204"/>
              <a:ea typeface="+mn-ea"/>
              <a:cs typeface="+mn-cs"/>
            </a:rPr>
            <a:t>Dynamic digital maturity model</a:t>
          </a:r>
        </a:p>
      </dsp:txBody>
      <dsp:txXfrm>
        <a:off x="2758143" y="3000505"/>
        <a:ext cx="1759969" cy="853432"/>
      </dsp:txXfrm>
    </dsp:sp>
    <dsp:sp modelId="{797DDEAC-816D-DA46-A504-F04A2ABC8488}">
      <dsp:nvSpPr>
        <dsp:cNvPr id="0" name=""/>
        <dsp:cNvSpPr/>
      </dsp:nvSpPr>
      <dsp:spPr>
        <a:xfrm>
          <a:off x="4544665" y="3409533"/>
          <a:ext cx="725229" cy="35375"/>
        </a:xfrm>
        <a:custGeom>
          <a:avLst/>
          <a:gdLst/>
          <a:ahLst/>
          <a:cxnLst/>
          <a:rect l="0" t="0" r="0" b="0"/>
          <a:pathLst>
            <a:path>
              <a:moveTo>
                <a:pt x="0" y="15336"/>
              </a:moveTo>
              <a:lnTo>
                <a:pt x="444701" y="15336"/>
              </a:lnTo>
            </a:path>
          </a:pathLst>
        </a:custGeom>
        <a:noFill/>
        <a:ln w="12700" cap="flat" cmpd="sng" algn="ctr">
          <a:solidFill>
            <a:srgbClr val="A8D0DA">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panose="020F0502020204030204"/>
            <a:ea typeface="+mn-ea"/>
            <a:cs typeface="+mn-cs"/>
          </a:endParaRPr>
        </a:p>
      </dsp:txBody>
      <dsp:txXfrm>
        <a:off x="4889149" y="3409091"/>
        <a:ext cx="0" cy="0"/>
      </dsp:txXfrm>
    </dsp:sp>
    <dsp:sp modelId="{561DFDB5-FB92-7148-AA5E-7510600926E3}">
      <dsp:nvSpPr>
        <dsp:cNvPr id="0" name=""/>
        <dsp:cNvSpPr/>
      </dsp:nvSpPr>
      <dsp:spPr>
        <a:xfrm>
          <a:off x="5269894" y="2973953"/>
          <a:ext cx="1813073" cy="906536"/>
        </a:xfrm>
        <a:prstGeom prst="roundRect">
          <a:avLst>
            <a:gd name="adj" fmla="val 10000"/>
          </a:avLst>
        </a:prstGeom>
        <a:gradFill rotWithShape="0">
          <a:gsLst>
            <a:gs pos="0">
              <a:srgbClr val="A8D0DA">
                <a:hueOff val="0"/>
                <a:satOff val="0"/>
                <a:lumOff val="0"/>
                <a:alphaOff val="0"/>
                <a:lumMod val="110000"/>
                <a:satMod val="105000"/>
                <a:tint val="67000"/>
              </a:srgbClr>
            </a:gs>
            <a:gs pos="50000">
              <a:srgbClr val="A8D0DA">
                <a:hueOff val="0"/>
                <a:satOff val="0"/>
                <a:lumOff val="0"/>
                <a:alphaOff val="0"/>
                <a:lumMod val="105000"/>
                <a:satMod val="103000"/>
                <a:tint val="73000"/>
              </a:srgbClr>
            </a:gs>
            <a:gs pos="100000">
              <a:srgbClr val="A8D0D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rgbClr val="000000"/>
              </a:solidFill>
              <a:latin typeface="Calibri" panose="020F0502020204030204"/>
              <a:ea typeface="+mn-ea"/>
              <a:cs typeface="+mn-cs"/>
            </a:rPr>
            <a:t>Evaluate if a country is digitally ready to roll out these selected initiatives</a:t>
          </a:r>
        </a:p>
      </dsp:txBody>
      <dsp:txXfrm>
        <a:off x="5296446" y="3000505"/>
        <a:ext cx="1759969" cy="853432"/>
      </dsp:txXfrm>
    </dsp:sp>
    <dsp:sp modelId="{B5D960CD-80FF-FE41-A9A5-0D3B0FE91C38}">
      <dsp:nvSpPr>
        <dsp:cNvPr id="0" name=""/>
        <dsp:cNvSpPr/>
      </dsp:nvSpPr>
      <dsp:spPr>
        <a:xfrm>
          <a:off x="7082968" y="3409533"/>
          <a:ext cx="725229" cy="35375"/>
        </a:xfrm>
        <a:custGeom>
          <a:avLst/>
          <a:gdLst/>
          <a:ahLst/>
          <a:cxnLst/>
          <a:rect l="0" t="0" r="0" b="0"/>
          <a:pathLst>
            <a:path>
              <a:moveTo>
                <a:pt x="0" y="15336"/>
              </a:moveTo>
              <a:lnTo>
                <a:pt x="444701" y="15336"/>
              </a:lnTo>
            </a:path>
          </a:pathLst>
        </a:custGeom>
        <a:noFill/>
        <a:ln w="12700" cap="flat" cmpd="sng" algn="ctr">
          <a:solidFill>
            <a:srgbClr val="ACCAF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panose="020F0502020204030204"/>
            <a:ea typeface="+mn-ea"/>
            <a:cs typeface="+mn-cs"/>
          </a:endParaRPr>
        </a:p>
      </dsp:txBody>
      <dsp:txXfrm>
        <a:off x="7427452" y="3409091"/>
        <a:ext cx="0" cy="0"/>
      </dsp:txXfrm>
    </dsp:sp>
    <dsp:sp modelId="{D5570BE4-F639-EE4D-BB5D-023C45043456}">
      <dsp:nvSpPr>
        <dsp:cNvPr id="0" name=""/>
        <dsp:cNvSpPr/>
      </dsp:nvSpPr>
      <dsp:spPr>
        <a:xfrm>
          <a:off x="7808198" y="2973953"/>
          <a:ext cx="1813073" cy="906536"/>
        </a:xfrm>
        <a:prstGeom prst="roundRect">
          <a:avLst>
            <a:gd name="adj" fmla="val 10000"/>
          </a:avLst>
        </a:prstGeom>
        <a:gradFill rotWithShape="0">
          <a:gsLst>
            <a:gs pos="0">
              <a:srgbClr val="ACCAF2">
                <a:hueOff val="0"/>
                <a:satOff val="0"/>
                <a:lumOff val="0"/>
                <a:alphaOff val="0"/>
                <a:lumMod val="110000"/>
                <a:satMod val="105000"/>
                <a:tint val="67000"/>
              </a:srgbClr>
            </a:gs>
            <a:gs pos="50000">
              <a:srgbClr val="ACCAF2">
                <a:hueOff val="0"/>
                <a:satOff val="0"/>
                <a:lumOff val="0"/>
                <a:alphaOff val="0"/>
                <a:lumMod val="105000"/>
                <a:satMod val="103000"/>
                <a:tint val="73000"/>
              </a:srgbClr>
            </a:gs>
            <a:gs pos="100000">
              <a:srgbClr val="ACCAF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rgbClr val="000000"/>
              </a:solidFill>
              <a:latin typeface="Calibri" panose="020F0502020204030204"/>
              <a:ea typeface="+mn-ea"/>
              <a:cs typeface="+mn-cs"/>
            </a:rPr>
            <a:t>Shared space </a:t>
          </a:r>
          <a:r>
            <a:rPr lang="en-GB" sz="1400" kern="1200">
              <a:solidFill>
                <a:srgbClr val="000000"/>
              </a:solidFill>
              <a:latin typeface="Calibri" panose="020F0502020204030204"/>
              <a:ea typeface="+mn-ea"/>
              <a:cs typeface="+mn-cs"/>
            </a:rPr>
            <a:t>for countries to search for existing practice and refine actions</a:t>
          </a:r>
        </a:p>
      </dsp:txBody>
      <dsp:txXfrm>
        <a:off x="7834750" y="3000505"/>
        <a:ext cx="1759969" cy="853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A69C5-2D3F-2A4A-9370-38970D9A37FA}">
      <dsp:nvSpPr>
        <dsp:cNvPr id="0" name=""/>
        <dsp:cNvSpPr/>
      </dsp:nvSpPr>
      <dsp:spPr>
        <a:xfrm rot="5400000">
          <a:off x="697141" y="117629"/>
          <a:ext cx="1369416" cy="727470"/>
        </a:xfrm>
        <a:prstGeom prst="chevron">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i="0" u="none" strike="noStrike" kern="1200" cap="none">
              <a:solidFill>
                <a:schemeClr val="bg1"/>
              </a:solidFill>
              <a:latin typeface="Noto Sans" panose="020B0502040504020204"/>
              <a:ea typeface="Arial"/>
              <a:cs typeface="Arial"/>
            </a:rPr>
            <a:t>WS1</a:t>
          </a:r>
          <a:endParaRPr lang="en-CH" sz="2400" b="1" i="0" u="none" strike="noStrike" kern="1200" cap="none">
            <a:solidFill>
              <a:schemeClr val="bg1"/>
            </a:solidFill>
            <a:latin typeface="Noto Sans" panose="020B0502040504020204"/>
            <a:ea typeface="Arial"/>
            <a:cs typeface="Arial"/>
          </a:endParaRPr>
        </a:p>
      </dsp:txBody>
      <dsp:txXfrm rot="-5400000">
        <a:off x="1018114" y="160391"/>
        <a:ext cx="727470" cy="641946"/>
      </dsp:txXfrm>
    </dsp:sp>
    <dsp:sp modelId="{B8E4AD14-219C-D144-B69B-018861CAAA7A}">
      <dsp:nvSpPr>
        <dsp:cNvPr id="0" name=""/>
        <dsp:cNvSpPr/>
      </dsp:nvSpPr>
      <dsp:spPr>
        <a:xfrm rot="5400000">
          <a:off x="5314846" y="-3784657"/>
          <a:ext cx="1030365" cy="8154390"/>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None/>
          </a:pPr>
          <a:r>
            <a:rPr lang="en-GB" sz="1800" b="1" i="0" u="none" strike="noStrike" kern="1200" cap="none" dirty="0">
              <a:solidFill>
                <a:srgbClr val="34B480"/>
              </a:solidFill>
              <a:latin typeface="Noto Sans" panose="020B0502040504020204"/>
              <a:ea typeface="Arial"/>
              <a:cs typeface="Arial"/>
            </a:rPr>
            <a:t>SCOPING</a:t>
          </a:r>
        </a:p>
        <a:p>
          <a:pPr marL="228600" lvl="2" indent="-114300" algn="l" defTabSz="622300" rtl="0">
            <a:lnSpc>
              <a:spcPct val="90000"/>
            </a:lnSpc>
            <a:spcBef>
              <a:spcPct val="0"/>
            </a:spcBef>
            <a:spcAft>
              <a:spcPct val="15000"/>
            </a:spcAft>
            <a:buChar char="•"/>
          </a:pPr>
          <a:r>
            <a:rPr lang="en-GB" sz="1400" b="0" i="0" u="none" strike="noStrike" kern="1200" cap="none">
              <a:solidFill>
                <a:srgbClr val="000000"/>
              </a:solidFill>
              <a:latin typeface="Noto Sans" panose="020B0502040504020204"/>
              <a:ea typeface="Arial"/>
              <a:cs typeface="Arial"/>
            </a:rPr>
            <a:t>Incorporate indicators from the existing frameworks and the digital health strategy actions</a:t>
          </a:r>
        </a:p>
        <a:p>
          <a:pPr marL="228600" lvl="2" indent="-114300" algn="l" defTabSz="622300" rtl="0">
            <a:lnSpc>
              <a:spcPct val="90000"/>
            </a:lnSpc>
            <a:spcBef>
              <a:spcPct val="0"/>
            </a:spcBef>
            <a:spcAft>
              <a:spcPct val="15000"/>
            </a:spcAft>
            <a:buChar char="•"/>
          </a:pPr>
          <a:r>
            <a:rPr lang="en-GB" sz="1400" b="1" i="0" u="none" strike="noStrike" kern="1200" cap="none">
              <a:solidFill>
                <a:srgbClr val="000000"/>
              </a:solidFill>
              <a:latin typeface="Noto Sans" panose="020B0502040504020204"/>
              <a:ea typeface="Arial"/>
              <a:cs typeface="Arial"/>
            </a:rPr>
            <a:t>Major deliverable</a:t>
          </a:r>
          <a:r>
            <a:rPr lang="en-GB" sz="1400" b="0" i="0" u="none" strike="noStrike" kern="1200" cap="none">
              <a:solidFill>
                <a:srgbClr val="000000"/>
              </a:solidFill>
              <a:latin typeface="Noto Sans" panose="020B0502040504020204"/>
              <a:ea typeface="Arial"/>
              <a:cs typeface="Arial"/>
            </a:rPr>
            <a:t>: A list of comprehensive indicators ready for validation</a:t>
          </a:r>
          <a:endParaRPr lang="en-CH" sz="1400" b="0" i="0" u="none" strike="noStrike" kern="1200" cap="none">
            <a:solidFill>
              <a:srgbClr val="000000"/>
            </a:solidFill>
            <a:latin typeface="Noto Sans" panose="020B0502040504020204"/>
            <a:ea typeface="Arial"/>
            <a:cs typeface="Arial"/>
          </a:endParaRPr>
        </a:p>
      </dsp:txBody>
      <dsp:txXfrm rot="-5400000">
        <a:off x="1752834" y="-172347"/>
        <a:ext cx="8104092" cy="929769"/>
      </dsp:txXfrm>
    </dsp:sp>
    <dsp:sp modelId="{ED6B1DB4-2F0F-124C-AE3D-442D9A55F638}">
      <dsp:nvSpPr>
        <dsp:cNvPr id="0" name=""/>
        <dsp:cNvSpPr/>
      </dsp:nvSpPr>
      <dsp:spPr>
        <a:xfrm rot="5400000">
          <a:off x="784501" y="1396879"/>
          <a:ext cx="1194784" cy="685703"/>
        </a:xfrm>
        <a:prstGeom prst="chevron">
          <a:avLst/>
        </a:prstGeom>
        <a:solidFill>
          <a:schemeClr val="accent3">
            <a:alpha val="90000"/>
            <a:hueOff val="0"/>
            <a:satOff val="0"/>
            <a:lumOff val="0"/>
            <a:alphaOff val="-13333"/>
          </a:schemeClr>
        </a:solidFill>
        <a:ln w="2540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latin typeface="Noto Nastaliq Urdu" panose="020B0502040504020204" pitchFamily="34" charset="-78"/>
              <a:cs typeface="Noto Nastaliq Urdu" panose="020B0502040504020204" pitchFamily="34" charset="-78"/>
            </a:rPr>
            <a:t>WS2</a:t>
          </a:r>
          <a:endParaRPr lang="en-CH" sz="800" b="1" kern="1200" dirty="0">
            <a:solidFill>
              <a:schemeClr val="bg1"/>
            </a:solidFill>
            <a:latin typeface="Noto Nastaliq Urdu" panose="020B0502040504020204" pitchFamily="34" charset="-78"/>
            <a:cs typeface="Noto Nastaliq Urdu" panose="020B0502040504020204" pitchFamily="34" charset="-78"/>
          </a:endParaRPr>
        </a:p>
      </dsp:txBody>
      <dsp:txXfrm rot="-5400000">
        <a:off x="1039042" y="1485191"/>
        <a:ext cx="685703" cy="509081"/>
      </dsp:txXfrm>
    </dsp:sp>
    <dsp:sp modelId="{D280CFBE-8B3F-5A4E-8CCF-3F0963320E5E}">
      <dsp:nvSpPr>
        <dsp:cNvPr id="0" name=""/>
        <dsp:cNvSpPr/>
      </dsp:nvSpPr>
      <dsp:spPr>
        <a:xfrm rot="5400000">
          <a:off x="5293182" y="-2433800"/>
          <a:ext cx="1032254" cy="8154390"/>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None/>
          </a:pPr>
          <a:r>
            <a:rPr lang="en-GB" sz="1800" b="1" i="0" u="none" strike="noStrike" kern="1200" cap="none" dirty="0">
              <a:solidFill>
                <a:srgbClr val="34B480"/>
              </a:solidFill>
              <a:latin typeface="Noto Sans" panose="020B0502040504020204"/>
              <a:ea typeface="Arial"/>
              <a:cs typeface="Arial"/>
            </a:rPr>
            <a:t>OPERATIONALISING</a:t>
          </a:r>
        </a:p>
        <a:p>
          <a:pPr marL="228600" lvl="2" indent="-114300" algn="l" defTabSz="622300" rtl="0">
            <a:lnSpc>
              <a:spcPct val="90000"/>
            </a:lnSpc>
            <a:spcBef>
              <a:spcPct val="0"/>
            </a:spcBef>
            <a:spcAft>
              <a:spcPct val="15000"/>
            </a:spcAft>
            <a:buChar char="•"/>
          </a:pPr>
          <a:r>
            <a:rPr lang="en-GB" sz="1400" b="0" i="0" u="none" strike="noStrike" kern="1200" cap="none">
              <a:solidFill>
                <a:srgbClr val="000000"/>
              </a:solidFill>
              <a:latin typeface="Noto Sans" panose="020B0502040504020204"/>
              <a:ea typeface="Arial"/>
              <a:cs typeface="Arial"/>
            </a:rPr>
            <a:t>Visualise the concept and framework</a:t>
          </a:r>
        </a:p>
        <a:p>
          <a:pPr marL="228600" lvl="2" indent="-114300" algn="l" defTabSz="622300" rtl="0">
            <a:lnSpc>
              <a:spcPct val="90000"/>
            </a:lnSpc>
            <a:spcBef>
              <a:spcPct val="0"/>
            </a:spcBef>
            <a:spcAft>
              <a:spcPct val="15000"/>
            </a:spcAft>
            <a:buChar char="•"/>
          </a:pPr>
          <a:r>
            <a:rPr lang="en-GB" sz="1400" b="1" i="0" u="none" strike="noStrike" kern="1200" cap="none">
              <a:solidFill>
                <a:srgbClr val="000000"/>
              </a:solidFill>
              <a:latin typeface="Noto Sans" panose="020B0502040504020204"/>
              <a:ea typeface="Arial"/>
              <a:cs typeface="Arial"/>
            </a:rPr>
            <a:t>Major deliverable</a:t>
          </a:r>
          <a:r>
            <a:rPr lang="en-GB" sz="1400" b="0" i="0" u="none" strike="noStrike" kern="1200" cap="none">
              <a:solidFill>
                <a:srgbClr val="000000"/>
              </a:solidFill>
              <a:latin typeface="Noto Sans" panose="020B0502040504020204"/>
              <a:ea typeface="Arial"/>
              <a:cs typeface="Arial"/>
            </a:rPr>
            <a:t>: online dashboard</a:t>
          </a:r>
        </a:p>
      </dsp:txBody>
      <dsp:txXfrm rot="-5400000">
        <a:off x="1732114" y="1177658"/>
        <a:ext cx="8104000" cy="931474"/>
      </dsp:txXfrm>
    </dsp:sp>
    <dsp:sp modelId="{BD930191-C9FE-0444-A401-F002E9093D11}">
      <dsp:nvSpPr>
        <dsp:cNvPr id="0" name=""/>
        <dsp:cNvSpPr/>
      </dsp:nvSpPr>
      <dsp:spPr>
        <a:xfrm rot="5400000">
          <a:off x="685619" y="2625776"/>
          <a:ext cx="1392549" cy="685703"/>
        </a:xfrm>
        <a:prstGeom prst="chevron">
          <a:avLst/>
        </a:prstGeom>
        <a:solidFill>
          <a:schemeClr val="accent3">
            <a:alpha val="90000"/>
            <a:hueOff val="0"/>
            <a:satOff val="0"/>
            <a:lumOff val="0"/>
            <a:alphaOff val="-26667"/>
          </a:schemeClr>
        </a:solidFill>
        <a:ln w="2540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GB" sz="2400" b="1" i="0" u="none" strike="noStrike" kern="1200" cap="none">
              <a:solidFill>
                <a:schemeClr val="bg1"/>
              </a:solidFill>
              <a:latin typeface="Noto Sans" panose="020B0502040504020204"/>
              <a:ea typeface="Arial"/>
              <a:cs typeface="Arial"/>
            </a:rPr>
            <a:t>WS3</a:t>
          </a:r>
          <a:endParaRPr lang="en-CH" sz="2400" b="1" i="0" u="none" strike="noStrike" kern="1200" cap="none">
            <a:solidFill>
              <a:schemeClr val="bg1"/>
            </a:solidFill>
            <a:latin typeface="Noto Sans" panose="020B0502040504020204"/>
            <a:ea typeface="Arial"/>
            <a:cs typeface="Arial"/>
          </a:endParaRPr>
        </a:p>
      </dsp:txBody>
      <dsp:txXfrm rot="-5400000">
        <a:off x="1039042" y="2615206"/>
        <a:ext cx="685703" cy="706846"/>
      </dsp:txXfrm>
    </dsp:sp>
    <dsp:sp modelId="{7F1AAD52-0B60-2040-9AD5-5F4214571174}">
      <dsp:nvSpPr>
        <dsp:cNvPr id="0" name=""/>
        <dsp:cNvSpPr/>
      </dsp:nvSpPr>
      <dsp:spPr>
        <a:xfrm rot="5400000">
          <a:off x="5292309" y="-1320071"/>
          <a:ext cx="1034325" cy="8154390"/>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None/>
          </a:pPr>
          <a:r>
            <a:rPr lang="en-GB" sz="1800" b="1" i="0" u="none" strike="noStrike" kern="1200" cap="none">
              <a:solidFill>
                <a:srgbClr val="34B480"/>
              </a:solidFill>
              <a:latin typeface="Noto Sans" panose="020B0502040504020204"/>
              <a:ea typeface="Arial"/>
              <a:cs typeface="Arial"/>
              <a:sym typeface="Arial"/>
            </a:rPr>
            <a:t>POPULATING</a:t>
          </a:r>
        </a:p>
        <a:p>
          <a:pPr marL="228600" lvl="2" indent="-114300" algn="l" defTabSz="622300" rtl="0">
            <a:lnSpc>
              <a:spcPct val="90000"/>
            </a:lnSpc>
            <a:spcBef>
              <a:spcPct val="0"/>
            </a:spcBef>
            <a:spcAft>
              <a:spcPct val="15000"/>
            </a:spcAft>
            <a:buChar char="•"/>
          </a:pPr>
          <a:r>
            <a:rPr lang="en-GB" sz="1400" b="0" i="0" u="none" strike="noStrike" kern="1200" cap="none" dirty="0">
              <a:solidFill>
                <a:srgbClr val="000000"/>
              </a:solidFill>
              <a:latin typeface="Noto Sans" panose="020B0502040504020204"/>
              <a:ea typeface="Arial"/>
              <a:cs typeface="Arial"/>
              <a:sym typeface="Arial"/>
            </a:rPr>
            <a:t>Define a robust mechanism for information sharing and knowledge generation</a:t>
          </a:r>
        </a:p>
        <a:p>
          <a:pPr marL="228600" lvl="2" indent="-114300" algn="l" defTabSz="622300" rtl="0">
            <a:lnSpc>
              <a:spcPct val="90000"/>
            </a:lnSpc>
            <a:spcBef>
              <a:spcPct val="0"/>
            </a:spcBef>
            <a:spcAft>
              <a:spcPct val="15000"/>
            </a:spcAft>
            <a:buChar char="•"/>
          </a:pPr>
          <a:r>
            <a:rPr lang="en-GB" sz="1400" b="1" i="0" u="none" strike="noStrike" kern="1200" cap="none">
              <a:solidFill>
                <a:srgbClr val="000000"/>
              </a:solidFill>
              <a:latin typeface="Noto Sans" panose="020B0502040504020204"/>
              <a:ea typeface="Arial"/>
              <a:cs typeface="Arial"/>
              <a:sym typeface="Arial"/>
            </a:rPr>
            <a:t>Major deliverable</a:t>
          </a:r>
          <a:r>
            <a:rPr lang="en-GB" sz="1400" b="0" i="0" u="none" strike="noStrike" kern="1200" cap="none">
              <a:solidFill>
                <a:srgbClr val="000000"/>
              </a:solidFill>
              <a:latin typeface="Noto Sans" panose="020B0502040504020204"/>
              <a:ea typeface="Arial"/>
              <a:cs typeface="Arial"/>
              <a:sym typeface="Arial"/>
            </a:rPr>
            <a:t>: Online Dashboard and CMS populated with existing and future datasets</a:t>
          </a:r>
          <a:endParaRPr lang="en-CH" sz="1400" b="0" i="0" u="none" strike="noStrike" kern="1200" cap="none">
            <a:solidFill>
              <a:srgbClr val="000000"/>
            </a:solidFill>
            <a:latin typeface="Noto Sans" panose="020B0502040504020204"/>
            <a:ea typeface="Arial"/>
            <a:cs typeface="Arial"/>
            <a:sym typeface="Arial"/>
          </a:endParaRPr>
        </a:p>
      </dsp:txBody>
      <dsp:txXfrm rot="-5400000">
        <a:off x="1732277" y="2290453"/>
        <a:ext cx="8103898" cy="933341"/>
      </dsp:txXfrm>
    </dsp:sp>
    <dsp:sp modelId="{0C206A8D-2B50-4746-93EB-504C18303AFE}">
      <dsp:nvSpPr>
        <dsp:cNvPr id="0" name=""/>
        <dsp:cNvSpPr/>
      </dsp:nvSpPr>
      <dsp:spPr>
        <a:xfrm rot="5400000">
          <a:off x="610135" y="4028073"/>
          <a:ext cx="1501661" cy="685703"/>
        </a:xfrm>
        <a:prstGeom prst="chevron">
          <a:avLst/>
        </a:prstGeom>
        <a:solidFill>
          <a:schemeClr val="accent3">
            <a:alpha val="90000"/>
            <a:hueOff val="0"/>
            <a:satOff val="0"/>
            <a:lumOff val="0"/>
            <a:alphaOff val="-4000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b" anchorCtr="0">
          <a:noAutofit/>
        </a:bodyPr>
        <a:lstStyle/>
        <a:p>
          <a:pPr marL="0" lvl="0" indent="0" algn="ctr" defTabSz="1066800" rtl="0">
            <a:lnSpc>
              <a:spcPct val="90000"/>
            </a:lnSpc>
            <a:spcBef>
              <a:spcPct val="0"/>
            </a:spcBef>
            <a:spcAft>
              <a:spcPct val="35000"/>
            </a:spcAft>
            <a:buNone/>
          </a:pPr>
          <a:r>
            <a:rPr lang="en-GB" sz="2400" b="1" i="0" u="none" strike="noStrike" kern="1200" cap="none">
              <a:solidFill>
                <a:schemeClr val="bg1"/>
              </a:solidFill>
              <a:latin typeface="Noto Sans" panose="020B0502040504020204"/>
              <a:ea typeface="Arial"/>
              <a:cs typeface="Arial"/>
            </a:rPr>
            <a:t>WS4</a:t>
          </a:r>
          <a:endParaRPr lang="en-US" sz="800" b="1" kern="1200"/>
        </a:p>
      </dsp:txBody>
      <dsp:txXfrm rot="-5400000">
        <a:off x="1018114" y="3962947"/>
        <a:ext cx="685703" cy="815958"/>
      </dsp:txXfrm>
    </dsp:sp>
    <dsp:sp modelId="{3F541EFC-1080-4949-B097-539CAF9398D1}">
      <dsp:nvSpPr>
        <dsp:cNvPr id="0" name=""/>
        <dsp:cNvSpPr/>
      </dsp:nvSpPr>
      <dsp:spPr>
        <a:xfrm rot="5400000">
          <a:off x="5189116" y="123638"/>
          <a:ext cx="1183794" cy="8154390"/>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None/>
          </a:pPr>
          <a:r>
            <a:rPr lang="en-GB" sz="1800" b="1" i="0" u="none" strike="noStrike" kern="1200" cap="none" dirty="0">
              <a:solidFill>
                <a:srgbClr val="34B480"/>
              </a:solidFill>
              <a:latin typeface="Noto Sans" panose="020B0502040504020204"/>
              <a:ea typeface="Arial"/>
              <a:cs typeface="Arial"/>
              <a:sym typeface="Arial"/>
            </a:rPr>
            <a:t>INSTITUTIONALISING</a:t>
          </a:r>
          <a:r>
            <a:rPr lang="en-GB" sz="2400" b="1" i="0" u="none" strike="noStrike" kern="1200" cap="none" dirty="0">
              <a:solidFill>
                <a:srgbClr val="34B480"/>
              </a:solidFill>
              <a:latin typeface="Noto Sans" panose="020B0502040504020204"/>
              <a:ea typeface="Arial"/>
              <a:cs typeface="Arial"/>
              <a:sym typeface="Arial"/>
            </a:rPr>
            <a:t> </a:t>
          </a:r>
          <a:endParaRPr lang="en-US" sz="2400" kern="1200" dirty="0"/>
        </a:p>
        <a:p>
          <a:pPr marL="228600" lvl="2" indent="-114300" algn="l" defTabSz="622300" rtl="0">
            <a:lnSpc>
              <a:spcPct val="90000"/>
            </a:lnSpc>
            <a:spcBef>
              <a:spcPct val="0"/>
            </a:spcBef>
            <a:spcAft>
              <a:spcPct val="15000"/>
            </a:spcAft>
            <a:buChar char="•"/>
          </a:pPr>
          <a:r>
            <a:rPr lang="en-GB" sz="1400" b="0" i="0" u="none" strike="noStrike" kern="1200" cap="none">
              <a:solidFill>
                <a:srgbClr val="000000"/>
              </a:solidFill>
              <a:latin typeface="Noto Sans" panose="020B0502040504020204"/>
              <a:ea typeface="Arial"/>
              <a:cs typeface="Arial"/>
              <a:sym typeface="Arial"/>
            </a:rPr>
            <a:t>Training and institutionalisation to meet local needs</a:t>
          </a:r>
          <a:endParaRPr lang="en-US" sz="1400" kern="1200"/>
        </a:p>
        <a:p>
          <a:pPr marL="228600" lvl="2" indent="-114300" algn="l" defTabSz="622300" rtl="0">
            <a:lnSpc>
              <a:spcPct val="90000"/>
            </a:lnSpc>
            <a:spcBef>
              <a:spcPct val="0"/>
            </a:spcBef>
            <a:spcAft>
              <a:spcPct val="15000"/>
            </a:spcAft>
            <a:buChar char="•"/>
          </a:pPr>
          <a:r>
            <a:rPr lang="en-GB" sz="1400" b="1" i="0" u="none" strike="noStrike" kern="1200" cap="none">
              <a:solidFill>
                <a:srgbClr val="000000"/>
              </a:solidFill>
              <a:latin typeface="Noto Sans" panose="020B0502040504020204"/>
              <a:ea typeface="Arial"/>
              <a:cs typeface="Arial"/>
              <a:sym typeface="Arial"/>
            </a:rPr>
            <a:t>Major deliverable: </a:t>
          </a:r>
          <a:r>
            <a:rPr lang="en-GB" sz="1400" b="0" i="0" u="none" strike="noStrike" kern="1200" cap="none">
              <a:solidFill>
                <a:srgbClr val="000000"/>
              </a:solidFill>
              <a:latin typeface="Noto Sans" panose="020B0502040504020204"/>
              <a:ea typeface="Arial"/>
              <a:cs typeface="Arial"/>
              <a:sym typeface="Arial"/>
            </a:rPr>
            <a:t>tailored training programs and courses</a:t>
          </a:r>
          <a:endParaRPr lang="en-US" sz="1400" kern="1200"/>
        </a:p>
      </dsp:txBody>
      <dsp:txXfrm rot="-5400000">
        <a:off x="1703818" y="3666724"/>
        <a:ext cx="8096602" cy="1068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11B40-12EA-7B45-94D4-2FA76D419519}">
      <dsp:nvSpPr>
        <dsp:cNvPr id="0" name=""/>
        <dsp:cNvSpPr/>
      </dsp:nvSpPr>
      <dsp:spPr>
        <a:xfrm>
          <a:off x="0" y="0"/>
          <a:ext cx="7315200" cy="5121275"/>
        </a:xfrm>
        <a:prstGeom prst="roundRect">
          <a:avLst>
            <a:gd name="adj" fmla="val 85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3974678" numCol="1" spcCol="1270" anchor="t" anchorCtr="0">
          <a:noAutofit/>
        </a:bodyPr>
        <a:lstStyle/>
        <a:p>
          <a:pPr marL="0" lvl="0" indent="0" algn="l" defTabSz="2133600">
            <a:lnSpc>
              <a:spcPct val="90000"/>
            </a:lnSpc>
            <a:spcBef>
              <a:spcPct val="0"/>
            </a:spcBef>
            <a:spcAft>
              <a:spcPct val="35000"/>
            </a:spcAft>
            <a:buNone/>
          </a:pPr>
          <a:r>
            <a:rPr lang="en-GB" sz="4800" b="1" kern="1200"/>
            <a:t>50%</a:t>
          </a:r>
          <a:r>
            <a:rPr lang="en-GB" sz="3800" kern="1200"/>
            <a:t> </a:t>
          </a:r>
          <a:r>
            <a:rPr lang="en-GB" sz="3200" kern="1200"/>
            <a:t>Unchanged indicators</a:t>
          </a:r>
          <a:endParaRPr lang="en-GB" sz="3800" kern="1200"/>
        </a:p>
      </dsp:txBody>
      <dsp:txXfrm>
        <a:off x="127497" y="127497"/>
        <a:ext cx="7060206" cy="4866281"/>
      </dsp:txXfrm>
    </dsp:sp>
    <dsp:sp modelId="{1CD5B1F9-6147-4640-A9CF-B3E70E5301DD}">
      <dsp:nvSpPr>
        <dsp:cNvPr id="0" name=""/>
        <dsp:cNvSpPr/>
      </dsp:nvSpPr>
      <dsp:spPr>
        <a:xfrm>
          <a:off x="182880" y="1280318"/>
          <a:ext cx="1097280" cy="3584892"/>
        </a:xfrm>
        <a:prstGeom prst="roundRect">
          <a:avLst>
            <a:gd name="adj" fmla="val 105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rgbClr val="000000"/>
              </a:solidFill>
            </a:rPr>
            <a:t>Extracted from 5 frameworks</a:t>
          </a:r>
        </a:p>
      </dsp:txBody>
      <dsp:txXfrm>
        <a:off x="216625" y="1314063"/>
        <a:ext cx="1029790" cy="3517402"/>
      </dsp:txXfrm>
    </dsp:sp>
    <dsp:sp modelId="{B8966D4F-465F-C94B-B1DA-374BBA7F85F9}">
      <dsp:nvSpPr>
        <dsp:cNvPr id="0" name=""/>
        <dsp:cNvSpPr/>
      </dsp:nvSpPr>
      <dsp:spPr>
        <a:xfrm>
          <a:off x="1494561" y="1276518"/>
          <a:ext cx="5669280" cy="3584892"/>
        </a:xfrm>
        <a:prstGeom prst="roundRect">
          <a:avLst>
            <a:gd name="adj" fmla="val 105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2276407" numCol="1" spcCol="1270" anchor="t" anchorCtr="0">
          <a:noAutofit/>
        </a:bodyPr>
        <a:lstStyle/>
        <a:p>
          <a:pPr marL="0" lvl="0" indent="0" algn="l" defTabSz="1778000">
            <a:lnSpc>
              <a:spcPct val="90000"/>
            </a:lnSpc>
            <a:spcBef>
              <a:spcPct val="0"/>
            </a:spcBef>
            <a:spcAft>
              <a:spcPct val="35000"/>
            </a:spcAft>
            <a:buNone/>
          </a:pPr>
          <a:r>
            <a:rPr lang="en-GB" sz="4000" b="1" kern="1200">
              <a:solidFill>
                <a:srgbClr val="000000"/>
              </a:solidFill>
            </a:rPr>
            <a:t>30%</a:t>
          </a:r>
          <a:r>
            <a:rPr lang="en-GB" sz="3800" kern="1200">
              <a:solidFill>
                <a:srgbClr val="000000"/>
              </a:solidFill>
            </a:rPr>
            <a:t> </a:t>
          </a:r>
          <a:r>
            <a:rPr lang="en-GB" sz="3200" kern="1200">
              <a:solidFill>
                <a:srgbClr val="000000"/>
              </a:solidFill>
            </a:rPr>
            <a:t>adapted indicators</a:t>
          </a:r>
          <a:endParaRPr lang="en-GB" sz="3800" kern="1200">
            <a:solidFill>
              <a:srgbClr val="000000"/>
            </a:solidFill>
          </a:endParaRPr>
        </a:p>
      </dsp:txBody>
      <dsp:txXfrm>
        <a:off x="1604809" y="1386766"/>
        <a:ext cx="5448784" cy="3364396"/>
      </dsp:txXfrm>
    </dsp:sp>
    <dsp:sp modelId="{1D2D0899-6DDF-A343-8A8C-A75B688E7AFC}">
      <dsp:nvSpPr>
        <dsp:cNvPr id="0" name=""/>
        <dsp:cNvSpPr/>
      </dsp:nvSpPr>
      <dsp:spPr>
        <a:xfrm>
          <a:off x="1764804" y="2560818"/>
          <a:ext cx="1271755" cy="2061313"/>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000000"/>
              </a:solidFill>
            </a:rPr>
            <a:t>Adapted from 5 frameworks and 1 strategy</a:t>
          </a:r>
        </a:p>
      </dsp:txBody>
      <dsp:txXfrm>
        <a:off x="1803915" y="2599929"/>
        <a:ext cx="1193533" cy="1983091"/>
      </dsp:txXfrm>
    </dsp:sp>
    <dsp:sp modelId="{CA0F922A-430A-1A41-B8EF-8CE07FE2412C}">
      <dsp:nvSpPr>
        <dsp:cNvPr id="0" name=""/>
        <dsp:cNvSpPr/>
      </dsp:nvSpPr>
      <dsp:spPr>
        <a:xfrm>
          <a:off x="3255730" y="2560821"/>
          <a:ext cx="3734288" cy="2048510"/>
        </a:xfrm>
        <a:prstGeom prst="roundRect">
          <a:avLst>
            <a:gd name="adj" fmla="val 10500"/>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156270" numCol="1" spcCol="1270" anchor="t" anchorCtr="0">
          <a:noAutofit/>
        </a:bodyPr>
        <a:lstStyle/>
        <a:p>
          <a:pPr marL="0" lvl="0" indent="0" algn="l" defTabSz="1689100">
            <a:lnSpc>
              <a:spcPct val="90000"/>
            </a:lnSpc>
            <a:spcBef>
              <a:spcPct val="0"/>
            </a:spcBef>
            <a:spcAft>
              <a:spcPct val="35000"/>
            </a:spcAft>
            <a:buNone/>
          </a:pPr>
          <a:r>
            <a:rPr lang="en-GB" sz="3800" b="1" kern="1200">
              <a:solidFill>
                <a:srgbClr val="000000"/>
              </a:solidFill>
            </a:rPr>
            <a:t>20%</a:t>
          </a:r>
          <a:r>
            <a:rPr lang="en-GB" sz="3800" kern="1200">
              <a:solidFill>
                <a:srgbClr val="000000"/>
              </a:solidFill>
            </a:rPr>
            <a:t> </a:t>
          </a:r>
          <a:r>
            <a:rPr lang="en-GB" sz="2400" kern="1200">
              <a:solidFill>
                <a:srgbClr val="000000"/>
              </a:solidFill>
            </a:rPr>
            <a:t>New indicators</a:t>
          </a:r>
          <a:endParaRPr lang="en-GB" sz="3800" kern="1200">
            <a:solidFill>
              <a:srgbClr val="000000"/>
            </a:solidFill>
          </a:endParaRPr>
        </a:p>
      </dsp:txBody>
      <dsp:txXfrm>
        <a:off x="3318729" y="2623820"/>
        <a:ext cx="3608290" cy="1922512"/>
      </dsp:txXfrm>
    </dsp:sp>
    <dsp:sp modelId="{5A954B97-9BE2-4E47-899F-8320FDC661E5}">
      <dsp:nvSpPr>
        <dsp:cNvPr id="0" name=""/>
        <dsp:cNvSpPr/>
      </dsp:nvSpPr>
      <dsp:spPr>
        <a:xfrm>
          <a:off x="3320346" y="3513993"/>
          <a:ext cx="3605003" cy="921829"/>
        </a:xfrm>
        <a:prstGeom prst="roundRect">
          <a:avLst>
            <a:gd name="adj" fmla="val 105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rgbClr val="000000"/>
              </a:solidFill>
            </a:rPr>
            <a:t>Addressing the missing components</a:t>
          </a:r>
        </a:p>
      </dsp:txBody>
      <dsp:txXfrm>
        <a:off x="3348695" y="3542342"/>
        <a:ext cx="3548305" cy="865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22509-EA3B-934B-A410-DB919E4773E4}">
      <dsp:nvSpPr>
        <dsp:cNvPr id="0" name=""/>
        <dsp:cNvSpPr/>
      </dsp:nvSpPr>
      <dsp:spPr>
        <a:xfrm>
          <a:off x="14106" y="2516"/>
          <a:ext cx="2555834" cy="1907876"/>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mj-lt"/>
            </a:rPr>
            <a:t>Key words: Digital literacy, emergencies, capacity building</a:t>
          </a:r>
        </a:p>
        <a:p>
          <a:pPr marL="171450" lvl="1" indent="-171450" algn="l" defTabSz="800100">
            <a:lnSpc>
              <a:spcPct val="90000"/>
            </a:lnSpc>
            <a:spcBef>
              <a:spcPct val="0"/>
            </a:spcBef>
            <a:spcAft>
              <a:spcPct val="15000"/>
            </a:spcAft>
            <a:buChar char="•"/>
          </a:pPr>
          <a:r>
            <a:rPr lang="en-GB" sz="1800" kern="1200">
              <a:latin typeface="+mj-lt"/>
            </a:rPr>
            <a:t>Implementor: Country A</a:t>
          </a:r>
        </a:p>
      </dsp:txBody>
      <dsp:txXfrm>
        <a:off x="58810" y="47220"/>
        <a:ext cx="2466426" cy="1863172"/>
      </dsp:txXfrm>
    </dsp:sp>
    <dsp:sp modelId="{1FA93A8D-2E60-3C4C-A720-878354A5A20D}">
      <dsp:nvSpPr>
        <dsp:cNvPr id="0" name=""/>
        <dsp:cNvSpPr/>
      </dsp:nvSpPr>
      <dsp:spPr>
        <a:xfrm>
          <a:off x="14106" y="1910393"/>
          <a:ext cx="2555834" cy="820386"/>
        </a:xfrm>
        <a:prstGeom prst="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u="sng" kern="1200">
              <a:latin typeface="+mj-lt"/>
            </a:rPr>
            <a:t>Digital literacy at fingertips</a:t>
          </a:r>
        </a:p>
      </dsp:txBody>
      <dsp:txXfrm>
        <a:off x="14106" y="1910393"/>
        <a:ext cx="1799883" cy="820386"/>
      </dsp:txXfrm>
    </dsp:sp>
    <dsp:sp modelId="{AF38F451-E470-4D42-AF58-0298F25D6B52}">
      <dsp:nvSpPr>
        <dsp:cNvPr id="0" name=""/>
        <dsp:cNvSpPr/>
      </dsp:nvSpPr>
      <dsp:spPr>
        <a:xfrm>
          <a:off x="1886290" y="2040704"/>
          <a:ext cx="894542" cy="894542"/>
        </a:xfrm>
        <a:prstGeom prst="ellipse">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134CF5-B1AA-D74F-8B37-B04BA0FD834D}">
      <dsp:nvSpPr>
        <dsp:cNvPr id="0" name=""/>
        <dsp:cNvSpPr/>
      </dsp:nvSpPr>
      <dsp:spPr>
        <a:xfrm>
          <a:off x="3002450" y="2516"/>
          <a:ext cx="2555834" cy="1907876"/>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mj-lt"/>
            </a:rPr>
            <a:t>Key words: Academics, future leadership</a:t>
          </a:r>
        </a:p>
        <a:p>
          <a:pPr marL="171450" lvl="1" indent="-171450" algn="l" defTabSz="800100">
            <a:lnSpc>
              <a:spcPct val="90000"/>
            </a:lnSpc>
            <a:spcBef>
              <a:spcPct val="0"/>
            </a:spcBef>
            <a:spcAft>
              <a:spcPct val="15000"/>
            </a:spcAft>
            <a:buChar char="•"/>
          </a:pPr>
          <a:r>
            <a:rPr lang="en-GB" sz="1800" kern="1200">
              <a:latin typeface="+mj-lt"/>
            </a:rPr>
            <a:t>Implementor: Country B</a:t>
          </a:r>
        </a:p>
      </dsp:txBody>
      <dsp:txXfrm>
        <a:off x="3047154" y="47220"/>
        <a:ext cx="2466426" cy="1863172"/>
      </dsp:txXfrm>
    </dsp:sp>
    <dsp:sp modelId="{881044DF-A0B6-F84F-8A43-9191837595E2}">
      <dsp:nvSpPr>
        <dsp:cNvPr id="0" name=""/>
        <dsp:cNvSpPr/>
      </dsp:nvSpPr>
      <dsp:spPr>
        <a:xfrm>
          <a:off x="3002450" y="1910393"/>
          <a:ext cx="2555834" cy="820386"/>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w="6350" cap="flat" cmpd="sng" algn="ctr">
          <a:solidFill>
            <a:schemeClr val="accent3">
              <a:alpha val="90000"/>
              <a:hueOff val="0"/>
              <a:satOff val="0"/>
              <a:lumOff val="0"/>
              <a:alphaOff val="-4000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GB" sz="1800" b="1" u="sng" kern="1200">
              <a:latin typeface="+mj-lt"/>
            </a:rPr>
            <a:t>Digital 101 for medical students</a:t>
          </a:r>
        </a:p>
      </dsp:txBody>
      <dsp:txXfrm>
        <a:off x="3002450" y="1910393"/>
        <a:ext cx="1799883" cy="820386"/>
      </dsp:txXfrm>
    </dsp:sp>
    <dsp:sp modelId="{A932655F-8AD9-124B-A8B2-ED2B0E88E4F9}">
      <dsp:nvSpPr>
        <dsp:cNvPr id="0" name=""/>
        <dsp:cNvSpPr/>
      </dsp:nvSpPr>
      <dsp:spPr>
        <a:xfrm>
          <a:off x="4874634" y="2040704"/>
          <a:ext cx="894542" cy="894542"/>
        </a:xfrm>
        <a:prstGeom prst="ellipse">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AA41B-ED95-454B-839B-AC61E2B00D38}">
      <dsp:nvSpPr>
        <dsp:cNvPr id="0" name=""/>
        <dsp:cNvSpPr/>
      </dsp:nvSpPr>
      <dsp:spPr>
        <a:xfrm>
          <a:off x="0" y="0"/>
          <a:ext cx="7106693" cy="1388654"/>
        </a:xfrm>
        <a:prstGeom prst="roundRect">
          <a:avLst>
            <a:gd name="adj" fmla="val 10000"/>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u="sng" kern="1200">
              <a:latin typeface="+mj-lt"/>
            </a:rPr>
            <a:t>Digital literacy at fingertips</a:t>
          </a:r>
        </a:p>
        <a:p>
          <a:pPr marL="171450" lvl="1" indent="-171450" algn="l" defTabSz="755650">
            <a:lnSpc>
              <a:spcPct val="90000"/>
            </a:lnSpc>
            <a:spcBef>
              <a:spcPct val="0"/>
            </a:spcBef>
            <a:spcAft>
              <a:spcPct val="15000"/>
            </a:spcAft>
            <a:buChar char="•"/>
          </a:pPr>
          <a:r>
            <a:rPr lang="en-GB" sz="1700" kern="1200">
              <a:latin typeface="+mj-lt"/>
            </a:rPr>
            <a:t>Leading actor:</a:t>
          </a:r>
        </a:p>
        <a:p>
          <a:pPr marL="171450" lvl="1" indent="-171450" algn="l" defTabSz="755650">
            <a:lnSpc>
              <a:spcPct val="90000"/>
            </a:lnSpc>
            <a:spcBef>
              <a:spcPct val="0"/>
            </a:spcBef>
            <a:spcAft>
              <a:spcPct val="15000"/>
            </a:spcAft>
            <a:buChar char="•"/>
          </a:pPr>
          <a:r>
            <a:rPr lang="en-GB" sz="1700" kern="1200">
              <a:latin typeface="+mj-lt"/>
            </a:rPr>
            <a:t>Key words: Health emergencies, capacity building</a:t>
          </a:r>
        </a:p>
        <a:p>
          <a:pPr marL="171450" lvl="1" indent="-171450" algn="l" defTabSz="755650">
            <a:lnSpc>
              <a:spcPct val="90000"/>
            </a:lnSpc>
            <a:spcBef>
              <a:spcPct val="0"/>
            </a:spcBef>
            <a:spcAft>
              <a:spcPct val="15000"/>
            </a:spcAft>
            <a:buChar char="•"/>
          </a:pPr>
          <a:r>
            <a:rPr lang="en-GB" sz="1700" kern="1200">
              <a:latin typeface="+mj-lt"/>
            </a:rPr>
            <a:t>Strategic objective: SO1</a:t>
          </a:r>
        </a:p>
      </dsp:txBody>
      <dsp:txXfrm>
        <a:off x="1560204" y="0"/>
        <a:ext cx="5546488" cy="1388654"/>
      </dsp:txXfrm>
    </dsp:sp>
    <dsp:sp modelId="{45373CA4-3FF8-6A49-954E-AD6B260F8F55}">
      <dsp:nvSpPr>
        <dsp:cNvPr id="0" name=""/>
        <dsp:cNvSpPr/>
      </dsp:nvSpPr>
      <dsp:spPr>
        <a:xfrm>
          <a:off x="138865" y="138865"/>
          <a:ext cx="1421338" cy="1110923"/>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6342C15-8207-FD4C-8A91-3B399C608A64}">
      <dsp:nvSpPr>
        <dsp:cNvPr id="0" name=""/>
        <dsp:cNvSpPr/>
      </dsp:nvSpPr>
      <dsp:spPr>
        <a:xfrm>
          <a:off x="0" y="1527520"/>
          <a:ext cx="7106693" cy="1388654"/>
        </a:xfrm>
        <a:prstGeom prst="roundRect">
          <a:avLst>
            <a:gd name="adj" fmla="val 10000"/>
          </a:avLst>
        </a:prstGeom>
        <a:gradFill rotWithShape="0">
          <a:gsLst>
            <a:gs pos="0">
              <a:schemeClr val="accent3">
                <a:alpha val="90000"/>
                <a:hueOff val="0"/>
                <a:satOff val="0"/>
                <a:lumOff val="0"/>
                <a:alphaOff val="-20000"/>
                <a:lumMod val="110000"/>
                <a:satMod val="105000"/>
                <a:tint val="67000"/>
              </a:schemeClr>
            </a:gs>
            <a:gs pos="50000">
              <a:schemeClr val="accent3">
                <a:alpha val="90000"/>
                <a:hueOff val="0"/>
                <a:satOff val="0"/>
                <a:lumOff val="0"/>
                <a:alphaOff val="-20000"/>
                <a:lumMod val="105000"/>
                <a:satMod val="103000"/>
                <a:tint val="73000"/>
              </a:schemeClr>
            </a:gs>
            <a:gs pos="100000">
              <a:schemeClr val="accent3">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u="sng" kern="1200">
              <a:latin typeface="+mj-lt"/>
            </a:rPr>
            <a:t>Healthy ageing</a:t>
          </a:r>
        </a:p>
        <a:p>
          <a:pPr marL="171450" lvl="1" indent="-171450" algn="l" defTabSz="755650">
            <a:lnSpc>
              <a:spcPct val="90000"/>
            </a:lnSpc>
            <a:spcBef>
              <a:spcPct val="0"/>
            </a:spcBef>
            <a:spcAft>
              <a:spcPct val="15000"/>
            </a:spcAft>
            <a:buChar char="•"/>
          </a:pPr>
          <a:r>
            <a:rPr lang="en-GB" sz="1700" kern="1200">
              <a:latin typeface="+mj-lt"/>
            </a:rPr>
            <a:t>Leading actor:</a:t>
          </a:r>
        </a:p>
        <a:p>
          <a:pPr marL="171450" lvl="1" indent="-171450" algn="l" defTabSz="755650">
            <a:lnSpc>
              <a:spcPct val="90000"/>
            </a:lnSpc>
            <a:spcBef>
              <a:spcPct val="0"/>
            </a:spcBef>
            <a:spcAft>
              <a:spcPct val="15000"/>
            </a:spcAft>
            <a:buChar char="•"/>
          </a:pPr>
          <a:r>
            <a:rPr lang="en-GB" sz="1700" kern="1200">
              <a:latin typeface="+mj-lt"/>
            </a:rPr>
            <a:t>Key words: Ageing</a:t>
          </a:r>
        </a:p>
        <a:p>
          <a:pPr marL="171450" lvl="1" indent="-171450" algn="l" defTabSz="755650">
            <a:lnSpc>
              <a:spcPct val="90000"/>
            </a:lnSpc>
            <a:spcBef>
              <a:spcPct val="0"/>
            </a:spcBef>
            <a:spcAft>
              <a:spcPct val="15000"/>
            </a:spcAft>
            <a:buChar char="•"/>
          </a:pPr>
          <a:r>
            <a:rPr lang="en-GB" sz="1700" kern="1200">
              <a:latin typeface="+mj-lt"/>
            </a:rPr>
            <a:t>Strategic objectives: SO3, SO4</a:t>
          </a:r>
        </a:p>
      </dsp:txBody>
      <dsp:txXfrm>
        <a:off x="1560204" y="1527520"/>
        <a:ext cx="5546488" cy="1388654"/>
      </dsp:txXfrm>
    </dsp:sp>
    <dsp:sp modelId="{570220A9-9392-4847-9F6B-9BF131751AA6}">
      <dsp:nvSpPr>
        <dsp:cNvPr id="0" name=""/>
        <dsp:cNvSpPr/>
      </dsp:nvSpPr>
      <dsp:spPr>
        <a:xfrm>
          <a:off x="138865" y="1666385"/>
          <a:ext cx="1421338" cy="1110923"/>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55B60E5-280A-4F43-ACAD-AF890FAD06FE}">
      <dsp:nvSpPr>
        <dsp:cNvPr id="0" name=""/>
        <dsp:cNvSpPr/>
      </dsp:nvSpPr>
      <dsp:spPr>
        <a:xfrm>
          <a:off x="0" y="3055040"/>
          <a:ext cx="7106693" cy="1388654"/>
        </a:xfrm>
        <a:prstGeom prst="roundRect">
          <a:avLst>
            <a:gd name="adj" fmla="val 10000"/>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u="sng" kern="1200">
              <a:latin typeface="+mj-lt"/>
            </a:rPr>
            <a:t>Interoperable digital health ecosystem</a:t>
          </a:r>
        </a:p>
        <a:p>
          <a:pPr marL="171450" lvl="1" indent="-171450" algn="l" defTabSz="755650">
            <a:lnSpc>
              <a:spcPct val="90000"/>
            </a:lnSpc>
            <a:spcBef>
              <a:spcPct val="0"/>
            </a:spcBef>
            <a:spcAft>
              <a:spcPct val="15000"/>
            </a:spcAft>
            <a:buChar char="•"/>
          </a:pPr>
          <a:r>
            <a:rPr lang="en-GB" sz="1700" kern="1200">
              <a:latin typeface="+mj-lt"/>
            </a:rPr>
            <a:t>Leading actor:</a:t>
          </a:r>
        </a:p>
        <a:p>
          <a:pPr marL="171450" lvl="1" indent="-171450" algn="l" defTabSz="755650">
            <a:lnSpc>
              <a:spcPct val="90000"/>
            </a:lnSpc>
            <a:spcBef>
              <a:spcPct val="0"/>
            </a:spcBef>
            <a:spcAft>
              <a:spcPct val="15000"/>
            </a:spcAft>
            <a:buChar char="•"/>
          </a:pPr>
          <a:r>
            <a:rPr lang="en-GB" sz="1700" kern="1200">
              <a:latin typeface="+mj-lt"/>
            </a:rPr>
            <a:t>Key words: Diagnostics, Telemedicine, Artificial intelligence</a:t>
          </a:r>
        </a:p>
        <a:p>
          <a:pPr marL="171450" lvl="1" indent="-171450" algn="l" defTabSz="755650">
            <a:lnSpc>
              <a:spcPct val="90000"/>
            </a:lnSpc>
            <a:spcBef>
              <a:spcPct val="0"/>
            </a:spcBef>
            <a:spcAft>
              <a:spcPct val="15000"/>
            </a:spcAft>
            <a:buChar char="•"/>
          </a:pPr>
          <a:r>
            <a:rPr lang="en-GB" sz="1700" kern="1200">
              <a:latin typeface="+mj-lt"/>
            </a:rPr>
            <a:t>Strategic objectives: SO1, SO4</a:t>
          </a:r>
        </a:p>
      </dsp:txBody>
      <dsp:txXfrm>
        <a:off x="1560204" y="3055040"/>
        <a:ext cx="5546488" cy="1388654"/>
      </dsp:txXfrm>
    </dsp:sp>
    <dsp:sp modelId="{99A5E545-542D-F747-95A4-237E1F656C09}">
      <dsp:nvSpPr>
        <dsp:cNvPr id="0" name=""/>
        <dsp:cNvSpPr/>
      </dsp:nvSpPr>
      <dsp:spPr>
        <a:xfrm>
          <a:off x="138865" y="3193906"/>
          <a:ext cx="1421338" cy="1110923"/>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AA41B-ED95-454B-839B-AC61E2B00D38}">
      <dsp:nvSpPr>
        <dsp:cNvPr id="0" name=""/>
        <dsp:cNvSpPr/>
      </dsp:nvSpPr>
      <dsp:spPr>
        <a:xfrm>
          <a:off x="0" y="0"/>
          <a:ext cx="7106693" cy="1388654"/>
        </a:xfrm>
        <a:prstGeom prst="roundRect">
          <a:avLst>
            <a:gd name="adj" fmla="val 10000"/>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u="sng" kern="1200">
              <a:latin typeface="+mj-lt"/>
            </a:rPr>
            <a:t>Digital literacy at fingertips</a:t>
          </a:r>
        </a:p>
        <a:p>
          <a:pPr marL="171450" lvl="1" indent="-171450" algn="l" defTabSz="755650">
            <a:lnSpc>
              <a:spcPct val="90000"/>
            </a:lnSpc>
            <a:spcBef>
              <a:spcPct val="0"/>
            </a:spcBef>
            <a:spcAft>
              <a:spcPct val="15000"/>
            </a:spcAft>
            <a:buChar char="•"/>
          </a:pPr>
          <a:r>
            <a:rPr lang="en-GB" sz="1700" kern="1200">
              <a:latin typeface="+mj-lt"/>
            </a:rPr>
            <a:t>Leading actor:</a:t>
          </a:r>
        </a:p>
        <a:p>
          <a:pPr marL="171450" lvl="1" indent="-171450" algn="l" defTabSz="755650">
            <a:lnSpc>
              <a:spcPct val="90000"/>
            </a:lnSpc>
            <a:spcBef>
              <a:spcPct val="0"/>
            </a:spcBef>
            <a:spcAft>
              <a:spcPct val="15000"/>
            </a:spcAft>
            <a:buChar char="•"/>
          </a:pPr>
          <a:r>
            <a:rPr lang="en-GB" sz="1700" kern="1200">
              <a:latin typeface="+mj-lt"/>
            </a:rPr>
            <a:t>Key words: Health emergencies, capacity building</a:t>
          </a:r>
        </a:p>
        <a:p>
          <a:pPr marL="171450" lvl="1" indent="-171450" algn="l" defTabSz="755650">
            <a:lnSpc>
              <a:spcPct val="90000"/>
            </a:lnSpc>
            <a:spcBef>
              <a:spcPct val="0"/>
            </a:spcBef>
            <a:spcAft>
              <a:spcPct val="15000"/>
            </a:spcAft>
            <a:buChar char="•"/>
          </a:pPr>
          <a:r>
            <a:rPr lang="en-GB" sz="1700" kern="1200">
              <a:latin typeface="+mj-lt"/>
            </a:rPr>
            <a:t>Strategic objective: SO1</a:t>
          </a:r>
        </a:p>
      </dsp:txBody>
      <dsp:txXfrm>
        <a:off x="1560204" y="0"/>
        <a:ext cx="5546488" cy="1388654"/>
      </dsp:txXfrm>
    </dsp:sp>
    <dsp:sp modelId="{45373CA4-3FF8-6A49-954E-AD6B260F8F55}">
      <dsp:nvSpPr>
        <dsp:cNvPr id="0" name=""/>
        <dsp:cNvSpPr/>
      </dsp:nvSpPr>
      <dsp:spPr>
        <a:xfrm>
          <a:off x="138865" y="138865"/>
          <a:ext cx="1421338" cy="1110923"/>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6342C15-8207-FD4C-8A91-3B399C608A64}">
      <dsp:nvSpPr>
        <dsp:cNvPr id="0" name=""/>
        <dsp:cNvSpPr/>
      </dsp:nvSpPr>
      <dsp:spPr>
        <a:xfrm>
          <a:off x="0" y="1527520"/>
          <a:ext cx="7106693" cy="1388654"/>
        </a:xfrm>
        <a:prstGeom prst="roundRect">
          <a:avLst>
            <a:gd name="adj" fmla="val 10000"/>
          </a:avLst>
        </a:prstGeom>
        <a:gradFill rotWithShape="0">
          <a:gsLst>
            <a:gs pos="0">
              <a:schemeClr val="accent3">
                <a:alpha val="90000"/>
                <a:hueOff val="0"/>
                <a:satOff val="0"/>
                <a:lumOff val="0"/>
                <a:alphaOff val="-20000"/>
                <a:lumMod val="110000"/>
                <a:satMod val="105000"/>
                <a:tint val="67000"/>
              </a:schemeClr>
            </a:gs>
            <a:gs pos="50000">
              <a:schemeClr val="accent3">
                <a:alpha val="90000"/>
                <a:hueOff val="0"/>
                <a:satOff val="0"/>
                <a:lumOff val="0"/>
                <a:alphaOff val="-20000"/>
                <a:lumMod val="105000"/>
                <a:satMod val="103000"/>
                <a:tint val="73000"/>
              </a:schemeClr>
            </a:gs>
            <a:gs pos="100000">
              <a:schemeClr val="accent3">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u="sng" kern="1200">
              <a:latin typeface="+mj-lt"/>
            </a:rPr>
            <a:t>Healthy ageing</a:t>
          </a:r>
        </a:p>
        <a:p>
          <a:pPr marL="171450" lvl="1" indent="-171450" algn="l" defTabSz="755650">
            <a:lnSpc>
              <a:spcPct val="90000"/>
            </a:lnSpc>
            <a:spcBef>
              <a:spcPct val="0"/>
            </a:spcBef>
            <a:spcAft>
              <a:spcPct val="15000"/>
            </a:spcAft>
            <a:buChar char="•"/>
          </a:pPr>
          <a:r>
            <a:rPr lang="en-GB" sz="1700" kern="1200">
              <a:latin typeface="+mj-lt"/>
            </a:rPr>
            <a:t>Leading actor:</a:t>
          </a:r>
        </a:p>
        <a:p>
          <a:pPr marL="171450" lvl="1" indent="-171450" algn="l" defTabSz="755650">
            <a:lnSpc>
              <a:spcPct val="90000"/>
            </a:lnSpc>
            <a:spcBef>
              <a:spcPct val="0"/>
            </a:spcBef>
            <a:spcAft>
              <a:spcPct val="15000"/>
            </a:spcAft>
            <a:buChar char="•"/>
          </a:pPr>
          <a:r>
            <a:rPr lang="en-GB" sz="1700" kern="1200">
              <a:latin typeface="+mj-lt"/>
            </a:rPr>
            <a:t>Key words: Ageing</a:t>
          </a:r>
        </a:p>
        <a:p>
          <a:pPr marL="171450" lvl="1" indent="-171450" algn="l" defTabSz="755650">
            <a:lnSpc>
              <a:spcPct val="90000"/>
            </a:lnSpc>
            <a:spcBef>
              <a:spcPct val="0"/>
            </a:spcBef>
            <a:spcAft>
              <a:spcPct val="15000"/>
            </a:spcAft>
            <a:buChar char="•"/>
          </a:pPr>
          <a:r>
            <a:rPr lang="en-GB" sz="1700" kern="1200">
              <a:latin typeface="+mj-lt"/>
            </a:rPr>
            <a:t>Strategic objectives: SO3, SO4</a:t>
          </a:r>
        </a:p>
      </dsp:txBody>
      <dsp:txXfrm>
        <a:off x="1560204" y="1527520"/>
        <a:ext cx="5546488" cy="1388654"/>
      </dsp:txXfrm>
    </dsp:sp>
    <dsp:sp modelId="{570220A9-9392-4847-9F6B-9BF131751AA6}">
      <dsp:nvSpPr>
        <dsp:cNvPr id="0" name=""/>
        <dsp:cNvSpPr/>
      </dsp:nvSpPr>
      <dsp:spPr>
        <a:xfrm>
          <a:off x="138865" y="1666385"/>
          <a:ext cx="1421338" cy="1110923"/>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55B60E5-280A-4F43-ACAD-AF890FAD06FE}">
      <dsp:nvSpPr>
        <dsp:cNvPr id="0" name=""/>
        <dsp:cNvSpPr/>
      </dsp:nvSpPr>
      <dsp:spPr>
        <a:xfrm>
          <a:off x="0" y="3055040"/>
          <a:ext cx="7106693" cy="1388654"/>
        </a:xfrm>
        <a:prstGeom prst="roundRect">
          <a:avLst>
            <a:gd name="adj" fmla="val 10000"/>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u="sng" kern="1200">
              <a:latin typeface="+mj-lt"/>
            </a:rPr>
            <a:t>Interoperable digital health ecosystem</a:t>
          </a:r>
        </a:p>
        <a:p>
          <a:pPr marL="171450" lvl="1" indent="-171450" algn="l" defTabSz="755650">
            <a:lnSpc>
              <a:spcPct val="90000"/>
            </a:lnSpc>
            <a:spcBef>
              <a:spcPct val="0"/>
            </a:spcBef>
            <a:spcAft>
              <a:spcPct val="15000"/>
            </a:spcAft>
            <a:buChar char="•"/>
          </a:pPr>
          <a:r>
            <a:rPr lang="en-GB" sz="1700" kern="1200">
              <a:latin typeface="+mj-lt"/>
            </a:rPr>
            <a:t>Leading actor:</a:t>
          </a:r>
        </a:p>
        <a:p>
          <a:pPr marL="171450" lvl="1" indent="-171450" algn="l" defTabSz="755650">
            <a:lnSpc>
              <a:spcPct val="90000"/>
            </a:lnSpc>
            <a:spcBef>
              <a:spcPct val="0"/>
            </a:spcBef>
            <a:spcAft>
              <a:spcPct val="15000"/>
            </a:spcAft>
            <a:buChar char="•"/>
          </a:pPr>
          <a:r>
            <a:rPr lang="en-GB" sz="1700" kern="1200">
              <a:latin typeface="+mj-lt"/>
            </a:rPr>
            <a:t>Key words: Diagnostics, Telemedicine, Artificial intelligence</a:t>
          </a:r>
        </a:p>
        <a:p>
          <a:pPr marL="171450" lvl="1" indent="-171450" algn="l" defTabSz="755650">
            <a:lnSpc>
              <a:spcPct val="90000"/>
            </a:lnSpc>
            <a:spcBef>
              <a:spcPct val="0"/>
            </a:spcBef>
            <a:spcAft>
              <a:spcPct val="15000"/>
            </a:spcAft>
            <a:buChar char="•"/>
          </a:pPr>
          <a:r>
            <a:rPr lang="en-GB" sz="1700" kern="1200">
              <a:latin typeface="+mj-lt"/>
            </a:rPr>
            <a:t>Strategic objectives: SO1, SO4</a:t>
          </a:r>
        </a:p>
      </dsp:txBody>
      <dsp:txXfrm>
        <a:off x="1560204" y="3055040"/>
        <a:ext cx="5546488" cy="1388654"/>
      </dsp:txXfrm>
    </dsp:sp>
    <dsp:sp modelId="{99A5E545-542D-F747-95A4-237E1F656C09}">
      <dsp:nvSpPr>
        <dsp:cNvPr id="0" name=""/>
        <dsp:cNvSpPr/>
      </dsp:nvSpPr>
      <dsp:spPr>
        <a:xfrm>
          <a:off x="138865" y="3193906"/>
          <a:ext cx="1421338" cy="1110923"/>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525A9-E844-E44E-B4D3-0337AD1FEF55}">
      <dsp:nvSpPr>
        <dsp:cNvPr id="0" name=""/>
        <dsp:cNvSpPr/>
      </dsp:nvSpPr>
      <dsp:spPr>
        <a:xfrm>
          <a:off x="2481373" y="3192845"/>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165CD-6126-2B42-A838-5821F2652830}">
      <dsp:nvSpPr>
        <dsp:cNvPr id="0" name=""/>
        <dsp:cNvSpPr/>
      </dsp:nvSpPr>
      <dsp:spPr>
        <a:xfrm>
          <a:off x="2261316" y="3298778"/>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3CD7E-1DB1-CF4E-B890-1850B6D83980}">
      <dsp:nvSpPr>
        <dsp:cNvPr id="0" name=""/>
        <dsp:cNvSpPr/>
      </dsp:nvSpPr>
      <dsp:spPr>
        <a:xfrm>
          <a:off x="2030753" y="3382453"/>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729D4-B6A7-4640-8FA9-1643A52E6F33}">
      <dsp:nvSpPr>
        <dsp:cNvPr id="0" name=""/>
        <dsp:cNvSpPr/>
      </dsp:nvSpPr>
      <dsp:spPr>
        <a:xfrm>
          <a:off x="3537878" y="1966575"/>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D3D42-AE28-1C49-ABBC-A5DD0B206656}">
      <dsp:nvSpPr>
        <dsp:cNvPr id="0" name=""/>
        <dsp:cNvSpPr/>
      </dsp:nvSpPr>
      <dsp:spPr>
        <a:xfrm>
          <a:off x="3449155" y="2182151"/>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90E30-C80B-AF4D-9B41-FAB55D224DD3}">
      <dsp:nvSpPr>
        <dsp:cNvPr id="0" name=""/>
        <dsp:cNvSpPr/>
      </dsp:nvSpPr>
      <dsp:spPr>
        <a:xfrm>
          <a:off x="3386115" y="343777"/>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C6078-21AC-1349-AB44-006726BCC257}">
      <dsp:nvSpPr>
        <dsp:cNvPr id="0" name=""/>
        <dsp:cNvSpPr/>
      </dsp:nvSpPr>
      <dsp:spPr>
        <a:xfrm>
          <a:off x="3548385" y="240729"/>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C76B7-297C-8041-B50A-94E007C088BD}">
      <dsp:nvSpPr>
        <dsp:cNvPr id="0" name=""/>
        <dsp:cNvSpPr/>
      </dsp:nvSpPr>
      <dsp:spPr>
        <a:xfrm>
          <a:off x="3710654" y="137681"/>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899F6-7EDF-6B43-8B4B-F7352E280C56}">
      <dsp:nvSpPr>
        <dsp:cNvPr id="0" name=""/>
        <dsp:cNvSpPr/>
      </dsp:nvSpPr>
      <dsp:spPr>
        <a:xfrm>
          <a:off x="3872924" y="240729"/>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B5ECF-D83A-3442-A42A-5198895E9697}">
      <dsp:nvSpPr>
        <dsp:cNvPr id="0" name=""/>
        <dsp:cNvSpPr/>
      </dsp:nvSpPr>
      <dsp:spPr>
        <a:xfrm>
          <a:off x="4035194" y="343777"/>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A4D47-9103-3544-B1B9-17DB521241D8}">
      <dsp:nvSpPr>
        <dsp:cNvPr id="0" name=""/>
        <dsp:cNvSpPr/>
      </dsp:nvSpPr>
      <dsp:spPr>
        <a:xfrm>
          <a:off x="3710654" y="354906"/>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4BE38-3041-7640-A618-77EDF9AA573E}">
      <dsp:nvSpPr>
        <dsp:cNvPr id="0" name=""/>
        <dsp:cNvSpPr/>
      </dsp:nvSpPr>
      <dsp:spPr>
        <a:xfrm>
          <a:off x="3710654" y="572543"/>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536C8-C155-A94A-A1BA-5BD4F2BA0AFE}">
      <dsp:nvSpPr>
        <dsp:cNvPr id="0" name=""/>
        <dsp:cNvSpPr/>
      </dsp:nvSpPr>
      <dsp:spPr>
        <a:xfrm>
          <a:off x="1461641" y="3630844"/>
          <a:ext cx="2518101" cy="67516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98"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u="sng" kern="1200">
              <a:latin typeface="+mj-lt"/>
            </a:rPr>
            <a:t>Use cases</a:t>
          </a:r>
        </a:p>
      </dsp:txBody>
      <dsp:txXfrm>
        <a:off x="1494600" y="3663803"/>
        <a:ext cx="2452183" cy="609251"/>
      </dsp:txXfrm>
    </dsp:sp>
    <dsp:sp modelId="{3EF37949-ED1C-1942-9146-E97174B60384}">
      <dsp:nvSpPr>
        <dsp:cNvPr id="0" name=""/>
        <dsp:cNvSpPr/>
      </dsp:nvSpPr>
      <dsp:spPr>
        <a:xfrm>
          <a:off x="763530" y="2968864"/>
          <a:ext cx="1167408" cy="1167326"/>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70152-2ABA-CF40-9E0B-62C63E558534}">
      <dsp:nvSpPr>
        <dsp:cNvPr id="0" name=""/>
        <dsp:cNvSpPr/>
      </dsp:nvSpPr>
      <dsp:spPr>
        <a:xfrm>
          <a:off x="3081421" y="2754113"/>
          <a:ext cx="2518101" cy="67516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98"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u="sng" kern="1200">
              <a:latin typeface="+mj-lt"/>
            </a:rPr>
            <a:t>Telemedicine portal</a:t>
          </a:r>
        </a:p>
      </dsp:txBody>
      <dsp:txXfrm>
        <a:off x="3114380" y="2787072"/>
        <a:ext cx="2452183" cy="609251"/>
      </dsp:txXfrm>
    </dsp:sp>
    <dsp:sp modelId="{41F6C30F-727D-0142-B2A5-2D7077DC7082}">
      <dsp:nvSpPr>
        <dsp:cNvPr id="0" name=""/>
        <dsp:cNvSpPr/>
      </dsp:nvSpPr>
      <dsp:spPr>
        <a:xfrm>
          <a:off x="2383310" y="2092133"/>
          <a:ext cx="1167408" cy="1167326"/>
        </a:xfrm>
        <a:prstGeom prst="ellipse">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381"/>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FE2E0-2818-3841-99D0-4CE8835ED12A}">
      <dsp:nvSpPr>
        <dsp:cNvPr id="0" name=""/>
        <dsp:cNvSpPr/>
      </dsp:nvSpPr>
      <dsp:spPr>
        <a:xfrm>
          <a:off x="3825060" y="1424383"/>
          <a:ext cx="2518101" cy="67516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98"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u="sng" kern="1200"/>
            <a:t>Regulatory Considerations</a:t>
          </a:r>
          <a:endParaRPr lang="en-GB" sz="1700" b="1" u="sng" kern="1200">
            <a:latin typeface="+mj-lt"/>
          </a:endParaRPr>
        </a:p>
      </dsp:txBody>
      <dsp:txXfrm>
        <a:off x="3858019" y="1457342"/>
        <a:ext cx="2452183" cy="609251"/>
      </dsp:txXfrm>
    </dsp:sp>
    <dsp:sp modelId="{A3834A22-33B3-364C-8D9D-F70EF44C46E1}">
      <dsp:nvSpPr>
        <dsp:cNvPr id="0" name=""/>
        <dsp:cNvSpPr/>
      </dsp:nvSpPr>
      <dsp:spPr>
        <a:xfrm>
          <a:off x="3126950" y="762403"/>
          <a:ext cx="1167408" cy="1167326"/>
        </a:xfrm>
        <a:prstGeom prst="ellipse">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t="221"/>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525A9-E844-E44E-B4D3-0337AD1FEF55}">
      <dsp:nvSpPr>
        <dsp:cNvPr id="0" name=""/>
        <dsp:cNvSpPr/>
      </dsp:nvSpPr>
      <dsp:spPr>
        <a:xfrm>
          <a:off x="2481373" y="3192845"/>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165CD-6126-2B42-A838-5821F2652830}">
      <dsp:nvSpPr>
        <dsp:cNvPr id="0" name=""/>
        <dsp:cNvSpPr/>
      </dsp:nvSpPr>
      <dsp:spPr>
        <a:xfrm>
          <a:off x="2261316" y="3298778"/>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3CD7E-1DB1-CF4E-B890-1850B6D83980}">
      <dsp:nvSpPr>
        <dsp:cNvPr id="0" name=""/>
        <dsp:cNvSpPr/>
      </dsp:nvSpPr>
      <dsp:spPr>
        <a:xfrm>
          <a:off x="2030753" y="3382453"/>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729D4-B6A7-4640-8FA9-1643A52E6F33}">
      <dsp:nvSpPr>
        <dsp:cNvPr id="0" name=""/>
        <dsp:cNvSpPr/>
      </dsp:nvSpPr>
      <dsp:spPr>
        <a:xfrm>
          <a:off x="3537878" y="1966575"/>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D3D42-AE28-1C49-ABBC-A5DD0B206656}">
      <dsp:nvSpPr>
        <dsp:cNvPr id="0" name=""/>
        <dsp:cNvSpPr/>
      </dsp:nvSpPr>
      <dsp:spPr>
        <a:xfrm>
          <a:off x="3449155" y="2182151"/>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90E30-C80B-AF4D-9B41-FAB55D224DD3}">
      <dsp:nvSpPr>
        <dsp:cNvPr id="0" name=""/>
        <dsp:cNvSpPr/>
      </dsp:nvSpPr>
      <dsp:spPr>
        <a:xfrm>
          <a:off x="3386115" y="343777"/>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C6078-21AC-1349-AB44-006726BCC257}">
      <dsp:nvSpPr>
        <dsp:cNvPr id="0" name=""/>
        <dsp:cNvSpPr/>
      </dsp:nvSpPr>
      <dsp:spPr>
        <a:xfrm>
          <a:off x="3548385" y="240729"/>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C76B7-297C-8041-B50A-94E007C088BD}">
      <dsp:nvSpPr>
        <dsp:cNvPr id="0" name=""/>
        <dsp:cNvSpPr/>
      </dsp:nvSpPr>
      <dsp:spPr>
        <a:xfrm>
          <a:off x="3710654" y="137681"/>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899F6-7EDF-6B43-8B4B-F7352E280C56}">
      <dsp:nvSpPr>
        <dsp:cNvPr id="0" name=""/>
        <dsp:cNvSpPr/>
      </dsp:nvSpPr>
      <dsp:spPr>
        <a:xfrm>
          <a:off x="3872924" y="240729"/>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B5ECF-D83A-3442-A42A-5198895E9697}">
      <dsp:nvSpPr>
        <dsp:cNvPr id="0" name=""/>
        <dsp:cNvSpPr/>
      </dsp:nvSpPr>
      <dsp:spPr>
        <a:xfrm>
          <a:off x="4035194" y="343777"/>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A4D47-9103-3544-B1B9-17DB521241D8}">
      <dsp:nvSpPr>
        <dsp:cNvPr id="0" name=""/>
        <dsp:cNvSpPr/>
      </dsp:nvSpPr>
      <dsp:spPr>
        <a:xfrm>
          <a:off x="3710654" y="354906"/>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4BE38-3041-7640-A618-77EDF9AA573E}">
      <dsp:nvSpPr>
        <dsp:cNvPr id="0" name=""/>
        <dsp:cNvSpPr/>
      </dsp:nvSpPr>
      <dsp:spPr>
        <a:xfrm>
          <a:off x="3710654" y="572543"/>
          <a:ext cx="116740" cy="11674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536C8-C155-A94A-A1BA-5BD4F2BA0AFE}">
      <dsp:nvSpPr>
        <dsp:cNvPr id="0" name=""/>
        <dsp:cNvSpPr/>
      </dsp:nvSpPr>
      <dsp:spPr>
        <a:xfrm>
          <a:off x="1461641" y="3630844"/>
          <a:ext cx="2518101" cy="67516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98"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u="sng" kern="1200">
              <a:latin typeface="+mj-lt"/>
            </a:rPr>
            <a:t>AI training best practice and specification</a:t>
          </a:r>
        </a:p>
      </dsp:txBody>
      <dsp:txXfrm>
        <a:off x="1494600" y="3663803"/>
        <a:ext cx="2452183" cy="609251"/>
      </dsp:txXfrm>
    </dsp:sp>
    <dsp:sp modelId="{3EF37949-ED1C-1942-9146-E97174B60384}">
      <dsp:nvSpPr>
        <dsp:cNvPr id="0" name=""/>
        <dsp:cNvSpPr/>
      </dsp:nvSpPr>
      <dsp:spPr>
        <a:xfrm>
          <a:off x="763530" y="2968864"/>
          <a:ext cx="1167408" cy="1167326"/>
        </a:xfrm>
        <a:prstGeom prst="ellipse">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70152-2ABA-CF40-9E0B-62C63E558534}">
      <dsp:nvSpPr>
        <dsp:cNvPr id="0" name=""/>
        <dsp:cNvSpPr/>
      </dsp:nvSpPr>
      <dsp:spPr>
        <a:xfrm>
          <a:off x="3081421" y="2754113"/>
          <a:ext cx="2518101" cy="67516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98"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u="sng" kern="1200"/>
            <a:t>Regulatory Considerations</a:t>
          </a:r>
          <a:endParaRPr lang="en-GB" sz="1600" b="1" u="sng" kern="1200">
            <a:latin typeface="+mj-lt"/>
          </a:endParaRPr>
        </a:p>
      </dsp:txBody>
      <dsp:txXfrm>
        <a:off x="3114380" y="2787072"/>
        <a:ext cx="2452183" cy="609251"/>
      </dsp:txXfrm>
    </dsp:sp>
    <dsp:sp modelId="{41F6C30F-727D-0142-B2A5-2D7077DC7082}">
      <dsp:nvSpPr>
        <dsp:cNvPr id="0" name=""/>
        <dsp:cNvSpPr/>
      </dsp:nvSpPr>
      <dsp:spPr>
        <a:xfrm>
          <a:off x="2383310" y="2092133"/>
          <a:ext cx="1167408" cy="1167326"/>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FE2E0-2818-3841-99D0-4CE8835ED12A}">
      <dsp:nvSpPr>
        <dsp:cNvPr id="0" name=""/>
        <dsp:cNvSpPr/>
      </dsp:nvSpPr>
      <dsp:spPr>
        <a:xfrm>
          <a:off x="3825060" y="1424383"/>
          <a:ext cx="2518101" cy="67516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998"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u="sng" kern="1200">
              <a:latin typeface="+mj-lt"/>
            </a:rPr>
            <a:t>Ethics and governance</a:t>
          </a:r>
        </a:p>
      </dsp:txBody>
      <dsp:txXfrm>
        <a:off x="3858019" y="1457342"/>
        <a:ext cx="2452183" cy="609251"/>
      </dsp:txXfrm>
    </dsp:sp>
    <dsp:sp modelId="{A3834A22-33B3-364C-8D9D-F70EF44C46E1}">
      <dsp:nvSpPr>
        <dsp:cNvPr id="0" name=""/>
        <dsp:cNvSpPr/>
      </dsp:nvSpPr>
      <dsp:spPr>
        <a:xfrm>
          <a:off x="3126950" y="762403"/>
          <a:ext cx="1167408" cy="1167326"/>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2022/5/31</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needed a short list of indicators that are object-oriented, and easier to measure and answer when communicated to MS.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73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illustrates the SO mapping for each model</a:t>
            </a:r>
            <a:endParaRPr lang="en-CH"/>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43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table from the workbook shows the new proposed indicators mostly relevant to knowledge transfer / CBC unit </a:t>
            </a:r>
          </a:p>
          <a:p>
            <a:pPr marL="171450" indent="-171450">
              <a:buFont typeface="Arial" panose="020B0604020202020204" pitchFamily="34" charset="0"/>
              <a:buChar char="•"/>
            </a:pPr>
            <a:r>
              <a:rPr lang="en-US"/>
              <a:t>Where there is the proposed indicators column, framework of origin and relevant digital health actions (from the 172 indicators)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53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Although we are not at the </a:t>
            </a:r>
            <a:r>
              <a:rPr lang="en-US" err="1"/>
              <a:t>operalization</a:t>
            </a:r>
            <a:r>
              <a:rPr lang="en-US"/>
              <a:t> yet, but this slides shows one way of how we are thinking about it as a next step</a:t>
            </a:r>
          </a:p>
          <a:p>
            <a:pPr marL="171450" indent="-171450">
              <a:buFont typeface="Arial" panose="020B0604020202020204" pitchFamily="34" charset="0"/>
              <a:buChar char="•"/>
            </a:pPr>
            <a:r>
              <a:rPr lang="en-US"/>
              <a:t>Where we can have a country-based visual profile</a:t>
            </a:r>
          </a:p>
          <a:p>
            <a:pPr marL="171450" indent="-171450">
              <a:buFont typeface="Arial" panose="020B0604020202020204" pitchFamily="34" charset="0"/>
              <a:buChar char="•"/>
            </a:pPr>
            <a:r>
              <a:rPr lang="en-US"/>
              <a:t>That a country can use for leveling ups of indicators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0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 digging deeper into a particular indicator, to have an indicator-oriented suggestions </a:t>
            </a:r>
            <a:r>
              <a:rPr lang="en-US" err="1"/>
              <a:t>wherof</a:t>
            </a:r>
            <a:r>
              <a:rPr lang="en-US"/>
              <a:t> </a:t>
            </a:r>
            <a:r>
              <a:rPr lang="en-US" err="1"/>
              <a:t>relevent</a:t>
            </a:r>
            <a:r>
              <a:rPr lang="en-US"/>
              <a:t> initiatives or activities other countries are using to level up this particular indicator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92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Countries can show their initiatives or check other ones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539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25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Instead of an indicator-focused view, the DDHMM countries can </a:t>
            </a:r>
            <a:endParaRPr lang="en-CH"/>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1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819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solidFill>
                  <a:schemeClr val="bg1"/>
                </a:solidFill>
                <a:latin typeface="Century Gothic"/>
              </a:rPr>
              <a:t>The roadmap is structured so together we can ensure that the Digital Health is safe, sustainable and leaves no one behind.  We look forward to supporting you all.</a:t>
            </a:r>
          </a:p>
          <a:p>
            <a:pPr defTabSz="966612">
              <a:defRPr/>
            </a:pPr>
            <a:endParaRPr lang="en-US" sz="1300" i="1" dirty="0">
              <a:solidFill>
                <a:schemeClr val="bg1"/>
              </a:solidFill>
              <a:latin typeface="Century Gothic"/>
            </a:endParaRPr>
          </a:p>
          <a:p>
            <a:pPr defTabSz="966612">
              <a:defRPr/>
            </a:pPr>
            <a:endParaRPr lang="en-US" sz="1300" i="1" dirty="0">
              <a:solidFill>
                <a:schemeClr val="bg1"/>
              </a:solidFill>
              <a:latin typeface="Century Gothic"/>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3CC41545-1AFA-4036-B9E9-5845BB5E81A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67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Present DDHMM Indicators concepts</a:t>
            </a:r>
          </a:p>
          <a:p>
            <a:r>
              <a:rPr lang="en-US"/>
              <a:t> *  Discuss feedback process and next steps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12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a:solidFill>
                  <a:schemeClr val="tx1"/>
                </a:solidFill>
                <a:effectLst/>
                <a:latin typeface="+mn-lt"/>
                <a:ea typeface="+mn-ea"/>
                <a:cs typeface="+mn-cs"/>
              </a:rPr>
              <a:t>The four strategic objectives in the </a:t>
            </a:r>
            <a:r>
              <a:rPr lang="en-US" b="0"/>
              <a:t>Global Strategy on Digital Health </a:t>
            </a:r>
            <a:r>
              <a:rPr lang="en-US" sz="1200" b="0" kern="1200">
                <a:solidFill>
                  <a:schemeClr val="tx1"/>
                </a:solidFill>
                <a:effectLst/>
                <a:latin typeface="+mn-lt"/>
                <a:ea typeface="+mn-ea"/>
                <a:cs typeface="+mn-cs"/>
              </a:rPr>
              <a:t>are intended: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effectLst/>
                <a:latin typeface="+mn-lt"/>
                <a:ea typeface="+mn-ea"/>
                <a:cs typeface="+mn-cs"/>
              </a:rPr>
              <a:t>To provide guidance and coordination on global digital health transformation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effectLst/>
                <a:latin typeface="+mn-lt"/>
                <a:ea typeface="+mn-ea"/>
                <a:cs typeface="+mn-cs"/>
              </a:rPr>
              <a:t>To strengthen synergies between initiatives and stakeholders </a:t>
            </a:r>
            <a:r>
              <a:rPr lang="en-US" sz="1200" b="0" kern="1200">
                <a:solidFill>
                  <a:schemeClr val="tx1"/>
                </a:solidFill>
                <a:effectLst/>
                <a:latin typeface="+mn-lt"/>
                <a:ea typeface="+mn-ea"/>
                <a:cs typeface="+mn-cs"/>
              </a:rPr>
              <a:t>to improve health outcomes and mitigate associated risks at all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effectLst/>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1299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Font typeface="+mj-lt"/>
              <a:buAutoNum type="arabicPeriod"/>
            </a:pPr>
            <a:r>
              <a:rPr lang="en-US" b="1"/>
              <a:t>The 1st strategic objective aims to align countries and stakeholders to collectively act upon global opportunities to improve health and work towards universal health coverage, while meeting challenges, </a:t>
            </a:r>
            <a:r>
              <a:rPr lang="en-US"/>
              <a:t>identifying and communicating risks, and focusing on threats associated with the use of digital technologies </a:t>
            </a:r>
          </a:p>
          <a:p>
            <a:pPr marL="228600" lvl="0" indent="-228600" algn="l" rtl="0">
              <a:spcBef>
                <a:spcPts val="0"/>
              </a:spcBef>
              <a:spcAft>
                <a:spcPts val="0"/>
              </a:spcAft>
              <a:buFont typeface="+mj-lt"/>
              <a:buAutoNum type="arabicPeriod"/>
            </a:pPr>
            <a:r>
              <a:rPr lang="en-US" b="1"/>
              <a:t>Strategic objective 2 aims to stimulate and support every country to own, adapt and strengthen its strategy on digital health in a way that best suits its vision, national context, health situation and trends, available resources and core values.</a:t>
            </a:r>
          </a:p>
          <a:p>
            <a:pPr marL="228600" lvl="0" indent="-228600" algn="l" rtl="0">
              <a:spcBef>
                <a:spcPts val="0"/>
              </a:spcBef>
              <a:spcAft>
                <a:spcPts val="0"/>
              </a:spcAft>
              <a:buFont typeface="+mj-lt"/>
              <a:buAutoNum type="arabicPeriod"/>
            </a:pPr>
            <a:r>
              <a:rPr lang="en-US" b="1"/>
              <a:t>The 3</a:t>
            </a:r>
            <a:r>
              <a:rPr lang="en-US" b="1" baseline="30000"/>
              <a:t>rd</a:t>
            </a:r>
            <a:r>
              <a:rPr lang="en-US" b="1"/>
              <a:t>  strategic objective focuses on strengthening the governance of digital health at national and international levels through the creation of sustainable and robust governance structures and building the capacity for digital health at global and national levels</a:t>
            </a:r>
            <a:r>
              <a:rPr lang="en-US"/>
              <a:t>.</a:t>
            </a:r>
          </a:p>
          <a:p>
            <a:pPr marL="228600" lvl="0" indent="-228600" algn="l" rtl="0">
              <a:spcBef>
                <a:spcPts val="0"/>
              </a:spcBef>
              <a:spcAft>
                <a:spcPts val="0"/>
              </a:spcAft>
              <a:buFont typeface="+mj-lt"/>
              <a:buAutoNum type="arabicPeriod"/>
            </a:pPr>
            <a:r>
              <a:rPr lang="en-US" b="1"/>
              <a:t>Last but not least, the 4th strategic objective advocates people-centered health systems, and advances digital health literacy, gender equality and women’s empowerment and inclusive approaches to adoption and management of digital health technologies.</a:t>
            </a:r>
          </a:p>
          <a:p>
            <a:pPr marL="171450" lvl="0" indent="-171450" algn="l" rtl="0">
              <a:spcBef>
                <a:spcPts val="0"/>
              </a:spcBef>
              <a:spcAft>
                <a:spcPts val="0"/>
              </a:spcAft>
              <a:buFont typeface="Arial" panose="020B0604020202020204" pitchFamily="34" charset="0"/>
              <a:buChar char="•"/>
            </a:pPr>
            <a:endParaRPr/>
          </a:p>
        </p:txBody>
      </p:sp>
      <p:sp>
        <p:nvSpPr>
          <p:cNvPr id="252" name="Google Shape;2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948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There were 172 actions agreed by MS under the Global Strategy on Digital Health</a:t>
            </a:r>
          </a:p>
          <a:p>
            <a:pPr marL="171450" indent="-171450">
              <a:buFont typeface="Arial" panose="020B0604020202020204" pitchFamily="34" charset="0"/>
              <a:buChar char="•"/>
            </a:pPr>
            <a:r>
              <a:rPr lang="en-US"/>
              <a:t>As we can see on the histogram diagram above that for each SO,</a:t>
            </a:r>
          </a:p>
          <a:p>
            <a:pPr marL="628650" lvl="1" indent="-171450">
              <a:buFont typeface="Arial" panose="020B0604020202020204" pitchFamily="34" charset="0"/>
              <a:buChar char="•"/>
            </a:pPr>
            <a:r>
              <a:rPr lang="en-US"/>
              <a:t>these actions target 3 stakeholders: WHO secretariat, Partners, and MS</a:t>
            </a:r>
          </a:p>
          <a:p>
            <a:pPr marL="628650" lvl="1" indent="-171450">
              <a:buFont typeface="Arial" panose="020B0604020202020204" pitchFamily="34" charset="0"/>
              <a:buChar char="•"/>
            </a:pPr>
            <a:r>
              <a:rPr lang="en-US"/>
              <a:t>For short-, medium-, and long term plans </a:t>
            </a:r>
          </a:p>
          <a:p>
            <a:pPr marL="628650" lvl="1" indent="-171450">
              <a:buFont typeface="Arial" panose="020B0604020202020204" pitchFamily="34" charset="0"/>
              <a:buChar char="•"/>
            </a:pPr>
            <a:r>
              <a:rPr lang="en-US"/>
              <a:t>Which supports the implementation of the global strategy on digital health</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51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92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800">
              <a:solidFill>
                <a:srgbClr val="000000"/>
              </a:solidFill>
              <a:ea typeface="+mn-lt"/>
            </a:endParaRPr>
          </a:p>
          <a:p>
            <a:pPr marL="628650" lvl="1" indent="-171450">
              <a:buFont typeface="Arial" panose="020B0604020202020204" pitchFamily="34" charset="0"/>
              <a:buChar char="•"/>
            </a:pPr>
            <a:r>
              <a:rPr lang="en-GB" sz="1200">
                <a:solidFill>
                  <a:srgbClr val="000000"/>
                </a:solidFill>
                <a:ea typeface="+mn-lt"/>
                <a:cs typeface="+mn-lt"/>
              </a:rPr>
              <a:t>The DDHMM (MM for short) is a digital health implementation initiative that dynamically describes the </a:t>
            </a:r>
            <a:r>
              <a:rPr lang="en-GB" sz="1200">
                <a:solidFill>
                  <a:schemeClr val="accent3"/>
                </a:solidFill>
                <a:ea typeface="+mn-lt"/>
                <a:cs typeface="+mn-lt"/>
              </a:rPr>
              <a:t>status of development and implementation progress </a:t>
            </a:r>
            <a:r>
              <a:rPr lang="en-GB" sz="1200">
                <a:solidFill>
                  <a:srgbClr val="000000"/>
                </a:solidFill>
                <a:ea typeface="+mn-lt"/>
                <a:cs typeface="+mn-lt"/>
              </a:rPr>
              <a:t>of digital health strategies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ea typeface="+mn-lt"/>
                <a:cs typeface="+mn-lt"/>
              </a:rPr>
              <a:t>That is intended to accelerate the implementation of the global strategy</a:t>
            </a:r>
          </a:p>
          <a:p>
            <a:pPr marL="628650" lvl="1" indent="-171450">
              <a:buFont typeface="Arial" panose="020B0604020202020204" pitchFamily="34" charset="0"/>
              <a:buChar char="•"/>
            </a:pPr>
            <a:endParaRPr lang="en-GB" sz="1200">
              <a:solidFill>
                <a:srgbClr val="000000"/>
              </a:solidFill>
              <a:ea typeface="+mn-lt"/>
              <a:cs typeface="+mn-lt"/>
            </a:endParaRPr>
          </a:p>
          <a:p>
            <a:pPr marL="628650" lvl="1" indent="-171450">
              <a:buFont typeface="Arial" panose="020B0604020202020204" pitchFamily="34" charset="0"/>
              <a:buChar char="•"/>
            </a:pPr>
            <a:endParaRPr lang="en-GB" sz="1200">
              <a:solidFill>
                <a:srgbClr val="000000"/>
              </a:solidFill>
              <a:ea typeface="+mn-lt"/>
              <a:cs typeface="+mn-lt"/>
            </a:endParaRPr>
          </a:p>
          <a:p>
            <a:pPr marL="628650" lvl="1" indent="-171450">
              <a:lnSpc>
                <a:spcPct val="90000"/>
              </a:lnSpc>
              <a:spcBef>
                <a:spcPts val="250"/>
              </a:spcBef>
              <a:spcAft>
                <a:spcPts val="250"/>
              </a:spcAft>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19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shows how we assume countries can apply the MM to compliment </a:t>
            </a:r>
            <a:r>
              <a:rPr lang="en-GB">
                <a:solidFill>
                  <a:srgbClr val="000000"/>
                </a:solidFill>
              </a:rPr>
              <a:t>the implementation of the Global Strategy on Digital Health</a:t>
            </a:r>
            <a:endParaRPr lang="en-US"/>
          </a:p>
          <a:p>
            <a:pPr marL="171450" indent="-171450">
              <a:buFont typeface="Arial" panose="020B0604020202020204" pitchFamily="34" charset="0"/>
              <a:buChar char="•"/>
            </a:pPr>
            <a:r>
              <a:rPr lang="en-US"/>
              <a:t>Which demonstrates the relationship between the implementation roadmap and the MM</a:t>
            </a:r>
          </a:p>
          <a:p>
            <a:pPr marL="685800" lvl="1" indent="-228600">
              <a:buFont typeface="Courier New" panose="02070309020205020404" pitchFamily="49" charset="0"/>
              <a:buChar char="o"/>
            </a:pPr>
            <a:r>
              <a:rPr lang="en-US"/>
              <a:t>As we mentioned there are 172 under the Global strategy targeting 3 stakeholders</a:t>
            </a:r>
          </a:p>
          <a:p>
            <a:pPr marL="685800" lvl="1" indent="-228600">
              <a:buFont typeface="Courier New" panose="02070309020205020404" pitchFamily="49" charset="0"/>
              <a:buChar char="o"/>
            </a:pPr>
            <a:r>
              <a:rPr lang="en-US"/>
              <a:t>Where the frameworks for the implementation roadmap and MM are derived </a:t>
            </a:r>
          </a:p>
          <a:p>
            <a:pPr marL="685800" lvl="1" indent="-228600">
              <a:buFont typeface="Courier New" panose="02070309020205020404" pitchFamily="49" charset="0"/>
              <a:buChar char="o"/>
            </a:pPr>
            <a:r>
              <a:rPr lang="en-US"/>
              <a:t>This MM is used to evaluate if a country is digitally ready to roll out the initiatives during the prioritization process</a:t>
            </a:r>
          </a:p>
          <a:p>
            <a:pPr marL="685800" lvl="1" indent="-228600">
              <a:buFont typeface="Courier New" panose="02070309020205020404" pitchFamily="49" charset="0"/>
              <a:buChar char="o"/>
            </a:pPr>
            <a:r>
              <a:rPr lang="en-US"/>
              <a:t>And the anticipated value generated is </a:t>
            </a:r>
            <a:r>
              <a:rPr lang="en-US" b="1"/>
              <a:t>a shared space or interconnected space </a:t>
            </a:r>
            <a:r>
              <a:rPr lang="en-US"/>
              <a:t>where countries can showcase their initiatives, or, search for existing practices and actions…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52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a:solidFill>
                  <a:schemeClr val="tx1"/>
                </a:solidFill>
                <a:effectLst/>
                <a:latin typeface="+mn-lt"/>
                <a:ea typeface="+mn-ea"/>
                <a:cs typeface="+mn-cs"/>
              </a:rPr>
              <a:t>The plan is to implement the MM is divided into 4 WS</a:t>
            </a:r>
          </a:p>
          <a:p>
            <a:pPr marL="171450" indent="-171450">
              <a:buFont typeface="Arial" panose="020B0604020202020204" pitchFamily="34" charset="0"/>
              <a:buChar char="•"/>
            </a:pPr>
            <a:r>
              <a:rPr lang="en-GB" sz="1200" kern="1200">
                <a:solidFill>
                  <a:schemeClr val="tx1"/>
                </a:solidFill>
                <a:effectLst/>
                <a:latin typeface="+mn-lt"/>
                <a:ea typeface="+mn-ea"/>
                <a:cs typeface="+mn-cs"/>
              </a:rPr>
              <a:t>Workstream 1</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focuses on harmonising indicators from the past and present digital health framework</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40 indicators the key deliverable of this 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Workstream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focuses on creating a dynamic online space to facilitate information sharing, using the scope and indicators defined by WS1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Workstream 3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focuses on populating dataset and establishing a robust mechanism of information generation and exchange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Workstream 4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focuses on training and institutionalization </a:t>
            </a:r>
            <a:r>
              <a:rPr lang="en-GB" sz="1200" b="0" i="0" u="none" strike="noStrike" cap="none">
                <a:solidFill>
                  <a:srgbClr val="000000"/>
                </a:solidFill>
                <a:latin typeface="Noto Sans" panose="020B0502040504020204"/>
                <a:ea typeface="Arial"/>
                <a:cs typeface="Arial"/>
                <a:sym typeface="Arial"/>
              </a:rPr>
              <a:t>to meet local needs with tailored training programs and courses</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DC931A-A48C-412C-A7B2-76DFD4CB4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86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5333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25"/>
        <p:cNvGrpSpPr/>
        <p:nvPr/>
      </p:nvGrpSpPr>
      <p:grpSpPr>
        <a:xfrm>
          <a:off x="0" y="0"/>
          <a:ext cx="0" cy="0"/>
          <a:chOff x="0" y="0"/>
          <a:chExt cx="0" cy="0"/>
        </a:xfrm>
      </p:grpSpPr>
      <p:pic>
        <p:nvPicPr>
          <p:cNvPr id="4" name="Picture 3">
            <a:extLst>
              <a:ext uri="{FF2B5EF4-FFF2-40B4-BE49-F238E27FC236}">
                <a16:creationId xmlns:a16="http://schemas.microsoft.com/office/drawing/2014/main" id="{4D6FE972-DAAE-4D2F-8192-4D7CA944034E}"/>
              </a:ext>
            </a:extLst>
          </p:cNvPr>
          <p:cNvPicPr>
            <a:picLocks noChangeAspect="1"/>
          </p:cNvPicPr>
          <p:nvPr userDrawn="1"/>
        </p:nvPicPr>
        <p:blipFill>
          <a:blip r:embed="rId2"/>
          <a:stretch>
            <a:fillRect/>
          </a:stretch>
        </p:blipFill>
        <p:spPr>
          <a:xfrm>
            <a:off x="0" y="0"/>
            <a:ext cx="5428218" cy="6858000"/>
          </a:xfrm>
          <a:prstGeom prst="rect">
            <a:avLst/>
          </a:prstGeom>
        </p:spPr>
      </p:pic>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10959091" y="6380937"/>
            <a:ext cx="1052510" cy="365125"/>
          </a:xfrm>
          <a:prstGeom prst="rect">
            <a:avLst/>
          </a:prstGeom>
        </p:spPr>
        <p:txBody>
          <a:bodyPr/>
          <a:lstStyle/>
          <a:p>
            <a:pPr marL="0" lvl="0" indent="0" algn="r" rtl="0">
              <a:spcBef>
                <a:spcPts val="0"/>
              </a:spcBef>
              <a:spcAft>
                <a:spcPts val="0"/>
              </a:spcAft>
              <a:buNone/>
            </a:pP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t>‹#›</a:t>
            </a:fld>
            <a:endParaRPr lang="en-GB" sz="100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80399" y="6380936"/>
            <a:ext cx="278633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1000">
              <a:latin typeface="Noto Sans" panose="020B0502040504020204" pitchFamily="34" charset="0"/>
              <a:ea typeface="Noto Sans" panose="020B0502040504020204" pitchFamily="34" charset="0"/>
              <a:cs typeface="Noto Sans" panose="020B0502040504020204" pitchFamily="34" charset="0"/>
            </a:endParaRPr>
          </a:p>
        </p:txBody>
      </p:sp>
      <p:sp>
        <p:nvSpPr>
          <p:cNvPr id="3" name="Text Placeholder 2">
            <a:extLst>
              <a:ext uri="{FF2B5EF4-FFF2-40B4-BE49-F238E27FC236}">
                <a16:creationId xmlns:a16="http://schemas.microsoft.com/office/drawing/2014/main" id="{399B31E2-A2FD-41F0-B65A-6FD1C69C478D}"/>
              </a:ext>
            </a:extLst>
          </p:cNvPr>
          <p:cNvSpPr>
            <a:spLocks noGrp="1"/>
          </p:cNvSpPr>
          <p:nvPr>
            <p:ph type="body" sz="quarter" idx="13"/>
          </p:nvPr>
        </p:nvSpPr>
        <p:spPr>
          <a:xfrm>
            <a:off x="385763" y="404813"/>
            <a:ext cx="3603625" cy="1046162"/>
          </a:xfrm>
          <a:prstGeom prst="rect">
            <a:avLst/>
          </a:prstGeom>
          <a:noFill/>
          <a:ln>
            <a:noFill/>
          </a:ln>
        </p:spPr>
        <p:txBody>
          <a:bodyPr/>
          <a:lstStyle>
            <a:lvl1pPr>
              <a:defRPr sz="3000" b="1">
                <a:solidFill>
                  <a:schemeClr val="bg1"/>
                </a:solidFill>
                <a:latin typeface="Noto Sans" panose="020B0502040504020204"/>
              </a:defRPr>
            </a:lvl1pPr>
          </a:lstStyle>
          <a:p>
            <a:pPr lvl="0"/>
            <a:r>
              <a:rPr lang="en-US"/>
              <a:t>Click to edit Master text styles</a:t>
            </a:r>
          </a:p>
        </p:txBody>
      </p:sp>
      <p:sp>
        <p:nvSpPr>
          <p:cNvPr id="9" name="Text Placeholder 2">
            <a:extLst>
              <a:ext uri="{FF2B5EF4-FFF2-40B4-BE49-F238E27FC236}">
                <a16:creationId xmlns:a16="http://schemas.microsoft.com/office/drawing/2014/main" id="{E5FE8572-A23D-4DB0-B103-F2B054D4E6C2}"/>
              </a:ext>
            </a:extLst>
          </p:cNvPr>
          <p:cNvSpPr>
            <a:spLocks noGrp="1"/>
          </p:cNvSpPr>
          <p:nvPr>
            <p:ph type="body" sz="quarter" idx="14"/>
          </p:nvPr>
        </p:nvSpPr>
        <p:spPr>
          <a:xfrm>
            <a:off x="385250" y="1740530"/>
            <a:ext cx="3603625" cy="545470"/>
          </a:xfrm>
          <a:prstGeom prst="rect">
            <a:avLst/>
          </a:prstGeom>
          <a:noFill/>
          <a:ln>
            <a:noFill/>
          </a:ln>
        </p:spPr>
        <p:txBody>
          <a:bodyPr/>
          <a:lstStyle>
            <a:lvl1pPr>
              <a:defRPr sz="3000" b="1">
                <a:solidFill>
                  <a:schemeClr val="bg1"/>
                </a:solidFill>
                <a:latin typeface="Noto Sans" panose="020B0502040504020204"/>
              </a:defRPr>
            </a:lvl1pPr>
          </a:lstStyle>
          <a:p>
            <a:pPr lvl="0"/>
            <a:r>
              <a:rPr lang="en-US"/>
              <a:t>Click to edit Master text styles</a:t>
            </a:r>
          </a:p>
        </p:txBody>
      </p:sp>
      <p:pic>
        <p:nvPicPr>
          <p:cNvPr id="10" name="Picture 9">
            <a:extLst>
              <a:ext uri="{FF2B5EF4-FFF2-40B4-BE49-F238E27FC236}">
                <a16:creationId xmlns:a16="http://schemas.microsoft.com/office/drawing/2014/main" id="{47D21E3F-9E45-4D12-971C-66210F91E7AF}"/>
              </a:ext>
            </a:extLst>
          </p:cNvPr>
          <p:cNvPicPr>
            <a:picLocks noChangeAspect="1"/>
          </p:cNvPicPr>
          <p:nvPr userDrawn="1"/>
        </p:nvPicPr>
        <p:blipFill>
          <a:blip r:embed="rId3"/>
          <a:stretch>
            <a:fillRect/>
          </a:stretch>
        </p:blipFill>
        <p:spPr>
          <a:xfrm>
            <a:off x="5428218" y="-580"/>
            <a:ext cx="6763782" cy="6858580"/>
          </a:xfrm>
          <a:prstGeom prst="rect">
            <a:avLst/>
          </a:prstGeom>
        </p:spPr>
      </p:pic>
      <p:pic>
        <p:nvPicPr>
          <p:cNvPr id="11" name="Picture 10">
            <a:extLst>
              <a:ext uri="{FF2B5EF4-FFF2-40B4-BE49-F238E27FC236}">
                <a16:creationId xmlns:a16="http://schemas.microsoft.com/office/drawing/2014/main" id="{29C2102C-C176-4027-B2FC-92B7B9706EC8}"/>
              </a:ext>
            </a:extLst>
          </p:cNvPr>
          <p:cNvPicPr>
            <a:picLocks noChangeAspect="1"/>
          </p:cNvPicPr>
          <p:nvPr userDrawn="1"/>
        </p:nvPicPr>
        <p:blipFill>
          <a:blip r:embed="rId4"/>
          <a:stretch>
            <a:fillRect/>
          </a:stretch>
        </p:blipFill>
        <p:spPr>
          <a:xfrm>
            <a:off x="5428218" y="0"/>
            <a:ext cx="2435089" cy="4870176"/>
          </a:xfrm>
          <a:prstGeom prst="rect">
            <a:avLst/>
          </a:prstGeom>
        </p:spPr>
      </p:pic>
      <p:sp>
        <p:nvSpPr>
          <p:cNvPr id="13" name="Chord 12">
            <a:extLst>
              <a:ext uri="{FF2B5EF4-FFF2-40B4-BE49-F238E27FC236}">
                <a16:creationId xmlns:a16="http://schemas.microsoft.com/office/drawing/2014/main" id="{C76E1F22-B9E7-45BF-BE38-17C6B8BFBFF0}"/>
              </a:ext>
            </a:extLst>
          </p:cNvPr>
          <p:cNvSpPr/>
          <p:nvPr userDrawn="1"/>
        </p:nvSpPr>
        <p:spPr>
          <a:xfrm flipH="1">
            <a:off x="6641835" y="5179979"/>
            <a:ext cx="1142748" cy="1146422"/>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Picture Placeholder 14">
            <a:extLst>
              <a:ext uri="{FF2B5EF4-FFF2-40B4-BE49-F238E27FC236}">
                <a16:creationId xmlns:a16="http://schemas.microsoft.com/office/drawing/2014/main" id="{0EE39241-A2C3-4D8F-B088-7C3316F35BDE}"/>
              </a:ext>
            </a:extLst>
          </p:cNvPr>
          <p:cNvSpPr>
            <a:spLocks noGrp="1"/>
          </p:cNvSpPr>
          <p:nvPr>
            <p:ph type="pic" sz="quarter" idx="15"/>
          </p:nvPr>
        </p:nvSpPr>
        <p:spPr>
          <a:xfrm>
            <a:off x="7754582" y="-174058"/>
            <a:ext cx="7338285" cy="7115281"/>
          </a:xfrm>
          <a:prstGeom prst="ellipse">
            <a:avLst/>
          </a:prstGeom>
        </p:spPr>
        <p:txBody>
          <a:bodyPr/>
          <a:lstStyle/>
          <a:p>
            <a:endParaRPr lang="en-GB"/>
          </a:p>
        </p:txBody>
      </p:sp>
      <p:pic>
        <p:nvPicPr>
          <p:cNvPr id="12" name="Picture 11">
            <a:extLst>
              <a:ext uri="{FF2B5EF4-FFF2-40B4-BE49-F238E27FC236}">
                <a16:creationId xmlns:a16="http://schemas.microsoft.com/office/drawing/2014/main" id="{305A14F7-5C6A-664F-AE84-DF773958C6C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250" y="5545911"/>
            <a:ext cx="2096086" cy="641554"/>
          </a:xfrm>
          <a:prstGeom prst="rect">
            <a:avLst/>
          </a:prstGeom>
        </p:spPr>
      </p:pic>
    </p:spTree>
    <p:extLst>
      <p:ext uri="{BB962C8B-B14F-4D97-AF65-F5344CB8AC3E}">
        <p14:creationId xmlns:p14="http://schemas.microsoft.com/office/powerpoint/2010/main" val="1534319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36"/>
        <p:cNvGrpSpPr/>
        <p:nvPr/>
      </p:nvGrpSpPr>
      <p:grpSpPr>
        <a:xfrm>
          <a:off x="0" y="0"/>
          <a:ext cx="0" cy="0"/>
          <a:chOff x="0" y="0"/>
          <a:chExt cx="0" cy="0"/>
        </a:xfrm>
      </p:grpSpPr>
      <p:sp>
        <p:nvSpPr>
          <p:cNvPr id="5" name="Text Placeholder 4">
            <a:extLst>
              <a:ext uri="{FF2B5EF4-FFF2-40B4-BE49-F238E27FC236}">
                <a16:creationId xmlns:a16="http://schemas.microsoft.com/office/drawing/2014/main" id="{E8553060-F975-4F20-A8DE-6FCE4942BD1A}"/>
              </a:ext>
            </a:extLst>
          </p:cNvPr>
          <p:cNvSpPr>
            <a:spLocks noGrp="1"/>
          </p:cNvSpPr>
          <p:nvPr>
            <p:ph type="body" sz="quarter" idx="17"/>
          </p:nvPr>
        </p:nvSpPr>
        <p:spPr>
          <a:xfrm>
            <a:off x="1075038" y="1309062"/>
            <a:ext cx="6882131" cy="1466921"/>
          </a:xfrm>
          <a:prstGeom prst="rect">
            <a:avLst/>
          </a:prstGeom>
        </p:spPr>
        <p:txBody>
          <a:bodyPr/>
          <a:lstStyle>
            <a:lvl1pPr algn="ctr">
              <a:defRPr sz="2800" b="1">
                <a:solidFill>
                  <a:srgbClr val="595959"/>
                </a:solidFill>
                <a:latin typeface="Noto Sans" panose="020B0502040504020204"/>
              </a:defRPr>
            </a:lvl1pPr>
            <a:lvl2pPr algn="ctr">
              <a:defRPr sz="3200" b="1">
                <a:solidFill>
                  <a:srgbClr val="A9D0DB"/>
                </a:solidFill>
                <a:latin typeface="Noto Sans" panose="020B0502040504020204"/>
              </a:defRPr>
            </a:lvl2pPr>
          </a:lstStyle>
          <a:p>
            <a:pPr lvl="0"/>
            <a:r>
              <a:rPr lang="en-US"/>
              <a:t>Click to edit Master text styles</a:t>
            </a:r>
          </a:p>
          <a:p>
            <a:pPr lvl="1"/>
            <a:r>
              <a:rPr lang="en-US"/>
              <a:t>Second level</a:t>
            </a:r>
          </a:p>
        </p:txBody>
      </p:sp>
      <p:sp>
        <p:nvSpPr>
          <p:cNvPr id="16" name="Picture Placeholder 14">
            <a:extLst>
              <a:ext uri="{FF2B5EF4-FFF2-40B4-BE49-F238E27FC236}">
                <a16:creationId xmlns:a16="http://schemas.microsoft.com/office/drawing/2014/main" id="{F2FD62BD-E4EC-446E-98C5-0BFAD8421AFF}"/>
              </a:ext>
            </a:extLst>
          </p:cNvPr>
          <p:cNvSpPr>
            <a:spLocks noGrp="1"/>
          </p:cNvSpPr>
          <p:nvPr>
            <p:ph type="pic" sz="quarter" idx="15"/>
          </p:nvPr>
        </p:nvSpPr>
        <p:spPr>
          <a:xfrm>
            <a:off x="8652047" y="3439"/>
            <a:ext cx="7072941" cy="6858001"/>
          </a:xfrm>
          <a:prstGeom prst="ellipse">
            <a:avLst/>
          </a:prstGeom>
        </p:spPr>
        <p:txBody>
          <a:bodyPr/>
          <a:lstStyle/>
          <a:p>
            <a:endParaRPr lang="en-GB"/>
          </a:p>
        </p:txBody>
      </p:sp>
      <p:sp>
        <p:nvSpPr>
          <p:cNvPr id="8" name="Rectangle 7">
            <a:extLst>
              <a:ext uri="{FF2B5EF4-FFF2-40B4-BE49-F238E27FC236}">
                <a16:creationId xmlns:a16="http://schemas.microsoft.com/office/drawing/2014/main" id="{BD70B572-6965-4FD8-AEF0-F12E12BA9E31}"/>
              </a:ext>
            </a:extLst>
          </p:cNvPr>
          <p:cNvSpPr/>
          <p:nvPr userDrawn="1"/>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B9E1EF52-CB0C-435A-B573-F866CBCBE6A9}"/>
              </a:ext>
            </a:extLst>
          </p:cNvPr>
          <p:cNvSpPr/>
          <p:nvPr userDrawn="1"/>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77E487F6-7092-453A-A82C-01EA052E650D}"/>
              </a:ext>
            </a:extLst>
          </p:cNvPr>
          <p:cNvSpPr/>
          <p:nvPr userDrawn="1"/>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46FE98B6-B52F-46AB-9229-E3D29B1D55C9}"/>
              </a:ext>
            </a:extLst>
          </p:cNvPr>
          <p:cNvSpPr/>
          <p:nvPr userDrawn="1"/>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 Placeholder 2">
            <a:extLst>
              <a:ext uri="{FF2B5EF4-FFF2-40B4-BE49-F238E27FC236}">
                <a16:creationId xmlns:a16="http://schemas.microsoft.com/office/drawing/2014/main" id="{13B0E232-323E-4640-B077-4BE91F0CDBEE}"/>
              </a:ext>
            </a:extLst>
          </p:cNvPr>
          <p:cNvSpPr>
            <a:spLocks noGrp="1"/>
          </p:cNvSpPr>
          <p:nvPr>
            <p:ph type="body" sz="quarter" idx="16"/>
          </p:nvPr>
        </p:nvSpPr>
        <p:spPr>
          <a:xfrm>
            <a:off x="1075038" y="2940675"/>
            <a:ext cx="6882131" cy="777885"/>
          </a:xfrm>
          <a:prstGeom prst="rect">
            <a:avLst/>
          </a:prstGeom>
        </p:spPr>
        <p:txBody>
          <a:bodyPr/>
          <a:lstStyle>
            <a:lvl1pPr algn="ctr">
              <a:defRPr sz="2400">
                <a:solidFill>
                  <a:srgbClr val="595959"/>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215294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Shape 43"/>
        <p:cNvGrpSpPr/>
        <p:nvPr/>
      </p:nvGrpSpPr>
      <p:grpSpPr>
        <a:xfrm>
          <a:off x="0" y="0"/>
          <a:ext cx="0" cy="0"/>
          <a:chOff x="0" y="0"/>
          <a:chExt cx="0" cy="0"/>
        </a:xfrm>
      </p:grpSpPr>
      <p:sp>
        <p:nvSpPr>
          <p:cNvPr id="18" name="Text Placeholder 4">
            <a:extLst>
              <a:ext uri="{FF2B5EF4-FFF2-40B4-BE49-F238E27FC236}">
                <a16:creationId xmlns:a16="http://schemas.microsoft.com/office/drawing/2014/main" id="{55A371DF-DAF4-4465-A9E6-9FB631CFDF17}"/>
              </a:ext>
            </a:extLst>
          </p:cNvPr>
          <p:cNvSpPr>
            <a:spLocks noGrp="1"/>
          </p:cNvSpPr>
          <p:nvPr>
            <p:ph type="body" sz="quarter" idx="17"/>
          </p:nvPr>
        </p:nvSpPr>
        <p:spPr>
          <a:xfrm>
            <a:off x="3975108" y="562697"/>
            <a:ext cx="6882131" cy="1123863"/>
          </a:xfrm>
          <a:prstGeom prst="rect">
            <a:avLst/>
          </a:prstGeom>
        </p:spPr>
        <p:txBody>
          <a:bodyPr/>
          <a:lstStyle>
            <a:lvl1pPr algn="r">
              <a:defRPr sz="2800" b="0">
                <a:solidFill>
                  <a:srgbClr val="595959"/>
                </a:solidFill>
                <a:latin typeface="Noto Sans" panose="020B0502040504020204"/>
              </a:defRPr>
            </a:lvl1pPr>
            <a:lvl2pPr algn="ctr">
              <a:defRPr sz="3200" b="1">
                <a:solidFill>
                  <a:srgbClr val="A9D0DB"/>
                </a:solidFill>
                <a:latin typeface="Noto Sans" panose="020B0502040504020204"/>
              </a:defRPr>
            </a:lvl2pPr>
          </a:lstStyle>
          <a:p>
            <a:pPr lvl="0"/>
            <a:r>
              <a:rPr lang="en-US"/>
              <a:t>Click to edit Master text styles</a:t>
            </a:r>
          </a:p>
        </p:txBody>
      </p:sp>
      <p:sp>
        <p:nvSpPr>
          <p:cNvPr id="17" name="Picture Placeholder 14">
            <a:extLst>
              <a:ext uri="{FF2B5EF4-FFF2-40B4-BE49-F238E27FC236}">
                <a16:creationId xmlns:a16="http://schemas.microsoft.com/office/drawing/2014/main" id="{36695E44-58A9-4E03-AE30-52C3E1CE7D56}"/>
              </a:ext>
            </a:extLst>
          </p:cNvPr>
          <p:cNvSpPr>
            <a:spLocks noGrp="1"/>
          </p:cNvSpPr>
          <p:nvPr>
            <p:ph type="pic" sz="quarter" idx="15"/>
          </p:nvPr>
        </p:nvSpPr>
        <p:spPr>
          <a:xfrm>
            <a:off x="-3461420" y="3439"/>
            <a:ext cx="7417124" cy="7191725"/>
          </a:xfrm>
          <a:prstGeom prst="ellipse">
            <a:avLst/>
          </a:prstGeom>
        </p:spPr>
        <p:txBody>
          <a:bodyPr/>
          <a:lstStyle/>
          <a:p>
            <a:endParaRPr lang="en-GB"/>
          </a:p>
        </p:txBody>
      </p:sp>
      <p:grpSp>
        <p:nvGrpSpPr>
          <p:cNvPr id="11" name="Group 10">
            <a:extLst>
              <a:ext uri="{FF2B5EF4-FFF2-40B4-BE49-F238E27FC236}">
                <a16:creationId xmlns:a16="http://schemas.microsoft.com/office/drawing/2014/main" id="{6172021D-E1CB-455C-9BB8-E8114BA47E08}"/>
              </a:ext>
            </a:extLst>
          </p:cNvPr>
          <p:cNvGrpSpPr/>
          <p:nvPr userDrawn="1"/>
        </p:nvGrpSpPr>
        <p:grpSpPr>
          <a:xfrm>
            <a:off x="11291819" y="352416"/>
            <a:ext cx="193527" cy="5867690"/>
            <a:chOff x="298581" y="355599"/>
            <a:chExt cx="193527" cy="5867690"/>
          </a:xfrm>
        </p:grpSpPr>
        <p:sp>
          <p:nvSpPr>
            <p:cNvPr id="12" name="Rectangle 11">
              <a:extLst>
                <a:ext uri="{FF2B5EF4-FFF2-40B4-BE49-F238E27FC236}">
                  <a16:creationId xmlns:a16="http://schemas.microsoft.com/office/drawing/2014/main" id="{7BEE1E3C-2446-4F02-8F23-B7B5CDBC94D1}"/>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09DC7A9D-86A3-41CE-956B-7562569F665F}"/>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AC95CCA3-C946-4D94-8F27-022F74A24738}"/>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36318EE9-0A27-42A7-9770-F7CE4CD3F9FA}"/>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19" name="Text Placeholder 2">
            <a:extLst>
              <a:ext uri="{FF2B5EF4-FFF2-40B4-BE49-F238E27FC236}">
                <a16:creationId xmlns:a16="http://schemas.microsoft.com/office/drawing/2014/main" id="{0B71EE4B-3A94-4940-84D9-E990681E5E80}"/>
              </a:ext>
            </a:extLst>
          </p:cNvPr>
          <p:cNvSpPr>
            <a:spLocks noGrp="1"/>
          </p:cNvSpPr>
          <p:nvPr>
            <p:ph type="body" sz="quarter" idx="16"/>
          </p:nvPr>
        </p:nvSpPr>
        <p:spPr>
          <a:xfrm>
            <a:off x="3975108" y="1686560"/>
            <a:ext cx="6882131" cy="777885"/>
          </a:xfrm>
          <a:prstGeom prst="rect">
            <a:avLst/>
          </a:prstGeom>
        </p:spPr>
        <p:txBody>
          <a:bodyPr/>
          <a:lstStyle>
            <a:lvl1pPr marL="457200" indent="-457200" algn="ctr">
              <a:buFont typeface="+mj-lt"/>
              <a:buAutoNum type="arabicPeriod"/>
              <a:defRPr sz="2400">
                <a:solidFill>
                  <a:srgbClr val="000000"/>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171179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51"/>
        <p:cNvGrpSpPr/>
        <p:nvPr/>
      </p:nvGrpSpPr>
      <p:grpSpPr>
        <a:xfrm>
          <a:off x="0" y="0"/>
          <a:ext cx="0" cy="0"/>
          <a:chOff x="0" y="0"/>
          <a:chExt cx="0" cy="0"/>
        </a:xfrm>
      </p:grpSpPr>
      <p:pic>
        <p:nvPicPr>
          <p:cNvPr id="3" name="Picture 2">
            <a:extLst>
              <a:ext uri="{FF2B5EF4-FFF2-40B4-BE49-F238E27FC236}">
                <a16:creationId xmlns:a16="http://schemas.microsoft.com/office/drawing/2014/main" id="{F645981E-4AD5-4822-981C-5133E0E373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AAD08967-36A8-4ED2-A036-2D3F57B7172A}"/>
              </a:ext>
            </a:extLst>
          </p:cNvPr>
          <p:cNvSpPr>
            <a:spLocks noGrp="1"/>
          </p:cNvSpPr>
          <p:nvPr>
            <p:ph type="body" sz="quarter" idx="10"/>
          </p:nvPr>
        </p:nvSpPr>
        <p:spPr>
          <a:xfrm>
            <a:off x="2417763" y="3005137"/>
            <a:ext cx="7589837" cy="847725"/>
          </a:xfrm>
          <a:prstGeom prst="rect">
            <a:avLst/>
          </a:prstGeom>
        </p:spPr>
        <p:txBody>
          <a:bodyPr/>
          <a:lstStyle>
            <a:lvl1pPr algn="ctr">
              <a:defRPr sz="4400" b="0">
                <a:solidFill>
                  <a:srgbClr val="404040"/>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2246368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a:t>Click to edit Master text styles</a:t>
            </a:r>
          </a:p>
        </p:txBody>
      </p:sp>
      <p:sp>
        <p:nvSpPr>
          <p:cNvPr id="41" name="Rectangle 40">
            <a:extLst>
              <a:ext uri="{FF2B5EF4-FFF2-40B4-BE49-F238E27FC236}">
                <a16:creationId xmlns:a16="http://schemas.microsoft.com/office/drawing/2014/main" id="{4713FCB6-A1F1-40A8-84AC-5FC99DC58128}"/>
              </a:ext>
            </a:extLst>
          </p:cNvPr>
          <p:cNvSpPr/>
          <p:nvPr userDrawn="1"/>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Picture 41">
            <a:extLst>
              <a:ext uri="{FF2B5EF4-FFF2-40B4-BE49-F238E27FC236}">
                <a16:creationId xmlns:a16="http://schemas.microsoft.com/office/drawing/2014/main" id="{175A401C-C247-4455-AB67-2043B77EEA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43" name="Rectangle 42">
            <a:extLst>
              <a:ext uri="{FF2B5EF4-FFF2-40B4-BE49-F238E27FC236}">
                <a16:creationId xmlns:a16="http://schemas.microsoft.com/office/drawing/2014/main" id="{E24F45B8-2D28-4121-A62A-FAE555B639C3}"/>
              </a:ext>
            </a:extLst>
          </p:cNvPr>
          <p:cNvSpPr/>
          <p:nvPr userDrawn="1"/>
        </p:nvSpPr>
        <p:spPr>
          <a:xfrm>
            <a:off x="1779875" y="1483899"/>
            <a:ext cx="9430669" cy="977657"/>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7F1F998C-38BD-4B85-921C-6946C0124C28}"/>
              </a:ext>
            </a:extLst>
          </p:cNvPr>
          <p:cNvSpPr/>
          <p:nvPr userDrawn="1"/>
        </p:nvSpPr>
        <p:spPr>
          <a:xfrm>
            <a:off x="1779875" y="2591859"/>
            <a:ext cx="9430669" cy="977657"/>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AA739F49-1F8C-4D82-8471-A43C2CC7BEDF}"/>
              </a:ext>
            </a:extLst>
          </p:cNvPr>
          <p:cNvSpPr/>
          <p:nvPr userDrawn="1"/>
        </p:nvSpPr>
        <p:spPr>
          <a:xfrm>
            <a:off x="1779876" y="3693283"/>
            <a:ext cx="9430668" cy="9854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2A3262E5-FD99-4284-837C-A0D3BC5AA377}"/>
              </a:ext>
            </a:extLst>
          </p:cNvPr>
          <p:cNvSpPr/>
          <p:nvPr userDrawn="1"/>
        </p:nvSpPr>
        <p:spPr>
          <a:xfrm>
            <a:off x="1770250" y="4822743"/>
            <a:ext cx="9440293" cy="985406"/>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7" name="Rectangle 46">
            <a:extLst>
              <a:ext uri="{FF2B5EF4-FFF2-40B4-BE49-F238E27FC236}">
                <a16:creationId xmlns:a16="http://schemas.microsoft.com/office/drawing/2014/main" id="{4584405E-EE7C-4C48-BA31-038D98A70D3C}"/>
              </a:ext>
            </a:extLst>
          </p:cNvPr>
          <p:cNvSpPr/>
          <p:nvPr userDrawn="1"/>
        </p:nvSpPr>
        <p:spPr>
          <a:xfrm>
            <a:off x="638279" y="3701006"/>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E461746A-4174-46FD-B49E-7E1B34DF9693}"/>
              </a:ext>
            </a:extLst>
          </p:cNvPr>
          <p:cNvSpPr/>
          <p:nvPr userDrawn="1"/>
        </p:nvSpPr>
        <p:spPr>
          <a:xfrm>
            <a:off x="638279" y="4822743"/>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9" name="Picture 48">
            <a:extLst>
              <a:ext uri="{FF2B5EF4-FFF2-40B4-BE49-F238E27FC236}">
                <a16:creationId xmlns:a16="http://schemas.microsoft.com/office/drawing/2014/main" id="{9DB13A19-7FAC-4A47-9AC1-528FA0B28C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780" y="4951010"/>
            <a:ext cx="705961" cy="728871"/>
          </a:xfrm>
          <a:prstGeom prst="rect">
            <a:avLst/>
          </a:prstGeom>
        </p:spPr>
      </p:pic>
      <p:sp>
        <p:nvSpPr>
          <p:cNvPr id="50" name="Rectangle 49">
            <a:extLst>
              <a:ext uri="{FF2B5EF4-FFF2-40B4-BE49-F238E27FC236}">
                <a16:creationId xmlns:a16="http://schemas.microsoft.com/office/drawing/2014/main" id="{5041CB14-BE1D-481B-90E0-F2165F7251E9}"/>
              </a:ext>
            </a:extLst>
          </p:cNvPr>
          <p:cNvSpPr/>
          <p:nvPr userDrawn="1"/>
        </p:nvSpPr>
        <p:spPr>
          <a:xfrm>
            <a:off x="638279" y="2604028"/>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1" name="Picture 50">
            <a:extLst>
              <a:ext uri="{FF2B5EF4-FFF2-40B4-BE49-F238E27FC236}">
                <a16:creationId xmlns:a16="http://schemas.microsoft.com/office/drawing/2014/main" id="{110166ED-D4B7-4C25-BBED-9DEF67CAA24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826" y="2724506"/>
            <a:ext cx="732001" cy="750630"/>
          </a:xfrm>
          <a:prstGeom prst="rect">
            <a:avLst/>
          </a:prstGeom>
        </p:spPr>
      </p:pic>
      <p:pic>
        <p:nvPicPr>
          <p:cNvPr id="52" name="Picture 51">
            <a:extLst>
              <a:ext uri="{FF2B5EF4-FFF2-40B4-BE49-F238E27FC236}">
                <a16:creationId xmlns:a16="http://schemas.microsoft.com/office/drawing/2014/main" id="{92BDE7FE-69D9-41C0-9682-4FC1C87D1A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8475" y="3879379"/>
            <a:ext cx="792190" cy="661419"/>
          </a:xfrm>
          <a:prstGeom prst="rect">
            <a:avLst/>
          </a:prstGeom>
        </p:spPr>
      </p:pic>
      <p:sp>
        <p:nvSpPr>
          <p:cNvPr id="53" name="Text Placeholder 2">
            <a:extLst>
              <a:ext uri="{FF2B5EF4-FFF2-40B4-BE49-F238E27FC236}">
                <a16:creationId xmlns:a16="http://schemas.microsoft.com/office/drawing/2014/main" id="{FAE67742-06A9-42A7-A9DE-1A42AA98AB97}"/>
              </a:ext>
            </a:extLst>
          </p:cNvPr>
          <p:cNvSpPr>
            <a:spLocks noGrp="1"/>
          </p:cNvSpPr>
          <p:nvPr>
            <p:ph type="body" sz="quarter" idx="10"/>
          </p:nvPr>
        </p:nvSpPr>
        <p:spPr>
          <a:xfrm>
            <a:off x="1879600" y="2724150"/>
            <a:ext cx="1392238" cy="825500"/>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54" name="Text Placeholder 2">
            <a:extLst>
              <a:ext uri="{FF2B5EF4-FFF2-40B4-BE49-F238E27FC236}">
                <a16:creationId xmlns:a16="http://schemas.microsoft.com/office/drawing/2014/main" id="{CE6EB1F6-76E1-40C0-B98E-ACBEAF23CD22}"/>
              </a:ext>
            </a:extLst>
          </p:cNvPr>
          <p:cNvSpPr>
            <a:spLocks noGrp="1"/>
          </p:cNvSpPr>
          <p:nvPr>
            <p:ph type="body" sz="quarter" idx="11"/>
          </p:nvPr>
        </p:nvSpPr>
        <p:spPr>
          <a:xfrm>
            <a:off x="1898303" y="3797338"/>
            <a:ext cx="1392238" cy="825500"/>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55" name="Text Placeholder 2">
            <a:extLst>
              <a:ext uri="{FF2B5EF4-FFF2-40B4-BE49-F238E27FC236}">
                <a16:creationId xmlns:a16="http://schemas.microsoft.com/office/drawing/2014/main" id="{34733D78-C1C4-446C-BE9E-ACA1CD411512}"/>
              </a:ext>
            </a:extLst>
          </p:cNvPr>
          <p:cNvSpPr>
            <a:spLocks noGrp="1"/>
          </p:cNvSpPr>
          <p:nvPr>
            <p:ph type="body" sz="quarter" idx="12"/>
          </p:nvPr>
        </p:nvSpPr>
        <p:spPr>
          <a:xfrm>
            <a:off x="1868075" y="4942844"/>
            <a:ext cx="1392238" cy="825500"/>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56" name="Text Placeholder 2">
            <a:extLst>
              <a:ext uri="{FF2B5EF4-FFF2-40B4-BE49-F238E27FC236}">
                <a16:creationId xmlns:a16="http://schemas.microsoft.com/office/drawing/2014/main" id="{EF272FCF-D289-4BC4-9EB2-A5E1E82660BC}"/>
              </a:ext>
            </a:extLst>
          </p:cNvPr>
          <p:cNvSpPr>
            <a:spLocks noGrp="1"/>
          </p:cNvSpPr>
          <p:nvPr>
            <p:ph type="body" sz="quarter" idx="13"/>
          </p:nvPr>
        </p:nvSpPr>
        <p:spPr>
          <a:xfrm>
            <a:off x="1879600" y="1559977"/>
            <a:ext cx="1392238" cy="825500"/>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57" name="Text Placeholder 2">
            <a:extLst>
              <a:ext uri="{FF2B5EF4-FFF2-40B4-BE49-F238E27FC236}">
                <a16:creationId xmlns:a16="http://schemas.microsoft.com/office/drawing/2014/main" id="{4CD1F5E9-B0C4-43A4-8CFE-0E4E553365DB}"/>
              </a:ext>
            </a:extLst>
          </p:cNvPr>
          <p:cNvSpPr>
            <a:spLocks noGrp="1"/>
          </p:cNvSpPr>
          <p:nvPr>
            <p:ph type="body" sz="quarter" idx="14"/>
          </p:nvPr>
        </p:nvSpPr>
        <p:spPr>
          <a:xfrm>
            <a:off x="3101944" y="2722996"/>
            <a:ext cx="7972455" cy="825500"/>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58" name="Text Placeholder 2">
            <a:extLst>
              <a:ext uri="{FF2B5EF4-FFF2-40B4-BE49-F238E27FC236}">
                <a16:creationId xmlns:a16="http://schemas.microsoft.com/office/drawing/2014/main" id="{A02CA82E-32B7-4E66-943A-7B58C9340987}"/>
              </a:ext>
            </a:extLst>
          </p:cNvPr>
          <p:cNvSpPr>
            <a:spLocks noGrp="1"/>
          </p:cNvSpPr>
          <p:nvPr>
            <p:ph type="body" sz="quarter" idx="15"/>
          </p:nvPr>
        </p:nvSpPr>
        <p:spPr>
          <a:xfrm>
            <a:off x="3101944" y="1559977"/>
            <a:ext cx="7972455" cy="825500"/>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59" name="Text Placeholder 2">
            <a:extLst>
              <a:ext uri="{FF2B5EF4-FFF2-40B4-BE49-F238E27FC236}">
                <a16:creationId xmlns:a16="http://schemas.microsoft.com/office/drawing/2014/main" id="{11A14634-E8B6-4F12-8D02-0C5B860EE076}"/>
              </a:ext>
            </a:extLst>
          </p:cNvPr>
          <p:cNvSpPr>
            <a:spLocks noGrp="1"/>
          </p:cNvSpPr>
          <p:nvPr>
            <p:ph type="body" sz="quarter" idx="16"/>
          </p:nvPr>
        </p:nvSpPr>
        <p:spPr>
          <a:xfrm>
            <a:off x="3101944" y="4972185"/>
            <a:ext cx="7972455" cy="825500"/>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60" name="Text Placeholder 2">
            <a:extLst>
              <a:ext uri="{FF2B5EF4-FFF2-40B4-BE49-F238E27FC236}">
                <a16:creationId xmlns:a16="http://schemas.microsoft.com/office/drawing/2014/main" id="{6D2ADBB2-80E9-476A-8B32-317BFBDDA9BC}"/>
              </a:ext>
            </a:extLst>
          </p:cNvPr>
          <p:cNvSpPr>
            <a:spLocks noGrp="1"/>
          </p:cNvSpPr>
          <p:nvPr>
            <p:ph type="body" sz="quarter" idx="17"/>
          </p:nvPr>
        </p:nvSpPr>
        <p:spPr>
          <a:xfrm>
            <a:off x="3101944" y="3809166"/>
            <a:ext cx="7972455" cy="825500"/>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42485412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7" name="Rectangle 6">
            <a:extLst>
              <a:ext uri="{FF2B5EF4-FFF2-40B4-BE49-F238E27FC236}">
                <a16:creationId xmlns:a16="http://schemas.microsoft.com/office/drawing/2014/main" id="{C80F39B1-4E4D-4D9B-B078-B5BD4CC021B2}"/>
              </a:ext>
            </a:extLst>
          </p:cNvPr>
          <p:cNvSpPr/>
          <p:nvPr userDrawn="1"/>
        </p:nvSpPr>
        <p:spPr>
          <a:xfrm>
            <a:off x="0" y="0"/>
            <a:ext cx="12192000" cy="6858000"/>
          </a:xfrm>
          <a:prstGeom prst="rect">
            <a:avLst/>
          </a:prstGeom>
          <a:solidFill>
            <a:srgbClr val="E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18FD001F-3E91-4216-9240-F2236865222F}"/>
              </a:ext>
            </a:extLst>
          </p:cNvPr>
          <p:cNvSpPr/>
          <p:nvPr userDrawn="1"/>
        </p:nvSpPr>
        <p:spPr>
          <a:xfrm>
            <a:off x="638279" y="1329474"/>
            <a:ext cx="821343" cy="731939"/>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 name="Picture 8">
            <a:extLst>
              <a:ext uri="{FF2B5EF4-FFF2-40B4-BE49-F238E27FC236}">
                <a16:creationId xmlns:a16="http://schemas.microsoft.com/office/drawing/2014/main" id="{BB4B0A1D-77D0-419D-A364-CB8819F587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6470" y="1408534"/>
            <a:ext cx="601615" cy="552915"/>
          </a:xfrm>
          <a:prstGeom prst="rect">
            <a:avLst/>
          </a:prstGeom>
        </p:spPr>
      </p:pic>
      <p:sp>
        <p:nvSpPr>
          <p:cNvPr id="10" name="Rectangle 9">
            <a:extLst>
              <a:ext uri="{FF2B5EF4-FFF2-40B4-BE49-F238E27FC236}">
                <a16:creationId xmlns:a16="http://schemas.microsoft.com/office/drawing/2014/main" id="{BAA2A840-9F8A-4D61-B426-DE4EFBED5162}"/>
              </a:ext>
            </a:extLst>
          </p:cNvPr>
          <p:cNvSpPr/>
          <p:nvPr userDrawn="1"/>
        </p:nvSpPr>
        <p:spPr>
          <a:xfrm>
            <a:off x="1779875" y="1329474"/>
            <a:ext cx="9430669" cy="733977"/>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4D779784-E24F-4767-B925-CEA655B2C404}"/>
              </a:ext>
            </a:extLst>
          </p:cNvPr>
          <p:cNvSpPr/>
          <p:nvPr userDrawn="1"/>
        </p:nvSpPr>
        <p:spPr>
          <a:xfrm>
            <a:off x="1779875" y="2163114"/>
            <a:ext cx="9430669" cy="733977"/>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2850A2DC-BB01-441D-894B-F3E502E138A9}"/>
              </a:ext>
            </a:extLst>
          </p:cNvPr>
          <p:cNvSpPr/>
          <p:nvPr userDrawn="1"/>
        </p:nvSpPr>
        <p:spPr>
          <a:xfrm>
            <a:off x="1779876" y="3073025"/>
            <a:ext cx="9430668" cy="739795"/>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6E116A23-0BE4-4A7A-BAA1-ADAEA041FA78}"/>
              </a:ext>
            </a:extLst>
          </p:cNvPr>
          <p:cNvSpPr/>
          <p:nvPr userDrawn="1"/>
        </p:nvSpPr>
        <p:spPr>
          <a:xfrm>
            <a:off x="1770250" y="3960044"/>
            <a:ext cx="9440293" cy="739795"/>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696904BB-F9B5-4D76-BC35-8AF2CB1EC479}"/>
              </a:ext>
            </a:extLst>
          </p:cNvPr>
          <p:cNvSpPr/>
          <p:nvPr userDrawn="1"/>
        </p:nvSpPr>
        <p:spPr>
          <a:xfrm>
            <a:off x="638279" y="3080748"/>
            <a:ext cx="821343" cy="731939"/>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FB29505F-7941-4034-947E-D417EA519DE1}"/>
              </a:ext>
            </a:extLst>
          </p:cNvPr>
          <p:cNvSpPr/>
          <p:nvPr userDrawn="1"/>
        </p:nvSpPr>
        <p:spPr>
          <a:xfrm>
            <a:off x="638279" y="3960044"/>
            <a:ext cx="821343" cy="731939"/>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 name="Picture 15">
            <a:extLst>
              <a:ext uri="{FF2B5EF4-FFF2-40B4-BE49-F238E27FC236}">
                <a16:creationId xmlns:a16="http://schemas.microsoft.com/office/drawing/2014/main" id="{FFE5C8A8-427D-4BE6-9A69-332E4CDE00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863" y="4052412"/>
            <a:ext cx="634254" cy="547201"/>
          </a:xfrm>
          <a:prstGeom prst="rect">
            <a:avLst/>
          </a:prstGeom>
        </p:spPr>
      </p:pic>
      <p:sp>
        <p:nvSpPr>
          <p:cNvPr id="17" name="Rectangle 16">
            <a:extLst>
              <a:ext uri="{FF2B5EF4-FFF2-40B4-BE49-F238E27FC236}">
                <a16:creationId xmlns:a16="http://schemas.microsoft.com/office/drawing/2014/main" id="{E5CCDA5C-065E-486A-BE44-F26D07DE8FB9}"/>
              </a:ext>
            </a:extLst>
          </p:cNvPr>
          <p:cNvSpPr/>
          <p:nvPr userDrawn="1"/>
        </p:nvSpPr>
        <p:spPr>
          <a:xfrm>
            <a:off x="638279" y="2175283"/>
            <a:ext cx="821343" cy="731939"/>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8" name="Picture 17">
            <a:extLst>
              <a:ext uri="{FF2B5EF4-FFF2-40B4-BE49-F238E27FC236}">
                <a16:creationId xmlns:a16="http://schemas.microsoft.com/office/drawing/2014/main" id="{9CACCA13-F4C1-44F4-AEEF-5E2AD7D17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8260" y="2259484"/>
            <a:ext cx="540654" cy="563536"/>
          </a:xfrm>
          <a:prstGeom prst="rect">
            <a:avLst/>
          </a:prstGeom>
        </p:spPr>
      </p:pic>
      <p:pic>
        <p:nvPicPr>
          <p:cNvPr id="19" name="Picture 18">
            <a:extLst>
              <a:ext uri="{FF2B5EF4-FFF2-40B4-BE49-F238E27FC236}">
                <a16:creationId xmlns:a16="http://schemas.microsoft.com/office/drawing/2014/main" id="{D77ABE52-6F4B-4CC1-A409-1CB604DC41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6943" y="3177080"/>
            <a:ext cx="681559" cy="566774"/>
          </a:xfrm>
          <a:prstGeom prst="rect">
            <a:avLst/>
          </a:prstGeom>
        </p:spPr>
      </p:pic>
      <p:sp>
        <p:nvSpPr>
          <p:cNvPr id="3" name="Text Placeholder 2">
            <a:extLst>
              <a:ext uri="{FF2B5EF4-FFF2-40B4-BE49-F238E27FC236}">
                <a16:creationId xmlns:a16="http://schemas.microsoft.com/office/drawing/2014/main" id="{B7294563-782A-44C2-8F83-BAB54F29E922}"/>
              </a:ext>
            </a:extLst>
          </p:cNvPr>
          <p:cNvSpPr>
            <a:spLocks noGrp="1"/>
          </p:cNvSpPr>
          <p:nvPr>
            <p:ph type="body" sz="quarter" idx="10"/>
          </p:nvPr>
        </p:nvSpPr>
        <p:spPr>
          <a:xfrm>
            <a:off x="1879600" y="2306056"/>
            <a:ext cx="1392238" cy="619745"/>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24" name="Text Placeholder 2">
            <a:extLst>
              <a:ext uri="{FF2B5EF4-FFF2-40B4-BE49-F238E27FC236}">
                <a16:creationId xmlns:a16="http://schemas.microsoft.com/office/drawing/2014/main" id="{03DB903B-8DB9-4A9B-8866-330F462D7CEF}"/>
              </a:ext>
            </a:extLst>
          </p:cNvPr>
          <p:cNvSpPr>
            <a:spLocks noGrp="1"/>
          </p:cNvSpPr>
          <p:nvPr>
            <p:ph type="body" sz="quarter" idx="11"/>
          </p:nvPr>
        </p:nvSpPr>
        <p:spPr>
          <a:xfrm>
            <a:off x="1898303" y="3177080"/>
            <a:ext cx="1392238" cy="619745"/>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25" name="Text Placeholder 2">
            <a:extLst>
              <a:ext uri="{FF2B5EF4-FFF2-40B4-BE49-F238E27FC236}">
                <a16:creationId xmlns:a16="http://schemas.microsoft.com/office/drawing/2014/main" id="{02BABE2C-15DC-4945-BF41-ECF35174E694}"/>
              </a:ext>
            </a:extLst>
          </p:cNvPr>
          <p:cNvSpPr>
            <a:spLocks noGrp="1"/>
          </p:cNvSpPr>
          <p:nvPr>
            <p:ph type="body" sz="quarter" idx="12"/>
          </p:nvPr>
        </p:nvSpPr>
        <p:spPr>
          <a:xfrm>
            <a:off x="1868075" y="3993886"/>
            <a:ext cx="1392238" cy="825500"/>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26" name="Text Placeholder 2">
            <a:extLst>
              <a:ext uri="{FF2B5EF4-FFF2-40B4-BE49-F238E27FC236}">
                <a16:creationId xmlns:a16="http://schemas.microsoft.com/office/drawing/2014/main" id="{62FCA533-2D26-4E55-8F79-587EC56AAE1C}"/>
              </a:ext>
            </a:extLst>
          </p:cNvPr>
          <p:cNvSpPr>
            <a:spLocks noGrp="1"/>
          </p:cNvSpPr>
          <p:nvPr>
            <p:ph type="body" sz="quarter" idx="13"/>
          </p:nvPr>
        </p:nvSpPr>
        <p:spPr>
          <a:xfrm>
            <a:off x="1879600" y="1405552"/>
            <a:ext cx="1392238" cy="619745"/>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27" name="Text Placeholder 2">
            <a:extLst>
              <a:ext uri="{FF2B5EF4-FFF2-40B4-BE49-F238E27FC236}">
                <a16:creationId xmlns:a16="http://schemas.microsoft.com/office/drawing/2014/main" id="{97F8F672-BF51-4233-9469-F78256E62077}"/>
              </a:ext>
            </a:extLst>
          </p:cNvPr>
          <p:cNvSpPr>
            <a:spLocks noGrp="1"/>
          </p:cNvSpPr>
          <p:nvPr>
            <p:ph type="body" sz="quarter" idx="14"/>
          </p:nvPr>
        </p:nvSpPr>
        <p:spPr>
          <a:xfrm>
            <a:off x="3101944" y="2294251"/>
            <a:ext cx="7972455" cy="619745"/>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28" name="Text Placeholder 2">
            <a:extLst>
              <a:ext uri="{FF2B5EF4-FFF2-40B4-BE49-F238E27FC236}">
                <a16:creationId xmlns:a16="http://schemas.microsoft.com/office/drawing/2014/main" id="{FBDC00CD-CC45-4EF4-AC02-CE50E601FF14}"/>
              </a:ext>
            </a:extLst>
          </p:cNvPr>
          <p:cNvSpPr>
            <a:spLocks noGrp="1"/>
          </p:cNvSpPr>
          <p:nvPr>
            <p:ph type="body" sz="quarter" idx="15"/>
          </p:nvPr>
        </p:nvSpPr>
        <p:spPr>
          <a:xfrm>
            <a:off x="3101944" y="1405552"/>
            <a:ext cx="7972455" cy="619745"/>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29" name="Text Placeholder 2">
            <a:extLst>
              <a:ext uri="{FF2B5EF4-FFF2-40B4-BE49-F238E27FC236}">
                <a16:creationId xmlns:a16="http://schemas.microsoft.com/office/drawing/2014/main" id="{DF8DD6F7-B35C-410D-A419-091BCCAD17F5}"/>
              </a:ext>
            </a:extLst>
          </p:cNvPr>
          <p:cNvSpPr>
            <a:spLocks noGrp="1"/>
          </p:cNvSpPr>
          <p:nvPr>
            <p:ph type="body" sz="quarter" idx="16"/>
          </p:nvPr>
        </p:nvSpPr>
        <p:spPr>
          <a:xfrm>
            <a:off x="3101944" y="4023227"/>
            <a:ext cx="7972455" cy="825500"/>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386712F1-6561-4DA6-9415-82D599CB152D}"/>
              </a:ext>
            </a:extLst>
          </p:cNvPr>
          <p:cNvSpPr>
            <a:spLocks noGrp="1"/>
          </p:cNvSpPr>
          <p:nvPr>
            <p:ph type="body" sz="quarter" idx="17"/>
          </p:nvPr>
        </p:nvSpPr>
        <p:spPr>
          <a:xfrm>
            <a:off x="3101944" y="3188908"/>
            <a:ext cx="7972455" cy="619745"/>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998627E-684F-4D07-A61F-9774C54836BA}"/>
              </a:ext>
            </a:extLst>
          </p:cNvPr>
          <p:cNvSpPr/>
          <p:nvPr userDrawn="1"/>
        </p:nvSpPr>
        <p:spPr>
          <a:xfrm>
            <a:off x="1779876" y="4836761"/>
            <a:ext cx="9430668" cy="739795"/>
          </a:xfrm>
          <a:prstGeom prst="rect">
            <a:avLst/>
          </a:prstGeom>
          <a:solidFill>
            <a:srgbClr val="86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B237E0CB-4EA2-4BF2-BD63-B007B5DCCF27}"/>
              </a:ext>
            </a:extLst>
          </p:cNvPr>
          <p:cNvSpPr/>
          <p:nvPr userDrawn="1"/>
        </p:nvSpPr>
        <p:spPr>
          <a:xfrm>
            <a:off x="1770250" y="5723780"/>
            <a:ext cx="9440293" cy="739795"/>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2C89F708-2A48-4FEC-B878-C2ABA5A5EDE4}"/>
              </a:ext>
            </a:extLst>
          </p:cNvPr>
          <p:cNvSpPr/>
          <p:nvPr userDrawn="1"/>
        </p:nvSpPr>
        <p:spPr>
          <a:xfrm>
            <a:off x="638278" y="4844484"/>
            <a:ext cx="821343" cy="731939"/>
          </a:xfrm>
          <a:prstGeom prst="rect">
            <a:avLst/>
          </a:prstGeom>
          <a:solidFill>
            <a:srgbClr val="86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0DF0CCC8-B5E4-4BC8-B44A-1457A4E63761}"/>
              </a:ext>
            </a:extLst>
          </p:cNvPr>
          <p:cNvSpPr/>
          <p:nvPr userDrawn="1"/>
        </p:nvSpPr>
        <p:spPr>
          <a:xfrm>
            <a:off x="638279" y="5723780"/>
            <a:ext cx="821342" cy="731939"/>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Text Placeholder 2">
            <a:extLst>
              <a:ext uri="{FF2B5EF4-FFF2-40B4-BE49-F238E27FC236}">
                <a16:creationId xmlns:a16="http://schemas.microsoft.com/office/drawing/2014/main" id="{997EC116-7F32-416D-9F0D-8A4144EA8F05}"/>
              </a:ext>
            </a:extLst>
          </p:cNvPr>
          <p:cNvSpPr>
            <a:spLocks noGrp="1"/>
          </p:cNvSpPr>
          <p:nvPr>
            <p:ph type="body" sz="quarter" idx="19"/>
          </p:nvPr>
        </p:nvSpPr>
        <p:spPr>
          <a:xfrm>
            <a:off x="1898303" y="4905634"/>
            <a:ext cx="1392238" cy="619745"/>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36" name="Text Placeholder 2">
            <a:extLst>
              <a:ext uri="{FF2B5EF4-FFF2-40B4-BE49-F238E27FC236}">
                <a16:creationId xmlns:a16="http://schemas.microsoft.com/office/drawing/2014/main" id="{6474C0F2-BE1D-473E-B14B-12AFD3B26BFB}"/>
              </a:ext>
            </a:extLst>
          </p:cNvPr>
          <p:cNvSpPr>
            <a:spLocks noGrp="1"/>
          </p:cNvSpPr>
          <p:nvPr>
            <p:ph type="body" sz="quarter" idx="20"/>
          </p:nvPr>
        </p:nvSpPr>
        <p:spPr>
          <a:xfrm>
            <a:off x="3120647" y="4905634"/>
            <a:ext cx="7972455" cy="619745"/>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sp>
        <p:nvSpPr>
          <p:cNvPr id="37" name="Text Placeholder 2">
            <a:extLst>
              <a:ext uri="{FF2B5EF4-FFF2-40B4-BE49-F238E27FC236}">
                <a16:creationId xmlns:a16="http://schemas.microsoft.com/office/drawing/2014/main" id="{91F201AF-35BF-46AD-A724-2A1D555862FF}"/>
              </a:ext>
            </a:extLst>
          </p:cNvPr>
          <p:cNvSpPr>
            <a:spLocks noGrp="1"/>
          </p:cNvSpPr>
          <p:nvPr>
            <p:ph type="body" sz="quarter" idx="21"/>
          </p:nvPr>
        </p:nvSpPr>
        <p:spPr>
          <a:xfrm>
            <a:off x="1868075" y="5822282"/>
            <a:ext cx="1392238" cy="619745"/>
          </a:xfrm>
          <a:prstGeom prst="rect">
            <a:avLst/>
          </a:prstGeom>
        </p:spPr>
        <p:txBody>
          <a:bodyPr/>
          <a:lstStyle>
            <a:lvl1pPr>
              <a:defRPr sz="4500" b="0">
                <a:solidFill>
                  <a:schemeClr val="bg1"/>
                </a:solidFill>
                <a:latin typeface="Noto Sans" panose="020B0502040504020204"/>
              </a:defRPr>
            </a:lvl1pPr>
          </a:lstStyle>
          <a:p>
            <a:pPr lvl="0"/>
            <a:r>
              <a:rPr lang="en-US"/>
              <a:t>Click to edit Master text styles</a:t>
            </a:r>
          </a:p>
        </p:txBody>
      </p:sp>
      <p:sp>
        <p:nvSpPr>
          <p:cNvPr id="38" name="Text Placeholder 2">
            <a:extLst>
              <a:ext uri="{FF2B5EF4-FFF2-40B4-BE49-F238E27FC236}">
                <a16:creationId xmlns:a16="http://schemas.microsoft.com/office/drawing/2014/main" id="{8E1BDC3D-1C01-4446-8C29-D3A80DB9FE60}"/>
              </a:ext>
            </a:extLst>
          </p:cNvPr>
          <p:cNvSpPr>
            <a:spLocks noGrp="1"/>
          </p:cNvSpPr>
          <p:nvPr>
            <p:ph type="body" sz="quarter" idx="22"/>
          </p:nvPr>
        </p:nvSpPr>
        <p:spPr>
          <a:xfrm>
            <a:off x="3090419" y="5822282"/>
            <a:ext cx="7972455" cy="619745"/>
          </a:xfrm>
          <a:prstGeom prst="rect">
            <a:avLst/>
          </a:prstGeom>
        </p:spPr>
        <p:txBody>
          <a:bodyPr/>
          <a:lstStyle>
            <a:lvl1pPr>
              <a:defRPr sz="2000" b="0">
                <a:solidFill>
                  <a:schemeClr val="bg1"/>
                </a:solidFill>
                <a:latin typeface="Noto Sans" panose="020B0502040504020204"/>
              </a:defRPr>
            </a:lvl1pPr>
          </a:lstStyle>
          <a:p>
            <a:pPr lvl="0"/>
            <a:r>
              <a:rPr lang="en-US"/>
              <a:t>Click to edit Master text styles</a:t>
            </a:r>
          </a:p>
        </p:txBody>
      </p:sp>
      <p:pic>
        <p:nvPicPr>
          <p:cNvPr id="39" name="Picture 38">
            <a:extLst>
              <a:ext uri="{FF2B5EF4-FFF2-40B4-BE49-F238E27FC236}">
                <a16:creationId xmlns:a16="http://schemas.microsoft.com/office/drawing/2014/main" id="{314BE2EC-FB13-475C-B9D0-E8835F5EDD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763505" y="4930529"/>
            <a:ext cx="565410" cy="589339"/>
          </a:xfrm>
          <a:prstGeom prst="rect">
            <a:avLst/>
          </a:prstGeom>
        </p:spPr>
      </p:pic>
      <p:pic>
        <p:nvPicPr>
          <p:cNvPr id="40" name="Picture 39">
            <a:extLst>
              <a:ext uri="{FF2B5EF4-FFF2-40B4-BE49-F238E27FC236}">
                <a16:creationId xmlns:a16="http://schemas.microsoft.com/office/drawing/2014/main" id="{DE6B06F6-18D6-4C85-B0BD-FE7F732E4B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698558" y="5806699"/>
            <a:ext cx="681559" cy="566774"/>
          </a:xfrm>
          <a:prstGeom prst="rect">
            <a:avLst/>
          </a:prstGeom>
        </p:spPr>
      </p:pic>
    </p:spTree>
    <p:extLst>
      <p:ext uri="{BB962C8B-B14F-4D97-AF65-F5344CB8AC3E}">
        <p14:creationId xmlns:p14="http://schemas.microsoft.com/office/powerpoint/2010/main" val="13049357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10520833" y="1124186"/>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2380" y="1255519"/>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10520833" y="3372760"/>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10520833" y="449449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8334" y="4622764"/>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10520833" y="2219356"/>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42380" y="2339834"/>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01029" y="3551133"/>
            <a:ext cx="792190" cy="661419"/>
          </a:xfrm>
          <a:prstGeom prst="rect">
            <a:avLst/>
          </a:prstGeom>
        </p:spPr>
      </p:pic>
      <p:sp>
        <p:nvSpPr>
          <p:cNvPr id="17" name="Text Placeholder 2">
            <a:extLst>
              <a:ext uri="{FF2B5EF4-FFF2-40B4-BE49-F238E27FC236}">
                <a16:creationId xmlns:a16="http://schemas.microsoft.com/office/drawing/2014/main" id="{CEA827E4-0DD3-1349-AC35-D4D6C431E396}"/>
              </a:ext>
            </a:extLst>
          </p:cNvPr>
          <p:cNvSpPr>
            <a:spLocks noGrp="1"/>
          </p:cNvSpPr>
          <p:nvPr>
            <p:ph type="body" sz="quarter" idx="22"/>
          </p:nvPr>
        </p:nvSpPr>
        <p:spPr>
          <a:xfrm>
            <a:off x="498475" y="1512277"/>
            <a:ext cx="9079279" cy="4700954"/>
          </a:xfrm>
          <a:prstGeom prst="rect">
            <a:avLst/>
          </a:prstGeom>
        </p:spPr>
        <p:txBody>
          <a:bodyPr/>
          <a:lstStyle>
            <a:lvl1pPr marL="285750" indent="-285750">
              <a:buFont typeface="Arial" panose="020B0604020202020204" pitchFamily="34" charset="0"/>
              <a:buChar char="•"/>
              <a:defRPr sz="20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174000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498475" y="1241417"/>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022" y="1372750"/>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498475" y="3489991"/>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498475" y="4611728"/>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976" y="4739995"/>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498475" y="2336587"/>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0022" y="2457065"/>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8671" y="3668364"/>
            <a:ext cx="792190" cy="661419"/>
          </a:xfrm>
          <a:prstGeom prst="rect">
            <a:avLst/>
          </a:prstGeom>
        </p:spPr>
      </p:pic>
      <p:sp>
        <p:nvSpPr>
          <p:cNvPr id="25" name="Text Placeholder 2">
            <a:extLst>
              <a:ext uri="{FF2B5EF4-FFF2-40B4-BE49-F238E27FC236}">
                <a16:creationId xmlns:a16="http://schemas.microsoft.com/office/drawing/2014/main" id="{A191B653-2D7F-F444-BA3E-4D00976879ED}"/>
              </a:ext>
            </a:extLst>
          </p:cNvPr>
          <p:cNvSpPr>
            <a:spLocks noGrp="1"/>
          </p:cNvSpPr>
          <p:nvPr>
            <p:ph type="body" sz="quarter" idx="22"/>
          </p:nvPr>
        </p:nvSpPr>
        <p:spPr>
          <a:xfrm>
            <a:off x="1788014" y="1250883"/>
            <a:ext cx="9020663" cy="4478216"/>
          </a:xfrm>
          <a:prstGeom prst="rect">
            <a:avLst/>
          </a:prstGeom>
        </p:spPr>
        <p:txBody>
          <a:bodyPr/>
          <a:lstStyle>
            <a:lvl1pPr marL="285750" indent="-285750">
              <a:buFont typeface="Arial" panose="020B0604020202020204" pitchFamily="34" charset="0"/>
              <a:buChar char="•"/>
              <a:defRPr sz="2000" b="0">
                <a:solidFill>
                  <a:srgbClr val="3F3F3F"/>
                </a:solidFill>
                <a:latin typeface="Noto Sans" panose="020B0502040504020204"/>
              </a:defRPr>
            </a:lvl1pPr>
          </a:lstStyle>
          <a:p>
            <a:pPr lvl="0"/>
            <a:r>
              <a:rPr lang="en-US"/>
              <a:t>Click to edit Master text styles</a:t>
            </a:r>
          </a:p>
        </p:txBody>
      </p:sp>
      <p:sp>
        <p:nvSpPr>
          <p:cNvPr id="26" name="Chord 25">
            <a:extLst>
              <a:ext uri="{FF2B5EF4-FFF2-40B4-BE49-F238E27FC236}">
                <a16:creationId xmlns:a16="http://schemas.microsoft.com/office/drawing/2014/main" id="{1018DC8C-A449-A34D-83C5-4B0EE2FBC1AD}"/>
              </a:ext>
            </a:extLst>
          </p:cNvPr>
          <p:cNvSpPr/>
          <p:nvPr userDrawn="1"/>
        </p:nvSpPr>
        <p:spPr>
          <a:xfrm flipH="1">
            <a:off x="11447110" y="4739995"/>
            <a:ext cx="492829" cy="494413"/>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7" name="Picture 26">
            <a:extLst>
              <a:ext uri="{FF2B5EF4-FFF2-40B4-BE49-F238E27FC236}">
                <a16:creationId xmlns:a16="http://schemas.microsoft.com/office/drawing/2014/main" id="{CC2CACA8-ABAC-7944-A3A5-1C5CF057DF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11546269" y="5346585"/>
            <a:ext cx="382514" cy="765027"/>
          </a:xfrm>
          <a:prstGeom prst="rect">
            <a:avLst/>
          </a:prstGeom>
        </p:spPr>
      </p:pic>
      <p:sp>
        <p:nvSpPr>
          <p:cNvPr id="28" name="Chord 27">
            <a:extLst>
              <a:ext uri="{FF2B5EF4-FFF2-40B4-BE49-F238E27FC236}">
                <a16:creationId xmlns:a16="http://schemas.microsoft.com/office/drawing/2014/main" id="{DAA3E743-9EB0-D842-88B4-8F77ADDDD576}"/>
              </a:ext>
            </a:extLst>
          </p:cNvPr>
          <p:cNvSpPr/>
          <p:nvPr userDrawn="1"/>
        </p:nvSpPr>
        <p:spPr>
          <a:xfrm flipH="1">
            <a:off x="11299487" y="5357752"/>
            <a:ext cx="221516" cy="222228"/>
          </a:xfrm>
          <a:prstGeom prst="chord">
            <a:avLst>
              <a:gd name="adj1" fmla="val 15902175"/>
              <a:gd name="adj2" fmla="val 158881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326220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7429116" y="373063"/>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0663" y="504396"/>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9622094" y="373063"/>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10718583" y="373063"/>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6084" y="501330"/>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8525605" y="373063"/>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47152" y="493541"/>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02290" y="551436"/>
            <a:ext cx="792190" cy="661419"/>
          </a:xfrm>
          <a:prstGeom prst="rect">
            <a:avLst/>
          </a:prstGeom>
        </p:spPr>
      </p:pic>
      <p:sp>
        <p:nvSpPr>
          <p:cNvPr id="17" name="Text Placeholder 2">
            <a:extLst>
              <a:ext uri="{FF2B5EF4-FFF2-40B4-BE49-F238E27FC236}">
                <a16:creationId xmlns:a16="http://schemas.microsoft.com/office/drawing/2014/main" id="{08E91F33-12D0-7C46-B364-2C9325892407}"/>
              </a:ext>
            </a:extLst>
          </p:cNvPr>
          <p:cNvSpPr>
            <a:spLocks noGrp="1"/>
          </p:cNvSpPr>
          <p:nvPr>
            <p:ph type="body" sz="quarter" idx="22"/>
          </p:nvPr>
        </p:nvSpPr>
        <p:spPr>
          <a:xfrm>
            <a:off x="498475" y="1735015"/>
            <a:ext cx="10220108" cy="4478216"/>
          </a:xfrm>
          <a:prstGeom prst="rect">
            <a:avLst/>
          </a:prstGeom>
        </p:spPr>
        <p:txBody>
          <a:bodyPr/>
          <a:lstStyle>
            <a:lvl1pPr marL="285750" indent="-285750">
              <a:buFont typeface="Arial" panose="020B0604020202020204" pitchFamily="34" charset="0"/>
              <a:buChar char="•"/>
              <a:defRPr sz="18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9022611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4" name="Rectangle 3">
            <a:extLst>
              <a:ext uri="{FF2B5EF4-FFF2-40B4-BE49-F238E27FC236}">
                <a16:creationId xmlns:a16="http://schemas.microsoft.com/office/drawing/2014/main" id="{B7FE6C49-F350-9448-A83F-7185D5BA5AAC}"/>
              </a:ext>
            </a:extLst>
          </p:cNvPr>
          <p:cNvSpPr/>
          <p:nvPr userDrawn="1"/>
        </p:nvSpPr>
        <p:spPr>
          <a:xfrm>
            <a:off x="16476" y="4901"/>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a:t>Click to edit Master text styles</a:t>
            </a:r>
          </a:p>
        </p:txBody>
      </p:sp>
      <p:graphicFrame>
        <p:nvGraphicFramePr>
          <p:cNvPr id="3" name="Diagram 2">
            <a:extLst>
              <a:ext uri="{FF2B5EF4-FFF2-40B4-BE49-F238E27FC236}">
                <a16:creationId xmlns:a16="http://schemas.microsoft.com/office/drawing/2014/main" id="{10D838AB-C689-4075-94DF-8CA037006E56}"/>
              </a:ext>
            </a:extLst>
          </p:cNvPr>
          <p:cNvGraphicFramePr/>
          <p:nvPr userDrawn="1"/>
        </p:nvGraphicFramePr>
        <p:xfrm>
          <a:off x="3180556" y="1818705"/>
          <a:ext cx="5775569" cy="3850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621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8">
            <a:extLst>
              <a:ext uri="{FF2B5EF4-FFF2-40B4-BE49-F238E27FC236}">
                <a16:creationId xmlns:a16="http://schemas.microsoft.com/office/drawing/2014/main" id="{E47842FB-DBB1-4F51-BC2A-946616EBEEB2}"/>
              </a:ext>
            </a:extLst>
          </p:cNvPr>
          <p:cNvSpPr>
            <a:spLocks noGrp="1"/>
          </p:cNvSpPr>
          <p:nvPr>
            <p:ph type="body" sz="quarter" idx="18"/>
          </p:nvPr>
        </p:nvSpPr>
        <p:spPr>
          <a:xfrm>
            <a:off x="493713" y="384175"/>
            <a:ext cx="5646041" cy="561975"/>
          </a:xfrm>
          <a:prstGeom prst="rect">
            <a:avLst/>
          </a:prstGeom>
        </p:spPr>
        <p:txBody>
          <a:bodyPr/>
          <a:lstStyle>
            <a:lvl1pPr>
              <a:defRPr sz="2800">
                <a:solidFill>
                  <a:srgbClr val="3F3F3F"/>
                </a:solidFill>
                <a:latin typeface="Noto Sans" panose="020B0502040504020204"/>
              </a:defRPr>
            </a:lvl1pPr>
          </a:lstStyle>
          <a:p>
            <a:pPr lvl="0"/>
            <a:r>
              <a:rPr lang="en-US"/>
              <a:t>Click to edit Master text styles</a:t>
            </a:r>
          </a:p>
        </p:txBody>
      </p:sp>
      <p:sp>
        <p:nvSpPr>
          <p:cNvPr id="13" name="Google Shape;451;p12">
            <a:extLst>
              <a:ext uri="{FF2B5EF4-FFF2-40B4-BE49-F238E27FC236}">
                <a16:creationId xmlns:a16="http://schemas.microsoft.com/office/drawing/2014/main" id="{48F5EDA0-7203-41D3-8345-C37F1D03E304}"/>
              </a:ext>
            </a:extLst>
          </p:cNvPr>
          <p:cNvSpPr/>
          <p:nvPr userDrawn="1"/>
        </p:nvSpPr>
        <p:spPr>
          <a:xfrm>
            <a:off x="8897395" y="1618765"/>
            <a:ext cx="2786742" cy="1470141"/>
          </a:xfrm>
          <a:prstGeom prst="rect">
            <a:avLst/>
          </a:prstGeom>
          <a:solidFill>
            <a:srgbClr val="109A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442;p12">
            <a:extLst>
              <a:ext uri="{FF2B5EF4-FFF2-40B4-BE49-F238E27FC236}">
                <a16:creationId xmlns:a16="http://schemas.microsoft.com/office/drawing/2014/main" id="{54FD1152-F4C3-45DA-8D17-68AC0FEB3E80}"/>
              </a:ext>
            </a:extLst>
          </p:cNvPr>
          <p:cNvSpPr/>
          <p:nvPr userDrawn="1"/>
        </p:nvSpPr>
        <p:spPr>
          <a:xfrm>
            <a:off x="6094482" y="1618765"/>
            <a:ext cx="2723834" cy="1470141"/>
          </a:xfrm>
          <a:prstGeom prst="rect">
            <a:avLst/>
          </a:prstGeom>
          <a:solidFill>
            <a:srgbClr val="FF6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6200"/>
              </a:solidFill>
              <a:effectLst/>
              <a:uLnTx/>
              <a:uFillTx/>
              <a:latin typeface="Calibri"/>
              <a:ea typeface="Calibri"/>
              <a:cs typeface="Calibri"/>
              <a:sym typeface="Calibri"/>
            </a:endParaRPr>
          </a:p>
        </p:txBody>
      </p:sp>
      <p:sp>
        <p:nvSpPr>
          <p:cNvPr id="15" name="Google Shape;436;p12">
            <a:extLst>
              <a:ext uri="{FF2B5EF4-FFF2-40B4-BE49-F238E27FC236}">
                <a16:creationId xmlns:a16="http://schemas.microsoft.com/office/drawing/2014/main" id="{7722C9E4-C2BE-4A40-816D-C980DBF10A3F}"/>
              </a:ext>
            </a:extLst>
          </p:cNvPr>
          <p:cNvSpPr/>
          <p:nvPr userDrawn="1"/>
        </p:nvSpPr>
        <p:spPr>
          <a:xfrm>
            <a:off x="3243334" y="1618765"/>
            <a:ext cx="2776832" cy="1495065"/>
          </a:xfrm>
          <a:custGeom>
            <a:avLst/>
            <a:gdLst/>
            <a:ahLst/>
            <a:cxnLst/>
            <a:rect l="l" t="t" r="r" b="b"/>
            <a:pathLst>
              <a:path w="10000" h="10000" extrusionOk="0">
                <a:moveTo>
                  <a:pt x="10000" y="10000"/>
                </a:moveTo>
                <a:lnTo>
                  <a:pt x="1" y="10000"/>
                </a:lnTo>
                <a:cubicBezTo>
                  <a:pt x="1" y="6667"/>
                  <a:pt x="0" y="3333"/>
                  <a:pt x="0" y="0"/>
                </a:cubicBezTo>
                <a:lnTo>
                  <a:pt x="10000" y="0"/>
                </a:lnTo>
                <a:lnTo>
                  <a:pt x="10000" y="10000"/>
                </a:lnTo>
                <a:lnTo>
                  <a:pt x="10000" y="10000"/>
                </a:lnTo>
                <a:close/>
              </a:path>
            </a:pathLst>
          </a:custGeom>
          <a:solidFill>
            <a:srgbClr val="05AD7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a:ln>
                <a:noFill/>
              </a:ln>
              <a:solidFill>
                <a:srgbClr val="5C5C5C"/>
              </a:solidFill>
              <a:effectLst/>
              <a:uLnTx/>
              <a:uFillTx/>
              <a:latin typeface="Calibri"/>
              <a:ea typeface="Calibri"/>
              <a:cs typeface="Calibri"/>
              <a:sym typeface="Calibri"/>
            </a:endParaRPr>
          </a:p>
        </p:txBody>
      </p:sp>
      <p:sp>
        <p:nvSpPr>
          <p:cNvPr id="17" name="Google Shape;455;p12">
            <a:extLst>
              <a:ext uri="{FF2B5EF4-FFF2-40B4-BE49-F238E27FC236}">
                <a16:creationId xmlns:a16="http://schemas.microsoft.com/office/drawing/2014/main" id="{994B68AD-E5DF-454B-8C9C-DCF695F9549A}"/>
              </a:ext>
            </a:extLst>
          </p:cNvPr>
          <p:cNvSpPr/>
          <p:nvPr userDrawn="1"/>
        </p:nvSpPr>
        <p:spPr>
          <a:xfrm>
            <a:off x="491370" y="1618765"/>
            <a:ext cx="2666674" cy="1495065"/>
          </a:xfrm>
          <a:custGeom>
            <a:avLst/>
            <a:gdLst/>
            <a:ahLst/>
            <a:cxnLst/>
            <a:rect l="l" t="t" r="r" b="b"/>
            <a:pathLst>
              <a:path w="10053" h="10000" extrusionOk="0">
                <a:moveTo>
                  <a:pt x="10000" y="0"/>
                </a:moveTo>
                <a:cubicBezTo>
                  <a:pt x="10018" y="3316"/>
                  <a:pt x="10035" y="6632"/>
                  <a:pt x="10053" y="9948"/>
                </a:cubicBezTo>
                <a:lnTo>
                  <a:pt x="0" y="10000"/>
                </a:lnTo>
                <a:lnTo>
                  <a:pt x="0" y="0"/>
                </a:lnTo>
                <a:lnTo>
                  <a:pt x="10000" y="0"/>
                </a:lnTo>
                <a:lnTo>
                  <a:pt x="10000" y="0"/>
                </a:lnTo>
                <a:close/>
              </a:path>
            </a:pathLst>
          </a:custGeom>
          <a:solidFill>
            <a:srgbClr val="00538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a:ln>
                <a:noFill/>
              </a:ln>
              <a:solidFill>
                <a:srgbClr val="5C5C5C"/>
              </a:solidFill>
              <a:effectLst/>
              <a:uLnTx/>
              <a:uFillTx/>
              <a:latin typeface="Calibri"/>
              <a:ea typeface="Calibri"/>
              <a:cs typeface="Calibri"/>
              <a:sym typeface="Calibri"/>
            </a:endParaRPr>
          </a:p>
        </p:txBody>
      </p:sp>
      <p:sp>
        <p:nvSpPr>
          <p:cNvPr id="18" name="Text Placeholder 2">
            <a:extLst>
              <a:ext uri="{FF2B5EF4-FFF2-40B4-BE49-F238E27FC236}">
                <a16:creationId xmlns:a16="http://schemas.microsoft.com/office/drawing/2014/main" id="{10476AF3-33B4-4CF6-AA8E-C083F8893DE0}"/>
              </a:ext>
            </a:extLst>
          </p:cNvPr>
          <p:cNvSpPr>
            <a:spLocks noGrp="1"/>
          </p:cNvSpPr>
          <p:nvPr>
            <p:ph type="body" sz="quarter" idx="17"/>
          </p:nvPr>
        </p:nvSpPr>
        <p:spPr>
          <a:xfrm>
            <a:off x="570423"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a:t>Click to edit Master text styles</a:t>
            </a:r>
          </a:p>
        </p:txBody>
      </p:sp>
      <p:sp>
        <p:nvSpPr>
          <p:cNvPr id="19" name="Text Placeholder 2">
            <a:extLst>
              <a:ext uri="{FF2B5EF4-FFF2-40B4-BE49-F238E27FC236}">
                <a16:creationId xmlns:a16="http://schemas.microsoft.com/office/drawing/2014/main" id="{AFFEB305-91AE-4383-94A4-1FA50570065E}"/>
              </a:ext>
            </a:extLst>
          </p:cNvPr>
          <p:cNvSpPr>
            <a:spLocks noGrp="1"/>
          </p:cNvSpPr>
          <p:nvPr>
            <p:ph type="body" sz="quarter" idx="21"/>
          </p:nvPr>
        </p:nvSpPr>
        <p:spPr>
          <a:xfrm>
            <a:off x="507864" y="3554464"/>
            <a:ext cx="2650180"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a:t>Click to edit Master text styles</a:t>
            </a:r>
          </a:p>
        </p:txBody>
      </p:sp>
      <p:sp>
        <p:nvSpPr>
          <p:cNvPr id="20" name="Text Placeholder 2">
            <a:extLst>
              <a:ext uri="{FF2B5EF4-FFF2-40B4-BE49-F238E27FC236}">
                <a16:creationId xmlns:a16="http://schemas.microsoft.com/office/drawing/2014/main" id="{85BCF2E8-D7A9-40F2-B55A-AD74CF5B3BBC}"/>
              </a:ext>
            </a:extLst>
          </p:cNvPr>
          <p:cNvSpPr>
            <a:spLocks noGrp="1"/>
          </p:cNvSpPr>
          <p:nvPr>
            <p:ph type="body" sz="quarter" idx="22"/>
          </p:nvPr>
        </p:nvSpPr>
        <p:spPr>
          <a:xfrm>
            <a:off x="564496"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a:t>Click to edit Master text styles</a:t>
            </a:r>
          </a:p>
        </p:txBody>
      </p:sp>
      <p:sp>
        <p:nvSpPr>
          <p:cNvPr id="23" name="Text Placeholder 2">
            <a:extLst>
              <a:ext uri="{FF2B5EF4-FFF2-40B4-BE49-F238E27FC236}">
                <a16:creationId xmlns:a16="http://schemas.microsoft.com/office/drawing/2014/main" id="{6459BDE2-98A8-49D8-8C4A-E5DA676420EC}"/>
              </a:ext>
            </a:extLst>
          </p:cNvPr>
          <p:cNvSpPr>
            <a:spLocks noGrp="1"/>
          </p:cNvSpPr>
          <p:nvPr>
            <p:ph type="body" sz="quarter" idx="23"/>
          </p:nvPr>
        </p:nvSpPr>
        <p:spPr>
          <a:xfrm>
            <a:off x="3353407"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a:t>Click to edit Master text styles</a:t>
            </a:r>
          </a:p>
        </p:txBody>
      </p:sp>
      <p:sp>
        <p:nvSpPr>
          <p:cNvPr id="24" name="Text Placeholder 2">
            <a:extLst>
              <a:ext uri="{FF2B5EF4-FFF2-40B4-BE49-F238E27FC236}">
                <a16:creationId xmlns:a16="http://schemas.microsoft.com/office/drawing/2014/main" id="{F5EE050A-9673-4C93-BA0F-B2C3899BF3C6}"/>
              </a:ext>
            </a:extLst>
          </p:cNvPr>
          <p:cNvSpPr>
            <a:spLocks noGrp="1"/>
          </p:cNvSpPr>
          <p:nvPr>
            <p:ph type="body" sz="quarter" idx="24"/>
          </p:nvPr>
        </p:nvSpPr>
        <p:spPr>
          <a:xfrm>
            <a:off x="3347480"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a:t>Click to edit Master text styles</a:t>
            </a:r>
          </a:p>
        </p:txBody>
      </p:sp>
      <p:sp>
        <p:nvSpPr>
          <p:cNvPr id="25" name="Text Placeholder 2">
            <a:extLst>
              <a:ext uri="{FF2B5EF4-FFF2-40B4-BE49-F238E27FC236}">
                <a16:creationId xmlns:a16="http://schemas.microsoft.com/office/drawing/2014/main" id="{3AF9963B-D429-463A-A681-5CCD5D6C7472}"/>
              </a:ext>
            </a:extLst>
          </p:cNvPr>
          <p:cNvSpPr>
            <a:spLocks noGrp="1"/>
          </p:cNvSpPr>
          <p:nvPr>
            <p:ph type="body" sz="quarter" idx="25"/>
          </p:nvPr>
        </p:nvSpPr>
        <p:spPr>
          <a:xfrm>
            <a:off x="6216209"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a:t>Click to edit Master text styles</a:t>
            </a:r>
          </a:p>
        </p:txBody>
      </p:sp>
      <p:sp>
        <p:nvSpPr>
          <p:cNvPr id="26" name="Text Placeholder 2">
            <a:extLst>
              <a:ext uri="{FF2B5EF4-FFF2-40B4-BE49-F238E27FC236}">
                <a16:creationId xmlns:a16="http://schemas.microsoft.com/office/drawing/2014/main" id="{93564C87-2B70-4405-A1A1-AAF385DD41EF}"/>
              </a:ext>
            </a:extLst>
          </p:cNvPr>
          <p:cNvSpPr>
            <a:spLocks noGrp="1"/>
          </p:cNvSpPr>
          <p:nvPr>
            <p:ph type="body" sz="quarter" idx="26"/>
          </p:nvPr>
        </p:nvSpPr>
        <p:spPr>
          <a:xfrm>
            <a:off x="6210282"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a:t>Click to edit Master text styles</a:t>
            </a:r>
          </a:p>
        </p:txBody>
      </p:sp>
      <p:sp>
        <p:nvSpPr>
          <p:cNvPr id="27" name="Text Placeholder 2">
            <a:extLst>
              <a:ext uri="{FF2B5EF4-FFF2-40B4-BE49-F238E27FC236}">
                <a16:creationId xmlns:a16="http://schemas.microsoft.com/office/drawing/2014/main" id="{03CD0312-0822-4129-9346-E17D098D9560}"/>
              </a:ext>
            </a:extLst>
          </p:cNvPr>
          <p:cNvSpPr>
            <a:spLocks noGrp="1"/>
          </p:cNvSpPr>
          <p:nvPr>
            <p:ph type="body" sz="quarter" idx="27"/>
          </p:nvPr>
        </p:nvSpPr>
        <p:spPr>
          <a:xfrm>
            <a:off x="8999193"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a:t>Click to edit Master text styles</a:t>
            </a:r>
          </a:p>
        </p:txBody>
      </p:sp>
      <p:sp>
        <p:nvSpPr>
          <p:cNvPr id="28" name="Text Placeholder 2">
            <a:extLst>
              <a:ext uri="{FF2B5EF4-FFF2-40B4-BE49-F238E27FC236}">
                <a16:creationId xmlns:a16="http://schemas.microsoft.com/office/drawing/2014/main" id="{18C0C828-6EB1-4FF4-89BD-F94F3D2C84EE}"/>
              </a:ext>
            </a:extLst>
          </p:cNvPr>
          <p:cNvSpPr>
            <a:spLocks noGrp="1"/>
          </p:cNvSpPr>
          <p:nvPr>
            <p:ph type="body" sz="quarter" idx="28"/>
          </p:nvPr>
        </p:nvSpPr>
        <p:spPr>
          <a:xfrm>
            <a:off x="8993266"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a:t>Click to edit Master text styles</a:t>
            </a:r>
          </a:p>
        </p:txBody>
      </p:sp>
      <p:sp>
        <p:nvSpPr>
          <p:cNvPr id="29" name="Text Placeholder 2">
            <a:extLst>
              <a:ext uri="{FF2B5EF4-FFF2-40B4-BE49-F238E27FC236}">
                <a16:creationId xmlns:a16="http://schemas.microsoft.com/office/drawing/2014/main" id="{18D8E26C-28BD-491C-93B2-932370650668}"/>
              </a:ext>
            </a:extLst>
          </p:cNvPr>
          <p:cNvSpPr>
            <a:spLocks noGrp="1"/>
          </p:cNvSpPr>
          <p:nvPr>
            <p:ph type="body" sz="quarter" idx="29"/>
          </p:nvPr>
        </p:nvSpPr>
        <p:spPr>
          <a:xfrm>
            <a:off x="3268425" y="3554464"/>
            <a:ext cx="2751739"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8C612C4D-E384-4B31-95E1-5A13BB265F8D}"/>
              </a:ext>
            </a:extLst>
          </p:cNvPr>
          <p:cNvSpPr>
            <a:spLocks noGrp="1"/>
          </p:cNvSpPr>
          <p:nvPr>
            <p:ph type="body" sz="quarter" idx="30"/>
          </p:nvPr>
        </p:nvSpPr>
        <p:spPr>
          <a:xfrm>
            <a:off x="6091738" y="3546621"/>
            <a:ext cx="2723827"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a:t>Click to edit Master text styles</a:t>
            </a:r>
          </a:p>
        </p:txBody>
      </p:sp>
      <p:sp>
        <p:nvSpPr>
          <p:cNvPr id="31" name="Text Placeholder 2">
            <a:extLst>
              <a:ext uri="{FF2B5EF4-FFF2-40B4-BE49-F238E27FC236}">
                <a16:creationId xmlns:a16="http://schemas.microsoft.com/office/drawing/2014/main" id="{E2EF41D9-FC54-487A-BF07-C557E59F72C9}"/>
              </a:ext>
            </a:extLst>
          </p:cNvPr>
          <p:cNvSpPr>
            <a:spLocks noGrp="1"/>
          </p:cNvSpPr>
          <p:nvPr>
            <p:ph type="body" sz="quarter" idx="31"/>
          </p:nvPr>
        </p:nvSpPr>
        <p:spPr>
          <a:xfrm>
            <a:off x="8897394" y="3546621"/>
            <a:ext cx="2786741"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a:t>Click to edit Master text styles</a:t>
            </a:r>
          </a:p>
        </p:txBody>
      </p:sp>
      <p:sp>
        <p:nvSpPr>
          <p:cNvPr id="33" name="Text Placeholder 32">
            <a:extLst>
              <a:ext uri="{FF2B5EF4-FFF2-40B4-BE49-F238E27FC236}">
                <a16:creationId xmlns:a16="http://schemas.microsoft.com/office/drawing/2014/main" id="{A48B67A7-68C8-4EDF-8D4D-66DEFF175FB6}"/>
              </a:ext>
            </a:extLst>
          </p:cNvPr>
          <p:cNvSpPr>
            <a:spLocks noGrp="1"/>
          </p:cNvSpPr>
          <p:nvPr>
            <p:ph type="body" sz="quarter" idx="32"/>
          </p:nvPr>
        </p:nvSpPr>
        <p:spPr>
          <a:xfrm>
            <a:off x="180974" y="6447693"/>
            <a:ext cx="2032005" cy="288388"/>
          </a:xfrm>
          <a:prstGeom prst="rect">
            <a:avLst/>
          </a:prstGeom>
        </p:spPr>
        <p:txBody>
          <a:bodyPr/>
          <a:lstStyle>
            <a:lvl1pPr>
              <a:defRPr sz="1000">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100367052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99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99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1069196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2192785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A9D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A9D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6403582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8596452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948245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Picture with Caption">
    <p:spTree>
      <p:nvGrpSpPr>
        <p:cNvPr id="1" name="Shape 75"/>
        <p:cNvGrpSpPr/>
        <p:nvPr/>
      </p:nvGrpSpPr>
      <p:grpSpPr>
        <a:xfrm>
          <a:off x="0" y="0"/>
          <a:ext cx="0" cy="0"/>
          <a:chOff x="0" y="0"/>
          <a:chExt cx="0" cy="0"/>
        </a:xfrm>
      </p:grpSpPr>
      <p:sp>
        <p:nvSpPr>
          <p:cNvPr id="28" name="Rectangle 27">
            <a:extLst>
              <a:ext uri="{FF2B5EF4-FFF2-40B4-BE49-F238E27FC236}">
                <a16:creationId xmlns:a16="http://schemas.microsoft.com/office/drawing/2014/main" id="{B26E37AB-1E64-4DF0-84C8-ECA4B5632984}"/>
              </a:ext>
            </a:extLst>
          </p:cNvPr>
          <p:cNvSpPr/>
          <p:nvPr userDrawn="1"/>
        </p:nvSpPr>
        <p:spPr>
          <a:xfrm>
            <a:off x="1607363" y="2350707"/>
            <a:ext cx="3442430" cy="642135"/>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 Placeholder 2">
            <a:extLst>
              <a:ext uri="{FF2B5EF4-FFF2-40B4-BE49-F238E27FC236}">
                <a16:creationId xmlns:a16="http://schemas.microsoft.com/office/drawing/2014/main" id="{8B695AB5-5FAC-4685-A872-8B61AB4891AF}"/>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D16CCD65-5594-46CC-A1C4-B0A8A6E7A328}"/>
              </a:ext>
            </a:extLst>
          </p:cNvPr>
          <p:cNvSpPr/>
          <p:nvPr userDrawn="1"/>
        </p:nvSpPr>
        <p:spPr>
          <a:xfrm>
            <a:off x="5294271" y="2350707"/>
            <a:ext cx="3442430" cy="6421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4971F741-B11B-48AB-9247-8A24795E340D}"/>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11" name="Rectangle 10">
            <a:extLst>
              <a:ext uri="{FF2B5EF4-FFF2-40B4-BE49-F238E27FC236}">
                <a16:creationId xmlns:a16="http://schemas.microsoft.com/office/drawing/2014/main" id="{6DFC779A-1E9F-48AA-AE76-DA154DD18E3C}"/>
              </a:ext>
            </a:extLst>
          </p:cNvPr>
          <p:cNvSpPr/>
          <p:nvPr userDrawn="1"/>
        </p:nvSpPr>
        <p:spPr>
          <a:xfrm>
            <a:off x="0" y="0"/>
            <a:ext cx="12192000" cy="1422762"/>
          </a:xfrm>
          <a:prstGeom prst="rect">
            <a:avLst/>
          </a:prstGeom>
          <a:solidFill>
            <a:srgbClr val="03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3" name="Picture Placeholder 14">
            <a:extLst>
              <a:ext uri="{FF2B5EF4-FFF2-40B4-BE49-F238E27FC236}">
                <a16:creationId xmlns:a16="http://schemas.microsoft.com/office/drawing/2014/main" id="{1C578FE9-5197-4100-B2AE-18F9558DB9C9}"/>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7" name="Text Placeholder 4">
            <a:extLst>
              <a:ext uri="{FF2B5EF4-FFF2-40B4-BE49-F238E27FC236}">
                <a16:creationId xmlns:a16="http://schemas.microsoft.com/office/drawing/2014/main" id="{3F221227-19B0-4555-88B1-6FF42771AE58}"/>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5" name="Text Placeholder 2">
            <a:extLst>
              <a:ext uri="{FF2B5EF4-FFF2-40B4-BE49-F238E27FC236}">
                <a16:creationId xmlns:a16="http://schemas.microsoft.com/office/drawing/2014/main" id="{1D9203E0-CD6A-44C5-A478-CBECBF3CCC11}"/>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6" name="Text Placeholder 2">
            <a:extLst>
              <a:ext uri="{FF2B5EF4-FFF2-40B4-BE49-F238E27FC236}">
                <a16:creationId xmlns:a16="http://schemas.microsoft.com/office/drawing/2014/main" id="{46627308-7E71-480D-8218-2F19B99578E5}"/>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7" name="Text Placeholder 2">
            <a:extLst>
              <a:ext uri="{FF2B5EF4-FFF2-40B4-BE49-F238E27FC236}">
                <a16:creationId xmlns:a16="http://schemas.microsoft.com/office/drawing/2014/main" id="{8041505D-449E-4978-8359-0C4998CB2301}"/>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8" name="Text Placeholder 2">
            <a:extLst>
              <a:ext uri="{FF2B5EF4-FFF2-40B4-BE49-F238E27FC236}">
                <a16:creationId xmlns:a16="http://schemas.microsoft.com/office/drawing/2014/main" id="{08E61379-DD28-4BD1-9255-BC5E3B67067D}"/>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1719722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19605514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0895383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Title and Vertical Text">
    <p:spTree>
      <p:nvGrpSpPr>
        <p:cNvPr id="1" name="Shape 82"/>
        <p:cNvGrpSpPr/>
        <p:nvPr/>
      </p:nvGrpSpPr>
      <p:grpSpPr>
        <a:xfrm>
          <a:off x="0" y="0"/>
          <a:ext cx="0" cy="0"/>
          <a:chOff x="0" y="0"/>
          <a:chExt cx="0" cy="0"/>
        </a:xfrm>
      </p:grpSpPr>
      <p:sp>
        <p:nvSpPr>
          <p:cNvPr id="29" name="Rectangle 28">
            <a:extLst>
              <a:ext uri="{FF2B5EF4-FFF2-40B4-BE49-F238E27FC236}">
                <a16:creationId xmlns:a16="http://schemas.microsoft.com/office/drawing/2014/main" id="{191C4F72-709D-4F14-ABDE-B0E9127936B0}"/>
              </a:ext>
            </a:extLst>
          </p:cNvPr>
          <p:cNvSpPr/>
          <p:nvPr userDrawn="1"/>
        </p:nvSpPr>
        <p:spPr>
          <a:xfrm>
            <a:off x="1607363"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0E98275D-E46F-465F-AA9B-6E757CA63C0C}"/>
              </a:ext>
            </a:extLst>
          </p:cNvPr>
          <p:cNvSpPr/>
          <p:nvPr userDrawn="1"/>
        </p:nvSpPr>
        <p:spPr>
          <a:xfrm>
            <a:off x="0" y="0"/>
            <a:ext cx="12192000" cy="142276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3" name="Picture Placeholder 14">
            <a:extLst>
              <a:ext uri="{FF2B5EF4-FFF2-40B4-BE49-F238E27FC236}">
                <a16:creationId xmlns:a16="http://schemas.microsoft.com/office/drawing/2014/main" id="{A9F3F32B-22AF-40B1-9F35-8FBB61933F29}"/>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7" name="Text Placeholder 4">
            <a:extLst>
              <a:ext uri="{FF2B5EF4-FFF2-40B4-BE49-F238E27FC236}">
                <a16:creationId xmlns:a16="http://schemas.microsoft.com/office/drawing/2014/main" id="{09EAA2B3-7065-474A-B893-DA866BC4455E}"/>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C5A4B472-73A8-49E9-B3F0-440959C29E4C}"/>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E4F31E97-628A-495E-BB9A-29217136C0B0}"/>
              </a:ext>
            </a:extLst>
          </p:cNvPr>
          <p:cNvSpPr/>
          <p:nvPr userDrawn="1"/>
        </p:nvSpPr>
        <p:spPr>
          <a:xfrm>
            <a:off x="5294271"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80BC1792-BDD7-4471-8D2A-BEDF2D8AEF33}"/>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5" name="Text Placeholder 2">
            <a:extLst>
              <a:ext uri="{FF2B5EF4-FFF2-40B4-BE49-F238E27FC236}">
                <a16:creationId xmlns:a16="http://schemas.microsoft.com/office/drawing/2014/main" id="{7D4CAB71-CC07-4296-84EC-B80348D07027}"/>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6" name="Text Placeholder 2">
            <a:extLst>
              <a:ext uri="{FF2B5EF4-FFF2-40B4-BE49-F238E27FC236}">
                <a16:creationId xmlns:a16="http://schemas.microsoft.com/office/drawing/2014/main" id="{FD0B9061-7E58-4C0F-89EC-30D62FE39DEF}"/>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7" name="Text Placeholder 2">
            <a:extLst>
              <a:ext uri="{FF2B5EF4-FFF2-40B4-BE49-F238E27FC236}">
                <a16:creationId xmlns:a16="http://schemas.microsoft.com/office/drawing/2014/main" id="{D3932662-3E84-4A23-93F0-DDD1EF1B8A89}"/>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8" name="Text Placeholder 2">
            <a:extLst>
              <a:ext uri="{FF2B5EF4-FFF2-40B4-BE49-F238E27FC236}">
                <a16:creationId xmlns:a16="http://schemas.microsoft.com/office/drawing/2014/main" id="{01BBE34D-74C3-4FF5-9224-087191F33D6C}"/>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469071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82"/>
        <p:cNvGrpSpPr/>
        <p:nvPr/>
      </p:nvGrpSpPr>
      <p:grpSpPr>
        <a:xfrm>
          <a:off x="0" y="0"/>
          <a:ext cx="0" cy="0"/>
          <a:chOff x="0" y="0"/>
          <a:chExt cx="0" cy="0"/>
        </a:xfrm>
      </p:grpSpPr>
      <p:sp>
        <p:nvSpPr>
          <p:cNvPr id="11" name="Rectangle 10">
            <a:extLst>
              <a:ext uri="{FF2B5EF4-FFF2-40B4-BE49-F238E27FC236}">
                <a16:creationId xmlns:a16="http://schemas.microsoft.com/office/drawing/2014/main" id="{0E98275D-E46F-465F-AA9B-6E757CA63C0C}"/>
              </a:ext>
            </a:extLst>
          </p:cNvPr>
          <p:cNvSpPr/>
          <p:nvPr userDrawn="1"/>
        </p:nvSpPr>
        <p:spPr>
          <a:xfrm>
            <a:off x="0" y="0"/>
            <a:ext cx="12192000" cy="142276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17" name="Text Placeholder 4">
            <a:extLst>
              <a:ext uri="{FF2B5EF4-FFF2-40B4-BE49-F238E27FC236}">
                <a16:creationId xmlns:a16="http://schemas.microsoft.com/office/drawing/2014/main" id="{09EAA2B3-7065-474A-B893-DA866BC4455E}"/>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119885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FFC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16590692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F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76F5A58A-11E9-4F60-A6D2-CBEE65487E57}"/>
              </a:ext>
            </a:extLst>
          </p:cNvPr>
          <p:cNvSpPr/>
          <p:nvPr userDrawn="1"/>
        </p:nvSpPr>
        <p:spPr>
          <a:xfrm>
            <a:off x="385763" y="1794530"/>
            <a:ext cx="4664030" cy="810213"/>
          </a:xfrm>
          <a:prstGeom prst="rect">
            <a:avLst/>
          </a:prstGeom>
          <a:solidFill>
            <a:srgbClr val="AFD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AB802C7C-F5C2-450A-BB31-9A907B6B25A8}"/>
              </a:ext>
            </a:extLst>
          </p:cNvPr>
          <p:cNvSpPr>
            <a:spLocks noGrp="1"/>
          </p:cNvSpPr>
          <p:nvPr>
            <p:ph type="body" sz="quarter" idx="16"/>
          </p:nvPr>
        </p:nvSpPr>
        <p:spPr>
          <a:xfrm>
            <a:off x="601781" y="1939159"/>
            <a:ext cx="4252553"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24" name="Rectangle 23">
            <a:extLst>
              <a:ext uri="{FF2B5EF4-FFF2-40B4-BE49-F238E27FC236}">
                <a16:creationId xmlns:a16="http://schemas.microsoft.com/office/drawing/2014/main" id="{DB02DAC2-4E1F-448A-A0BA-0DC61AA6E89D}"/>
              </a:ext>
            </a:extLst>
          </p:cNvPr>
          <p:cNvSpPr/>
          <p:nvPr userDrawn="1"/>
        </p:nvSpPr>
        <p:spPr>
          <a:xfrm>
            <a:off x="6337866" y="1794531"/>
            <a:ext cx="4664029" cy="776198"/>
          </a:xfrm>
          <a:prstGeom prst="rect">
            <a:avLst/>
          </a:prstGeom>
          <a:solidFill>
            <a:srgbClr val="AFD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Text Placeholder 2">
            <a:extLst>
              <a:ext uri="{FF2B5EF4-FFF2-40B4-BE49-F238E27FC236}">
                <a16:creationId xmlns:a16="http://schemas.microsoft.com/office/drawing/2014/main" id="{D914642B-C7A4-46B5-A526-9448F70DAB6C}"/>
              </a:ext>
            </a:extLst>
          </p:cNvPr>
          <p:cNvSpPr>
            <a:spLocks noGrp="1"/>
          </p:cNvSpPr>
          <p:nvPr>
            <p:ph type="body" sz="quarter" idx="20"/>
          </p:nvPr>
        </p:nvSpPr>
        <p:spPr>
          <a:xfrm>
            <a:off x="6558455" y="1939159"/>
            <a:ext cx="4240924" cy="51754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26" name="Text Placeholder 2">
            <a:extLst>
              <a:ext uri="{FF2B5EF4-FFF2-40B4-BE49-F238E27FC236}">
                <a16:creationId xmlns:a16="http://schemas.microsoft.com/office/drawing/2014/main" id="{C4C9FE0C-62EB-4C86-A74E-C4F2B0316D6B}"/>
              </a:ext>
            </a:extLst>
          </p:cNvPr>
          <p:cNvSpPr>
            <a:spLocks noGrp="1"/>
          </p:cNvSpPr>
          <p:nvPr>
            <p:ph type="body" sz="quarter" idx="21"/>
          </p:nvPr>
        </p:nvSpPr>
        <p:spPr>
          <a:xfrm>
            <a:off x="385763" y="2851195"/>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7" name="Text Placeholder 2">
            <a:extLst>
              <a:ext uri="{FF2B5EF4-FFF2-40B4-BE49-F238E27FC236}">
                <a16:creationId xmlns:a16="http://schemas.microsoft.com/office/drawing/2014/main" id="{34E771D1-970B-427E-AC32-1B43AE38DE97}"/>
              </a:ext>
            </a:extLst>
          </p:cNvPr>
          <p:cNvSpPr>
            <a:spLocks noGrp="1"/>
          </p:cNvSpPr>
          <p:nvPr>
            <p:ph type="body" sz="quarter" idx="22"/>
          </p:nvPr>
        </p:nvSpPr>
        <p:spPr>
          <a:xfrm>
            <a:off x="6337867" y="2851195"/>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8" name="Text Placeholder 2">
            <a:extLst>
              <a:ext uri="{FF2B5EF4-FFF2-40B4-BE49-F238E27FC236}">
                <a16:creationId xmlns:a16="http://schemas.microsoft.com/office/drawing/2014/main" id="{41133989-964D-4BE0-8BE2-539C9DCF882D}"/>
              </a:ext>
            </a:extLst>
          </p:cNvPr>
          <p:cNvSpPr>
            <a:spLocks noGrp="1"/>
          </p:cNvSpPr>
          <p:nvPr>
            <p:ph type="body" sz="quarter" idx="23"/>
          </p:nvPr>
        </p:nvSpPr>
        <p:spPr>
          <a:xfrm>
            <a:off x="385763" y="3922677"/>
            <a:ext cx="46640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29" name="Text Placeholder 2">
            <a:extLst>
              <a:ext uri="{FF2B5EF4-FFF2-40B4-BE49-F238E27FC236}">
                <a16:creationId xmlns:a16="http://schemas.microsoft.com/office/drawing/2014/main" id="{027CECC8-3D78-439A-96E3-765AC50D04CC}"/>
              </a:ext>
            </a:extLst>
          </p:cNvPr>
          <p:cNvSpPr>
            <a:spLocks noGrp="1"/>
          </p:cNvSpPr>
          <p:nvPr>
            <p:ph type="body" sz="quarter" idx="24"/>
          </p:nvPr>
        </p:nvSpPr>
        <p:spPr>
          <a:xfrm>
            <a:off x="6337866" y="3905963"/>
            <a:ext cx="4664028"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119946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7"/>
        <p:cNvGrpSpPr/>
        <p:nvPr/>
      </p:nvGrpSpPr>
      <p:grpSpPr>
        <a:xfrm>
          <a:off x="0" y="0"/>
          <a:ext cx="0" cy="0"/>
          <a:chOff x="0" y="0"/>
          <a:chExt cx="0" cy="0"/>
        </a:xfrm>
      </p:grpSpPr>
      <p:sp>
        <p:nvSpPr>
          <p:cNvPr id="11" name="Rectangle 10">
            <a:extLst>
              <a:ext uri="{FF2B5EF4-FFF2-40B4-BE49-F238E27FC236}">
                <a16:creationId xmlns:a16="http://schemas.microsoft.com/office/drawing/2014/main" id="{873FE088-90C9-4D6A-805B-CFA04D378188}"/>
              </a:ext>
            </a:extLst>
          </p:cNvPr>
          <p:cNvSpPr/>
          <p:nvPr userDrawn="1"/>
        </p:nvSpPr>
        <p:spPr>
          <a:xfrm>
            <a:off x="0" y="0"/>
            <a:ext cx="12192000" cy="1422762"/>
          </a:xfrm>
          <a:prstGeom prst="rect">
            <a:avLst/>
          </a:prstGeom>
          <a:solidFill>
            <a:srgbClr val="0F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5" name="Text Placeholder 4">
            <a:extLst>
              <a:ext uri="{FF2B5EF4-FFF2-40B4-BE49-F238E27FC236}">
                <a16:creationId xmlns:a16="http://schemas.microsoft.com/office/drawing/2014/main" id="{C67DE6CF-A2E8-44C1-89E3-96488FEBAC4D}"/>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4271290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11" name="Text Placeholder 2">
            <a:extLst>
              <a:ext uri="{FF2B5EF4-FFF2-40B4-BE49-F238E27FC236}">
                <a16:creationId xmlns:a16="http://schemas.microsoft.com/office/drawing/2014/main" id="{0D4E7FF7-82DA-4901-9A19-CC737D1501DC}"/>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13" name="Text Placeholder 2">
            <a:extLst>
              <a:ext uri="{FF2B5EF4-FFF2-40B4-BE49-F238E27FC236}">
                <a16:creationId xmlns:a16="http://schemas.microsoft.com/office/drawing/2014/main" id="{DCCA6767-8630-4E00-AAEC-E018B48DFB86}"/>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15" name="Text Placeholder 2">
            <a:extLst>
              <a:ext uri="{FF2B5EF4-FFF2-40B4-BE49-F238E27FC236}">
                <a16:creationId xmlns:a16="http://schemas.microsoft.com/office/drawing/2014/main" id="{3F073264-2538-4678-A5B5-9AF688B2838D}"/>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16" name="Text Placeholder 2">
            <a:extLst>
              <a:ext uri="{FF2B5EF4-FFF2-40B4-BE49-F238E27FC236}">
                <a16:creationId xmlns:a16="http://schemas.microsoft.com/office/drawing/2014/main" id="{F80208BB-C3A6-4707-B7E8-5ED10CE4377F}"/>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3653009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0F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9F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3499240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rgbClr val="ABD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86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rgbClr val="ABD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6" name="Text Placeholder 2">
            <a:extLst>
              <a:ext uri="{FF2B5EF4-FFF2-40B4-BE49-F238E27FC236}">
                <a16:creationId xmlns:a16="http://schemas.microsoft.com/office/drawing/2014/main" id="{70E40385-158B-43A5-BD04-810E482F7476}"/>
              </a:ext>
            </a:extLst>
          </p:cNvPr>
          <p:cNvSpPr>
            <a:spLocks noGrp="1"/>
          </p:cNvSpPr>
          <p:nvPr>
            <p:ph type="body" sz="quarter" idx="22"/>
          </p:nvPr>
        </p:nvSpPr>
        <p:spPr>
          <a:xfrm>
            <a:off x="1607363"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7" name="Text Placeholder 2">
            <a:extLst>
              <a:ext uri="{FF2B5EF4-FFF2-40B4-BE49-F238E27FC236}">
                <a16:creationId xmlns:a16="http://schemas.microsoft.com/office/drawing/2014/main" id="{44FB9588-21F1-47E6-AEA4-67A6600BB7AE}"/>
              </a:ext>
            </a:extLst>
          </p:cNvPr>
          <p:cNvSpPr>
            <a:spLocks noGrp="1"/>
          </p:cNvSpPr>
          <p:nvPr>
            <p:ph type="body" sz="quarter" idx="23"/>
          </p:nvPr>
        </p:nvSpPr>
        <p:spPr>
          <a:xfrm>
            <a:off x="5294271" y="3239294"/>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8" name="Text Placeholder 2">
            <a:extLst>
              <a:ext uri="{FF2B5EF4-FFF2-40B4-BE49-F238E27FC236}">
                <a16:creationId xmlns:a16="http://schemas.microsoft.com/office/drawing/2014/main" id="{9C6A7A96-1A3D-41AC-9D8A-166A8B84EB06}"/>
              </a:ext>
            </a:extLst>
          </p:cNvPr>
          <p:cNvSpPr>
            <a:spLocks noGrp="1"/>
          </p:cNvSpPr>
          <p:nvPr>
            <p:ph type="body" sz="quarter" idx="24"/>
          </p:nvPr>
        </p:nvSpPr>
        <p:spPr>
          <a:xfrm>
            <a:off x="1607363"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
        <p:nvSpPr>
          <p:cNvPr id="39" name="Text Placeholder 2">
            <a:extLst>
              <a:ext uri="{FF2B5EF4-FFF2-40B4-BE49-F238E27FC236}">
                <a16:creationId xmlns:a16="http://schemas.microsoft.com/office/drawing/2014/main" id="{6C2DC7D4-0F4A-48D8-9418-8A959E078CC6}"/>
              </a:ext>
            </a:extLst>
          </p:cNvPr>
          <p:cNvSpPr>
            <a:spLocks noGrp="1"/>
          </p:cNvSpPr>
          <p:nvPr>
            <p:ph type="body" sz="quarter" idx="25"/>
          </p:nvPr>
        </p:nvSpPr>
        <p:spPr>
          <a:xfrm>
            <a:off x="5294271" y="4675371"/>
            <a:ext cx="3442430" cy="379412"/>
          </a:xfrm>
          <a:prstGeom prst="rect">
            <a:avLst/>
          </a:prstGeom>
        </p:spPr>
        <p:txBody>
          <a:bodyPr/>
          <a:lstStyle>
            <a:lvl1pPr marL="285750" indent="-285750">
              <a:buFont typeface="Arial" panose="020B0604020202020204" pitchFamily="34" charset="0"/>
              <a:buChar char="•"/>
              <a:defRPr sz="1600" b="0">
                <a:solidFill>
                  <a:srgbClr val="3F3F3F"/>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41866937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70B167-B947-4AA0-BA21-1EADF199B67E}"/>
              </a:ext>
            </a:extLst>
          </p:cNvPr>
          <p:cNvSpPr>
            <a:spLocks noGrp="1"/>
          </p:cNvSpPr>
          <p:nvPr>
            <p:ph type="pic" sz="quarter" idx="24"/>
          </p:nvPr>
        </p:nvSpPr>
        <p:spPr>
          <a:xfrm>
            <a:off x="1608138" y="3240088"/>
            <a:ext cx="3441700" cy="1885950"/>
          </a:xfrm>
          <a:prstGeom prst="rect">
            <a:avLst/>
          </a:prstGeom>
        </p:spPr>
        <p:txBody>
          <a:bodyPr/>
          <a:lstStyle/>
          <a:p>
            <a:endParaRPr lang="en-GB"/>
          </a:p>
        </p:txBody>
      </p:sp>
      <p:sp>
        <p:nvSpPr>
          <p:cNvPr id="29" name="Rectangle 28">
            <a:extLst>
              <a:ext uri="{FF2B5EF4-FFF2-40B4-BE49-F238E27FC236}">
                <a16:creationId xmlns:a16="http://schemas.microsoft.com/office/drawing/2014/main" id="{D36785A2-B413-4BAE-AEF8-3DDA158A2670}"/>
              </a:ext>
            </a:extLst>
          </p:cNvPr>
          <p:cNvSpPr/>
          <p:nvPr userDrawn="1"/>
        </p:nvSpPr>
        <p:spPr>
          <a:xfrm>
            <a:off x="1607363" y="2350707"/>
            <a:ext cx="3442430" cy="6421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863F04A-B737-4607-A529-5082E4751C68}"/>
              </a:ext>
            </a:extLst>
          </p:cNvPr>
          <p:cNvSpPr/>
          <p:nvPr userDrawn="1"/>
        </p:nvSpPr>
        <p:spPr>
          <a:xfrm>
            <a:off x="0" y="0"/>
            <a:ext cx="12192000" cy="1422762"/>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icture Placeholder 14">
            <a:extLst>
              <a:ext uri="{FF2B5EF4-FFF2-40B4-BE49-F238E27FC236}">
                <a16:creationId xmlns:a16="http://schemas.microsoft.com/office/drawing/2014/main" id="{2F890600-8967-4DA1-9517-B53278787EA3}"/>
              </a:ext>
            </a:extLst>
          </p:cNvPr>
          <p:cNvSpPr>
            <a:spLocks noGrp="1"/>
          </p:cNvSpPr>
          <p:nvPr>
            <p:ph type="pic" sz="quarter" idx="15"/>
          </p:nvPr>
        </p:nvSpPr>
        <p:spPr>
          <a:xfrm>
            <a:off x="9629368" y="-860914"/>
            <a:ext cx="3822602" cy="3706437"/>
          </a:xfrm>
          <a:prstGeom prst="ellipse">
            <a:avLst/>
          </a:prstGeom>
        </p:spPr>
        <p:txBody>
          <a:bodyPr/>
          <a:lstStyle/>
          <a:p>
            <a:endParaRPr lang="en-GB"/>
          </a:p>
        </p:txBody>
      </p:sp>
      <p:sp>
        <p:nvSpPr>
          <p:cNvPr id="18" name="Text Placeholder 4">
            <a:extLst>
              <a:ext uri="{FF2B5EF4-FFF2-40B4-BE49-F238E27FC236}">
                <a16:creationId xmlns:a16="http://schemas.microsoft.com/office/drawing/2014/main" id="{781B1D3E-1522-4E45-930E-B925BEB97971}"/>
              </a:ext>
            </a:extLst>
          </p:cNvPr>
          <p:cNvSpPr>
            <a:spLocks noGrp="1"/>
          </p:cNvSpPr>
          <p:nvPr>
            <p:ph type="body" sz="quarter" idx="19"/>
          </p:nvPr>
        </p:nvSpPr>
        <p:spPr>
          <a:xfrm>
            <a:off x="385763" y="401638"/>
            <a:ext cx="9244012" cy="835025"/>
          </a:xfrm>
          <a:prstGeom prst="rect">
            <a:avLst/>
          </a:prstGeom>
        </p:spPr>
        <p:txBody>
          <a:bodyPr/>
          <a:lstStyle>
            <a:lvl1pPr>
              <a:defRPr sz="2700" b="1">
                <a:solidFill>
                  <a:schemeClr val="bg1"/>
                </a:solidFill>
                <a:latin typeface="Noto Sans" panose="020B0502040504020204"/>
              </a:defRPr>
            </a:lvl1pPr>
          </a:lstStyle>
          <a:p>
            <a:pPr lvl="0"/>
            <a:r>
              <a:rPr lang="en-US"/>
              <a:t>Click to edit Master text styles</a:t>
            </a:r>
          </a:p>
        </p:txBody>
      </p:sp>
      <p:sp>
        <p:nvSpPr>
          <p:cNvPr id="30" name="Text Placeholder 2">
            <a:extLst>
              <a:ext uri="{FF2B5EF4-FFF2-40B4-BE49-F238E27FC236}">
                <a16:creationId xmlns:a16="http://schemas.microsoft.com/office/drawing/2014/main" id="{6BAA4676-846C-432E-853A-7CB4A01CB0B1}"/>
              </a:ext>
            </a:extLst>
          </p:cNvPr>
          <p:cNvSpPr>
            <a:spLocks noGrp="1"/>
          </p:cNvSpPr>
          <p:nvPr>
            <p:ph type="body" sz="quarter" idx="20"/>
          </p:nvPr>
        </p:nvSpPr>
        <p:spPr>
          <a:xfrm>
            <a:off x="1673836"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31" name="Rectangle 30">
            <a:extLst>
              <a:ext uri="{FF2B5EF4-FFF2-40B4-BE49-F238E27FC236}">
                <a16:creationId xmlns:a16="http://schemas.microsoft.com/office/drawing/2014/main" id="{0EE35B40-41E5-4B1D-89BB-DB3C5C3EA4B1}"/>
              </a:ext>
            </a:extLst>
          </p:cNvPr>
          <p:cNvSpPr/>
          <p:nvPr userDrawn="1"/>
        </p:nvSpPr>
        <p:spPr>
          <a:xfrm>
            <a:off x="5294271" y="2350707"/>
            <a:ext cx="3442430" cy="6421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 Placeholder 2">
            <a:extLst>
              <a:ext uri="{FF2B5EF4-FFF2-40B4-BE49-F238E27FC236}">
                <a16:creationId xmlns:a16="http://schemas.microsoft.com/office/drawing/2014/main" id="{9DC89CF6-A9B9-4943-A3D7-11A647352879}"/>
              </a:ext>
            </a:extLst>
          </p:cNvPr>
          <p:cNvSpPr>
            <a:spLocks noGrp="1"/>
          </p:cNvSpPr>
          <p:nvPr>
            <p:ph type="body" sz="quarter" idx="21"/>
          </p:nvPr>
        </p:nvSpPr>
        <p:spPr>
          <a:xfrm>
            <a:off x="5360744" y="2465388"/>
            <a:ext cx="3047549" cy="379412"/>
          </a:xfrm>
          <a:prstGeom prst="rect">
            <a:avLst/>
          </a:prstGeom>
        </p:spPr>
        <p:txBody>
          <a:bodyPr/>
          <a:lstStyle>
            <a:lvl1pPr>
              <a:defRPr sz="1600" b="1">
                <a:solidFill>
                  <a:schemeClr val="bg1"/>
                </a:solidFill>
                <a:latin typeface="Noto Sans" panose="020B0502040504020204"/>
              </a:defRPr>
            </a:lvl1pPr>
          </a:lstStyle>
          <a:p>
            <a:pPr lvl="0"/>
            <a:r>
              <a:rPr lang="en-US"/>
              <a:t>Click to edit Master text styles</a:t>
            </a:r>
          </a:p>
        </p:txBody>
      </p:sp>
      <p:sp>
        <p:nvSpPr>
          <p:cNvPr id="15" name="Picture Placeholder 2">
            <a:extLst>
              <a:ext uri="{FF2B5EF4-FFF2-40B4-BE49-F238E27FC236}">
                <a16:creationId xmlns:a16="http://schemas.microsoft.com/office/drawing/2014/main" id="{84B2389E-0BE4-4BDC-9E1B-5DA8841FB816}"/>
              </a:ext>
            </a:extLst>
          </p:cNvPr>
          <p:cNvSpPr>
            <a:spLocks noGrp="1"/>
          </p:cNvSpPr>
          <p:nvPr>
            <p:ph type="pic" sz="quarter" idx="25"/>
          </p:nvPr>
        </p:nvSpPr>
        <p:spPr>
          <a:xfrm>
            <a:off x="5295001" y="3244362"/>
            <a:ext cx="3441700" cy="1885950"/>
          </a:xfrm>
          <a:prstGeom prst="rect">
            <a:avLst/>
          </a:prstGeom>
        </p:spPr>
        <p:txBody>
          <a:bodyPr/>
          <a:lstStyle/>
          <a:p>
            <a:endParaRPr lang="en-GB"/>
          </a:p>
        </p:txBody>
      </p:sp>
    </p:spTree>
    <p:extLst>
      <p:ext uri="{BB962C8B-B14F-4D97-AF65-F5344CB8AC3E}">
        <p14:creationId xmlns:p14="http://schemas.microsoft.com/office/powerpoint/2010/main" val="28204665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6412DD-BB40-4C5D-80F7-E85B84016F4D}"/>
              </a:ext>
            </a:extLst>
          </p:cNvPr>
          <p:cNvPicPr>
            <a:picLocks noChangeAspect="1"/>
          </p:cNvPicPr>
          <p:nvPr userDrawn="1"/>
        </p:nvPicPr>
        <p:blipFill>
          <a:blip r:embed="rId2"/>
          <a:stretch>
            <a:fillRect/>
          </a:stretch>
        </p:blipFill>
        <p:spPr>
          <a:xfrm>
            <a:off x="6842506" y="0"/>
            <a:ext cx="5349494" cy="6858000"/>
          </a:xfrm>
          <a:prstGeom prst="rect">
            <a:avLst/>
          </a:prstGeom>
        </p:spPr>
      </p:pic>
      <p:sp>
        <p:nvSpPr>
          <p:cNvPr id="15" name="Picture Placeholder 14">
            <a:extLst>
              <a:ext uri="{FF2B5EF4-FFF2-40B4-BE49-F238E27FC236}">
                <a16:creationId xmlns:a16="http://schemas.microsoft.com/office/drawing/2014/main" id="{B4F21B1B-E674-4F5F-B232-D09DCDA21B63}"/>
              </a:ext>
            </a:extLst>
          </p:cNvPr>
          <p:cNvSpPr>
            <a:spLocks noGrp="1"/>
          </p:cNvSpPr>
          <p:nvPr>
            <p:ph type="pic" sz="quarter" idx="10"/>
          </p:nvPr>
        </p:nvSpPr>
        <p:spPr>
          <a:xfrm>
            <a:off x="381" y="0"/>
            <a:ext cx="6842125" cy="6858000"/>
          </a:xfrm>
          <a:prstGeom prst="rect">
            <a:avLst/>
          </a:prstGeom>
        </p:spPr>
        <p:txBody>
          <a:bodyPr/>
          <a:lstStyle/>
          <a:p>
            <a:endParaRPr lang="en-GB"/>
          </a:p>
        </p:txBody>
      </p:sp>
      <p:sp>
        <p:nvSpPr>
          <p:cNvPr id="17" name="Text Placeholder 16">
            <a:extLst>
              <a:ext uri="{FF2B5EF4-FFF2-40B4-BE49-F238E27FC236}">
                <a16:creationId xmlns:a16="http://schemas.microsoft.com/office/drawing/2014/main" id="{8CC06B43-6665-48C4-AD6B-02C047CE31E1}"/>
              </a:ext>
            </a:extLst>
          </p:cNvPr>
          <p:cNvSpPr>
            <a:spLocks noGrp="1"/>
          </p:cNvSpPr>
          <p:nvPr>
            <p:ph type="body" sz="quarter" idx="11"/>
          </p:nvPr>
        </p:nvSpPr>
        <p:spPr>
          <a:xfrm>
            <a:off x="7810500" y="1308100"/>
            <a:ext cx="3414713" cy="1506220"/>
          </a:xfrm>
          <a:prstGeom prst="rect">
            <a:avLst/>
          </a:prstGeom>
        </p:spPr>
        <p:txBody>
          <a:bodyPr/>
          <a:lstStyle>
            <a:lvl1pPr algn="ctr">
              <a:defRPr sz="2400" i="1">
                <a:solidFill>
                  <a:schemeClr val="bg1"/>
                </a:solidFill>
                <a:latin typeface="Noto Sans" panose="020B0502040504020204"/>
              </a:defRPr>
            </a:lvl1pPr>
          </a:lstStyle>
          <a:p>
            <a:pPr lvl="0"/>
            <a:r>
              <a:rPr lang="en-US"/>
              <a:t>Click to edit Master text styles</a:t>
            </a:r>
          </a:p>
        </p:txBody>
      </p:sp>
    </p:spTree>
    <p:extLst>
      <p:ext uri="{BB962C8B-B14F-4D97-AF65-F5344CB8AC3E}">
        <p14:creationId xmlns:p14="http://schemas.microsoft.com/office/powerpoint/2010/main" val="18456280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1" name="Google Shape;31;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3" name="Google Shape;33;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0172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01165C9-103A-DB42-9601-5607DE6BC093}" type="datetimeFigureOut">
              <a:rPr lang="en-CH" smtClean="0"/>
              <a:t>05/31/2022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391631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1165C9-103A-DB42-9601-5607DE6BC093}" type="datetimeFigureOut">
              <a:rPr lang="en-CH" smtClean="0"/>
              <a:t>05/31/2022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1249062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01165C9-103A-DB42-9601-5607DE6BC093}" type="datetimeFigureOut">
              <a:rPr lang="en-CH" smtClean="0"/>
              <a:t>05/31/2022</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2857801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p:txBody>
          <a:bodyPr/>
          <a:lstStyle/>
          <a:p>
            <a:fld id="{A01165C9-103A-DB42-9601-5607DE6BC093}" type="datetimeFigureOut">
              <a:rPr lang="en-CH" smtClean="0"/>
              <a:t>05/31/2022</a:t>
            </a:fld>
            <a:endParaRPr lang="en-CH"/>
          </a:p>
        </p:txBody>
      </p:sp>
      <p:sp>
        <p:nvSpPr>
          <p:cNvPr id="9" name="Footer Placeholder 8"/>
          <p:cNvSpPr>
            <a:spLocks noGrp="1"/>
          </p:cNvSpPr>
          <p:nvPr>
            <p:ph type="ftr" sz="quarter" idx="11"/>
          </p:nvPr>
        </p:nvSpPr>
        <p:spPr/>
        <p:txBody>
          <a:bodyPr/>
          <a:lstStyle/>
          <a:p>
            <a:endParaRPr lang="en-CH"/>
          </a:p>
        </p:txBody>
      </p:sp>
      <p:sp>
        <p:nvSpPr>
          <p:cNvPr id="10" name="Slide Number Placeholder 9"/>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1666412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0"/>
          </p:nvPr>
        </p:nvSpPr>
        <p:spPr/>
        <p:txBody>
          <a:bodyPr/>
          <a:lstStyle/>
          <a:p>
            <a:fld id="{A01165C9-103A-DB42-9601-5607DE6BC093}" type="datetimeFigureOut">
              <a:rPr lang="en-CH" smtClean="0"/>
              <a:t>05/31/2022</a:t>
            </a:fld>
            <a:endParaRPr lang="en-CH"/>
          </a:p>
        </p:txBody>
      </p:sp>
      <p:sp>
        <p:nvSpPr>
          <p:cNvPr id="11" name="Footer Placeholder 10"/>
          <p:cNvSpPr>
            <a:spLocks noGrp="1"/>
          </p:cNvSpPr>
          <p:nvPr>
            <p:ph type="ftr" sz="quarter" idx="11"/>
          </p:nvPr>
        </p:nvSpPr>
        <p:spPr/>
        <p:txBody>
          <a:bodyPr/>
          <a:lstStyle/>
          <a:p>
            <a:endParaRPr lang="en-CH"/>
          </a:p>
        </p:txBody>
      </p:sp>
      <p:sp>
        <p:nvSpPr>
          <p:cNvPr id="12" name="Slide Number Placeholder 11"/>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3351332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a:p>
        </p:txBody>
      </p:sp>
      <p:sp>
        <p:nvSpPr>
          <p:cNvPr id="2" name="Date Placeholder 1"/>
          <p:cNvSpPr>
            <a:spLocks noGrp="1"/>
          </p:cNvSpPr>
          <p:nvPr>
            <p:ph type="dt" sz="half" idx="10"/>
          </p:nvPr>
        </p:nvSpPr>
        <p:spPr/>
        <p:txBody>
          <a:bodyPr/>
          <a:lstStyle/>
          <a:p>
            <a:fld id="{A01165C9-103A-DB42-9601-5607DE6BC093}" type="datetimeFigureOut">
              <a:rPr lang="en-CH" smtClean="0"/>
              <a:t>05/31/2022</a:t>
            </a:fld>
            <a:endParaRPr lang="en-CH"/>
          </a:p>
        </p:txBody>
      </p:sp>
      <p:sp>
        <p:nvSpPr>
          <p:cNvPr id="7" name="Footer Placeholder 6"/>
          <p:cNvSpPr>
            <a:spLocks noGrp="1"/>
          </p:cNvSpPr>
          <p:nvPr>
            <p:ph type="ftr" sz="quarter" idx="11"/>
          </p:nvPr>
        </p:nvSpPr>
        <p:spPr/>
        <p:txBody>
          <a:bodyPr/>
          <a:lstStyle/>
          <a:p>
            <a:endParaRPr lang="en-CH"/>
          </a:p>
        </p:txBody>
      </p:sp>
      <p:sp>
        <p:nvSpPr>
          <p:cNvPr id="8" name="Slide Number Placeholder 7"/>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161574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1165C9-103A-DB42-9601-5607DE6BC093}" type="datetimeFigureOut">
              <a:rPr lang="en-CH" smtClean="0"/>
              <a:t>05/31/2022</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115917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A01165C9-103A-DB42-9601-5607DE6BC093}" type="datetimeFigureOut">
              <a:rPr lang="en-CH" smtClean="0"/>
              <a:t>05/31/2022</a:t>
            </a:fld>
            <a:endParaRPr lang="en-CH"/>
          </a:p>
        </p:txBody>
      </p:sp>
      <p:sp>
        <p:nvSpPr>
          <p:cNvPr id="9" name="Footer Placeholder 8"/>
          <p:cNvSpPr>
            <a:spLocks noGrp="1"/>
          </p:cNvSpPr>
          <p:nvPr>
            <p:ph type="ftr" sz="quarter" idx="11"/>
          </p:nvPr>
        </p:nvSpPr>
        <p:spPr/>
        <p:txBody>
          <a:bodyPr/>
          <a:lstStyle/>
          <a:p>
            <a:endParaRPr lang="en-CH"/>
          </a:p>
        </p:txBody>
      </p:sp>
      <p:sp>
        <p:nvSpPr>
          <p:cNvPr id="10" name="Slide Number Placeholder 9"/>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246207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A01165C9-103A-DB42-9601-5607DE6BC093}" type="datetimeFigureOut">
              <a:rPr lang="en-CH" smtClean="0"/>
              <a:t>05/31/2022</a:t>
            </a:fld>
            <a:endParaRPr lang="en-CH"/>
          </a:p>
        </p:txBody>
      </p:sp>
      <p:sp>
        <p:nvSpPr>
          <p:cNvPr id="9" name="Footer Placeholder 8"/>
          <p:cNvSpPr>
            <a:spLocks noGrp="1"/>
          </p:cNvSpPr>
          <p:nvPr>
            <p:ph type="ftr" sz="quarter" idx="11"/>
          </p:nvPr>
        </p:nvSpPr>
        <p:spPr>
          <a:xfrm>
            <a:off x="3499101" y="6356350"/>
            <a:ext cx="5911517" cy="365125"/>
          </a:xfrm>
        </p:spPr>
        <p:txBody>
          <a:bodyPr/>
          <a:lstStyle/>
          <a:p>
            <a:endParaRPr lang="en-CH"/>
          </a:p>
        </p:txBody>
      </p:sp>
      <p:sp>
        <p:nvSpPr>
          <p:cNvPr id="10" name="Slide Number Placeholder 9"/>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4133882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01165C9-103A-DB42-9601-5607DE6BC093}" type="datetimeFigureOut">
              <a:rPr lang="en-CH" smtClean="0"/>
              <a:t>05/31/2022</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170040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01165C9-103A-DB42-9601-5607DE6BC093}" type="datetimeFigureOut">
              <a:rPr lang="en-CH" smtClean="0"/>
              <a:t>05/31/2022</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8164BFF9-469B-A842-B435-E6CA3FC5A815}" type="slidenum">
              <a:rPr lang="en-CH" smtClean="0"/>
              <a:t>‹#›</a:t>
            </a:fld>
            <a:endParaRPr lang="en-CH"/>
          </a:p>
        </p:txBody>
      </p:sp>
    </p:spTree>
    <p:extLst>
      <p:ext uri="{BB962C8B-B14F-4D97-AF65-F5344CB8AC3E}">
        <p14:creationId xmlns:p14="http://schemas.microsoft.com/office/powerpoint/2010/main" val="587051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1541-6DC0-9E45-8701-CA74E07180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489DDCB8-AC97-8840-B300-E45BD2E0B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06000D73-3A19-224C-8F3A-6FF3BF5F676E}"/>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5" name="Footer Placeholder 4">
            <a:extLst>
              <a:ext uri="{FF2B5EF4-FFF2-40B4-BE49-F238E27FC236}">
                <a16:creationId xmlns:a16="http://schemas.microsoft.com/office/drawing/2014/main" id="{7075F04E-2EE2-864B-804D-61B42F166F9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0058331-6290-CC47-8A8A-F36E695DBD9F}"/>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1082167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A370-B9EF-2D41-B953-44ED9A7C61E7}"/>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DD95D675-3D73-2F43-BD3F-3600A5EE09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08282231-D6FE-D14A-A4DD-9038A8304F3A}"/>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5" name="Footer Placeholder 4">
            <a:extLst>
              <a:ext uri="{FF2B5EF4-FFF2-40B4-BE49-F238E27FC236}">
                <a16:creationId xmlns:a16="http://schemas.microsoft.com/office/drawing/2014/main" id="{A666D631-4415-1F48-8BAB-B34A0646E9A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6E02F2C-7C2B-7B4E-B5F9-EE70455AAF11}"/>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33086490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7FED-1945-6543-9154-5817EEACAD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E599D351-9EBB-334A-B544-120158076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8E5B40-D18A-8D47-B621-C806C22571BD}"/>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5" name="Footer Placeholder 4">
            <a:extLst>
              <a:ext uri="{FF2B5EF4-FFF2-40B4-BE49-F238E27FC236}">
                <a16:creationId xmlns:a16="http://schemas.microsoft.com/office/drawing/2014/main" id="{AC1C9D59-7E4C-9F47-88CA-6C33E695CE1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8B7D698-89D7-B541-94F9-1F53B8A3C1FB}"/>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2333379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81AB-5702-1445-88EE-7B6A54BC14D8}"/>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C6E861BE-6860-234B-A17A-A67835E2C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80E05AF3-07E8-8848-9BF0-A0C69258655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134EA0D2-DDD5-4D45-9327-DE8AA98BD80F}"/>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6" name="Footer Placeholder 5">
            <a:extLst>
              <a:ext uri="{FF2B5EF4-FFF2-40B4-BE49-F238E27FC236}">
                <a16:creationId xmlns:a16="http://schemas.microsoft.com/office/drawing/2014/main" id="{BB756CBB-D030-FB4B-8ACD-CD6A1A127D4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C699A7C-D603-9142-9FD7-59A862C0C507}"/>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479999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A2F9D-12A0-AE49-8C0F-3BA17773AEA4}"/>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F538B866-CC08-7844-A55F-768C1152B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A58111-9329-A840-A1F1-90B63CAC11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51148DBC-C099-224D-B5E2-B0BA25143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CB4DD4-FDD3-B140-A759-7EF03B383F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2155C4E5-B6BF-4241-B675-8AA0E9C6A381}"/>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8" name="Footer Placeholder 7">
            <a:extLst>
              <a:ext uri="{FF2B5EF4-FFF2-40B4-BE49-F238E27FC236}">
                <a16:creationId xmlns:a16="http://schemas.microsoft.com/office/drawing/2014/main" id="{A67CBD00-398B-3848-AFD6-00D5BBE48994}"/>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3EDB8E72-F752-D24F-B602-E9A1907E71F5}"/>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2790318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AA65-393F-7645-BE24-B3EFD8257B49}"/>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9AF00E5B-2CD4-1342-8B86-54656FFC7BED}"/>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4" name="Footer Placeholder 3">
            <a:extLst>
              <a:ext uri="{FF2B5EF4-FFF2-40B4-BE49-F238E27FC236}">
                <a16:creationId xmlns:a16="http://schemas.microsoft.com/office/drawing/2014/main" id="{8130E2DB-AB0C-6F40-BF50-AB67E1AC0ED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7EEB5F40-6F29-D244-B326-F60B63B557AA}"/>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60561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15142-5923-B242-B0B3-05AFEBCF1BED}"/>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3" name="Footer Placeholder 2">
            <a:extLst>
              <a:ext uri="{FF2B5EF4-FFF2-40B4-BE49-F238E27FC236}">
                <a16:creationId xmlns:a16="http://schemas.microsoft.com/office/drawing/2014/main" id="{FF40F22F-3F7E-AB44-84B8-7D0C26F762D6}"/>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C261F439-9125-A24D-81F7-7EE8971B348B}"/>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2332924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F658-9FA2-5F4D-B76D-463A6E7BC5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2819CFCD-B0F1-C64D-8C2F-61B1FD576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67D53F42-8ADB-4848-BF1D-0871424D0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E76FBD-DE8C-EC4F-AEA2-20E2181FD69C}"/>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6" name="Footer Placeholder 5">
            <a:extLst>
              <a:ext uri="{FF2B5EF4-FFF2-40B4-BE49-F238E27FC236}">
                <a16:creationId xmlns:a16="http://schemas.microsoft.com/office/drawing/2014/main" id="{FD2820EB-1D92-2845-91C6-41A1399A2FBF}"/>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54329B1-1D07-A94F-B1B0-41C264D60BD7}"/>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3064326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4F2D-2ABD-954B-8A52-2CB27519D1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230D1415-B4F1-5443-9263-B86642792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A91D1D67-FD9F-8448-8C63-6430FDD1C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9C539-12F8-BA4E-8E4D-95CC40C7803C}"/>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6" name="Footer Placeholder 5">
            <a:extLst>
              <a:ext uri="{FF2B5EF4-FFF2-40B4-BE49-F238E27FC236}">
                <a16:creationId xmlns:a16="http://schemas.microsoft.com/office/drawing/2014/main" id="{B24FD29E-0EF4-9943-83F0-3AF137799C8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2B56C53-A38B-9241-ADAD-5C61B58F9105}"/>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1462386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BB6A-13B1-A144-954A-BD8F84CC4EEF}"/>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8BB3AD3B-9050-414A-BB2D-CCCCF88F1C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FC38E72-DFF7-664F-9A5C-19FC7AA2F921}"/>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5" name="Footer Placeholder 4">
            <a:extLst>
              <a:ext uri="{FF2B5EF4-FFF2-40B4-BE49-F238E27FC236}">
                <a16:creationId xmlns:a16="http://schemas.microsoft.com/office/drawing/2014/main" id="{C531A690-1CFC-0549-A382-CD98599CD53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FF0EC5A-9965-4346-9D95-0850C094135F}"/>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2264252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1FEAF-D9F3-F948-A640-9FBFF2ED30C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267B38B9-2516-4944-97E3-568CFE6283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D3D452B5-4A33-9D41-B2A6-ACEBB5A88CFF}"/>
              </a:ext>
            </a:extLst>
          </p:cNvPr>
          <p:cNvSpPr>
            <a:spLocks noGrp="1"/>
          </p:cNvSpPr>
          <p:nvPr>
            <p:ph type="dt" sz="half" idx="10"/>
          </p:nvPr>
        </p:nvSpPr>
        <p:spPr/>
        <p:txBody>
          <a:bodyPr/>
          <a:lstStyle/>
          <a:p>
            <a:fld id="{77800293-8062-E841-9698-59AA94A57120}" type="datetimeFigureOut">
              <a:rPr lang="en-CH" smtClean="0"/>
              <a:t>05/31/2022</a:t>
            </a:fld>
            <a:endParaRPr lang="en-CH"/>
          </a:p>
        </p:txBody>
      </p:sp>
      <p:sp>
        <p:nvSpPr>
          <p:cNvPr id="5" name="Footer Placeholder 4">
            <a:extLst>
              <a:ext uri="{FF2B5EF4-FFF2-40B4-BE49-F238E27FC236}">
                <a16:creationId xmlns:a16="http://schemas.microsoft.com/office/drawing/2014/main" id="{8EA65538-6CF0-6A47-8C27-50B17FA3641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0724091-EEE8-E74E-AC2E-3210BAE4F8DD}"/>
              </a:ext>
            </a:extLst>
          </p:cNvPr>
          <p:cNvSpPr>
            <a:spLocks noGrp="1"/>
          </p:cNvSpPr>
          <p:nvPr>
            <p:ph type="sldNum" sz="quarter" idx="12"/>
          </p:nvPr>
        </p:nvSpPr>
        <p:spPr/>
        <p:txBody>
          <a:bodyPr/>
          <a:lstStyle/>
          <a:p>
            <a:fld id="{F3D8C9CC-3B91-9B4D-98FB-AE8B7398943E}" type="slidenum">
              <a:rPr lang="en-CH" smtClean="0"/>
              <a:t>‹#›</a:t>
            </a:fld>
            <a:endParaRPr lang="en-CH"/>
          </a:p>
        </p:txBody>
      </p:sp>
    </p:spTree>
    <p:extLst>
      <p:ext uri="{BB962C8B-B14F-4D97-AF65-F5344CB8AC3E}">
        <p14:creationId xmlns:p14="http://schemas.microsoft.com/office/powerpoint/2010/main" val="416353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2022/5/31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TextBox 2">
            <a:extLst>
              <a:ext uri="{FF2B5EF4-FFF2-40B4-BE49-F238E27FC236}">
                <a16:creationId xmlns:a16="http://schemas.microsoft.com/office/drawing/2014/main" id="{C12792CB-EE5F-4042-BF73-593FE08E86D9}"/>
              </a:ext>
            </a:extLst>
          </p:cNvPr>
          <p:cNvSpPr txBox="1"/>
          <p:nvPr userDrawn="1"/>
        </p:nvSpPr>
        <p:spPr>
          <a:xfrm>
            <a:off x="11115040" y="6410960"/>
            <a:ext cx="822960" cy="246221"/>
          </a:xfrm>
          <a:prstGeom prst="rect">
            <a:avLst/>
          </a:prstGeom>
          <a:noFill/>
        </p:spPr>
        <p:txBody>
          <a:bodyPr wrap="square" rtlCol="0">
            <a:spAutoFit/>
          </a:bodyPr>
          <a:lstStyle/>
          <a:p>
            <a:pPr algn="r"/>
            <a:fld id="{1120B299-8AA8-47B6-B2FB-EFF3B90374D2}" type="slidenum">
              <a:rPr lang="en-GB" sz="1000" smtClean="0">
                <a:solidFill>
                  <a:srgbClr val="3F3F3F"/>
                </a:solidFill>
                <a:latin typeface="Noto Sans" panose="020B0502040504020204"/>
              </a:rPr>
              <a:t>‹#›</a:t>
            </a:fld>
            <a:endParaRPr lang="en-GB" sz="1000">
              <a:solidFill>
                <a:srgbClr val="3F3F3F"/>
              </a:solidFill>
              <a:latin typeface="Noto Sans" panose="020B0502040504020204"/>
            </a:endParaRPr>
          </a:p>
        </p:txBody>
      </p:sp>
    </p:spTree>
    <p:extLst>
      <p:ext uri="{BB962C8B-B14F-4D97-AF65-F5344CB8AC3E}">
        <p14:creationId xmlns:p14="http://schemas.microsoft.com/office/powerpoint/2010/main" val="119752964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01165C9-103A-DB42-9601-5607DE6BC093}" type="datetimeFigureOut">
              <a:rPr lang="en-CH" smtClean="0"/>
              <a:t>05/31/2022</a:t>
            </a:fld>
            <a:endParaRPr lang="en-CH"/>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CH"/>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164BFF9-469B-A842-B435-E6CA3FC5A815}" type="slidenum">
              <a:rPr lang="en-CH" smtClean="0"/>
              <a:t>‹#›</a:t>
            </a:fld>
            <a:endParaRPr lang="en-CH"/>
          </a:p>
        </p:txBody>
      </p:sp>
    </p:spTree>
    <p:extLst>
      <p:ext uri="{BB962C8B-B14F-4D97-AF65-F5344CB8AC3E}">
        <p14:creationId xmlns:p14="http://schemas.microsoft.com/office/powerpoint/2010/main" val="27447175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876842-0E8C-B041-9190-F8128A336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9915F466-C2B7-3C4D-A61D-5E79D8563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542849E0-957B-D04E-935C-4EF65D6E5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0293-8062-E841-9698-59AA94A57120}" type="datetimeFigureOut">
              <a:rPr lang="en-CH" smtClean="0"/>
              <a:t>05/31/2022</a:t>
            </a:fld>
            <a:endParaRPr lang="en-CH"/>
          </a:p>
        </p:txBody>
      </p:sp>
      <p:sp>
        <p:nvSpPr>
          <p:cNvPr id="5" name="Footer Placeholder 4">
            <a:extLst>
              <a:ext uri="{FF2B5EF4-FFF2-40B4-BE49-F238E27FC236}">
                <a16:creationId xmlns:a16="http://schemas.microsoft.com/office/drawing/2014/main" id="{7DD5C0B6-FBBB-474E-907B-D91E8A795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BF2AC6B-1A9D-AB45-AC68-E5742368A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8C9CC-3B91-9B4D-98FB-AE8B7398943E}" type="slidenum">
              <a:rPr lang="en-CH" smtClean="0"/>
              <a:t>‹#›</a:t>
            </a:fld>
            <a:endParaRPr lang="en-CH"/>
          </a:p>
        </p:txBody>
      </p:sp>
    </p:spTree>
    <p:extLst>
      <p:ext uri="{BB962C8B-B14F-4D97-AF65-F5344CB8AC3E}">
        <p14:creationId xmlns:p14="http://schemas.microsoft.com/office/powerpoint/2010/main" val="301413226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60.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emf"/><Relationship Id="rId7" Type="http://schemas.openxmlformats.org/officeDocument/2006/relationships/diagramData" Target="../diagrams/data5.xml"/><Relationship Id="rId2" Type="http://schemas.openxmlformats.org/officeDocument/2006/relationships/notesSlide" Target="../notesSlides/notesSlide14.xml"/><Relationship Id="rId1" Type="http://schemas.openxmlformats.org/officeDocument/2006/relationships/slideLayout" Target="../slideLayouts/slideLayout60.xml"/><Relationship Id="rId6" Type="http://schemas.openxmlformats.org/officeDocument/2006/relationships/image" Target="../media/image9.emf"/><Relationship Id="rId11" Type="http://schemas.microsoft.com/office/2007/relationships/diagramDrawing" Target="../diagrams/drawing5.xml"/><Relationship Id="rId5" Type="http://schemas.openxmlformats.org/officeDocument/2006/relationships/image" Target="../media/image8.emf"/><Relationship Id="rId10" Type="http://schemas.openxmlformats.org/officeDocument/2006/relationships/diagramColors" Target="../diagrams/colors5.xml"/><Relationship Id="rId4" Type="http://schemas.openxmlformats.org/officeDocument/2006/relationships/image" Target="../media/image7.emf"/><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diagramDrawing" Target="../diagrams/drawing6.xml"/><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diagramColors" Target="../diagrams/colors6.xml"/><Relationship Id="rId17" Type="http://schemas.openxmlformats.org/officeDocument/2006/relationships/image" Target="../media/image9.emf"/><Relationship Id="rId2" Type="http://schemas.openxmlformats.org/officeDocument/2006/relationships/notesSlide" Target="../notesSlides/notesSlide15.xml"/><Relationship Id="rId16" Type="http://schemas.openxmlformats.org/officeDocument/2006/relationships/image" Target="../media/image8.emf"/><Relationship Id="rId1" Type="http://schemas.openxmlformats.org/officeDocument/2006/relationships/slideLayout" Target="../slideLayouts/slideLayout60.xml"/><Relationship Id="rId6" Type="http://schemas.openxmlformats.org/officeDocument/2006/relationships/image" Target="../media/image31.svg"/><Relationship Id="rId11" Type="http://schemas.openxmlformats.org/officeDocument/2006/relationships/diagramQuickStyle" Target="../diagrams/quickStyle6.xml"/><Relationship Id="rId5" Type="http://schemas.openxmlformats.org/officeDocument/2006/relationships/image" Target="../media/image30.png"/><Relationship Id="rId15" Type="http://schemas.openxmlformats.org/officeDocument/2006/relationships/image" Target="../media/image7.emf"/><Relationship Id="rId10" Type="http://schemas.openxmlformats.org/officeDocument/2006/relationships/diagramLayout" Target="../diagrams/layout6.xml"/><Relationship Id="rId4" Type="http://schemas.openxmlformats.org/officeDocument/2006/relationships/image" Target="../media/image29.png"/><Relationship Id="rId9" Type="http://schemas.openxmlformats.org/officeDocument/2006/relationships/diagramData" Target="../diagrams/data6.xml"/><Relationship Id="rId14" Type="http://schemas.openxmlformats.org/officeDocument/2006/relationships/image" Target="../media/image6.emf"/></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7.emf"/><Relationship Id="rId3" Type="http://schemas.openxmlformats.org/officeDocument/2006/relationships/image" Target="../media/image30.png"/><Relationship Id="rId7" Type="http://schemas.openxmlformats.org/officeDocument/2006/relationships/diagramData" Target="../diagrams/data7.xml"/><Relationship Id="rId12"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image" Target="../media/image33.png"/><Relationship Id="rId11" Type="http://schemas.microsoft.com/office/2007/relationships/diagramDrawing" Target="../diagrams/drawing7.xml"/><Relationship Id="rId5" Type="http://schemas.openxmlformats.org/officeDocument/2006/relationships/image" Target="../media/image32.png"/><Relationship Id="rId15" Type="http://schemas.openxmlformats.org/officeDocument/2006/relationships/image" Target="../media/image9.emf"/><Relationship Id="rId10" Type="http://schemas.openxmlformats.org/officeDocument/2006/relationships/diagramColors" Target="../diagrams/colors7.xml"/><Relationship Id="rId4" Type="http://schemas.openxmlformats.org/officeDocument/2006/relationships/image" Target="../media/image31.svg"/><Relationship Id="rId9" Type="http://schemas.openxmlformats.org/officeDocument/2006/relationships/diagramQuickStyle" Target="../diagrams/quickStyle7.xml"/><Relationship Id="rId1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8.emf"/><Relationship Id="rId3" Type="http://schemas.openxmlformats.org/officeDocument/2006/relationships/image" Target="../media/image30.png"/><Relationship Id="rId7" Type="http://schemas.openxmlformats.org/officeDocument/2006/relationships/diagramLayout" Target="../diagrams/layout8.xml"/><Relationship Id="rId12" Type="http://schemas.openxmlformats.org/officeDocument/2006/relationships/image" Target="../media/image7.emf"/><Relationship Id="rId2" Type="http://schemas.openxmlformats.org/officeDocument/2006/relationships/notesSlide" Target="../notesSlides/notesSlide17.xml"/><Relationship Id="rId16" Type="http://schemas.openxmlformats.org/officeDocument/2006/relationships/image" Target="../media/image41.jpeg"/><Relationship Id="rId1" Type="http://schemas.openxmlformats.org/officeDocument/2006/relationships/slideLayout" Target="../slideLayouts/slideLayout60.xml"/><Relationship Id="rId6" Type="http://schemas.openxmlformats.org/officeDocument/2006/relationships/diagramData" Target="../diagrams/data8.xml"/><Relationship Id="rId11" Type="http://schemas.openxmlformats.org/officeDocument/2006/relationships/image" Target="../media/image6.emf"/><Relationship Id="rId5" Type="http://schemas.openxmlformats.org/officeDocument/2006/relationships/image" Target="../media/image32.png"/><Relationship Id="rId15" Type="http://schemas.openxmlformats.org/officeDocument/2006/relationships/image" Target="../media/image40.png"/><Relationship Id="rId10" Type="http://schemas.microsoft.com/office/2007/relationships/diagramDrawing" Target="../diagrams/drawing8.xml"/><Relationship Id="rId4" Type="http://schemas.openxmlformats.org/officeDocument/2006/relationships/image" Target="../media/image31.svg"/><Relationship Id="rId9" Type="http://schemas.openxmlformats.org/officeDocument/2006/relationships/diagramColors" Target="../diagrams/colors8.xml"/><Relationship Id="rId14" Type="http://schemas.openxmlformats.org/officeDocument/2006/relationships/image" Target="../media/image9.emf"/></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image" Target="../media/image8.emf"/><Relationship Id="rId3" Type="http://schemas.openxmlformats.org/officeDocument/2006/relationships/image" Target="../media/image30.png"/><Relationship Id="rId7" Type="http://schemas.openxmlformats.org/officeDocument/2006/relationships/diagramLayout" Target="../diagrams/layout9.xml"/><Relationship Id="rId12" Type="http://schemas.openxmlformats.org/officeDocument/2006/relationships/image" Target="../media/image7.emf"/><Relationship Id="rId2" Type="http://schemas.openxmlformats.org/officeDocument/2006/relationships/notesSlide" Target="../notesSlides/notesSlide18.xml"/><Relationship Id="rId16" Type="http://schemas.openxmlformats.org/officeDocument/2006/relationships/image" Target="../media/image41.jpeg"/><Relationship Id="rId1" Type="http://schemas.openxmlformats.org/officeDocument/2006/relationships/slideLayout" Target="../slideLayouts/slideLayout60.xml"/><Relationship Id="rId6" Type="http://schemas.openxmlformats.org/officeDocument/2006/relationships/diagramData" Target="../diagrams/data9.xml"/><Relationship Id="rId11" Type="http://schemas.openxmlformats.org/officeDocument/2006/relationships/image" Target="../media/image6.emf"/><Relationship Id="rId5" Type="http://schemas.openxmlformats.org/officeDocument/2006/relationships/image" Target="../media/image32.png"/><Relationship Id="rId15" Type="http://schemas.openxmlformats.org/officeDocument/2006/relationships/image" Target="../media/image40.png"/><Relationship Id="rId10" Type="http://schemas.microsoft.com/office/2007/relationships/diagramDrawing" Target="../diagrams/drawing9.xml"/><Relationship Id="rId4" Type="http://schemas.openxmlformats.org/officeDocument/2006/relationships/image" Target="../media/image31.svg"/><Relationship Id="rId9" Type="http://schemas.openxmlformats.org/officeDocument/2006/relationships/diagramColors" Target="../diagrams/colors9.xml"/><Relationship Id="rId1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55.xml"/><Relationship Id="rId5" Type="http://schemas.openxmlformats.org/officeDocument/2006/relationships/image" Target="../media/image4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package" Target="../embeddings/Microsoft_Excel_Worksheet.xlsx"/><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emf"/><Relationship Id="rId11" Type="http://schemas.openxmlformats.org/officeDocument/2006/relationships/image" Target="../media/image19.png"/><Relationship Id="rId5" Type="http://schemas.openxmlformats.org/officeDocument/2006/relationships/package" Target="../embeddings/Microsoft_Excel_Worksheet1.xlsx"/><Relationship Id="rId10" Type="http://schemas.openxmlformats.org/officeDocument/2006/relationships/image" Target="../media/image18.png"/><Relationship Id="rId4" Type="http://schemas.openxmlformats.org/officeDocument/2006/relationships/image" Target="../media/image14.emf"/><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461730" y="935321"/>
            <a:ext cx="1547155" cy="369332"/>
          </a:xfrm>
          <a:prstGeom prst="rect">
            <a:avLst/>
          </a:prstGeom>
        </p:spPr>
        <p:txBody>
          <a:bodyPr wrap="none">
            <a:spAutoFit/>
          </a:bodyPr>
          <a:lstStyle/>
          <a:p>
            <a:pPr algn="r"/>
            <a:r>
              <a:rPr lang="en-GB" b="1" dirty="0"/>
              <a:t>FGAI4H-O-056</a:t>
            </a:r>
          </a:p>
        </p:txBody>
      </p:sp>
      <p:sp>
        <p:nvSpPr>
          <p:cNvPr id="10" name="Rectangle 9">
            <a:extLst>
              <a:ext uri="{FF2B5EF4-FFF2-40B4-BE49-F238E27FC236}">
                <a16:creationId xmlns:a16="http://schemas.microsoft.com/office/drawing/2014/main" id="{D36F58C8-2F54-4864-94DC-A069EA8D2640}"/>
              </a:ext>
            </a:extLst>
          </p:cNvPr>
          <p:cNvSpPr/>
          <p:nvPr/>
        </p:nvSpPr>
        <p:spPr>
          <a:xfrm>
            <a:off x="7125852" y="1304653"/>
            <a:ext cx="2883033" cy="369332"/>
          </a:xfrm>
          <a:prstGeom prst="rect">
            <a:avLst/>
          </a:prstGeom>
        </p:spPr>
        <p:txBody>
          <a:bodyPr wrap="none">
            <a:spAutoFit/>
          </a:bodyPr>
          <a:lstStyle/>
          <a:p>
            <a:pPr algn="r"/>
            <a:r>
              <a:rPr lang="en-US" dirty="0"/>
              <a:t>Berlin, 31 May – 2 June </a:t>
            </a:r>
            <a:r>
              <a:rPr lang="en-US" sz="1800" kern="1200" dirty="0">
                <a:solidFill>
                  <a:srgbClr val="000000"/>
                </a:solidFill>
                <a:effectLst/>
                <a:latin typeface="Calibri" panose="020F0502020204030204" pitchFamily="34" charset="0"/>
                <a:ea typeface="+mn-ea"/>
                <a:cs typeface="+mn-cs"/>
              </a:rPr>
              <a:t>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733909928"/>
              </p:ext>
            </p:extLst>
          </p:nvPr>
        </p:nvGraphicFramePr>
        <p:xfrm>
          <a:off x="1790700" y="3247161"/>
          <a:ext cx="8401049" cy="233172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Editor DEL7.1</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DEL7.1: AI4H evaluation process description - </a:t>
                      </a:r>
                      <a:r>
                        <a:rPr lang="en-CH" sz="1800" b="0" dirty="0">
                          <a:latin typeface="Calibri" panose="020F0502020204030204" pitchFamily="34" charset="0"/>
                          <a:cs typeface="Calibri" panose="020F0502020204030204" pitchFamily="34" charset="0"/>
                        </a:rPr>
                        <a:t>Dynamic </a:t>
                      </a:r>
                      <a:r>
                        <a:rPr lang="en-US" sz="1800" b="0" dirty="0">
                          <a:latin typeface="Calibri" panose="020F0502020204030204" pitchFamily="34" charset="0"/>
                          <a:cs typeface="Calibri" panose="020F0502020204030204" pitchFamily="34" charset="0"/>
                        </a:rPr>
                        <a:t>D</a:t>
                      </a:r>
                      <a:r>
                        <a:rPr lang="en-CH" sz="1800" b="0" dirty="0">
                          <a:latin typeface="Calibri" panose="020F0502020204030204" pitchFamily="34" charset="0"/>
                          <a:cs typeface="Calibri" panose="020F0502020204030204" pitchFamily="34" charset="0"/>
                        </a:rPr>
                        <a:t>igital </a:t>
                      </a:r>
                      <a:r>
                        <a:rPr lang="en-US" sz="1800" b="0" dirty="0">
                          <a:latin typeface="Calibri" panose="020F0502020204030204" pitchFamily="34" charset="0"/>
                          <a:cs typeface="Calibri" panose="020F0502020204030204" pitchFamily="34" charset="0"/>
                        </a:rPr>
                        <a:t>H</a:t>
                      </a:r>
                      <a:r>
                        <a:rPr lang="en-CH" sz="1800" b="0" dirty="0">
                          <a:latin typeface="Calibri" panose="020F0502020204030204" pitchFamily="34" charset="0"/>
                          <a:cs typeface="Calibri" panose="020F0502020204030204" pitchFamily="34" charset="0"/>
                        </a:rPr>
                        <a:t>ealth </a:t>
                      </a:r>
                      <a:r>
                        <a:rPr lang="en-US" sz="1800" b="0" dirty="0">
                          <a:latin typeface="Calibri" panose="020F0502020204030204" pitchFamily="34" charset="0"/>
                          <a:cs typeface="Calibri" panose="020F0502020204030204" pitchFamily="34" charset="0"/>
                        </a:rPr>
                        <a:t>M</a:t>
                      </a:r>
                      <a:r>
                        <a:rPr lang="en-CH" sz="1800" b="0" dirty="0">
                          <a:latin typeface="Calibri" panose="020F0502020204030204" pitchFamily="34" charset="0"/>
                          <a:cs typeface="Calibri" panose="020F0502020204030204" pitchFamily="34" charset="0"/>
                        </a:rPr>
                        <a:t>aturity </a:t>
                      </a:r>
                      <a:r>
                        <a:rPr lang="en-US" sz="1800" b="0" dirty="0">
                          <a:latin typeface="Calibri" panose="020F0502020204030204" pitchFamily="34" charset="0"/>
                          <a:cs typeface="Calibri" panose="020F0502020204030204" pitchFamily="34" charset="0"/>
                        </a:rPr>
                        <a:t>M</a:t>
                      </a:r>
                      <a:r>
                        <a:rPr lang="en-CH" sz="1800" b="0" dirty="0">
                          <a:latin typeface="Calibri" panose="020F0502020204030204" pitchFamily="34" charset="0"/>
                          <a:cs typeface="Calibri" panose="020F0502020204030204" pitchFamily="34" charset="0"/>
                        </a:rPr>
                        <a:t>odel</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b="0" i="0" kern="1200" dirty="0">
                          <a:solidFill>
                            <a:schemeClr val="tx1"/>
                          </a:solidFill>
                          <a:effectLst/>
                          <a:latin typeface="+mn-lt"/>
                          <a:ea typeface="+mn-ea"/>
                          <a:cs typeface="+mn-cs"/>
                        </a:rPr>
                        <a:t>Sameer Pujari</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i="0" kern="1200" dirty="0">
                          <a:solidFill>
                            <a:schemeClr val="tx1"/>
                          </a:solidFill>
                          <a:effectLst/>
                          <a:latin typeface="+mn-lt"/>
                          <a:ea typeface="+mn-ea"/>
                          <a:cs typeface="+mn-cs"/>
                        </a:rPr>
                        <a:t>pujaris@who.int</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presentation on </a:t>
                      </a:r>
                      <a:r>
                        <a:rPr lang="en-CH" sz="1800" b="0" dirty="0">
                          <a:latin typeface="Calibri" panose="020F0502020204030204" pitchFamily="34" charset="0"/>
                          <a:cs typeface="Calibri" panose="020F0502020204030204" pitchFamily="34" charset="0"/>
                        </a:rPr>
                        <a:t>Dynamic </a:t>
                      </a:r>
                      <a:r>
                        <a:rPr lang="en-US" sz="1800" b="0" dirty="0">
                          <a:latin typeface="Calibri" panose="020F0502020204030204" pitchFamily="34" charset="0"/>
                          <a:cs typeface="Calibri" panose="020F0502020204030204" pitchFamily="34" charset="0"/>
                        </a:rPr>
                        <a:t>D</a:t>
                      </a:r>
                      <a:r>
                        <a:rPr lang="en-CH" sz="1800" b="0" dirty="0">
                          <a:latin typeface="Calibri" panose="020F0502020204030204" pitchFamily="34" charset="0"/>
                          <a:cs typeface="Calibri" panose="020F0502020204030204" pitchFamily="34" charset="0"/>
                        </a:rPr>
                        <a:t>igital </a:t>
                      </a:r>
                      <a:r>
                        <a:rPr lang="en-US" sz="1800" b="0" dirty="0">
                          <a:latin typeface="Calibri" panose="020F0502020204030204" pitchFamily="34" charset="0"/>
                          <a:cs typeface="Calibri" panose="020F0502020204030204" pitchFamily="34" charset="0"/>
                        </a:rPr>
                        <a:t>H</a:t>
                      </a:r>
                      <a:r>
                        <a:rPr lang="en-CH" sz="1800" b="0" dirty="0">
                          <a:latin typeface="Calibri" panose="020F0502020204030204" pitchFamily="34" charset="0"/>
                          <a:cs typeface="Calibri" panose="020F0502020204030204" pitchFamily="34" charset="0"/>
                        </a:rPr>
                        <a:t>ealth </a:t>
                      </a:r>
                      <a:r>
                        <a:rPr lang="en-US" sz="1800" b="0" dirty="0">
                          <a:latin typeface="Calibri" panose="020F0502020204030204" pitchFamily="34" charset="0"/>
                          <a:cs typeface="Calibri" panose="020F0502020204030204" pitchFamily="34" charset="0"/>
                        </a:rPr>
                        <a:t>M</a:t>
                      </a:r>
                      <a:r>
                        <a:rPr lang="en-CH" sz="1800" b="0" dirty="0">
                          <a:latin typeface="Calibri" panose="020F0502020204030204" pitchFamily="34" charset="0"/>
                          <a:cs typeface="Calibri" panose="020F0502020204030204" pitchFamily="34" charset="0"/>
                        </a:rPr>
                        <a:t>aturity </a:t>
                      </a:r>
                      <a:r>
                        <a:rPr lang="en-US" sz="1800" b="0" dirty="0">
                          <a:latin typeface="Calibri" panose="020F0502020204030204" pitchFamily="34" charset="0"/>
                          <a:cs typeface="Calibri" panose="020F0502020204030204" pitchFamily="34" charset="0"/>
                        </a:rPr>
                        <a:t>M</a:t>
                      </a:r>
                      <a:r>
                        <a:rPr lang="en-CH" sz="1800" b="0" dirty="0">
                          <a:latin typeface="Calibri" panose="020F0502020204030204" pitchFamily="34" charset="0"/>
                          <a:cs typeface="Calibri" panose="020F0502020204030204" pitchFamily="34" charset="0"/>
                        </a:rPr>
                        <a:t>odel</a:t>
                      </a:r>
                      <a:r>
                        <a:rPr lang="en-US" sz="1800" dirty="0"/>
                        <a:t>.</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502202"/>
            <a:ext cx="9067800" cy="517449"/>
          </a:xfrm>
          <a:prstGeom prst="rect">
            <a:avLst/>
          </a:prstGeom>
        </p:spPr>
        <p:txBody>
          <a:bodyPr vert="horz" wrap="square" lIns="0" tIns="12065" rIns="0" bIns="0" rtlCol="0">
            <a:spAutoFit/>
          </a:bodyPr>
          <a:lstStyle/>
          <a:p>
            <a:pPr marL="12700">
              <a:lnSpc>
                <a:spcPct val="100000"/>
              </a:lnSpc>
              <a:spcBef>
                <a:spcPts val="95"/>
              </a:spcBef>
            </a:pPr>
            <a:r>
              <a:rPr lang="en-US" sz="3200" b="1">
                <a:solidFill>
                  <a:srgbClr val="404040"/>
                </a:solidFill>
                <a:latin typeface="Noto Sans" panose="020B0502040504020204"/>
              </a:rPr>
              <a:t>40 indicators overview</a:t>
            </a:r>
            <a:endParaRPr sz="3200" b="1">
              <a:solidFill>
                <a:srgbClr val="404040"/>
              </a:solidFill>
              <a:latin typeface="Noto Sans" panose="020B0502040504020204"/>
            </a:endParaRPr>
          </a:p>
        </p:txBody>
      </p:sp>
      <p:sp>
        <p:nvSpPr>
          <p:cNvPr id="5" name="Rectangle 4">
            <a:extLst>
              <a:ext uri="{FF2B5EF4-FFF2-40B4-BE49-F238E27FC236}">
                <a16:creationId xmlns:a16="http://schemas.microsoft.com/office/drawing/2014/main" id="{6ECFEE23-A519-C74F-B34F-A97B0E27D005}"/>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0BAF6FE3-D1C5-4C4F-971B-B9E871512C9C}"/>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C6BD9E10-9137-C743-BED2-906C09A2D2E0}"/>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291BB7B6-270B-F04E-8B87-D3C66D3D46F5}"/>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922B3F34-F766-3640-B95A-DCEDEA7FA439}"/>
              </a:ext>
            </a:extLst>
          </p:cNvPr>
          <p:cNvGraphicFramePr>
            <a:graphicFrameLocks noGrp="1"/>
          </p:cNvGraphicFramePr>
          <p:nvPr/>
        </p:nvGraphicFramePr>
        <p:xfrm>
          <a:off x="1208869" y="1348354"/>
          <a:ext cx="10133388" cy="4371394"/>
        </p:xfrm>
        <a:graphic>
          <a:graphicData uri="http://schemas.openxmlformats.org/drawingml/2006/table">
            <a:tbl>
              <a:tblPr firstRow="1" bandRow="1">
                <a:tableStyleId>{5C22544A-7EE6-4342-B048-85BDC9FD1C3A}</a:tableStyleId>
              </a:tblPr>
              <a:tblGrid>
                <a:gridCol w="1999280">
                  <a:extLst>
                    <a:ext uri="{9D8B030D-6E8A-4147-A177-3AD203B41FA5}">
                      <a16:colId xmlns:a16="http://schemas.microsoft.com/office/drawing/2014/main" val="2626651314"/>
                    </a:ext>
                  </a:extLst>
                </a:gridCol>
                <a:gridCol w="5873858">
                  <a:extLst>
                    <a:ext uri="{9D8B030D-6E8A-4147-A177-3AD203B41FA5}">
                      <a16:colId xmlns:a16="http://schemas.microsoft.com/office/drawing/2014/main" val="1031457293"/>
                    </a:ext>
                  </a:extLst>
                </a:gridCol>
                <a:gridCol w="2260250">
                  <a:extLst>
                    <a:ext uri="{9D8B030D-6E8A-4147-A177-3AD203B41FA5}">
                      <a16:colId xmlns:a16="http://schemas.microsoft.com/office/drawing/2014/main" val="4143048380"/>
                    </a:ext>
                  </a:extLst>
                </a:gridCol>
              </a:tblGrid>
              <a:tr h="683678">
                <a:tc>
                  <a:txBody>
                    <a:bodyPr/>
                    <a:lstStyle/>
                    <a:p>
                      <a:pPr marL="0" algn="ctr" rtl="0"/>
                      <a:r>
                        <a:rPr lang="en-US" sz="2000">
                          <a:solidFill>
                            <a:sysClr val="windowText" lastClr="000000"/>
                          </a:solidFill>
                        </a:rPr>
                        <a:t>SO No.  </a:t>
                      </a:r>
                    </a:p>
                  </a:txBody>
                  <a:tcPr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2000">
                          <a:solidFill>
                            <a:sysClr val="windowText" lastClr="000000"/>
                          </a:solidFill>
                        </a:rPr>
                        <a:t>SO Class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1800">
                          <a:solidFill>
                            <a:sysClr val="windowText" lastClr="000000"/>
                          </a:solidFill>
                        </a:rPr>
                        <a:t>Total No of Indicators = 40</a:t>
                      </a:r>
                    </a:p>
                  </a:txBody>
                  <a:tcPr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01373"/>
                  </a:ext>
                </a:extLst>
              </a:tr>
              <a:tr h="912646">
                <a:tc>
                  <a:txBody>
                    <a:bodyPr/>
                    <a:lstStyle/>
                    <a:p>
                      <a:pPr marL="0" algn="r" rtl="0"/>
                      <a:r>
                        <a:rPr lang="en-US" sz="2800" b="1">
                          <a:solidFill>
                            <a:srgbClr val="005486"/>
                          </a:solidFill>
                        </a:rPr>
                        <a:t>SO1  </a:t>
                      </a:r>
                    </a:p>
                  </a:txBody>
                  <a:tcPr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2400">
                          <a:solidFill>
                            <a:sysClr val="windowText" lastClr="000000"/>
                          </a:solidFill>
                        </a:rPr>
                        <a:t>Collaboration and Knowledge Transfer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3600" b="1" strike="noStrike">
                          <a:solidFill>
                            <a:srgbClr val="005486"/>
                          </a:solidFill>
                        </a:rPr>
                        <a:t>7</a:t>
                      </a:r>
                    </a:p>
                  </a:txBody>
                  <a:tcPr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3594486"/>
                  </a:ext>
                </a:extLst>
              </a:tr>
              <a:tr h="897415">
                <a:tc>
                  <a:txBody>
                    <a:bodyPr/>
                    <a:lstStyle/>
                    <a:p>
                      <a:pPr marL="0" algn="r" rtl="0"/>
                      <a:r>
                        <a:rPr lang="en-US" sz="2800" b="1">
                          <a:solidFill>
                            <a:srgbClr val="0BAD75"/>
                          </a:solidFill>
                        </a:rPr>
                        <a:t>SO2</a:t>
                      </a:r>
                    </a:p>
                  </a:txBody>
                  <a:tcPr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2400">
                          <a:solidFill>
                            <a:sysClr val="windowText" lastClr="000000"/>
                          </a:solidFill>
                        </a:rPr>
                        <a:t>Strategy Implementation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3600" b="1">
                          <a:solidFill>
                            <a:srgbClr val="0BAD75"/>
                          </a:solidFill>
                        </a:rPr>
                        <a:t>15</a:t>
                      </a:r>
                    </a:p>
                  </a:txBody>
                  <a:tcPr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081994"/>
                  </a:ext>
                </a:extLst>
              </a:tr>
              <a:tr h="897415">
                <a:tc>
                  <a:txBody>
                    <a:bodyPr/>
                    <a:lstStyle/>
                    <a:p>
                      <a:pPr marL="0" algn="r" rtl="0"/>
                      <a:r>
                        <a:rPr lang="en-US" sz="2800" b="1">
                          <a:solidFill>
                            <a:srgbClr val="FF6200"/>
                          </a:solidFill>
                        </a:rPr>
                        <a:t>SO3</a:t>
                      </a:r>
                    </a:p>
                  </a:txBody>
                  <a:tcPr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2400">
                          <a:solidFill>
                            <a:sysClr val="windowText" lastClr="000000"/>
                          </a:solidFill>
                        </a:rPr>
                        <a:t>Governance and Policy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3600" b="1">
                          <a:solidFill>
                            <a:srgbClr val="FF6200"/>
                          </a:solidFill>
                        </a:rPr>
                        <a:t>8</a:t>
                      </a:r>
                    </a:p>
                  </a:txBody>
                  <a:tcPr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361960"/>
                  </a:ext>
                </a:extLst>
              </a:tr>
              <a:tr h="980240">
                <a:tc>
                  <a:txBody>
                    <a:bodyPr/>
                    <a:lstStyle/>
                    <a:p>
                      <a:pPr marL="0" algn="r" rtl="0"/>
                      <a:r>
                        <a:rPr lang="en-US" sz="2800" b="1">
                          <a:solidFill>
                            <a:srgbClr val="139ADC"/>
                          </a:solidFill>
                        </a:rPr>
                        <a:t>SO4</a:t>
                      </a:r>
                    </a:p>
                  </a:txBody>
                  <a:tcPr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2400">
                          <a:solidFill>
                            <a:sysClr val="windowText" lastClr="000000"/>
                          </a:solidFill>
                        </a:rPr>
                        <a:t>Human-centered digital health systems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a:r>
                        <a:rPr lang="en-US" sz="3600" b="1">
                          <a:solidFill>
                            <a:srgbClr val="139ADC"/>
                          </a:solidFill>
                          <a:latin typeface="+mn-lt"/>
                          <a:ea typeface="+mn-ea"/>
                          <a:cs typeface="+mn-cs"/>
                        </a:rPr>
                        <a:t>10</a:t>
                      </a:r>
                    </a:p>
                  </a:txBody>
                  <a:tcPr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850262"/>
                  </a:ext>
                </a:extLst>
              </a:tr>
            </a:tbl>
          </a:graphicData>
        </a:graphic>
      </p:graphicFrame>
      <p:sp>
        <p:nvSpPr>
          <p:cNvPr id="11" name="Slide Number Placeholder 10">
            <a:extLst>
              <a:ext uri="{FF2B5EF4-FFF2-40B4-BE49-F238E27FC236}">
                <a16:creationId xmlns:a16="http://schemas.microsoft.com/office/drawing/2014/main" id="{E73A4263-6236-E44C-88F9-3202C620FAD7}"/>
              </a:ext>
            </a:extLst>
          </p:cNvPr>
          <p:cNvSpPr>
            <a:spLocks noGrp="1"/>
          </p:cNvSpPr>
          <p:nvPr>
            <p:ph type="sldNum" sz="quarter" idx="7"/>
          </p:nvPr>
        </p:nvSpPr>
        <p:spPr>
          <a:xfrm>
            <a:off x="8778240" y="6377940"/>
            <a:ext cx="280416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CH" sz="1800" b="0" i="0" u="none" strike="noStrike" kern="1200" cap="none" spc="0" normalizeH="0" baseline="0" noProof="0" smtClean="0">
                <a:ln>
                  <a:noFill/>
                </a:ln>
                <a:solidFill>
                  <a:srgbClr val="9BDEC7">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9BDEC7">
                  <a:tint val="75000"/>
                </a:srgbClr>
              </a:solidFill>
              <a:effectLst/>
              <a:uLnTx/>
              <a:uFillTx/>
              <a:latin typeface="Arial"/>
              <a:ea typeface="+mn-ea"/>
              <a:cs typeface="+mn-cs"/>
            </a:endParaRPr>
          </a:p>
        </p:txBody>
      </p:sp>
      <p:pic>
        <p:nvPicPr>
          <p:cNvPr id="3" name="Picture 2">
            <a:extLst>
              <a:ext uri="{FF2B5EF4-FFF2-40B4-BE49-F238E27FC236}">
                <a16:creationId xmlns:a16="http://schemas.microsoft.com/office/drawing/2014/main" id="{76DF0B16-018B-4241-91D1-0063DB84284A}"/>
              </a:ext>
            </a:extLst>
          </p:cNvPr>
          <p:cNvPicPr>
            <a:picLocks noChangeAspect="1"/>
          </p:cNvPicPr>
          <p:nvPr/>
        </p:nvPicPr>
        <p:blipFill>
          <a:blip r:embed="rId2"/>
          <a:stretch>
            <a:fillRect/>
          </a:stretch>
        </p:blipFill>
        <p:spPr>
          <a:xfrm flipH="1">
            <a:off x="1227823" y="2083183"/>
            <a:ext cx="851640" cy="3552141"/>
          </a:xfrm>
          <a:prstGeom prst="rect">
            <a:avLst/>
          </a:prstGeom>
        </p:spPr>
      </p:pic>
    </p:spTree>
    <p:extLst>
      <p:ext uri="{BB962C8B-B14F-4D97-AF65-F5344CB8AC3E}">
        <p14:creationId xmlns:p14="http://schemas.microsoft.com/office/powerpoint/2010/main" val="3696043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BB6E104-9986-C544-B200-4D5391D0AED8}"/>
              </a:ext>
            </a:extLst>
          </p:cNvPr>
          <p:cNvGraphicFramePr>
            <a:graphicFrameLocks noGrp="1"/>
          </p:cNvGraphicFramePr>
          <p:nvPr>
            <p:ph idx="4294967295"/>
          </p:nvPr>
        </p:nvGraphicFramePr>
        <p:xfrm>
          <a:off x="2859741" y="1128901"/>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ect 2">
            <a:extLst>
              <a:ext uri="{FF2B5EF4-FFF2-40B4-BE49-F238E27FC236}">
                <a16:creationId xmlns:a16="http://schemas.microsoft.com/office/drawing/2014/main" id="{F64BEC20-248B-1441-9175-93D96C42B937}"/>
              </a:ext>
            </a:extLst>
          </p:cNvPr>
          <p:cNvSpPr txBox="1">
            <a:spLocks/>
          </p:cNvSpPr>
          <p:nvPr/>
        </p:nvSpPr>
        <p:spPr>
          <a:xfrm>
            <a:off x="639305" y="362718"/>
            <a:ext cx="9067800" cy="51744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0" lvl="0" indent="0" algn="l" defTabSz="914400" rtl="0" eaLnBrk="1" fontAlgn="auto" latinLnBrk="0" hangingPunct="1">
              <a:lnSpc>
                <a:spcPct val="100000"/>
              </a:lnSpc>
              <a:spcBef>
                <a:spcPts val="95"/>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404040"/>
                </a:solidFill>
                <a:effectLst/>
                <a:uLnTx/>
                <a:uFillTx/>
                <a:latin typeface="Noto Sans" panose="020B0502040504020204"/>
                <a:cs typeface="Arial"/>
                <a:sym typeface="Arial"/>
              </a:rPr>
              <a:t>40 indicators overview</a:t>
            </a:r>
          </a:p>
        </p:txBody>
      </p:sp>
    </p:spTree>
    <p:extLst>
      <p:ext uri="{BB962C8B-B14F-4D97-AF65-F5344CB8AC3E}">
        <p14:creationId xmlns:p14="http://schemas.microsoft.com/office/powerpoint/2010/main" val="18206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DDC0D-3807-6F43-9729-546DF212C3CE}"/>
              </a:ext>
            </a:extLst>
          </p:cNvPr>
          <p:cNvSpPr>
            <a:spLocks noGrp="1"/>
          </p:cNvSpPr>
          <p:nvPr>
            <p:ph type="body" sz="quarter" idx="18"/>
          </p:nvPr>
        </p:nvSpPr>
        <p:spPr>
          <a:xfrm>
            <a:off x="498475" y="373063"/>
            <a:ext cx="6668807" cy="624360"/>
          </a:xfrm>
        </p:spPr>
        <p:txBody>
          <a:bodyPr/>
          <a:lstStyle/>
          <a:p>
            <a:r>
              <a:rPr lang="en-GB"/>
              <a:t>A quick glance at the data harmonisation</a:t>
            </a:r>
            <a:endParaRPr lang="en-CH"/>
          </a:p>
        </p:txBody>
      </p:sp>
      <p:grpSp>
        <p:nvGrpSpPr>
          <p:cNvPr id="3" name="Group 2">
            <a:extLst>
              <a:ext uri="{FF2B5EF4-FFF2-40B4-BE49-F238E27FC236}">
                <a16:creationId xmlns:a16="http://schemas.microsoft.com/office/drawing/2014/main" id="{E32381F2-9631-5B48-93F7-DA4A77BC8007}"/>
              </a:ext>
            </a:extLst>
          </p:cNvPr>
          <p:cNvGrpSpPr/>
          <p:nvPr/>
        </p:nvGrpSpPr>
        <p:grpSpPr>
          <a:xfrm>
            <a:off x="8880756" y="1528622"/>
            <a:ext cx="1952560" cy="3849290"/>
            <a:chOff x="9252715" y="1664648"/>
            <a:chExt cx="1193974" cy="2872154"/>
          </a:xfrm>
        </p:grpSpPr>
        <p:sp>
          <p:nvSpPr>
            <p:cNvPr id="9" name="Rectangle: Rounded Corners 1986">
              <a:extLst>
                <a:ext uri="{FF2B5EF4-FFF2-40B4-BE49-F238E27FC236}">
                  <a16:creationId xmlns:a16="http://schemas.microsoft.com/office/drawing/2014/main" id="{165EED3A-11AB-9749-837F-02E369B864F2}"/>
                </a:ext>
              </a:extLst>
            </p:cNvPr>
            <p:cNvSpPr/>
            <p:nvPr/>
          </p:nvSpPr>
          <p:spPr>
            <a:xfrm>
              <a:off x="9252715" y="1664648"/>
              <a:ext cx="1193974" cy="342901"/>
            </a:xfrm>
            <a:prstGeom prst="roundRect">
              <a:avLst/>
            </a:prstGeom>
            <a:solidFill>
              <a:srgbClr val="E2EBE4"/>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0"/>
                  </a:solidFill>
                  <a:effectLst/>
                  <a:uLnTx/>
                  <a:uFillTx/>
                  <a:latin typeface="Noto Sans" panose="020B0502040504020204"/>
                  <a:ea typeface="+mn-ea"/>
                  <a:cs typeface="Arial"/>
                  <a:sym typeface="Arial"/>
                </a:rPr>
                <a:t>DHPMAT</a:t>
              </a:r>
            </a:p>
          </p:txBody>
        </p:sp>
        <p:sp>
          <p:nvSpPr>
            <p:cNvPr id="10" name="Rectangle: Rounded Corners 1986">
              <a:extLst>
                <a:ext uri="{FF2B5EF4-FFF2-40B4-BE49-F238E27FC236}">
                  <a16:creationId xmlns:a16="http://schemas.microsoft.com/office/drawing/2014/main" id="{71CAAD41-0C8E-EE4B-AEA7-49A18127E8FE}"/>
                </a:ext>
              </a:extLst>
            </p:cNvPr>
            <p:cNvSpPr/>
            <p:nvPr/>
          </p:nvSpPr>
          <p:spPr>
            <a:xfrm>
              <a:off x="9252715" y="2177629"/>
              <a:ext cx="1193974" cy="342901"/>
            </a:xfrm>
            <a:prstGeom prst="roundRect">
              <a:avLst/>
            </a:prstGeom>
            <a:solidFill>
              <a:srgbClr val="E2EBE4"/>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04040"/>
                  </a:solidFill>
                  <a:effectLst/>
                  <a:uLnTx/>
                  <a:uFillTx/>
                  <a:latin typeface="Noto Sans" panose="020B0502040504020204"/>
                  <a:ea typeface="+mn-ea"/>
                  <a:cs typeface="Arial"/>
                </a:rPr>
                <a:t>eHealth survey</a:t>
              </a:r>
            </a:p>
          </p:txBody>
        </p:sp>
        <p:sp>
          <p:nvSpPr>
            <p:cNvPr id="11" name="Rectangle: Rounded Corners 1986">
              <a:extLst>
                <a:ext uri="{FF2B5EF4-FFF2-40B4-BE49-F238E27FC236}">
                  <a16:creationId xmlns:a16="http://schemas.microsoft.com/office/drawing/2014/main" id="{BC9B9BDA-E0E1-7C4B-80AD-4FEDE4EFCAB1}"/>
                </a:ext>
              </a:extLst>
            </p:cNvPr>
            <p:cNvSpPr/>
            <p:nvPr/>
          </p:nvSpPr>
          <p:spPr>
            <a:xfrm>
              <a:off x="9252715" y="2679046"/>
              <a:ext cx="1193974" cy="342901"/>
            </a:xfrm>
            <a:prstGeom prst="roundRect">
              <a:avLst/>
            </a:prstGeom>
            <a:solidFill>
              <a:srgbClr val="E2EBE4"/>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0"/>
                  </a:solidFill>
                  <a:effectLst/>
                  <a:uLnTx/>
                  <a:uFillTx/>
                  <a:latin typeface="Noto Sans" panose="020B0502040504020204"/>
                  <a:ea typeface="+mn-ea"/>
                  <a:cs typeface="Arial"/>
                </a:rPr>
                <a:t>IS4H</a:t>
              </a:r>
            </a:p>
          </p:txBody>
        </p:sp>
        <p:sp>
          <p:nvSpPr>
            <p:cNvPr id="12" name="Rectangle: Rounded Corners 1986">
              <a:extLst>
                <a:ext uri="{FF2B5EF4-FFF2-40B4-BE49-F238E27FC236}">
                  <a16:creationId xmlns:a16="http://schemas.microsoft.com/office/drawing/2014/main" id="{8BC21AA8-5CFE-E74F-8AB8-48D816F742B6}"/>
                </a:ext>
              </a:extLst>
            </p:cNvPr>
            <p:cNvSpPr/>
            <p:nvPr/>
          </p:nvSpPr>
          <p:spPr>
            <a:xfrm>
              <a:off x="9252715" y="3180463"/>
              <a:ext cx="1193974" cy="342901"/>
            </a:xfrm>
            <a:prstGeom prst="roundRect">
              <a:avLst/>
            </a:prstGeom>
            <a:solidFill>
              <a:srgbClr val="E2EBE4"/>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0"/>
                  </a:solidFill>
                  <a:effectLst/>
                  <a:uLnTx/>
                  <a:uFillTx/>
                  <a:latin typeface="Noto Sans" panose="020B0502040504020204"/>
                  <a:ea typeface="+mn-ea"/>
                  <a:cs typeface="Arial"/>
                </a:rPr>
                <a:t>SCIROCCO</a:t>
              </a:r>
            </a:p>
          </p:txBody>
        </p:sp>
        <p:sp>
          <p:nvSpPr>
            <p:cNvPr id="13" name="Rectangle: Rounded Corners 1986">
              <a:extLst>
                <a:ext uri="{FF2B5EF4-FFF2-40B4-BE49-F238E27FC236}">
                  <a16:creationId xmlns:a16="http://schemas.microsoft.com/office/drawing/2014/main" id="{D9FAAD93-90BC-6246-A403-6E0B044E2D65}"/>
                </a:ext>
              </a:extLst>
            </p:cNvPr>
            <p:cNvSpPr/>
            <p:nvPr/>
          </p:nvSpPr>
          <p:spPr>
            <a:xfrm>
              <a:off x="9252715" y="3669836"/>
              <a:ext cx="1193974" cy="342901"/>
            </a:xfrm>
            <a:prstGeom prst="roundRect">
              <a:avLst/>
            </a:prstGeom>
            <a:solidFill>
              <a:srgbClr val="E2EBE4"/>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0"/>
                  </a:solidFill>
                  <a:effectLst/>
                  <a:uLnTx/>
                  <a:uFillTx/>
                  <a:latin typeface="Noto Sans" panose="020B0502040504020204"/>
                  <a:ea typeface="+mn-ea"/>
                  <a:cs typeface="Arial"/>
                </a:rPr>
                <a:t>GDHI</a:t>
              </a:r>
            </a:p>
          </p:txBody>
        </p:sp>
        <p:sp>
          <p:nvSpPr>
            <p:cNvPr id="14" name="Rectangle: Rounded Corners 1986">
              <a:extLst>
                <a:ext uri="{FF2B5EF4-FFF2-40B4-BE49-F238E27FC236}">
                  <a16:creationId xmlns:a16="http://schemas.microsoft.com/office/drawing/2014/main" id="{22C9B685-74DA-5A4D-B643-9D260F60A6DD}"/>
                </a:ext>
              </a:extLst>
            </p:cNvPr>
            <p:cNvSpPr/>
            <p:nvPr/>
          </p:nvSpPr>
          <p:spPr>
            <a:xfrm>
              <a:off x="9252715" y="4193901"/>
              <a:ext cx="1193974" cy="342901"/>
            </a:xfrm>
            <a:prstGeom prst="roundRect">
              <a:avLst/>
            </a:prstGeom>
            <a:solidFill>
              <a:srgbClr val="0070C0"/>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Noto Sans" panose="020B0502040504020204"/>
                  <a:ea typeface="+mn-ea"/>
                  <a:cs typeface="Arial"/>
                </a:rPr>
                <a:t>DH Strategy</a:t>
              </a:r>
            </a:p>
          </p:txBody>
        </p:sp>
      </p:grpSp>
      <p:pic>
        <p:nvPicPr>
          <p:cNvPr id="15" name="Picture 14">
            <a:extLst>
              <a:ext uri="{FF2B5EF4-FFF2-40B4-BE49-F238E27FC236}">
                <a16:creationId xmlns:a16="http://schemas.microsoft.com/office/drawing/2014/main" id="{ABB39E15-5CFF-5E41-9E66-3386DF4BBE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549"/>
          <a:stretch/>
        </p:blipFill>
        <p:spPr>
          <a:xfrm>
            <a:off x="2796003" y="997423"/>
            <a:ext cx="5132141" cy="5559238"/>
          </a:xfrm>
          <a:prstGeom prst="rect">
            <a:avLst/>
          </a:prstGeom>
        </p:spPr>
      </p:pic>
    </p:spTree>
    <p:extLst>
      <p:ext uri="{BB962C8B-B14F-4D97-AF65-F5344CB8AC3E}">
        <p14:creationId xmlns:p14="http://schemas.microsoft.com/office/powerpoint/2010/main" val="80510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ADEA6-F5FD-5348-A61F-7E9FA8780822}"/>
              </a:ext>
            </a:extLst>
          </p:cNvPr>
          <p:cNvSpPr>
            <a:spLocks noGrp="1"/>
          </p:cNvSpPr>
          <p:nvPr>
            <p:ph type="body" sz="quarter" idx="18"/>
          </p:nvPr>
        </p:nvSpPr>
        <p:spPr>
          <a:xfrm>
            <a:off x="498475" y="373063"/>
            <a:ext cx="6588125" cy="746313"/>
          </a:xfrm>
        </p:spPr>
        <p:txBody>
          <a:bodyPr/>
          <a:lstStyle/>
          <a:p>
            <a:r>
              <a:rPr lang="en-GB"/>
              <a:t>Key topics covered in the existing indicators</a:t>
            </a:r>
            <a:endParaRPr lang="en-CH"/>
          </a:p>
        </p:txBody>
      </p:sp>
      <p:graphicFrame>
        <p:nvGraphicFramePr>
          <p:cNvPr id="4" name="Content Placeholder 3">
            <a:extLst>
              <a:ext uri="{FF2B5EF4-FFF2-40B4-BE49-F238E27FC236}">
                <a16:creationId xmlns:a16="http://schemas.microsoft.com/office/drawing/2014/main" id="{AB0D8F41-47EB-5D43-AE25-2A781C698F49}"/>
              </a:ext>
            </a:extLst>
          </p:cNvPr>
          <p:cNvGraphicFramePr>
            <a:graphicFrameLocks noGrp="1"/>
          </p:cNvGraphicFramePr>
          <p:nvPr>
            <p:ph idx="4294967295"/>
          </p:nvPr>
        </p:nvGraphicFramePr>
        <p:xfrm>
          <a:off x="1844301" y="1119376"/>
          <a:ext cx="9360976" cy="4509135"/>
        </p:xfrm>
        <a:graphic>
          <a:graphicData uri="http://schemas.openxmlformats.org/drawingml/2006/table">
            <a:tbl>
              <a:tblPr/>
              <a:tblGrid>
                <a:gridCol w="2805191">
                  <a:extLst>
                    <a:ext uri="{9D8B030D-6E8A-4147-A177-3AD203B41FA5}">
                      <a16:colId xmlns:a16="http://schemas.microsoft.com/office/drawing/2014/main" val="1795365870"/>
                    </a:ext>
                  </a:extLst>
                </a:gridCol>
                <a:gridCol w="3208149">
                  <a:extLst>
                    <a:ext uri="{9D8B030D-6E8A-4147-A177-3AD203B41FA5}">
                      <a16:colId xmlns:a16="http://schemas.microsoft.com/office/drawing/2014/main" val="38470024"/>
                    </a:ext>
                  </a:extLst>
                </a:gridCol>
                <a:gridCol w="3347636">
                  <a:extLst>
                    <a:ext uri="{9D8B030D-6E8A-4147-A177-3AD203B41FA5}">
                      <a16:colId xmlns:a16="http://schemas.microsoft.com/office/drawing/2014/main" val="2268484099"/>
                    </a:ext>
                  </a:extLst>
                </a:gridCol>
              </a:tblGrid>
              <a:tr h="207178">
                <a:tc>
                  <a:txBody>
                    <a:bodyPr/>
                    <a:lstStyle/>
                    <a:p>
                      <a:pPr algn="ctr" fontAlgn="b"/>
                      <a:r>
                        <a:rPr lang="en-GB" sz="1600" b="1" i="0" u="none" strike="noStrike">
                          <a:solidFill>
                            <a:schemeClr val="bg1"/>
                          </a:solidFill>
                          <a:effectLst/>
                          <a:latin typeface="Calibri" panose="020F0502020204030204" pitchFamily="34" charset="0"/>
                        </a:rPr>
                        <a:t>Existing/Emphasising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fontAlgn="t"/>
                      <a:r>
                        <a:rPr lang="en-GB" sz="1600" b="1" i="0" u="none" strike="noStrike">
                          <a:solidFill>
                            <a:srgbClr val="000000"/>
                          </a:solidFill>
                          <a:effectLst/>
                          <a:latin typeface="Calibri" panose="020F0502020204030204" pitchFamily="34" charset="0"/>
                        </a:rPr>
                        <a:t>Less frequently addressed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alpha val="72157"/>
                      </a:schemeClr>
                    </a:solidFill>
                  </a:tcPr>
                </a:tc>
                <a:tc>
                  <a:txBody>
                    <a:bodyPr/>
                    <a:lstStyle/>
                    <a:p>
                      <a:pPr algn="ctr" fontAlgn="t"/>
                      <a:r>
                        <a:rPr lang="en-GB" sz="1600" b="1" i="0" u="none" strike="noStrike">
                          <a:solidFill>
                            <a:srgbClr val="000000"/>
                          </a:solidFill>
                          <a:effectLst/>
                          <a:latin typeface="Calibri" panose="020F0502020204030204" pitchFamily="34" charset="0"/>
                        </a:rPr>
                        <a:t>Missing components with regards to the Global strategy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alpha val="87059"/>
                      </a:schemeClr>
                    </a:solidFill>
                  </a:tcPr>
                </a:tc>
                <a:extLst>
                  <a:ext uri="{0D108BD9-81ED-4DB2-BD59-A6C34878D82A}">
                    <a16:rowId xmlns:a16="http://schemas.microsoft.com/office/drawing/2014/main" val="4113063396"/>
                  </a:ext>
                </a:extLst>
              </a:tr>
              <a:tr h="200025">
                <a:tc>
                  <a:txBody>
                    <a:bodyPr/>
                    <a:lstStyle/>
                    <a:p>
                      <a:pPr algn="ctr" fontAlgn="b"/>
                      <a:r>
                        <a:rPr lang="en-GB" sz="1600" b="0" i="0" u="none" strike="noStrike">
                          <a:solidFill>
                            <a:srgbClr val="000000"/>
                          </a:solidFill>
                          <a:effectLst/>
                          <a:latin typeface="Calibri" panose="020F0502020204030204" pitchFamily="34" charset="0"/>
                        </a:rPr>
                        <a:t>Infrastructure (ICT, EHR)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Leadership</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Gender equality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1735568"/>
                  </a:ext>
                </a:extLst>
              </a:tr>
              <a:tr h="200025">
                <a:tc>
                  <a:txBody>
                    <a:bodyPr/>
                    <a:lstStyle/>
                    <a:p>
                      <a:pPr algn="ctr" fontAlgn="b"/>
                      <a:r>
                        <a:rPr lang="en-GB" sz="1600" b="0" i="0" u="none" strike="noStrike">
                          <a:solidFill>
                            <a:srgbClr val="000000"/>
                          </a:solidFill>
                          <a:effectLst/>
                          <a:latin typeface="Calibri" panose="020F0502020204030204" pitchFamily="34" charset="0"/>
                        </a:rPr>
                        <a:t>Interoperability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Compentency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Health equity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47869278"/>
                  </a:ext>
                </a:extLst>
              </a:tr>
              <a:tr h="200025">
                <a:tc>
                  <a:txBody>
                    <a:bodyPr/>
                    <a:lstStyle/>
                    <a:p>
                      <a:pPr algn="ctr" fontAlgn="b"/>
                      <a:r>
                        <a:rPr lang="en-GB" sz="1600" b="0" i="0" u="none" strike="noStrike">
                          <a:solidFill>
                            <a:srgbClr val="000000"/>
                          </a:solidFill>
                          <a:effectLst/>
                          <a:latin typeface="Calibri" panose="020F0502020204030204" pitchFamily="34" charset="0"/>
                        </a:rPr>
                        <a:t>Data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Change management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Inclusion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67365924"/>
                  </a:ext>
                </a:extLst>
              </a:tr>
              <a:tr h="200025">
                <a:tc>
                  <a:txBody>
                    <a:bodyPr/>
                    <a:lstStyle/>
                    <a:p>
                      <a:pPr algn="ctr" fontAlgn="b"/>
                      <a:r>
                        <a:rPr lang="en-GB" sz="1600" b="0" i="0" u="none" strike="noStrike">
                          <a:solidFill>
                            <a:srgbClr val="000000"/>
                          </a:solidFill>
                          <a:effectLst/>
                          <a:latin typeface="Calibri" panose="020F0502020204030204" pitchFamily="34" charset="0"/>
                        </a:rPr>
                        <a:t>Policy/Policies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Community engagement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Emerging technology management (AI, big data, etc.)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5291589"/>
                  </a:ext>
                </a:extLst>
              </a:tr>
              <a:tr h="303624">
                <a:tc>
                  <a:txBody>
                    <a:bodyPr/>
                    <a:lstStyle/>
                    <a:p>
                      <a:pPr algn="ctr" fontAlgn="b"/>
                      <a:r>
                        <a:rPr lang="en-GB" sz="1600" b="0" i="0" u="none" strike="noStrike">
                          <a:solidFill>
                            <a:srgbClr val="000000"/>
                          </a:solidFill>
                          <a:effectLst/>
                          <a:latin typeface="Calibri" panose="020F0502020204030204" pitchFamily="34" charset="0"/>
                        </a:rPr>
                        <a:t>Legislation/legal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Integrated strategy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Policy/Policies interfacing with international and global rules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25531184"/>
                  </a:ext>
                </a:extLst>
              </a:tr>
              <a:tr h="200025">
                <a:tc>
                  <a:txBody>
                    <a:bodyPr/>
                    <a:lstStyle/>
                    <a:p>
                      <a:pPr algn="ctr" fontAlgn="b"/>
                      <a:r>
                        <a:rPr lang="en-GB" sz="1600" b="0" i="0" u="none" strike="noStrike">
                          <a:solidFill>
                            <a:srgbClr val="000000"/>
                          </a:solidFill>
                          <a:effectLst/>
                          <a:latin typeface="Calibri" panose="020F0502020204030204" pitchFamily="34" charset="0"/>
                        </a:rPr>
                        <a:t>Governance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Sustainable financing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Interlinks with emergencies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0145893"/>
                  </a:ext>
                </a:extLst>
              </a:tr>
              <a:tr h="200025">
                <a:tc>
                  <a:txBody>
                    <a:bodyPr/>
                    <a:lstStyle/>
                    <a:p>
                      <a:pPr algn="ctr" fontAlgn="b"/>
                      <a:r>
                        <a:rPr lang="en-GB" sz="1600" b="0" i="0" u="none" strike="noStrike">
                          <a:solidFill>
                            <a:srgbClr val="000000"/>
                          </a:solidFill>
                          <a:effectLst/>
                          <a:latin typeface="Calibri" panose="020F0502020204030204" pitchFamily="34" charset="0"/>
                        </a:rPr>
                        <a:t>Capacity building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effectLst/>
                          <a:latin typeface="Calibri" panose="020F0502020204030204" pitchFamily="34" charset="0"/>
                        </a:rPr>
                        <a:t>Communication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Interlinks with other mandates and frameworks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38334169"/>
                  </a:ext>
                </a:extLst>
              </a:tr>
              <a:tr h="200025">
                <a:tc>
                  <a:txBody>
                    <a:bodyPr/>
                    <a:lstStyle/>
                    <a:p>
                      <a:pPr marL="0" algn="ctr" defTabSz="914400" rtl="0" eaLnBrk="1" fontAlgn="t" latinLnBrk="0" hangingPunct="1"/>
                      <a:r>
                        <a:rPr lang="en-GB" sz="1600" b="0" i="0" u="none" strike="noStrike" kern="1200">
                          <a:solidFill>
                            <a:srgbClr val="000000"/>
                          </a:solidFill>
                          <a:effectLst/>
                          <a:latin typeface="Calibri" panose="020F0502020204030204" pitchFamily="34" charset="0"/>
                          <a:ea typeface="+mn-ea"/>
                          <a:cs typeface="+mn-cs"/>
                        </a:rPr>
                        <a:t>Training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600" b="0" i="0" u="none" strike="noStrike" kern="1200">
                          <a:solidFill>
                            <a:srgbClr val="000000"/>
                          </a:solidFill>
                          <a:effectLst/>
                          <a:latin typeface="Calibri" panose="020F0502020204030204" pitchFamily="34" charset="0"/>
                          <a:ea typeface="+mn-ea"/>
                          <a:cs typeface="+mn-cs"/>
                        </a:rPr>
                        <a:t>Interlinks between digital health, economics and development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CH" sz="1600" b="0" i="0" u="none" strike="noStrike">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426020"/>
                  </a:ext>
                </a:extLst>
              </a:tr>
              <a:tr h="200025">
                <a:tc>
                  <a:txBody>
                    <a:bodyPr/>
                    <a:lstStyle/>
                    <a:p>
                      <a:pPr algn="ctr" fontAlgn="b"/>
                      <a:r>
                        <a:rPr lang="en-GB" sz="1600" b="0" i="0" u="none" strike="noStrike">
                          <a:solidFill>
                            <a:srgbClr val="000000"/>
                          </a:solidFill>
                          <a:effectLst/>
                          <a:latin typeface="Calibri" panose="020F0502020204030204" pitchFamily="34" charset="0"/>
                        </a:rPr>
                        <a:t>National strategy and planning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CH" sz="1600" b="0" i="0" u="none" strike="noStrike">
                          <a:solidFill>
                            <a:srgbClr val="000000"/>
                          </a:solidFill>
                          <a:effectLst/>
                          <a:latin typeface="Calibri" panose="020F0502020204030204" pitchFamily="34" charset="0"/>
                        </a:rPr>
                        <a:t>Knowledge accessibility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CH" sz="1600" b="0" i="0" u="none" strike="noStrike">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009220"/>
                  </a:ext>
                </a:extLst>
              </a:tr>
              <a:tr h="200025">
                <a:tc>
                  <a:txBody>
                    <a:bodyPr/>
                    <a:lstStyle/>
                    <a:p>
                      <a:pPr algn="ctr" fontAlgn="b"/>
                      <a:r>
                        <a:rPr lang="en-GB" sz="1600" b="0" i="0" u="none" strike="noStrike">
                          <a:solidFill>
                            <a:srgbClr val="000000"/>
                          </a:solidFill>
                          <a:effectLst/>
                          <a:latin typeface="Calibri" panose="020F0502020204030204" pitchFamily="34" charset="0"/>
                        </a:rPr>
                        <a:t>Toos and solutions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CH" sz="1600" b="0" i="0" u="none" strike="noStrike">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CH" sz="1600" b="0" i="0" u="none" strike="noStrike">
                        <a:solidFill>
                          <a:srgbClr val="000000"/>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18665"/>
                  </a:ext>
                </a:extLst>
              </a:tr>
            </a:tbl>
          </a:graphicData>
        </a:graphic>
      </p:graphicFrame>
    </p:spTree>
    <p:extLst>
      <p:ext uri="{BB962C8B-B14F-4D97-AF65-F5344CB8AC3E}">
        <p14:creationId xmlns:p14="http://schemas.microsoft.com/office/powerpoint/2010/main" val="90750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D768D2-B281-D24F-A335-B4B28FE715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710" y="0"/>
            <a:ext cx="8559716" cy="6589367"/>
          </a:xfrm>
          <a:prstGeom prst="rect">
            <a:avLst/>
          </a:prstGeom>
        </p:spPr>
      </p:pic>
      <p:sp>
        <p:nvSpPr>
          <p:cNvPr id="7" name="Content Placeholder 2">
            <a:extLst>
              <a:ext uri="{FF2B5EF4-FFF2-40B4-BE49-F238E27FC236}">
                <a16:creationId xmlns:a16="http://schemas.microsoft.com/office/drawing/2014/main" id="{C4FB65A9-3109-464D-B8A1-1EA3ECD271AD}"/>
              </a:ext>
            </a:extLst>
          </p:cNvPr>
          <p:cNvSpPr txBox="1">
            <a:spLocks/>
          </p:cNvSpPr>
          <p:nvPr/>
        </p:nvSpPr>
        <p:spPr>
          <a:xfrm>
            <a:off x="8434388" y="2555983"/>
            <a:ext cx="3261426" cy="258603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549E39"/>
              </a:buClr>
              <a:buSzTx/>
              <a:buFont typeface="Wingdings 2" pitchFamily="18" charset="2"/>
              <a:buChar char=""/>
              <a:tabLst/>
              <a:defRPr/>
            </a:pPr>
            <a:r>
              <a:rPr kumimoji="0" lang="en-CH" sz="2400" b="0" i="0" u="none" strike="noStrike" kern="1200" cap="none" spc="0" normalizeH="0" baseline="0" noProof="0">
                <a:ln>
                  <a:noFill/>
                </a:ln>
                <a:solidFill>
                  <a:prstClr val="black"/>
                </a:solidFill>
                <a:effectLst/>
                <a:uLnTx/>
                <a:uFillTx/>
                <a:latin typeface="Corbel" panose="020B0503020204020204"/>
                <a:ea typeface="+mn-ea"/>
                <a:cs typeface="+mn-cs"/>
              </a:rPr>
              <a:t>Top key words of top frequency from the 415 indicators out of 5 framework and 1 strategy</a:t>
            </a:r>
          </a:p>
        </p:txBody>
      </p:sp>
      <p:sp>
        <p:nvSpPr>
          <p:cNvPr id="4" name="Rectangle 3">
            <a:extLst>
              <a:ext uri="{FF2B5EF4-FFF2-40B4-BE49-F238E27FC236}">
                <a16:creationId xmlns:a16="http://schemas.microsoft.com/office/drawing/2014/main" id="{937EBE51-BFF3-2F41-9174-91F103FCC9A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2D8BAEF5-7196-4341-86A5-375E87B3E2F0}"/>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C82F064D-EDD2-3E4A-B298-949E7649B097}"/>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3B6AB76-9985-5242-AAEB-55A44E37E9F1}"/>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304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3EE12A-9716-0846-AEDD-E1F2B049817A}"/>
              </a:ext>
            </a:extLst>
          </p:cNvPr>
          <p:cNvSpPr>
            <a:spLocks noGrp="1"/>
          </p:cNvSpPr>
          <p:nvPr>
            <p:ph type="body" sz="quarter" idx="19"/>
          </p:nvPr>
        </p:nvSpPr>
        <p:spPr>
          <a:xfrm>
            <a:off x="7656305" y="292095"/>
            <a:ext cx="4180095" cy="944568"/>
          </a:xfrm>
        </p:spPr>
        <p:txBody>
          <a:bodyPr anchor="t"/>
          <a:lstStyle/>
          <a:p>
            <a:pPr algn="r"/>
            <a:r>
              <a:rPr lang="en-GB"/>
              <a:t>Indicators</a:t>
            </a:r>
          </a:p>
        </p:txBody>
      </p:sp>
      <p:pic>
        <p:nvPicPr>
          <p:cNvPr id="26" name="Picture 25">
            <a:extLst>
              <a:ext uri="{FF2B5EF4-FFF2-40B4-BE49-F238E27FC236}">
                <a16:creationId xmlns:a16="http://schemas.microsoft.com/office/drawing/2014/main" id="{A1769DAB-C3A9-0B47-AB77-5B7B46CB8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5449680" cy="1408723"/>
          </a:xfrm>
          <a:prstGeom prst="rect">
            <a:avLst/>
          </a:prstGeom>
        </p:spPr>
      </p:pic>
      <p:graphicFrame>
        <p:nvGraphicFramePr>
          <p:cNvPr id="10" name="Table 9">
            <a:extLst>
              <a:ext uri="{FF2B5EF4-FFF2-40B4-BE49-F238E27FC236}">
                <a16:creationId xmlns:a16="http://schemas.microsoft.com/office/drawing/2014/main" id="{64D295C3-F37B-4F4C-8519-98D895A9879F}"/>
              </a:ext>
            </a:extLst>
          </p:cNvPr>
          <p:cNvGraphicFramePr>
            <a:graphicFrameLocks noGrp="1"/>
          </p:cNvGraphicFramePr>
          <p:nvPr/>
        </p:nvGraphicFramePr>
        <p:xfrm>
          <a:off x="558800" y="1638302"/>
          <a:ext cx="11277600" cy="4927603"/>
        </p:xfrm>
        <a:graphic>
          <a:graphicData uri="http://schemas.openxmlformats.org/drawingml/2006/table">
            <a:tbl>
              <a:tblPr/>
              <a:tblGrid>
                <a:gridCol w="633956">
                  <a:extLst>
                    <a:ext uri="{9D8B030D-6E8A-4147-A177-3AD203B41FA5}">
                      <a16:colId xmlns:a16="http://schemas.microsoft.com/office/drawing/2014/main" val="2175404622"/>
                    </a:ext>
                  </a:extLst>
                </a:gridCol>
                <a:gridCol w="816126">
                  <a:extLst>
                    <a:ext uri="{9D8B030D-6E8A-4147-A177-3AD203B41FA5}">
                      <a16:colId xmlns:a16="http://schemas.microsoft.com/office/drawing/2014/main" val="3102439308"/>
                    </a:ext>
                  </a:extLst>
                </a:gridCol>
                <a:gridCol w="4176018">
                  <a:extLst>
                    <a:ext uri="{9D8B030D-6E8A-4147-A177-3AD203B41FA5}">
                      <a16:colId xmlns:a16="http://schemas.microsoft.com/office/drawing/2014/main" val="2421707595"/>
                    </a:ext>
                  </a:extLst>
                </a:gridCol>
                <a:gridCol w="839757">
                  <a:extLst>
                    <a:ext uri="{9D8B030D-6E8A-4147-A177-3AD203B41FA5}">
                      <a16:colId xmlns:a16="http://schemas.microsoft.com/office/drawing/2014/main" val="3863782610"/>
                    </a:ext>
                  </a:extLst>
                </a:gridCol>
                <a:gridCol w="2944843">
                  <a:extLst>
                    <a:ext uri="{9D8B030D-6E8A-4147-A177-3AD203B41FA5}">
                      <a16:colId xmlns:a16="http://schemas.microsoft.com/office/drawing/2014/main" val="3318741996"/>
                    </a:ext>
                  </a:extLst>
                </a:gridCol>
                <a:gridCol w="1866900">
                  <a:extLst>
                    <a:ext uri="{9D8B030D-6E8A-4147-A177-3AD203B41FA5}">
                      <a16:colId xmlns:a16="http://schemas.microsoft.com/office/drawing/2014/main" val="2056772487"/>
                    </a:ext>
                  </a:extLst>
                </a:gridCol>
              </a:tblGrid>
              <a:tr h="459365">
                <a:tc>
                  <a:txBody>
                    <a:bodyPr/>
                    <a:lstStyle/>
                    <a:p>
                      <a:pPr algn="l" fontAlgn="t"/>
                      <a:r>
                        <a:rPr lang="en-GB" sz="1100" b="1" i="0" u="none" strike="noStrike">
                          <a:solidFill>
                            <a:srgbClr val="000000"/>
                          </a:solidFill>
                          <a:effectLst/>
                          <a:latin typeface="Calibri" panose="020F0502020204030204" pitchFamily="34" charset="0"/>
                        </a:rPr>
                        <a:t>Under which SO</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1" i="0" u="none" strike="noStrike">
                          <a:solidFill>
                            <a:srgbClr val="000000"/>
                          </a:solidFill>
                          <a:effectLst/>
                          <a:latin typeface="Calibri" panose="020F0502020204030204" pitchFamily="34" charset="0"/>
                        </a:rPr>
                        <a:t>Unique_IDs</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1" i="0" u="none" strike="noStrike">
                          <a:solidFill>
                            <a:srgbClr val="000000"/>
                          </a:solidFill>
                          <a:effectLst/>
                          <a:latin typeface="Calibri" panose="020F0502020204030204" pitchFamily="34" charset="0"/>
                        </a:rPr>
                        <a:t>Proposed indicators</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1" i="0" u="none" strike="noStrike">
                          <a:solidFill>
                            <a:srgbClr val="000000"/>
                          </a:solidFill>
                          <a:effectLst/>
                          <a:latin typeface="Calibri" panose="020F0502020204030204" pitchFamily="34" charset="0"/>
                        </a:rPr>
                        <a:t>Keywords</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1" i="0" u="none" strike="noStrike">
                          <a:solidFill>
                            <a:srgbClr val="000000"/>
                          </a:solidFill>
                          <a:effectLst/>
                          <a:latin typeface="Calibri" panose="020F0502020204030204" pitchFamily="34" charset="0"/>
                        </a:rPr>
                        <a:t>Frameworks of origin</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1" i="0" u="none" strike="noStrike">
                          <a:solidFill>
                            <a:srgbClr val="000000"/>
                          </a:solidFill>
                          <a:effectLst/>
                          <a:latin typeface="Calibri" panose="020F0502020204030204" pitchFamily="34" charset="0"/>
                        </a:rPr>
                        <a:t>Relevant DHS actions</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845098368"/>
                  </a:ext>
                </a:extLst>
              </a:tr>
              <a:tr h="553522">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DDHMM_145</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Are there training programs (in either public or private institutions) to produce trained digital health work force on a regional or national level</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Capacity building</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DHPMAT-The Digital Health Profile &amp; Maturity Assessment Toolkit; eHealth Survey</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MEM_SO1_MEDIUM_1</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928081341"/>
                  </a:ext>
                </a:extLst>
              </a:tr>
              <a:tr h="553522">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DDHMM_370</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Are digital health trainings conducted at least once to various stakeholders (policy makers, public officials and program planners and public health care work force)?</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Capacity building</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DHS-Global strategy on digital health; eHealth Survey</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MEM_SO1_SHORT_4, MEM_SO1_SHORT_5</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0416842"/>
                  </a:ext>
                </a:extLst>
              </a:tr>
              <a:tr h="553522">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DDHMM_189</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Are there adequete human resources with the required knowledge and skills to effectively implement and sustain digital health services are available:</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Capacity building</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IS4H-Information Systems for Health Standard; SCIROCCO-Maturity Model for Integrated Care</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MEM_SO1_SHORT_5</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151092214"/>
                  </a:ext>
                </a:extLst>
              </a:tr>
              <a:tr h="797492">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DDHMM_22</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In general, is training in digital health / health informatics / health information systems / biomedical informatics degree programs (in either public or private institutions) producing trained digital health workers? </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Capacity building</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GDHI-Global digital health index; eHealth Survey</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MEM_SO3_SHORT_3, MEM_SO3_LONG_2</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2704774"/>
                  </a:ext>
                </a:extLst>
              </a:tr>
              <a:tr h="553522">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DDHMM_371</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Are there multi-stakeholder partnerships and protocols of cooperation between the health and other sectors involved in digital health implementation ?</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Stakeholders</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DHS-Global strategy on digital health</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MEM_SO1_SHORT_1, MEM_SO1_SHORT_3, MEM_SO1_MEDIUM_1</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4732796"/>
                  </a:ext>
                </a:extLst>
              </a:tr>
              <a:tr h="371476">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DDHMM_400</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Does the country engage in international knowledge sharing on digital health?</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Knowledge</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DHS-Global strategy on digital health</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MEM_SO2_SHORT_10</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849944021"/>
                  </a:ext>
                </a:extLst>
              </a:tr>
              <a:tr h="553522">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DDHMM_201</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Does the country have capacity to meet national and international data and reporting obligations?</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Knowledge</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IS4H-Information Systems for Health Standard</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GB" sz="1100" b="0" i="0" u="none" strike="noStrike">
                          <a:solidFill>
                            <a:srgbClr val="000000"/>
                          </a:solidFill>
                          <a:effectLst/>
                          <a:latin typeface="Calibri" panose="020F0502020204030204" pitchFamily="34" charset="0"/>
                        </a:rPr>
                        <a:t>MEM_SO2_SHORT_9, MEM_SO2_MEDIUM_2, MEM_SO3_MEDIUM_3</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624897146"/>
                  </a:ext>
                </a:extLst>
              </a:tr>
              <a:tr h="531660">
                <a:tc>
                  <a:txBody>
                    <a:bodyPr/>
                    <a:lstStyle/>
                    <a:p>
                      <a:pPr algn="l" fontAlgn="t"/>
                      <a:r>
                        <a:rPr lang="en-GB" sz="1100" b="0" i="0" u="none" strike="noStrike">
                          <a:solidFill>
                            <a:srgbClr val="000000"/>
                          </a:solidFill>
                          <a:effectLst/>
                          <a:latin typeface="Calibri" panose="020F0502020204030204" pitchFamily="34" charset="0"/>
                        </a:rPr>
                        <a:t>SO1</a:t>
                      </a:r>
                    </a:p>
                  </a:txBody>
                  <a:tcPr marL="6799" marR="6799" marT="6799"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DDHMM_218</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Are there institutions that use digital health tools and platforms that facilitate knowledge sharing and effective collaboration?</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Knowledge</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IS4H-Information Systems for Health Standard</a:t>
                      </a:r>
                    </a:p>
                  </a:txBody>
                  <a:tcPr marL="6799" marR="6799" marT="6799"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GB" sz="1100" b="0" i="0" u="none" strike="noStrike">
                          <a:solidFill>
                            <a:srgbClr val="000000"/>
                          </a:solidFill>
                          <a:effectLst/>
                          <a:latin typeface="Calibri" panose="020F0502020204030204" pitchFamily="34" charset="0"/>
                        </a:rPr>
                        <a:t>MEM_SO1_MEDIUM_4</a:t>
                      </a:r>
                    </a:p>
                  </a:txBody>
                  <a:tcPr marL="6799" marR="6799" marT="6799"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17627033"/>
                  </a:ext>
                </a:extLst>
              </a:tr>
            </a:tbl>
          </a:graphicData>
        </a:graphic>
      </p:graphicFrame>
    </p:spTree>
    <p:extLst>
      <p:ext uri="{BB962C8B-B14F-4D97-AF65-F5344CB8AC3E}">
        <p14:creationId xmlns:p14="http://schemas.microsoft.com/office/powerpoint/2010/main" val="1339764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51EC84CA-CBE7-464F-AF43-4935A5DA4F69}"/>
              </a:ext>
            </a:extLst>
          </p:cNvPr>
          <p:cNvCxnSpPr>
            <a:cxnSpLocks/>
          </p:cNvCxnSpPr>
          <p:nvPr/>
        </p:nvCxnSpPr>
        <p:spPr>
          <a:xfrm>
            <a:off x="2656739" y="231087"/>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0056217-C541-204B-96BC-FBF2B31DA131}"/>
              </a:ext>
            </a:extLst>
          </p:cNvPr>
          <p:cNvSpPr txBox="1"/>
          <p:nvPr/>
        </p:nvSpPr>
        <p:spPr>
          <a:xfrm>
            <a:off x="2704518" y="385525"/>
            <a:ext cx="7044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mn-ea"/>
                <a:cs typeface="+mn-cs"/>
              </a:rPr>
              <a:t>Mock up</a:t>
            </a:r>
          </a:p>
        </p:txBody>
      </p:sp>
      <p:grpSp>
        <p:nvGrpSpPr>
          <p:cNvPr id="691" name="组合 211">
            <a:extLst>
              <a:ext uri="{FF2B5EF4-FFF2-40B4-BE49-F238E27FC236}">
                <a16:creationId xmlns:a16="http://schemas.microsoft.com/office/drawing/2014/main" id="{94964968-5E46-964C-BF54-2389FC23B03B}"/>
              </a:ext>
            </a:extLst>
          </p:cNvPr>
          <p:cNvGrpSpPr/>
          <p:nvPr/>
        </p:nvGrpSpPr>
        <p:grpSpPr>
          <a:xfrm>
            <a:off x="1199135" y="1847516"/>
            <a:ext cx="3811627" cy="3816834"/>
            <a:chOff x="6277234" y="1080668"/>
            <a:chExt cx="5395612" cy="5402982"/>
          </a:xfrm>
        </p:grpSpPr>
        <p:sp>
          <p:nvSpPr>
            <p:cNvPr id="692" name="Freeform 5">
              <a:extLst>
                <a:ext uri="{FF2B5EF4-FFF2-40B4-BE49-F238E27FC236}">
                  <a16:creationId xmlns:a16="http://schemas.microsoft.com/office/drawing/2014/main" id="{3DD83A16-FF34-FF47-B108-FBFE0CF6E665}"/>
                </a:ext>
              </a:extLst>
            </p:cNvPr>
            <p:cNvSpPr>
              <a:spLocks/>
            </p:cNvSpPr>
            <p:nvPr/>
          </p:nvSpPr>
          <p:spPr bwMode="auto">
            <a:xfrm>
              <a:off x="6739609" y="5043101"/>
              <a:ext cx="556325" cy="556325"/>
            </a:xfrm>
            <a:custGeom>
              <a:avLst/>
              <a:gdLst>
                <a:gd name="T0" fmla="*/ 78 w 78"/>
                <a:gd name="T1" fmla="*/ 34 h 78"/>
                <a:gd name="T2" fmla="*/ 52 w 78"/>
                <a:gd name="T3" fmla="*/ 0 h 78"/>
                <a:gd name="T4" fmla="*/ 0 w 78"/>
                <a:gd name="T5" fmla="*/ 35 h 78"/>
                <a:gd name="T6" fmla="*/ 34 w 78"/>
                <a:gd name="T7" fmla="*/ 78 h 78"/>
                <a:gd name="T8" fmla="*/ 78 w 78"/>
                <a:gd name="T9" fmla="*/ 34 h 78"/>
              </a:gdLst>
              <a:ahLst/>
              <a:cxnLst>
                <a:cxn ang="0">
                  <a:pos x="T0" y="T1"/>
                </a:cxn>
                <a:cxn ang="0">
                  <a:pos x="T2" y="T3"/>
                </a:cxn>
                <a:cxn ang="0">
                  <a:pos x="T4" y="T5"/>
                </a:cxn>
                <a:cxn ang="0">
                  <a:pos x="T6" y="T7"/>
                </a:cxn>
                <a:cxn ang="0">
                  <a:pos x="T8" y="T9"/>
                </a:cxn>
              </a:cxnLst>
              <a:rect l="0" t="0" r="r" b="b"/>
              <a:pathLst>
                <a:path w="78" h="78">
                  <a:moveTo>
                    <a:pt x="78" y="34"/>
                  </a:moveTo>
                  <a:cubicBezTo>
                    <a:pt x="69" y="23"/>
                    <a:pt x="60" y="12"/>
                    <a:pt x="52" y="0"/>
                  </a:cubicBezTo>
                  <a:cubicBezTo>
                    <a:pt x="0" y="35"/>
                    <a:pt x="0" y="35"/>
                    <a:pt x="0" y="35"/>
                  </a:cubicBezTo>
                  <a:cubicBezTo>
                    <a:pt x="10" y="50"/>
                    <a:pt x="22" y="65"/>
                    <a:pt x="34" y="78"/>
                  </a:cubicBezTo>
                  <a:lnTo>
                    <a:pt x="78" y="34"/>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3" name="Freeform 6">
              <a:extLst>
                <a:ext uri="{FF2B5EF4-FFF2-40B4-BE49-F238E27FC236}">
                  <a16:creationId xmlns:a16="http://schemas.microsoft.com/office/drawing/2014/main" id="{3536B8A4-1DE7-4543-89E6-5DFC453DB49E}"/>
                </a:ext>
              </a:extLst>
            </p:cNvPr>
            <p:cNvSpPr>
              <a:spLocks/>
            </p:cNvSpPr>
            <p:nvPr/>
          </p:nvSpPr>
          <p:spPr bwMode="auto">
            <a:xfrm>
              <a:off x="8428847" y="1080668"/>
              <a:ext cx="399743" cy="491851"/>
            </a:xfrm>
            <a:custGeom>
              <a:avLst/>
              <a:gdLst>
                <a:gd name="T0" fmla="*/ 0 w 56"/>
                <a:gd name="T1" fmla="*/ 8 h 69"/>
                <a:gd name="T2" fmla="*/ 12 w 56"/>
                <a:gd name="T3" fmla="*/ 69 h 69"/>
                <a:gd name="T4" fmla="*/ 56 w 56"/>
                <a:gd name="T5" fmla="*/ 63 h 69"/>
                <a:gd name="T6" fmla="*/ 56 w 56"/>
                <a:gd name="T7" fmla="*/ 0 h 69"/>
                <a:gd name="T8" fmla="*/ 0 w 56"/>
                <a:gd name="T9" fmla="*/ 8 h 69"/>
              </a:gdLst>
              <a:ahLst/>
              <a:cxnLst>
                <a:cxn ang="0">
                  <a:pos x="T0" y="T1"/>
                </a:cxn>
                <a:cxn ang="0">
                  <a:pos x="T2" y="T3"/>
                </a:cxn>
                <a:cxn ang="0">
                  <a:pos x="T4" y="T5"/>
                </a:cxn>
                <a:cxn ang="0">
                  <a:pos x="T6" y="T7"/>
                </a:cxn>
                <a:cxn ang="0">
                  <a:pos x="T8" y="T9"/>
                </a:cxn>
              </a:cxnLst>
              <a:rect l="0" t="0" r="r" b="b"/>
              <a:pathLst>
                <a:path w="56" h="69">
                  <a:moveTo>
                    <a:pt x="0" y="8"/>
                  </a:moveTo>
                  <a:cubicBezTo>
                    <a:pt x="12" y="69"/>
                    <a:pt x="12" y="69"/>
                    <a:pt x="12" y="69"/>
                  </a:cubicBezTo>
                  <a:cubicBezTo>
                    <a:pt x="26" y="66"/>
                    <a:pt x="41" y="64"/>
                    <a:pt x="56" y="63"/>
                  </a:cubicBezTo>
                  <a:cubicBezTo>
                    <a:pt x="56" y="0"/>
                    <a:pt x="56" y="0"/>
                    <a:pt x="56" y="0"/>
                  </a:cubicBezTo>
                  <a:cubicBezTo>
                    <a:pt x="37" y="1"/>
                    <a:pt x="18" y="4"/>
                    <a:pt x="0" y="8"/>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4" name="Freeform 7">
              <a:extLst>
                <a:ext uri="{FF2B5EF4-FFF2-40B4-BE49-F238E27FC236}">
                  <a16:creationId xmlns:a16="http://schemas.microsoft.com/office/drawing/2014/main" id="{1DF08B36-FFA2-E647-9AF9-A2C97FB8F1CD}"/>
                </a:ext>
              </a:extLst>
            </p:cNvPr>
            <p:cNvSpPr>
              <a:spLocks/>
            </p:cNvSpPr>
            <p:nvPr/>
          </p:nvSpPr>
          <p:spPr bwMode="auto">
            <a:xfrm>
              <a:off x="7067509" y="5371001"/>
              <a:ext cx="548956" cy="578430"/>
            </a:xfrm>
            <a:custGeom>
              <a:avLst/>
              <a:gdLst>
                <a:gd name="T0" fmla="*/ 77 w 77"/>
                <a:gd name="T1" fmla="*/ 29 h 81"/>
                <a:gd name="T2" fmla="*/ 44 w 77"/>
                <a:gd name="T3" fmla="*/ 0 h 81"/>
                <a:gd name="T4" fmla="*/ 0 w 77"/>
                <a:gd name="T5" fmla="*/ 45 h 81"/>
                <a:gd name="T6" fmla="*/ 42 w 77"/>
                <a:gd name="T7" fmla="*/ 81 h 81"/>
                <a:gd name="T8" fmla="*/ 77 w 77"/>
                <a:gd name="T9" fmla="*/ 29 h 81"/>
              </a:gdLst>
              <a:ahLst/>
              <a:cxnLst>
                <a:cxn ang="0">
                  <a:pos x="T0" y="T1"/>
                </a:cxn>
                <a:cxn ang="0">
                  <a:pos x="T2" y="T3"/>
                </a:cxn>
                <a:cxn ang="0">
                  <a:pos x="T4" y="T5"/>
                </a:cxn>
                <a:cxn ang="0">
                  <a:pos x="T6" y="T7"/>
                </a:cxn>
                <a:cxn ang="0">
                  <a:pos x="T8" y="T9"/>
                </a:cxn>
              </a:cxnLst>
              <a:rect l="0" t="0" r="r" b="b"/>
              <a:pathLst>
                <a:path w="77" h="81">
                  <a:moveTo>
                    <a:pt x="77" y="29"/>
                  </a:moveTo>
                  <a:cubicBezTo>
                    <a:pt x="65" y="20"/>
                    <a:pt x="54" y="11"/>
                    <a:pt x="44" y="0"/>
                  </a:cubicBezTo>
                  <a:cubicBezTo>
                    <a:pt x="0" y="45"/>
                    <a:pt x="0" y="45"/>
                    <a:pt x="0" y="45"/>
                  </a:cubicBezTo>
                  <a:cubicBezTo>
                    <a:pt x="13" y="58"/>
                    <a:pt x="27" y="70"/>
                    <a:pt x="42" y="81"/>
                  </a:cubicBezTo>
                  <a:lnTo>
                    <a:pt x="77" y="29"/>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5" name="Freeform 8">
              <a:extLst>
                <a:ext uri="{FF2B5EF4-FFF2-40B4-BE49-F238E27FC236}">
                  <a16:creationId xmlns:a16="http://schemas.microsoft.com/office/drawing/2014/main" id="{31CCEBD6-0165-7942-B50C-D44CE72B6C68}"/>
                </a:ext>
              </a:extLst>
            </p:cNvPr>
            <p:cNvSpPr>
              <a:spLocks/>
            </p:cNvSpPr>
            <p:nvPr/>
          </p:nvSpPr>
          <p:spPr bwMode="auto">
            <a:xfrm>
              <a:off x="6334340" y="4260193"/>
              <a:ext cx="526851" cy="462376"/>
            </a:xfrm>
            <a:custGeom>
              <a:avLst/>
              <a:gdLst>
                <a:gd name="T0" fmla="*/ 74 w 74"/>
                <a:gd name="T1" fmla="*/ 41 h 65"/>
                <a:gd name="T2" fmla="*/ 62 w 74"/>
                <a:gd name="T3" fmla="*/ 0 h 65"/>
                <a:gd name="T4" fmla="*/ 0 w 74"/>
                <a:gd name="T5" fmla="*/ 13 h 65"/>
                <a:gd name="T6" fmla="*/ 16 w 74"/>
                <a:gd name="T7" fmla="*/ 65 h 65"/>
                <a:gd name="T8" fmla="*/ 74 w 74"/>
                <a:gd name="T9" fmla="*/ 41 h 65"/>
              </a:gdLst>
              <a:ahLst/>
              <a:cxnLst>
                <a:cxn ang="0">
                  <a:pos x="T0" y="T1"/>
                </a:cxn>
                <a:cxn ang="0">
                  <a:pos x="T2" y="T3"/>
                </a:cxn>
                <a:cxn ang="0">
                  <a:pos x="T4" y="T5"/>
                </a:cxn>
                <a:cxn ang="0">
                  <a:pos x="T6" y="T7"/>
                </a:cxn>
                <a:cxn ang="0">
                  <a:pos x="T8" y="T9"/>
                </a:cxn>
              </a:cxnLst>
              <a:rect l="0" t="0" r="r" b="b"/>
              <a:pathLst>
                <a:path w="74" h="65">
                  <a:moveTo>
                    <a:pt x="74" y="41"/>
                  </a:moveTo>
                  <a:cubicBezTo>
                    <a:pt x="69" y="28"/>
                    <a:pt x="65" y="14"/>
                    <a:pt x="62" y="0"/>
                  </a:cubicBezTo>
                  <a:cubicBezTo>
                    <a:pt x="0" y="13"/>
                    <a:pt x="0" y="13"/>
                    <a:pt x="0" y="13"/>
                  </a:cubicBezTo>
                  <a:cubicBezTo>
                    <a:pt x="4" y="31"/>
                    <a:pt x="9" y="48"/>
                    <a:pt x="16" y="65"/>
                  </a:cubicBezTo>
                  <a:lnTo>
                    <a:pt x="74" y="4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6" name="Freeform 9">
              <a:extLst>
                <a:ext uri="{FF2B5EF4-FFF2-40B4-BE49-F238E27FC236}">
                  <a16:creationId xmlns:a16="http://schemas.microsoft.com/office/drawing/2014/main" id="{5932F349-E443-F04F-898A-151786FA8CFD}"/>
                </a:ext>
              </a:extLst>
            </p:cNvPr>
            <p:cNvSpPr>
              <a:spLocks/>
            </p:cNvSpPr>
            <p:nvPr/>
          </p:nvSpPr>
          <p:spPr bwMode="auto">
            <a:xfrm>
              <a:off x="6277234" y="3838344"/>
              <a:ext cx="477112" cy="392375"/>
            </a:xfrm>
            <a:custGeom>
              <a:avLst/>
              <a:gdLst>
                <a:gd name="T0" fmla="*/ 67 w 67"/>
                <a:gd name="T1" fmla="*/ 42 h 55"/>
                <a:gd name="T2" fmla="*/ 63 w 67"/>
                <a:gd name="T3" fmla="*/ 0 h 55"/>
                <a:gd name="T4" fmla="*/ 0 w 67"/>
                <a:gd name="T5" fmla="*/ 0 h 55"/>
                <a:gd name="T6" fmla="*/ 5 w 67"/>
                <a:gd name="T7" fmla="*/ 55 h 55"/>
                <a:gd name="T8" fmla="*/ 67 w 67"/>
                <a:gd name="T9" fmla="*/ 42 h 55"/>
              </a:gdLst>
              <a:ahLst/>
              <a:cxnLst>
                <a:cxn ang="0">
                  <a:pos x="T0" y="T1"/>
                </a:cxn>
                <a:cxn ang="0">
                  <a:pos x="T2" y="T3"/>
                </a:cxn>
                <a:cxn ang="0">
                  <a:pos x="T4" y="T5"/>
                </a:cxn>
                <a:cxn ang="0">
                  <a:pos x="T6" y="T7"/>
                </a:cxn>
                <a:cxn ang="0">
                  <a:pos x="T8" y="T9"/>
                </a:cxn>
              </a:cxnLst>
              <a:rect l="0" t="0" r="r" b="b"/>
              <a:pathLst>
                <a:path w="67" h="55">
                  <a:moveTo>
                    <a:pt x="67" y="42"/>
                  </a:moveTo>
                  <a:cubicBezTo>
                    <a:pt x="64" y="29"/>
                    <a:pt x="63" y="15"/>
                    <a:pt x="63" y="0"/>
                  </a:cubicBezTo>
                  <a:cubicBezTo>
                    <a:pt x="0" y="0"/>
                    <a:pt x="0" y="0"/>
                    <a:pt x="0" y="0"/>
                  </a:cubicBezTo>
                  <a:cubicBezTo>
                    <a:pt x="0" y="19"/>
                    <a:pt x="2" y="37"/>
                    <a:pt x="5" y="55"/>
                  </a:cubicBezTo>
                  <a:lnTo>
                    <a:pt x="67" y="4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7" name="Freeform 10">
              <a:extLst>
                <a:ext uri="{FF2B5EF4-FFF2-40B4-BE49-F238E27FC236}">
                  <a16:creationId xmlns:a16="http://schemas.microsoft.com/office/drawing/2014/main" id="{883D7ABB-FAE2-3F46-AE58-A7A6285FC13A}"/>
                </a:ext>
              </a:extLst>
            </p:cNvPr>
            <p:cNvSpPr>
              <a:spLocks/>
            </p:cNvSpPr>
            <p:nvPr/>
          </p:nvSpPr>
          <p:spPr bwMode="auto">
            <a:xfrm>
              <a:off x="8428847" y="5984431"/>
              <a:ext cx="399743" cy="491851"/>
            </a:xfrm>
            <a:custGeom>
              <a:avLst/>
              <a:gdLst>
                <a:gd name="T0" fmla="*/ 56 w 56"/>
                <a:gd name="T1" fmla="*/ 6 h 69"/>
                <a:gd name="T2" fmla="*/ 12 w 56"/>
                <a:gd name="T3" fmla="*/ 0 h 69"/>
                <a:gd name="T4" fmla="*/ 0 w 56"/>
                <a:gd name="T5" fmla="*/ 62 h 69"/>
                <a:gd name="T6" fmla="*/ 56 w 56"/>
                <a:gd name="T7" fmla="*/ 69 h 69"/>
                <a:gd name="T8" fmla="*/ 56 w 56"/>
                <a:gd name="T9" fmla="*/ 6 h 69"/>
              </a:gdLst>
              <a:ahLst/>
              <a:cxnLst>
                <a:cxn ang="0">
                  <a:pos x="T0" y="T1"/>
                </a:cxn>
                <a:cxn ang="0">
                  <a:pos x="T2" y="T3"/>
                </a:cxn>
                <a:cxn ang="0">
                  <a:pos x="T4" y="T5"/>
                </a:cxn>
                <a:cxn ang="0">
                  <a:pos x="T6" y="T7"/>
                </a:cxn>
                <a:cxn ang="0">
                  <a:pos x="T8" y="T9"/>
                </a:cxn>
              </a:cxnLst>
              <a:rect l="0" t="0" r="r" b="b"/>
              <a:pathLst>
                <a:path w="56" h="69">
                  <a:moveTo>
                    <a:pt x="56" y="6"/>
                  </a:moveTo>
                  <a:cubicBezTo>
                    <a:pt x="41" y="5"/>
                    <a:pt x="26" y="3"/>
                    <a:pt x="12" y="0"/>
                  </a:cubicBezTo>
                  <a:cubicBezTo>
                    <a:pt x="0" y="62"/>
                    <a:pt x="0" y="62"/>
                    <a:pt x="0" y="62"/>
                  </a:cubicBezTo>
                  <a:cubicBezTo>
                    <a:pt x="18" y="65"/>
                    <a:pt x="37" y="68"/>
                    <a:pt x="56" y="69"/>
                  </a:cubicBezTo>
                  <a:lnTo>
                    <a:pt x="56" y="6"/>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8" name="Freeform 11">
              <a:extLst>
                <a:ext uri="{FF2B5EF4-FFF2-40B4-BE49-F238E27FC236}">
                  <a16:creationId xmlns:a16="http://schemas.microsoft.com/office/drawing/2014/main" id="{F0D0A863-632C-C54B-917B-CBF72DAA3850}"/>
                </a:ext>
              </a:extLst>
            </p:cNvPr>
            <p:cNvSpPr>
              <a:spLocks/>
            </p:cNvSpPr>
            <p:nvPr/>
          </p:nvSpPr>
          <p:spPr bwMode="auto">
            <a:xfrm>
              <a:off x="7467253" y="5649162"/>
              <a:ext cx="521324" cy="571062"/>
            </a:xfrm>
            <a:custGeom>
              <a:avLst/>
              <a:gdLst>
                <a:gd name="T0" fmla="*/ 73 w 73"/>
                <a:gd name="T1" fmla="*/ 22 h 80"/>
                <a:gd name="T2" fmla="*/ 35 w 73"/>
                <a:gd name="T3" fmla="*/ 0 h 80"/>
                <a:gd name="T4" fmla="*/ 0 w 73"/>
                <a:gd name="T5" fmla="*/ 52 h 80"/>
                <a:gd name="T6" fmla="*/ 49 w 73"/>
                <a:gd name="T7" fmla="*/ 80 h 80"/>
                <a:gd name="T8" fmla="*/ 73 w 73"/>
                <a:gd name="T9" fmla="*/ 22 h 80"/>
              </a:gdLst>
              <a:ahLst/>
              <a:cxnLst>
                <a:cxn ang="0">
                  <a:pos x="T0" y="T1"/>
                </a:cxn>
                <a:cxn ang="0">
                  <a:pos x="T2" y="T3"/>
                </a:cxn>
                <a:cxn ang="0">
                  <a:pos x="T4" y="T5"/>
                </a:cxn>
                <a:cxn ang="0">
                  <a:pos x="T6" y="T7"/>
                </a:cxn>
                <a:cxn ang="0">
                  <a:pos x="T8" y="T9"/>
                </a:cxn>
              </a:cxnLst>
              <a:rect l="0" t="0" r="r" b="b"/>
              <a:pathLst>
                <a:path w="73" h="80">
                  <a:moveTo>
                    <a:pt x="73" y="22"/>
                  </a:moveTo>
                  <a:cubicBezTo>
                    <a:pt x="60" y="15"/>
                    <a:pt x="47" y="8"/>
                    <a:pt x="35" y="0"/>
                  </a:cubicBezTo>
                  <a:cubicBezTo>
                    <a:pt x="0" y="52"/>
                    <a:pt x="0" y="52"/>
                    <a:pt x="0" y="52"/>
                  </a:cubicBezTo>
                  <a:cubicBezTo>
                    <a:pt x="16" y="62"/>
                    <a:pt x="32" y="72"/>
                    <a:pt x="49" y="80"/>
                  </a:cubicBezTo>
                  <a:lnTo>
                    <a:pt x="73" y="22"/>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9" name="Freeform 12">
              <a:extLst>
                <a:ext uri="{FF2B5EF4-FFF2-40B4-BE49-F238E27FC236}">
                  <a16:creationId xmlns:a16="http://schemas.microsoft.com/office/drawing/2014/main" id="{7B74FCDF-2E29-B740-B757-42A6231C626F}"/>
                </a:ext>
              </a:extLst>
            </p:cNvPr>
            <p:cNvSpPr>
              <a:spLocks/>
            </p:cNvSpPr>
            <p:nvPr/>
          </p:nvSpPr>
          <p:spPr bwMode="auto">
            <a:xfrm>
              <a:off x="7924102" y="5855481"/>
              <a:ext cx="469744" cy="543430"/>
            </a:xfrm>
            <a:custGeom>
              <a:avLst/>
              <a:gdLst>
                <a:gd name="T0" fmla="*/ 66 w 66"/>
                <a:gd name="T1" fmla="*/ 14 h 76"/>
                <a:gd name="T2" fmla="*/ 24 w 66"/>
                <a:gd name="T3" fmla="*/ 0 h 76"/>
                <a:gd name="T4" fmla="*/ 0 w 66"/>
                <a:gd name="T5" fmla="*/ 58 h 76"/>
                <a:gd name="T6" fmla="*/ 54 w 66"/>
                <a:gd name="T7" fmla="*/ 76 h 76"/>
                <a:gd name="T8" fmla="*/ 66 w 66"/>
                <a:gd name="T9" fmla="*/ 14 h 76"/>
              </a:gdLst>
              <a:ahLst/>
              <a:cxnLst>
                <a:cxn ang="0">
                  <a:pos x="T0" y="T1"/>
                </a:cxn>
                <a:cxn ang="0">
                  <a:pos x="T2" y="T3"/>
                </a:cxn>
                <a:cxn ang="0">
                  <a:pos x="T4" y="T5"/>
                </a:cxn>
                <a:cxn ang="0">
                  <a:pos x="T6" y="T7"/>
                </a:cxn>
                <a:cxn ang="0">
                  <a:pos x="T8" y="T9"/>
                </a:cxn>
              </a:cxnLst>
              <a:rect l="0" t="0" r="r" b="b"/>
              <a:pathLst>
                <a:path w="66" h="76">
                  <a:moveTo>
                    <a:pt x="66" y="14"/>
                  </a:moveTo>
                  <a:cubicBezTo>
                    <a:pt x="52" y="10"/>
                    <a:pt x="38" y="6"/>
                    <a:pt x="24" y="0"/>
                  </a:cubicBezTo>
                  <a:cubicBezTo>
                    <a:pt x="0" y="58"/>
                    <a:pt x="0" y="58"/>
                    <a:pt x="0" y="58"/>
                  </a:cubicBezTo>
                  <a:cubicBezTo>
                    <a:pt x="18" y="65"/>
                    <a:pt x="35" y="71"/>
                    <a:pt x="54" y="76"/>
                  </a:cubicBezTo>
                  <a:lnTo>
                    <a:pt x="66" y="14"/>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0" name="Freeform 13">
              <a:extLst>
                <a:ext uri="{FF2B5EF4-FFF2-40B4-BE49-F238E27FC236}">
                  <a16:creationId xmlns:a16="http://schemas.microsoft.com/office/drawing/2014/main" id="{D81B2035-BF2C-DA4C-BC52-167A0B7A6BE4}"/>
                </a:ext>
              </a:extLst>
            </p:cNvPr>
            <p:cNvSpPr>
              <a:spLocks/>
            </p:cNvSpPr>
            <p:nvPr/>
          </p:nvSpPr>
          <p:spPr bwMode="auto">
            <a:xfrm>
              <a:off x="6490922" y="4665462"/>
              <a:ext cx="556325" cy="521325"/>
            </a:xfrm>
            <a:custGeom>
              <a:avLst/>
              <a:gdLst>
                <a:gd name="T0" fmla="*/ 78 w 78"/>
                <a:gd name="T1" fmla="*/ 38 h 73"/>
                <a:gd name="T2" fmla="*/ 58 w 78"/>
                <a:gd name="T3" fmla="*/ 0 h 73"/>
                <a:gd name="T4" fmla="*/ 0 w 78"/>
                <a:gd name="T5" fmla="*/ 24 h 73"/>
                <a:gd name="T6" fmla="*/ 25 w 78"/>
                <a:gd name="T7" fmla="*/ 73 h 73"/>
                <a:gd name="T8" fmla="*/ 78 w 78"/>
                <a:gd name="T9" fmla="*/ 38 h 73"/>
              </a:gdLst>
              <a:ahLst/>
              <a:cxnLst>
                <a:cxn ang="0">
                  <a:pos x="T0" y="T1"/>
                </a:cxn>
                <a:cxn ang="0">
                  <a:pos x="T2" y="T3"/>
                </a:cxn>
                <a:cxn ang="0">
                  <a:pos x="T4" y="T5"/>
                </a:cxn>
                <a:cxn ang="0">
                  <a:pos x="T6" y="T7"/>
                </a:cxn>
                <a:cxn ang="0">
                  <a:pos x="T8" y="T9"/>
                </a:cxn>
              </a:cxnLst>
              <a:rect l="0" t="0" r="r" b="b"/>
              <a:pathLst>
                <a:path w="78" h="73">
                  <a:moveTo>
                    <a:pt x="78" y="38"/>
                  </a:moveTo>
                  <a:cubicBezTo>
                    <a:pt x="70" y="26"/>
                    <a:pt x="64" y="13"/>
                    <a:pt x="58" y="0"/>
                  </a:cubicBezTo>
                  <a:cubicBezTo>
                    <a:pt x="0" y="24"/>
                    <a:pt x="0" y="24"/>
                    <a:pt x="0" y="24"/>
                  </a:cubicBezTo>
                  <a:cubicBezTo>
                    <a:pt x="7" y="41"/>
                    <a:pt x="16" y="58"/>
                    <a:pt x="25" y="73"/>
                  </a:cubicBezTo>
                  <a:lnTo>
                    <a:pt x="78" y="38"/>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1" name="Freeform 14">
              <a:extLst>
                <a:ext uri="{FF2B5EF4-FFF2-40B4-BE49-F238E27FC236}">
                  <a16:creationId xmlns:a16="http://schemas.microsoft.com/office/drawing/2014/main" id="{217D9501-691C-4945-B243-23E9F65903B4}"/>
                </a:ext>
              </a:extLst>
            </p:cNvPr>
            <p:cNvSpPr>
              <a:spLocks/>
            </p:cNvSpPr>
            <p:nvPr/>
          </p:nvSpPr>
          <p:spPr bwMode="auto">
            <a:xfrm>
              <a:off x="7467253" y="1336725"/>
              <a:ext cx="521324" cy="571062"/>
            </a:xfrm>
            <a:custGeom>
              <a:avLst/>
              <a:gdLst>
                <a:gd name="T0" fmla="*/ 35 w 73"/>
                <a:gd name="T1" fmla="*/ 80 h 80"/>
                <a:gd name="T2" fmla="*/ 73 w 73"/>
                <a:gd name="T3" fmla="*/ 58 h 80"/>
                <a:gd name="T4" fmla="*/ 49 w 73"/>
                <a:gd name="T5" fmla="*/ 0 h 80"/>
                <a:gd name="T6" fmla="*/ 0 w 73"/>
                <a:gd name="T7" fmla="*/ 28 h 80"/>
                <a:gd name="T8" fmla="*/ 35 w 73"/>
                <a:gd name="T9" fmla="*/ 80 h 80"/>
              </a:gdLst>
              <a:ahLst/>
              <a:cxnLst>
                <a:cxn ang="0">
                  <a:pos x="T0" y="T1"/>
                </a:cxn>
                <a:cxn ang="0">
                  <a:pos x="T2" y="T3"/>
                </a:cxn>
                <a:cxn ang="0">
                  <a:pos x="T4" y="T5"/>
                </a:cxn>
                <a:cxn ang="0">
                  <a:pos x="T6" y="T7"/>
                </a:cxn>
                <a:cxn ang="0">
                  <a:pos x="T8" y="T9"/>
                </a:cxn>
              </a:cxnLst>
              <a:rect l="0" t="0" r="r" b="b"/>
              <a:pathLst>
                <a:path w="73" h="80">
                  <a:moveTo>
                    <a:pt x="35" y="80"/>
                  </a:moveTo>
                  <a:cubicBezTo>
                    <a:pt x="47" y="72"/>
                    <a:pt x="60" y="65"/>
                    <a:pt x="73" y="58"/>
                  </a:cubicBezTo>
                  <a:cubicBezTo>
                    <a:pt x="49" y="0"/>
                    <a:pt x="49" y="0"/>
                    <a:pt x="49" y="0"/>
                  </a:cubicBezTo>
                  <a:cubicBezTo>
                    <a:pt x="32" y="9"/>
                    <a:pt x="16" y="18"/>
                    <a:pt x="0" y="28"/>
                  </a:cubicBezTo>
                  <a:lnTo>
                    <a:pt x="35" y="8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2" name="Freeform 15">
              <a:extLst>
                <a:ext uri="{FF2B5EF4-FFF2-40B4-BE49-F238E27FC236}">
                  <a16:creationId xmlns:a16="http://schemas.microsoft.com/office/drawing/2014/main" id="{A1FE9C7D-78C9-764F-BA6F-352F96469DE0}"/>
                </a:ext>
              </a:extLst>
            </p:cNvPr>
            <p:cNvSpPr>
              <a:spLocks/>
            </p:cNvSpPr>
            <p:nvPr/>
          </p:nvSpPr>
          <p:spPr bwMode="auto">
            <a:xfrm>
              <a:off x="6277234" y="3326231"/>
              <a:ext cx="477112" cy="392375"/>
            </a:xfrm>
            <a:custGeom>
              <a:avLst/>
              <a:gdLst>
                <a:gd name="T0" fmla="*/ 63 w 67"/>
                <a:gd name="T1" fmla="*/ 55 h 55"/>
                <a:gd name="T2" fmla="*/ 67 w 67"/>
                <a:gd name="T3" fmla="*/ 13 h 55"/>
                <a:gd name="T4" fmla="*/ 5 w 67"/>
                <a:gd name="T5" fmla="*/ 0 h 55"/>
                <a:gd name="T6" fmla="*/ 0 w 67"/>
                <a:gd name="T7" fmla="*/ 55 h 55"/>
                <a:gd name="T8" fmla="*/ 63 w 67"/>
                <a:gd name="T9" fmla="*/ 55 h 55"/>
              </a:gdLst>
              <a:ahLst/>
              <a:cxnLst>
                <a:cxn ang="0">
                  <a:pos x="T0" y="T1"/>
                </a:cxn>
                <a:cxn ang="0">
                  <a:pos x="T2" y="T3"/>
                </a:cxn>
                <a:cxn ang="0">
                  <a:pos x="T4" y="T5"/>
                </a:cxn>
                <a:cxn ang="0">
                  <a:pos x="T6" y="T7"/>
                </a:cxn>
                <a:cxn ang="0">
                  <a:pos x="T8" y="T9"/>
                </a:cxn>
              </a:cxnLst>
              <a:rect l="0" t="0" r="r" b="b"/>
              <a:pathLst>
                <a:path w="67" h="55">
                  <a:moveTo>
                    <a:pt x="63" y="55"/>
                  </a:moveTo>
                  <a:cubicBezTo>
                    <a:pt x="63" y="41"/>
                    <a:pt x="64" y="26"/>
                    <a:pt x="67" y="13"/>
                  </a:cubicBezTo>
                  <a:cubicBezTo>
                    <a:pt x="5" y="0"/>
                    <a:pt x="5" y="0"/>
                    <a:pt x="5" y="0"/>
                  </a:cubicBezTo>
                  <a:cubicBezTo>
                    <a:pt x="2" y="18"/>
                    <a:pt x="0" y="36"/>
                    <a:pt x="0" y="55"/>
                  </a:cubicBezTo>
                  <a:lnTo>
                    <a:pt x="63" y="55"/>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3" name="Freeform 16">
              <a:extLst>
                <a:ext uri="{FF2B5EF4-FFF2-40B4-BE49-F238E27FC236}">
                  <a16:creationId xmlns:a16="http://schemas.microsoft.com/office/drawing/2014/main" id="{7F4C05F6-8C08-AF49-A7A5-C4929804391E}"/>
                </a:ext>
              </a:extLst>
            </p:cNvPr>
            <p:cNvSpPr>
              <a:spLocks/>
            </p:cNvSpPr>
            <p:nvPr/>
          </p:nvSpPr>
          <p:spPr bwMode="auto">
            <a:xfrm>
              <a:off x="7067509" y="1607519"/>
              <a:ext cx="548956" cy="578430"/>
            </a:xfrm>
            <a:custGeom>
              <a:avLst/>
              <a:gdLst>
                <a:gd name="T0" fmla="*/ 44 w 77"/>
                <a:gd name="T1" fmla="*/ 81 h 81"/>
                <a:gd name="T2" fmla="*/ 77 w 77"/>
                <a:gd name="T3" fmla="*/ 52 h 81"/>
                <a:gd name="T4" fmla="*/ 42 w 77"/>
                <a:gd name="T5" fmla="*/ 0 h 81"/>
                <a:gd name="T6" fmla="*/ 0 w 77"/>
                <a:gd name="T7" fmla="*/ 37 h 81"/>
                <a:gd name="T8" fmla="*/ 44 w 77"/>
                <a:gd name="T9" fmla="*/ 81 h 81"/>
              </a:gdLst>
              <a:ahLst/>
              <a:cxnLst>
                <a:cxn ang="0">
                  <a:pos x="T0" y="T1"/>
                </a:cxn>
                <a:cxn ang="0">
                  <a:pos x="T2" y="T3"/>
                </a:cxn>
                <a:cxn ang="0">
                  <a:pos x="T4" y="T5"/>
                </a:cxn>
                <a:cxn ang="0">
                  <a:pos x="T6" y="T7"/>
                </a:cxn>
                <a:cxn ang="0">
                  <a:pos x="T8" y="T9"/>
                </a:cxn>
              </a:cxnLst>
              <a:rect l="0" t="0" r="r" b="b"/>
              <a:pathLst>
                <a:path w="77" h="81">
                  <a:moveTo>
                    <a:pt x="44" y="81"/>
                  </a:moveTo>
                  <a:cubicBezTo>
                    <a:pt x="54" y="71"/>
                    <a:pt x="65" y="61"/>
                    <a:pt x="77" y="52"/>
                  </a:cubicBezTo>
                  <a:cubicBezTo>
                    <a:pt x="42" y="0"/>
                    <a:pt x="42" y="0"/>
                    <a:pt x="42" y="0"/>
                  </a:cubicBezTo>
                  <a:cubicBezTo>
                    <a:pt x="27" y="11"/>
                    <a:pt x="13" y="23"/>
                    <a:pt x="0" y="37"/>
                  </a:cubicBezTo>
                  <a:lnTo>
                    <a:pt x="44" y="8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4" name="Freeform 17">
              <a:extLst>
                <a:ext uri="{FF2B5EF4-FFF2-40B4-BE49-F238E27FC236}">
                  <a16:creationId xmlns:a16="http://schemas.microsoft.com/office/drawing/2014/main" id="{116A9031-B5B6-404A-8BE9-9A042EF754A2}"/>
                </a:ext>
              </a:extLst>
            </p:cNvPr>
            <p:cNvSpPr>
              <a:spLocks/>
            </p:cNvSpPr>
            <p:nvPr/>
          </p:nvSpPr>
          <p:spPr bwMode="auto">
            <a:xfrm>
              <a:off x="7931471" y="1159880"/>
              <a:ext cx="462375" cy="541588"/>
            </a:xfrm>
            <a:custGeom>
              <a:avLst/>
              <a:gdLst>
                <a:gd name="T0" fmla="*/ 0 w 65"/>
                <a:gd name="T1" fmla="*/ 18 h 76"/>
                <a:gd name="T2" fmla="*/ 24 w 65"/>
                <a:gd name="T3" fmla="*/ 76 h 76"/>
                <a:gd name="T4" fmla="*/ 65 w 65"/>
                <a:gd name="T5" fmla="*/ 62 h 76"/>
                <a:gd name="T6" fmla="*/ 53 w 65"/>
                <a:gd name="T7" fmla="*/ 0 h 76"/>
                <a:gd name="T8" fmla="*/ 0 w 65"/>
                <a:gd name="T9" fmla="*/ 18 h 76"/>
              </a:gdLst>
              <a:ahLst/>
              <a:cxnLst>
                <a:cxn ang="0">
                  <a:pos x="T0" y="T1"/>
                </a:cxn>
                <a:cxn ang="0">
                  <a:pos x="T2" y="T3"/>
                </a:cxn>
                <a:cxn ang="0">
                  <a:pos x="T4" y="T5"/>
                </a:cxn>
                <a:cxn ang="0">
                  <a:pos x="T6" y="T7"/>
                </a:cxn>
                <a:cxn ang="0">
                  <a:pos x="T8" y="T9"/>
                </a:cxn>
              </a:cxnLst>
              <a:rect l="0" t="0" r="r" b="b"/>
              <a:pathLst>
                <a:path w="65" h="76">
                  <a:moveTo>
                    <a:pt x="0" y="18"/>
                  </a:moveTo>
                  <a:cubicBezTo>
                    <a:pt x="24" y="76"/>
                    <a:pt x="24" y="76"/>
                    <a:pt x="24" y="76"/>
                  </a:cubicBezTo>
                  <a:cubicBezTo>
                    <a:pt x="37" y="71"/>
                    <a:pt x="51" y="66"/>
                    <a:pt x="65" y="62"/>
                  </a:cubicBezTo>
                  <a:cubicBezTo>
                    <a:pt x="53" y="0"/>
                    <a:pt x="53" y="0"/>
                    <a:pt x="53" y="0"/>
                  </a:cubicBezTo>
                  <a:cubicBezTo>
                    <a:pt x="35" y="5"/>
                    <a:pt x="17" y="11"/>
                    <a:pt x="0" y="18"/>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5" name="Freeform 18">
              <a:extLst>
                <a:ext uri="{FF2B5EF4-FFF2-40B4-BE49-F238E27FC236}">
                  <a16:creationId xmlns:a16="http://schemas.microsoft.com/office/drawing/2014/main" id="{D10840CB-8F13-AE4F-B8FA-D29E35D8861E}"/>
                </a:ext>
              </a:extLst>
            </p:cNvPr>
            <p:cNvSpPr>
              <a:spLocks/>
            </p:cNvSpPr>
            <p:nvPr/>
          </p:nvSpPr>
          <p:spPr bwMode="auto">
            <a:xfrm>
              <a:off x="6334340" y="2834380"/>
              <a:ext cx="526851" cy="462376"/>
            </a:xfrm>
            <a:custGeom>
              <a:avLst/>
              <a:gdLst>
                <a:gd name="T0" fmla="*/ 62 w 74"/>
                <a:gd name="T1" fmla="*/ 65 h 65"/>
                <a:gd name="T2" fmla="*/ 74 w 74"/>
                <a:gd name="T3" fmla="*/ 24 h 65"/>
                <a:gd name="T4" fmla="*/ 16 w 74"/>
                <a:gd name="T5" fmla="*/ 0 h 65"/>
                <a:gd name="T6" fmla="*/ 0 w 74"/>
                <a:gd name="T7" fmla="*/ 52 h 65"/>
                <a:gd name="T8" fmla="*/ 62 w 74"/>
                <a:gd name="T9" fmla="*/ 65 h 65"/>
              </a:gdLst>
              <a:ahLst/>
              <a:cxnLst>
                <a:cxn ang="0">
                  <a:pos x="T0" y="T1"/>
                </a:cxn>
                <a:cxn ang="0">
                  <a:pos x="T2" y="T3"/>
                </a:cxn>
                <a:cxn ang="0">
                  <a:pos x="T4" y="T5"/>
                </a:cxn>
                <a:cxn ang="0">
                  <a:pos x="T6" y="T7"/>
                </a:cxn>
                <a:cxn ang="0">
                  <a:pos x="T8" y="T9"/>
                </a:cxn>
              </a:cxnLst>
              <a:rect l="0" t="0" r="r" b="b"/>
              <a:pathLst>
                <a:path w="74" h="65">
                  <a:moveTo>
                    <a:pt x="62" y="65"/>
                  </a:moveTo>
                  <a:cubicBezTo>
                    <a:pt x="65" y="51"/>
                    <a:pt x="69" y="37"/>
                    <a:pt x="74" y="24"/>
                  </a:cubicBezTo>
                  <a:cubicBezTo>
                    <a:pt x="16" y="0"/>
                    <a:pt x="16" y="0"/>
                    <a:pt x="16" y="0"/>
                  </a:cubicBezTo>
                  <a:cubicBezTo>
                    <a:pt x="9" y="17"/>
                    <a:pt x="4" y="34"/>
                    <a:pt x="0" y="52"/>
                  </a:cubicBezTo>
                  <a:lnTo>
                    <a:pt x="62" y="65"/>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6" name="Freeform 19">
              <a:extLst>
                <a:ext uri="{FF2B5EF4-FFF2-40B4-BE49-F238E27FC236}">
                  <a16:creationId xmlns:a16="http://schemas.microsoft.com/office/drawing/2014/main" id="{1FE64BED-9353-4449-9F11-D9830B86D149}"/>
                </a:ext>
              </a:extLst>
            </p:cNvPr>
            <p:cNvSpPr>
              <a:spLocks/>
            </p:cNvSpPr>
            <p:nvPr/>
          </p:nvSpPr>
          <p:spPr bwMode="auto">
            <a:xfrm>
              <a:off x="6490922" y="2370162"/>
              <a:ext cx="556325" cy="521325"/>
            </a:xfrm>
            <a:custGeom>
              <a:avLst/>
              <a:gdLst>
                <a:gd name="T0" fmla="*/ 58 w 78"/>
                <a:gd name="T1" fmla="*/ 73 h 73"/>
                <a:gd name="T2" fmla="*/ 78 w 78"/>
                <a:gd name="T3" fmla="*/ 35 h 73"/>
                <a:gd name="T4" fmla="*/ 25 w 78"/>
                <a:gd name="T5" fmla="*/ 0 h 73"/>
                <a:gd name="T6" fmla="*/ 0 w 78"/>
                <a:gd name="T7" fmla="*/ 49 h 73"/>
                <a:gd name="T8" fmla="*/ 58 w 78"/>
                <a:gd name="T9" fmla="*/ 73 h 73"/>
              </a:gdLst>
              <a:ahLst/>
              <a:cxnLst>
                <a:cxn ang="0">
                  <a:pos x="T0" y="T1"/>
                </a:cxn>
                <a:cxn ang="0">
                  <a:pos x="T2" y="T3"/>
                </a:cxn>
                <a:cxn ang="0">
                  <a:pos x="T4" y="T5"/>
                </a:cxn>
                <a:cxn ang="0">
                  <a:pos x="T6" y="T7"/>
                </a:cxn>
                <a:cxn ang="0">
                  <a:pos x="T8" y="T9"/>
                </a:cxn>
              </a:cxnLst>
              <a:rect l="0" t="0" r="r" b="b"/>
              <a:pathLst>
                <a:path w="78" h="73">
                  <a:moveTo>
                    <a:pt x="58" y="73"/>
                  </a:moveTo>
                  <a:cubicBezTo>
                    <a:pt x="64" y="60"/>
                    <a:pt x="70" y="47"/>
                    <a:pt x="78" y="35"/>
                  </a:cubicBezTo>
                  <a:cubicBezTo>
                    <a:pt x="25" y="0"/>
                    <a:pt x="25" y="0"/>
                    <a:pt x="25" y="0"/>
                  </a:cubicBezTo>
                  <a:cubicBezTo>
                    <a:pt x="16" y="15"/>
                    <a:pt x="7" y="32"/>
                    <a:pt x="0" y="49"/>
                  </a:cubicBezTo>
                  <a:lnTo>
                    <a:pt x="58" y="73"/>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7" name="Freeform 20">
              <a:extLst>
                <a:ext uri="{FF2B5EF4-FFF2-40B4-BE49-F238E27FC236}">
                  <a16:creationId xmlns:a16="http://schemas.microsoft.com/office/drawing/2014/main" id="{3565DA66-0E05-224D-B34E-D8EDDA0CD143}"/>
                </a:ext>
              </a:extLst>
            </p:cNvPr>
            <p:cNvSpPr>
              <a:spLocks/>
            </p:cNvSpPr>
            <p:nvPr/>
          </p:nvSpPr>
          <p:spPr bwMode="auto">
            <a:xfrm>
              <a:off x="6739609" y="1957524"/>
              <a:ext cx="556325" cy="556325"/>
            </a:xfrm>
            <a:custGeom>
              <a:avLst/>
              <a:gdLst>
                <a:gd name="T0" fmla="*/ 52 w 78"/>
                <a:gd name="T1" fmla="*/ 78 h 78"/>
                <a:gd name="T2" fmla="*/ 78 w 78"/>
                <a:gd name="T3" fmla="*/ 44 h 78"/>
                <a:gd name="T4" fmla="*/ 34 w 78"/>
                <a:gd name="T5" fmla="*/ 0 h 78"/>
                <a:gd name="T6" fmla="*/ 0 w 78"/>
                <a:gd name="T7" fmla="*/ 43 h 78"/>
                <a:gd name="T8" fmla="*/ 52 w 78"/>
                <a:gd name="T9" fmla="*/ 78 h 78"/>
              </a:gdLst>
              <a:ahLst/>
              <a:cxnLst>
                <a:cxn ang="0">
                  <a:pos x="T0" y="T1"/>
                </a:cxn>
                <a:cxn ang="0">
                  <a:pos x="T2" y="T3"/>
                </a:cxn>
                <a:cxn ang="0">
                  <a:pos x="T4" y="T5"/>
                </a:cxn>
                <a:cxn ang="0">
                  <a:pos x="T6" y="T7"/>
                </a:cxn>
                <a:cxn ang="0">
                  <a:pos x="T8" y="T9"/>
                </a:cxn>
              </a:cxnLst>
              <a:rect l="0" t="0" r="r" b="b"/>
              <a:pathLst>
                <a:path w="78" h="78">
                  <a:moveTo>
                    <a:pt x="52" y="78"/>
                  </a:moveTo>
                  <a:cubicBezTo>
                    <a:pt x="60" y="66"/>
                    <a:pt x="69" y="55"/>
                    <a:pt x="78" y="44"/>
                  </a:cubicBezTo>
                  <a:cubicBezTo>
                    <a:pt x="34" y="0"/>
                    <a:pt x="34" y="0"/>
                    <a:pt x="34" y="0"/>
                  </a:cubicBezTo>
                  <a:cubicBezTo>
                    <a:pt x="22" y="14"/>
                    <a:pt x="10" y="28"/>
                    <a:pt x="0" y="43"/>
                  </a:cubicBezTo>
                  <a:lnTo>
                    <a:pt x="52" y="78"/>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8" name="Freeform 21">
              <a:extLst>
                <a:ext uri="{FF2B5EF4-FFF2-40B4-BE49-F238E27FC236}">
                  <a16:creationId xmlns:a16="http://schemas.microsoft.com/office/drawing/2014/main" id="{8517B30E-3D48-014A-8FB1-5AA7FAFE5E1A}"/>
                </a:ext>
              </a:extLst>
            </p:cNvPr>
            <p:cNvSpPr>
              <a:spLocks/>
            </p:cNvSpPr>
            <p:nvPr/>
          </p:nvSpPr>
          <p:spPr bwMode="auto">
            <a:xfrm>
              <a:off x="11195734" y="3838344"/>
              <a:ext cx="477112" cy="421849"/>
            </a:xfrm>
            <a:custGeom>
              <a:avLst/>
              <a:gdLst>
                <a:gd name="T0" fmla="*/ 5 w 67"/>
                <a:gd name="T1" fmla="*/ 0 h 59"/>
                <a:gd name="T2" fmla="*/ 0 w 67"/>
                <a:gd name="T3" fmla="*/ 47 h 59"/>
                <a:gd name="T4" fmla="*/ 61 w 67"/>
                <a:gd name="T5" fmla="*/ 59 h 59"/>
                <a:gd name="T6" fmla="*/ 67 w 67"/>
                <a:gd name="T7" fmla="*/ 0 h 59"/>
                <a:gd name="T8" fmla="*/ 5 w 67"/>
                <a:gd name="T9" fmla="*/ 0 h 59"/>
              </a:gdLst>
              <a:ahLst/>
              <a:cxnLst>
                <a:cxn ang="0">
                  <a:pos x="T0" y="T1"/>
                </a:cxn>
                <a:cxn ang="0">
                  <a:pos x="T2" y="T3"/>
                </a:cxn>
                <a:cxn ang="0">
                  <a:pos x="T4" y="T5"/>
                </a:cxn>
                <a:cxn ang="0">
                  <a:pos x="T6" y="T7"/>
                </a:cxn>
                <a:cxn ang="0">
                  <a:pos x="T8" y="T9"/>
                </a:cxn>
              </a:cxnLst>
              <a:rect l="0" t="0" r="r" b="b"/>
              <a:pathLst>
                <a:path w="67" h="59">
                  <a:moveTo>
                    <a:pt x="5" y="0"/>
                  </a:moveTo>
                  <a:cubicBezTo>
                    <a:pt x="4" y="16"/>
                    <a:pt x="3" y="32"/>
                    <a:pt x="0" y="47"/>
                  </a:cubicBezTo>
                  <a:cubicBezTo>
                    <a:pt x="61" y="59"/>
                    <a:pt x="61" y="59"/>
                    <a:pt x="61" y="59"/>
                  </a:cubicBezTo>
                  <a:cubicBezTo>
                    <a:pt x="65" y="40"/>
                    <a:pt x="67" y="20"/>
                    <a:pt x="67" y="0"/>
                  </a:cubicBezTo>
                  <a:lnTo>
                    <a:pt x="5" y="0"/>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9" name="Freeform 22">
              <a:extLst>
                <a:ext uri="{FF2B5EF4-FFF2-40B4-BE49-F238E27FC236}">
                  <a16:creationId xmlns:a16="http://schemas.microsoft.com/office/drawing/2014/main" id="{5B18BABF-B6DF-894B-8469-927AFC04C991}"/>
                </a:ext>
              </a:extLst>
            </p:cNvPr>
            <p:cNvSpPr>
              <a:spLocks/>
            </p:cNvSpPr>
            <p:nvPr/>
          </p:nvSpPr>
          <p:spPr bwMode="auto">
            <a:xfrm>
              <a:off x="11066784" y="4295194"/>
              <a:ext cx="541588" cy="491851"/>
            </a:xfrm>
            <a:custGeom>
              <a:avLst/>
              <a:gdLst>
                <a:gd name="T0" fmla="*/ 14 w 76"/>
                <a:gd name="T1" fmla="*/ 0 h 69"/>
                <a:gd name="T2" fmla="*/ 0 w 76"/>
                <a:gd name="T3" fmla="*/ 45 h 69"/>
                <a:gd name="T4" fmla="*/ 58 w 76"/>
                <a:gd name="T5" fmla="*/ 69 h 69"/>
                <a:gd name="T6" fmla="*/ 76 w 76"/>
                <a:gd name="T7" fmla="*/ 12 h 69"/>
                <a:gd name="T8" fmla="*/ 14 w 76"/>
                <a:gd name="T9" fmla="*/ 0 h 69"/>
              </a:gdLst>
              <a:ahLst/>
              <a:cxnLst>
                <a:cxn ang="0">
                  <a:pos x="T0" y="T1"/>
                </a:cxn>
                <a:cxn ang="0">
                  <a:pos x="T2" y="T3"/>
                </a:cxn>
                <a:cxn ang="0">
                  <a:pos x="T4" y="T5"/>
                </a:cxn>
                <a:cxn ang="0">
                  <a:pos x="T6" y="T7"/>
                </a:cxn>
                <a:cxn ang="0">
                  <a:pos x="T8" y="T9"/>
                </a:cxn>
              </a:cxnLst>
              <a:rect l="0" t="0" r="r" b="b"/>
              <a:pathLst>
                <a:path w="76" h="69">
                  <a:moveTo>
                    <a:pt x="14" y="0"/>
                  </a:moveTo>
                  <a:cubicBezTo>
                    <a:pt x="11" y="15"/>
                    <a:pt x="6" y="30"/>
                    <a:pt x="0" y="45"/>
                  </a:cubicBezTo>
                  <a:cubicBezTo>
                    <a:pt x="58" y="69"/>
                    <a:pt x="58" y="69"/>
                    <a:pt x="58" y="69"/>
                  </a:cubicBezTo>
                  <a:cubicBezTo>
                    <a:pt x="66" y="51"/>
                    <a:pt x="71" y="32"/>
                    <a:pt x="76" y="12"/>
                  </a:cubicBezTo>
                  <a:lnTo>
                    <a:pt x="14" y="0"/>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0" name="Freeform 23">
              <a:extLst>
                <a:ext uri="{FF2B5EF4-FFF2-40B4-BE49-F238E27FC236}">
                  <a16:creationId xmlns:a16="http://schemas.microsoft.com/office/drawing/2014/main" id="{98CA7BD0-B86C-8048-9876-C58674B23A4B}"/>
                </a:ext>
              </a:extLst>
            </p:cNvPr>
            <p:cNvSpPr>
              <a:spLocks/>
            </p:cNvSpPr>
            <p:nvPr/>
          </p:nvSpPr>
          <p:spPr bwMode="auto">
            <a:xfrm>
              <a:off x="10860465" y="4729938"/>
              <a:ext cx="571062" cy="534219"/>
            </a:xfrm>
            <a:custGeom>
              <a:avLst/>
              <a:gdLst>
                <a:gd name="T0" fmla="*/ 22 w 80"/>
                <a:gd name="T1" fmla="*/ 0 h 75"/>
                <a:gd name="T2" fmla="*/ 0 w 80"/>
                <a:gd name="T3" fmla="*/ 41 h 75"/>
                <a:gd name="T4" fmla="*/ 52 w 80"/>
                <a:gd name="T5" fmla="*/ 75 h 75"/>
                <a:gd name="T6" fmla="*/ 80 w 80"/>
                <a:gd name="T7" fmla="*/ 24 h 75"/>
                <a:gd name="T8" fmla="*/ 22 w 80"/>
                <a:gd name="T9" fmla="*/ 0 h 75"/>
              </a:gdLst>
              <a:ahLst/>
              <a:cxnLst>
                <a:cxn ang="0">
                  <a:pos x="T0" y="T1"/>
                </a:cxn>
                <a:cxn ang="0">
                  <a:pos x="T2" y="T3"/>
                </a:cxn>
                <a:cxn ang="0">
                  <a:pos x="T4" y="T5"/>
                </a:cxn>
                <a:cxn ang="0">
                  <a:pos x="T6" y="T7"/>
                </a:cxn>
                <a:cxn ang="0">
                  <a:pos x="T8" y="T9"/>
                </a:cxn>
              </a:cxnLst>
              <a:rect l="0" t="0" r="r" b="b"/>
              <a:pathLst>
                <a:path w="80" h="75">
                  <a:moveTo>
                    <a:pt x="22" y="0"/>
                  </a:moveTo>
                  <a:cubicBezTo>
                    <a:pt x="16" y="14"/>
                    <a:pt x="8" y="28"/>
                    <a:pt x="0" y="41"/>
                  </a:cubicBezTo>
                  <a:cubicBezTo>
                    <a:pt x="52" y="75"/>
                    <a:pt x="52" y="75"/>
                    <a:pt x="52" y="75"/>
                  </a:cubicBezTo>
                  <a:cubicBezTo>
                    <a:pt x="63" y="59"/>
                    <a:pt x="72" y="42"/>
                    <a:pt x="80" y="24"/>
                  </a:cubicBezTo>
                  <a:lnTo>
                    <a:pt x="22" y="0"/>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1" name="Freeform 24">
              <a:extLst>
                <a:ext uri="{FF2B5EF4-FFF2-40B4-BE49-F238E27FC236}">
                  <a16:creationId xmlns:a16="http://schemas.microsoft.com/office/drawing/2014/main" id="{A9D42D21-1D36-2748-8ED2-38BCC554B3BB}"/>
                </a:ext>
              </a:extLst>
            </p:cNvPr>
            <p:cNvSpPr>
              <a:spLocks/>
            </p:cNvSpPr>
            <p:nvPr/>
          </p:nvSpPr>
          <p:spPr bwMode="auto">
            <a:xfrm>
              <a:off x="10219402" y="5457580"/>
              <a:ext cx="576588" cy="569220"/>
            </a:xfrm>
            <a:custGeom>
              <a:avLst/>
              <a:gdLst>
                <a:gd name="T0" fmla="*/ 37 w 81"/>
                <a:gd name="T1" fmla="*/ 0 h 80"/>
                <a:gd name="T2" fmla="*/ 0 w 81"/>
                <a:gd name="T3" fmla="*/ 28 h 80"/>
                <a:gd name="T4" fmla="*/ 35 w 81"/>
                <a:gd name="T5" fmla="*/ 80 h 80"/>
                <a:gd name="T6" fmla="*/ 81 w 81"/>
                <a:gd name="T7" fmla="*/ 44 h 80"/>
                <a:gd name="T8" fmla="*/ 37 w 81"/>
                <a:gd name="T9" fmla="*/ 0 h 80"/>
              </a:gdLst>
              <a:ahLst/>
              <a:cxnLst>
                <a:cxn ang="0">
                  <a:pos x="T0" y="T1"/>
                </a:cxn>
                <a:cxn ang="0">
                  <a:pos x="T2" y="T3"/>
                </a:cxn>
                <a:cxn ang="0">
                  <a:pos x="T4" y="T5"/>
                </a:cxn>
                <a:cxn ang="0">
                  <a:pos x="T6" y="T7"/>
                </a:cxn>
                <a:cxn ang="0">
                  <a:pos x="T8" y="T9"/>
                </a:cxn>
              </a:cxnLst>
              <a:rect l="0" t="0" r="r" b="b"/>
              <a:pathLst>
                <a:path w="81" h="80">
                  <a:moveTo>
                    <a:pt x="37" y="0"/>
                  </a:moveTo>
                  <a:cubicBezTo>
                    <a:pt x="25" y="10"/>
                    <a:pt x="13" y="20"/>
                    <a:pt x="0" y="28"/>
                  </a:cubicBezTo>
                  <a:cubicBezTo>
                    <a:pt x="35" y="80"/>
                    <a:pt x="35" y="80"/>
                    <a:pt x="35" y="80"/>
                  </a:cubicBezTo>
                  <a:cubicBezTo>
                    <a:pt x="51" y="70"/>
                    <a:pt x="67" y="57"/>
                    <a:pt x="81" y="44"/>
                  </a:cubicBezTo>
                  <a:lnTo>
                    <a:pt x="37" y="0"/>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2" name="Freeform 25">
              <a:extLst>
                <a:ext uri="{FF2B5EF4-FFF2-40B4-BE49-F238E27FC236}">
                  <a16:creationId xmlns:a16="http://schemas.microsoft.com/office/drawing/2014/main" id="{062C0D5B-E5EA-8E4F-BDBA-E2D81DFA0A2B}"/>
                </a:ext>
              </a:extLst>
            </p:cNvPr>
            <p:cNvSpPr>
              <a:spLocks/>
            </p:cNvSpPr>
            <p:nvPr/>
          </p:nvSpPr>
          <p:spPr bwMode="auto">
            <a:xfrm>
              <a:off x="10567565" y="5122312"/>
              <a:ext cx="593167" cy="563693"/>
            </a:xfrm>
            <a:custGeom>
              <a:avLst/>
              <a:gdLst>
                <a:gd name="T0" fmla="*/ 31 w 83"/>
                <a:gd name="T1" fmla="*/ 0 h 79"/>
                <a:gd name="T2" fmla="*/ 0 w 83"/>
                <a:gd name="T3" fmla="*/ 35 h 79"/>
                <a:gd name="T4" fmla="*/ 45 w 83"/>
                <a:gd name="T5" fmla="*/ 79 h 79"/>
                <a:gd name="T6" fmla="*/ 83 w 83"/>
                <a:gd name="T7" fmla="*/ 35 h 79"/>
                <a:gd name="T8" fmla="*/ 31 w 83"/>
                <a:gd name="T9" fmla="*/ 0 h 79"/>
              </a:gdLst>
              <a:ahLst/>
              <a:cxnLst>
                <a:cxn ang="0">
                  <a:pos x="T0" y="T1"/>
                </a:cxn>
                <a:cxn ang="0">
                  <a:pos x="T2" y="T3"/>
                </a:cxn>
                <a:cxn ang="0">
                  <a:pos x="T4" y="T5"/>
                </a:cxn>
                <a:cxn ang="0">
                  <a:pos x="T6" y="T7"/>
                </a:cxn>
                <a:cxn ang="0">
                  <a:pos x="T8" y="T9"/>
                </a:cxn>
              </a:cxnLst>
              <a:rect l="0" t="0" r="r" b="b"/>
              <a:pathLst>
                <a:path w="83" h="79">
                  <a:moveTo>
                    <a:pt x="31" y="0"/>
                  </a:moveTo>
                  <a:cubicBezTo>
                    <a:pt x="22" y="12"/>
                    <a:pt x="11" y="24"/>
                    <a:pt x="0" y="35"/>
                  </a:cubicBezTo>
                  <a:cubicBezTo>
                    <a:pt x="45" y="79"/>
                    <a:pt x="45" y="79"/>
                    <a:pt x="45" y="79"/>
                  </a:cubicBezTo>
                  <a:cubicBezTo>
                    <a:pt x="59" y="65"/>
                    <a:pt x="71" y="50"/>
                    <a:pt x="83" y="35"/>
                  </a:cubicBezTo>
                  <a:lnTo>
                    <a:pt x="31" y="0"/>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3" name="Freeform 26">
              <a:extLst>
                <a:ext uri="{FF2B5EF4-FFF2-40B4-BE49-F238E27FC236}">
                  <a16:creationId xmlns:a16="http://schemas.microsoft.com/office/drawing/2014/main" id="{573C7B83-2AE6-3244-94A6-554B732601F6}"/>
                </a:ext>
              </a:extLst>
            </p:cNvPr>
            <p:cNvSpPr>
              <a:spLocks/>
            </p:cNvSpPr>
            <p:nvPr/>
          </p:nvSpPr>
          <p:spPr bwMode="auto">
            <a:xfrm>
              <a:off x="8950171" y="6013905"/>
              <a:ext cx="412638" cy="469745"/>
            </a:xfrm>
            <a:custGeom>
              <a:avLst/>
              <a:gdLst>
                <a:gd name="T0" fmla="*/ 45 w 58"/>
                <a:gd name="T1" fmla="*/ 0 h 66"/>
                <a:gd name="T2" fmla="*/ 4 w 58"/>
                <a:gd name="T3" fmla="*/ 3 h 66"/>
                <a:gd name="T4" fmla="*/ 0 w 58"/>
                <a:gd name="T5" fmla="*/ 3 h 66"/>
                <a:gd name="T6" fmla="*/ 0 w 58"/>
                <a:gd name="T7" fmla="*/ 65 h 66"/>
                <a:gd name="T8" fmla="*/ 4 w 58"/>
                <a:gd name="T9" fmla="*/ 66 h 66"/>
                <a:gd name="T10" fmla="*/ 58 w 58"/>
                <a:gd name="T11" fmla="*/ 62 h 66"/>
                <a:gd name="T12" fmla="*/ 45 w 58"/>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8" h="66">
                  <a:moveTo>
                    <a:pt x="45" y="0"/>
                  </a:moveTo>
                  <a:cubicBezTo>
                    <a:pt x="32" y="2"/>
                    <a:pt x="18" y="3"/>
                    <a:pt x="4" y="3"/>
                  </a:cubicBezTo>
                  <a:cubicBezTo>
                    <a:pt x="3" y="3"/>
                    <a:pt x="1" y="3"/>
                    <a:pt x="0" y="3"/>
                  </a:cubicBezTo>
                  <a:cubicBezTo>
                    <a:pt x="0" y="65"/>
                    <a:pt x="0" y="65"/>
                    <a:pt x="0" y="65"/>
                  </a:cubicBezTo>
                  <a:cubicBezTo>
                    <a:pt x="1" y="65"/>
                    <a:pt x="3" y="66"/>
                    <a:pt x="4" y="66"/>
                  </a:cubicBezTo>
                  <a:cubicBezTo>
                    <a:pt x="22" y="66"/>
                    <a:pt x="40" y="64"/>
                    <a:pt x="58" y="62"/>
                  </a:cubicBezTo>
                  <a:lnTo>
                    <a:pt x="45" y="0"/>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4" name="Freeform 27">
              <a:extLst>
                <a:ext uri="{FF2B5EF4-FFF2-40B4-BE49-F238E27FC236}">
                  <a16:creationId xmlns:a16="http://schemas.microsoft.com/office/drawing/2014/main" id="{2C67173D-023A-B84A-BB7A-35116A29930E}"/>
                </a:ext>
              </a:extLst>
            </p:cNvPr>
            <p:cNvSpPr>
              <a:spLocks/>
            </p:cNvSpPr>
            <p:nvPr/>
          </p:nvSpPr>
          <p:spPr bwMode="auto">
            <a:xfrm>
              <a:off x="8950171" y="1080668"/>
              <a:ext cx="412638" cy="464218"/>
            </a:xfrm>
            <a:custGeom>
              <a:avLst/>
              <a:gdLst>
                <a:gd name="T0" fmla="*/ 0 w 58"/>
                <a:gd name="T1" fmla="*/ 62 h 65"/>
                <a:gd name="T2" fmla="*/ 4 w 58"/>
                <a:gd name="T3" fmla="*/ 62 h 65"/>
                <a:gd name="T4" fmla="*/ 45 w 58"/>
                <a:gd name="T5" fmla="*/ 65 h 65"/>
                <a:gd name="T6" fmla="*/ 58 w 58"/>
                <a:gd name="T7" fmla="*/ 4 h 65"/>
                <a:gd name="T8" fmla="*/ 4 w 58"/>
                <a:gd name="T9" fmla="*/ 0 h 65"/>
                <a:gd name="T10" fmla="*/ 0 w 58"/>
                <a:gd name="T11" fmla="*/ 0 h 65"/>
                <a:gd name="T12" fmla="*/ 0 w 58"/>
                <a:gd name="T13" fmla="*/ 62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0" y="62"/>
                  </a:moveTo>
                  <a:cubicBezTo>
                    <a:pt x="1" y="62"/>
                    <a:pt x="3" y="62"/>
                    <a:pt x="4" y="62"/>
                  </a:cubicBezTo>
                  <a:cubicBezTo>
                    <a:pt x="18" y="62"/>
                    <a:pt x="32" y="63"/>
                    <a:pt x="45" y="65"/>
                  </a:cubicBezTo>
                  <a:cubicBezTo>
                    <a:pt x="58" y="4"/>
                    <a:pt x="58" y="4"/>
                    <a:pt x="58" y="4"/>
                  </a:cubicBezTo>
                  <a:cubicBezTo>
                    <a:pt x="40" y="1"/>
                    <a:pt x="22" y="0"/>
                    <a:pt x="4" y="0"/>
                  </a:cubicBezTo>
                  <a:cubicBezTo>
                    <a:pt x="3" y="0"/>
                    <a:pt x="1" y="0"/>
                    <a:pt x="0" y="0"/>
                  </a:cubicBezTo>
                  <a:lnTo>
                    <a:pt x="0" y="62"/>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5" name="Freeform 28">
              <a:extLst>
                <a:ext uri="{FF2B5EF4-FFF2-40B4-BE49-F238E27FC236}">
                  <a16:creationId xmlns:a16="http://schemas.microsoft.com/office/drawing/2014/main" id="{EBC6CC6A-696E-FF49-B9E7-3D5554C97324}"/>
                </a:ext>
              </a:extLst>
            </p:cNvPr>
            <p:cNvSpPr>
              <a:spLocks/>
            </p:cNvSpPr>
            <p:nvPr/>
          </p:nvSpPr>
          <p:spPr bwMode="auto">
            <a:xfrm>
              <a:off x="11195734" y="3296757"/>
              <a:ext cx="477112" cy="421849"/>
            </a:xfrm>
            <a:custGeom>
              <a:avLst/>
              <a:gdLst>
                <a:gd name="T0" fmla="*/ 0 w 67"/>
                <a:gd name="T1" fmla="*/ 12 h 59"/>
                <a:gd name="T2" fmla="*/ 5 w 67"/>
                <a:gd name="T3" fmla="*/ 59 h 59"/>
                <a:gd name="T4" fmla="*/ 67 w 67"/>
                <a:gd name="T5" fmla="*/ 59 h 59"/>
                <a:gd name="T6" fmla="*/ 61 w 67"/>
                <a:gd name="T7" fmla="*/ 0 h 59"/>
                <a:gd name="T8" fmla="*/ 0 w 67"/>
                <a:gd name="T9" fmla="*/ 12 h 59"/>
              </a:gdLst>
              <a:ahLst/>
              <a:cxnLst>
                <a:cxn ang="0">
                  <a:pos x="T0" y="T1"/>
                </a:cxn>
                <a:cxn ang="0">
                  <a:pos x="T2" y="T3"/>
                </a:cxn>
                <a:cxn ang="0">
                  <a:pos x="T4" y="T5"/>
                </a:cxn>
                <a:cxn ang="0">
                  <a:pos x="T6" y="T7"/>
                </a:cxn>
                <a:cxn ang="0">
                  <a:pos x="T8" y="T9"/>
                </a:cxn>
              </a:cxnLst>
              <a:rect l="0" t="0" r="r" b="b"/>
              <a:pathLst>
                <a:path w="67" h="59">
                  <a:moveTo>
                    <a:pt x="0" y="12"/>
                  </a:moveTo>
                  <a:cubicBezTo>
                    <a:pt x="3" y="27"/>
                    <a:pt x="4" y="43"/>
                    <a:pt x="5" y="59"/>
                  </a:cubicBezTo>
                  <a:cubicBezTo>
                    <a:pt x="67" y="59"/>
                    <a:pt x="67" y="59"/>
                    <a:pt x="67" y="59"/>
                  </a:cubicBezTo>
                  <a:cubicBezTo>
                    <a:pt x="67" y="39"/>
                    <a:pt x="65" y="19"/>
                    <a:pt x="61" y="0"/>
                  </a:cubicBezTo>
                  <a:lnTo>
                    <a:pt x="0" y="12"/>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6" name="Freeform 29">
              <a:extLst>
                <a:ext uri="{FF2B5EF4-FFF2-40B4-BE49-F238E27FC236}">
                  <a16:creationId xmlns:a16="http://schemas.microsoft.com/office/drawing/2014/main" id="{4597DEA7-3072-0148-AA41-C4EC3AEE60B2}"/>
                </a:ext>
              </a:extLst>
            </p:cNvPr>
            <p:cNvSpPr>
              <a:spLocks/>
            </p:cNvSpPr>
            <p:nvPr/>
          </p:nvSpPr>
          <p:spPr bwMode="auto">
            <a:xfrm>
              <a:off x="10219402" y="1530149"/>
              <a:ext cx="576588" cy="569220"/>
            </a:xfrm>
            <a:custGeom>
              <a:avLst/>
              <a:gdLst>
                <a:gd name="T0" fmla="*/ 0 w 81"/>
                <a:gd name="T1" fmla="*/ 52 h 80"/>
                <a:gd name="T2" fmla="*/ 37 w 81"/>
                <a:gd name="T3" fmla="*/ 80 h 80"/>
                <a:gd name="T4" fmla="*/ 81 w 81"/>
                <a:gd name="T5" fmla="*/ 36 h 80"/>
                <a:gd name="T6" fmla="*/ 35 w 81"/>
                <a:gd name="T7" fmla="*/ 0 h 80"/>
                <a:gd name="T8" fmla="*/ 0 w 81"/>
                <a:gd name="T9" fmla="*/ 52 h 80"/>
              </a:gdLst>
              <a:ahLst/>
              <a:cxnLst>
                <a:cxn ang="0">
                  <a:pos x="T0" y="T1"/>
                </a:cxn>
                <a:cxn ang="0">
                  <a:pos x="T2" y="T3"/>
                </a:cxn>
                <a:cxn ang="0">
                  <a:pos x="T4" y="T5"/>
                </a:cxn>
                <a:cxn ang="0">
                  <a:pos x="T6" y="T7"/>
                </a:cxn>
                <a:cxn ang="0">
                  <a:pos x="T8" y="T9"/>
                </a:cxn>
              </a:cxnLst>
              <a:rect l="0" t="0" r="r" b="b"/>
              <a:pathLst>
                <a:path w="81" h="80">
                  <a:moveTo>
                    <a:pt x="0" y="52"/>
                  </a:moveTo>
                  <a:cubicBezTo>
                    <a:pt x="13" y="61"/>
                    <a:pt x="25" y="70"/>
                    <a:pt x="37" y="80"/>
                  </a:cubicBezTo>
                  <a:cubicBezTo>
                    <a:pt x="81" y="36"/>
                    <a:pt x="81" y="36"/>
                    <a:pt x="81" y="36"/>
                  </a:cubicBezTo>
                  <a:cubicBezTo>
                    <a:pt x="67" y="23"/>
                    <a:pt x="51" y="11"/>
                    <a:pt x="35" y="0"/>
                  </a:cubicBezTo>
                  <a:lnTo>
                    <a:pt x="0" y="52"/>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7" name="Freeform 30">
              <a:extLst>
                <a:ext uri="{FF2B5EF4-FFF2-40B4-BE49-F238E27FC236}">
                  <a16:creationId xmlns:a16="http://schemas.microsoft.com/office/drawing/2014/main" id="{00F856D3-C36E-1E48-8F80-416F946B8D83}"/>
                </a:ext>
              </a:extLst>
            </p:cNvPr>
            <p:cNvSpPr>
              <a:spLocks/>
            </p:cNvSpPr>
            <p:nvPr/>
          </p:nvSpPr>
          <p:spPr bwMode="auto">
            <a:xfrm>
              <a:off x="10567565" y="1872786"/>
              <a:ext cx="593167" cy="569220"/>
            </a:xfrm>
            <a:custGeom>
              <a:avLst/>
              <a:gdLst>
                <a:gd name="T0" fmla="*/ 0 w 83"/>
                <a:gd name="T1" fmla="*/ 44 h 80"/>
                <a:gd name="T2" fmla="*/ 31 w 83"/>
                <a:gd name="T3" fmla="*/ 80 h 80"/>
                <a:gd name="T4" fmla="*/ 83 w 83"/>
                <a:gd name="T5" fmla="*/ 45 h 80"/>
                <a:gd name="T6" fmla="*/ 45 w 83"/>
                <a:gd name="T7" fmla="*/ 0 h 80"/>
                <a:gd name="T8" fmla="*/ 0 w 83"/>
                <a:gd name="T9" fmla="*/ 44 h 80"/>
              </a:gdLst>
              <a:ahLst/>
              <a:cxnLst>
                <a:cxn ang="0">
                  <a:pos x="T0" y="T1"/>
                </a:cxn>
                <a:cxn ang="0">
                  <a:pos x="T2" y="T3"/>
                </a:cxn>
                <a:cxn ang="0">
                  <a:pos x="T4" y="T5"/>
                </a:cxn>
                <a:cxn ang="0">
                  <a:pos x="T6" y="T7"/>
                </a:cxn>
                <a:cxn ang="0">
                  <a:pos x="T8" y="T9"/>
                </a:cxn>
              </a:cxnLst>
              <a:rect l="0" t="0" r="r" b="b"/>
              <a:pathLst>
                <a:path w="83" h="80">
                  <a:moveTo>
                    <a:pt x="0" y="44"/>
                  </a:moveTo>
                  <a:cubicBezTo>
                    <a:pt x="11" y="55"/>
                    <a:pt x="22" y="67"/>
                    <a:pt x="31" y="80"/>
                  </a:cubicBezTo>
                  <a:cubicBezTo>
                    <a:pt x="83" y="45"/>
                    <a:pt x="83" y="45"/>
                    <a:pt x="83" y="45"/>
                  </a:cubicBezTo>
                  <a:cubicBezTo>
                    <a:pt x="71" y="29"/>
                    <a:pt x="59" y="14"/>
                    <a:pt x="45" y="0"/>
                  </a:cubicBezTo>
                  <a:lnTo>
                    <a:pt x="0" y="44"/>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8" name="Freeform 31">
              <a:extLst>
                <a:ext uri="{FF2B5EF4-FFF2-40B4-BE49-F238E27FC236}">
                  <a16:creationId xmlns:a16="http://schemas.microsoft.com/office/drawing/2014/main" id="{C88F0FD5-0EFE-A643-91F0-C33B9B3EAFED}"/>
                </a:ext>
              </a:extLst>
            </p:cNvPr>
            <p:cNvSpPr>
              <a:spLocks/>
            </p:cNvSpPr>
            <p:nvPr/>
          </p:nvSpPr>
          <p:spPr bwMode="auto">
            <a:xfrm>
              <a:off x="10860465" y="2292793"/>
              <a:ext cx="571062" cy="541588"/>
            </a:xfrm>
            <a:custGeom>
              <a:avLst/>
              <a:gdLst>
                <a:gd name="T0" fmla="*/ 0 w 80"/>
                <a:gd name="T1" fmla="*/ 35 h 76"/>
                <a:gd name="T2" fmla="*/ 23 w 80"/>
                <a:gd name="T3" fmla="*/ 76 h 76"/>
                <a:gd name="T4" fmla="*/ 80 w 80"/>
                <a:gd name="T5" fmla="*/ 52 h 76"/>
                <a:gd name="T6" fmla="*/ 52 w 80"/>
                <a:gd name="T7" fmla="*/ 0 h 76"/>
                <a:gd name="T8" fmla="*/ 0 w 80"/>
                <a:gd name="T9" fmla="*/ 35 h 76"/>
              </a:gdLst>
              <a:ahLst/>
              <a:cxnLst>
                <a:cxn ang="0">
                  <a:pos x="T0" y="T1"/>
                </a:cxn>
                <a:cxn ang="0">
                  <a:pos x="T2" y="T3"/>
                </a:cxn>
                <a:cxn ang="0">
                  <a:pos x="T4" y="T5"/>
                </a:cxn>
                <a:cxn ang="0">
                  <a:pos x="T6" y="T7"/>
                </a:cxn>
                <a:cxn ang="0">
                  <a:pos x="T8" y="T9"/>
                </a:cxn>
              </a:cxnLst>
              <a:rect l="0" t="0" r="r" b="b"/>
              <a:pathLst>
                <a:path w="80" h="76">
                  <a:moveTo>
                    <a:pt x="0" y="35"/>
                  </a:moveTo>
                  <a:cubicBezTo>
                    <a:pt x="8" y="48"/>
                    <a:pt x="16" y="61"/>
                    <a:pt x="23" y="76"/>
                  </a:cubicBezTo>
                  <a:cubicBezTo>
                    <a:pt x="80" y="52"/>
                    <a:pt x="80" y="52"/>
                    <a:pt x="80" y="52"/>
                  </a:cubicBezTo>
                  <a:cubicBezTo>
                    <a:pt x="72" y="34"/>
                    <a:pt x="63" y="16"/>
                    <a:pt x="52" y="0"/>
                  </a:cubicBezTo>
                  <a:lnTo>
                    <a:pt x="0" y="35"/>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9" name="Freeform 32">
              <a:extLst>
                <a:ext uri="{FF2B5EF4-FFF2-40B4-BE49-F238E27FC236}">
                  <a16:creationId xmlns:a16="http://schemas.microsoft.com/office/drawing/2014/main" id="{E46BBE76-ED6A-534C-9C1E-F1A0C8914F6B}"/>
                </a:ext>
              </a:extLst>
            </p:cNvPr>
            <p:cNvSpPr>
              <a:spLocks/>
            </p:cNvSpPr>
            <p:nvPr/>
          </p:nvSpPr>
          <p:spPr bwMode="auto">
            <a:xfrm>
              <a:off x="11066784" y="2769906"/>
              <a:ext cx="541588" cy="491851"/>
            </a:xfrm>
            <a:custGeom>
              <a:avLst/>
              <a:gdLst>
                <a:gd name="T0" fmla="*/ 58 w 76"/>
                <a:gd name="T1" fmla="*/ 0 h 69"/>
                <a:gd name="T2" fmla="*/ 0 w 76"/>
                <a:gd name="T3" fmla="*/ 24 h 69"/>
                <a:gd name="T4" fmla="*/ 14 w 76"/>
                <a:gd name="T5" fmla="*/ 69 h 69"/>
                <a:gd name="T6" fmla="*/ 76 w 76"/>
                <a:gd name="T7" fmla="*/ 57 h 69"/>
                <a:gd name="T8" fmla="*/ 58 w 76"/>
                <a:gd name="T9" fmla="*/ 0 h 69"/>
              </a:gdLst>
              <a:ahLst/>
              <a:cxnLst>
                <a:cxn ang="0">
                  <a:pos x="T0" y="T1"/>
                </a:cxn>
                <a:cxn ang="0">
                  <a:pos x="T2" y="T3"/>
                </a:cxn>
                <a:cxn ang="0">
                  <a:pos x="T4" y="T5"/>
                </a:cxn>
                <a:cxn ang="0">
                  <a:pos x="T6" y="T7"/>
                </a:cxn>
                <a:cxn ang="0">
                  <a:pos x="T8" y="T9"/>
                </a:cxn>
              </a:cxnLst>
              <a:rect l="0" t="0" r="r" b="b"/>
              <a:pathLst>
                <a:path w="76" h="69">
                  <a:moveTo>
                    <a:pt x="58" y="0"/>
                  </a:moveTo>
                  <a:cubicBezTo>
                    <a:pt x="0" y="24"/>
                    <a:pt x="0" y="24"/>
                    <a:pt x="0" y="24"/>
                  </a:cubicBezTo>
                  <a:cubicBezTo>
                    <a:pt x="6" y="39"/>
                    <a:pt x="11" y="54"/>
                    <a:pt x="14" y="69"/>
                  </a:cubicBezTo>
                  <a:cubicBezTo>
                    <a:pt x="76" y="57"/>
                    <a:pt x="76" y="57"/>
                    <a:pt x="76" y="57"/>
                  </a:cubicBezTo>
                  <a:cubicBezTo>
                    <a:pt x="72" y="38"/>
                    <a:pt x="66" y="19"/>
                    <a:pt x="58" y="0"/>
                  </a:cubicBez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0" name="Freeform 33">
              <a:extLst>
                <a:ext uri="{FF2B5EF4-FFF2-40B4-BE49-F238E27FC236}">
                  <a16:creationId xmlns:a16="http://schemas.microsoft.com/office/drawing/2014/main" id="{C041FD86-653E-F848-BB88-78B56FA16B6C}"/>
                </a:ext>
              </a:extLst>
            </p:cNvPr>
            <p:cNvSpPr>
              <a:spLocks/>
            </p:cNvSpPr>
            <p:nvPr/>
          </p:nvSpPr>
          <p:spPr bwMode="auto">
            <a:xfrm>
              <a:off x="9827027" y="1279619"/>
              <a:ext cx="541588" cy="556325"/>
            </a:xfrm>
            <a:custGeom>
              <a:avLst/>
              <a:gdLst>
                <a:gd name="T0" fmla="*/ 0 w 76"/>
                <a:gd name="T1" fmla="*/ 58 h 78"/>
                <a:gd name="T2" fmla="*/ 41 w 76"/>
                <a:gd name="T3" fmla="*/ 78 h 78"/>
                <a:gd name="T4" fmla="*/ 76 w 76"/>
                <a:gd name="T5" fmla="*/ 26 h 78"/>
                <a:gd name="T6" fmla="*/ 24 w 76"/>
                <a:gd name="T7" fmla="*/ 0 h 78"/>
                <a:gd name="T8" fmla="*/ 0 w 76"/>
                <a:gd name="T9" fmla="*/ 58 h 78"/>
              </a:gdLst>
              <a:ahLst/>
              <a:cxnLst>
                <a:cxn ang="0">
                  <a:pos x="T0" y="T1"/>
                </a:cxn>
                <a:cxn ang="0">
                  <a:pos x="T2" y="T3"/>
                </a:cxn>
                <a:cxn ang="0">
                  <a:pos x="T4" y="T5"/>
                </a:cxn>
                <a:cxn ang="0">
                  <a:pos x="T6" y="T7"/>
                </a:cxn>
                <a:cxn ang="0">
                  <a:pos x="T8" y="T9"/>
                </a:cxn>
              </a:cxnLst>
              <a:rect l="0" t="0" r="r" b="b"/>
              <a:pathLst>
                <a:path w="76" h="78">
                  <a:moveTo>
                    <a:pt x="0" y="58"/>
                  </a:moveTo>
                  <a:cubicBezTo>
                    <a:pt x="14" y="63"/>
                    <a:pt x="28" y="70"/>
                    <a:pt x="41" y="78"/>
                  </a:cubicBezTo>
                  <a:cubicBezTo>
                    <a:pt x="76" y="26"/>
                    <a:pt x="76" y="26"/>
                    <a:pt x="76" y="26"/>
                  </a:cubicBezTo>
                  <a:cubicBezTo>
                    <a:pt x="59" y="16"/>
                    <a:pt x="42" y="7"/>
                    <a:pt x="24" y="0"/>
                  </a:cubicBezTo>
                  <a:lnTo>
                    <a:pt x="0" y="58"/>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1" name="Freeform 34">
              <a:extLst>
                <a:ext uri="{FF2B5EF4-FFF2-40B4-BE49-F238E27FC236}">
                  <a16:creationId xmlns:a16="http://schemas.microsoft.com/office/drawing/2014/main" id="{E704830F-82B7-3E4B-A2CD-2166768E6944}"/>
                </a:ext>
              </a:extLst>
            </p:cNvPr>
            <p:cNvSpPr>
              <a:spLocks/>
            </p:cNvSpPr>
            <p:nvPr/>
          </p:nvSpPr>
          <p:spPr bwMode="auto">
            <a:xfrm>
              <a:off x="9392283" y="5912588"/>
              <a:ext cx="484481" cy="521325"/>
            </a:xfrm>
            <a:custGeom>
              <a:avLst/>
              <a:gdLst>
                <a:gd name="T0" fmla="*/ 68 w 68"/>
                <a:gd name="T1" fmla="*/ 58 h 73"/>
                <a:gd name="T2" fmla="*/ 44 w 68"/>
                <a:gd name="T3" fmla="*/ 0 h 73"/>
                <a:gd name="T4" fmla="*/ 0 w 68"/>
                <a:gd name="T5" fmla="*/ 11 h 73"/>
                <a:gd name="T6" fmla="*/ 13 w 68"/>
                <a:gd name="T7" fmla="*/ 73 h 73"/>
                <a:gd name="T8" fmla="*/ 68 w 68"/>
                <a:gd name="T9" fmla="*/ 58 h 73"/>
              </a:gdLst>
              <a:ahLst/>
              <a:cxnLst>
                <a:cxn ang="0">
                  <a:pos x="T0" y="T1"/>
                </a:cxn>
                <a:cxn ang="0">
                  <a:pos x="T2" y="T3"/>
                </a:cxn>
                <a:cxn ang="0">
                  <a:pos x="T4" y="T5"/>
                </a:cxn>
                <a:cxn ang="0">
                  <a:pos x="T6" y="T7"/>
                </a:cxn>
                <a:cxn ang="0">
                  <a:pos x="T8" y="T9"/>
                </a:cxn>
              </a:cxnLst>
              <a:rect l="0" t="0" r="r" b="b"/>
              <a:pathLst>
                <a:path w="68" h="73">
                  <a:moveTo>
                    <a:pt x="68" y="58"/>
                  </a:moveTo>
                  <a:cubicBezTo>
                    <a:pt x="44" y="0"/>
                    <a:pt x="44" y="0"/>
                    <a:pt x="44" y="0"/>
                  </a:cubicBezTo>
                  <a:cubicBezTo>
                    <a:pt x="30" y="5"/>
                    <a:pt x="15" y="8"/>
                    <a:pt x="0" y="11"/>
                  </a:cubicBezTo>
                  <a:cubicBezTo>
                    <a:pt x="13" y="73"/>
                    <a:pt x="13" y="73"/>
                    <a:pt x="13" y="73"/>
                  </a:cubicBezTo>
                  <a:cubicBezTo>
                    <a:pt x="32" y="69"/>
                    <a:pt x="50" y="64"/>
                    <a:pt x="68" y="58"/>
                  </a:cubicBez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2" name="Freeform 35">
              <a:extLst>
                <a:ext uri="{FF2B5EF4-FFF2-40B4-BE49-F238E27FC236}">
                  <a16:creationId xmlns:a16="http://schemas.microsoft.com/office/drawing/2014/main" id="{5C35C122-51AE-F241-9587-7FFFD3FE3B6D}"/>
                </a:ext>
              </a:extLst>
            </p:cNvPr>
            <p:cNvSpPr>
              <a:spLocks/>
            </p:cNvSpPr>
            <p:nvPr/>
          </p:nvSpPr>
          <p:spPr bwMode="auto">
            <a:xfrm>
              <a:off x="9819658" y="5721006"/>
              <a:ext cx="541588" cy="563693"/>
            </a:xfrm>
            <a:custGeom>
              <a:avLst/>
              <a:gdLst>
                <a:gd name="T0" fmla="*/ 42 w 76"/>
                <a:gd name="T1" fmla="*/ 0 h 79"/>
                <a:gd name="T2" fmla="*/ 0 w 76"/>
                <a:gd name="T3" fmla="*/ 21 h 79"/>
                <a:gd name="T4" fmla="*/ 24 w 76"/>
                <a:gd name="T5" fmla="*/ 79 h 79"/>
                <a:gd name="T6" fmla="*/ 76 w 76"/>
                <a:gd name="T7" fmla="*/ 53 h 79"/>
                <a:gd name="T8" fmla="*/ 42 w 76"/>
                <a:gd name="T9" fmla="*/ 0 h 79"/>
              </a:gdLst>
              <a:ahLst/>
              <a:cxnLst>
                <a:cxn ang="0">
                  <a:pos x="T0" y="T1"/>
                </a:cxn>
                <a:cxn ang="0">
                  <a:pos x="T2" y="T3"/>
                </a:cxn>
                <a:cxn ang="0">
                  <a:pos x="T4" y="T5"/>
                </a:cxn>
                <a:cxn ang="0">
                  <a:pos x="T6" y="T7"/>
                </a:cxn>
                <a:cxn ang="0">
                  <a:pos x="T8" y="T9"/>
                </a:cxn>
              </a:cxnLst>
              <a:rect l="0" t="0" r="r" b="b"/>
              <a:pathLst>
                <a:path w="76" h="79">
                  <a:moveTo>
                    <a:pt x="42" y="0"/>
                  </a:moveTo>
                  <a:cubicBezTo>
                    <a:pt x="28" y="8"/>
                    <a:pt x="15" y="15"/>
                    <a:pt x="0" y="21"/>
                  </a:cubicBezTo>
                  <a:cubicBezTo>
                    <a:pt x="24" y="79"/>
                    <a:pt x="24" y="79"/>
                    <a:pt x="24" y="79"/>
                  </a:cubicBezTo>
                  <a:cubicBezTo>
                    <a:pt x="42" y="71"/>
                    <a:pt x="60" y="63"/>
                    <a:pt x="76" y="53"/>
                  </a:cubicBezTo>
                  <a:lnTo>
                    <a:pt x="42" y="0"/>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3" name="Freeform 36">
              <a:extLst>
                <a:ext uri="{FF2B5EF4-FFF2-40B4-BE49-F238E27FC236}">
                  <a16:creationId xmlns:a16="http://schemas.microsoft.com/office/drawing/2014/main" id="{FC333E0A-B9A5-3D4F-AB43-6234B42DEEF1}"/>
                </a:ext>
              </a:extLst>
            </p:cNvPr>
            <p:cNvSpPr>
              <a:spLocks/>
            </p:cNvSpPr>
            <p:nvPr/>
          </p:nvSpPr>
          <p:spPr bwMode="auto">
            <a:xfrm>
              <a:off x="9392283" y="1123038"/>
              <a:ext cx="484481" cy="528693"/>
            </a:xfrm>
            <a:custGeom>
              <a:avLst/>
              <a:gdLst>
                <a:gd name="T0" fmla="*/ 0 w 68"/>
                <a:gd name="T1" fmla="*/ 62 h 74"/>
                <a:gd name="T2" fmla="*/ 44 w 68"/>
                <a:gd name="T3" fmla="*/ 74 h 74"/>
                <a:gd name="T4" fmla="*/ 68 w 68"/>
                <a:gd name="T5" fmla="*/ 15 h 74"/>
                <a:gd name="T6" fmla="*/ 13 w 68"/>
                <a:gd name="T7" fmla="*/ 0 h 74"/>
                <a:gd name="T8" fmla="*/ 0 w 68"/>
                <a:gd name="T9" fmla="*/ 62 h 74"/>
              </a:gdLst>
              <a:ahLst/>
              <a:cxnLst>
                <a:cxn ang="0">
                  <a:pos x="T0" y="T1"/>
                </a:cxn>
                <a:cxn ang="0">
                  <a:pos x="T2" y="T3"/>
                </a:cxn>
                <a:cxn ang="0">
                  <a:pos x="T4" y="T5"/>
                </a:cxn>
                <a:cxn ang="0">
                  <a:pos x="T6" y="T7"/>
                </a:cxn>
                <a:cxn ang="0">
                  <a:pos x="T8" y="T9"/>
                </a:cxn>
              </a:cxnLst>
              <a:rect l="0" t="0" r="r" b="b"/>
              <a:pathLst>
                <a:path w="68" h="74">
                  <a:moveTo>
                    <a:pt x="0" y="62"/>
                  </a:moveTo>
                  <a:cubicBezTo>
                    <a:pt x="16" y="65"/>
                    <a:pt x="30" y="69"/>
                    <a:pt x="44" y="74"/>
                  </a:cubicBezTo>
                  <a:cubicBezTo>
                    <a:pt x="68" y="15"/>
                    <a:pt x="68" y="15"/>
                    <a:pt x="68" y="15"/>
                  </a:cubicBezTo>
                  <a:cubicBezTo>
                    <a:pt x="50" y="9"/>
                    <a:pt x="32" y="4"/>
                    <a:pt x="13" y="0"/>
                  </a:cubicBezTo>
                  <a:lnTo>
                    <a:pt x="0" y="62"/>
                  </a:lnTo>
                  <a:close/>
                </a:path>
              </a:pathLst>
            </a:custGeom>
            <a:solidFill>
              <a:srgbClr val="055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4" name="Freeform 37">
              <a:extLst>
                <a:ext uri="{FF2B5EF4-FFF2-40B4-BE49-F238E27FC236}">
                  <a16:creationId xmlns:a16="http://schemas.microsoft.com/office/drawing/2014/main" id="{B5498E34-1CD6-2249-BEF8-88A5D457298C}"/>
                </a:ext>
              </a:extLst>
            </p:cNvPr>
            <p:cNvSpPr>
              <a:spLocks/>
            </p:cNvSpPr>
            <p:nvPr/>
          </p:nvSpPr>
          <p:spPr bwMode="auto">
            <a:xfrm>
              <a:off x="7310671" y="4722569"/>
              <a:ext cx="420007" cy="414481"/>
            </a:xfrm>
            <a:custGeom>
              <a:avLst/>
              <a:gdLst>
                <a:gd name="T0" fmla="*/ 59 w 59"/>
                <a:gd name="T1" fmla="*/ 25 h 58"/>
                <a:gd name="T2" fmla="*/ 39 w 59"/>
                <a:gd name="T3" fmla="*/ 0 h 58"/>
                <a:gd name="T4" fmla="*/ 0 w 59"/>
                <a:gd name="T5" fmla="*/ 25 h 58"/>
                <a:gd name="T6" fmla="*/ 26 w 59"/>
                <a:gd name="T7" fmla="*/ 58 h 58"/>
                <a:gd name="T8" fmla="*/ 59 w 59"/>
                <a:gd name="T9" fmla="*/ 25 h 58"/>
              </a:gdLst>
              <a:ahLst/>
              <a:cxnLst>
                <a:cxn ang="0">
                  <a:pos x="T0" y="T1"/>
                </a:cxn>
                <a:cxn ang="0">
                  <a:pos x="T2" y="T3"/>
                </a:cxn>
                <a:cxn ang="0">
                  <a:pos x="T4" y="T5"/>
                </a:cxn>
                <a:cxn ang="0">
                  <a:pos x="T6" y="T7"/>
                </a:cxn>
                <a:cxn ang="0">
                  <a:pos x="T8" y="T9"/>
                </a:cxn>
              </a:cxnLst>
              <a:rect l="0" t="0" r="r" b="b"/>
              <a:pathLst>
                <a:path w="59" h="58">
                  <a:moveTo>
                    <a:pt x="59" y="25"/>
                  </a:moveTo>
                  <a:cubicBezTo>
                    <a:pt x="51" y="17"/>
                    <a:pt x="45" y="8"/>
                    <a:pt x="39" y="0"/>
                  </a:cubicBezTo>
                  <a:cubicBezTo>
                    <a:pt x="0" y="25"/>
                    <a:pt x="0" y="25"/>
                    <a:pt x="0" y="25"/>
                  </a:cubicBezTo>
                  <a:cubicBezTo>
                    <a:pt x="8" y="37"/>
                    <a:pt x="16" y="48"/>
                    <a:pt x="26" y="58"/>
                  </a:cubicBezTo>
                  <a:lnTo>
                    <a:pt x="59" y="25"/>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5" name="Freeform 38">
              <a:extLst>
                <a:ext uri="{FF2B5EF4-FFF2-40B4-BE49-F238E27FC236}">
                  <a16:creationId xmlns:a16="http://schemas.microsoft.com/office/drawing/2014/main" id="{2DBEA210-439E-CF41-A7C0-D31AE89797AE}"/>
                </a:ext>
              </a:extLst>
            </p:cNvPr>
            <p:cNvSpPr>
              <a:spLocks/>
            </p:cNvSpPr>
            <p:nvPr/>
          </p:nvSpPr>
          <p:spPr bwMode="auto">
            <a:xfrm>
              <a:off x="8565165" y="1771469"/>
              <a:ext cx="298426" cy="364743"/>
            </a:xfrm>
            <a:custGeom>
              <a:avLst/>
              <a:gdLst>
                <a:gd name="T0" fmla="*/ 0 w 42"/>
                <a:gd name="T1" fmla="*/ 5 h 51"/>
                <a:gd name="T2" fmla="*/ 10 w 42"/>
                <a:gd name="T3" fmla="*/ 51 h 51"/>
                <a:gd name="T4" fmla="*/ 42 w 42"/>
                <a:gd name="T5" fmla="*/ 47 h 51"/>
                <a:gd name="T6" fmla="*/ 42 w 42"/>
                <a:gd name="T7" fmla="*/ 0 h 51"/>
                <a:gd name="T8" fmla="*/ 0 w 42"/>
                <a:gd name="T9" fmla="*/ 5 h 51"/>
              </a:gdLst>
              <a:ahLst/>
              <a:cxnLst>
                <a:cxn ang="0">
                  <a:pos x="T0" y="T1"/>
                </a:cxn>
                <a:cxn ang="0">
                  <a:pos x="T2" y="T3"/>
                </a:cxn>
                <a:cxn ang="0">
                  <a:pos x="T4" y="T5"/>
                </a:cxn>
                <a:cxn ang="0">
                  <a:pos x="T6" y="T7"/>
                </a:cxn>
                <a:cxn ang="0">
                  <a:pos x="T8" y="T9"/>
                </a:cxn>
              </a:cxnLst>
              <a:rect l="0" t="0" r="r" b="b"/>
              <a:pathLst>
                <a:path w="42" h="51">
                  <a:moveTo>
                    <a:pt x="0" y="5"/>
                  </a:moveTo>
                  <a:cubicBezTo>
                    <a:pt x="10" y="51"/>
                    <a:pt x="10" y="51"/>
                    <a:pt x="10" y="51"/>
                  </a:cubicBezTo>
                  <a:cubicBezTo>
                    <a:pt x="20" y="49"/>
                    <a:pt x="31" y="48"/>
                    <a:pt x="42" y="47"/>
                  </a:cubicBezTo>
                  <a:cubicBezTo>
                    <a:pt x="42" y="0"/>
                    <a:pt x="42" y="0"/>
                    <a:pt x="42" y="0"/>
                  </a:cubicBezTo>
                  <a:cubicBezTo>
                    <a:pt x="28" y="1"/>
                    <a:pt x="14" y="3"/>
                    <a:pt x="0" y="5"/>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6" name="Freeform 39">
              <a:extLst>
                <a:ext uri="{FF2B5EF4-FFF2-40B4-BE49-F238E27FC236}">
                  <a16:creationId xmlns:a16="http://schemas.microsoft.com/office/drawing/2014/main" id="{623ABCC6-1945-3B4C-A1C7-F2BAE82B5FB8}"/>
                </a:ext>
              </a:extLst>
            </p:cNvPr>
            <p:cNvSpPr>
              <a:spLocks/>
            </p:cNvSpPr>
            <p:nvPr/>
          </p:nvSpPr>
          <p:spPr bwMode="auto">
            <a:xfrm>
              <a:off x="7551991" y="4965731"/>
              <a:ext cx="414480" cy="427375"/>
            </a:xfrm>
            <a:custGeom>
              <a:avLst/>
              <a:gdLst>
                <a:gd name="T0" fmla="*/ 58 w 58"/>
                <a:gd name="T1" fmla="*/ 21 h 60"/>
                <a:gd name="T2" fmla="*/ 33 w 58"/>
                <a:gd name="T3" fmla="*/ 0 h 60"/>
                <a:gd name="T4" fmla="*/ 0 w 58"/>
                <a:gd name="T5" fmla="*/ 33 h 60"/>
                <a:gd name="T6" fmla="*/ 32 w 58"/>
                <a:gd name="T7" fmla="*/ 60 h 60"/>
                <a:gd name="T8" fmla="*/ 58 w 58"/>
                <a:gd name="T9" fmla="*/ 21 h 60"/>
              </a:gdLst>
              <a:ahLst/>
              <a:cxnLst>
                <a:cxn ang="0">
                  <a:pos x="T0" y="T1"/>
                </a:cxn>
                <a:cxn ang="0">
                  <a:pos x="T2" y="T3"/>
                </a:cxn>
                <a:cxn ang="0">
                  <a:pos x="T4" y="T5"/>
                </a:cxn>
                <a:cxn ang="0">
                  <a:pos x="T6" y="T7"/>
                </a:cxn>
                <a:cxn ang="0">
                  <a:pos x="T8" y="T9"/>
                </a:cxn>
              </a:cxnLst>
              <a:rect l="0" t="0" r="r" b="b"/>
              <a:pathLst>
                <a:path w="58" h="60">
                  <a:moveTo>
                    <a:pt x="58" y="21"/>
                  </a:moveTo>
                  <a:cubicBezTo>
                    <a:pt x="49" y="15"/>
                    <a:pt x="41" y="8"/>
                    <a:pt x="33" y="0"/>
                  </a:cubicBezTo>
                  <a:cubicBezTo>
                    <a:pt x="0" y="33"/>
                    <a:pt x="0" y="33"/>
                    <a:pt x="0" y="33"/>
                  </a:cubicBezTo>
                  <a:cubicBezTo>
                    <a:pt x="10" y="43"/>
                    <a:pt x="21" y="52"/>
                    <a:pt x="32" y="60"/>
                  </a:cubicBezTo>
                  <a:lnTo>
                    <a:pt x="58" y="2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7" name="Freeform 40">
              <a:extLst>
                <a:ext uri="{FF2B5EF4-FFF2-40B4-BE49-F238E27FC236}">
                  <a16:creationId xmlns:a16="http://schemas.microsoft.com/office/drawing/2014/main" id="{17350BFD-CA26-634B-BE8D-975F163F62CD}"/>
                </a:ext>
              </a:extLst>
            </p:cNvPr>
            <p:cNvSpPr>
              <a:spLocks/>
            </p:cNvSpPr>
            <p:nvPr/>
          </p:nvSpPr>
          <p:spPr bwMode="auto">
            <a:xfrm>
              <a:off x="7010404" y="4138612"/>
              <a:ext cx="392374" cy="342637"/>
            </a:xfrm>
            <a:custGeom>
              <a:avLst/>
              <a:gdLst>
                <a:gd name="T0" fmla="*/ 55 w 55"/>
                <a:gd name="T1" fmla="*/ 30 h 48"/>
                <a:gd name="T2" fmla="*/ 46 w 55"/>
                <a:gd name="T3" fmla="*/ 0 h 48"/>
                <a:gd name="T4" fmla="*/ 0 w 55"/>
                <a:gd name="T5" fmla="*/ 9 h 48"/>
                <a:gd name="T6" fmla="*/ 12 w 55"/>
                <a:gd name="T7" fmla="*/ 48 h 48"/>
                <a:gd name="T8" fmla="*/ 55 w 55"/>
                <a:gd name="T9" fmla="*/ 30 h 48"/>
              </a:gdLst>
              <a:ahLst/>
              <a:cxnLst>
                <a:cxn ang="0">
                  <a:pos x="T0" y="T1"/>
                </a:cxn>
                <a:cxn ang="0">
                  <a:pos x="T2" y="T3"/>
                </a:cxn>
                <a:cxn ang="0">
                  <a:pos x="T4" y="T5"/>
                </a:cxn>
                <a:cxn ang="0">
                  <a:pos x="T6" y="T7"/>
                </a:cxn>
                <a:cxn ang="0">
                  <a:pos x="T8" y="T9"/>
                </a:cxn>
              </a:cxnLst>
              <a:rect l="0" t="0" r="r" b="b"/>
              <a:pathLst>
                <a:path w="55" h="48">
                  <a:moveTo>
                    <a:pt x="55" y="30"/>
                  </a:moveTo>
                  <a:cubicBezTo>
                    <a:pt x="51" y="21"/>
                    <a:pt x="48" y="10"/>
                    <a:pt x="46" y="0"/>
                  </a:cubicBezTo>
                  <a:cubicBezTo>
                    <a:pt x="0" y="9"/>
                    <a:pt x="0" y="9"/>
                    <a:pt x="0" y="9"/>
                  </a:cubicBezTo>
                  <a:cubicBezTo>
                    <a:pt x="3" y="23"/>
                    <a:pt x="7" y="36"/>
                    <a:pt x="12" y="48"/>
                  </a:cubicBezTo>
                  <a:lnTo>
                    <a:pt x="55" y="3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8" name="Freeform 41">
              <a:extLst>
                <a:ext uri="{FF2B5EF4-FFF2-40B4-BE49-F238E27FC236}">
                  <a16:creationId xmlns:a16="http://schemas.microsoft.com/office/drawing/2014/main" id="{6B3AD2A0-CD8A-2C40-812F-15A8D843679F}"/>
                </a:ext>
              </a:extLst>
            </p:cNvPr>
            <p:cNvSpPr>
              <a:spLocks/>
            </p:cNvSpPr>
            <p:nvPr/>
          </p:nvSpPr>
          <p:spPr bwMode="auto">
            <a:xfrm>
              <a:off x="6968034" y="3825449"/>
              <a:ext cx="350006" cy="291057"/>
            </a:xfrm>
            <a:custGeom>
              <a:avLst/>
              <a:gdLst>
                <a:gd name="T0" fmla="*/ 49 w 49"/>
                <a:gd name="T1" fmla="*/ 31 h 41"/>
                <a:gd name="T2" fmla="*/ 47 w 49"/>
                <a:gd name="T3" fmla="*/ 0 h 41"/>
                <a:gd name="T4" fmla="*/ 0 w 49"/>
                <a:gd name="T5" fmla="*/ 0 h 41"/>
                <a:gd name="T6" fmla="*/ 4 w 49"/>
                <a:gd name="T7" fmla="*/ 41 h 41"/>
                <a:gd name="T8" fmla="*/ 49 w 49"/>
                <a:gd name="T9" fmla="*/ 31 h 41"/>
              </a:gdLst>
              <a:ahLst/>
              <a:cxnLst>
                <a:cxn ang="0">
                  <a:pos x="T0" y="T1"/>
                </a:cxn>
                <a:cxn ang="0">
                  <a:pos x="T2" y="T3"/>
                </a:cxn>
                <a:cxn ang="0">
                  <a:pos x="T4" y="T5"/>
                </a:cxn>
                <a:cxn ang="0">
                  <a:pos x="T6" y="T7"/>
                </a:cxn>
                <a:cxn ang="0">
                  <a:pos x="T8" y="T9"/>
                </a:cxn>
              </a:cxnLst>
              <a:rect l="0" t="0" r="r" b="b"/>
              <a:pathLst>
                <a:path w="49" h="41">
                  <a:moveTo>
                    <a:pt x="49" y="31"/>
                  </a:moveTo>
                  <a:cubicBezTo>
                    <a:pt x="48" y="21"/>
                    <a:pt x="47" y="11"/>
                    <a:pt x="47" y="0"/>
                  </a:cubicBezTo>
                  <a:cubicBezTo>
                    <a:pt x="0" y="0"/>
                    <a:pt x="0" y="0"/>
                    <a:pt x="0" y="0"/>
                  </a:cubicBezTo>
                  <a:cubicBezTo>
                    <a:pt x="0" y="14"/>
                    <a:pt x="1" y="27"/>
                    <a:pt x="4" y="41"/>
                  </a:cubicBezTo>
                  <a:lnTo>
                    <a:pt x="49" y="3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9" name="Freeform 42">
              <a:extLst>
                <a:ext uri="{FF2B5EF4-FFF2-40B4-BE49-F238E27FC236}">
                  <a16:creationId xmlns:a16="http://schemas.microsoft.com/office/drawing/2014/main" id="{4D7B154B-0511-8A4B-B404-E3A6D49D996C}"/>
                </a:ext>
              </a:extLst>
            </p:cNvPr>
            <p:cNvSpPr>
              <a:spLocks/>
            </p:cNvSpPr>
            <p:nvPr/>
          </p:nvSpPr>
          <p:spPr bwMode="auto">
            <a:xfrm>
              <a:off x="8565165" y="5420738"/>
              <a:ext cx="298426" cy="364743"/>
            </a:xfrm>
            <a:custGeom>
              <a:avLst/>
              <a:gdLst>
                <a:gd name="T0" fmla="*/ 42 w 42"/>
                <a:gd name="T1" fmla="*/ 4 h 51"/>
                <a:gd name="T2" fmla="*/ 9 w 42"/>
                <a:gd name="T3" fmla="*/ 0 h 51"/>
                <a:gd name="T4" fmla="*/ 0 w 42"/>
                <a:gd name="T5" fmla="*/ 46 h 51"/>
                <a:gd name="T6" fmla="*/ 42 w 42"/>
                <a:gd name="T7" fmla="*/ 51 h 51"/>
                <a:gd name="T8" fmla="*/ 42 w 42"/>
                <a:gd name="T9" fmla="*/ 4 h 51"/>
              </a:gdLst>
              <a:ahLst/>
              <a:cxnLst>
                <a:cxn ang="0">
                  <a:pos x="T0" y="T1"/>
                </a:cxn>
                <a:cxn ang="0">
                  <a:pos x="T2" y="T3"/>
                </a:cxn>
                <a:cxn ang="0">
                  <a:pos x="T4" y="T5"/>
                </a:cxn>
                <a:cxn ang="0">
                  <a:pos x="T6" y="T7"/>
                </a:cxn>
                <a:cxn ang="0">
                  <a:pos x="T8" y="T9"/>
                </a:cxn>
              </a:cxnLst>
              <a:rect l="0" t="0" r="r" b="b"/>
              <a:pathLst>
                <a:path w="42" h="51">
                  <a:moveTo>
                    <a:pt x="42" y="4"/>
                  </a:moveTo>
                  <a:cubicBezTo>
                    <a:pt x="31" y="4"/>
                    <a:pt x="20" y="2"/>
                    <a:pt x="9" y="0"/>
                  </a:cubicBezTo>
                  <a:cubicBezTo>
                    <a:pt x="0" y="46"/>
                    <a:pt x="0" y="46"/>
                    <a:pt x="0" y="46"/>
                  </a:cubicBezTo>
                  <a:cubicBezTo>
                    <a:pt x="14" y="49"/>
                    <a:pt x="28" y="50"/>
                    <a:pt x="42" y="51"/>
                  </a:cubicBezTo>
                  <a:lnTo>
                    <a:pt x="42" y="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0" name="Freeform 43">
              <a:extLst>
                <a:ext uri="{FF2B5EF4-FFF2-40B4-BE49-F238E27FC236}">
                  <a16:creationId xmlns:a16="http://schemas.microsoft.com/office/drawing/2014/main" id="{35F65487-058B-EB48-A1BC-989B87160CBA}"/>
                </a:ext>
              </a:extLst>
            </p:cNvPr>
            <p:cNvSpPr>
              <a:spLocks/>
            </p:cNvSpPr>
            <p:nvPr/>
          </p:nvSpPr>
          <p:spPr bwMode="auto">
            <a:xfrm>
              <a:off x="7852259" y="5172050"/>
              <a:ext cx="385006" cy="420007"/>
            </a:xfrm>
            <a:custGeom>
              <a:avLst/>
              <a:gdLst>
                <a:gd name="T0" fmla="*/ 54 w 54"/>
                <a:gd name="T1" fmla="*/ 16 h 59"/>
                <a:gd name="T2" fmla="*/ 26 w 54"/>
                <a:gd name="T3" fmla="*/ 0 h 59"/>
                <a:gd name="T4" fmla="*/ 0 w 54"/>
                <a:gd name="T5" fmla="*/ 39 h 59"/>
                <a:gd name="T6" fmla="*/ 36 w 54"/>
                <a:gd name="T7" fmla="*/ 59 h 59"/>
                <a:gd name="T8" fmla="*/ 54 w 54"/>
                <a:gd name="T9" fmla="*/ 16 h 59"/>
              </a:gdLst>
              <a:ahLst/>
              <a:cxnLst>
                <a:cxn ang="0">
                  <a:pos x="T0" y="T1"/>
                </a:cxn>
                <a:cxn ang="0">
                  <a:pos x="T2" y="T3"/>
                </a:cxn>
                <a:cxn ang="0">
                  <a:pos x="T4" y="T5"/>
                </a:cxn>
                <a:cxn ang="0">
                  <a:pos x="T6" y="T7"/>
                </a:cxn>
                <a:cxn ang="0">
                  <a:pos x="T8" y="T9"/>
                </a:cxn>
              </a:cxnLst>
              <a:rect l="0" t="0" r="r" b="b"/>
              <a:pathLst>
                <a:path w="54" h="59">
                  <a:moveTo>
                    <a:pt x="54" y="16"/>
                  </a:moveTo>
                  <a:cubicBezTo>
                    <a:pt x="44" y="11"/>
                    <a:pt x="35" y="6"/>
                    <a:pt x="26" y="0"/>
                  </a:cubicBezTo>
                  <a:cubicBezTo>
                    <a:pt x="0" y="39"/>
                    <a:pt x="0" y="39"/>
                    <a:pt x="0" y="39"/>
                  </a:cubicBezTo>
                  <a:cubicBezTo>
                    <a:pt x="12" y="46"/>
                    <a:pt x="24" y="53"/>
                    <a:pt x="36" y="59"/>
                  </a:cubicBezTo>
                  <a:lnTo>
                    <a:pt x="54" y="16"/>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1" name="Freeform 44">
              <a:extLst>
                <a:ext uri="{FF2B5EF4-FFF2-40B4-BE49-F238E27FC236}">
                  <a16:creationId xmlns:a16="http://schemas.microsoft.com/office/drawing/2014/main" id="{0EF1B21A-6504-F941-9AA4-0156729263E5}"/>
                </a:ext>
              </a:extLst>
            </p:cNvPr>
            <p:cNvSpPr>
              <a:spLocks/>
            </p:cNvSpPr>
            <p:nvPr/>
          </p:nvSpPr>
          <p:spPr bwMode="auto">
            <a:xfrm>
              <a:off x="8194896" y="5321262"/>
              <a:ext cx="348163" cy="407112"/>
            </a:xfrm>
            <a:custGeom>
              <a:avLst/>
              <a:gdLst>
                <a:gd name="T0" fmla="*/ 49 w 49"/>
                <a:gd name="T1" fmla="*/ 11 h 57"/>
                <a:gd name="T2" fmla="*/ 18 w 49"/>
                <a:gd name="T3" fmla="*/ 0 h 57"/>
                <a:gd name="T4" fmla="*/ 0 w 49"/>
                <a:gd name="T5" fmla="*/ 43 h 57"/>
                <a:gd name="T6" fmla="*/ 40 w 49"/>
                <a:gd name="T7" fmla="*/ 57 h 57"/>
                <a:gd name="T8" fmla="*/ 49 w 49"/>
                <a:gd name="T9" fmla="*/ 11 h 57"/>
              </a:gdLst>
              <a:ahLst/>
              <a:cxnLst>
                <a:cxn ang="0">
                  <a:pos x="T0" y="T1"/>
                </a:cxn>
                <a:cxn ang="0">
                  <a:pos x="T2" y="T3"/>
                </a:cxn>
                <a:cxn ang="0">
                  <a:pos x="T4" y="T5"/>
                </a:cxn>
                <a:cxn ang="0">
                  <a:pos x="T6" y="T7"/>
                </a:cxn>
                <a:cxn ang="0">
                  <a:pos x="T8" y="T9"/>
                </a:cxn>
              </a:cxnLst>
              <a:rect l="0" t="0" r="r" b="b"/>
              <a:pathLst>
                <a:path w="49" h="57">
                  <a:moveTo>
                    <a:pt x="49" y="11"/>
                  </a:moveTo>
                  <a:cubicBezTo>
                    <a:pt x="38" y="8"/>
                    <a:pt x="28" y="5"/>
                    <a:pt x="18" y="0"/>
                  </a:cubicBezTo>
                  <a:cubicBezTo>
                    <a:pt x="0" y="43"/>
                    <a:pt x="0" y="43"/>
                    <a:pt x="0" y="43"/>
                  </a:cubicBezTo>
                  <a:cubicBezTo>
                    <a:pt x="13" y="49"/>
                    <a:pt x="26" y="53"/>
                    <a:pt x="40" y="57"/>
                  </a:cubicBezTo>
                  <a:lnTo>
                    <a:pt x="49" y="1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2" name="Freeform 45">
              <a:extLst>
                <a:ext uri="{FF2B5EF4-FFF2-40B4-BE49-F238E27FC236}">
                  <a16:creationId xmlns:a16="http://schemas.microsoft.com/office/drawing/2014/main" id="{77DE4EBA-6CAB-F24F-8BEA-F83A8C7E1A54}"/>
                </a:ext>
              </a:extLst>
            </p:cNvPr>
            <p:cNvSpPr>
              <a:spLocks/>
            </p:cNvSpPr>
            <p:nvPr/>
          </p:nvSpPr>
          <p:spPr bwMode="auto">
            <a:xfrm>
              <a:off x="7124616" y="4437038"/>
              <a:ext cx="414480" cy="392375"/>
            </a:xfrm>
            <a:custGeom>
              <a:avLst/>
              <a:gdLst>
                <a:gd name="T0" fmla="*/ 58 w 58"/>
                <a:gd name="T1" fmla="*/ 29 h 55"/>
                <a:gd name="T2" fmla="*/ 43 w 58"/>
                <a:gd name="T3" fmla="*/ 0 h 55"/>
                <a:gd name="T4" fmla="*/ 0 w 58"/>
                <a:gd name="T5" fmla="*/ 18 h 55"/>
                <a:gd name="T6" fmla="*/ 19 w 58"/>
                <a:gd name="T7" fmla="*/ 55 h 55"/>
                <a:gd name="T8" fmla="*/ 58 w 58"/>
                <a:gd name="T9" fmla="*/ 29 h 55"/>
              </a:gdLst>
              <a:ahLst/>
              <a:cxnLst>
                <a:cxn ang="0">
                  <a:pos x="T0" y="T1"/>
                </a:cxn>
                <a:cxn ang="0">
                  <a:pos x="T2" y="T3"/>
                </a:cxn>
                <a:cxn ang="0">
                  <a:pos x="T4" y="T5"/>
                </a:cxn>
                <a:cxn ang="0">
                  <a:pos x="T6" y="T7"/>
                </a:cxn>
                <a:cxn ang="0">
                  <a:pos x="T8" y="T9"/>
                </a:cxn>
              </a:cxnLst>
              <a:rect l="0" t="0" r="r" b="b"/>
              <a:pathLst>
                <a:path w="58" h="55">
                  <a:moveTo>
                    <a:pt x="58" y="29"/>
                  </a:moveTo>
                  <a:cubicBezTo>
                    <a:pt x="52" y="20"/>
                    <a:pt x="48" y="10"/>
                    <a:pt x="43" y="0"/>
                  </a:cubicBezTo>
                  <a:cubicBezTo>
                    <a:pt x="0" y="18"/>
                    <a:pt x="0" y="18"/>
                    <a:pt x="0" y="18"/>
                  </a:cubicBezTo>
                  <a:cubicBezTo>
                    <a:pt x="6" y="31"/>
                    <a:pt x="12" y="43"/>
                    <a:pt x="19" y="55"/>
                  </a:cubicBezTo>
                  <a:lnTo>
                    <a:pt x="58" y="2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3" name="Freeform 46">
              <a:extLst>
                <a:ext uri="{FF2B5EF4-FFF2-40B4-BE49-F238E27FC236}">
                  <a16:creationId xmlns:a16="http://schemas.microsoft.com/office/drawing/2014/main" id="{37B22E26-19D7-B044-A1DA-44F12666CC9F}"/>
                </a:ext>
              </a:extLst>
            </p:cNvPr>
            <p:cNvSpPr>
              <a:spLocks/>
            </p:cNvSpPr>
            <p:nvPr/>
          </p:nvSpPr>
          <p:spPr bwMode="auto">
            <a:xfrm>
              <a:off x="7852259" y="1964893"/>
              <a:ext cx="385006" cy="420007"/>
            </a:xfrm>
            <a:custGeom>
              <a:avLst/>
              <a:gdLst>
                <a:gd name="T0" fmla="*/ 26 w 54"/>
                <a:gd name="T1" fmla="*/ 59 h 59"/>
                <a:gd name="T2" fmla="*/ 54 w 54"/>
                <a:gd name="T3" fmla="*/ 43 h 59"/>
                <a:gd name="T4" fmla="*/ 36 w 54"/>
                <a:gd name="T5" fmla="*/ 0 h 59"/>
                <a:gd name="T6" fmla="*/ 0 w 54"/>
                <a:gd name="T7" fmla="*/ 21 h 59"/>
                <a:gd name="T8" fmla="*/ 26 w 54"/>
                <a:gd name="T9" fmla="*/ 59 h 59"/>
              </a:gdLst>
              <a:ahLst/>
              <a:cxnLst>
                <a:cxn ang="0">
                  <a:pos x="T0" y="T1"/>
                </a:cxn>
                <a:cxn ang="0">
                  <a:pos x="T2" y="T3"/>
                </a:cxn>
                <a:cxn ang="0">
                  <a:pos x="T4" y="T5"/>
                </a:cxn>
                <a:cxn ang="0">
                  <a:pos x="T6" y="T7"/>
                </a:cxn>
                <a:cxn ang="0">
                  <a:pos x="T8" y="T9"/>
                </a:cxn>
              </a:cxnLst>
              <a:rect l="0" t="0" r="r" b="b"/>
              <a:pathLst>
                <a:path w="54" h="59">
                  <a:moveTo>
                    <a:pt x="26" y="59"/>
                  </a:moveTo>
                  <a:cubicBezTo>
                    <a:pt x="35" y="53"/>
                    <a:pt x="45" y="48"/>
                    <a:pt x="54" y="43"/>
                  </a:cubicBezTo>
                  <a:cubicBezTo>
                    <a:pt x="36" y="0"/>
                    <a:pt x="36" y="0"/>
                    <a:pt x="36" y="0"/>
                  </a:cubicBezTo>
                  <a:cubicBezTo>
                    <a:pt x="24" y="6"/>
                    <a:pt x="12" y="13"/>
                    <a:pt x="0" y="21"/>
                  </a:cubicBezTo>
                  <a:lnTo>
                    <a:pt x="26" y="5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4" name="Freeform 47">
              <a:extLst>
                <a:ext uri="{FF2B5EF4-FFF2-40B4-BE49-F238E27FC236}">
                  <a16:creationId xmlns:a16="http://schemas.microsoft.com/office/drawing/2014/main" id="{8799A505-2345-8A40-9936-92459C4A5B4E}"/>
                </a:ext>
              </a:extLst>
            </p:cNvPr>
            <p:cNvSpPr>
              <a:spLocks/>
            </p:cNvSpPr>
            <p:nvPr/>
          </p:nvSpPr>
          <p:spPr bwMode="auto">
            <a:xfrm>
              <a:off x="6968034" y="3447812"/>
              <a:ext cx="350006" cy="283689"/>
            </a:xfrm>
            <a:custGeom>
              <a:avLst/>
              <a:gdLst>
                <a:gd name="T0" fmla="*/ 47 w 49"/>
                <a:gd name="T1" fmla="*/ 40 h 40"/>
                <a:gd name="T2" fmla="*/ 49 w 49"/>
                <a:gd name="T3" fmla="*/ 9 h 40"/>
                <a:gd name="T4" fmla="*/ 4 w 49"/>
                <a:gd name="T5" fmla="*/ 0 h 40"/>
                <a:gd name="T6" fmla="*/ 0 w 49"/>
                <a:gd name="T7" fmla="*/ 40 h 40"/>
                <a:gd name="T8" fmla="*/ 47 w 49"/>
                <a:gd name="T9" fmla="*/ 40 h 40"/>
              </a:gdLst>
              <a:ahLst/>
              <a:cxnLst>
                <a:cxn ang="0">
                  <a:pos x="T0" y="T1"/>
                </a:cxn>
                <a:cxn ang="0">
                  <a:pos x="T2" y="T3"/>
                </a:cxn>
                <a:cxn ang="0">
                  <a:pos x="T4" y="T5"/>
                </a:cxn>
                <a:cxn ang="0">
                  <a:pos x="T6" y="T7"/>
                </a:cxn>
                <a:cxn ang="0">
                  <a:pos x="T8" y="T9"/>
                </a:cxn>
              </a:cxnLst>
              <a:rect l="0" t="0" r="r" b="b"/>
              <a:pathLst>
                <a:path w="49" h="40">
                  <a:moveTo>
                    <a:pt x="47" y="40"/>
                  </a:moveTo>
                  <a:cubicBezTo>
                    <a:pt x="47" y="29"/>
                    <a:pt x="48" y="19"/>
                    <a:pt x="49" y="9"/>
                  </a:cubicBezTo>
                  <a:cubicBezTo>
                    <a:pt x="4" y="0"/>
                    <a:pt x="4" y="0"/>
                    <a:pt x="4" y="0"/>
                  </a:cubicBezTo>
                  <a:cubicBezTo>
                    <a:pt x="1" y="13"/>
                    <a:pt x="0" y="26"/>
                    <a:pt x="0" y="40"/>
                  </a:cubicBezTo>
                  <a:lnTo>
                    <a:pt x="47" y="4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5" name="Freeform 48">
              <a:extLst>
                <a:ext uri="{FF2B5EF4-FFF2-40B4-BE49-F238E27FC236}">
                  <a16:creationId xmlns:a16="http://schemas.microsoft.com/office/drawing/2014/main" id="{CF003B33-233F-AB4A-B73A-85F28AED419E}"/>
                </a:ext>
              </a:extLst>
            </p:cNvPr>
            <p:cNvSpPr>
              <a:spLocks/>
            </p:cNvSpPr>
            <p:nvPr/>
          </p:nvSpPr>
          <p:spPr bwMode="auto">
            <a:xfrm>
              <a:off x="7551991" y="2163843"/>
              <a:ext cx="414480" cy="427375"/>
            </a:xfrm>
            <a:custGeom>
              <a:avLst/>
              <a:gdLst>
                <a:gd name="T0" fmla="*/ 33 w 58"/>
                <a:gd name="T1" fmla="*/ 60 h 60"/>
                <a:gd name="T2" fmla="*/ 58 w 58"/>
                <a:gd name="T3" fmla="*/ 39 h 60"/>
                <a:gd name="T4" fmla="*/ 32 w 58"/>
                <a:gd name="T5" fmla="*/ 0 h 60"/>
                <a:gd name="T6" fmla="*/ 0 w 58"/>
                <a:gd name="T7" fmla="*/ 27 h 60"/>
                <a:gd name="T8" fmla="*/ 33 w 58"/>
                <a:gd name="T9" fmla="*/ 60 h 60"/>
              </a:gdLst>
              <a:ahLst/>
              <a:cxnLst>
                <a:cxn ang="0">
                  <a:pos x="T0" y="T1"/>
                </a:cxn>
                <a:cxn ang="0">
                  <a:pos x="T2" y="T3"/>
                </a:cxn>
                <a:cxn ang="0">
                  <a:pos x="T4" y="T5"/>
                </a:cxn>
                <a:cxn ang="0">
                  <a:pos x="T6" y="T7"/>
                </a:cxn>
                <a:cxn ang="0">
                  <a:pos x="T8" y="T9"/>
                </a:cxn>
              </a:cxnLst>
              <a:rect l="0" t="0" r="r" b="b"/>
              <a:pathLst>
                <a:path w="58" h="60">
                  <a:moveTo>
                    <a:pt x="33" y="60"/>
                  </a:moveTo>
                  <a:cubicBezTo>
                    <a:pt x="41" y="52"/>
                    <a:pt x="49" y="45"/>
                    <a:pt x="58" y="39"/>
                  </a:cubicBezTo>
                  <a:cubicBezTo>
                    <a:pt x="32" y="0"/>
                    <a:pt x="32" y="0"/>
                    <a:pt x="32" y="0"/>
                  </a:cubicBezTo>
                  <a:cubicBezTo>
                    <a:pt x="21" y="8"/>
                    <a:pt x="10" y="17"/>
                    <a:pt x="0" y="27"/>
                  </a:cubicBezTo>
                  <a:lnTo>
                    <a:pt x="33" y="6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6" name="Freeform 49">
              <a:extLst>
                <a:ext uri="{FF2B5EF4-FFF2-40B4-BE49-F238E27FC236}">
                  <a16:creationId xmlns:a16="http://schemas.microsoft.com/office/drawing/2014/main" id="{C28EEA98-18BD-F54C-8182-0130E1425475}"/>
                </a:ext>
              </a:extLst>
            </p:cNvPr>
            <p:cNvSpPr>
              <a:spLocks/>
            </p:cNvSpPr>
            <p:nvPr/>
          </p:nvSpPr>
          <p:spPr bwMode="auto">
            <a:xfrm>
              <a:off x="8194896" y="1828575"/>
              <a:ext cx="348163" cy="407112"/>
            </a:xfrm>
            <a:custGeom>
              <a:avLst/>
              <a:gdLst>
                <a:gd name="T0" fmla="*/ 0 w 49"/>
                <a:gd name="T1" fmla="*/ 14 h 57"/>
                <a:gd name="T2" fmla="*/ 18 w 49"/>
                <a:gd name="T3" fmla="*/ 57 h 57"/>
                <a:gd name="T4" fmla="*/ 49 w 49"/>
                <a:gd name="T5" fmla="*/ 46 h 57"/>
                <a:gd name="T6" fmla="*/ 40 w 49"/>
                <a:gd name="T7" fmla="*/ 0 h 57"/>
                <a:gd name="T8" fmla="*/ 0 w 49"/>
                <a:gd name="T9" fmla="*/ 14 h 57"/>
              </a:gdLst>
              <a:ahLst/>
              <a:cxnLst>
                <a:cxn ang="0">
                  <a:pos x="T0" y="T1"/>
                </a:cxn>
                <a:cxn ang="0">
                  <a:pos x="T2" y="T3"/>
                </a:cxn>
                <a:cxn ang="0">
                  <a:pos x="T4" y="T5"/>
                </a:cxn>
                <a:cxn ang="0">
                  <a:pos x="T6" y="T7"/>
                </a:cxn>
                <a:cxn ang="0">
                  <a:pos x="T8" y="T9"/>
                </a:cxn>
              </a:cxnLst>
              <a:rect l="0" t="0" r="r" b="b"/>
              <a:pathLst>
                <a:path w="49" h="57">
                  <a:moveTo>
                    <a:pt x="0" y="14"/>
                  </a:moveTo>
                  <a:cubicBezTo>
                    <a:pt x="18" y="57"/>
                    <a:pt x="18" y="57"/>
                    <a:pt x="18" y="57"/>
                  </a:cubicBezTo>
                  <a:cubicBezTo>
                    <a:pt x="28" y="53"/>
                    <a:pt x="38" y="49"/>
                    <a:pt x="49" y="46"/>
                  </a:cubicBezTo>
                  <a:cubicBezTo>
                    <a:pt x="40" y="0"/>
                    <a:pt x="40" y="0"/>
                    <a:pt x="40" y="0"/>
                  </a:cubicBezTo>
                  <a:cubicBezTo>
                    <a:pt x="26" y="4"/>
                    <a:pt x="13" y="8"/>
                    <a:pt x="0" y="14"/>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7" name="Freeform 50">
              <a:extLst>
                <a:ext uri="{FF2B5EF4-FFF2-40B4-BE49-F238E27FC236}">
                  <a16:creationId xmlns:a16="http://schemas.microsoft.com/office/drawing/2014/main" id="{21547363-3FE9-0B47-859D-528572FC1037}"/>
                </a:ext>
              </a:extLst>
            </p:cNvPr>
            <p:cNvSpPr>
              <a:spLocks/>
            </p:cNvSpPr>
            <p:nvPr/>
          </p:nvSpPr>
          <p:spPr bwMode="auto">
            <a:xfrm>
              <a:off x="7010404" y="3075701"/>
              <a:ext cx="392374" cy="342637"/>
            </a:xfrm>
            <a:custGeom>
              <a:avLst/>
              <a:gdLst>
                <a:gd name="T0" fmla="*/ 46 w 55"/>
                <a:gd name="T1" fmla="*/ 48 h 48"/>
                <a:gd name="T2" fmla="*/ 55 w 55"/>
                <a:gd name="T3" fmla="*/ 18 h 48"/>
                <a:gd name="T4" fmla="*/ 12 w 55"/>
                <a:gd name="T5" fmla="*/ 0 h 48"/>
                <a:gd name="T6" fmla="*/ 0 w 55"/>
                <a:gd name="T7" fmla="*/ 39 h 48"/>
                <a:gd name="T8" fmla="*/ 46 w 55"/>
                <a:gd name="T9" fmla="*/ 48 h 48"/>
              </a:gdLst>
              <a:ahLst/>
              <a:cxnLst>
                <a:cxn ang="0">
                  <a:pos x="T0" y="T1"/>
                </a:cxn>
                <a:cxn ang="0">
                  <a:pos x="T2" y="T3"/>
                </a:cxn>
                <a:cxn ang="0">
                  <a:pos x="T4" y="T5"/>
                </a:cxn>
                <a:cxn ang="0">
                  <a:pos x="T6" y="T7"/>
                </a:cxn>
                <a:cxn ang="0">
                  <a:pos x="T8" y="T9"/>
                </a:cxn>
              </a:cxnLst>
              <a:rect l="0" t="0" r="r" b="b"/>
              <a:pathLst>
                <a:path w="55" h="48">
                  <a:moveTo>
                    <a:pt x="46" y="48"/>
                  </a:moveTo>
                  <a:cubicBezTo>
                    <a:pt x="48" y="38"/>
                    <a:pt x="51" y="27"/>
                    <a:pt x="55" y="18"/>
                  </a:cubicBezTo>
                  <a:cubicBezTo>
                    <a:pt x="12" y="0"/>
                    <a:pt x="12" y="0"/>
                    <a:pt x="12" y="0"/>
                  </a:cubicBezTo>
                  <a:cubicBezTo>
                    <a:pt x="7" y="12"/>
                    <a:pt x="3" y="25"/>
                    <a:pt x="0" y="39"/>
                  </a:cubicBezTo>
                  <a:lnTo>
                    <a:pt x="46" y="48"/>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8" name="Freeform 51">
              <a:extLst>
                <a:ext uri="{FF2B5EF4-FFF2-40B4-BE49-F238E27FC236}">
                  <a16:creationId xmlns:a16="http://schemas.microsoft.com/office/drawing/2014/main" id="{EEA5BF24-D148-D446-A4FC-CE14E26F1DEC}"/>
                </a:ext>
              </a:extLst>
            </p:cNvPr>
            <p:cNvSpPr>
              <a:spLocks/>
            </p:cNvSpPr>
            <p:nvPr/>
          </p:nvSpPr>
          <p:spPr bwMode="auto">
            <a:xfrm>
              <a:off x="7124616" y="2734905"/>
              <a:ext cx="414480" cy="385007"/>
            </a:xfrm>
            <a:custGeom>
              <a:avLst/>
              <a:gdLst>
                <a:gd name="T0" fmla="*/ 43 w 58"/>
                <a:gd name="T1" fmla="*/ 54 h 54"/>
                <a:gd name="T2" fmla="*/ 58 w 58"/>
                <a:gd name="T3" fmla="*/ 25 h 54"/>
                <a:gd name="T4" fmla="*/ 19 w 58"/>
                <a:gd name="T5" fmla="*/ 0 h 54"/>
                <a:gd name="T6" fmla="*/ 0 w 58"/>
                <a:gd name="T7" fmla="*/ 36 h 54"/>
                <a:gd name="T8" fmla="*/ 43 w 58"/>
                <a:gd name="T9" fmla="*/ 54 h 54"/>
              </a:gdLst>
              <a:ahLst/>
              <a:cxnLst>
                <a:cxn ang="0">
                  <a:pos x="T0" y="T1"/>
                </a:cxn>
                <a:cxn ang="0">
                  <a:pos x="T2" y="T3"/>
                </a:cxn>
                <a:cxn ang="0">
                  <a:pos x="T4" y="T5"/>
                </a:cxn>
                <a:cxn ang="0">
                  <a:pos x="T6" y="T7"/>
                </a:cxn>
                <a:cxn ang="0">
                  <a:pos x="T8" y="T9"/>
                </a:cxn>
              </a:cxnLst>
              <a:rect l="0" t="0" r="r" b="b"/>
              <a:pathLst>
                <a:path w="58" h="54">
                  <a:moveTo>
                    <a:pt x="43" y="54"/>
                  </a:moveTo>
                  <a:cubicBezTo>
                    <a:pt x="48" y="44"/>
                    <a:pt x="52" y="34"/>
                    <a:pt x="58" y="25"/>
                  </a:cubicBezTo>
                  <a:cubicBezTo>
                    <a:pt x="19" y="0"/>
                    <a:pt x="19" y="0"/>
                    <a:pt x="19" y="0"/>
                  </a:cubicBezTo>
                  <a:cubicBezTo>
                    <a:pt x="12" y="11"/>
                    <a:pt x="6" y="23"/>
                    <a:pt x="0" y="36"/>
                  </a:cubicBezTo>
                  <a:lnTo>
                    <a:pt x="43" y="5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9" name="Freeform 52">
              <a:extLst>
                <a:ext uri="{FF2B5EF4-FFF2-40B4-BE49-F238E27FC236}">
                  <a16:creationId xmlns:a16="http://schemas.microsoft.com/office/drawing/2014/main" id="{1158C0B7-0D99-D248-8B19-58D4F7E64FD4}"/>
                </a:ext>
              </a:extLst>
            </p:cNvPr>
            <p:cNvSpPr>
              <a:spLocks/>
            </p:cNvSpPr>
            <p:nvPr/>
          </p:nvSpPr>
          <p:spPr bwMode="auto">
            <a:xfrm>
              <a:off x="7310671" y="2421742"/>
              <a:ext cx="420007" cy="420007"/>
            </a:xfrm>
            <a:custGeom>
              <a:avLst/>
              <a:gdLst>
                <a:gd name="T0" fmla="*/ 39 w 59"/>
                <a:gd name="T1" fmla="*/ 59 h 59"/>
                <a:gd name="T2" fmla="*/ 59 w 59"/>
                <a:gd name="T3" fmla="*/ 33 h 59"/>
                <a:gd name="T4" fmla="*/ 26 w 59"/>
                <a:gd name="T5" fmla="*/ 0 h 59"/>
                <a:gd name="T6" fmla="*/ 0 w 59"/>
                <a:gd name="T7" fmla="*/ 33 h 59"/>
                <a:gd name="T8" fmla="*/ 39 w 59"/>
                <a:gd name="T9" fmla="*/ 59 h 59"/>
              </a:gdLst>
              <a:ahLst/>
              <a:cxnLst>
                <a:cxn ang="0">
                  <a:pos x="T0" y="T1"/>
                </a:cxn>
                <a:cxn ang="0">
                  <a:pos x="T2" y="T3"/>
                </a:cxn>
                <a:cxn ang="0">
                  <a:pos x="T4" y="T5"/>
                </a:cxn>
                <a:cxn ang="0">
                  <a:pos x="T6" y="T7"/>
                </a:cxn>
                <a:cxn ang="0">
                  <a:pos x="T8" y="T9"/>
                </a:cxn>
              </a:cxnLst>
              <a:rect l="0" t="0" r="r" b="b"/>
              <a:pathLst>
                <a:path w="59" h="59">
                  <a:moveTo>
                    <a:pt x="39" y="59"/>
                  </a:moveTo>
                  <a:cubicBezTo>
                    <a:pt x="45" y="50"/>
                    <a:pt x="51" y="41"/>
                    <a:pt x="59" y="33"/>
                  </a:cubicBezTo>
                  <a:cubicBezTo>
                    <a:pt x="26" y="0"/>
                    <a:pt x="26" y="0"/>
                    <a:pt x="26" y="0"/>
                  </a:cubicBezTo>
                  <a:cubicBezTo>
                    <a:pt x="16" y="11"/>
                    <a:pt x="8" y="21"/>
                    <a:pt x="0" y="33"/>
                  </a:cubicBezTo>
                  <a:lnTo>
                    <a:pt x="39" y="5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0" name="Freeform 53">
              <a:extLst>
                <a:ext uri="{FF2B5EF4-FFF2-40B4-BE49-F238E27FC236}">
                  <a16:creationId xmlns:a16="http://schemas.microsoft.com/office/drawing/2014/main" id="{A445EEDA-F060-5D4A-A88D-13BFA54CE5AA}"/>
                </a:ext>
              </a:extLst>
            </p:cNvPr>
            <p:cNvSpPr>
              <a:spLocks/>
            </p:cNvSpPr>
            <p:nvPr/>
          </p:nvSpPr>
          <p:spPr bwMode="auto">
            <a:xfrm>
              <a:off x="10624672" y="3825449"/>
              <a:ext cx="357374" cy="313163"/>
            </a:xfrm>
            <a:custGeom>
              <a:avLst/>
              <a:gdLst>
                <a:gd name="T0" fmla="*/ 4 w 50"/>
                <a:gd name="T1" fmla="*/ 0 h 44"/>
                <a:gd name="T2" fmla="*/ 0 w 50"/>
                <a:gd name="T3" fmla="*/ 35 h 44"/>
                <a:gd name="T4" fmla="*/ 46 w 50"/>
                <a:gd name="T5" fmla="*/ 44 h 44"/>
                <a:gd name="T6" fmla="*/ 50 w 50"/>
                <a:gd name="T7" fmla="*/ 0 h 44"/>
                <a:gd name="T8" fmla="*/ 4 w 50"/>
                <a:gd name="T9" fmla="*/ 0 h 44"/>
              </a:gdLst>
              <a:ahLst/>
              <a:cxnLst>
                <a:cxn ang="0">
                  <a:pos x="T0" y="T1"/>
                </a:cxn>
                <a:cxn ang="0">
                  <a:pos x="T2" y="T3"/>
                </a:cxn>
                <a:cxn ang="0">
                  <a:pos x="T4" y="T5"/>
                </a:cxn>
                <a:cxn ang="0">
                  <a:pos x="T6" y="T7"/>
                </a:cxn>
                <a:cxn ang="0">
                  <a:pos x="T8" y="T9"/>
                </a:cxn>
              </a:cxnLst>
              <a:rect l="0" t="0" r="r" b="b"/>
              <a:pathLst>
                <a:path w="50" h="44">
                  <a:moveTo>
                    <a:pt x="4" y="0"/>
                  </a:moveTo>
                  <a:cubicBezTo>
                    <a:pt x="3" y="12"/>
                    <a:pt x="2" y="24"/>
                    <a:pt x="0" y="35"/>
                  </a:cubicBezTo>
                  <a:cubicBezTo>
                    <a:pt x="46" y="44"/>
                    <a:pt x="46" y="44"/>
                    <a:pt x="46" y="44"/>
                  </a:cubicBezTo>
                  <a:cubicBezTo>
                    <a:pt x="49" y="30"/>
                    <a:pt x="50" y="15"/>
                    <a:pt x="50" y="0"/>
                  </a:cubicBezTo>
                  <a:lnTo>
                    <a:pt x="4"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1" name="Freeform 54">
              <a:extLst>
                <a:ext uri="{FF2B5EF4-FFF2-40B4-BE49-F238E27FC236}">
                  <a16:creationId xmlns:a16="http://schemas.microsoft.com/office/drawing/2014/main" id="{0D635893-4F0C-5B4B-8F54-878EAC369C9B}"/>
                </a:ext>
              </a:extLst>
            </p:cNvPr>
            <p:cNvSpPr>
              <a:spLocks/>
            </p:cNvSpPr>
            <p:nvPr/>
          </p:nvSpPr>
          <p:spPr bwMode="auto">
            <a:xfrm>
              <a:off x="10532565" y="4166244"/>
              <a:ext cx="399743" cy="364743"/>
            </a:xfrm>
            <a:custGeom>
              <a:avLst/>
              <a:gdLst>
                <a:gd name="T0" fmla="*/ 11 w 56"/>
                <a:gd name="T1" fmla="*/ 0 h 51"/>
                <a:gd name="T2" fmla="*/ 0 w 56"/>
                <a:gd name="T3" fmla="*/ 33 h 51"/>
                <a:gd name="T4" fmla="*/ 43 w 56"/>
                <a:gd name="T5" fmla="*/ 51 h 51"/>
                <a:gd name="T6" fmla="*/ 56 w 56"/>
                <a:gd name="T7" fmla="*/ 9 h 51"/>
                <a:gd name="T8" fmla="*/ 11 w 56"/>
                <a:gd name="T9" fmla="*/ 0 h 51"/>
              </a:gdLst>
              <a:ahLst/>
              <a:cxnLst>
                <a:cxn ang="0">
                  <a:pos x="T0" y="T1"/>
                </a:cxn>
                <a:cxn ang="0">
                  <a:pos x="T2" y="T3"/>
                </a:cxn>
                <a:cxn ang="0">
                  <a:pos x="T4" y="T5"/>
                </a:cxn>
                <a:cxn ang="0">
                  <a:pos x="T6" y="T7"/>
                </a:cxn>
                <a:cxn ang="0">
                  <a:pos x="T8" y="T9"/>
                </a:cxn>
              </a:cxnLst>
              <a:rect l="0" t="0" r="r" b="b"/>
              <a:pathLst>
                <a:path w="56" h="51">
                  <a:moveTo>
                    <a:pt x="11" y="0"/>
                  </a:moveTo>
                  <a:cubicBezTo>
                    <a:pt x="8" y="11"/>
                    <a:pt x="4" y="22"/>
                    <a:pt x="0" y="33"/>
                  </a:cubicBezTo>
                  <a:cubicBezTo>
                    <a:pt x="43" y="51"/>
                    <a:pt x="43" y="51"/>
                    <a:pt x="43" y="51"/>
                  </a:cubicBezTo>
                  <a:cubicBezTo>
                    <a:pt x="49" y="37"/>
                    <a:pt x="53" y="23"/>
                    <a:pt x="56" y="9"/>
                  </a:cubicBezTo>
                  <a:lnTo>
                    <a:pt x="11"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2" name="Freeform 55">
              <a:extLst>
                <a:ext uri="{FF2B5EF4-FFF2-40B4-BE49-F238E27FC236}">
                  <a16:creationId xmlns:a16="http://schemas.microsoft.com/office/drawing/2014/main" id="{E6E22FB5-F8EC-E047-93C8-B8DF6E2EB4A3}"/>
                </a:ext>
              </a:extLst>
            </p:cNvPr>
            <p:cNvSpPr>
              <a:spLocks/>
            </p:cNvSpPr>
            <p:nvPr/>
          </p:nvSpPr>
          <p:spPr bwMode="auto">
            <a:xfrm>
              <a:off x="10375983" y="4488617"/>
              <a:ext cx="427375" cy="397901"/>
            </a:xfrm>
            <a:custGeom>
              <a:avLst/>
              <a:gdLst>
                <a:gd name="T0" fmla="*/ 17 w 60"/>
                <a:gd name="T1" fmla="*/ 0 h 56"/>
                <a:gd name="T2" fmla="*/ 0 w 60"/>
                <a:gd name="T3" fmla="*/ 30 h 56"/>
                <a:gd name="T4" fmla="*/ 39 w 60"/>
                <a:gd name="T5" fmla="*/ 56 h 56"/>
                <a:gd name="T6" fmla="*/ 60 w 60"/>
                <a:gd name="T7" fmla="*/ 18 h 56"/>
                <a:gd name="T8" fmla="*/ 17 w 60"/>
                <a:gd name="T9" fmla="*/ 0 h 56"/>
              </a:gdLst>
              <a:ahLst/>
              <a:cxnLst>
                <a:cxn ang="0">
                  <a:pos x="T0" y="T1"/>
                </a:cxn>
                <a:cxn ang="0">
                  <a:pos x="T2" y="T3"/>
                </a:cxn>
                <a:cxn ang="0">
                  <a:pos x="T4" y="T5"/>
                </a:cxn>
                <a:cxn ang="0">
                  <a:pos x="T6" y="T7"/>
                </a:cxn>
                <a:cxn ang="0">
                  <a:pos x="T8" y="T9"/>
                </a:cxn>
              </a:cxnLst>
              <a:rect l="0" t="0" r="r" b="b"/>
              <a:pathLst>
                <a:path w="60" h="56">
                  <a:moveTo>
                    <a:pt x="17" y="0"/>
                  </a:moveTo>
                  <a:cubicBezTo>
                    <a:pt x="12" y="10"/>
                    <a:pt x="7" y="20"/>
                    <a:pt x="0" y="30"/>
                  </a:cubicBezTo>
                  <a:cubicBezTo>
                    <a:pt x="39" y="56"/>
                    <a:pt x="39" y="56"/>
                    <a:pt x="39" y="56"/>
                  </a:cubicBezTo>
                  <a:cubicBezTo>
                    <a:pt x="47" y="44"/>
                    <a:pt x="54" y="31"/>
                    <a:pt x="60" y="18"/>
                  </a:cubicBezTo>
                  <a:lnTo>
                    <a:pt x="17"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3" name="Freeform 56">
              <a:extLst>
                <a:ext uri="{FF2B5EF4-FFF2-40B4-BE49-F238E27FC236}">
                  <a16:creationId xmlns:a16="http://schemas.microsoft.com/office/drawing/2014/main" id="{5C416F06-9D43-C642-BF79-DFCFC98402F3}"/>
                </a:ext>
              </a:extLst>
            </p:cNvPr>
            <p:cNvSpPr>
              <a:spLocks/>
            </p:cNvSpPr>
            <p:nvPr/>
          </p:nvSpPr>
          <p:spPr bwMode="auto">
            <a:xfrm>
              <a:off x="9904397" y="5030205"/>
              <a:ext cx="429217" cy="427375"/>
            </a:xfrm>
            <a:custGeom>
              <a:avLst/>
              <a:gdLst>
                <a:gd name="T0" fmla="*/ 27 w 60"/>
                <a:gd name="T1" fmla="*/ 0 h 60"/>
                <a:gd name="T2" fmla="*/ 0 w 60"/>
                <a:gd name="T3" fmla="*/ 21 h 60"/>
                <a:gd name="T4" fmla="*/ 25 w 60"/>
                <a:gd name="T5" fmla="*/ 60 h 60"/>
                <a:gd name="T6" fmla="*/ 60 w 60"/>
                <a:gd name="T7" fmla="*/ 33 h 60"/>
                <a:gd name="T8" fmla="*/ 27 w 60"/>
                <a:gd name="T9" fmla="*/ 0 h 60"/>
              </a:gdLst>
              <a:ahLst/>
              <a:cxnLst>
                <a:cxn ang="0">
                  <a:pos x="T0" y="T1"/>
                </a:cxn>
                <a:cxn ang="0">
                  <a:pos x="T2" y="T3"/>
                </a:cxn>
                <a:cxn ang="0">
                  <a:pos x="T4" y="T5"/>
                </a:cxn>
                <a:cxn ang="0">
                  <a:pos x="T6" y="T7"/>
                </a:cxn>
                <a:cxn ang="0">
                  <a:pos x="T8" y="T9"/>
                </a:cxn>
              </a:cxnLst>
              <a:rect l="0" t="0" r="r" b="b"/>
              <a:pathLst>
                <a:path w="60" h="60">
                  <a:moveTo>
                    <a:pt x="27" y="0"/>
                  </a:moveTo>
                  <a:cubicBezTo>
                    <a:pt x="18" y="7"/>
                    <a:pt x="9" y="14"/>
                    <a:pt x="0" y="21"/>
                  </a:cubicBezTo>
                  <a:cubicBezTo>
                    <a:pt x="25" y="60"/>
                    <a:pt x="25" y="60"/>
                    <a:pt x="25" y="60"/>
                  </a:cubicBezTo>
                  <a:cubicBezTo>
                    <a:pt x="38" y="52"/>
                    <a:pt x="49" y="43"/>
                    <a:pt x="60" y="33"/>
                  </a:cubicBezTo>
                  <a:lnTo>
                    <a:pt x="27"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4" name="Freeform 57">
              <a:extLst>
                <a:ext uri="{FF2B5EF4-FFF2-40B4-BE49-F238E27FC236}">
                  <a16:creationId xmlns:a16="http://schemas.microsoft.com/office/drawing/2014/main" id="{2C1D0166-F419-5744-8F54-BBBF262426AC}"/>
                </a:ext>
              </a:extLst>
            </p:cNvPr>
            <p:cNvSpPr>
              <a:spLocks/>
            </p:cNvSpPr>
            <p:nvPr/>
          </p:nvSpPr>
          <p:spPr bwMode="auto">
            <a:xfrm>
              <a:off x="10162296" y="4779675"/>
              <a:ext cx="442112" cy="420007"/>
            </a:xfrm>
            <a:custGeom>
              <a:avLst/>
              <a:gdLst>
                <a:gd name="T0" fmla="*/ 23 w 62"/>
                <a:gd name="T1" fmla="*/ 0 h 59"/>
                <a:gd name="T2" fmla="*/ 0 w 62"/>
                <a:gd name="T3" fmla="*/ 26 h 59"/>
                <a:gd name="T4" fmla="*/ 33 w 62"/>
                <a:gd name="T5" fmla="*/ 59 h 59"/>
                <a:gd name="T6" fmla="*/ 62 w 62"/>
                <a:gd name="T7" fmla="*/ 26 h 59"/>
                <a:gd name="T8" fmla="*/ 23 w 62"/>
                <a:gd name="T9" fmla="*/ 0 h 59"/>
              </a:gdLst>
              <a:ahLst/>
              <a:cxnLst>
                <a:cxn ang="0">
                  <a:pos x="T0" y="T1"/>
                </a:cxn>
                <a:cxn ang="0">
                  <a:pos x="T2" y="T3"/>
                </a:cxn>
                <a:cxn ang="0">
                  <a:pos x="T4" y="T5"/>
                </a:cxn>
                <a:cxn ang="0">
                  <a:pos x="T6" y="T7"/>
                </a:cxn>
                <a:cxn ang="0">
                  <a:pos x="T8" y="T9"/>
                </a:cxn>
              </a:cxnLst>
              <a:rect l="0" t="0" r="r" b="b"/>
              <a:pathLst>
                <a:path w="62" h="59">
                  <a:moveTo>
                    <a:pt x="23" y="0"/>
                  </a:moveTo>
                  <a:cubicBezTo>
                    <a:pt x="16" y="9"/>
                    <a:pt x="8" y="18"/>
                    <a:pt x="0" y="26"/>
                  </a:cubicBezTo>
                  <a:cubicBezTo>
                    <a:pt x="33" y="59"/>
                    <a:pt x="33" y="59"/>
                    <a:pt x="33" y="59"/>
                  </a:cubicBezTo>
                  <a:cubicBezTo>
                    <a:pt x="44" y="49"/>
                    <a:pt x="53" y="37"/>
                    <a:pt x="62" y="26"/>
                  </a:cubicBezTo>
                  <a:lnTo>
                    <a:pt x="23"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5" name="Freeform 58">
              <a:extLst>
                <a:ext uri="{FF2B5EF4-FFF2-40B4-BE49-F238E27FC236}">
                  <a16:creationId xmlns:a16="http://schemas.microsoft.com/office/drawing/2014/main" id="{6C0F049D-CB45-E24D-A31D-2EE46FED0FF2}"/>
                </a:ext>
              </a:extLst>
            </p:cNvPr>
            <p:cNvSpPr>
              <a:spLocks/>
            </p:cNvSpPr>
            <p:nvPr/>
          </p:nvSpPr>
          <p:spPr bwMode="auto">
            <a:xfrm>
              <a:off x="8957539" y="5442843"/>
              <a:ext cx="305794" cy="350006"/>
            </a:xfrm>
            <a:custGeom>
              <a:avLst/>
              <a:gdLst>
                <a:gd name="T0" fmla="*/ 34 w 43"/>
                <a:gd name="T1" fmla="*/ 0 h 49"/>
                <a:gd name="T2" fmla="*/ 3 w 43"/>
                <a:gd name="T3" fmla="*/ 2 h 49"/>
                <a:gd name="T4" fmla="*/ 0 w 43"/>
                <a:gd name="T5" fmla="*/ 2 h 49"/>
                <a:gd name="T6" fmla="*/ 0 w 43"/>
                <a:gd name="T7" fmla="*/ 48 h 49"/>
                <a:gd name="T8" fmla="*/ 3 w 43"/>
                <a:gd name="T9" fmla="*/ 49 h 49"/>
                <a:gd name="T10" fmla="*/ 43 w 43"/>
                <a:gd name="T11" fmla="*/ 46 h 49"/>
                <a:gd name="T12" fmla="*/ 34 w 4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3" h="49">
                  <a:moveTo>
                    <a:pt x="34" y="0"/>
                  </a:moveTo>
                  <a:cubicBezTo>
                    <a:pt x="24" y="1"/>
                    <a:pt x="13" y="2"/>
                    <a:pt x="3" y="2"/>
                  </a:cubicBezTo>
                  <a:cubicBezTo>
                    <a:pt x="2" y="2"/>
                    <a:pt x="1" y="2"/>
                    <a:pt x="0" y="2"/>
                  </a:cubicBezTo>
                  <a:cubicBezTo>
                    <a:pt x="0" y="48"/>
                    <a:pt x="0" y="48"/>
                    <a:pt x="0" y="48"/>
                  </a:cubicBezTo>
                  <a:cubicBezTo>
                    <a:pt x="1" y="48"/>
                    <a:pt x="2" y="49"/>
                    <a:pt x="3" y="49"/>
                  </a:cubicBezTo>
                  <a:cubicBezTo>
                    <a:pt x="16" y="49"/>
                    <a:pt x="30" y="48"/>
                    <a:pt x="43" y="46"/>
                  </a:cubicBezTo>
                  <a:lnTo>
                    <a:pt x="34"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6" name="Freeform 59">
              <a:extLst>
                <a:ext uri="{FF2B5EF4-FFF2-40B4-BE49-F238E27FC236}">
                  <a16:creationId xmlns:a16="http://schemas.microsoft.com/office/drawing/2014/main" id="{83760F71-1518-984C-BDCF-B9BF37991167}"/>
                </a:ext>
              </a:extLst>
            </p:cNvPr>
            <p:cNvSpPr>
              <a:spLocks/>
            </p:cNvSpPr>
            <p:nvPr/>
          </p:nvSpPr>
          <p:spPr bwMode="auto">
            <a:xfrm>
              <a:off x="8957539" y="1771469"/>
              <a:ext cx="305794" cy="342637"/>
            </a:xfrm>
            <a:custGeom>
              <a:avLst/>
              <a:gdLst>
                <a:gd name="T0" fmla="*/ 0 w 43"/>
                <a:gd name="T1" fmla="*/ 46 h 48"/>
                <a:gd name="T2" fmla="*/ 3 w 43"/>
                <a:gd name="T3" fmla="*/ 46 h 48"/>
                <a:gd name="T4" fmla="*/ 34 w 43"/>
                <a:gd name="T5" fmla="*/ 48 h 48"/>
                <a:gd name="T6" fmla="*/ 43 w 43"/>
                <a:gd name="T7" fmla="*/ 3 h 48"/>
                <a:gd name="T8" fmla="*/ 3 w 43"/>
                <a:gd name="T9" fmla="*/ 0 h 48"/>
                <a:gd name="T10" fmla="*/ 0 w 43"/>
                <a:gd name="T11" fmla="*/ 0 h 48"/>
                <a:gd name="T12" fmla="*/ 0 w 43"/>
                <a:gd name="T13" fmla="*/ 46 h 48"/>
              </a:gdLst>
              <a:ahLst/>
              <a:cxnLst>
                <a:cxn ang="0">
                  <a:pos x="T0" y="T1"/>
                </a:cxn>
                <a:cxn ang="0">
                  <a:pos x="T2" y="T3"/>
                </a:cxn>
                <a:cxn ang="0">
                  <a:pos x="T4" y="T5"/>
                </a:cxn>
                <a:cxn ang="0">
                  <a:pos x="T6" y="T7"/>
                </a:cxn>
                <a:cxn ang="0">
                  <a:pos x="T8" y="T9"/>
                </a:cxn>
                <a:cxn ang="0">
                  <a:pos x="T10" y="T11"/>
                </a:cxn>
                <a:cxn ang="0">
                  <a:pos x="T12" y="T13"/>
                </a:cxn>
              </a:cxnLst>
              <a:rect l="0" t="0" r="r" b="b"/>
              <a:pathLst>
                <a:path w="43" h="48">
                  <a:moveTo>
                    <a:pt x="0" y="46"/>
                  </a:moveTo>
                  <a:cubicBezTo>
                    <a:pt x="1" y="46"/>
                    <a:pt x="2" y="46"/>
                    <a:pt x="3" y="46"/>
                  </a:cubicBezTo>
                  <a:cubicBezTo>
                    <a:pt x="13" y="46"/>
                    <a:pt x="24" y="47"/>
                    <a:pt x="34" y="48"/>
                  </a:cubicBezTo>
                  <a:cubicBezTo>
                    <a:pt x="43" y="3"/>
                    <a:pt x="43" y="3"/>
                    <a:pt x="43" y="3"/>
                  </a:cubicBezTo>
                  <a:cubicBezTo>
                    <a:pt x="30" y="1"/>
                    <a:pt x="16" y="0"/>
                    <a:pt x="3" y="0"/>
                  </a:cubicBezTo>
                  <a:cubicBezTo>
                    <a:pt x="2" y="0"/>
                    <a:pt x="1" y="0"/>
                    <a:pt x="0" y="0"/>
                  </a:cubicBezTo>
                  <a:lnTo>
                    <a:pt x="0" y="46"/>
                  </a:ln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7" name="Freeform 60">
              <a:extLst>
                <a:ext uri="{FF2B5EF4-FFF2-40B4-BE49-F238E27FC236}">
                  <a16:creationId xmlns:a16="http://schemas.microsoft.com/office/drawing/2014/main" id="{08156BBB-4AB9-0E4A-AAB9-947830A2258E}"/>
                </a:ext>
              </a:extLst>
            </p:cNvPr>
            <p:cNvSpPr>
              <a:spLocks/>
            </p:cNvSpPr>
            <p:nvPr/>
          </p:nvSpPr>
          <p:spPr bwMode="auto">
            <a:xfrm>
              <a:off x="10624672" y="3418338"/>
              <a:ext cx="357374" cy="313163"/>
            </a:xfrm>
            <a:custGeom>
              <a:avLst/>
              <a:gdLst>
                <a:gd name="T0" fmla="*/ 0 w 50"/>
                <a:gd name="T1" fmla="*/ 9 h 44"/>
                <a:gd name="T2" fmla="*/ 4 w 50"/>
                <a:gd name="T3" fmla="*/ 44 h 44"/>
                <a:gd name="T4" fmla="*/ 50 w 50"/>
                <a:gd name="T5" fmla="*/ 44 h 44"/>
                <a:gd name="T6" fmla="*/ 46 w 50"/>
                <a:gd name="T7" fmla="*/ 0 h 44"/>
                <a:gd name="T8" fmla="*/ 0 w 50"/>
                <a:gd name="T9" fmla="*/ 9 h 44"/>
              </a:gdLst>
              <a:ahLst/>
              <a:cxnLst>
                <a:cxn ang="0">
                  <a:pos x="T0" y="T1"/>
                </a:cxn>
                <a:cxn ang="0">
                  <a:pos x="T2" y="T3"/>
                </a:cxn>
                <a:cxn ang="0">
                  <a:pos x="T4" y="T5"/>
                </a:cxn>
                <a:cxn ang="0">
                  <a:pos x="T6" y="T7"/>
                </a:cxn>
                <a:cxn ang="0">
                  <a:pos x="T8" y="T9"/>
                </a:cxn>
              </a:cxnLst>
              <a:rect l="0" t="0" r="r" b="b"/>
              <a:pathLst>
                <a:path w="50" h="44">
                  <a:moveTo>
                    <a:pt x="0" y="9"/>
                  </a:moveTo>
                  <a:cubicBezTo>
                    <a:pt x="2" y="21"/>
                    <a:pt x="3" y="32"/>
                    <a:pt x="4" y="44"/>
                  </a:cubicBezTo>
                  <a:cubicBezTo>
                    <a:pt x="50" y="44"/>
                    <a:pt x="50" y="44"/>
                    <a:pt x="50" y="44"/>
                  </a:cubicBezTo>
                  <a:cubicBezTo>
                    <a:pt x="50" y="29"/>
                    <a:pt x="49" y="15"/>
                    <a:pt x="46" y="0"/>
                  </a:cubicBezTo>
                  <a:lnTo>
                    <a:pt x="0" y="9"/>
                  </a:ln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8" name="Freeform 61">
              <a:extLst>
                <a:ext uri="{FF2B5EF4-FFF2-40B4-BE49-F238E27FC236}">
                  <a16:creationId xmlns:a16="http://schemas.microsoft.com/office/drawing/2014/main" id="{A1C0C06C-4B54-6949-869E-17F8C731946E}"/>
                </a:ext>
              </a:extLst>
            </p:cNvPr>
            <p:cNvSpPr>
              <a:spLocks/>
            </p:cNvSpPr>
            <p:nvPr/>
          </p:nvSpPr>
          <p:spPr bwMode="auto">
            <a:xfrm>
              <a:off x="9904397" y="2106738"/>
              <a:ext cx="429217" cy="427375"/>
            </a:xfrm>
            <a:custGeom>
              <a:avLst/>
              <a:gdLst>
                <a:gd name="T0" fmla="*/ 0 w 60"/>
                <a:gd name="T1" fmla="*/ 38 h 60"/>
                <a:gd name="T2" fmla="*/ 27 w 60"/>
                <a:gd name="T3" fmla="*/ 60 h 60"/>
                <a:gd name="T4" fmla="*/ 60 w 60"/>
                <a:gd name="T5" fmla="*/ 26 h 60"/>
                <a:gd name="T6" fmla="*/ 26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cubicBezTo>
                    <a:pt x="9" y="45"/>
                    <a:pt x="18" y="52"/>
                    <a:pt x="27" y="60"/>
                  </a:cubicBezTo>
                  <a:cubicBezTo>
                    <a:pt x="60" y="26"/>
                    <a:pt x="60" y="26"/>
                    <a:pt x="60" y="26"/>
                  </a:cubicBezTo>
                  <a:cubicBezTo>
                    <a:pt x="49" y="17"/>
                    <a:pt x="38" y="8"/>
                    <a:pt x="26" y="0"/>
                  </a:cubicBezTo>
                  <a:lnTo>
                    <a:pt x="0" y="38"/>
                  </a:ln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9" name="Freeform 62">
              <a:extLst>
                <a:ext uri="{FF2B5EF4-FFF2-40B4-BE49-F238E27FC236}">
                  <a16:creationId xmlns:a16="http://schemas.microsoft.com/office/drawing/2014/main" id="{10A35890-5EB9-D840-8C23-5F649EE29EC7}"/>
                </a:ext>
              </a:extLst>
            </p:cNvPr>
            <p:cNvSpPr>
              <a:spLocks/>
            </p:cNvSpPr>
            <p:nvPr/>
          </p:nvSpPr>
          <p:spPr bwMode="auto">
            <a:xfrm>
              <a:off x="10162296" y="2357268"/>
              <a:ext cx="442112" cy="427375"/>
            </a:xfrm>
            <a:custGeom>
              <a:avLst/>
              <a:gdLst>
                <a:gd name="T0" fmla="*/ 0 w 62"/>
                <a:gd name="T1" fmla="*/ 33 h 60"/>
                <a:gd name="T2" fmla="*/ 23 w 62"/>
                <a:gd name="T3" fmla="*/ 60 h 60"/>
                <a:gd name="T4" fmla="*/ 62 w 62"/>
                <a:gd name="T5" fmla="*/ 34 h 60"/>
                <a:gd name="T6" fmla="*/ 33 w 62"/>
                <a:gd name="T7" fmla="*/ 0 h 60"/>
                <a:gd name="T8" fmla="*/ 0 w 62"/>
                <a:gd name="T9" fmla="*/ 33 h 60"/>
              </a:gdLst>
              <a:ahLst/>
              <a:cxnLst>
                <a:cxn ang="0">
                  <a:pos x="T0" y="T1"/>
                </a:cxn>
                <a:cxn ang="0">
                  <a:pos x="T2" y="T3"/>
                </a:cxn>
                <a:cxn ang="0">
                  <a:pos x="T4" y="T5"/>
                </a:cxn>
                <a:cxn ang="0">
                  <a:pos x="T6" y="T7"/>
                </a:cxn>
                <a:cxn ang="0">
                  <a:pos x="T8" y="T9"/>
                </a:cxn>
              </a:cxnLst>
              <a:rect l="0" t="0" r="r" b="b"/>
              <a:pathLst>
                <a:path w="62" h="60">
                  <a:moveTo>
                    <a:pt x="0" y="33"/>
                  </a:moveTo>
                  <a:cubicBezTo>
                    <a:pt x="8" y="42"/>
                    <a:pt x="16" y="50"/>
                    <a:pt x="23" y="60"/>
                  </a:cubicBezTo>
                  <a:cubicBezTo>
                    <a:pt x="62" y="34"/>
                    <a:pt x="62" y="34"/>
                    <a:pt x="62" y="34"/>
                  </a:cubicBezTo>
                  <a:cubicBezTo>
                    <a:pt x="53" y="22"/>
                    <a:pt x="44" y="11"/>
                    <a:pt x="33" y="0"/>
                  </a:cubicBezTo>
                  <a:lnTo>
                    <a:pt x="0" y="33"/>
                  </a:ln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0" name="Freeform 63">
              <a:extLst>
                <a:ext uri="{FF2B5EF4-FFF2-40B4-BE49-F238E27FC236}">
                  <a16:creationId xmlns:a16="http://schemas.microsoft.com/office/drawing/2014/main" id="{7CDE3623-2E43-1A46-8495-7514271231C2}"/>
                </a:ext>
              </a:extLst>
            </p:cNvPr>
            <p:cNvSpPr>
              <a:spLocks/>
            </p:cNvSpPr>
            <p:nvPr/>
          </p:nvSpPr>
          <p:spPr bwMode="auto">
            <a:xfrm>
              <a:off x="10375983" y="2670431"/>
              <a:ext cx="427375" cy="405270"/>
            </a:xfrm>
            <a:custGeom>
              <a:avLst/>
              <a:gdLst>
                <a:gd name="T0" fmla="*/ 0 w 60"/>
                <a:gd name="T1" fmla="*/ 26 h 57"/>
                <a:gd name="T2" fmla="*/ 17 w 60"/>
                <a:gd name="T3" fmla="*/ 57 h 57"/>
                <a:gd name="T4" fmla="*/ 60 w 60"/>
                <a:gd name="T5" fmla="*/ 39 h 57"/>
                <a:gd name="T6" fmla="*/ 39 w 60"/>
                <a:gd name="T7" fmla="*/ 0 h 57"/>
                <a:gd name="T8" fmla="*/ 0 w 60"/>
                <a:gd name="T9" fmla="*/ 26 h 57"/>
              </a:gdLst>
              <a:ahLst/>
              <a:cxnLst>
                <a:cxn ang="0">
                  <a:pos x="T0" y="T1"/>
                </a:cxn>
                <a:cxn ang="0">
                  <a:pos x="T2" y="T3"/>
                </a:cxn>
                <a:cxn ang="0">
                  <a:pos x="T4" y="T5"/>
                </a:cxn>
                <a:cxn ang="0">
                  <a:pos x="T6" y="T7"/>
                </a:cxn>
                <a:cxn ang="0">
                  <a:pos x="T8" y="T9"/>
                </a:cxn>
              </a:cxnLst>
              <a:rect l="0" t="0" r="r" b="b"/>
              <a:pathLst>
                <a:path w="60" h="57">
                  <a:moveTo>
                    <a:pt x="0" y="26"/>
                  </a:moveTo>
                  <a:cubicBezTo>
                    <a:pt x="7" y="36"/>
                    <a:pt x="12" y="46"/>
                    <a:pt x="17" y="57"/>
                  </a:cubicBezTo>
                  <a:cubicBezTo>
                    <a:pt x="60" y="39"/>
                    <a:pt x="60" y="39"/>
                    <a:pt x="60" y="39"/>
                  </a:cubicBezTo>
                  <a:cubicBezTo>
                    <a:pt x="54" y="25"/>
                    <a:pt x="47" y="12"/>
                    <a:pt x="39" y="0"/>
                  </a:cubicBezTo>
                  <a:lnTo>
                    <a:pt x="0" y="26"/>
                  </a:ln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1" name="Freeform 64">
              <a:extLst>
                <a:ext uri="{FF2B5EF4-FFF2-40B4-BE49-F238E27FC236}">
                  <a16:creationId xmlns:a16="http://schemas.microsoft.com/office/drawing/2014/main" id="{4123DA70-B625-B847-9DC8-8DB282954868}"/>
                </a:ext>
              </a:extLst>
            </p:cNvPr>
            <p:cNvSpPr>
              <a:spLocks/>
            </p:cNvSpPr>
            <p:nvPr/>
          </p:nvSpPr>
          <p:spPr bwMode="auto">
            <a:xfrm>
              <a:off x="10532565" y="3033331"/>
              <a:ext cx="399743" cy="364743"/>
            </a:xfrm>
            <a:custGeom>
              <a:avLst/>
              <a:gdLst>
                <a:gd name="T0" fmla="*/ 43 w 56"/>
                <a:gd name="T1" fmla="*/ 0 h 51"/>
                <a:gd name="T2" fmla="*/ 0 w 56"/>
                <a:gd name="T3" fmla="*/ 17 h 51"/>
                <a:gd name="T4" fmla="*/ 11 w 56"/>
                <a:gd name="T5" fmla="*/ 51 h 51"/>
                <a:gd name="T6" fmla="*/ 56 w 56"/>
                <a:gd name="T7" fmla="*/ 42 h 51"/>
                <a:gd name="T8" fmla="*/ 43 w 56"/>
                <a:gd name="T9" fmla="*/ 0 h 51"/>
              </a:gdLst>
              <a:ahLst/>
              <a:cxnLst>
                <a:cxn ang="0">
                  <a:pos x="T0" y="T1"/>
                </a:cxn>
                <a:cxn ang="0">
                  <a:pos x="T2" y="T3"/>
                </a:cxn>
                <a:cxn ang="0">
                  <a:pos x="T4" y="T5"/>
                </a:cxn>
                <a:cxn ang="0">
                  <a:pos x="T6" y="T7"/>
                </a:cxn>
                <a:cxn ang="0">
                  <a:pos x="T8" y="T9"/>
                </a:cxn>
              </a:cxnLst>
              <a:rect l="0" t="0" r="r" b="b"/>
              <a:pathLst>
                <a:path w="56" h="51">
                  <a:moveTo>
                    <a:pt x="43" y="0"/>
                  </a:moveTo>
                  <a:cubicBezTo>
                    <a:pt x="0" y="17"/>
                    <a:pt x="0" y="17"/>
                    <a:pt x="0" y="17"/>
                  </a:cubicBezTo>
                  <a:cubicBezTo>
                    <a:pt x="5" y="28"/>
                    <a:pt x="8" y="39"/>
                    <a:pt x="11" y="51"/>
                  </a:cubicBezTo>
                  <a:cubicBezTo>
                    <a:pt x="56" y="42"/>
                    <a:pt x="56" y="42"/>
                    <a:pt x="56" y="42"/>
                  </a:cubicBezTo>
                  <a:cubicBezTo>
                    <a:pt x="53" y="27"/>
                    <a:pt x="49" y="13"/>
                    <a:pt x="43" y="0"/>
                  </a:cubicBez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2" name="Freeform 65">
              <a:extLst>
                <a:ext uri="{FF2B5EF4-FFF2-40B4-BE49-F238E27FC236}">
                  <a16:creationId xmlns:a16="http://schemas.microsoft.com/office/drawing/2014/main" id="{09C63E23-BBE0-9844-8A98-59AEF74DEE49}"/>
                </a:ext>
              </a:extLst>
            </p:cNvPr>
            <p:cNvSpPr>
              <a:spLocks/>
            </p:cNvSpPr>
            <p:nvPr/>
          </p:nvSpPr>
          <p:spPr bwMode="auto">
            <a:xfrm>
              <a:off x="9605971" y="1915156"/>
              <a:ext cx="405270" cy="420007"/>
            </a:xfrm>
            <a:custGeom>
              <a:avLst/>
              <a:gdLst>
                <a:gd name="T0" fmla="*/ 0 w 57"/>
                <a:gd name="T1" fmla="*/ 44 h 59"/>
                <a:gd name="T2" fmla="*/ 31 w 57"/>
                <a:gd name="T3" fmla="*/ 59 h 59"/>
                <a:gd name="T4" fmla="*/ 57 w 57"/>
                <a:gd name="T5" fmla="*/ 20 h 59"/>
                <a:gd name="T6" fmla="*/ 18 w 57"/>
                <a:gd name="T7" fmla="*/ 0 h 59"/>
                <a:gd name="T8" fmla="*/ 0 w 57"/>
                <a:gd name="T9" fmla="*/ 44 h 59"/>
              </a:gdLst>
              <a:ahLst/>
              <a:cxnLst>
                <a:cxn ang="0">
                  <a:pos x="T0" y="T1"/>
                </a:cxn>
                <a:cxn ang="0">
                  <a:pos x="T2" y="T3"/>
                </a:cxn>
                <a:cxn ang="0">
                  <a:pos x="T4" y="T5"/>
                </a:cxn>
                <a:cxn ang="0">
                  <a:pos x="T6" y="T7"/>
                </a:cxn>
                <a:cxn ang="0">
                  <a:pos x="T8" y="T9"/>
                </a:cxn>
              </a:cxnLst>
              <a:rect l="0" t="0" r="r" b="b"/>
              <a:pathLst>
                <a:path w="57" h="59">
                  <a:moveTo>
                    <a:pt x="0" y="44"/>
                  </a:moveTo>
                  <a:cubicBezTo>
                    <a:pt x="11" y="48"/>
                    <a:pt x="21" y="53"/>
                    <a:pt x="31" y="59"/>
                  </a:cubicBezTo>
                  <a:cubicBezTo>
                    <a:pt x="57" y="20"/>
                    <a:pt x="57" y="20"/>
                    <a:pt x="57" y="20"/>
                  </a:cubicBezTo>
                  <a:cubicBezTo>
                    <a:pt x="44" y="12"/>
                    <a:pt x="31" y="6"/>
                    <a:pt x="18" y="0"/>
                  </a:cubicBezTo>
                  <a:lnTo>
                    <a:pt x="0" y="44"/>
                  </a:ln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3" name="Freeform 66">
              <a:extLst>
                <a:ext uri="{FF2B5EF4-FFF2-40B4-BE49-F238E27FC236}">
                  <a16:creationId xmlns:a16="http://schemas.microsoft.com/office/drawing/2014/main" id="{822A495B-E075-5F4D-BA3F-CE9F71953844}"/>
                </a:ext>
              </a:extLst>
            </p:cNvPr>
            <p:cNvSpPr>
              <a:spLocks/>
            </p:cNvSpPr>
            <p:nvPr/>
          </p:nvSpPr>
          <p:spPr bwMode="auto">
            <a:xfrm>
              <a:off x="9285439" y="5363632"/>
              <a:ext cx="362900" cy="392375"/>
            </a:xfrm>
            <a:custGeom>
              <a:avLst/>
              <a:gdLst>
                <a:gd name="T0" fmla="*/ 51 w 51"/>
                <a:gd name="T1" fmla="*/ 43 h 55"/>
                <a:gd name="T2" fmla="*/ 33 w 51"/>
                <a:gd name="T3" fmla="*/ 0 h 55"/>
                <a:gd name="T4" fmla="*/ 0 w 51"/>
                <a:gd name="T5" fmla="*/ 9 h 55"/>
                <a:gd name="T6" fmla="*/ 9 w 51"/>
                <a:gd name="T7" fmla="*/ 55 h 55"/>
                <a:gd name="T8" fmla="*/ 51 w 51"/>
                <a:gd name="T9" fmla="*/ 43 h 55"/>
              </a:gdLst>
              <a:ahLst/>
              <a:cxnLst>
                <a:cxn ang="0">
                  <a:pos x="T0" y="T1"/>
                </a:cxn>
                <a:cxn ang="0">
                  <a:pos x="T2" y="T3"/>
                </a:cxn>
                <a:cxn ang="0">
                  <a:pos x="T4" y="T5"/>
                </a:cxn>
                <a:cxn ang="0">
                  <a:pos x="T6" y="T7"/>
                </a:cxn>
                <a:cxn ang="0">
                  <a:pos x="T8" y="T9"/>
                </a:cxn>
              </a:cxnLst>
              <a:rect l="0" t="0" r="r" b="b"/>
              <a:pathLst>
                <a:path w="51" h="55">
                  <a:moveTo>
                    <a:pt x="51" y="43"/>
                  </a:moveTo>
                  <a:cubicBezTo>
                    <a:pt x="33" y="0"/>
                    <a:pt x="33" y="0"/>
                    <a:pt x="33" y="0"/>
                  </a:cubicBezTo>
                  <a:cubicBezTo>
                    <a:pt x="22" y="4"/>
                    <a:pt x="12" y="7"/>
                    <a:pt x="0" y="9"/>
                  </a:cubicBezTo>
                  <a:cubicBezTo>
                    <a:pt x="9" y="55"/>
                    <a:pt x="9" y="55"/>
                    <a:pt x="9" y="55"/>
                  </a:cubicBezTo>
                  <a:cubicBezTo>
                    <a:pt x="24" y="52"/>
                    <a:pt x="38" y="48"/>
                    <a:pt x="51" y="43"/>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4" name="Freeform 67">
              <a:extLst>
                <a:ext uri="{FF2B5EF4-FFF2-40B4-BE49-F238E27FC236}">
                  <a16:creationId xmlns:a16="http://schemas.microsoft.com/office/drawing/2014/main" id="{AC2576AB-D243-354B-B60D-946639FAB4D3}"/>
                </a:ext>
              </a:extLst>
            </p:cNvPr>
            <p:cNvSpPr>
              <a:spLocks/>
            </p:cNvSpPr>
            <p:nvPr/>
          </p:nvSpPr>
          <p:spPr bwMode="auto">
            <a:xfrm>
              <a:off x="9605971" y="5229156"/>
              <a:ext cx="405270" cy="412638"/>
            </a:xfrm>
            <a:custGeom>
              <a:avLst/>
              <a:gdLst>
                <a:gd name="T0" fmla="*/ 31 w 57"/>
                <a:gd name="T1" fmla="*/ 0 h 58"/>
                <a:gd name="T2" fmla="*/ 0 w 57"/>
                <a:gd name="T3" fmla="*/ 15 h 58"/>
                <a:gd name="T4" fmla="*/ 18 w 57"/>
                <a:gd name="T5" fmla="*/ 58 h 58"/>
                <a:gd name="T6" fmla="*/ 57 w 57"/>
                <a:gd name="T7" fmla="*/ 38 h 58"/>
                <a:gd name="T8" fmla="*/ 31 w 57"/>
                <a:gd name="T9" fmla="*/ 0 h 58"/>
              </a:gdLst>
              <a:ahLst/>
              <a:cxnLst>
                <a:cxn ang="0">
                  <a:pos x="T0" y="T1"/>
                </a:cxn>
                <a:cxn ang="0">
                  <a:pos x="T2" y="T3"/>
                </a:cxn>
                <a:cxn ang="0">
                  <a:pos x="T4" y="T5"/>
                </a:cxn>
                <a:cxn ang="0">
                  <a:pos x="T6" y="T7"/>
                </a:cxn>
                <a:cxn ang="0">
                  <a:pos x="T8" y="T9"/>
                </a:cxn>
              </a:cxnLst>
              <a:rect l="0" t="0" r="r" b="b"/>
              <a:pathLst>
                <a:path w="57" h="58">
                  <a:moveTo>
                    <a:pt x="31" y="0"/>
                  </a:moveTo>
                  <a:cubicBezTo>
                    <a:pt x="21" y="5"/>
                    <a:pt x="11" y="10"/>
                    <a:pt x="0" y="15"/>
                  </a:cubicBezTo>
                  <a:cubicBezTo>
                    <a:pt x="18" y="58"/>
                    <a:pt x="18" y="58"/>
                    <a:pt x="18" y="58"/>
                  </a:cubicBezTo>
                  <a:cubicBezTo>
                    <a:pt x="31" y="52"/>
                    <a:pt x="44" y="46"/>
                    <a:pt x="57" y="38"/>
                  </a:cubicBezTo>
                  <a:lnTo>
                    <a:pt x="31"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5" name="Freeform 68">
              <a:extLst>
                <a:ext uri="{FF2B5EF4-FFF2-40B4-BE49-F238E27FC236}">
                  <a16:creationId xmlns:a16="http://schemas.microsoft.com/office/drawing/2014/main" id="{74382BDF-C0D1-5F42-9314-753FF0A0804B}"/>
                </a:ext>
              </a:extLst>
            </p:cNvPr>
            <p:cNvSpPr>
              <a:spLocks/>
            </p:cNvSpPr>
            <p:nvPr/>
          </p:nvSpPr>
          <p:spPr bwMode="auto">
            <a:xfrm>
              <a:off x="9285439" y="1808312"/>
              <a:ext cx="362900" cy="385007"/>
            </a:xfrm>
            <a:custGeom>
              <a:avLst/>
              <a:gdLst>
                <a:gd name="T0" fmla="*/ 0 w 51"/>
                <a:gd name="T1" fmla="*/ 45 h 54"/>
                <a:gd name="T2" fmla="*/ 33 w 51"/>
                <a:gd name="T3" fmla="*/ 54 h 54"/>
                <a:gd name="T4" fmla="*/ 51 w 51"/>
                <a:gd name="T5" fmla="*/ 11 h 54"/>
                <a:gd name="T6" fmla="*/ 10 w 51"/>
                <a:gd name="T7" fmla="*/ 0 h 54"/>
                <a:gd name="T8" fmla="*/ 0 w 51"/>
                <a:gd name="T9" fmla="*/ 45 h 54"/>
              </a:gdLst>
              <a:ahLst/>
              <a:cxnLst>
                <a:cxn ang="0">
                  <a:pos x="T0" y="T1"/>
                </a:cxn>
                <a:cxn ang="0">
                  <a:pos x="T2" y="T3"/>
                </a:cxn>
                <a:cxn ang="0">
                  <a:pos x="T4" y="T5"/>
                </a:cxn>
                <a:cxn ang="0">
                  <a:pos x="T6" y="T7"/>
                </a:cxn>
                <a:cxn ang="0">
                  <a:pos x="T8" y="T9"/>
                </a:cxn>
              </a:cxnLst>
              <a:rect l="0" t="0" r="r" b="b"/>
              <a:pathLst>
                <a:path w="51" h="54">
                  <a:moveTo>
                    <a:pt x="0" y="45"/>
                  </a:moveTo>
                  <a:cubicBezTo>
                    <a:pt x="12" y="48"/>
                    <a:pt x="23" y="50"/>
                    <a:pt x="33" y="54"/>
                  </a:cubicBezTo>
                  <a:cubicBezTo>
                    <a:pt x="51" y="11"/>
                    <a:pt x="51" y="11"/>
                    <a:pt x="51" y="11"/>
                  </a:cubicBezTo>
                  <a:cubicBezTo>
                    <a:pt x="38" y="6"/>
                    <a:pt x="24" y="2"/>
                    <a:pt x="10" y="0"/>
                  </a:cubicBezTo>
                  <a:lnTo>
                    <a:pt x="0" y="45"/>
                  </a:lnTo>
                  <a:close/>
                </a:path>
              </a:pathLst>
            </a:custGeom>
            <a:solidFill>
              <a:srgbClr val="4CBA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6" name="Freeform 69">
              <a:extLst>
                <a:ext uri="{FF2B5EF4-FFF2-40B4-BE49-F238E27FC236}">
                  <a16:creationId xmlns:a16="http://schemas.microsoft.com/office/drawing/2014/main" id="{05627265-1CC5-2341-B134-DCDC48862FCC}"/>
                </a:ext>
              </a:extLst>
            </p:cNvPr>
            <p:cNvSpPr>
              <a:spLocks/>
            </p:cNvSpPr>
            <p:nvPr/>
          </p:nvSpPr>
          <p:spPr bwMode="auto">
            <a:xfrm>
              <a:off x="7780416" y="4451775"/>
              <a:ext cx="300267" cy="300269"/>
            </a:xfrm>
            <a:custGeom>
              <a:avLst/>
              <a:gdLst>
                <a:gd name="T0" fmla="*/ 42 w 42"/>
                <a:gd name="T1" fmla="*/ 19 h 42"/>
                <a:gd name="T2" fmla="*/ 28 w 42"/>
                <a:gd name="T3" fmla="*/ 0 h 42"/>
                <a:gd name="T4" fmla="*/ 0 w 42"/>
                <a:gd name="T5" fmla="*/ 19 h 42"/>
                <a:gd name="T6" fmla="*/ 18 w 42"/>
                <a:gd name="T7" fmla="*/ 42 h 42"/>
                <a:gd name="T8" fmla="*/ 42 w 42"/>
                <a:gd name="T9" fmla="*/ 19 h 42"/>
              </a:gdLst>
              <a:ahLst/>
              <a:cxnLst>
                <a:cxn ang="0">
                  <a:pos x="T0" y="T1"/>
                </a:cxn>
                <a:cxn ang="0">
                  <a:pos x="T2" y="T3"/>
                </a:cxn>
                <a:cxn ang="0">
                  <a:pos x="T4" y="T5"/>
                </a:cxn>
                <a:cxn ang="0">
                  <a:pos x="T6" y="T7"/>
                </a:cxn>
                <a:cxn ang="0">
                  <a:pos x="T8" y="T9"/>
                </a:cxn>
              </a:cxnLst>
              <a:rect l="0" t="0" r="r" b="b"/>
              <a:pathLst>
                <a:path w="42" h="42">
                  <a:moveTo>
                    <a:pt x="42" y="19"/>
                  </a:moveTo>
                  <a:cubicBezTo>
                    <a:pt x="37" y="13"/>
                    <a:pt x="32" y="7"/>
                    <a:pt x="28" y="0"/>
                  </a:cubicBezTo>
                  <a:cubicBezTo>
                    <a:pt x="0" y="19"/>
                    <a:pt x="0" y="19"/>
                    <a:pt x="0" y="19"/>
                  </a:cubicBezTo>
                  <a:cubicBezTo>
                    <a:pt x="5" y="27"/>
                    <a:pt x="11" y="35"/>
                    <a:pt x="18" y="42"/>
                  </a:cubicBezTo>
                  <a:lnTo>
                    <a:pt x="42" y="1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7" name="Freeform 70">
              <a:extLst>
                <a:ext uri="{FF2B5EF4-FFF2-40B4-BE49-F238E27FC236}">
                  <a16:creationId xmlns:a16="http://schemas.microsoft.com/office/drawing/2014/main" id="{243EEB76-0021-384D-A29B-317243637529}"/>
                </a:ext>
              </a:extLst>
            </p:cNvPr>
            <p:cNvSpPr>
              <a:spLocks/>
            </p:cNvSpPr>
            <p:nvPr/>
          </p:nvSpPr>
          <p:spPr bwMode="auto">
            <a:xfrm>
              <a:off x="8686746" y="2335162"/>
              <a:ext cx="213688" cy="263426"/>
            </a:xfrm>
            <a:custGeom>
              <a:avLst/>
              <a:gdLst>
                <a:gd name="T0" fmla="*/ 0 w 30"/>
                <a:gd name="T1" fmla="*/ 4 h 37"/>
                <a:gd name="T2" fmla="*/ 6 w 30"/>
                <a:gd name="T3" fmla="*/ 37 h 37"/>
                <a:gd name="T4" fmla="*/ 30 w 30"/>
                <a:gd name="T5" fmla="*/ 34 h 37"/>
                <a:gd name="T6" fmla="*/ 30 w 30"/>
                <a:gd name="T7" fmla="*/ 0 h 37"/>
                <a:gd name="T8" fmla="*/ 0 w 30"/>
                <a:gd name="T9" fmla="*/ 4 h 37"/>
              </a:gdLst>
              <a:ahLst/>
              <a:cxnLst>
                <a:cxn ang="0">
                  <a:pos x="T0" y="T1"/>
                </a:cxn>
                <a:cxn ang="0">
                  <a:pos x="T2" y="T3"/>
                </a:cxn>
                <a:cxn ang="0">
                  <a:pos x="T4" y="T5"/>
                </a:cxn>
                <a:cxn ang="0">
                  <a:pos x="T6" y="T7"/>
                </a:cxn>
                <a:cxn ang="0">
                  <a:pos x="T8" y="T9"/>
                </a:cxn>
              </a:cxnLst>
              <a:rect l="0" t="0" r="r" b="b"/>
              <a:pathLst>
                <a:path w="30" h="37">
                  <a:moveTo>
                    <a:pt x="0" y="4"/>
                  </a:moveTo>
                  <a:cubicBezTo>
                    <a:pt x="6" y="37"/>
                    <a:pt x="6" y="37"/>
                    <a:pt x="6" y="37"/>
                  </a:cubicBezTo>
                  <a:cubicBezTo>
                    <a:pt x="14" y="35"/>
                    <a:pt x="22" y="34"/>
                    <a:pt x="30" y="34"/>
                  </a:cubicBezTo>
                  <a:cubicBezTo>
                    <a:pt x="30" y="0"/>
                    <a:pt x="30" y="0"/>
                    <a:pt x="30" y="0"/>
                  </a:cubicBezTo>
                  <a:cubicBezTo>
                    <a:pt x="19" y="1"/>
                    <a:pt x="9" y="2"/>
                    <a:pt x="0" y="4"/>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8" name="Freeform 71">
              <a:extLst>
                <a:ext uri="{FF2B5EF4-FFF2-40B4-BE49-F238E27FC236}">
                  <a16:creationId xmlns:a16="http://schemas.microsoft.com/office/drawing/2014/main" id="{BF50596E-1F12-ED4A-BFB5-A71FCA804AF4}"/>
                </a:ext>
              </a:extLst>
            </p:cNvPr>
            <p:cNvSpPr>
              <a:spLocks/>
            </p:cNvSpPr>
            <p:nvPr/>
          </p:nvSpPr>
          <p:spPr bwMode="auto">
            <a:xfrm>
              <a:off x="7951734" y="4630462"/>
              <a:ext cx="300267" cy="305794"/>
            </a:xfrm>
            <a:custGeom>
              <a:avLst/>
              <a:gdLst>
                <a:gd name="T0" fmla="*/ 42 w 42"/>
                <a:gd name="T1" fmla="*/ 16 h 43"/>
                <a:gd name="T2" fmla="*/ 24 w 42"/>
                <a:gd name="T3" fmla="*/ 0 h 43"/>
                <a:gd name="T4" fmla="*/ 0 w 42"/>
                <a:gd name="T5" fmla="*/ 24 h 43"/>
                <a:gd name="T6" fmla="*/ 23 w 42"/>
                <a:gd name="T7" fmla="*/ 43 h 43"/>
                <a:gd name="T8" fmla="*/ 42 w 42"/>
                <a:gd name="T9" fmla="*/ 16 h 43"/>
              </a:gdLst>
              <a:ahLst/>
              <a:cxnLst>
                <a:cxn ang="0">
                  <a:pos x="T0" y="T1"/>
                </a:cxn>
                <a:cxn ang="0">
                  <a:pos x="T2" y="T3"/>
                </a:cxn>
                <a:cxn ang="0">
                  <a:pos x="T4" y="T5"/>
                </a:cxn>
                <a:cxn ang="0">
                  <a:pos x="T6" y="T7"/>
                </a:cxn>
                <a:cxn ang="0">
                  <a:pos x="T8" y="T9"/>
                </a:cxn>
              </a:cxnLst>
              <a:rect l="0" t="0" r="r" b="b"/>
              <a:pathLst>
                <a:path w="42" h="43">
                  <a:moveTo>
                    <a:pt x="42" y="16"/>
                  </a:moveTo>
                  <a:cubicBezTo>
                    <a:pt x="35" y="11"/>
                    <a:pt x="30" y="6"/>
                    <a:pt x="24" y="0"/>
                  </a:cubicBezTo>
                  <a:cubicBezTo>
                    <a:pt x="0" y="24"/>
                    <a:pt x="0" y="24"/>
                    <a:pt x="0" y="24"/>
                  </a:cubicBezTo>
                  <a:cubicBezTo>
                    <a:pt x="7" y="31"/>
                    <a:pt x="15" y="38"/>
                    <a:pt x="23" y="43"/>
                  </a:cubicBezTo>
                  <a:lnTo>
                    <a:pt x="42" y="16"/>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9" name="Freeform 72">
              <a:extLst>
                <a:ext uri="{FF2B5EF4-FFF2-40B4-BE49-F238E27FC236}">
                  <a16:creationId xmlns:a16="http://schemas.microsoft.com/office/drawing/2014/main" id="{64FDBE43-78B8-6B48-8118-8AD7C8B79997}"/>
                </a:ext>
              </a:extLst>
            </p:cNvPr>
            <p:cNvSpPr>
              <a:spLocks/>
            </p:cNvSpPr>
            <p:nvPr/>
          </p:nvSpPr>
          <p:spPr bwMode="auto">
            <a:xfrm>
              <a:off x="7566728" y="4039137"/>
              <a:ext cx="278162" cy="248689"/>
            </a:xfrm>
            <a:custGeom>
              <a:avLst/>
              <a:gdLst>
                <a:gd name="T0" fmla="*/ 39 w 39"/>
                <a:gd name="T1" fmla="*/ 22 h 35"/>
                <a:gd name="T2" fmla="*/ 32 w 39"/>
                <a:gd name="T3" fmla="*/ 0 h 35"/>
                <a:gd name="T4" fmla="*/ 0 w 39"/>
                <a:gd name="T5" fmla="*/ 6 h 35"/>
                <a:gd name="T6" fmla="*/ 8 w 39"/>
                <a:gd name="T7" fmla="*/ 35 h 35"/>
                <a:gd name="T8" fmla="*/ 39 w 39"/>
                <a:gd name="T9" fmla="*/ 22 h 35"/>
              </a:gdLst>
              <a:ahLst/>
              <a:cxnLst>
                <a:cxn ang="0">
                  <a:pos x="T0" y="T1"/>
                </a:cxn>
                <a:cxn ang="0">
                  <a:pos x="T2" y="T3"/>
                </a:cxn>
                <a:cxn ang="0">
                  <a:pos x="T4" y="T5"/>
                </a:cxn>
                <a:cxn ang="0">
                  <a:pos x="T6" y="T7"/>
                </a:cxn>
                <a:cxn ang="0">
                  <a:pos x="T8" y="T9"/>
                </a:cxn>
              </a:cxnLst>
              <a:rect l="0" t="0" r="r" b="b"/>
              <a:pathLst>
                <a:path w="39" h="35">
                  <a:moveTo>
                    <a:pt x="39" y="22"/>
                  </a:moveTo>
                  <a:cubicBezTo>
                    <a:pt x="36" y="15"/>
                    <a:pt x="34" y="7"/>
                    <a:pt x="32" y="0"/>
                  </a:cubicBezTo>
                  <a:cubicBezTo>
                    <a:pt x="0" y="6"/>
                    <a:pt x="0" y="6"/>
                    <a:pt x="0" y="6"/>
                  </a:cubicBezTo>
                  <a:cubicBezTo>
                    <a:pt x="2" y="16"/>
                    <a:pt x="4" y="25"/>
                    <a:pt x="8" y="35"/>
                  </a:cubicBezTo>
                  <a:lnTo>
                    <a:pt x="39" y="2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0" name="Freeform 73">
              <a:extLst>
                <a:ext uri="{FF2B5EF4-FFF2-40B4-BE49-F238E27FC236}">
                  <a16:creationId xmlns:a16="http://schemas.microsoft.com/office/drawing/2014/main" id="{40A4E016-27AB-F048-97F8-589D911902F9}"/>
                </a:ext>
              </a:extLst>
            </p:cNvPr>
            <p:cNvSpPr>
              <a:spLocks/>
            </p:cNvSpPr>
            <p:nvPr/>
          </p:nvSpPr>
          <p:spPr bwMode="auto">
            <a:xfrm>
              <a:off x="7531727" y="3810712"/>
              <a:ext cx="256056" cy="206319"/>
            </a:xfrm>
            <a:custGeom>
              <a:avLst/>
              <a:gdLst>
                <a:gd name="T0" fmla="*/ 36 w 36"/>
                <a:gd name="T1" fmla="*/ 23 h 29"/>
                <a:gd name="T2" fmla="*/ 34 w 36"/>
                <a:gd name="T3" fmla="*/ 0 h 29"/>
                <a:gd name="T4" fmla="*/ 0 w 36"/>
                <a:gd name="T5" fmla="*/ 0 h 29"/>
                <a:gd name="T6" fmla="*/ 3 w 36"/>
                <a:gd name="T7" fmla="*/ 29 h 29"/>
                <a:gd name="T8" fmla="*/ 36 w 36"/>
                <a:gd name="T9" fmla="*/ 23 h 29"/>
              </a:gdLst>
              <a:ahLst/>
              <a:cxnLst>
                <a:cxn ang="0">
                  <a:pos x="T0" y="T1"/>
                </a:cxn>
                <a:cxn ang="0">
                  <a:pos x="T2" y="T3"/>
                </a:cxn>
                <a:cxn ang="0">
                  <a:pos x="T4" y="T5"/>
                </a:cxn>
                <a:cxn ang="0">
                  <a:pos x="T6" y="T7"/>
                </a:cxn>
                <a:cxn ang="0">
                  <a:pos x="T8" y="T9"/>
                </a:cxn>
              </a:cxnLst>
              <a:rect l="0" t="0" r="r" b="b"/>
              <a:pathLst>
                <a:path w="36" h="29">
                  <a:moveTo>
                    <a:pt x="36" y="23"/>
                  </a:moveTo>
                  <a:cubicBezTo>
                    <a:pt x="34" y="15"/>
                    <a:pt x="34" y="8"/>
                    <a:pt x="34" y="0"/>
                  </a:cubicBezTo>
                  <a:cubicBezTo>
                    <a:pt x="0" y="0"/>
                    <a:pt x="0" y="0"/>
                    <a:pt x="0" y="0"/>
                  </a:cubicBezTo>
                  <a:cubicBezTo>
                    <a:pt x="0" y="10"/>
                    <a:pt x="1" y="20"/>
                    <a:pt x="3" y="29"/>
                  </a:cubicBezTo>
                  <a:lnTo>
                    <a:pt x="36" y="23"/>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1" name="Freeform 74">
              <a:extLst>
                <a:ext uri="{FF2B5EF4-FFF2-40B4-BE49-F238E27FC236}">
                  <a16:creationId xmlns:a16="http://schemas.microsoft.com/office/drawing/2014/main" id="{5637A7BA-96AD-0843-A921-A21BEC3AA059}"/>
                </a:ext>
              </a:extLst>
            </p:cNvPr>
            <p:cNvSpPr>
              <a:spLocks/>
            </p:cNvSpPr>
            <p:nvPr/>
          </p:nvSpPr>
          <p:spPr bwMode="auto">
            <a:xfrm>
              <a:off x="8679378" y="4958362"/>
              <a:ext cx="221056" cy="263426"/>
            </a:xfrm>
            <a:custGeom>
              <a:avLst/>
              <a:gdLst>
                <a:gd name="T0" fmla="*/ 31 w 31"/>
                <a:gd name="T1" fmla="*/ 3 h 37"/>
                <a:gd name="T2" fmla="*/ 7 w 31"/>
                <a:gd name="T3" fmla="*/ 0 h 37"/>
                <a:gd name="T4" fmla="*/ 0 w 31"/>
                <a:gd name="T5" fmla="*/ 33 h 37"/>
                <a:gd name="T6" fmla="*/ 31 w 31"/>
                <a:gd name="T7" fmla="*/ 37 h 37"/>
                <a:gd name="T8" fmla="*/ 31 w 31"/>
                <a:gd name="T9" fmla="*/ 3 h 37"/>
              </a:gdLst>
              <a:ahLst/>
              <a:cxnLst>
                <a:cxn ang="0">
                  <a:pos x="T0" y="T1"/>
                </a:cxn>
                <a:cxn ang="0">
                  <a:pos x="T2" y="T3"/>
                </a:cxn>
                <a:cxn ang="0">
                  <a:pos x="T4" y="T5"/>
                </a:cxn>
                <a:cxn ang="0">
                  <a:pos x="T6" y="T7"/>
                </a:cxn>
                <a:cxn ang="0">
                  <a:pos x="T8" y="T9"/>
                </a:cxn>
              </a:cxnLst>
              <a:rect l="0" t="0" r="r" b="b"/>
              <a:pathLst>
                <a:path w="31" h="37">
                  <a:moveTo>
                    <a:pt x="31" y="3"/>
                  </a:moveTo>
                  <a:cubicBezTo>
                    <a:pt x="23" y="3"/>
                    <a:pt x="15" y="2"/>
                    <a:pt x="7" y="0"/>
                  </a:cubicBezTo>
                  <a:cubicBezTo>
                    <a:pt x="0" y="33"/>
                    <a:pt x="0" y="33"/>
                    <a:pt x="0" y="33"/>
                  </a:cubicBezTo>
                  <a:cubicBezTo>
                    <a:pt x="10" y="35"/>
                    <a:pt x="20" y="36"/>
                    <a:pt x="31" y="37"/>
                  </a:cubicBezTo>
                  <a:lnTo>
                    <a:pt x="31" y="3"/>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2" name="Freeform 75">
              <a:extLst>
                <a:ext uri="{FF2B5EF4-FFF2-40B4-BE49-F238E27FC236}">
                  <a16:creationId xmlns:a16="http://schemas.microsoft.com/office/drawing/2014/main" id="{A30A5E82-93B7-554D-94D9-A80388095144}"/>
                </a:ext>
              </a:extLst>
            </p:cNvPr>
            <p:cNvSpPr>
              <a:spLocks/>
            </p:cNvSpPr>
            <p:nvPr/>
          </p:nvSpPr>
          <p:spPr bwMode="auto">
            <a:xfrm>
              <a:off x="8165422" y="4779675"/>
              <a:ext cx="278162" cy="307637"/>
            </a:xfrm>
            <a:custGeom>
              <a:avLst/>
              <a:gdLst>
                <a:gd name="T0" fmla="*/ 39 w 39"/>
                <a:gd name="T1" fmla="*/ 12 h 43"/>
                <a:gd name="T2" fmla="*/ 19 w 39"/>
                <a:gd name="T3" fmla="*/ 0 h 43"/>
                <a:gd name="T4" fmla="*/ 0 w 39"/>
                <a:gd name="T5" fmla="*/ 28 h 43"/>
                <a:gd name="T6" fmla="*/ 26 w 39"/>
                <a:gd name="T7" fmla="*/ 43 h 43"/>
                <a:gd name="T8" fmla="*/ 39 w 39"/>
                <a:gd name="T9" fmla="*/ 12 h 43"/>
              </a:gdLst>
              <a:ahLst/>
              <a:cxnLst>
                <a:cxn ang="0">
                  <a:pos x="T0" y="T1"/>
                </a:cxn>
                <a:cxn ang="0">
                  <a:pos x="T2" y="T3"/>
                </a:cxn>
                <a:cxn ang="0">
                  <a:pos x="T4" y="T5"/>
                </a:cxn>
                <a:cxn ang="0">
                  <a:pos x="T6" y="T7"/>
                </a:cxn>
                <a:cxn ang="0">
                  <a:pos x="T8" y="T9"/>
                </a:cxn>
              </a:cxnLst>
              <a:rect l="0" t="0" r="r" b="b"/>
              <a:pathLst>
                <a:path w="39" h="43">
                  <a:moveTo>
                    <a:pt x="39" y="12"/>
                  </a:moveTo>
                  <a:cubicBezTo>
                    <a:pt x="32" y="8"/>
                    <a:pt x="26" y="4"/>
                    <a:pt x="19" y="0"/>
                  </a:cubicBezTo>
                  <a:cubicBezTo>
                    <a:pt x="0" y="28"/>
                    <a:pt x="0" y="28"/>
                    <a:pt x="0" y="28"/>
                  </a:cubicBezTo>
                  <a:cubicBezTo>
                    <a:pt x="9" y="33"/>
                    <a:pt x="17" y="38"/>
                    <a:pt x="26" y="43"/>
                  </a:cubicBezTo>
                  <a:lnTo>
                    <a:pt x="39" y="1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3" name="Freeform 76">
              <a:extLst>
                <a:ext uri="{FF2B5EF4-FFF2-40B4-BE49-F238E27FC236}">
                  <a16:creationId xmlns:a16="http://schemas.microsoft.com/office/drawing/2014/main" id="{B1E51DD1-B205-254E-B08C-87F7A6813029}"/>
                </a:ext>
              </a:extLst>
            </p:cNvPr>
            <p:cNvSpPr>
              <a:spLocks/>
            </p:cNvSpPr>
            <p:nvPr/>
          </p:nvSpPr>
          <p:spPr bwMode="auto">
            <a:xfrm>
              <a:off x="8415952" y="4886519"/>
              <a:ext cx="248688" cy="292900"/>
            </a:xfrm>
            <a:custGeom>
              <a:avLst/>
              <a:gdLst>
                <a:gd name="T0" fmla="*/ 35 w 35"/>
                <a:gd name="T1" fmla="*/ 8 h 41"/>
                <a:gd name="T2" fmla="*/ 13 w 35"/>
                <a:gd name="T3" fmla="*/ 0 h 41"/>
                <a:gd name="T4" fmla="*/ 0 w 35"/>
                <a:gd name="T5" fmla="*/ 31 h 41"/>
                <a:gd name="T6" fmla="*/ 28 w 35"/>
                <a:gd name="T7" fmla="*/ 41 h 41"/>
                <a:gd name="T8" fmla="*/ 35 w 35"/>
                <a:gd name="T9" fmla="*/ 8 h 41"/>
              </a:gdLst>
              <a:ahLst/>
              <a:cxnLst>
                <a:cxn ang="0">
                  <a:pos x="T0" y="T1"/>
                </a:cxn>
                <a:cxn ang="0">
                  <a:pos x="T2" y="T3"/>
                </a:cxn>
                <a:cxn ang="0">
                  <a:pos x="T4" y="T5"/>
                </a:cxn>
                <a:cxn ang="0">
                  <a:pos x="T6" y="T7"/>
                </a:cxn>
                <a:cxn ang="0">
                  <a:pos x="T8" y="T9"/>
                </a:cxn>
              </a:cxnLst>
              <a:rect l="0" t="0" r="r" b="b"/>
              <a:pathLst>
                <a:path w="35" h="41">
                  <a:moveTo>
                    <a:pt x="35" y="8"/>
                  </a:moveTo>
                  <a:cubicBezTo>
                    <a:pt x="27" y="6"/>
                    <a:pt x="20" y="4"/>
                    <a:pt x="13" y="0"/>
                  </a:cubicBezTo>
                  <a:cubicBezTo>
                    <a:pt x="0" y="31"/>
                    <a:pt x="0" y="31"/>
                    <a:pt x="0" y="31"/>
                  </a:cubicBezTo>
                  <a:cubicBezTo>
                    <a:pt x="9" y="35"/>
                    <a:pt x="19" y="39"/>
                    <a:pt x="28" y="41"/>
                  </a:cubicBezTo>
                  <a:lnTo>
                    <a:pt x="35" y="8"/>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4" name="Freeform 77">
              <a:extLst>
                <a:ext uri="{FF2B5EF4-FFF2-40B4-BE49-F238E27FC236}">
                  <a16:creationId xmlns:a16="http://schemas.microsoft.com/office/drawing/2014/main" id="{11DEA13F-C7FA-0B47-AD15-2736D38121C5}"/>
                </a:ext>
              </a:extLst>
            </p:cNvPr>
            <p:cNvSpPr>
              <a:spLocks/>
            </p:cNvSpPr>
            <p:nvPr/>
          </p:nvSpPr>
          <p:spPr bwMode="auto">
            <a:xfrm>
              <a:off x="7645940" y="4252824"/>
              <a:ext cx="298426" cy="278163"/>
            </a:xfrm>
            <a:custGeom>
              <a:avLst/>
              <a:gdLst>
                <a:gd name="T0" fmla="*/ 42 w 42"/>
                <a:gd name="T1" fmla="*/ 21 h 39"/>
                <a:gd name="T2" fmla="*/ 31 w 42"/>
                <a:gd name="T3" fmla="*/ 0 h 39"/>
                <a:gd name="T4" fmla="*/ 0 w 42"/>
                <a:gd name="T5" fmla="*/ 13 h 39"/>
                <a:gd name="T6" fmla="*/ 14 w 42"/>
                <a:gd name="T7" fmla="*/ 39 h 39"/>
                <a:gd name="T8" fmla="*/ 42 w 42"/>
                <a:gd name="T9" fmla="*/ 21 h 39"/>
              </a:gdLst>
              <a:ahLst/>
              <a:cxnLst>
                <a:cxn ang="0">
                  <a:pos x="T0" y="T1"/>
                </a:cxn>
                <a:cxn ang="0">
                  <a:pos x="T2" y="T3"/>
                </a:cxn>
                <a:cxn ang="0">
                  <a:pos x="T4" y="T5"/>
                </a:cxn>
                <a:cxn ang="0">
                  <a:pos x="T6" y="T7"/>
                </a:cxn>
                <a:cxn ang="0">
                  <a:pos x="T8" y="T9"/>
                </a:cxn>
              </a:cxnLst>
              <a:rect l="0" t="0" r="r" b="b"/>
              <a:pathLst>
                <a:path w="42" h="39">
                  <a:moveTo>
                    <a:pt x="42" y="21"/>
                  </a:moveTo>
                  <a:cubicBezTo>
                    <a:pt x="38" y="14"/>
                    <a:pt x="34" y="7"/>
                    <a:pt x="31" y="0"/>
                  </a:cubicBezTo>
                  <a:cubicBezTo>
                    <a:pt x="0" y="13"/>
                    <a:pt x="0" y="13"/>
                    <a:pt x="0" y="13"/>
                  </a:cubicBezTo>
                  <a:cubicBezTo>
                    <a:pt x="4" y="22"/>
                    <a:pt x="9" y="31"/>
                    <a:pt x="14" y="39"/>
                  </a:cubicBezTo>
                  <a:lnTo>
                    <a:pt x="42" y="2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5" name="Freeform 78">
              <a:extLst>
                <a:ext uri="{FF2B5EF4-FFF2-40B4-BE49-F238E27FC236}">
                  <a16:creationId xmlns:a16="http://schemas.microsoft.com/office/drawing/2014/main" id="{FB248C07-1604-DA41-BD81-D8C8E0F85A6A}"/>
                </a:ext>
              </a:extLst>
            </p:cNvPr>
            <p:cNvSpPr>
              <a:spLocks/>
            </p:cNvSpPr>
            <p:nvPr/>
          </p:nvSpPr>
          <p:spPr bwMode="auto">
            <a:xfrm>
              <a:off x="8172790" y="2477006"/>
              <a:ext cx="270793" cy="300269"/>
            </a:xfrm>
            <a:custGeom>
              <a:avLst/>
              <a:gdLst>
                <a:gd name="T0" fmla="*/ 18 w 38"/>
                <a:gd name="T1" fmla="*/ 42 h 42"/>
                <a:gd name="T2" fmla="*/ 38 w 38"/>
                <a:gd name="T3" fmla="*/ 31 h 42"/>
                <a:gd name="T4" fmla="*/ 26 w 38"/>
                <a:gd name="T5" fmla="*/ 0 h 42"/>
                <a:gd name="T6" fmla="*/ 0 w 38"/>
                <a:gd name="T7" fmla="*/ 14 h 42"/>
                <a:gd name="T8" fmla="*/ 18 w 38"/>
                <a:gd name="T9" fmla="*/ 42 h 42"/>
              </a:gdLst>
              <a:ahLst/>
              <a:cxnLst>
                <a:cxn ang="0">
                  <a:pos x="T0" y="T1"/>
                </a:cxn>
                <a:cxn ang="0">
                  <a:pos x="T2" y="T3"/>
                </a:cxn>
                <a:cxn ang="0">
                  <a:pos x="T4" y="T5"/>
                </a:cxn>
                <a:cxn ang="0">
                  <a:pos x="T6" y="T7"/>
                </a:cxn>
                <a:cxn ang="0">
                  <a:pos x="T8" y="T9"/>
                </a:cxn>
              </a:cxnLst>
              <a:rect l="0" t="0" r="r" b="b"/>
              <a:pathLst>
                <a:path w="38" h="42">
                  <a:moveTo>
                    <a:pt x="18" y="42"/>
                  </a:moveTo>
                  <a:cubicBezTo>
                    <a:pt x="25" y="38"/>
                    <a:pt x="31" y="34"/>
                    <a:pt x="38" y="31"/>
                  </a:cubicBezTo>
                  <a:cubicBezTo>
                    <a:pt x="26" y="0"/>
                    <a:pt x="26" y="0"/>
                    <a:pt x="26" y="0"/>
                  </a:cubicBezTo>
                  <a:cubicBezTo>
                    <a:pt x="16" y="4"/>
                    <a:pt x="8" y="9"/>
                    <a:pt x="0" y="14"/>
                  </a:cubicBezTo>
                  <a:lnTo>
                    <a:pt x="18" y="4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6" name="Freeform 79">
              <a:extLst>
                <a:ext uri="{FF2B5EF4-FFF2-40B4-BE49-F238E27FC236}">
                  <a16:creationId xmlns:a16="http://schemas.microsoft.com/office/drawing/2014/main" id="{FDCD5934-EAA3-AE4C-9B9B-0F4D0E645620}"/>
                </a:ext>
              </a:extLst>
            </p:cNvPr>
            <p:cNvSpPr>
              <a:spLocks/>
            </p:cNvSpPr>
            <p:nvPr/>
          </p:nvSpPr>
          <p:spPr bwMode="auto">
            <a:xfrm>
              <a:off x="7531727" y="3539919"/>
              <a:ext cx="256056" cy="206319"/>
            </a:xfrm>
            <a:custGeom>
              <a:avLst/>
              <a:gdLst>
                <a:gd name="T0" fmla="*/ 34 w 36"/>
                <a:gd name="T1" fmla="*/ 29 h 29"/>
                <a:gd name="T2" fmla="*/ 36 w 36"/>
                <a:gd name="T3" fmla="*/ 6 h 29"/>
                <a:gd name="T4" fmla="*/ 3 w 36"/>
                <a:gd name="T5" fmla="*/ 0 h 29"/>
                <a:gd name="T6" fmla="*/ 0 w 36"/>
                <a:gd name="T7" fmla="*/ 29 h 29"/>
                <a:gd name="T8" fmla="*/ 34 w 36"/>
                <a:gd name="T9" fmla="*/ 29 h 29"/>
              </a:gdLst>
              <a:ahLst/>
              <a:cxnLst>
                <a:cxn ang="0">
                  <a:pos x="T0" y="T1"/>
                </a:cxn>
                <a:cxn ang="0">
                  <a:pos x="T2" y="T3"/>
                </a:cxn>
                <a:cxn ang="0">
                  <a:pos x="T4" y="T5"/>
                </a:cxn>
                <a:cxn ang="0">
                  <a:pos x="T6" y="T7"/>
                </a:cxn>
                <a:cxn ang="0">
                  <a:pos x="T8" y="T9"/>
                </a:cxn>
              </a:cxnLst>
              <a:rect l="0" t="0" r="r" b="b"/>
              <a:pathLst>
                <a:path w="36" h="29">
                  <a:moveTo>
                    <a:pt x="34" y="29"/>
                  </a:moveTo>
                  <a:cubicBezTo>
                    <a:pt x="34" y="21"/>
                    <a:pt x="34" y="14"/>
                    <a:pt x="36" y="6"/>
                  </a:cubicBezTo>
                  <a:cubicBezTo>
                    <a:pt x="3" y="0"/>
                    <a:pt x="3" y="0"/>
                    <a:pt x="3" y="0"/>
                  </a:cubicBezTo>
                  <a:cubicBezTo>
                    <a:pt x="1" y="9"/>
                    <a:pt x="0" y="19"/>
                    <a:pt x="0" y="29"/>
                  </a:cubicBezTo>
                  <a:lnTo>
                    <a:pt x="34" y="2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7" name="Freeform 80">
              <a:extLst>
                <a:ext uri="{FF2B5EF4-FFF2-40B4-BE49-F238E27FC236}">
                  <a16:creationId xmlns:a16="http://schemas.microsoft.com/office/drawing/2014/main" id="{DF2A0AF2-0903-9548-9DC9-ED693C69E8F3}"/>
                </a:ext>
              </a:extLst>
            </p:cNvPr>
            <p:cNvSpPr>
              <a:spLocks/>
            </p:cNvSpPr>
            <p:nvPr/>
          </p:nvSpPr>
          <p:spPr bwMode="auto">
            <a:xfrm>
              <a:off x="7951734" y="2620693"/>
              <a:ext cx="300267" cy="305794"/>
            </a:xfrm>
            <a:custGeom>
              <a:avLst/>
              <a:gdLst>
                <a:gd name="T0" fmla="*/ 24 w 42"/>
                <a:gd name="T1" fmla="*/ 43 h 43"/>
                <a:gd name="T2" fmla="*/ 42 w 42"/>
                <a:gd name="T3" fmla="*/ 28 h 43"/>
                <a:gd name="T4" fmla="*/ 23 w 42"/>
                <a:gd name="T5" fmla="*/ 0 h 43"/>
                <a:gd name="T6" fmla="*/ 0 w 42"/>
                <a:gd name="T7" fmla="*/ 19 h 43"/>
                <a:gd name="T8" fmla="*/ 24 w 42"/>
                <a:gd name="T9" fmla="*/ 43 h 43"/>
              </a:gdLst>
              <a:ahLst/>
              <a:cxnLst>
                <a:cxn ang="0">
                  <a:pos x="T0" y="T1"/>
                </a:cxn>
                <a:cxn ang="0">
                  <a:pos x="T2" y="T3"/>
                </a:cxn>
                <a:cxn ang="0">
                  <a:pos x="T4" y="T5"/>
                </a:cxn>
                <a:cxn ang="0">
                  <a:pos x="T6" y="T7"/>
                </a:cxn>
                <a:cxn ang="0">
                  <a:pos x="T8" y="T9"/>
                </a:cxn>
              </a:cxnLst>
              <a:rect l="0" t="0" r="r" b="b"/>
              <a:pathLst>
                <a:path w="42" h="43">
                  <a:moveTo>
                    <a:pt x="24" y="43"/>
                  </a:moveTo>
                  <a:cubicBezTo>
                    <a:pt x="30" y="37"/>
                    <a:pt x="35" y="32"/>
                    <a:pt x="42" y="28"/>
                  </a:cubicBezTo>
                  <a:cubicBezTo>
                    <a:pt x="23" y="0"/>
                    <a:pt x="23" y="0"/>
                    <a:pt x="23" y="0"/>
                  </a:cubicBezTo>
                  <a:cubicBezTo>
                    <a:pt x="15" y="6"/>
                    <a:pt x="7" y="12"/>
                    <a:pt x="0" y="19"/>
                  </a:cubicBezTo>
                  <a:lnTo>
                    <a:pt x="24" y="43"/>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8" name="Freeform 81">
              <a:extLst>
                <a:ext uri="{FF2B5EF4-FFF2-40B4-BE49-F238E27FC236}">
                  <a16:creationId xmlns:a16="http://schemas.microsoft.com/office/drawing/2014/main" id="{2F0A2872-07C4-8F4D-A498-24639084A307}"/>
                </a:ext>
              </a:extLst>
            </p:cNvPr>
            <p:cNvSpPr>
              <a:spLocks/>
            </p:cNvSpPr>
            <p:nvPr/>
          </p:nvSpPr>
          <p:spPr bwMode="auto">
            <a:xfrm>
              <a:off x="8415952" y="2377531"/>
              <a:ext cx="248688" cy="292900"/>
            </a:xfrm>
            <a:custGeom>
              <a:avLst/>
              <a:gdLst>
                <a:gd name="T0" fmla="*/ 0 w 35"/>
                <a:gd name="T1" fmla="*/ 10 h 41"/>
                <a:gd name="T2" fmla="*/ 13 w 35"/>
                <a:gd name="T3" fmla="*/ 41 h 41"/>
                <a:gd name="T4" fmla="*/ 35 w 35"/>
                <a:gd name="T5" fmla="*/ 33 h 41"/>
                <a:gd name="T6" fmla="*/ 28 w 35"/>
                <a:gd name="T7" fmla="*/ 0 h 41"/>
                <a:gd name="T8" fmla="*/ 0 w 35"/>
                <a:gd name="T9" fmla="*/ 10 h 41"/>
              </a:gdLst>
              <a:ahLst/>
              <a:cxnLst>
                <a:cxn ang="0">
                  <a:pos x="T0" y="T1"/>
                </a:cxn>
                <a:cxn ang="0">
                  <a:pos x="T2" y="T3"/>
                </a:cxn>
                <a:cxn ang="0">
                  <a:pos x="T4" y="T5"/>
                </a:cxn>
                <a:cxn ang="0">
                  <a:pos x="T6" y="T7"/>
                </a:cxn>
                <a:cxn ang="0">
                  <a:pos x="T8" y="T9"/>
                </a:cxn>
              </a:cxnLst>
              <a:rect l="0" t="0" r="r" b="b"/>
              <a:pathLst>
                <a:path w="35" h="41">
                  <a:moveTo>
                    <a:pt x="0" y="10"/>
                  </a:moveTo>
                  <a:cubicBezTo>
                    <a:pt x="13" y="41"/>
                    <a:pt x="13" y="41"/>
                    <a:pt x="13" y="41"/>
                  </a:cubicBezTo>
                  <a:cubicBezTo>
                    <a:pt x="20" y="38"/>
                    <a:pt x="27" y="35"/>
                    <a:pt x="35" y="33"/>
                  </a:cubicBezTo>
                  <a:cubicBezTo>
                    <a:pt x="28" y="0"/>
                    <a:pt x="28" y="0"/>
                    <a:pt x="28" y="0"/>
                  </a:cubicBezTo>
                  <a:cubicBezTo>
                    <a:pt x="19" y="3"/>
                    <a:pt x="9" y="6"/>
                    <a:pt x="0" y="10"/>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9" name="Freeform 82">
              <a:extLst>
                <a:ext uri="{FF2B5EF4-FFF2-40B4-BE49-F238E27FC236}">
                  <a16:creationId xmlns:a16="http://schemas.microsoft.com/office/drawing/2014/main" id="{7EC5E024-8147-B145-84E2-38001BFF2D86}"/>
                </a:ext>
              </a:extLst>
            </p:cNvPr>
            <p:cNvSpPr>
              <a:spLocks/>
            </p:cNvSpPr>
            <p:nvPr/>
          </p:nvSpPr>
          <p:spPr bwMode="auto">
            <a:xfrm>
              <a:off x="7566728" y="3276493"/>
              <a:ext cx="278162" cy="241320"/>
            </a:xfrm>
            <a:custGeom>
              <a:avLst/>
              <a:gdLst>
                <a:gd name="T0" fmla="*/ 32 w 39"/>
                <a:gd name="T1" fmla="*/ 34 h 34"/>
                <a:gd name="T2" fmla="*/ 39 w 39"/>
                <a:gd name="T3" fmla="*/ 12 h 34"/>
                <a:gd name="T4" fmla="*/ 8 w 39"/>
                <a:gd name="T5" fmla="*/ 0 h 34"/>
                <a:gd name="T6" fmla="*/ 0 w 39"/>
                <a:gd name="T7" fmla="*/ 28 h 34"/>
                <a:gd name="T8" fmla="*/ 32 w 39"/>
                <a:gd name="T9" fmla="*/ 34 h 34"/>
              </a:gdLst>
              <a:ahLst/>
              <a:cxnLst>
                <a:cxn ang="0">
                  <a:pos x="T0" y="T1"/>
                </a:cxn>
                <a:cxn ang="0">
                  <a:pos x="T2" y="T3"/>
                </a:cxn>
                <a:cxn ang="0">
                  <a:pos x="T4" y="T5"/>
                </a:cxn>
                <a:cxn ang="0">
                  <a:pos x="T6" y="T7"/>
                </a:cxn>
                <a:cxn ang="0">
                  <a:pos x="T8" y="T9"/>
                </a:cxn>
              </a:cxnLst>
              <a:rect l="0" t="0" r="r" b="b"/>
              <a:pathLst>
                <a:path w="39" h="34">
                  <a:moveTo>
                    <a:pt x="32" y="34"/>
                  </a:moveTo>
                  <a:cubicBezTo>
                    <a:pt x="34" y="27"/>
                    <a:pt x="36" y="19"/>
                    <a:pt x="39" y="12"/>
                  </a:cubicBezTo>
                  <a:cubicBezTo>
                    <a:pt x="8" y="0"/>
                    <a:pt x="8" y="0"/>
                    <a:pt x="8" y="0"/>
                  </a:cubicBezTo>
                  <a:cubicBezTo>
                    <a:pt x="4" y="9"/>
                    <a:pt x="2" y="18"/>
                    <a:pt x="0" y="28"/>
                  </a:cubicBezTo>
                  <a:lnTo>
                    <a:pt x="32" y="3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0" name="Freeform 83">
              <a:extLst>
                <a:ext uri="{FF2B5EF4-FFF2-40B4-BE49-F238E27FC236}">
                  <a16:creationId xmlns:a16="http://schemas.microsoft.com/office/drawing/2014/main" id="{427EC214-F704-074D-840B-3A22C8B6B90F}"/>
                </a:ext>
              </a:extLst>
            </p:cNvPr>
            <p:cNvSpPr>
              <a:spLocks/>
            </p:cNvSpPr>
            <p:nvPr/>
          </p:nvSpPr>
          <p:spPr bwMode="auto">
            <a:xfrm>
              <a:off x="7645940" y="3025962"/>
              <a:ext cx="298426" cy="278163"/>
            </a:xfrm>
            <a:custGeom>
              <a:avLst/>
              <a:gdLst>
                <a:gd name="T0" fmla="*/ 31 w 42"/>
                <a:gd name="T1" fmla="*/ 39 h 39"/>
                <a:gd name="T2" fmla="*/ 42 w 42"/>
                <a:gd name="T3" fmla="*/ 18 h 39"/>
                <a:gd name="T4" fmla="*/ 14 w 42"/>
                <a:gd name="T5" fmla="*/ 0 h 39"/>
                <a:gd name="T6" fmla="*/ 0 w 42"/>
                <a:gd name="T7" fmla="*/ 26 h 39"/>
                <a:gd name="T8" fmla="*/ 31 w 42"/>
                <a:gd name="T9" fmla="*/ 39 h 39"/>
              </a:gdLst>
              <a:ahLst/>
              <a:cxnLst>
                <a:cxn ang="0">
                  <a:pos x="T0" y="T1"/>
                </a:cxn>
                <a:cxn ang="0">
                  <a:pos x="T2" y="T3"/>
                </a:cxn>
                <a:cxn ang="0">
                  <a:pos x="T4" y="T5"/>
                </a:cxn>
                <a:cxn ang="0">
                  <a:pos x="T6" y="T7"/>
                </a:cxn>
                <a:cxn ang="0">
                  <a:pos x="T8" y="T9"/>
                </a:cxn>
              </a:cxnLst>
              <a:rect l="0" t="0" r="r" b="b"/>
              <a:pathLst>
                <a:path w="42" h="39">
                  <a:moveTo>
                    <a:pt x="31" y="39"/>
                  </a:moveTo>
                  <a:cubicBezTo>
                    <a:pt x="34" y="32"/>
                    <a:pt x="38" y="25"/>
                    <a:pt x="42" y="18"/>
                  </a:cubicBezTo>
                  <a:cubicBezTo>
                    <a:pt x="14" y="0"/>
                    <a:pt x="14" y="0"/>
                    <a:pt x="14" y="0"/>
                  </a:cubicBezTo>
                  <a:cubicBezTo>
                    <a:pt x="9" y="8"/>
                    <a:pt x="4" y="17"/>
                    <a:pt x="0" y="26"/>
                  </a:cubicBezTo>
                  <a:lnTo>
                    <a:pt x="31" y="3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1" name="Freeform 84">
              <a:extLst>
                <a:ext uri="{FF2B5EF4-FFF2-40B4-BE49-F238E27FC236}">
                  <a16:creationId xmlns:a16="http://schemas.microsoft.com/office/drawing/2014/main" id="{85467365-D7DD-314A-A730-B92091D50F97}"/>
                </a:ext>
              </a:extLst>
            </p:cNvPr>
            <p:cNvSpPr>
              <a:spLocks/>
            </p:cNvSpPr>
            <p:nvPr/>
          </p:nvSpPr>
          <p:spPr bwMode="auto">
            <a:xfrm>
              <a:off x="7780416" y="2804906"/>
              <a:ext cx="300267" cy="300269"/>
            </a:xfrm>
            <a:custGeom>
              <a:avLst/>
              <a:gdLst>
                <a:gd name="T0" fmla="*/ 28 w 42"/>
                <a:gd name="T1" fmla="*/ 42 h 42"/>
                <a:gd name="T2" fmla="*/ 42 w 42"/>
                <a:gd name="T3" fmla="*/ 24 h 42"/>
                <a:gd name="T4" fmla="*/ 18 w 42"/>
                <a:gd name="T5" fmla="*/ 0 h 42"/>
                <a:gd name="T6" fmla="*/ 0 w 42"/>
                <a:gd name="T7" fmla="*/ 23 h 42"/>
                <a:gd name="T8" fmla="*/ 28 w 42"/>
                <a:gd name="T9" fmla="*/ 42 h 42"/>
              </a:gdLst>
              <a:ahLst/>
              <a:cxnLst>
                <a:cxn ang="0">
                  <a:pos x="T0" y="T1"/>
                </a:cxn>
                <a:cxn ang="0">
                  <a:pos x="T2" y="T3"/>
                </a:cxn>
                <a:cxn ang="0">
                  <a:pos x="T4" y="T5"/>
                </a:cxn>
                <a:cxn ang="0">
                  <a:pos x="T6" y="T7"/>
                </a:cxn>
                <a:cxn ang="0">
                  <a:pos x="T8" y="T9"/>
                </a:cxn>
              </a:cxnLst>
              <a:rect l="0" t="0" r="r" b="b"/>
              <a:pathLst>
                <a:path w="42" h="42">
                  <a:moveTo>
                    <a:pt x="28" y="42"/>
                  </a:moveTo>
                  <a:cubicBezTo>
                    <a:pt x="32" y="35"/>
                    <a:pt x="37" y="29"/>
                    <a:pt x="42" y="24"/>
                  </a:cubicBezTo>
                  <a:cubicBezTo>
                    <a:pt x="18" y="0"/>
                    <a:pt x="18" y="0"/>
                    <a:pt x="18" y="0"/>
                  </a:cubicBezTo>
                  <a:cubicBezTo>
                    <a:pt x="11" y="7"/>
                    <a:pt x="5" y="15"/>
                    <a:pt x="0" y="23"/>
                  </a:cubicBezTo>
                  <a:lnTo>
                    <a:pt x="28" y="4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2" name="Freeform 85">
              <a:extLst>
                <a:ext uri="{FF2B5EF4-FFF2-40B4-BE49-F238E27FC236}">
                  <a16:creationId xmlns:a16="http://schemas.microsoft.com/office/drawing/2014/main" id="{E3E045F8-8CFF-B846-89B0-A502B314E0DE}"/>
                </a:ext>
              </a:extLst>
            </p:cNvPr>
            <p:cNvSpPr>
              <a:spLocks/>
            </p:cNvSpPr>
            <p:nvPr/>
          </p:nvSpPr>
          <p:spPr bwMode="auto">
            <a:xfrm>
              <a:off x="10162296" y="3810712"/>
              <a:ext cx="256056" cy="228425"/>
            </a:xfrm>
            <a:custGeom>
              <a:avLst/>
              <a:gdLst>
                <a:gd name="T0" fmla="*/ 3 w 36"/>
                <a:gd name="T1" fmla="*/ 0 h 32"/>
                <a:gd name="T2" fmla="*/ 0 w 36"/>
                <a:gd name="T3" fmla="*/ 25 h 32"/>
                <a:gd name="T4" fmla="*/ 33 w 36"/>
                <a:gd name="T5" fmla="*/ 32 h 32"/>
                <a:gd name="T6" fmla="*/ 36 w 36"/>
                <a:gd name="T7" fmla="*/ 0 h 32"/>
                <a:gd name="T8" fmla="*/ 3 w 36"/>
                <a:gd name="T9" fmla="*/ 0 h 32"/>
              </a:gdLst>
              <a:ahLst/>
              <a:cxnLst>
                <a:cxn ang="0">
                  <a:pos x="T0" y="T1"/>
                </a:cxn>
                <a:cxn ang="0">
                  <a:pos x="T2" y="T3"/>
                </a:cxn>
                <a:cxn ang="0">
                  <a:pos x="T4" y="T5"/>
                </a:cxn>
                <a:cxn ang="0">
                  <a:pos x="T6" y="T7"/>
                </a:cxn>
                <a:cxn ang="0">
                  <a:pos x="T8" y="T9"/>
                </a:cxn>
              </a:cxnLst>
              <a:rect l="0" t="0" r="r" b="b"/>
              <a:pathLst>
                <a:path w="36" h="32">
                  <a:moveTo>
                    <a:pt x="3" y="0"/>
                  </a:moveTo>
                  <a:cubicBezTo>
                    <a:pt x="3" y="9"/>
                    <a:pt x="2" y="17"/>
                    <a:pt x="0" y="25"/>
                  </a:cubicBezTo>
                  <a:cubicBezTo>
                    <a:pt x="33" y="32"/>
                    <a:pt x="33" y="32"/>
                    <a:pt x="33" y="32"/>
                  </a:cubicBezTo>
                  <a:cubicBezTo>
                    <a:pt x="35" y="22"/>
                    <a:pt x="36" y="11"/>
                    <a:pt x="36" y="0"/>
                  </a:cubicBezTo>
                  <a:lnTo>
                    <a:pt x="3" y="0"/>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3" name="Freeform 86">
              <a:extLst>
                <a:ext uri="{FF2B5EF4-FFF2-40B4-BE49-F238E27FC236}">
                  <a16:creationId xmlns:a16="http://schemas.microsoft.com/office/drawing/2014/main" id="{4F2B0129-9DFC-2547-A04A-34056DBCD8E1}"/>
                </a:ext>
              </a:extLst>
            </p:cNvPr>
            <p:cNvSpPr>
              <a:spLocks/>
            </p:cNvSpPr>
            <p:nvPr/>
          </p:nvSpPr>
          <p:spPr bwMode="auto">
            <a:xfrm>
              <a:off x="10097821" y="4053874"/>
              <a:ext cx="285530" cy="263426"/>
            </a:xfrm>
            <a:custGeom>
              <a:avLst/>
              <a:gdLst>
                <a:gd name="T0" fmla="*/ 7 w 40"/>
                <a:gd name="T1" fmla="*/ 0 h 37"/>
                <a:gd name="T2" fmla="*/ 0 w 40"/>
                <a:gd name="T3" fmla="*/ 24 h 37"/>
                <a:gd name="T4" fmla="*/ 31 w 40"/>
                <a:gd name="T5" fmla="*/ 37 h 37"/>
                <a:gd name="T6" fmla="*/ 40 w 40"/>
                <a:gd name="T7" fmla="*/ 7 h 37"/>
                <a:gd name="T8" fmla="*/ 7 w 40"/>
                <a:gd name="T9" fmla="*/ 0 h 37"/>
              </a:gdLst>
              <a:ahLst/>
              <a:cxnLst>
                <a:cxn ang="0">
                  <a:pos x="T0" y="T1"/>
                </a:cxn>
                <a:cxn ang="0">
                  <a:pos x="T2" y="T3"/>
                </a:cxn>
                <a:cxn ang="0">
                  <a:pos x="T4" y="T5"/>
                </a:cxn>
                <a:cxn ang="0">
                  <a:pos x="T6" y="T7"/>
                </a:cxn>
                <a:cxn ang="0">
                  <a:pos x="T8" y="T9"/>
                </a:cxn>
              </a:cxnLst>
              <a:rect l="0" t="0" r="r" b="b"/>
              <a:pathLst>
                <a:path w="40" h="37">
                  <a:moveTo>
                    <a:pt x="7" y="0"/>
                  </a:moveTo>
                  <a:cubicBezTo>
                    <a:pt x="5" y="9"/>
                    <a:pt x="3" y="17"/>
                    <a:pt x="0" y="24"/>
                  </a:cubicBezTo>
                  <a:cubicBezTo>
                    <a:pt x="31" y="37"/>
                    <a:pt x="31" y="37"/>
                    <a:pt x="31" y="37"/>
                  </a:cubicBezTo>
                  <a:cubicBezTo>
                    <a:pt x="35" y="27"/>
                    <a:pt x="38" y="17"/>
                    <a:pt x="40" y="7"/>
                  </a:cubicBezTo>
                  <a:lnTo>
                    <a:pt x="7" y="0"/>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4" name="Freeform 87">
              <a:extLst>
                <a:ext uri="{FF2B5EF4-FFF2-40B4-BE49-F238E27FC236}">
                  <a16:creationId xmlns:a16="http://schemas.microsoft.com/office/drawing/2014/main" id="{01A90805-C234-0748-B4D7-3D2B22025D4A}"/>
                </a:ext>
              </a:extLst>
            </p:cNvPr>
            <p:cNvSpPr>
              <a:spLocks/>
            </p:cNvSpPr>
            <p:nvPr/>
          </p:nvSpPr>
          <p:spPr bwMode="auto">
            <a:xfrm>
              <a:off x="9983609" y="4287825"/>
              <a:ext cx="305794" cy="285531"/>
            </a:xfrm>
            <a:custGeom>
              <a:avLst/>
              <a:gdLst>
                <a:gd name="T0" fmla="*/ 12 w 43"/>
                <a:gd name="T1" fmla="*/ 0 h 40"/>
                <a:gd name="T2" fmla="*/ 0 w 43"/>
                <a:gd name="T3" fmla="*/ 22 h 40"/>
                <a:gd name="T4" fmla="*/ 28 w 43"/>
                <a:gd name="T5" fmla="*/ 40 h 40"/>
                <a:gd name="T6" fmla="*/ 43 w 43"/>
                <a:gd name="T7" fmla="*/ 13 h 40"/>
                <a:gd name="T8" fmla="*/ 12 w 43"/>
                <a:gd name="T9" fmla="*/ 0 h 40"/>
              </a:gdLst>
              <a:ahLst/>
              <a:cxnLst>
                <a:cxn ang="0">
                  <a:pos x="T0" y="T1"/>
                </a:cxn>
                <a:cxn ang="0">
                  <a:pos x="T2" y="T3"/>
                </a:cxn>
                <a:cxn ang="0">
                  <a:pos x="T4" y="T5"/>
                </a:cxn>
                <a:cxn ang="0">
                  <a:pos x="T6" y="T7"/>
                </a:cxn>
                <a:cxn ang="0">
                  <a:pos x="T8" y="T9"/>
                </a:cxn>
              </a:cxnLst>
              <a:rect l="0" t="0" r="r" b="b"/>
              <a:pathLst>
                <a:path w="43" h="40">
                  <a:moveTo>
                    <a:pt x="12" y="0"/>
                  </a:moveTo>
                  <a:cubicBezTo>
                    <a:pt x="9" y="7"/>
                    <a:pt x="5" y="15"/>
                    <a:pt x="0" y="22"/>
                  </a:cubicBezTo>
                  <a:cubicBezTo>
                    <a:pt x="28" y="40"/>
                    <a:pt x="28" y="40"/>
                    <a:pt x="28" y="40"/>
                  </a:cubicBezTo>
                  <a:cubicBezTo>
                    <a:pt x="34" y="32"/>
                    <a:pt x="39" y="22"/>
                    <a:pt x="43" y="13"/>
                  </a:cubicBezTo>
                  <a:lnTo>
                    <a:pt x="12" y="0"/>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5" name="Freeform 88">
              <a:extLst>
                <a:ext uri="{FF2B5EF4-FFF2-40B4-BE49-F238E27FC236}">
                  <a16:creationId xmlns:a16="http://schemas.microsoft.com/office/drawing/2014/main" id="{7533C8E9-1246-834D-93BC-1DF7ECE8F597}"/>
                </a:ext>
              </a:extLst>
            </p:cNvPr>
            <p:cNvSpPr>
              <a:spLocks/>
            </p:cNvSpPr>
            <p:nvPr/>
          </p:nvSpPr>
          <p:spPr bwMode="auto">
            <a:xfrm>
              <a:off x="9640972" y="4672831"/>
              <a:ext cx="307636" cy="313163"/>
            </a:xfrm>
            <a:custGeom>
              <a:avLst/>
              <a:gdLst>
                <a:gd name="T0" fmla="*/ 20 w 43"/>
                <a:gd name="T1" fmla="*/ 0 h 44"/>
                <a:gd name="T2" fmla="*/ 0 w 43"/>
                <a:gd name="T3" fmla="*/ 16 h 44"/>
                <a:gd name="T4" fmla="*/ 19 w 43"/>
                <a:gd name="T5" fmla="*/ 44 h 44"/>
                <a:gd name="T6" fmla="*/ 43 w 43"/>
                <a:gd name="T7" fmla="*/ 24 h 44"/>
                <a:gd name="T8" fmla="*/ 20 w 43"/>
                <a:gd name="T9" fmla="*/ 0 h 44"/>
              </a:gdLst>
              <a:ahLst/>
              <a:cxnLst>
                <a:cxn ang="0">
                  <a:pos x="T0" y="T1"/>
                </a:cxn>
                <a:cxn ang="0">
                  <a:pos x="T2" y="T3"/>
                </a:cxn>
                <a:cxn ang="0">
                  <a:pos x="T4" y="T5"/>
                </a:cxn>
                <a:cxn ang="0">
                  <a:pos x="T6" y="T7"/>
                </a:cxn>
                <a:cxn ang="0">
                  <a:pos x="T8" y="T9"/>
                </a:cxn>
              </a:cxnLst>
              <a:rect l="0" t="0" r="r" b="b"/>
              <a:pathLst>
                <a:path w="43" h="44">
                  <a:moveTo>
                    <a:pt x="20" y="0"/>
                  </a:moveTo>
                  <a:cubicBezTo>
                    <a:pt x="14" y="6"/>
                    <a:pt x="7" y="11"/>
                    <a:pt x="0" y="16"/>
                  </a:cubicBezTo>
                  <a:cubicBezTo>
                    <a:pt x="19" y="44"/>
                    <a:pt x="19" y="44"/>
                    <a:pt x="19" y="44"/>
                  </a:cubicBezTo>
                  <a:cubicBezTo>
                    <a:pt x="27" y="38"/>
                    <a:pt x="36" y="31"/>
                    <a:pt x="43" y="24"/>
                  </a:cubicBezTo>
                  <a:lnTo>
                    <a:pt x="20" y="0"/>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6" name="Freeform 89">
              <a:extLst>
                <a:ext uri="{FF2B5EF4-FFF2-40B4-BE49-F238E27FC236}">
                  <a16:creationId xmlns:a16="http://schemas.microsoft.com/office/drawing/2014/main" id="{A48C71FA-5EE8-974D-9C23-F3C238723092}"/>
                </a:ext>
              </a:extLst>
            </p:cNvPr>
            <p:cNvSpPr>
              <a:spLocks/>
            </p:cNvSpPr>
            <p:nvPr/>
          </p:nvSpPr>
          <p:spPr bwMode="auto">
            <a:xfrm>
              <a:off x="9827027" y="4494144"/>
              <a:ext cx="320531" cy="307637"/>
            </a:xfrm>
            <a:custGeom>
              <a:avLst/>
              <a:gdLst>
                <a:gd name="T0" fmla="*/ 17 w 45"/>
                <a:gd name="T1" fmla="*/ 0 h 43"/>
                <a:gd name="T2" fmla="*/ 0 w 45"/>
                <a:gd name="T3" fmla="*/ 19 h 43"/>
                <a:gd name="T4" fmla="*/ 24 w 45"/>
                <a:gd name="T5" fmla="*/ 43 h 43"/>
                <a:gd name="T6" fmla="*/ 45 w 45"/>
                <a:gd name="T7" fmla="*/ 19 h 43"/>
                <a:gd name="T8" fmla="*/ 17 w 45"/>
                <a:gd name="T9" fmla="*/ 0 h 43"/>
              </a:gdLst>
              <a:ahLst/>
              <a:cxnLst>
                <a:cxn ang="0">
                  <a:pos x="T0" y="T1"/>
                </a:cxn>
                <a:cxn ang="0">
                  <a:pos x="T2" y="T3"/>
                </a:cxn>
                <a:cxn ang="0">
                  <a:pos x="T4" y="T5"/>
                </a:cxn>
                <a:cxn ang="0">
                  <a:pos x="T6" y="T7"/>
                </a:cxn>
                <a:cxn ang="0">
                  <a:pos x="T8" y="T9"/>
                </a:cxn>
              </a:cxnLst>
              <a:rect l="0" t="0" r="r" b="b"/>
              <a:pathLst>
                <a:path w="45" h="43">
                  <a:moveTo>
                    <a:pt x="17" y="0"/>
                  </a:moveTo>
                  <a:cubicBezTo>
                    <a:pt x="12" y="7"/>
                    <a:pt x="6" y="13"/>
                    <a:pt x="0" y="19"/>
                  </a:cubicBezTo>
                  <a:cubicBezTo>
                    <a:pt x="24" y="43"/>
                    <a:pt x="24" y="43"/>
                    <a:pt x="24" y="43"/>
                  </a:cubicBezTo>
                  <a:cubicBezTo>
                    <a:pt x="32" y="35"/>
                    <a:pt x="38" y="27"/>
                    <a:pt x="45" y="19"/>
                  </a:cubicBezTo>
                  <a:lnTo>
                    <a:pt x="17" y="0"/>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7" name="Freeform 90">
              <a:extLst>
                <a:ext uri="{FF2B5EF4-FFF2-40B4-BE49-F238E27FC236}">
                  <a16:creationId xmlns:a16="http://schemas.microsoft.com/office/drawing/2014/main" id="{05E4C973-2987-7844-809A-EE324EFEDDC2}"/>
                </a:ext>
              </a:extLst>
            </p:cNvPr>
            <p:cNvSpPr>
              <a:spLocks/>
            </p:cNvSpPr>
            <p:nvPr/>
          </p:nvSpPr>
          <p:spPr bwMode="auto">
            <a:xfrm>
              <a:off x="8964908" y="4973099"/>
              <a:ext cx="221056" cy="248689"/>
            </a:xfrm>
            <a:custGeom>
              <a:avLst/>
              <a:gdLst>
                <a:gd name="T0" fmla="*/ 24 w 31"/>
                <a:gd name="T1" fmla="*/ 0 h 35"/>
                <a:gd name="T2" fmla="*/ 2 w 31"/>
                <a:gd name="T3" fmla="*/ 2 h 35"/>
                <a:gd name="T4" fmla="*/ 0 w 31"/>
                <a:gd name="T5" fmla="*/ 2 h 35"/>
                <a:gd name="T6" fmla="*/ 0 w 31"/>
                <a:gd name="T7" fmla="*/ 35 h 35"/>
                <a:gd name="T8" fmla="*/ 2 w 31"/>
                <a:gd name="T9" fmla="*/ 35 h 35"/>
                <a:gd name="T10" fmla="*/ 31 w 31"/>
                <a:gd name="T11" fmla="*/ 33 h 35"/>
                <a:gd name="T12" fmla="*/ 24 w 3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1" h="35">
                  <a:moveTo>
                    <a:pt x="24" y="0"/>
                  </a:moveTo>
                  <a:cubicBezTo>
                    <a:pt x="17" y="1"/>
                    <a:pt x="9" y="2"/>
                    <a:pt x="2" y="2"/>
                  </a:cubicBezTo>
                  <a:cubicBezTo>
                    <a:pt x="1" y="2"/>
                    <a:pt x="1" y="2"/>
                    <a:pt x="0" y="2"/>
                  </a:cubicBezTo>
                  <a:cubicBezTo>
                    <a:pt x="0" y="35"/>
                    <a:pt x="0" y="35"/>
                    <a:pt x="0" y="35"/>
                  </a:cubicBezTo>
                  <a:cubicBezTo>
                    <a:pt x="1" y="35"/>
                    <a:pt x="1" y="35"/>
                    <a:pt x="2" y="35"/>
                  </a:cubicBezTo>
                  <a:cubicBezTo>
                    <a:pt x="11" y="35"/>
                    <a:pt x="21" y="35"/>
                    <a:pt x="31" y="33"/>
                  </a:cubicBezTo>
                  <a:lnTo>
                    <a:pt x="24" y="0"/>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8" name="Freeform 91">
              <a:extLst>
                <a:ext uri="{FF2B5EF4-FFF2-40B4-BE49-F238E27FC236}">
                  <a16:creationId xmlns:a16="http://schemas.microsoft.com/office/drawing/2014/main" id="{887D3F91-02D6-EE4D-85AA-4DFDF428B7B4}"/>
                </a:ext>
              </a:extLst>
            </p:cNvPr>
            <p:cNvSpPr>
              <a:spLocks/>
            </p:cNvSpPr>
            <p:nvPr/>
          </p:nvSpPr>
          <p:spPr bwMode="auto">
            <a:xfrm>
              <a:off x="8964908" y="2335162"/>
              <a:ext cx="221056" cy="248689"/>
            </a:xfrm>
            <a:custGeom>
              <a:avLst/>
              <a:gdLst>
                <a:gd name="T0" fmla="*/ 0 w 31"/>
                <a:gd name="T1" fmla="*/ 33 h 35"/>
                <a:gd name="T2" fmla="*/ 2 w 31"/>
                <a:gd name="T3" fmla="*/ 33 h 35"/>
                <a:gd name="T4" fmla="*/ 24 w 31"/>
                <a:gd name="T5" fmla="*/ 35 h 35"/>
                <a:gd name="T6" fmla="*/ 31 w 31"/>
                <a:gd name="T7" fmla="*/ 2 h 35"/>
                <a:gd name="T8" fmla="*/ 2 w 31"/>
                <a:gd name="T9" fmla="*/ 0 h 35"/>
                <a:gd name="T10" fmla="*/ 0 w 31"/>
                <a:gd name="T11" fmla="*/ 0 h 35"/>
                <a:gd name="T12" fmla="*/ 0 w 31"/>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1" h="35">
                  <a:moveTo>
                    <a:pt x="0" y="33"/>
                  </a:moveTo>
                  <a:cubicBezTo>
                    <a:pt x="1" y="33"/>
                    <a:pt x="1" y="33"/>
                    <a:pt x="2" y="33"/>
                  </a:cubicBezTo>
                  <a:cubicBezTo>
                    <a:pt x="9" y="33"/>
                    <a:pt x="17" y="34"/>
                    <a:pt x="24" y="35"/>
                  </a:cubicBezTo>
                  <a:cubicBezTo>
                    <a:pt x="31" y="2"/>
                    <a:pt x="31" y="2"/>
                    <a:pt x="31" y="2"/>
                  </a:cubicBezTo>
                  <a:cubicBezTo>
                    <a:pt x="21" y="1"/>
                    <a:pt x="11" y="0"/>
                    <a:pt x="2" y="0"/>
                  </a:cubicBezTo>
                  <a:cubicBezTo>
                    <a:pt x="1" y="0"/>
                    <a:pt x="1" y="0"/>
                    <a:pt x="0" y="0"/>
                  </a:cubicBezTo>
                  <a:lnTo>
                    <a:pt x="0" y="33"/>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9" name="Freeform 92">
              <a:extLst>
                <a:ext uri="{FF2B5EF4-FFF2-40B4-BE49-F238E27FC236}">
                  <a16:creationId xmlns:a16="http://schemas.microsoft.com/office/drawing/2014/main" id="{9346ED1D-B477-A646-94AF-63DEAE463785}"/>
                </a:ext>
              </a:extLst>
            </p:cNvPr>
            <p:cNvSpPr>
              <a:spLocks/>
            </p:cNvSpPr>
            <p:nvPr/>
          </p:nvSpPr>
          <p:spPr bwMode="auto">
            <a:xfrm>
              <a:off x="10162296" y="3517813"/>
              <a:ext cx="256056" cy="228425"/>
            </a:xfrm>
            <a:custGeom>
              <a:avLst/>
              <a:gdLst>
                <a:gd name="T0" fmla="*/ 0 w 36"/>
                <a:gd name="T1" fmla="*/ 7 h 32"/>
                <a:gd name="T2" fmla="*/ 3 w 36"/>
                <a:gd name="T3" fmla="*/ 32 h 32"/>
                <a:gd name="T4" fmla="*/ 36 w 36"/>
                <a:gd name="T5" fmla="*/ 32 h 32"/>
                <a:gd name="T6" fmla="*/ 33 w 36"/>
                <a:gd name="T7" fmla="*/ 0 h 32"/>
                <a:gd name="T8" fmla="*/ 0 w 36"/>
                <a:gd name="T9" fmla="*/ 7 h 32"/>
              </a:gdLst>
              <a:ahLst/>
              <a:cxnLst>
                <a:cxn ang="0">
                  <a:pos x="T0" y="T1"/>
                </a:cxn>
                <a:cxn ang="0">
                  <a:pos x="T2" y="T3"/>
                </a:cxn>
                <a:cxn ang="0">
                  <a:pos x="T4" y="T5"/>
                </a:cxn>
                <a:cxn ang="0">
                  <a:pos x="T6" y="T7"/>
                </a:cxn>
                <a:cxn ang="0">
                  <a:pos x="T8" y="T9"/>
                </a:cxn>
              </a:cxnLst>
              <a:rect l="0" t="0" r="r" b="b"/>
              <a:pathLst>
                <a:path w="36" h="32">
                  <a:moveTo>
                    <a:pt x="0" y="7"/>
                  </a:moveTo>
                  <a:cubicBezTo>
                    <a:pt x="2" y="15"/>
                    <a:pt x="3" y="23"/>
                    <a:pt x="3" y="32"/>
                  </a:cubicBezTo>
                  <a:cubicBezTo>
                    <a:pt x="36" y="32"/>
                    <a:pt x="36" y="32"/>
                    <a:pt x="36" y="32"/>
                  </a:cubicBezTo>
                  <a:cubicBezTo>
                    <a:pt x="36" y="21"/>
                    <a:pt x="35" y="11"/>
                    <a:pt x="33" y="0"/>
                  </a:cubicBezTo>
                  <a:lnTo>
                    <a:pt x="0" y="7"/>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0" name="Freeform 93">
              <a:extLst>
                <a:ext uri="{FF2B5EF4-FFF2-40B4-BE49-F238E27FC236}">
                  <a16:creationId xmlns:a16="http://schemas.microsoft.com/office/drawing/2014/main" id="{A9C9DD3B-482B-E549-82C6-4DC43F273C66}"/>
                </a:ext>
              </a:extLst>
            </p:cNvPr>
            <p:cNvSpPr>
              <a:spLocks/>
            </p:cNvSpPr>
            <p:nvPr/>
          </p:nvSpPr>
          <p:spPr bwMode="auto">
            <a:xfrm>
              <a:off x="9640972" y="2578324"/>
              <a:ext cx="307636" cy="305794"/>
            </a:xfrm>
            <a:custGeom>
              <a:avLst/>
              <a:gdLst>
                <a:gd name="T0" fmla="*/ 0 w 43"/>
                <a:gd name="T1" fmla="*/ 28 h 43"/>
                <a:gd name="T2" fmla="*/ 20 w 43"/>
                <a:gd name="T3" fmla="*/ 43 h 43"/>
                <a:gd name="T4" fmla="*/ 43 w 43"/>
                <a:gd name="T5" fmla="*/ 19 h 43"/>
                <a:gd name="T6" fmla="*/ 19 w 43"/>
                <a:gd name="T7" fmla="*/ 0 h 43"/>
                <a:gd name="T8" fmla="*/ 0 w 43"/>
                <a:gd name="T9" fmla="*/ 28 h 43"/>
              </a:gdLst>
              <a:ahLst/>
              <a:cxnLst>
                <a:cxn ang="0">
                  <a:pos x="T0" y="T1"/>
                </a:cxn>
                <a:cxn ang="0">
                  <a:pos x="T2" y="T3"/>
                </a:cxn>
                <a:cxn ang="0">
                  <a:pos x="T4" y="T5"/>
                </a:cxn>
                <a:cxn ang="0">
                  <a:pos x="T6" y="T7"/>
                </a:cxn>
                <a:cxn ang="0">
                  <a:pos x="T8" y="T9"/>
                </a:cxn>
              </a:cxnLst>
              <a:rect l="0" t="0" r="r" b="b"/>
              <a:pathLst>
                <a:path w="43" h="43">
                  <a:moveTo>
                    <a:pt x="0" y="28"/>
                  </a:moveTo>
                  <a:cubicBezTo>
                    <a:pt x="7" y="32"/>
                    <a:pt x="14" y="37"/>
                    <a:pt x="20" y="43"/>
                  </a:cubicBezTo>
                  <a:cubicBezTo>
                    <a:pt x="43" y="19"/>
                    <a:pt x="43" y="19"/>
                    <a:pt x="43" y="19"/>
                  </a:cubicBezTo>
                  <a:cubicBezTo>
                    <a:pt x="36" y="12"/>
                    <a:pt x="27" y="5"/>
                    <a:pt x="19" y="0"/>
                  </a:cubicBezTo>
                  <a:lnTo>
                    <a:pt x="0" y="28"/>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1" name="Freeform 94">
              <a:extLst>
                <a:ext uri="{FF2B5EF4-FFF2-40B4-BE49-F238E27FC236}">
                  <a16:creationId xmlns:a16="http://schemas.microsoft.com/office/drawing/2014/main" id="{8D3A5B8B-12F7-DE49-9C96-417B6A4D8317}"/>
                </a:ext>
              </a:extLst>
            </p:cNvPr>
            <p:cNvSpPr>
              <a:spLocks/>
            </p:cNvSpPr>
            <p:nvPr/>
          </p:nvSpPr>
          <p:spPr bwMode="auto">
            <a:xfrm>
              <a:off x="9827027" y="2755169"/>
              <a:ext cx="320531" cy="307637"/>
            </a:xfrm>
            <a:custGeom>
              <a:avLst/>
              <a:gdLst>
                <a:gd name="T0" fmla="*/ 0 w 45"/>
                <a:gd name="T1" fmla="*/ 24 h 43"/>
                <a:gd name="T2" fmla="*/ 17 w 45"/>
                <a:gd name="T3" fmla="*/ 43 h 43"/>
                <a:gd name="T4" fmla="*/ 45 w 45"/>
                <a:gd name="T5" fmla="*/ 24 h 43"/>
                <a:gd name="T6" fmla="*/ 24 w 45"/>
                <a:gd name="T7" fmla="*/ 0 h 43"/>
                <a:gd name="T8" fmla="*/ 0 w 45"/>
                <a:gd name="T9" fmla="*/ 24 h 43"/>
              </a:gdLst>
              <a:ahLst/>
              <a:cxnLst>
                <a:cxn ang="0">
                  <a:pos x="T0" y="T1"/>
                </a:cxn>
                <a:cxn ang="0">
                  <a:pos x="T2" y="T3"/>
                </a:cxn>
                <a:cxn ang="0">
                  <a:pos x="T4" y="T5"/>
                </a:cxn>
                <a:cxn ang="0">
                  <a:pos x="T6" y="T7"/>
                </a:cxn>
                <a:cxn ang="0">
                  <a:pos x="T8" y="T9"/>
                </a:cxn>
              </a:cxnLst>
              <a:rect l="0" t="0" r="r" b="b"/>
              <a:pathLst>
                <a:path w="45" h="43">
                  <a:moveTo>
                    <a:pt x="0" y="24"/>
                  </a:moveTo>
                  <a:cubicBezTo>
                    <a:pt x="6" y="30"/>
                    <a:pt x="12" y="36"/>
                    <a:pt x="17" y="43"/>
                  </a:cubicBezTo>
                  <a:cubicBezTo>
                    <a:pt x="45" y="24"/>
                    <a:pt x="45" y="24"/>
                    <a:pt x="45" y="24"/>
                  </a:cubicBezTo>
                  <a:cubicBezTo>
                    <a:pt x="38" y="16"/>
                    <a:pt x="32" y="8"/>
                    <a:pt x="24" y="0"/>
                  </a:cubicBezTo>
                  <a:lnTo>
                    <a:pt x="0" y="24"/>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2" name="Freeform 95">
              <a:extLst>
                <a:ext uri="{FF2B5EF4-FFF2-40B4-BE49-F238E27FC236}">
                  <a16:creationId xmlns:a16="http://schemas.microsoft.com/office/drawing/2014/main" id="{E783723E-A49D-E944-94BC-F954A7B4FA30}"/>
                </a:ext>
              </a:extLst>
            </p:cNvPr>
            <p:cNvSpPr>
              <a:spLocks/>
            </p:cNvSpPr>
            <p:nvPr/>
          </p:nvSpPr>
          <p:spPr bwMode="auto">
            <a:xfrm>
              <a:off x="9983609" y="2983594"/>
              <a:ext cx="305794" cy="285531"/>
            </a:xfrm>
            <a:custGeom>
              <a:avLst/>
              <a:gdLst>
                <a:gd name="T0" fmla="*/ 0 w 43"/>
                <a:gd name="T1" fmla="*/ 19 h 40"/>
                <a:gd name="T2" fmla="*/ 12 w 43"/>
                <a:gd name="T3" fmla="*/ 40 h 40"/>
                <a:gd name="T4" fmla="*/ 43 w 43"/>
                <a:gd name="T5" fmla="*/ 28 h 40"/>
                <a:gd name="T6" fmla="*/ 28 w 43"/>
                <a:gd name="T7" fmla="*/ 0 h 40"/>
                <a:gd name="T8" fmla="*/ 0 w 43"/>
                <a:gd name="T9" fmla="*/ 19 h 40"/>
              </a:gdLst>
              <a:ahLst/>
              <a:cxnLst>
                <a:cxn ang="0">
                  <a:pos x="T0" y="T1"/>
                </a:cxn>
                <a:cxn ang="0">
                  <a:pos x="T2" y="T3"/>
                </a:cxn>
                <a:cxn ang="0">
                  <a:pos x="T4" y="T5"/>
                </a:cxn>
                <a:cxn ang="0">
                  <a:pos x="T6" y="T7"/>
                </a:cxn>
                <a:cxn ang="0">
                  <a:pos x="T8" y="T9"/>
                </a:cxn>
              </a:cxnLst>
              <a:rect l="0" t="0" r="r" b="b"/>
              <a:pathLst>
                <a:path w="43" h="40">
                  <a:moveTo>
                    <a:pt x="0" y="19"/>
                  </a:moveTo>
                  <a:cubicBezTo>
                    <a:pt x="5" y="25"/>
                    <a:pt x="9" y="33"/>
                    <a:pt x="12" y="40"/>
                  </a:cubicBezTo>
                  <a:cubicBezTo>
                    <a:pt x="43" y="28"/>
                    <a:pt x="43" y="28"/>
                    <a:pt x="43" y="28"/>
                  </a:cubicBezTo>
                  <a:cubicBezTo>
                    <a:pt x="39" y="18"/>
                    <a:pt x="34" y="9"/>
                    <a:pt x="28" y="0"/>
                  </a:cubicBezTo>
                  <a:lnTo>
                    <a:pt x="0" y="19"/>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3" name="Freeform 96">
              <a:extLst>
                <a:ext uri="{FF2B5EF4-FFF2-40B4-BE49-F238E27FC236}">
                  <a16:creationId xmlns:a16="http://schemas.microsoft.com/office/drawing/2014/main" id="{3D75780B-937D-0D47-A88E-FC924C4E27A4}"/>
                </a:ext>
              </a:extLst>
            </p:cNvPr>
            <p:cNvSpPr>
              <a:spLocks/>
            </p:cNvSpPr>
            <p:nvPr/>
          </p:nvSpPr>
          <p:spPr bwMode="auto">
            <a:xfrm>
              <a:off x="10097821" y="3239650"/>
              <a:ext cx="285530" cy="265267"/>
            </a:xfrm>
            <a:custGeom>
              <a:avLst/>
              <a:gdLst>
                <a:gd name="T0" fmla="*/ 31 w 40"/>
                <a:gd name="T1" fmla="*/ 0 h 37"/>
                <a:gd name="T2" fmla="*/ 0 w 40"/>
                <a:gd name="T3" fmla="*/ 13 h 37"/>
                <a:gd name="T4" fmla="*/ 7 w 40"/>
                <a:gd name="T5" fmla="*/ 37 h 37"/>
                <a:gd name="T6" fmla="*/ 40 w 40"/>
                <a:gd name="T7" fmla="*/ 30 h 37"/>
                <a:gd name="T8" fmla="*/ 31 w 40"/>
                <a:gd name="T9" fmla="*/ 0 h 37"/>
              </a:gdLst>
              <a:ahLst/>
              <a:cxnLst>
                <a:cxn ang="0">
                  <a:pos x="T0" y="T1"/>
                </a:cxn>
                <a:cxn ang="0">
                  <a:pos x="T2" y="T3"/>
                </a:cxn>
                <a:cxn ang="0">
                  <a:pos x="T4" y="T5"/>
                </a:cxn>
                <a:cxn ang="0">
                  <a:pos x="T6" y="T7"/>
                </a:cxn>
                <a:cxn ang="0">
                  <a:pos x="T8" y="T9"/>
                </a:cxn>
              </a:cxnLst>
              <a:rect l="0" t="0" r="r" b="b"/>
              <a:pathLst>
                <a:path w="40" h="37">
                  <a:moveTo>
                    <a:pt x="31" y="0"/>
                  </a:moveTo>
                  <a:cubicBezTo>
                    <a:pt x="0" y="13"/>
                    <a:pt x="0" y="13"/>
                    <a:pt x="0" y="13"/>
                  </a:cubicBezTo>
                  <a:cubicBezTo>
                    <a:pt x="3" y="21"/>
                    <a:pt x="5" y="29"/>
                    <a:pt x="7" y="37"/>
                  </a:cubicBezTo>
                  <a:cubicBezTo>
                    <a:pt x="40" y="30"/>
                    <a:pt x="40" y="30"/>
                    <a:pt x="40" y="30"/>
                  </a:cubicBezTo>
                  <a:cubicBezTo>
                    <a:pt x="38" y="20"/>
                    <a:pt x="35" y="10"/>
                    <a:pt x="31" y="0"/>
                  </a:cubicBez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4" name="Freeform 97">
              <a:extLst>
                <a:ext uri="{FF2B5EF4-FFF2-40B4-BE49-F238E27FC236}">
                  <a16:creationId xmlns:a16="http://schemas.microsoft.com/office/drawing/2014/main" id="{7D828CE8-2BE8-2247-9AB9-58051D84B610}"/>
                </a:ext>
              </a:extLst>
            </p:cNvPr>
            <p:cNvSpPr>
              <a:spLocks/>
            </p:cNvSpPr>
            <p:nvPr/>
          </p:nvSpPr>
          <p:spPr bwMode="auto">
            <a:xfrm>
              <a:off x="9427284" y="2442006"/>
              <a:ext cx="292899" cy="300269"/>
            </a:xfrm>
            <a:custGeom>
              <a:avLst/>
              <a:gdLst>
                <a:gd name="T0" fmla="*/ 0 w 41"/>
                <a:gd name="T1" fmla="*/ 31 h 42"/>
                <a:gd name="T2" fmla="*/ 22 w 41"/>
                <a:gd name="T3" fmla="*/ 42 h 42"/>
                <a:gd name="T4" fmla="*/ 41 w 41"/>
                <a:gd name="T5" fmla="*/ 14 h 42"/>
                <a:gd name="T6" fmla="*/ 13 w 41"/>
                <a:gd name="T7" fmla="*/ 0 h 42"/>
                <a:gd name="T8" fmla="*/ 0 w 41"/>
                <a:gd name="T9" fmla="*/ 31 h 42"/>
              </a:gdLst>
              <a:ahLst/>
              <a:cxnLst>
                <a:cxn ang="0">
                  <a:pos x="T0" y="T1"/>
                </a:cxn>
                <a:cxn ang="0">
                  <a:pos x="T2" y="T3"/>
                </a:cxn>
                <a:cxn ang="0">
                  <a:pos x="T4" y="T5"/>
                </a:cxn>
                <a:cxn ang="0">
                  <a:pos x="T6" y="T7"/>
                </a:cxn>
                <a:cxn ang="0">
                  <a:pos x="T8" y="T9"/>
                </a:cxn>
              </a:cxnLst>
              <a:rect l="0" t="0" r="r" b="b"/>
              <a:pathLst>
                <a:path w="41" h="42">
                  <a:moveTo>
                    <a:pt x="0" y="31"/>
                  </a:moveTo>
                  <a:cubicBezTo>
                    <a:pt x="8" y="34"/>
                    <a:pt x="15" y="38"/>
                    <a:pt x="22" y="42"/>
                  </a:cubicBezTo>
                  <a:cubicBezTo>
                    <a:pt x="41" y="14"/>
                    <a:pt x="41" y="14"/>
                    <a:pt x="41" y="14"/>
                  </a:cubicBezTo>
                  <a:cubicBezTo>
                    <a:pt x="32" y="8"/>
                    <a:pt x="23" y="4"/>
                    <a:pt x="13" y="0"/>
                  </a:cubicBezTo>
                  <a:lnTo>
                    <a:pt x="0" y="31"/>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5" name="Freeform 98">
              <a:extLst>
                <a:ext uri="{FF2B5EF4-FFF2-40B4-BE49-F238E27FC236}">
                  <a16:creationId xmlns:a16="http://schemas.microsoft.com/office/drawing/2014/main" id="{B4A6A4CF-A586-0E4A-AD1F-55ED3C0694F5}"/>
                </a:ext>
              </a:extLst>
            </p:cNvPr>
            <p:cNvSpPr>
              <a:spLocks/>
            </p:cNvSpPr>
            <p:nvPr/>
          </p:nvSpPr>
          <p:spPr bwMode="auto">
            <a:xfrm>
              <a:off x="9198860" y="4923361"/>
              <a:ext cx="257899" cy="276320"/>
            </a:xfrm>
            <a:custGeom>
              <a:avLst/>
              <a:gdLst>
                <a:gd name="T0" fmla="*/ 36 w 36"/>
                <a:gd name="T1" fmla="*/ 31 h 39"/>
                <a:gd name="T2" fmla="*/ 24 w 36"/>
                <a:gd name="T3" fmla="*/ 0 h 39"/>
                <a:gd name="T4" fmla="*/ 0 w 36"/>
                <a:gd name="T5" fmla="*/ 6 h 39"/>
                <a:gd name="T6" fmla="*/ 7 w 36"/>
                <a:gd name="T7" fmla="*/ 39 h 39"/>
                <a:gd name="T8" fmla="*/ 36 w 36"/>
                <a:gd name="T9" fmla="*/ 31 h 39"/>
              </a:gdLst>
              <a:ahLst/>
              <a:cxnLst>
                <a:cxn ang="0">
                  <a:pos x="T0" y="T1"/>
                </a:cxn>
                <a:cxn ang="0">
                  <a:pos x="T2" y="T3"/>
                </a:cxn>
                <a:cxn ang="0">
                  <a:pos x="T4" y="T5"/>
                </a:cxn>
                <a:cxn ang="0">
                  <a:pos x="T6" y="T7"/>
                </a:cxn>
                <a:cxn ang="0">
                  <a:pos x="T8" y="T9"/>
                </a:cxn>
              </a:cxnLst>
              <a:rect l="0" t="0" r="r" b="b"/>
              <a:pathLst>
                <a:path w="36" h="39">
                  <a:moveTo>
                    <a:pt x="36" y="31"/>
                  </a:moveTo>
                  <a:cubicBezTo>
                    <a:pt x="24" y="0"/>
                    <a:pt x="24" y="0"/>
                    <a:pt x="24" y="0"/>
                  </a:cubicBezTo>
                  <a:cubicBezTo>
                    <a:pt x="16" y="2"/>
                    <a:pt x="8" y="4"/>
                    <a:pt x="0" y="6"/>
                  </a:cubicBezTo>
                  <a:cubicBezTo>
                    <a:pt x="7" y="39"/>
                    <a:pt x="7" y="39"/>
                    <a:pt x="7" y="39"/>
                  </a:cubicBezTo>
                  <a:cubicBezTo>
                    <a:pt x="17" y="37"/>
                    <a:pt x="27" y="34"/>
                    <a:pt x="36" y="31"/>
                  </a:cubicBez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6" name="Freeform 99">
              <a:extLst>
                <a:ext uri="{FF2B5EF4-FFF2-40B4-BE49-F238E27FC236}">
                  <a16:creationId xmlns:a16="http://schemas.microsoft.com/office/drawing/2014/main" id="{E708DD54-1790-F245-8EEB-546E73FE6545}"/>
                </a:ext>
              </a:extLst>
            </p:cNvPr>
            <p:cNvSpPr>
              <a:spLocks/>
            </p:cNvSpPr>
            <p:nvPr/>
          </p:nvSpPr>
          <p:spPr bwMode="auto">
            <a:xfrm>
              <a:off x="9427284" y="4822044"/>
              <a:ext cx="292899" cy="292900"/>
            </a:xfrm>
            <a:custGeom>
              <a:avLst/>
              <a:gdLst>
                <a:gd name="T0" fmla="*/ 22 w 41"/>
                <a:gd name="T1" fmla="*/ 0 h 41"/>
                <a:gd name="T2" fmla="*/ 0 w 41"/>
                <a:gd name="T3" fmla="*/ 10 h 41"/>
                <a:gd name="T4" fmla="*/ 13 w 41"/>
                <a:gd name="T5" fmla="*/ 41 h 41"/>
                <a:gd name="T6" fmla="*/ 41 w 41"/>
                <a:gd name="T7" fmla="*/ 28 h 41"/>
                <a:gd name="T8" fmla="*/ 22 w 41"/>
                <a:gd name="T9" fmla="*/ 0 h 41"/>
              </a:gdLst>
              <a:ahLst/>
              <a:cxnLst>
                <a:cxn ang="0">
                  <a:pos x="T0" y="T1"/>
                </a:cxn>
                <a:cxn ang="0">
                  <a:pos x="T2" y="T3"/>
                </a:cxn>
                <a:cxn ang="0">
                  <a:pos x="T4" y="T5"/>
                </a:cxn>
                <a:cxn ang="0">
                  <a:pos x="T6" y="T7"/>
                </a:cxn>
                <a:cxn ang="0">
                  <a:pos x="T8" y="T9"/>
                </a:cxn>
              </a:cxnLst>
              <a:rect l="0" t="0" r="r" b="b"/>
              <a:pathLst>
                <a:path w="41" h="41">
                  <a:moveTo>
                    <a:pt x="22" y="0"/>
                  </a:moveTo>
                  <a:cubicBezTo>
                    <a:pt x="15" y="4"/>
                    <a:pt x="8" y="7"/>
                    <a:pt x="0" y="10"/>
                  </a:cubicBezTo>
                  <a:cubicBezTo>
                    <a:pt x="13" y="41"/>
                    <a:pt x="13" y="41"/>
                    <a:pt x="13" y="41"/>
                  </a:cubicBezTo>
                  <a:cubicBezTo>
                    <a:pt x="23" y="37"/>
                    <a:pt x="32" y="33"/>
                    <a:pt x="41" y="28"/>
                  </a:cubicBezTo>
                  <a:lnTo>
                    <a:pt x="22" y="0"/>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7" name="Freeform 100">
              <a:extLst>
                <a:ext uri="{FF2B5EF4-FFF2-40B4-BE49-F238E27FC236}">
                  <a16:creationId xmlns:a16="http://schemas.microsoft.com/office/drawing/2014/main" id="{B264AD41-7B20-B447-B907-142CE09BCE5A}"/>
                </a:ext>
              </a:extLst>
            </p:cNvPr>
            <p:cNvSpPr>
              <a:spLocks/>
            </p:cNvSpPr>
            <p:nvPr/>
          </p:nvSpPr>
          <p:spPr bwMode="auto">
            <a:xfrm>
              <a:off x="9198860" y="2357268"/>
              <a:ext cx="265267" cy="283689"/>
            </a:xfrm>
            <a:custGeom>
              <a:avLst/>
              <a:gdLst>
                <a:gd name="T0" fmla="*/ 0 w 37"/>
                <a:gd name="T1" fmla="*/ 33 h 40"/>
                <a:gd name="T2" fmla="*/ 24 w 37"/>
                <a:gd name="T3" fmla="*/ 40 h 40"/>
                <a:gd name="T4" fmla="*/ 37 w 37"/>
                <a:gd name="T5" fmla="*/ 9 h 40"/>
                <a:gd name="T6" fmla="*/ 7 w 37"/>
                <a:gd name="T7" fmla="*/ 0 h 40"/>
                <a:gd name="T8" fmla="*/ 0 w 37"/>
                <a:gd name="T9" fmla="*/ 33 h 40"/>
              </a:gdLst>
              <a:ahLst/>
              <a:cxnLst>
                <a:cxn ang="0">
                  <a:pos x="T0" y="T1"/>
                </a:cxn>
                <a:cxn ang="0">
                  <a:pos x="T2" y="T3"/>
                </a:cxn>
                <a:cxn ang="0">
                  <a:pos x="T4" y="T5"/>
                </a:cxn>
                <a:cxn ang="0">
                  <a:pos x="T6" y="T7"/>
                </a:cxn>
                <a:cxn ang="0">
                  <a:pos x="T8" y="T9"/>
                </a:cxn>
              </a:cxnLst>
              <a:rect l="0" t="0" r="r" b="b"/>
              <a:pathLst>
                <a:path w="37" h="40">
                  <a:moveTo>
                    <a:pt x="0" y="33"/>
                  </a:moveTo>
                  <a:cubicBezTo>
                    <a:pt x="8" y="35"/>
                    <a:pt x="16" y="37"/>
                    <a:pt x="24" y="40"/>
                  </a:cubicBezTo>
                  <a:cubicBezTo>
                    <a:pt x="37" y="9"/>
                    <a:pt x="37" y="9"/>
                    <a:pt x="37" y="9"/>
                  </a:cubicBezTo>
                  <a:cubicBezTo>
                    <a:pt x="27" y="5"/>
                    <a:pt x="17" y="2"/>
                    <a:pt x="7" y="0"/>
                  </a:cubicBezTo>
                  <a:lnTo>
                    <a:pt x="0" y="33"/>
                  </a:lnTo>
                  <a:close/>
                </a:path>
              </a:pathLst>
            </a:custGeom>
            <a:solidFill>
              <a:srgbClr val="F16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8" name="Freeform 101">
              <a:extLst>
                <a:ext uri="{FF2B5EF4-FFF2-40B4-BE49-F238E27FC236}">
                  <a16:creationId xmlns:a16="http://schemas.microsoft.com/office/drawing/2014/main" id="{F9D86082-0DA3-204F-91F2-49883E6FE5E0}"/>
                </a:ext>
              </a:extLst>
            </p:cNvPr>
            <p:cNvSpPr>
              <a:spLocks/>
            </p:cNvSpPr>
            <p:nvPr/>
          </p:nvSpPr>
          <p:spPr bwMode="auto">
            <a:xfrm>
              <a:off x="8137790" y="4252824"/>
              <a:ext cx="213688" cy="206319"/>
            </a:xfrm>
            <a:custGeom>
              <a:avLst/>
              <a:gdLst>
                <a:gd name="T0" fmla="*/ 30 w 30"/>
                <a:gd name="T1" fmla="*/ 13 h 29"/>
                <a:gd name="T2" fmla="*/ 20 w 30"/>
                <a:gd name="T3" fmla="*/ 0 h 29"/>
                <a:gd name="T4" fmla="*/ 0 w 30"/>
                <a:gd name="T5" fmla="*/ 13 h 29"/>
                <a:gd name="T6" fmla="*/ 13 w 30"/>
                <a:gd name="T7" fmla="*/ 29 h 29"/>
                <a:gd name="T8" fmla="*/ 30 w 30"/>
                <a:gd name="T9" fmla="*/ 13 h 29"/>
              </a:gdLst>
              <a:ahLst/>
              <a:cxnLst>
                <a:cxn ang="0">
                  <a:pos x="T0" y="T1"/>
                </a:cxn>
                <a:cxn ang="0">
                  <a:pos x="T2" y="T3"/>
                </a:cxn>
                <a:cxn ang="0">
                  <a:pos x="T4" y="T5"/>
                </a:cxn>
                <a:cxn ang="0">
                  <a:pos x="T6" y="T7"/>
                </a:cxn>
                <a:cxn ang="0">
                  <a:pos x="T8" y="T9"/>
                </a:cxn>
              </a:cxnLst>
              <a:rect l="0" t="0" r="r" b="b"/>
              <a:pathLst>
                <a:path w="30" h="29">
                  <a:moveTo>
                    <a:pt x="30" y="13"/>
                  </a:moveTo>
                  <a:cubicBezTo>
                    <a:pt x="26" y="9"/>
                    <a:pt x="23" y="4"/>
                    <a:pt x="20" y="0"/>
                  </a:cubicBezTo>
                  <a:cubicBezTo>
                    <a:pt x="0" y="13"/>
                    <a:pt x="0" y="13"/>
                    <a:pt x="0" y="13"/>
                  </a:cubicBezTo>
                  <a:cubicBezTo>
                    <a:pt x="4" y="19"/>
                    <a:pt x="9" y="24"/>
                    <a:pt x="13" y="29"/>
                  </a:cubicBezTo>
                  <a:lnTo>
                    <a:pt x="30" y="13"/>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9" name="Freeform 102">
              <a:extLst>
                <a:ext uri="{FF2B5EF4-FFF2-40B4-BE49-F238E27FC236}">
                  <a16:creationId xmlns:a16="http://schemas.microsoft.com/office/drawing/2014/main" id="{3BC9117D-7629-A441-81DF-B32713C6BCA7}"/>
                </a:ext>
              </a:extLst>
            </p:cNvPr>
            <p:cNvSpPr>
              <a:spLocks/>
            </p:cNvSpPr>
            <p:nvPr/>
          </p:nvSpPr>
          <p:spPr bwMode="auto">
            <a:xfrm>
              <a:off x="8771484" y="2769906"/>
              <a:ext cx="149212" cy="186056"/>
            </a:xfrm>
            <a:custGeom>
              <a:avLst/>
              <a:gdLst>
                <a:gd name="T0" fmla="*/ 0 w 21"/>
                <a:gd name="T1" fmla="*/ 3 h 26"/>
                <a:gd name="T2" fmla="*/ 5 w 21"/>
                <a:gd name="T3" fmla="*/ 26 h 26"/>
                <a:gd name="T4" fmla="*/ 21 w 21"/>
                <a:gd name="T5" fmla="*/ 24 h 26"/>
                <a:gd name="T6" fmla="*/ 21 w 21"/>
                <a:gd name="T7" fmla="*/ 0 h 26"/>
                <a:gd name="T8" fmla="*/ 0 w 21"/>
                <a:gd name="T9" fmla="*/ 3 h 26"/>
              </a:gdLst>
              <a:ahLst/>
              <a:cxnLst>
                <a:cxn ang="0">
                  <a:pos x="T0" y="T1"/>
                </a:cxn>
                <a:cxn ang="0">
                  <a:pos x="T2" y="T3"/>
                </a:cxn>
                <a:cxn ang="0">
                  <a:pos x="T4" y="T5"/>
                </a:cxn>
                <a:cxn ang="0">
                  <a:pos x="T6" y="T7"/>
                </a:cxn>
                <a:cxn ang="0">
                  <a:pos x="T8" y="T9"/>
                </a:cxn>
              </a:cxnLst>
              <a:rect l="0" t="0" r="r" b="b"/>
              <a:pathLst>
                <a:path w="21" h="26">
                  <a:moveTo>
                    <a:pt x="0" y="3"/>
                  </a:moveTo>
                  <a:cubicBezTo>
                    <a:pt x="5" y="26"/>
                    <a:pt x="5" y="26"/>
                    <a:pt x="5" y="26"/>
                  </a:cubicBezTo>
                  <a:cubicBezTo>
                    <a:pt x="10" y="25"/>
                    <a:pt x="15" y="24"/>
                    <a:pt x="21" y="24"/>
                  </a:cubicBezTo>
                  <a:cubicBezTo>
                    <a:pt x="21" y="0"/>
                    <a:pt x="21" y="0"/>
                    <a:pt x="21" y="0"/>
                  </a:cubicBezTo>
                  <a:cubicBezTo>
                    <a:pt x="14" y="1"/>
                    <a:pt x="7" y="1"/>
                    <a:pt x="0" y="3"/>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0" name="Freeform 103">
              <a:extLst>
                <a:ext uri="{FF2B5EF4-FFF2-40B4-BE49-F238E27FC236}">
                  <a16:creationId xmlns:a16="http://schemas.microsoft.com/office/drawing/2014/main" id="{70D90CC0-191D-FE41-A01F-D0540CCA6D82}"/>
                </a:ext>
              </a:extLst>
            </p:cNvPr>
            <p:cNvSpPr>
              <a:spLocks/>
            </p:cNvSpPr>
            <p:nvPr/>
          </p:nvSpPr>
          <p:spPr bwMode="auto">
            <a:xfrm>
              <a:off x="8264897" y="4374405"/>
              <a:ext cx="200792" cy="213688"/>
            </a:xfrm>
            <a:custGeom>
              <a:avLst/>
              <a:gdLst>
                <a:gd name="T0" fmla="*/ 28 w 28"/>
                <a:gd name="T1" fmla="*/ 11 h 30"/>
                <a:gd name="T2" fmla="*/ 16 w 28"/>
                <a:gd name="T3" fmla="*/ 0 h 30"/>
                <a:gd name="T4" fmla="*/ 0 w 28"/>
                <a:gd name="T5" fmla="*/ 17 h 30"/>
                <a:gd name="T6" fmla="*/ 15 w 28"/>
                <a:gd name="T7" fmla="*/ 30 h 30"/>
                <a:gd name="T8" fmla="*/ 28 w 28"/>
                <a:gd name="T9" fmla="*/ 11 h 30"/>
              </a:gdLst>
              <a:ahLst/>
              <a:cxnLst>
                <a:cxn ang="0">
                  <a:pos x="T0" y="T1"/>
                </a:cxn>
                <a:cxn ang="0">
                  <a:pos x="T2" y="T3"/>
                </a:cxn>
                <a:cxn ang="0">
                  <a:pos x="T4" y="T5"/>
                </a:cxn>
                <a:cxn ang="0">
                  <a:pos x="T6" y="T7"/>
                </a:cxn>
                <a:cxn ang="0">
                  <a:pos x="T8" y="T9"/>
                </a:cxn>
              </a:cxnLst>
              <a:rect l="0" t="0" r="r" b="b"/>
              <a:pathLst>
                <a:path w="28" h="30">
                  <a:moveTo>
                    <a:pt x="28" y="11"/>
                  </a:moveTo>
                  <a:cubicBezTo>
                    <a:pt x="24" y="8"/>
                    <a:pt x="20" y="4"/>
                    <a:pt x="16" y="0"/>
                  </a:cubicBezTo>
                  <a:cubicBezTo>
                    <a:pt x="0" y="17"/>
                    <a:pt x="0" y="17"/>
                    <a:pt x="0" y="17"/>
                  </a:cubicBezTo>
                  <a:cubicBezTo>
                    <a:pt x="5" y="22"/>
                    <a:pt x="10" y="26"/>
                    <a:pt x="15" y="30"/>
                  </a:cubicBezTo>
                  <a:lnTo>
                    <a:pt x="28" y="11"/>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1" name="Freeform 104">
              <a:extLst>
                <a:ext uri="{FF2B5EF4-FFF2-40B4-BE49-F238E27FC236}">
                  <a16:creationId xmlns:a16="http://schemas.microsoft.com/office/drawing/2014/main" id="{D3C8DA15-CA8D-5B43-A09B-C411EAF8A5D6}"/>
                </a:ext>
              </a:extLst>
            </p:cNvPr>
            <p:cNvSpPr>
              <a:spLocks/>
            </p:cNvSpPr>
            <p:nvPr/>
          </p:nvSpPr>
          <p:spPr bwMode="auto">
            <a:xfrm>
              <a:off x="7988577" y="3959925"/>
              <a:ext cx="198951" cy="171319"/>
            </a:xfrm>
            <a:custGeom>
              <a:avLst/>
              <a:gdLst>
                <a:gd name="T0" fmla="*/ 28 w 28"/>
                <a:gd name="T1" fmla="*/ 15 h 24"/>
                <a:gd name="T2" fmla="*/ 23 w 28"/>
                <a:gd name="T3" fmla="*/ 0 h 24"/>
                <a:gd name="T4" fmla="*/ 0 w 28"/>
                <a:gd name="T5" fmla="*/ 5 h 24"/>
                <a:gd name="T6" fmla="*/ 6 w 28"/>
                <a:gd name="T7" fmla="*/ 24 h 24"/>
                <a:gd name="T8" fmla="*/ 28 w 28"/>
                <a:gd name="T9" fmla="*/ 15 h 24"/>
              </a:gdLst>
              <a:ahLst/>
              <a:cxnLst>
                <a:cxn ang="0">
                  <a:pos x="T0" y="T1"/>
                </a:cxn>
                <a:cxn ang="0">
                  <a:pos x="T2" y="T3"/>
                </a:cxn>
                <a:cxn ang="0">
                  <a:pos x="T4" y="T5"/>
                </a:cxn>
                <a:cxn ang="0">
                  <a:pos x="T6" y="T7"/>
                </a:cxn>
                <a:cxn ang="0">
                  <a:pos x="T8" y="T9"/>
                </a:cxn>
              </a:cxnLst>
              <a:rect l="0" t="0" r="r" b="b"/>
              <a:pathLst>
                <a:path w="28" h="24">
                  <a:moveTo>
                    <a:pt x="28" y="15"/>
                  </a:moveTo>
                  <a:cubicBezTo>
                    <a:pt x="26" y="10"/>
                    <a:pt x="24" y="5"/>
                    <a:pt x="23" y="0"/>
                  </a:cubicBezTo>
                  <a:cubicBezTo>
                    <a:pt x="0" y="5"/>
                    <a:pt x="0" y="5"/>
                    <a:pt x="0" y="5"/>
                  </a:cubicBezTo>
                  <a:cubicBezTo>
                    <a:pt x="2" y="11"/>
                    <a:pt x="4" y="18"/>
                    <a:pt x="6" y="24"/>
                  </a:cubicBezTo>
                  <a:lnTo>
                    <a:pt x="28" y="15"/>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2" name="Freeform 105">
              <a:extLst>
                <a:ext uri="{FF2B5EF4-FFF2-40B4-BE49-F238E27FC236}">
                  <a16:creationId xmlns:a16="http://schemas.microsoft.com/office/drawing/2014/main" id="{FD9E3794-4D24-244D-BF46-8E6141FAD5BA}"/>
                </a:ext>
              </a:extLst>
            </p:cNvPr>
            <p:cNvSpPr>
              <a:spLocks/>
            </p:cNvSpPr>
            <p:nvPr/>
          </p:nvSpPr>
          <p:spPr bwMode="auto">
            <a:xfrm>
              <a:off x="7966471" y="3803343"/>
              <a:ext cx="178686" cy="143687"/>
            </a:xfrm>
            <a:custGeom>
              <a:avLst/>
              <a:gdLst>
                <a:gd name="T0" fmla="*/ 25 w 25"/>
                <a:gd name="T1" fmla="*/ 16 h 20"/>
                <a:gd name="T2" fmla="*/ 24 w 25"/>
                <a:gd name="T3" fmla="*/ 0 h 20"/>
                <a:gd name="T4" fmla="*/ 0 w 25"/>
                <a:gd name="T5" fmla="*/ 0 h 20"/>
                <a:gd name="T6" fmla="*/ 2 w 25"/>
                <a:gd name="T7" fmla="*/ 20 h 20"/>
                <a:gd name="T8" fmla="*/ 25 w 25"/>
                <a:gd name="T9" fmla="*/ 16 h 20"/>
              </a:gdLst>
              <a:ahLst/>
              <a:cxnLst>
                <a:cxn ang="0">
                  <a:pos x="T0" y="T1"/>
                </a:cxn>
                <a:cxn ang="0">
                  <a:pos x="T2" y="T3"/>
                </a:cxn>
                <a:cxn ang="0">
                  <a:pos x="T4" y="T5"/>
                </a:cxn>
                <a:cxn ang="0">
                  <a:pos x="T6" y="T7"/>
                </a:cxn>
                <a:cxn ang="0">
                  <a:pos x="T8" y="T9"/>
                </a:cxn>
              </a:cxnLst>
              <a:rect l="0" t="0" r="r" b="b"/>
              <a:pathLst>
                <a:path w="25" h="20">
                  <a:moveTo>
                    <a:pt x="25" y="16"/>
                  </a:moveTo>
                  <a:cubicBezTo>
                    <a:pt x="24" y="10"/>
                    <a:pt x="24" y="5"/>
                    <a:pt x="24" y="0"/>
                  </a:cubicBezTo>
                  <a:cubicBezTo>
                    <a:pt x="0" y="0"/>
                    <a:pt x="0" y="0"/>
                    <a:pt x="0" y="0"/>
                  </a:cubicBezTo>
                  <a:cubicBezTo>
                    <a:pt x="0" y="7"/>
                    <a:pt x="1" y="14"/>
                    <a:pt x="2" y="20"/>
                  </a:cubicBezTo>
                  <a:lnTo>
                    <a:pt x="25" y="16"/>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3" name="Freeform 106">
              <a:extLst>
                <a:ext uri="{FF2B5EF4-FFF2-40B4-BE49-F238E27FC236}">
                  <a16:creationId xmlns:a16="http://schemas.microsoft.com/office/drawing/2014/main" id="{685CDCF1-CEE2-024A-89C7-4945CBD2E177}"/>
                </a:ext>
              </a:extLst>
            </p:cNvPr>
            <p:cNvSpPr>
              <a:spLocks/>
            </p:cNvSpPr>
            <p:nvPr/>
          </p:nvSpPr>
          <p:spPr bwMode="auto">
            <a:xfrm>
              <a:off x="8771484" y="4600988"/>
              <a:ext cx="149212" cy="186056"/>
            </a:xfrm>
            <a:custGeom>
              <a:avLst/>
              <a:gdLst>
                <a:gd name="T0" fmla="*/ 21 w 21"/>
                <a:gd name="T1" fmla="*/ 3 h 26"/>
                <a:gd name="T2" fmla="*/ 4 w 21"/>
                <a:gd name="T3" fmla="*/ 0 h 26"/>
                <a:gd name="T4" fmla="*/ 0 w 21"/>
                <a:gd name="T5" fmla="*/ 23 h 26"/>
                <a:gd name="T6" fmla="*/ 21 w 21"/>
                <a:gd name="T7" fmla="*/ 26 h 26"/>
                <a:gd name="T8" fmla="*/ 21 w 21"/>
                <a:gd name="T9" fmla="*/ 3 h 26"/>
              </a:gdLst>
              <a:ahLst/>
              <a:cxnLst>
                <a:cxn ang="0">
                  <a:pos x="T0" y="T1"/>
                </a:cxn>
                <a:cxn ang="0">
                  <a:pos x="T2" y="T3"/>
                </a:cxn>
                <a:cxn ang="0">
                  <a:pos x="T4" y="T5"/>
                </a:cxn>
                <a:cxn ang="0">
                  <a:pos x="T6" y="T7"/>
                </a:cxn>
                <a:cxn ang="0">
                  <a:pos x="T8" y="T9"/>
                </a:cxn>
              </a:cxnLst>
              <a:rect l="0" t="0" r="r" b="b"/>
              <a:pathLst>
                <a:path w="21" h="26">
                  <a:moveTo>
                    <a:pt x="21" y="3"/>
                  </a:moveTo>
                  <a:cubicBezTo>
                    <a:pt x="15" y="2"/>
                    <a:pt x="10" y="1"/>
                    <a:pt x="4" y="0"/>
                  </a:cubicBezTo>
                  <a:cubicBezTo>
                    <a:pt x="0" y="23"/>
                    <a:pt x="0" y="23"/>
                    <a:pt x="0" y="23"/>
                  </a:cubicBezTo>
                  <a:cubicBezTo>
                    <a:pt x="7" y="25"/>
                    <a:pt x="14" y="26"/>
                    <a:pt x="21" y="26"/>
                  </a:cubicBezTo>
                  <a:lnTo>
                    <a:pt x="21" y="3"/>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4" name="Freeform 107">
              <a:extLst>
                <a:ext uri="{FF2B5EF4-FFF2-40B4-BE49-F238E27FC236}">
                  <a16:creationId xmlns:a16="http://schemas.microsoft.com/office/drawing/2014/main" id="{A8267481-A9D6-DB43-851E-78188FFFD3CE}"/>
                </a:ext>
              </a:extLst>
            </p:cNvPr>
            <p:cNvSpPr>
              <a:spLocks/>
            </p:cNvSpPr>
            <p:nvPr/>
          </p:nvSpPr>
          <p:spPr bwMode="auto">
            <a:xfrm>
              <a:off x="8415952" y="4481249"/>
              <a:ext cx="191582" cy="206319"/>
            </a:xfrm>
            <a:custGeom>
              <a:avLst/>
              <a:gdLst>
                <a:gd name="T0" fmla="*/ 27 w 27"/>
                <a:gd name="T1" fmla="*/ 8 h 29"/>
                <a:gd name="T2" fmla="*/ 13 w 27"/>
                <a:gd name="T3" fmla="*/ 0 h 29"/>
                <a:gd name="T4" fmla="*/ 0 w 27"/>
                <a:gd name="T5" fmla="*/ 19 h 29"/>
                <a:gd name="T6" fmla="*/ 18 w 27"/>
                <a:gd name="T7" fmla="*/ 29 h 29"/>
                <a:gd name="T8" fmla="*/ 27 w 27"/>
                <a:gd name="T9" fmla="*/ 8 h 29"/>
              </a:gdLst>
              <a:ahLst/>
              <a:cxnLst>
                <a:cxn ang="0">
                  <a:pos x="T0" y="T1"/>
                </a:cxn>
                <a:cxn ang="0">
                  <a:pos x="T2" y="T3"/>
                </a:cxn>
                <a:cxn ang="0">
                  <a:pos x="T4" y="T5"/>
                </a:cxn>
                <a:cxn ang="0">
                  <a:pos x="T6" y="T7"/>
                </a:cxn>
                <a:cxn ang="0">
                  <a:pos x="T8" y="T9"/>
                </a:cxn>
              </a:cxnLst>
              <a:rect l="0" t="0" r="r" b="b"/>
              <a:pathLst>
                <a:path w="27" h="29">
                  <a:moveTo>
                    <a:pt x="27" y="8"/>
                  </a:moveTo>
                  <a:cubicBezTo>
                    <a:pt x="22" y="5"/>
                    <a:pt x="17" y="3"/>
                    <a:pt x="13" y="0"/>
                  </a:cubicBezTo>
                  <a:cubicBezTo>
                    <a:pt x="0" y="19"/>
                    <a:pt x="0" y="19"/>
                    <a:pt x="0" y="19"/>
                  </a:cubicBezTo>
                  <a:cubicBezTo>
                    <a:pt x="5" y="23"/>
                    <a:pt x="11" y="26"/>
                    <a:pt x="18" y="29"/>
                  </a:cubicBezTo>
                  <a:lnTo>
                    <a:pt x="27" y="8"/>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5" name="Freeform 108">
              <a:extLst>
                <a:ext uri="{FF2B5EF4-FFF2-40B4-BE49-F238E27FC236}">
                  <a16:creationId xmlns:a16="http://schemas.microsoft.com/office/drawing/2014/main" id="{E91DBF3D-03AF-F141-8476-5D3E001165D2}"/>
                </a:ext>
              </a:extLst>
            </p:cNvPr>
            <p:cNvSpPr>
              <a:spLocks/>
            </p:cNvSpPr>
            <p:nvPr/>
          </p:nvSpPr>
          <p:spPr bwMode="auto">
            <a:xfrm>
              <a:off x="8587271" y="4551250"/>
              <a:ext cx="169476" cy="208162"/>
            </a:xfrm>
            <a:custGeom>
              <a:avLst/>
              <a:gdLst>
                <a:gd name="T0" fmla="*/ 24 w 24"/>
                <a:gd name="T1" fmla="*/ 6 h 29"/>
                <a:gd name="T2" fmla="*/ 9 w 24"/>
                <a:gd name="T3" fmla="*/ 0 h 29"/>
                <a:gd name="T4" fmla="*/ 0 w 24"/>
                <a:gd name="T5" fmla="*/ 22 h 29"/>
                <a:gd name="T6" fmla="*/ 20 w 24"/>
                <a:gd name="T7" fmla="*/ 29 h 29"/>
                <a:gd name="T8" fmla="*/ 24 w 24"/>
                <a:gd name="T9" fmla="*/ 6 h 29"/>
              </a:gdLst>
              <a:ahLst/>
              <a:cxnLst>
                <a:cxn ang="0">
                  <a:pos x="T0" y="T1"/>
                </a:cxn>
                <a:cxn ang="0">
                  <a:pos x="T2" y="T3"/>
                </a:cxn>
                <a:cxn ang="0">
                  <a:pos x="T4" y="T5"/>
                </a:cxn>
                <a:cxn ang="0">
                  <a:pos x="T6" y="T7"/>
                </a:cxn>
                <a:cxn ang="0">
                  <a:pos x="T8" y="T9"/>
                </a:cxn>
              </a:cxnLst>
              <a:rect l="0" t="0" r="r" b="b"/>
              <a:pathLst>
                <a:path w="24" h="29">
                  <a:moveTo>
                    <a:pt x="24" y="6"/>
                  </a:moveTo>
                  <a:cubicBezTo>
                    <a:pt x="19" y="4"/>
                    <a:pt x="14" y="3"/>
                    <a:pt x="9" y="0"/>
                  </a:cubicBezTo>
                  <a:cubicBezTo>
                    <a:pt x="0" y="22"/>
                    <a:pt x="0" y="22"/>
                    <a:pt x="0" y="22"/>
                  </a:cubicBezTo>
                  <a:cubicBezTo>
                    <a:pt x="6" y="25"/>
                    <a:pt x="13" y="27"/>
                    <a:pt x="20" y="29"/>
                  </a:cubicBezTo>
                  <a:lnTo>
                    <a:pt x="24" y="6"/>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6" name="Freeform 109">
              <a:extLst>
                <a:ext uri="{FF2B5EF4-FFF2-40B4-BE49-F238E27FC236}">
                  <a16:creationId xmlns:a16="http://schemas.microsoft.com/office/drawing/2014/main" id="{50A0C076-8575-FA41-ACFF-5F22FAE90654}"/>
                </a:ext>
              </a:extLst>
            </p:cNvPr>
            <p:cNvSpPr>
              <a:spLocks/>
            </p:cNvSpPr>
            <p:nvPr/>
          </p:nvSpPr>
          <p:spPr bwMode="auto">
            <a:xfrm>
              <a:off x="8043841" y="4110980"/>
              <a:ext cx="208161" cy="191582"/>
            </a:xfrm>
            <a:custGeom>
              <a:avLst/>
              <a:gdLst>
                <a:gd name="T0" fmla="*/ 29 w 29"/>
                <a:gd name="T1" fmla="*/ 14 h 27"/>
                <a:gd name="T2" fmla="*/ 22 w 29"/>
                <a:gd name="T3" fmla="*/ 0 h 27"/>
                <a:gd name="T4" fmla="*/ 0 w 29"/>
                <a:gd name="T5" fmla="*/ 9 h 27"/>
                <a:gd name="T6" fmla="*/ 10 w 29"/>
                <a:gd name="T7" fmla="*/ 27 h 27"/>
                <a:gd name="T8" fmla="*/ 29 w 29"/>
                <a:gd name="T9" fmla="*/ 14 h 27"/>
              </a:gdLst>
              <a:ahLst/>
              <a:cxnLst>
                <a:cxn ang="0">
                  <a:pos x="T0" y="T1"/>
                </a:cxn>
                <a:cxn ang="0">
                  <a:pos x="T2" y="T3"/>
                </a:cxn>
                <a:cxn ang="0">
                  <a:pos x="T4" y="T5"/>
                </a:cxn>
                <a:cxn ang="0">
                  <a:pos x="T6" y="T7"/>
                </a:cxn>
                <a:cxn ang="0">
                  <a:pos x="T8" y="T9"/>
                </a:cxn>
              </a:cxnLst>
              <a:rect l="0" t="0" r="r" b="b"/>
              <a:pathLst>
                <a:path w="29" h="27">
                  <a:moveTo>
                    <a:pt x="29" y="14"/>
                  </a:moveTo>
                  <a:cubicBezTo>
                    <a:pt x="27" y="10"/>
                    <a:pt x="24" y="5"/>
                    <a:pt x="22" y="0"/>
                  </a:cubicBezTo>
                  <a:cubicBezTo>
                    <a:pt x="0" y="9"/>
                    <a:pt x="0" y="9"/>
                    <a:pt x="0" y="9"/>
                  </a:cubicBezTo>
                  <a:cubicBezTo>
                    <a:pt x="3" y="16"/>
                    <a:pt x="6" y="22"/>
                    <a:pt x="10" y="27"/>
                  </a:cubicBezTo>
                  <a:lnTo>
                    <a:pt x="29" y="14"/>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7" name="Freeform 110">
              <a:extLst>
                <a:ext uri="{FF2B5EF4-FFF2-40B4-BE49-F238E27FC236}">
                  <a16:creationId xmlns:a16="http://schemas.microsoft.com/office/drawing/2014/main" id="{58891076-DFEA-1648-9268-709277E18C4C}"/>
                </a:ext>
              </a:extLst>
            </p:cNvPr>
            <p:cNvSpPr>
              <a:spLocks/>
            </p:cNvSpPr>
            <p:nvPr/>
          </p:nvSpPr>
          <p:spPr bwMode="auto">
            <a:xfrm>
              <a:off x="8415952" y="2869381"/>
              <a:ext cx="191582" cy="213688"/>
            </a:xfrm>
            <a:custGeom>
              <a:avLst/>
              <a:gdLst>
                <a:gd name="T0" fmla="*/ 13 w 27"/>
                <a:gd name="T1" fmla="*/ 30 h 30"/>
                <a:gd name="T2" fmla="*/ 27 w 27"/>
                <a:gd name="T3" fmla="*/ 21 h 30"/>
                <a:gd name="T4" fmla="*/ 18 w 27"/>
                <a:gd name="T5" fmla="*/ 0 h 30"/>
                <a:gd name="T6" fmla="*/ 0 w 27"/>
                <a:gd name="T7" fmla="*/ 10 h 30"/>
                <a:gd name="T8" fmla="*/ 13 w 27"/>
                <a:gd name="T9" fmla="*/ 30 h 30"/>
              </a:gdLst>
              <a:ahLst/>
              <a:cxnLst>
                <a:cxn ang="0">
                  <a:pos x="T0" y="T1"/>
                </a:cxn>
                <a:cxn ang="0">
                  <a:pos x="T2" y="T3"/>
                </a:cxn>
                <a:cxn ang="0">
                  <a:pos x="T4" y="T5"/>
                </a:cxn>
                <a:cxn ang="0">
                  <a:pos x="T6" y="T7"/>
                </a:cxn>
                <a:cxn ang="0">
                  <a:pos x="T8" y="T9"/>
                </a:cxn>
              </a:cxnLst>
              <a:rect l="0" t="0" r="r" b="b"/>
              <a:pathLst>
                <a:path w="27" h="30">
                  <a:moveTo>
                    <a:pt x="13" y="30"/>
                  </a:moveTo>
                  <a:cubicBezTo>
                    <a:pt x="17" y="27"/>
                    <a:pt x="22" y="24"/>
                    <a:pt x="27" y="21"/>
                  </a:cubicBezTo>
                  <a:cubicBezTo>
                    <a:pt x="18" y="0"/>
                    <a:pt x="18" y="0"/>
                    <a:pt x="18" y="0"/>
                  </a:cubicBezTo>
                  <a:cubicBezTo>
                    <a:pt x="11" y="3"/>
                    <a:pt x="5" y="6"/>
                    <a:pt x="0" y="10"/>
                  </a:cubicBezTo>
                  <a:lnTo>
                    <a:pt x="13" y="3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8" name="Freeform 111">
              <a:extLst>
                <a:ext uri="{FF2B5EF4-FFF2-40B4-BE49-F238E27FC236}">
                  <a16:creationId xmlns:a16="http://schemas.microsoft.com/office/drawing/2014/main" id="{B9FADB2E-EC72-7B49-88F2-EBF11FD10362}"/>
                </a:ext>
              </a:extLst>
            </p:cNvPr>
            <p:cNvSpPr>
              <a:spLocks/>
            </p:cNvSpPr>
            <p:nvPr/>
          </p:nvSpPr>
          <p:spPr bwMode="auto">
            <a:xfrm>
              <a:off x="7966471" y="3611761"/>
              <a:ext cx="178686" cy="141845"/>
            </a:xfrm>
            <a:custGeom>
              <a:avLst/>
              <a:gdLst>
                <a:gd name="T0" fmla="*/ 24 w 25"/>
                <a:gd name="T1" fmla="*/ 20 h 20"/>
                <a:gd name="T2" fmla="*/ 25 w 25"/>
                <a:gd name="T3" fmla="*/ 5 h 20"/>
                <a:gd name="T4" fmla="*/ 2 w 25"/>
                <a:gd name="T5" fmla="*/ 0 h 20"/>
                <a:gd name="T6" fmla="*/ 0 w 25"/>
                <a:gd name="T7" fmla="*/ 20 h 20"/>
                <a:gd name="T8" fmla="*/ 24 w 25"/>
                <a:gd name="T9" fmla="*/ 20 h 20"/>
              </a:gdLst>
              <a:ahLst/>
              <a:cxnLst>
                <a:cxn ang="0">
                  <a:pos x="T0" y="T1"/>
                </a:cxn>
                <a:cxn ang="0">
                  <a:pos x="T2" y="T3"/>
                </a:cxn>
                <a:cxn ang="0">
                  <a:pos x="T4" y="T5"/>
                </a:cxn>
                <a:cxn ang="0">
                  <a:pos x="T6" y="T7"/>
                </a:cxn>
                <a:cxn ang="0">
                  <a:pos x="T8" y="T9"/>
                </a:cxn>
              </a:cxnLst>
              <a:rect l="0" t="0" r="r" b="b"/>
              <a:pathLst>
                <a:path w="25" h="20">
                  <a:moveTo>
                    <a:pt x="24" y="20"/>
                  </a:moveTo>
                  <a:cubicBezTo>
                    <a:pt x="24" y="15"/>
                    <a:pt x="24" y="10"/>
                    <a:pt x="25" y="5"/>
                  </a:cubicBezTo>
                  <a:cubicBezTo>
                    <a:pt x="2" y="0"/>
                    <a:pt x="2" y="0"/>
                    <a:pt x="2" y="0"/>
                  </a:cubicBezTo>
                  <a:cubicBezTo>
                    <a:pt x="1" y="7"/>
                    <a:pt x="0" y="13"/>
                    <a:pt x="0" y="20"/>
                  </a:cubicBezTo>
                  <a:lnTo>
                    <a:pt x="24" y="2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9" name="Freeform 112">
              <a:extLst>
                <a:ext uri="{FF2B5EF4-FFF2-40B4-BE49-F238E27FC236}">
                  <a16:creationId xmlns:a16="http://schemas.microsoft.com/office/drawing/2014/main" id="{F78B3A3E-2567-C847-A0BA-B3568C4AB886}"/>
                </a:ext>
              </a:extLst>
            </p:cNvPr>
            <p:cNvSpPr>
              <a:spLocks/>
            </p:cNvSpPr>
            <p:nvPr/>
          </p:nvSpPr>
          <p:spPr bwMode="auto">
            <a:xfrm>
              <a:off x="8264897" y="2968857"/>
              <a:ext cx="200792" cy="215530"/>
            </a:xfrm>
            <a:custGeom>
              <a:avLst/>
              <a:gdLst>
                <a:gd name="T0" fmla="*/ 16 w 28"/>
                <a:gd name="T1" fmla="*/ 30 h 30"/>
                <a:gd name="T2" fmla="*/ 28 w 28"/>
                <a:gd name="T3" fmla="*/ 19 h 30"/>
                <a:gd name="T4" fmla="*/ 15 w 28"/>
                <a:gd name="T5" fmla="*/ 0 h 30"/>
                <a:gd name="T6" fmla="*/ 0 w 28"/>
                <a:gd name="T7" fmla="*/ 13 h 30"/>
                <a:gd name="T8" fmla="*/ 16 w 28"/>
                <a:gd name="T9" fmla="*/ 30 h 30"/>
              </a:gdLst>
              <a:ahLst/>
              <a:cxnLst>
                <a:cxn ang="0">
                  <a:pos x="T0" y="T1"/>
                </a:cxn>
                <a:cxn ang="0">
                  <a:pos x="T2" y="T3"/>
                </a:cxn>
                <a:cxn ang="0">
                  <a:pos x="T4" y="T5"/>
                </a:cxn>
                <a:cxn ang="0">
                  <a:pos x="T6" y="T7"/>
                </a:cxn>
                <a:cxn ang="0">
                  <a:pos x="T8" y="T9"/>
                </a:cxn>
              </a:cxnLst>
              <a:rect l="0" t="0" r="r" b="b"/>
              <a:pathLst>
                <a:path w="28" h="30">
                  <a:moveTo>
                    <a:pt x="16" y="30"/>
                  </a:moveTo>
                  <a:cubicBezTo>
                    <a:pt x="20" y="26"/>
                    <a:pt x="24" y="23"/>
                    <a:pt x="28" y="19"/>
                  </a:cubicBezTo>
                  <a:cubicBezTo>
                    <a:pt x="15" y="0"/>
                    <a:pt x="15" y="0"/>
                    <a:pt x="15" y="0"/>
                  </a:cubicBezTo>
                  <a:cubicBezTo>
                    <a:pt x="10" y="4"/>
                    <a:pt x="5" y="9"/>
                    <a:pt x="0" y="13"/>
                  </a:cubicBezTo>
                  <a:lnTo>
                    <a:pt x="16" y="3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0" name="Freeform 113">
              <a:extLst>
                <a:ext uri="{FF2B5EF4-FFF2-40B4-BE49-F238E27FC236}">
                  <a16:creationId xmlns:a16="http://schemas.microsoft.com/office/drawing/2014/main" id="{53809ACC-CD90-CC44-A652-6B7CB4374424}"/>
                </a:ext>
              </a:extLst>
            </p:cNvPr>
            <p:cNvSpPr>
              <a:spLocks/>
            </p:cNvSpPr>
            <p:nvPr/>
          </p:nvSpPr>
          <p:spPr bwMode="auto">
            <a:xfrm>
              <a:off x="8587271" y="2799380"/>
              <a:ext cx="169476" cy="206319"/>
            </a:xfrm>
            <a:custGeom>
              <a:avLst/>
              <a:gdLst>
                <a:gd name="T0" fmla="*/ 0 w 24"/>
                <a:gd name="T1" fmla="*/ 7 h 29"/>
                <a:gd name="T2" fmla="*/ 9 w 24"/>
                <a:gd name="T3" fmla="*/ 29 h 29"/>
                <a:gd name="T4" fmla="*/ 24 w 24"/>
                <a:gd name="T5" fmla="*/ 23 h 29"/>
                <a:gd name="T6" fmla="*/ 20 w 24"/>
                <a:gd name="T7" fmla="*/ 0 h 29"/>
                <a:gd name="T8" fmla="*/ 0 w 24"/>
                <a:gd name="T9" fmla="*/ 7 h 29"/>
              </a:gdLst>
              <a:ahLst/>
              <a:cxnLst>
                <a:cxn ang="0">
                  <a:pos x="T0" y="T1"/>
                </a:cxn>
                <a:cxn ang="0">
                  <a:pos x="T2" y="T3"/>
                </a:cxn>
                <a:cxn ang="0">
                  <a:pos x="T4" y="T5"/>
                </a:cxn>
                <a:cxn ang="0">
                  <a:pos x="T6" y="T7"/>
                </a:cxn>
                <a:cxn ang="0">
                  <a:pos x="T8" y="T9"/>
                </a:cxn>
              </a:cxnLst>
              <a:rect l="0" t="0" r="r" b="b"/>
              <a:pathLst>
                <a:path w="24" h="29">
                  <a:moveTo>
                    <a:pt x="0" y="7"/>
                  </a:moveTo>
                  <a:cubicBezTo>
                    <a:pt x="9" y="29"/>
                    <a:pt x="9" y="29"/>
                    <a:pt x="9" y="29"/>
                  </a:cubicBezTo>
                  <a:cubicBezTo>
                    <a:pt x="14" y="27"/>
                    <a:pt x="19" y="25"/>
                    <a:pt x="24" y="23"/>
                  </a:cubicBezTo>
                  <a:cubicBezTo>
                    <a:pt x="20" y="0"/>
                    <a:pt x="20" y="0"/>
                    <a:pt x="20" y="0"/>
                  </a:cubicBezTo>
                  <a:cubicBezTo>
                    <a:pt x="13" y="2"/>
                    <a:pt x="6" y="4"/>
                    <a:pt x="0" y="7"/>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1" name="Freeform 114">
              <a:extLst>
                <a:ext uri="{FF2B5EF4-FFF2-40B4-BE49-F238E27FC236}">
                  <a16:creationId xmlns:a16="http://schemas.microsoft.com/office/drawing/2014/main" id="{47BD4D94-2D47-FC46-AC59-FD109E956E66}"/>
                </a:ext>
              </a:extLst>
            </p:cNvPr>
            <p:cNvSpPr>
              <a:spLocks/>
            </p:cNvSpPr>
            <p:nvPr/>
          </p:nvSpPr>
          <p:spPr bwMode="auto">
            <a:xfrm>
              <a:off x="7988577" y="3425706"/>
              <a:ext cx="198951" cy="171319"/>
            </a:xfrm>
            <a:custGeom>
              <a:avLst/>
              <a:gdLst>
                <a:gd name="T0" fmla="*/ 23 w 28"/>
                <a:gd name="T1" fmla="*/ 24 h 24"/>
                <a:gd name="T2" fmla="*/ 28 w 28"/>
                <a:gd name="T3" fmla="*/ 9 h 24"/>
                <a:gd name="T4" fmla="*/ 6 w 28"/>
                <a:gd name="T5" fmla="*/ 0 h 24"/>
                <a:gd name="T6" fmla="*/ 0 w 28"/>
                <a:gd name="T7" fmla="*/ 20 h 24"/>
                <a:gd name="T8" fmla="*/ 23 w 28"/>
                <a:gd name="T9" fmla="*/ 24 h 24"/>
              </a:gdLst>
              <a:ahLst/>
              <a:cxnLst>
                <a:cxn ang="0">
                  <a:pos x="T0" y="T1"/>
                </a:cxn>
                <a:cxn ang="0">
                  <a:pos x="T2" y="T3"/>
                </a:cxn>
                <a:cxn ang="0">
                  <a:pos x="T4" y="T5"/>
                </a:cxn>
                <a:cxn ang="0">
                  <a:pos x="T6" y="T7"/>
                </a:cxn>
                <a:cxn ang="0">
                  <a:pos x="T8" y="T9"/>
                </a:cxn>
              </a:cxnLst>
              <a:rect l="0" t="0" r="r" b="b"/>
              <a:pathLst>
                <a:path w="28" h="24">
                  <a:moveTo>
                    <a:pt x="23" y="24"/>
                  </a:moveTo>
                  <a:cubicBezTo>
                    <a:pt x="24" y="19"/>
                    <a:pt x="26" y="14"/>
                    <a:pt x="28" y="9"/>
                  </a:cubicBezTo>
                  <a:cubicBezTo>
                    <a:pt x="6" y="0"/>
                    <a:pt x="6" y="0"/>
                    <a:pt x="6" y="0"/>
                  </a:cubicBezTo>
                  <a:cubicBezTo>
                    <a:pt x="4" y="6"/>
                    <a:pt x="2" y="13"/>
                    <a:pt x="0" y="20"/>
                  </a:cubicBezTo>
                  <a:lnTo>
                    <a:pt x="23" y="2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2" name="Freeform 115">
              <a:extLst>
                <a:ext uri="{FF2B5EF4-FFF2-40B4-BE49-F238E27FC236}">
                  <a16:creationId xmlns:a16="http://schemas.microsoft.com/office/drawing/2014/main" id="{6B72E260-3811-4841-AF84-92E393DE7387}"/>
                </a:ext>
              </a:extLst>
            </p:cNvPr>
            <p:cNvSpPr>
              <a:spLocks/>
            </p:cNvSpPr>
            <p:nvPr/>
          </p:nvSpPr>
          <p:spPr bwMode="auto">
            <a:xfrm>
              <a:off x="8043841" y="3254387"/>
              <a:ext cx="208161" cy="193425"/>
            </a:xfrm>
            <a:custGeom>
              <a:avLst/>
              <a:gdLst>
                <a:gd name="T0" fmla="*/ 22 w 29"/>
                <a:gd name="T1" fmla="*/ 27 h 27"/>
                <a:gd name="T2" fmla="*/ 29 w 29"/>
                <a:gd name="T3" fmla="*/ 13 h 27"/>
                <a:gd name="T4" fmla="*/ 10 w 29"/>
                <a:gd name="T5" fmla="*/ 0 h 27"/>
                <a:gd name="T6" fmla="*/ 0 w 29"/>
                <a:gd name="T7" fmla="*/ 18 h 27"/>
                <a:gd name="T8" fmla="*/ 22 w 29"/>
                <a:gd name="T9" fmla="*/ 27 h 27"/>
              </a:gdLst>
              <a:ahLst/>
              <a:cxnLst>
                <a:cxn ang="0">
                  <a:pos x="T0" y="T1"/>
                </a:cxn>
                <a:cxn ang="0">
                  <a:pos x="T2" y="T3"/>
                </a:cxn>
                <a:cxn ang="0">
                  <a:pos x="T4" y="T5"/>
                </a:cxn>
                <a:cxn ang="0">
                  <a:pos x="T6" y="T7"/>
                </a:cxn>
                <a:cxn ang="0">
                  <a:pos x="T8" y="T9"/>
                </a:cxn>
              </a:cxnLst>
              <a:rect l="0" t="0" r="r" b="b"/>
              <a:pathLst>
                <a:path w="29" h="27">
                  <a:moveTo>
                    <a:pt x="22" y="27"/>
                  </a:moveTo>
                  <a:cubicBezTo>
                    <a:pt x="24" y="22"/>
                    <a:pt x="27" y="17"/>
                    <a:pt x="29" y="13"/>
                  </a:cubicBezTo>
                  <a:cubicBezTo>
                    <a:pt x="10" y="0"/>
                    <a:pt x="10" y="0"/>
                    <a:pt x="10" y="0"/>
                  </a:cubicBezTo>
                  <a:cubicBezTo>
                    <a:pt x="6" y="6"/>
                    <a:pt x="3" y="12"/>
                    <a:pt x="0" y="18"/>
                  </a:cubicBezTo>
                  <a:lnTo>
                    <a:pt x="22" y="27"/>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3" name="Freeform 116">
              <a:extLst>
                <a:ext uri="{FF2B5EF4-FFF2-40B4-BE49-F238E27FC236}">
                  <a16:creationId xmlns:a16="http://schemas.microsoft.com/office/drawing/2014/main" id="{31E6DA0B-B2BA-034D-A431-87D6E83EB1E8}"/>
                </a:ext>
              </a:extLst>
            </p:cNvPr>
            <p:cNvSpPr>
              <a:spLocks/>
            </p:cNvSpPr>
            <p:nvPr/>
          </p:nvSpPr>
          <p:spPr bwMode="auto">
            <a:xfrm>
              <a:off x="8137790" y="3097806"/>
              <a:ext cx="213688" cy="206319"/>
            </a:xfrm>
            <a:custGeom>
              <a:avLst/>
              <a:gdLst>
                <a:gd name="T0" fmla="*/ 20 w 30"/>
                <a:gd name="T1" fmla="*/ 29 h 29"/>
                <a:gd name="T2" fmla="*/ 30 w 30"/>
                <a:gd name="T3" fmla="*/ 17 h 29"/>
                <a:gd name="T4" fmla="*/ 13 w 30"/>
                <a:gd name="T5" fmla="*/ 0 h 29"/>
                <a:gd name="T6" fmla="*/ 0 w 30"/>
                <a:gd name="T7" fmla="*/ 16 h 29"/>
                <a:gd name="T8" fmla="*/ 20 w 30"/>
                <a:gd name="T9" fmla="*/ 29 h 29"/>
              </a:gdLst>
              <a:ahLst/>
              <a:cxnLst>
                <a:cxn ang="0">
                  <a:pos x="T0" y="T1"/>
                </a:cxn>
                <a:cxn ang="0">
                  <a:pos x="T2" y="T3"/>
                </a:cxn>
                <a:cxn ang="0">
                  <a:pos x="T4" y="T5"/>
                </a:cxn>
                <a:cxn ang="0">
                  <a:pos x="T6" y="T7"/>
                </a:cxn>
                <a:cxn ang="0">
                  <a:pos x="T8" y="T9"/>
                </a:cxn>
              </a:cxnLst>
              <a:rect l="0" t="0" r="r" b="b"/>
              <a:pathLst>
                <a:path w="30" h="29">
                  <a:moveTo>
                    <a:pt x="20" y="29"/>
                  </a:moveTo>
                  <a:cubicBezTo>
                    <a:pt x="23" y="25"/>
                    <a:pt x="26" y="21"/>
                    <a:pt x="30" y="17"/>
                  </a:cubicBezTo>
                  <a:cubicBezTo>
                    <a:pt x="13" y="0"/>
                    <a:pt x="13" y="0"/>
                    <a:pt x="13" y="0"/>
                  </a:cubicBezTo>
                  <a:cubicBezTo>
                    <a:pt x="9" y="5"/>
                    <a:pt x="4" y="11"/>
                    <a:pt x="0" y="16"/>
                  </a:cubicBezTo>
                  <a:lnTo>
                    <a:pt x="20" y="2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4" name="Freeform 117">
              <a:extLst>
                <a:ext uri="{FF2B5EF4-FFF2-40B4-BE49-F238E27FC236}">
                  <a16:creationId xmlns:a16="http://schemas.microsoft.com/office/drawing/2014/main" id="{36F07B68-8181-2B44-BBB7-FFB4692A5DBF}"/>
                </a:ext>
              </a:extLst>
            </p:cNvPr>
            <p:cNvSpPr>
              <a:spLocks/>
            </p:cNvSpPr>
            <p:nvPr/>
          </p:nvSpPr>
          <p:spPr bwMode="auto">
            <a:xfrm>
              <a:off x="9804921" y="3803343"/>
              <a:ext cx="178686" cy="156582"/>
            </a:xfrm>
            <a:custGeom>
              <a:avLst/>
              <a:gdLst>
                <a:gd name="T0" fmla="*/ 2 w 25"/>
                <a:gd name="T1" fmla="*/ 0 h 22"/>
                <a:gd name="T2" fmla="*/ 0 w 25"/>
                <a:gd name="T3" fmla="*/ 17 h 22"/>
                <a:gd name="T4" fmla="*/ 23 w 25"/>
                <a:gd name="T5" fmla="*/ 22 h 22"/>
                <a:gd name="T6" fmla="*/ 25 w 25"/>
                <a:gd name="T7" fmla="*/ 0 h 22"/>
                <a:gd name="T8" fmla="*/ 2 w 25"/>
                <a:gd name="T9" fmla="*/ 0 h 22"/>
              </a:gdLst>
              <a:ahLst/>
              <a:cxnLst>
                <a:cxn ang="0">
                  <a:pos x="T0" y="T1"/>
                </a:cxn>
                <a:cxn ang="0">
                  <a:pos x="T2" y="T3"/>
                </a:cxn>
                <a:cxn ang="0">
                  <a:pos x="T4" y="T5"/>
                </a:cxn>
                <a:cxn ang="0">
                  <a:pos x="T6" y="T7"/>
                </a:cxn>
                <a:cxn ang="0">
                  <a:pos x="T8" y="T9"/>
                </a:cxn>
              </a:cxnLst>
              <a:rect l="0" t="0" r="r" b="b"/>
              <a:pathLst>
                <a:path w="25" h="22">
                  <a:moveTo>
                    <a:pt x="2" y="0"/>
                  </a:moveTo>
                  <a:cubicBezTo>
                    <a:pt x="2" y="6"/>
                    <a:pt x="1" y="12"/>
                    <a:pt x="0" y="17"/>
                  </a:cubicBezTo>
                  <a:cubicBezTo>
                    <a:pt x="23" y="22"/>
                    <a:pt x="23" y="22"/>
                    <a:pt x="23" y="22"/>
                  </a:cubicBezTo>
                  <a:cubicBezTo>
                    <a:pt x="24" y="15"/>
                    <a:pt x="25" y="7"/>
                    <a:pt x="25" y="0"/>
                  </a:cubicBezTo>
                  <a:lnTo>
                    <a:pt x="2" y="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5" name="Freeform 118">
              <a:extLst>
                <a:ext uri="{FF2B5EF4-FFF2-40B4-BE49-F238E27FC236}">
                  <a16:creationId xmlns:a16="http://schemas.microsoft.com/office/drawing/2014/main" id="{B730F674-BEBF-204B-9EC4-54931BF3BC4C}"/>
                </a:ext>
              </a:extLst>
            </p:cNvPr>
            <p:cNvSpPr>
              <a:spLocks/>
            </p:cNvSpPr>
            <p:nvPr/>
          </p:nvSpPr>
          <p:spPr bwMode="auto">
            <a:xfrm>
              <a:off x="9755184" y="3974662"/>
              <a:ext cx="206319" cy="178688"/>
            </a:xfrm>
            <a:custGeom>
              <a:avLst/>
              <a:gdLst>
                <a:gd name="T0" fmla="*/ 6 w 29"/>
                <a:gd name="T1" fmla="*/ 0 h 25"/>
                <a:gd name="T2" fmla="*/ 0 w 29"/>
                <a:gd name="T3" fmla="*/ 16 h 25"/>
                <a:gd name="T4" fmla="*/ 22 w 29"/>
                <a:gd name="T5" fmla="*/ 25 h 25"/>
                <a:gd name="T6" fmla="*/ 29 w 29"/>
                <a:gd name="T7" fmla="*/ 4 h 25"/>
                <a:gd name="T8" fmla="*/ 6 w 29"/>
                <a:gd name="T9" fmla="*/ 0 h 25"/>
              </a:gdLst>
              <a:ahLst/>
              <a:cxnLst>
                <a:cxn ang="0">
                  <a:pos x="T0" y="T1"/>
                </a:cxn>
                <a:cxn ang="0">
                  <a:pos x="T2" y="T3"/>
                </a:cxn>
                <a:cxn ang="0">
                  <a:pos x="T4" y="T5"/>
                </a:cxn>
                <a:cxn ang="0">
                  <a:pos x="T6" y="T7"/>
                </a:cxn>
                <a:cxn ang="0">
                  <a:pos x="T8" y="T9"/>
                </a:cxn>
              </a:cxnLst>
              <a:rect l="0" t="0" r="r" b="b"/>
              <a:pathLst>
                <a:path w="29" h="25">
                  <a:moveTo>
                    <a:pt x="6" y="0"/>
                  </a:moveTo>
                  <a:cubicBezTo>
                    <a:pt x="4" y="5"/>
                    <a:pt x="3" y="11"/>
                    <a:pt x="0" y="16"/>
                  </a:cubicBezTo>
                  <a:cubicBezTo>
                    <a:pt x="22" y="25"/>
                    <a:pt x="22" y="25"/>
                    <a:pt x="22" y="25"/>
                  </a:cubicBezTo>
                  <a:cubicBezTo>
                    <a:pt x="25" y="19"/>
                    <a:pt x="27" y="12"/>
                    <a:pt x="29" y="4"/>
                  </a:cubicBezTo>
                  <a:lnTo>
                    <a:pt x="6" y="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6" name="Freeform 119">
              <a:extLst>
                <a:ext uri="{FF2B5EF4-FFF2-40B4-BE49-F238E27FC236}">
                  <a16:creationId xmlns:a16="http://schemas.microsoft.com/office/drawing/2014/main" id="{F0A70C3B-27E0-8B4B-A830-04C8E5534151}"/>
                </a:ext>
              </a:extLst>
            </p:cNvPr>
            <p:cNvSpPr>
              <a:spLocks/>
            </p:cNvSpPr>
            <p:nvPr/>
          </p:nvSpPr>
          <p:spPr bwMode="auto">
            <a:xfrm>
              <a:off x="9677815" y="4131243"/>
              <a:ext cx="221056" cy="206319"/>
            </a:xfrm>
            <a:custGeom>
              <a:avLst/>
              <a:gdLst>
                <a:gd name="T0" fmla="*/ 9 w 31"/>
                <a:gd name="T1" fmla="*/ 0 h 29"/>
                <a:gd name="T2" fmla="*/ 0 w 31"/>
                <a:gd name="T3" fmla="*/ 16 h 29"/>
                <a:gd name="T4" fmla="*/ 20 w 31"/>
                <a:gd name="T5" fmla="*/ 29 h 29"/>
                <a:gd name="T6" fmla="*/ 31 w 31"/>
                <a:gd name="T7" fmla="*/ 9 h 29"/>
                <a:gd name="T8" fmla="*/ 9 w 31"/>
                <a:gd name="T9" fmla="*/ 0 h 29"/>
              </a:gdLst>
              <a:ahLst/>
              <a:cxnLst>
                <a:cxn ang="0">
                  <a:pos x="T0" y="T1"/>
                </a:cxn>
                <a:cxn ang="0">
                  <a:pos x="T2" y="T3"/>
                </a:cxn>
                <a:cxn ang="0">
                  <a:pos x="T4" y="T5"/>
                </a:cxn>
                <a:cxn ang="0">
                  <a:pos x="T6" y="T7"/>
                </a:cxn>
                <a:cxn ang="0">
                  <a:pos x="T8" y="T9"/>
                </a:cxn>
              </a:cxnLst>
              <a:rect l="0" t="0" r="r" b="b"/>
              <a:pathLst>
                <a:path w="31" h="29">
                  <a:moveTo>
                    <a:pt x="9" y="0"/>
                  </a:moveTo>
                  <a:cubicBezTo>
                    <a:pt x="6" y="6"/>
                    <a:pt x="4" y="11"/>
                    <a:pt x="0" y="16"/>
                  </a:cubicBezTo>
                  <a:cubicBezTo>
                    <a:pt x="20" y="29"/>
                    <a:pt x="20" y="29"/>
                    <a:pt x="20" y="29"/>
                  </a:cubicBezTo>
                  <a:cubicBezTo>
                    <a:pt x="24" y="23"/>
                    <a:pt x="27" y="16"/>
                    <a:pt x="31" y="9"/>
                  </a:cubicBezTo>
                  <a:lnTo>
                    <a:pt x="9" y="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7" name="Freeform 120">
              <a:extLst>
                <a:ext uri="{FF2B5EF4-FFF2-40B4-BE49-F238E27FC236}">
                  <a16:creationId xmlns:a16="http://schemas.microsoft.com/office/drawing/2014/main" id="{DFCE1AD7-725D-514E-92D9-8BFF4C835030}"/>
                </a:ext>
              </a:extLst>
            </p:cNvPr>
            <p:cNvSpPr>
              <a:spLocks/>
            </p:cNvSpPr>
            <p:nvPr/>
          </p:nvSpPr>
          <p:spPr bwMode="auto">
            <a:xfrm>
              <a:off x="9442021" y="4409406"/>
              <a:ext cx="213688" cy="213688"/>
            </a:xfrm>
            <a:custGeom>
              <a:avLst/>
              <a:gdLst>
                <a:gd name="T0" fmla="*/ 14 w 30"/>
                <a:gd name="T1" fmla="*/ 0 h 30"/>
                <a:gd name="T2" fmla="*/ 0 w 30"/>
                <a:gd name="T3" fmla="*/ 10 h 30"/>
                <a:gd name="T4" fmla="*/ 13 w 30"/>
                <a:gd name="T5" fmla="*/ 30 h 30"/>
                <a:gd name="T6" fmla="*/ 30 w 30"/>
                <a:gd name="T7" fmla="*/ 16 h 30"/>
                <a:gd name="T8" fmla="*/ 14 w 30"/>
                <a:gd name="T9" fmla="*/ 0 h 30"/>
              </a:gdLst>
              <a:ahLst/>
              <a:cxnLst>
                <a:cxn ang="0">
                  <a:pos x="T0" y="T1"/>
                </a:cxn>
                <a:cxn ang="0">
                  <a:pos x="T2" y="T3"/>
                </a:cxn>
                <a:cxn ang="0">
                  <a:pos x="T4" y="T5"/>
                </a:cxn>
                <a:cxn ang="0">
                  <a:pos x="T6" y="T7"/>
                </a:cxn>
                <a:cxn ang="0">
                  <a:pos x="T8" y="T9"/>
                </a:cxn>
              </a:cxnLst>
              <a:rect l="0" t="0" r="r" b="b"/>
              <a:pathLst>
                <a:path w="30" h="30">
                  <a:moveTo>
                    <a:pt x="14" y="0"/>
                  </a:moveTo>
                  <a:cubicBezTo>
                    <a:pt x="9" y="3"/>
                    <a:pt x="5" y="7"/>
                    <a:pt x="0" y="10"/>
                  </a:cubicBezTo>
                  <a:cubicBezTo>
                    <a:pt x="13" y="30"/>
                    <a:pt x="13" y="30"/>
                    <a:pt x="13" y="30"/>
                  </a:cubicBezTo>
                  <a:cubicBezTo>
                    <a:pt x="19" y="26"/>
                    <a:pt x="25" y="21"/>
                    <a:pt x="30" y="16"/>
                  </a:cubicBezTo>
                  <a:lnTo>
                    <a:pt x="14" y="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8" name="Freeform 121">
              <a:extLst>
                <a:ext uri="{FF2B5EF4-FFF2-40B4-BE49-F238E27FC236}">
                  <a16:creationId xmlns:a16="http://schemas.microsoft.com/office/drawing/2014/main" id="{CC17AD12-8CE0-A945-860D-5229A48C55BE}"/>
                </a:ext>
              </a:extLst>
            </p:cNvPr>
            <p:cNvSpPr>
              <a:spLocks/>
            </p:cNvSpPr>
            <p:nvPr/>
          </p:nvSpPr>
          <p:spPr bwMode="auto">
            <a:xfrm>
              <a:off x="9570971" y="4280457"/>
              <a:ext cx="221056" cy="213688"/>
            </a:xfrm>
            <a:custGeom>
              <a:avLst/>
              <a:gdLst>
                <a:gd name="T0" fmla="*/ 12 w 31"/>
                <a:gd name="T1" fmla="*/ 0 h 30"/>
                <a:gd name="T2" fmla="*/ 0 w 31"/>
                <a:gd name="T3" fmla="*/ 13 h 30"/>
                <a:gd name="T4" fmla="*/ 17 w 31"/>
                <a:gd name="T5" fmla="*/ 30 h 30"/>
                <a:gd name="T6" fmla="*/ 31 w 31"/>
                <a:gd name="T7" fmla="*/ 13 h 30"/>
                <a:gd name="T8" fmla="*/ 12 w 31"/>
                <a:gd name="T9" fmla="*/ 0 h 30"/>
              </a:gdLst>
              <a:ahLst/>
              <a:cxnLst>
                <a:cxn ang="0">
                  <a:pos x="T0" y="T1"/>
                </a:cxn>
                <a:cxn ang="0">
                  <a:pos x="T2" y="T3"/>
                </a:cxn>
                <a:cxn ang="0">
                  <a:pos x="T4" y="T5"/>
                </a:cxn>
                <a:cxn ang="0">
                  <a:pos x="T6" y="T7"/>
                </a:cxn>
                <a:cxn ang="0">
                  <a:pos x="T8" y="T9"/>
                </a:cxn>
              </a:cxnLst>
              <a:rect l="0" t="0" r="r" b="b"/>
              <a:pathLst>
                <a:path w="31" h="30">
                  <a:moveTo>
                    <a:pt x="12" y="0"/>
                  </a:moveTo>
                  <a:cubicBezTo>
                    <a:pt x="8" y="5"/>
                    <a:pt x="4" y="9"/>
                    <a:pt x="0" y="13"/>
                  </a:cubicBezTo>
                  <a:cubicBezTo>
                    <a:pt x="17" y="30"/>
                    <a:pt x="17" y="30"/>
                    <a:pt x="17" y="30"/>
                  </a:cubicBezTo>
                  <a:cubicBezTo>
                    <a:pt x="22" y="24"/>
                    <a:pt x="27" y="19"/>
                    <a:pt x="31" y="13"/>
                  </a:cubicBezTo>
                  <a:lnTo>
                    <a:pt x="12" y="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9" name="Freeform 122">
              <a:extLst>
                <a:ext uri="{FF2B5EF4-FFF2-40B4-BE49-F238E27FC236}">
                  <a16:creationId xmlns:a16="http://schemas.microsoft.com/office/drawing/2014/main" id="{122D6A0A-95E6-2C47-A08D-64A1280AD5C0}"/>
                </a:ext>
              </a:extLst>
            </p:cNvPr>
            <p:cNvSpPr>
              <a:spLocks/>
            </p:cNvSpPr>
            <p:nvPr/>
          </p:nvSpPr>
          <p:spPr bwMode="auto">
            <a:xfrm>
              <a:off x="8964908" y="4615725"/>
              <a:ext cx="156581" cy="171319"/>
            </a:xfrm>
            <a:custGeom>
              <a:avLst/>
              <a:gdLst>
                <a:gd name="T0" fmla="*/ 17 w 22"/>
                <a:gd name="T1" fmla="*/ 0 h 24"/>
                <a:gd name="T2" fmla="*/ 2 w 22"/>
                <a:gd name="T3" fmla="*/ 1 h 24"/>
                <a:gd name="T4" fmla="*/ 0 w 22"/>
                <a:gd name="T5" fmla="*/ 1 h 24"/>
                <a:gd name="T6" fmla="*/ 0 w 22"/>
                <a:gd name="T7" fmla="*/ 24 h 24"/>
                <a:gd name="T8" fmla="*/ 2 w 22"/>
                <a:gd name="T9" fmla="*/ 24 h 24"/>
                <a:gd name="T10" fmla="*/ 22 w 22"/>
                <a:gd name="T11" fmla="*/ 23 h 24"/>
                <a:gd name="T12" fmla="*/ 17 w 2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7" y="0"/>
                  </a:moveTo>
                  <a:cubicBezTo>
                    <a:pt x="12" y="0"/>
                    <a:pt x="7" y="1"/>
                    <a:pt x="2" y="1"/>
                  </a:cubicBezTo>
                  <a:cubicBezTo>
                    <a:pt x="1" y="1"/>
                    <a:pt x="1" y="1"/>
                    <a:pt x="0" y="1"/>
                  </a:cubicBezTo>
                  <a:cubicBezTo>
                    <a:pt x="0" y="24"/>
                    <a:pt x="0" y="24"/>
                    <a:pt x="0" y="24"/>
                  </a:cubicBezTo>
                  <a:cubicBezTo>
                    <a:pt x="1" y="24"/>
                    <a:pt x="1" y="24"/>
                    <a:pt x="2" y="24"/>
                  </a:cubicBezTo>
                  <a:cubicBezTo>
                    <a:pt x="9" y="24"/>
                    <a:pt x="15" y="24"/>
                    <a:pt x="22" y="23"/>
                  </a:cubicBezTo>
                  <a:lnTo>
                    <a:pt x="17" y="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0" name="Freeform 123">
              <a:extLst>
                <a:ext uri="{FF2B5EF4-FFF2-40B4-BE49-F238E27FC236}">
                  <a16:creationId xmlns:a16="http://schemas.microsoft.com/office/drawing/2014/main" id="{46D84E28-58BB-BD45-AD0F-B01F153A29E9}"/>
                </a:ext>
              </a:extLst>
            </p:cNvPr>
            <p:cNvSpPr>
              <a:spLocks/>
            </p:cNvSpPr>
            <p:nvPr/>
          </p:nvSpPr>
          <p:spPr bwMode="auto">
            <a:xfrm>
              <a:off x="8964908" y="2769906"/>
              <a:ext cx="156581" cy="171319"/>
            </a:xfrm>
            <a:custGeom>
              <a:avLst/>
              <a:gdLst>
                <a:gd name="T0" fmla="*/ 0 w 22"/>
                <a:gd name="T1" fmla="*/ 23 h 24"/>
                <a:gd name="T2" fmla="*/ 2 w 22"/>
                <a:gd name="T3" fmla="*/ 23 h 24"/>
                <a:gd name="T4" fmla="*/ 17 w 22"/>
                <a:gd name="T5" fmla="*/ 24 h 24"/>
                <a:gd name="T6" fmla="*/ 22 w 22"/>
                <a:gd name="T7" fmla="*/ 1 h 24"/>
                <a:gd name="T8" fmla="*/ 2 w 22"/>
                <a:gd name="T9" fmla="*/ 0 h 24"/>
                <a:gd name="T10" fmla="*/ 0 w 22"/>
                <a:gd name="T11" fmla="*/ 0 h 24"/>
                <a:gd name="T12" fmla="*/ 0 w 22"/>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23"/>
                  </a:moveTo>
                  <a:cubicBezTo>
                    <a:pt x="1" y="23"/>
                    <a:pt x="1" y="23"/>
                    <a:pt x="2" y="23"/>
                  </a:cubicBezTo>
                  <a:cubicBezTo>
                    <a:pt x="7" y="23"/>
                    <a:pt x="12" y="24"/>
                    <a:pt x="17" y="24"/>
                  </a:cubicBezTo>
                  <a:cubicBezTo>
                    <a:pt x="22" y="1"/>
                    <a:pt x="22" y="1"/>
                    <a:pt x="22" y="1"/>
                  </a:cubicBezTo>
                  <a:cubicBezTo>
                    <a:pt x="15" y="0"/>
                    <a:pt x="9" y="0"/>
                    <a:pt x="2" y="0"/>
                  </a:cubicBezTo>
                  <a:cubicBezTo>
                    <a:pt x="1" y="0"/>
                    <a:pt x="1" y="0"/>
                    <a:pt x="0" y="0"/>
                  </a:cubicBezTo>
                  <a:lnTo>
                    <a:pt x="0" y="23"/>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1" name="Freeform 124">
              <a:extLst>
                <a:ext uri="{FF2B5EF4-FFF2-40B4-BE49-F238E27FC236}">
                  <a16:creationId xmlns:a16="http://schemas.microsoft.com/office/drawing/2014/main" id="{1633BF8C-682B-C548-9135-A45499C18BA2}"/>
                </a:ext>
              </a:extLst>
            </p:cNvPr>
            <p:cNvSpPr>
              <a:spLocks/>
            </p:cNvSpPr>
            <p:nvPr/>
          </p:nvSpPr>
          <p:spPr bwMode="auto">
            <a:xfrm>
              <a:off x="9804921" y="3597024"/>
              <a:ext cx="178686" cy="156582"/>
            </a:xfrm>
            <a:custGeom>
              <a:avLst/>
              <a:gdLst>
                <a:gd name="T0" fmla="*/ 0 w 25"/>
                <a:gd name="T1" fmla="*/ 5 h 22"/>
                <a:gd name="T2" fmla="*/ 2 w 25"/>
                <a:gd name="T3" fmla="*/ 22 h 22"/>
                <a:gd name="T4" fmla="*/ 25 w 25"/>
                <a:gd name="T5" fmla="*/ 22 h 22"/>
                <a:gd name="T6" fmla="*/ 23 w 25"/>
                <a:gd name="T7" fmla="*/ 0 h 22"/>
                <a:gd name="T8" fmla="*/ 0 w 25"/>
                <a:gd name="T9" fmla="*/ 5 h 22"/>
              </a:gdLst>
              <a:ahLst/>
              <a:cxnLst>
                <a:cxn ang="0">
                  <a:pos x="T0" y="T1"/>
                </a:cxn>
                <a:cxn ang="0">
                  <a:pos x="T2" y="T3"/>
                </a:cxn>
                <a:cxn ang="0">
                  <a:pos x="T4" y="T5"/>
                </a:cxn>
                <a:cxn ang="0">
                  <a:pos x="T6" y="T7"/>
                </a:cxn>
                <a:cxn ang="0">
                  <a:pos x="T8" y="T9"/>
                </a:cxn>
              </a:cxnLst>
              <a:rect l="0" t="0" r="r" b="b"/>
              <a:pathLst>
                <a:path w="25" h="22">
                  <a:moveTo>
                    <a:pt x="0" y="5"/>
                  </a:moveTo>
                  <a:cubicBezTo>
                    <a:pt x="1" y="11"/>
                    <a:pt x="2" y="16"/>
                    <a:pt x="2" y="22"/>
                  </a:cubicBezTo>
                  <a:cubicBezTo>
                    <a:pt x="25" y="22"/>
                    <a:pt x="25" y="22"/>
                    <a:pt x="25" y="22"/>
                  </a:cubicBezTo>
                  <a:cubicBezTo>
                    <a:pt x="25" y="15"/>
                    <a:pt x="24" y="7"/>
                    <a:pt x="23" y="0"/>
                  </a:cubicBezTo>
                  <a:lnTo>
                    <a:pt x="0" y="5"/>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2" name="Freeform 125">
              <a:extLst>
                <a:ext uri="{FF2B5EF4-FFF2-40B4-BE49-F238E27FC236}">
                  <a16:creationId xmlns:a16="http://schemas.microsoft.com/office/drawing/2014/main" id="{7603F841-9ABA-C543-8CB9-6BA1B059B840}"/>
                </a:ext>
              </a:extLst>
            </p:cNvPr>
            <p:cNvSpPr>
              <a:spLocks/>
            </p:cNvSpPr>
            <p:nvPr/>
          </p:nvSpPr>
          <p:spPr bwMode="auto">
            <a:xfrm>
              <a:off x="9442021" y="2941224"/>
              <a:ext cx="213688" cy="213688"/>
            </a:xfrm>
            <a:custGeom>
              <a:avLst/>
              <a:gdLst>
                <a:gd name="T0" fmla="*/ 0 w 30"/>
                <a:gd name="T1" fmla="*/ 19 h 30"/>
                <a:gd name="T2" fmla="*/ 14 w 30"/>
                <a:gd name="T3" fmla="*/ 30 h 30"/>
                <a:gd name="T4" fmla="*/ 30 w 30"/>
                <a:gd name="T5" fmla="*/ 13 h 30"/>
                <a:gd name="T6" fmla="*/ 13 w 30"/>
                <a:gd name="T7" fmla="*/ 0 h 30"/>
                <a:gd name="T8" fmla="*/ 0 w 30"/>
                <a:gd name="T9" fmla="*/ 19 h 30"/>
              </a:gdLst>
              <a:ahLst/>
              <a:cxnLst>
                <a:cxn ang="0">
                  <a:pos x="T0" y="T1"/>
                </a:cxn>
                <a:cxn ang="0">
                  <a:pos x="T2" y="T3"/>
                </a:cxn>
                <a:cxn ang="0">
                  <a:pos x="T4" y="T5"/>
                </a:cxn>
                <a:cxn ang="0">
                  <a:pos x="T6" y="T7"/>
                </a:cxn>
                <a:cxn ang="0">
                  <a:pos x="T8" y="T9"/>
                </a:cxn>
              </a:cxnLst>
              <a:rect l="0" t="0" r="r" b="b"/>
              <a:pathLst>
                <a:path w="30" h="30">
                  <a:moveTo>
                    <a:pt x="0" y="19"/>
                  </a:moveTo>
                  <a:cubicBezTo>
                    <a:pt x="5" y="22"/>
                    <a:pt x="9" y="26"/>
                    <a:pt x="14" y="30"/>
                  </a:cubicBezTo>
                  <a:cubicBezTo>
                    <a:pt x="30" y="13"/>
                    <a:pt x="30" y="13"/>
                    <a:pt x="30" y="13"/>
                  </a:cubicBezTo>
                  <a:cubicBezTo>
                    <a:pt x="25" y="8"/>
                    <a:pt x="19" y="4"/>
                    <a:pt x="13" y="0"/>
                  </a:cubicBezTo>
                  <a:lnTo>
                    <a:pt x="0" y="19"/>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3" name="Freeform 126">
              <a:extLst>
                <a:ext uri="{FF2B5EF4-FFF2-40B4-BE49-F238E27FC236}">
                  <a16:creationId xmlns:a16="http://schemas.microsoft.com/office/drawing/2014/main" id="{6F52121A-5E8F-8F45-B9A3-CCA0DC312364}"/>
                </a:ext>
              </a:extLst>
            </p:cNvPr>
            <p:cNvSpPr>
              <a:spLocks/>
            </p:cNvSpPr>
            <p:nvPr/>
          </p:nvSpPr>
          <p:spPr bwMode="auto">
            <a:xfrm>
              <a:off x="9570971" y="3070174"/>
              <a:ext cx="221056" cy="206319"/>
            </a:xfrm>
            <a:custGeom>
              <a:avLst/>
              <a:gdLst>
                <a:gd name="T0" fmla="*/ 0 w 31"/>
                <a:gd name="T1" fmla="*/ 16 h 29"/>
                <a:gd name="T2" fmla="*/ 12 w 31"/>
                <a:gd name="T3" fmla="*/ 29 h 29"/>
                <a:gd name="T4" fmla="*/ 31 w 31"/>
                <a:gd name="T5" fmla="*/ 16 h 29"/>
                <a:gd name="T6" fmla="*/ 17 w 31"/>
                <a:gd name="T7" fmla="*/ 0 h 29"/>
                <a:gd name="T8" fmla="*/ 0 w 31"/>
                <a:gd name="T9" fmla="*/ 16 h 29"/>
              </a:gdLst>
              <a:ahLst/>
              <a:cxnLst>
                <a:cxn ang="0">
                  <a:pos x="T0" y="T1"/>
                </a:cxn>
                <a:cxn ang="0">
                  <a:pos x="T2" y="T3"/>
                </a:cxn>
                <a:cxn ang="0">
                  <a:pos x="T4" y="T5"/>
                </a:cxn>
                <a:cxn ang="0">
                  <a:pos x="T6" y="T7"/>
                </a:cxn>
                <a:cxn ang="0">
                  <a:pos x="T8" y="T9"/>
                </a:cxn>
              </a:cxnLst>
              <a:rect l="0" t="0" r="r" b="b"/>
              <a:pathLst>
                <a:path w="31" h="29">
                  <a:moveTo>
                    <a:pt x="0" y="16"/>
                  </a:moveTo>
                  <a:cubicBezTo>
                    <a:pt x="4" y="20"/>
                    <a:pt x="8" y="25"/>
                    <a:pt x="12" y="29"/>
                  </a:cubicBezTo>
                  <a:cubicBezTo>
                    <a:pt x="31" y="16"/>
                    <a:pt x="31" y="16"/>
                    <a:pt x="31" y="16"/>
                  </a:cubicBezTo>
                  <a:cubicBezTo>
                    <a:pt x="27" y="10"/>
                    <a:pt x="22" y="5"/>
                    <a:pt x="17" y="0"/>
                  </a:cubicBezTo>
                  <a:lnTo>
                    <a:pt x="0" y="16"/>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4" name="Freeform 127">
              <a:extLst>
                <a:ext uri="{FF2B5EF4-FFF2-40B4-BE49-F238E27FC236}">
                  <a16:creationId xmlns:a16="http://schemas.microsoft.com/office/drawing/2014/main" id="{C103A516-DB58-B441-B645-6368E96B7615}"/>
                </a:ext>
              </a:extLst>
            </p:cNvPr>
            <p:cNvSpPr>
              <a:spLocks/>
            </p:cNvSpPr>
            <p:nvPr/>
          </p:nvSpPr>
          <p:spPr bwMode="auto">
            <a:xfrm>
              <a:off x="9677815" y="3226756"/>
              <a:ext cx="221056" cy="198951"/>
            </a:xfrm>
            <a:custGeom>
              <a:avLst/>
              <a:gdLst>
                <a:gd name="T0" fmla="*/ 0 w 31"/>
                <a:gd name="T1" fmla="*/ 13 h 28"/>
                <a:gd name="T2" fmla="*/ 9 w 31"/>
                <a:gd name="T3" fmla="*/ 28 h 28"/>
                <a:gd name="T4" fmla="*/ 31 w 31"/>
                <a:gd name="T5" fmla="*/ 19 h 28"/>
                <a:gd name="T6" fmla="*/ 20 w 31"/>
                <a:gd name="T7" fmla="*/ 0 h 28"/>
                <a:gd name="T8" fmla="*/ 0 w 31"/>
                <a:gd name="T9" fmla="*/ 13 h 28"/>
              </a:gdLst>
              <a:ahLst/>
              <a:cxnLst>
                <a:cxn ang="0">
                  <a:pos x="T0" y="T1"/>
                </a:cxn>
                <a:cxn ang="0">
                  <a:pos x="T2" y="T3"/>
                </a:cxn>
                <a:cxn ang="0">
                  <a:pos x="T4" y="T5"/>
                </a:cxn>
                <a:cxn ang="0">
                  <a:pos x="T6" y="T7"/>
                </a:cxn>
                <a:cxn ang="0">
                  <a:pos x="T8" y="T9"/>
                </a:cxn>
              </a:cxnLst>
              <a:rect l="0" t="0" r="r" b="b"/>
              <a:pathLst>
                <a:path w="31" h="28">
                  <a:moveTo>
                    <a:pt x="0" y="13"/>
                  </a:moveTo>
                  <a:cubicBezTo>
                    <a:pt x="4" y="17"/>
                    <a:pt x="6" y="23"/>
                    <a:pt x="9" y="28"/>
                  </a:cubicBezTo>
                  <a:cubicBezTo>
                    <a:pt x="31" y="19"/>
                    <a:pt x="31" y="19"/>
                    <a:pt x="31" y="19"/>
                  </a:cubicBezTo>
                  <a:cubicBezTo>
                    <a:pt x="27" y="12"/>
                    <a:pt x="24" y="6"/>
                    <a:pt x="20" y="0"/>
                  </a:cubicBezTo>
                  <a:lnTo>
                    <a:pt x="0" y="13"/>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5" name="Freeform 128">
              <a:extLst>
                <a:ext uri="{FF2B5EF4-FFF2-40B4-BE49-F238E27FC236}">
                  <a16:creationId xmlns:a16="http://schemas.microsoft.com/office/drawing/2014/main" id="{CF3EB157-ADF9-0F4A-9CAB-ABB9A5C3119A}"/>
                </a:ext>
              </a:extLst>
            </p:cNvPr>
            <p:cNvSpPr>
              <a:spLocks/>
            </p:cNvSpPr>
            <p:nvPr/>
          </p:nvSpPr>
          <p:spPr bwMode="auto">
            <a:xfrm>
              <a:off x="9755184" y="3403601"/>
              <a:ext cx="206319" cy="186056"/>
            </a:xfrm>
            <a:custGeom>
              <a:avLst/>
              <a:gdLst>
                <a:gd name="T0" fmla="*/ 22 w 29"/>
                <a:gd name="T1" fmla="*/ 0 h 26"/>
                <a:gd name="T2" fmla="*/ 0 w 29"/>
                <a:gd name="T3" fmla="*/ 9 h 26"/>
                <a:gd name="T4" fmla="*/ 6 w 29"/>
                <a:gd name="T5" fmla="*/ 26 h 26"/>
                <a:gd name="T6" fmla="*/ 29 w 29"/>
                <a:gd name="T7" fmla="*/ 21 h 26"/>
                <a:gd name="T8" fmla="*/ 22 w 29"/>
                <a:gd name="T9" fmla="*/ 0 h 26"/>
              </a:gdLst>
              <a:ahLst/>
              <a:cxnLst>
                <a:cxn ang="0">
                  <a:pos x="T0" y="T1"/>
                </a:cxn>
                <a:cxn ang="0">
                  <a:pos x="T2" y="T3"/>
                </a:cxn>
                <a:cxn ang="0">
                  <a:pos x="T4" y="T5"/>
                </a:cxn>
                <a:cxn ang="0">
                  <a:pos x="T6" y="T7"/>
                </a:cxn>
                <a:cxn ang="0">
                  <a:pos x="T8" y="T9"/>
                </a:cxn>
              </a:cxnLst>
              <a:rect l="0" t="0" r="r" b="b"/>
              <a:pathLst>
                <a:path w="29" h="26">
                  <a:moveTo>
                    <a:pt x="22" y="0"/>
                  </a:moveTo>
                  <a:cubicBezTo>
                    <a:pt x="0" y="9"/>
                    <a:pt x="0" y="9"/>
                    <a:pt x="0" y="9"/>
                  </a:cubicBezTo>
                  <a:cubicBezTo>
                    <a:pt x="3" y="14"/>
                    <a:pt x="4" y="20"/>
                    <a:pt x="6" y="26"/>
                  </a:cubicBezTo>
                  <a:cubicBezTo>
                    <a:pt x="29" y="21"/>
                    <a:pt x="29" y="21"/>
                    <a:pt x="29" y="21"/>
                  </a:cubicBezTo>
                  <a:cubicBezTo>
                    <a:pt x="27" y="14"/>
                    <a:pt x="25" y="7"/>
                    <a:pt x="22" y="0"/>
                  </a:cubicBez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6" name="Freeform 129">
              <a:extLst>
                <a:ext uri="{FF2B5EF4-FFF2-40B4-BE49-F238E27FC236}">
                  <a16:creationId xmlns:a16="http://schemas.microsoft.com/office/drawing/2014/main" id="{743F0988-3D00-8643-9B95-499DEE599492}"/>
                </a:ext>
              </a:extLst>
            </p:cNvPr>
            <p:cNvSpPr>
              <a:spLocks/>
            </p:cNvSpPr>
            <p:nvPr/>
          </p:nvSpPr>
          <p:spPr bwMode="auto">
            <a:xfrm>
              <a:off x="9292808" y="2841749"/>
              <a:ext cx="198951" cy="213688"/>
            </a:xfrm>
            <a:custGeom>
              <a:avLst/>
              <a:gdLst>
                <a:gd name="T0" fmla="*/ 0 w 28"/>
                <a:gd name="T1" fmla="*/ 22 h 30"/>
                <a:gd name="T2" fmla="*/ 15 w 28"/>
                <a:gd name="T3" fmla="*/ 30 h 30"/>
                <a:gd name="T4" fmla="*/ 28 w 28"/>
                <a:gd name="T5" fmla="*/ 10 h 30"/>
                <a:gd name="T6" fmla="*/ 9 w 28"/>
                <a:gd name="T7" fmla="*/ 0 h 30"/>
                <a:gd name="T8" fmla="*/ 0 w 28"/>
                <a:gd name="T9" fmla="*/ 22 h 30"/>
              </a:gdLst>
              <a:ahLst/>
              <a:cxnLst>
                <a:cxn ang="0">
                  <a:pos x="T0" y="T1"/>
                </a:cxn>
                <a:cxn ang="0">
                  <a:pos x="T2" y="T3"/>
                </a:cxn>
                <a:cxn ang="0">
                  <a:pos x="T4" y="T5"/>
                </a:cxn>
                <a:cxn ang="0">
                  <a:pos x="T6" y="T7"/>
                </a:cxn>
                <a:cxn ang="0">
                  <a:pos x="T8" y="T9"/>
                </a:cxn>
              </a:cxnLst>
              <a:rect l="0" t="0" r="r" b="b"/>
              <a:pathLst>
                <a:path w="28" h="30">
                  <a:moveTo>
                    <a:pt x="0" y="22"/>
                  </a:moveTo>
                  <a:cubicBezTo>
                    <a:pt x="5" y="24"/>
                    <a:pt x="11" y="27"/>
                    <a:pt x="15" y="30"/>
                  </a:cubicBezTo>
                  <a:cubicBezTo>
                    <a:pt x="28" y="10"/>
                    <a:pt x="28" y="10"/>
                    <a:pt x="28" y="10"/>
                  </a:cubicBezTo>
                  <a:cubicBezTo>
                    <a:pt x="22" y="6"/>
                    <a:pt x="16" y="3"/>
                    <a:pt x="9" y="0"/>
                  </a:cubicBezTo>
                  <a:lnTo>
                    <a:pt x="0" y="22"/>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7" name="Freeform 130">
              <a:extLst>
                <a:ext uri="{FF2B5EF4-FFF2-40B4-BE49-F238E27FC236}">
                  <a16:creationId xmlns:a16="http://schemas.microsoft.com/office/drawing/2014/main" id="{B204CAF3-777C-E748-8B55-61CA34E192B2}"/>
                </a:ext>
              </a:extLst>
            </p:cNvPr>
            <p:cNvSpPr>
              <a:spLocks/>
            </p:cNvSpPr>
            <p:nvPr/>
          </p:nvSpPr>
          <p:spPr bwMode="auto">
            <a:xfrm>
              <a:off x="9136227" y="4573356"/>
              <a:ext cx="176845" cy="198951"/>
            </a:xfrm>
            <a:custGeom>
              <a:avLst/>
              <a:gdLst>
                <a:gd name="T0" fmla="*/ 25 w 25"/>
                <a:gd name="T1" fmla="*/ 22 h 28"/>
                <a:gd name="T2" fmla="*/ 16 w 25"/>
                <a:gd name="T3" fmla="*/ 0 h 28"/>
                <a:gd name="T4" fmla="*/ 0 w 25"/>
                <a:gd name="T5" fmla="*/ 5 h 28"/>
                <a:gd name="T6" fmla="*/ 4 w 25"/>
                <a:gd name="T7" fmla="*/ 28 h 28"/>
                <a:gd name="T8" fmla="*/ 25 w 25"/>
                <a:gd name="T9" fmla="*/ 22 h 28"/>
              </a:gdLst>
              <a:ahLst/>
              <a:cxnLst>
                <a:cxn ang="0">
                  <a:pos x="T0" y="T1"/>
                </a:cxn>
                <a:cxn ang="0">
                  <a:pos x="T2" y="T3"/>
                </a:cxn>
                <a:cxn ang="0">
                  <a:pos x="T4" y="T5"/>
                </a:cxn>
                <a:cxn ang="0">
                  <a:pos x="T6" y="T7"/>
                </a:cxn>
                <a:cxn ang="0">
                  <a:pos x="T8" y="T9"/>
                </a:cxn>
              </a:cxnLst>
              <a:rect l="0" t="0" r="r" b="b"/>
              <a:pathLst>
                <a:path w="25" h="28">
                  <a:moveTo>
                    <a:pt x="25" y="22"/>
                  </a:moveTo>
                  <a:cubicBezTo>
                    <a:pt x="16" y="0"/>
                    <a:pt x="16" y="0"/>
                    <a:pt x="16" y="0"/>
                  </a:cubicBezTo>
                  <a:cubicBezTo>
                    <a:pt x="11" y="2"/>
                    <a:pt x="5" y="4"/>
                    <a:pt x="0" y="5"/>
                  </a:cubicBezTo>
                  <a:cubicBezTo>
                    <a:pt x="4" y="28"/>
                    <a:pt x="4" y="28"/>
                    <a:pt x="4" y="28"/>
                  </a:cubicBezTo>
                  <a:cubicBezTo>
                    <a:pt x="11" y="26"/>
                    <a:pt x="18" y="24"/>
                    <a:pt x="25" y="22"/>
                  </a:cubicBez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8" name="Freeform 131">
              <a:extLst>
                <a:ext uri="{FF2B5EF4-FFF2-40B4-BE49-F238E27FC236}">
                  <a16:creationId xmlns:a16="http://schemas.microsoft.com/office/drawing/2014/main" id="{8E09716F-E037-0E45-B3C4-6632CD385478}"/>
                </a:ext>
              </a:extLst>
            </p:cNvPr>
            <p:cNvSpPr>
              <a:spLocks/>
            </p:cNvSpPr>
            <p:nvPr/>
          </p:nvSpPr>
          <p:spPr bwMode="auto">
            <a:xfrm>
              <a:off x="9292808" y="4508881"/>
              <a:ext cx="198951" cy="206319"/>
            </a:xfrm>
            <a:custGeom>
              <a:avLst/>
              <a:gdLst>
                <a:gd name="T0" fmla="*/ 15 w 28"/>
                <a:gd name="T1" fmla="*/ 0 h 29"/>
                <a:gd name="T2" fmla="*/ 0 w 28"/>
                <a:gd name="T3" fmla="*/ 7 h 29"/>
                <a:gd name="T4" fmla="*/ 9 w 28"/>
                <a:gd name="T5" fmla="*/ 29 h 29"/>
                <a:gd name="T6" fmla="*/ 28 w 28"/>
                <a:gd name="T7" fmla="*/ 19 h 29"/>
                <a:gd name="T8" fmla="*/ 15 w 28"/>
                <a:gd name="T9" fmla="*/ 0 h 29"/>
              </a:gdLst>
              <a:ahLst/>
              <a:cxnLst>
                <a:cxn ang="0">
                  <a:pos x="T0" y="T1"/>
                </a:cxn>
                <a:cxn ang="0">
                  <a:pos x="T2" y="T3"/>
                </a:cxn>
                <a:cxn ang="0">
                  <a:pos x="T4" y="T5"/>
                </a:cxn>
                <a:cxn ang="0">
                  <a:pos x="T6" y="T7"/>
                </a:cxn>
                <a:cxn ang="0">
                  <a:pos x="T8" y="T9"/>
                </a:cxn>
              </a:cxnLst>
              <a:rect l="0" t="0" r="r" b="b"/>
              <a:pathLst>
                <a:path w="28" h="29">
                  <a:moveTo>
                    <a:pt x="15" y="0"/>
                  </a:moveTo>
                  <a:cubicBezTo>
                    <a:pt x="11" y="2"/>
                    <a:pt x="5" y="5"/>
                    <a:pt x="0" y="7"/>
                  </a:cubicBezTo>
                  <a:cubicBezTo>
                    <a:pt x="9" y="29"/>
                    <a:pt x="9" y="29"/>
                    <a:pt x="9" y="29"/>
                  </a:cubicBezTo>
                  <a:cubicBezTo>
                    <a:pt x="16" y="26"/>
                    <a:pt x="22" y="23"/>
                    <a:pt x="28" y="19"/>
                  </a:cubicBezTo>
                  <a:lnTo>
                    <a:pt x="15" y="0"/>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9" name="Freeform 132">
              <a:extLst>
                <a:ext uri="{FF2B5EF4-FFF2-40B4-BE49-F238E27FC236}">
                  <a16:creationId xmlns:a16="http://schemas.microsoft.com/office/drawing/2014/main" id="{A64C48AB-8664-FB4A-9531-7F5D197CB413}"/>
                </a:ext>
              </a:extLst>
            </p:cNvPr>
            <p:cNvSpPr>
              <a:spLocks/>
            </p:cNvSpPr>
            <p:nvPr/>
          </p:nvSpPr>
          <p:spPr bwMode="auto">
            <a:xfrm>
              <a:off x="9136227" y="2792012"/>
              <a:ext cx="176845" cy="191582"/>
            </a:xfrm>
            <a:custGeom>
              <a:avLst/>
              <a:gdLst>
                <a:gd name="T0" fmla="*/ 0 w 25"/>
                <a:gd name="T1" fmla="*/ 22 h 27"/>
                <a:gd name="T2" fmla="*/ 16 w 25"/>
                <a:gd name="T3" fmla="*/ 27 h 27"/>
                <a:gd name="T4" fmla="*/ 25 w 25"/>
                <a:gd name="T5" fmla="*/ 5 h 27"/>
                <a:gd name="T6" fmla="*/ 4 w 25"/>
                <a:gd name="T7" fmla="*/ 0 h 27"/>
                <a:gd name="T8" fmla="*/ 0 w 25"/>
                <a:gd name="T9" fmla="*/ 22 h 27"/>
              </a:gdLst>
              <a:ahLst/>
              <a:cxnLst>
                <a:cxn ang="0">
                  <a:pos x="T0" y="T1"/>
                </a:cxn>
                <a:cxn ang="0">
                  <a:pos x="T2" y="T3"/>
                </a:cxn>
                <a:cxn ang="0">
                  <a:pos x="T4" y="T5"/>
                </a:cxn>
                <a:cxn ang="0">
                  <a:pos x="T6" y="T7"/>
                </a:cxn>
                <a:cxn ang="0">
                  <a:pos x="T8" y="T9"/>
                </a:cxn>
              </a:cxnLst>
              <a:rect l="0" t="0" r="r" b="b"/>
              <a:pathLst>
                <a:path w="25" h="27">
                  <a:moveTo>
                    <a:pt x="0" y="22"/>
                  </a:moveTo>
                  <a:cubicBezTo>
                    <a:pt x="5" y="24"/>
                    <a:pt x="11" y="25"/>
                    <a:pt x="16" y="27"/>
                  </a:cubicBezTo>
                  <a:cubicBezTo>
                    <a:pt x="25" y="5"/>
                    <a:pt x="25" y="5"/>
                    <a:pt x="25" y="5"/>
                  </a:cubicBezTo>
                  <a:cubicBezTo>
                    <a:pt x="18" y="3"/>
                    <a:pt x="11" y="1"/>
                    <a:pt x="4" y="0"/>
                  </a:cubicBezTo>
                  <a:lnTo>
                    <a:pt x="0" y="22"/>
                  </a:lnTo>
                  <a:close/>
                </a:path>
              </a:pathLst>
            </a:custGeom>
            <a:solidFill>
              <a:srgbClr val="47A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grpSp>
        <p:nvGrpSpPr>
          <p:cNvPr id="820" name="组合 217">
            <a:extLst>
              <a:ext uri="{FF2B5EF4-FFF2-40B4-BE49-F238E27FC236}">
                <a16:creationId xmlns:a16="http://schemas.microsoft.com/office/drawing/2014/main" id="{18D604A8-8AC2-3B47-87CE-104A4C5F3668}"/>
              </a:ext>
            </a:extLst>
          </p:cNvPr>
          <p:cNvGrpSpPr/>
          <p:nvPr/>
        </p:nvGrpSpPr>
        <p:grpSpPr>
          <a:xfrm>
            <a:off x="1572330" y="1905002"/>
            <a:ext cx="1578766" cy="153111"/>
            <a:chOff x="452220" y="3190976"/>
            <a:chExt cx="3284538" cy="108000"/>
          </a:xfrm>
          <a:solidFill>
            <a:srgbClr val="FFFFFF">
              <a:lumMod val="75000"/>
            </a:srgbClr>
          </a:solidFill>
        </p:grpSpPr>
        <p:sp>
          <p:nvSpPr>
            <p:cNvPr id="821" name="Oval 12">
              <a:extLst>
                <a:ext uri="{FF2B5EF4-FFF2-40B4-BE49-F238E27FC236}">
                  <a16:creationId xmlns:a16="http://schemas.microsoft.com/office/drawing/2014/main" id="{56616FEE-716E-8D40-98DA-C8C882C87C9C}"/>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22" name="Rectangle 13">
              <a:extLst>
                <a:ext uri="{FF2B5EF4-FFF2-40B4-BE49-F238E27FC236}">
                  <a16:creationId xmlns:a16="http://schemas.microsoft.com/office/drawing/2014/main" id="{316337D1-7272-A44B-AEAA-A155DDA7010F}"/>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sp>
        <p:nvSpPr>
          <p:cNvPr id="823" name="文本框 216">
            <a:extLst>
              <a:ext uri="{FF2B5EF4-FFF2-40B4-BE49-F238E27FC236}">
                <a16:creationId xmlns:a16="http://schemas.microsoft.com/office/drawing/2014/main" id="{8BAD52EC-A00A-5C4A-B6C6-A6F5DF7B7E8F}"/>
              </a:ext>
            </a:extLst>
          </p:cNvPr>
          <p:cNvSpPr txBox="1"/>
          <p:nvPr/>
        </p:nvSpPr>
        <p:spPr>
          <a:xfrm>
            <a:off x="822283" y="1654047"/>
            <a:ext cx="13053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srgbClr val="055194"/>
                </a:solidFill>
                <a:effectLst/>
                <a:uLnTx/>
                <a:uFillTx/>
                <a:latin typeface="Calibri" panose="020F0502020204030204"/>
                <a:ea typeface="等线" panose="02010600030101010101" pitchFamily="2" charset="-122"/>
                <a:cs typeface="+mn-cs"/>
              </a:rPr>
              <a:t>SO1 68%</a:t>
            </a:r>
            <a:endParaRPr kumimoji="0" lang="zh-CN" altLang="en-US" sz="1600" b="1" i="0" u="none" strike="noStrike" kern="0" cap="none" spc="0" normalizeH="0" baseline="0" noProof="0">
              <a:ln>
                <a:noFill/>
              </a:ln>
              <a:solidFill>
                <a:srgbClr val="055194"/>
              </a:solidFill>
              <a:effectLst/>
              <a:uLnTx/>
              <a:uFillTx/>
              <a:latin typeface="Calibri" panose="020F0502020204030204"/>
              <a:ea typeface="等线" panose="02010600030101010101" pitchFamily="2" charset="-122"/>
              <a:cs typeface="+mn-cs"/>
            </a:endParaRPr>
          </a:p>
        </p:txBody>
      </p:sp>
      <p:grpSp>
        <p:nvGrpSpPr>
          <p:cNvPr id="824" name="组合 218">
            <a:extLst>
              <a:ext uri="{FF2B5EF4-FFF2-40B4-BE49-F238E27FC236}">
                <a16:creationId xmlns:a16="http://schemas.microsoft.com/office/drawing/2014/main" id="{F1A013E0-D56F-F141-986D-206BF04458B7}"/>
              </a:ext>
            </a:extLst>
          </p:cNvPr>
          <p:cNvGrpSpPr/>
          <p:nvPr/>
        </p:nvGrpSpPr>
        <p:grpSpPr>
          <a:xfrm>
            <a:off x="1096978" y="2295883"/>
            <a:ext cx="2054118" cy="163857"/>
            <a:chOff x="452220" y="3190976"/>
            <a:chExt cx="3284538" cy="108000"/>
          </a:xfrm>
          <a:solidFill>
            <a:srgbClr val="FFFFFF">
              <a:lumMod val="75000"/>
            </a:srgbClr>
          </a:solidFill>
        </p:grpSpPr>
        <p:sp>
          <p:nvSpPr>
            <p:cNvPr id="825" name="Oval 12">
              <a:extLst>
                <a:ext uri="{FF2B5EF4-FFF2-40B4-BE49-F238E27FC236}">
                  <a16:creationId xmlns:a16="http://schemas.microsoft.com/office/drawing/2014/main" id="{F8893520-1F2A-194A-AD4B-4547F4A7F6D1}"/>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26" name="Rectangle 13">
              <a:extLst>
                <a:ext uri="{FF2B5EF4-FFF2-40B4-BE49-F238E27FC236}">
                  <a16:creationId xmlns:a16="http://schemas.microsoft.com/office/drawing/2014/main" id="{93AFB4DD-8549-1448-A466-6913D6E2F9B3}"/>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grpSp>
        <p:nvGrpSpPr>
          <p:cNvPr id="827" name="组合 221">
            <a:extLst>
              <a:ext uri="{FF2B5EF4-FFF2-40B4-BE49-F238E27FC236}">
                <a16:creationId xmlns:a16="http://schemas.microsoft.com/office/drawing/2014/main" id="{A79F3D8F-4E5F-D44E-B2F4-A173100720A5}"/>
              </a:ext>
            </a:extLst>
          </p:cNvPr>
          <p:cNvGrpSpPr/>
          <p:nvPr/>
        </p:nvGrpSpPr>
        <p:grpSpPr>
          <a:xfrm>
            <a:off x="1096978" y="2697509"/>
            <a:ext cx="2054118" cy="163857"/>
            <a:chOff x="452220" y="3190976"/>
            <a:chExt cx="3284538" cy="108000"/>
          </a:xfrm>
          <a:solidFill>
            <a:srgbClr val="FFFFFF">
              <a:lumMod val="75000"/>
            </a:srgbClr>
          </a:solidFill>
        </p:grpSpPr>
        <p:sp>
          <p:nvSpPr>
            <p:cNvPr id="828" name="Oval 12">
              <a:extLst>
                <a:ext uri="{FF2B5EF4-FFF2-40B4-BE49-F238E27FC236}">
                  <a16:creationId xmlns:a16="http://schemas.microsoft.com/office/drawing/2014/main" id="{F13E8046-11AC-FC4A-BE15-263C7057671B}"/>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29" name="Rectangle 13">
              <a:extLst>
                <a:ext uri="{FF2B5EF4-FFF2-40B4-BE49-F238E27FC236}">
                  <a16:creationId xmlns:a16="http://schemas.microsoft.com/office/drawing/2014/main" id="{E2A5E3D8-13F3-D74E-93F2-29E0C8168988}"/>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grpSp>
        <p:nvGrpSpPr>
          <p:cNvPr id="830" name="组合 224">
            <a:extLst>
              <a:ext uri="{FF2B5EF4-FFF2-40B4-BE49-F238E27FC236}">
                <a16:creationId xmlns:a16="http://schemas.microsoft.com/office/drawing/2014/main" id="{8E01E076-9D5B-154D-B79F-014563E53B60}"/>
              </a:ext>
            </a:extLst>
          </p:cNvPr>
          <p:cNvGrpSpPr/>
          <p:nvPr/>
        </p:nvGrpSpPr>
        <p:grpSpPr>
          <a:xfrm>
            <a:off x="1096978" y="3099135"/>
            <a:ext cx="2054118" cy="163857"/>
            <a:chOff x="452220" y="3190976"/>
            <a:chExt cx="3284538" cy="108000"/>
          </a:xfrm>
          <a:solidFill>
            <a:srgbClr val="FFFFFF">
              <a:lumMod val="75000"/>
            </a:srgbClr>
          </a:solidFill>
        </p:grpSpPr>
        <p:sp>
          <p:nvSpPr>
            <p:cNvPr id="831" name="Oval 12">
              <a:extLst>
                <a:ext uri="{FF2B5EF4-FFF2-40B4-BE49-F238E27FC236}">
                  <a16:creationId xmlns:a16="http://schemas.microsoft.com/office/drawing/2014/main" id="{EC416229-29DB-5740-B3E5-1DBCBF7EBEE2}"/>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32" name="Rectangle 13">
              <a:extLst>
                <a:ext uri="{FF2B5EF4-FFF2-40B4-BE49-F238E27FC236}">
                  <a16:creationId xmlns:a16="http://schemas.microsoft.com/office/drawing/2014/main" id="{E698980C-15A0-894C-8AC8-F3CF23E3E49F}"/>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sp>
        <p:nvSpPr>
          <p:cNvPr id="833" name="文本框 227">
            <a:extLst>
              <a:ext uri="{FF2B5EF4-FFF2-40B4-BE49-F238E27FC236}">
                <a16:creationId xmlns:a16="http://schemas.microsoft.com/office/drawing/2014/main" id="{FE63706D-F21D-B44E-8051-A05EE3FE7DE6}"/>
              </a:ext>
            </a:extLst>
          </p:cNvPr>
          <p:cNvSpPr txBox="1"/>
          <p:nvPr/>
        </p:nvSpPr>
        <p:spPr>
          <a:xfrm>
            <a:off x="469900" y="2036561"/>
            <a:ext cx="13053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srgbClr val="4CBA78"/>
                </a:solidFill>
                <a:effectLst/>
                <a:uLnTx/>
                <a:uFillTx/>
                <a:latin typeface="Calibri" panose="020F0502020204030204"/>
                <a:ea typeface="等线" panose="02010600030101010101" pitchFamily="2" charset="-122"/>
                <a:cs typeface="+mn-cs"/>
              </a:rPr>
              <a:t>SO2 25%</a:t>
            </a:r>
            <a:endParaRPr kumimoji="0" lang="zh-CN" altLang="en-US" sz="1600" b="1" i="0" u="none" strike="noStrike" kern="0" cap="none" spc="0" normalizeH="0" baseline="0" noProof="0">
              <a:ln>
                <a:noFill/>
              </a:ln>
              <a:solidFill>
                <a:srgbClr val="4CBA78"/>
              </a:solidFill>
              <a:effectLst/>
              <a:uLnTx/>
              <a:uFillTx/>
              <a:latin typeface="Calibri" panose="020F0502020204030204"/>
              <a:ea typeface="等线" panose="02010600030101010101" pitchFamily="2" charset="-122"/>
              <a:cs typeface="+mn-cs"/>
            </a:endParaRPr>
          </a:p>
        </p:txBody>
      </p:sp>
      <p:sp>
        <p:nvSpPr>
          <p:cNvPr id="834" name="文本框 228">
            <a:extLst>
              <a:ext uri="{FF2B5EF4-FFF2-40B4-BE49-F238E27FC236}">
                <a16:creationId xmlns:a16="http://schemas.microsoft.com/office/drawing/2014/main" id="{5A87EAEF-5AA8-574C-B2E2-76450184324E}"/>
              </a:ext>
            </a:extLst>
          </p:cNvPr>
          <p:cNvSpPr txBox="1"/>
          <p:nvPr/>
        </p:nvSpPr>
        <p:spPr>
          <a:xfrm>
            <a:off x="329435" y="2445643"/>
            <a:ext cx="14458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srgbClr val="F1611E"/>
                </a:solidFill>
                <a:effectLst/>
                <a:uLnTx/>
                <a:uFillTx/>
                <a:latin typeface="Calibri" panose="020F0502020204030204"/>
                <a:ea typeface="等线" panose="02010600030101010101" pitchFamily="2" charset="-122"/>
                <a:cs typeface="+mn-cs"/>
              </a:rPr>
              <a:t>SO3 53%</a:t>
            </a:r>
            <a:endParaRPr kumimoji="0" lang="zh-CN" altLang="en-US" sz="1600" b="1" i="0" u="none" strike="noStrike" kern="0" cap="none" spc="0" normalizeH="0" baseline="0" noProof="0">
              <a:ln>
                <a:noFill/>
              </a:ln>
              <a:solidFill>
                <a:srgbClr val="F1611E"/>
              </a:solidFill>
              <a:effectLst/>
              <a:uLnTx/>
              <a:uFillTx/>
              <a:latin typeface="Calibri" panose="020F0502020204030204"/>
              <a:ea typeface="等线" panose="02010600030101010101" pitchFamily="2" charset="-122"/>
              <a:cs typeface="+mn-cs"/>
            </a:endParaRPr>
          </a:p>
        </p:txBody>
      </p:sp>
      <p:sp>
        <p:nvSpPr>
          <p:cNvPr id="835" name="文本框 229">
            <a:extLst>
              <a:ext uri="{FF2B5EF4-FFF2-40B4-BE49-F238E27FC236}">
                <a16:creationId xmlns:a16="http://schemas.microsoft.com/office/drawing/2014/main" id="{F35A6367-0746-8543-98BF-26499CD2427C}"/>
              </a:ext>
            </a:extLst>
          </p:cNvPr>
          <p:cNvSpPr txBox="1"/>
          <p:nvPr/>
        </p:nvSpPr>
        <p:spPr>
          <a:xfrm>
            <a:off x="329434" y="2819461"/>
            <a:ext cx="1396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srgbClr val="47A9E5"/>
                </a:solidFill>
                <a:effectLst/>
                <a:uLnTx/>
                <a:uFillTx/>
                <a:latin typeface="Calibri" panose="020F0502020204030204"/>
                <a:ea typeface="等线" panose="02010600030101010101" pitchFamily="2" charset="-122"/>
                <a:cs typeface="+mn-cs"/>
              </a:rPr>
              <a:t>SO4 78%</a:t>
            </a:r>
            <a:endParaRPr kumimoji="0" lang="zh-CN" altLang="en-US" sz="1600" b="1" i="0" u="none" strike="noStrike" kern="0" cap="none" spc="0" normalizeH="0" baseline="0" noProof="0">
              <a:ln>
                <a:noFill/>
              </a:ln>
              <a:solidFill>
                <a:srgbClr val="47A9E5"/>
              </a:solidFill>
              <a:effectLst/>
              <a:uLnTx/>
              <a:uFillTx/>
              <a:latin typeface="Calibri" panose="020F0502020204030204"/>
              <a:ea typeface="等线" panose="02010600030101010101" pitchFamily="2" charset="-122"/>
              <a:cs typeface="+mn-cs"/>
            </a:endParaRPr>
          </a:p>
        </p:txBody>
      </p:sp>
      <p:cxnSp>
        <p:nvCxnSpPr>
          <p:cNvPr id="840" name="Straight Connector 839">
            <a:extLst>
              <a:ext uri="{FF2B5EF4-FFF2-40B4-BE49-F238E27FC236}">
                <a16:creationId xmlns:a16="http://schemas.microsoft.com/office/drawing/2014/main" id="{F9AC30C0-B107-2C44-9B88-F18D829F766D}"/>
              </a:ext>
            </a:extLst>
          </p:cNvPr>
          <p:cNvCxnSpPr>
            <a:cxnSpLocks/>
          </p:cNvCxnSpPr>
          <p:nvPr/>
        </p:nvCxnSpPr>
        <p:spPr>
          <a:xfrm>
            <a:off x="2656739" y="1074426"/>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185" name="Object 34">
            <a:hlinkClick r:id="" action="ppaction://hlinkshowjump?jump=nextslide"/>
            <a:extLst>
              <a:ext uri="{FF2B5EF4-FFF2-40B4-BE49-F238E27FC236}">
                <a16:creationId xmlns:a16="http://schemas.microsoft.com/office/drawing/2014/main" id="{EF94FD40-9FAD-3D40-95F1-6540A7301D70}"/>
              </a:ext>
            </a:extLst>
          </p:cNvPr>
          <p:cNvSpPr/>
          <p:nvPr/>
        </p:nvSpPr>
        <p:spPr>
          <a:xfrm>
            <a:off x="8365523" y="2216666"/>
            <a:ext cx="2262918" cy="508000"/>
          </a:xfrm>
          <a:prstGeom prst="roundRect">
            <a:avLst>
              <a:gd name="adj" fmla="val 12000"/>
            </a:avLst>
          </a:prstGeom>
          <a:solidFill>
            <a:srgbClr val="055194"/>
          </a:solidFill>
          <a:ln>
            <a:solidFill>
              <a:srgbClr val="2078CB"/>
            </a:solidFill>
            <a:prstDash val="soli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rPr>
              <a:t>78%</a:t>
            </a:r>
          </a:p>
        </p:txBody>
      </p:sp>
      <p:sp>
        <p:nvSpPr>
          <p:cNvPr id="186" name="Object 35">
            <a:extLst>
              <a:ext uri="{FF2B5EF4-FFF2-40B4-BE49-F238E27FC236}">
                <a16:creationId xmlns:a16="http://schemas.microsoft.com/office/drawing/2014/main" id="{1A5E05F3-501A-C748-B104-51A215D43E7F}"/>
              </a:ext>
            </a:extLst>
          </p:cNvPr>
          <p:cNvSpPr/>
          <p:nvPr/>
        </p:nvSpPr>
        <p:spPr>
          <a:xfrm>
            <a:off x="5543758" y="2357870"/>
            <a:ext cx="3016251" cy="444500"/>
          </a:xfrm>
          <a:prstGeom prst="rect">
            <a:avLst/>
          </a:prstGeom>
          <a:noFill/>
        </p:spPr>
        <p:txBody>
          <a:bodyPr wrap="square"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87" name="Object 25">
            <a:extLst>
              <a:ext uri="{FF2B5EF4-FFF2-40B4-BE49-F238E27FC236}">
                <a16:creationId xmlns:a16="http://schemas.microsoft.com/office/drawing/2014/main" id="{26FB7A4A-DDC6-0445-A80D-578E06E21A32}"/>
              </a:ext>
            </a:extLst>
          </p:cNvPr>
          <p:cNvSpPr/>
          <p:nvPr/>
        </p:nvSpPr>
        <p:spPr>
          <a:xfrm>
            <a:off x="8365523" y="2896878"/>
            <a:ext cx="1952676" cy="508000"/>
          </a:xfrm>
          <a:prstGeom prst="roundRect">
            <a:avLst>
              <a:gd name="adj" fmla="val 12000"/>
            </a:avLst>
          </a:prstGeom>
          <a:solidFill>
            <a:srgbClr val="4CBA78"/>
          </a:solidFill>
          <a:ln>
            <a:solidFill>
              <a:srgbClr val="47A9E5"/>
            </a:solidFill>
            <a:prstDash val="soli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white"/>
                </a:solidFill>
                <a:effectLst/>
                <a:uLnTx/>
                <a:uFillTx/>
                <a:latin typeface="Calibri" panose="020F0502020204030204"/>
                <a:ea typeface="+mn-ea"/>
                <a:cs typeface="+mn-cs"/>
              </a:rPr>
              <a:t>65%</a:t>
            </a:r>
          </a:p>
        </p:txBody>
      </p:sp>
      <p:sp>
        <p:nvSpPr>
          <p:cNvPr id="188" name="Object 43">
            <a:extLst>
              <a:ext uri="{FF2B5EF4-FFF2-40B4-BE49-F238E27FC236}">
                <a16:creationId xmlns:a16="http://schemas.microsoft.com/office/drawing/2014/main" id="{C3D401F5-A1AA-3A49-862C-C0871CE2E642}"/>
              </a:ext>
            </a:extLst>
          </p:cNvPr>
          <p:cNvSpPr/>
          <p:nvPr/>
        </p:nvSpPr>
        <p:spPr>
          <a:xfrm>
            <a:off x="10970070" y="4262602"/>
            <a:ext cx="728653" cy="286430"/>
          </a:xfrm>
          <a:prstGeom prst="roundRect">
            <a:avLst>
              <a:gd name="adj" fmla="val 12000"/>
            </a:avLst>
          </a:prstGeom>
          <a:solidFill>
            <a:srgbClr val="47A9E5"/>
          </a:solidFill>
          <a:ln>
            <a:solidFill>
              <a:srgbClr val="000000"/>
            </a:solidFill>
            <a:prstDash val="solid"/>
          </a:ln>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1333" b="0" i="0" u="none" strike="noStrike" kern="1200" cap="none" spc="0" normalizeH="0" baseline="0" noProof="0">
                <a:ln>
                  <a:noFill/>
                </a:ln>
                <a:solidFill>
                  <a:prstClr val="white"/>
                </a:solidFill>
                <a:effectLst/>
                <a:uLnTx/>
                <a:uFillTx/>
                <a:latin typeface="Avenir Next Condensed" panose="020B0506020202020204" pitchFamily="34" charset="0"/>
                <a:ea typeface="+mn-ea"/>
                <a:cs typeface="+mn-cs"/>
              </a:rPr>
              <a:t>SO4</a:t>
            </a:r>
          </a:p>
        </p:txBody>
      </p:sp>
      <p:sp>
        <p:nvSpPr>
          <p:cNvPr id="189" name="Object 43">
            <a:extLst>
              <a:ext uri="{FF2B5EF4-FFF2-40B4-BE49-F238E27FC236}">
                <a16:creationId xmlns:a16="http://schemas.microsoft.com/office/drawing/2014/main" id="{688B42FB-0DD6-7747-B20A-C650E1801740}"/>
              </a:ext>
            </a:extLst>
          </p:cNvPr>
          <p:cNvSpPr/>
          <p:nvPr/>
        </p:nvSpPr>
        <p:spPr>
          <a:xfrm>
            <a:off x="9234018" y="4262602"/>
            <a:ext cx="728653" cy="286430"/>
          </a:xfrm>
          <a:prstGeom prst="roundRect">
            <a:avLst>
              <a:gd name="adj" fmla="val 12000"/>
            </a:avLst>
          </a:prstGeom>
          <a:solidFill>
            <a:srgbClr val="4CBA78"/>
          </a:solidFill>
          <a:ln>
            <a:solidFill>
              <a:srgbClr val="000000"/>
            </a:solidFill>
            <a:prstDash val="solid"/>
          </a:ln>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1333" b="0" i="0" u="none" strike="noStrike" kern="1200" cap="none" spc="0" normalizeH="0" baseline="0" noProof="0">
                <a:ln>
                  <a:noFill/>
                </a:ln>
                <a:solidFill>
                  <a:prstClr val="white"/>
                </a:solidFill>
                <a:effectLst/>
                <a:uLnTx/>
                <a:uFillTx/>
                <a:latin typeface="Avenir Next Condensed" panose="020B0506020202020204" pitchFamily="34" charset="0"/>
                <a:ea typeface="+mn-ea"/>
                <a:cs typeface="+mn-cs"/>
              </a:rPr>
              <a:t>SO2</a:t>
            </a:r>
          </a:p>
        </p:txBody>
      </p:sp>
      <p:sp>
        <p:nvSpPr>
          <p:cNvPr id="190" name="Object 43">
            <a:extLst>
              <a:ext uri="{FF2B5EF4-FFF2-40B4-BE49-F238E27FC236}">
                <a16:creationId xmlns:a16="http://schemas.microsoft.com/office/drawing/2014/main" id="{8A58C5B0-34DF-1F46-99A5-49E30404B70F}"/>
              </a:ext>
            </a:extLst>
          </p:cNvPr>
          <p:cNvSpPr/>
          <p:nvPr/>
        </p:nvSpPr>
        <p:spPr>
          <a:xfrm>
            <a:off x="10125379" y="4262602"/>
            <a:ext cx="728653" cy="286430"/>
          </a:xfrm>
          <a:prstGeom prst="roundRect">
            <a:avLst>
              <a:gd name="adj" fmla="val 12000"/>
            </a:avLst>
          </a:prstGeom>
          <a:solidFill>
            <a:srgbClr val="F1611E"/>
          </a:solidFill>
          <a:ln>
            <a:solidFill>
              <a:srgbClr val="000000"/>
            </a:solidFill>
            <a:prstDash val="solid"/>
          </a:ln>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1333" b="0" i="0" u="none" strike="noStrike" kern="1200" cap="none" spc="0" normalizeH="0" baseline="0" noProof="0">
                <a:ln>
                  <a:noFill/>
                </a:ln>
                <a:solidFill>
                  <a:prstClr val="white"/>
                </a:solidFill>
                <a:effectLst/>
                <a:uLnTx/>
                <a:uFillTx/>
                <a:latin typeface="Avenir Next Condensed" panose="020B0506020202020204" pitchFamily="34" charset="0"/>
                <a:ea typeface="+mn-ea"/>
                <a:cs typeface="+mn-cs"/>
              </a:rPr>
              <a:t>SO3</a:t>
            </a:r>
          </a:p>
        </p:txBody>
      </p:sp>
      <p:sp>
        <p:nvSpPr>
          <p:cNvPr id="191" name="Object 43">
            <a:extLst>
              <a:ext uri="{FF2B5EF4-FFF2-40B4-BE49-F238E27FC236}">
                <a16:creationId xmlns:a16="http://schemas.microsoft.com/office/drawing/2014/main" id="{3104CD70-ED91-BD4B-8133-4C7447DC39DB}"/>
              </a:ext>
            </a:extLst>
          </p:cNvPr>
          <p:cNvSpPr/>
          <p:nvPr/>
        </p:nvSpPr>
        <p:spPr>
          <a:xfrm>
            <a:off x="8361608" y="4275389"/>
            <a:ext cx="728653" cy="286431"/>
          </a:xfrm>
          <a:prstGeom prst="roundRect">
            <a:avLst>
              <a:gd name="adj" fmla="val 12000"/>
            </a:avLst>
          </a:prstGeom>
          <a:solidFill>
            <a:srgbClr val="055194"/>
          </a:solidFill>
          <a:ln>
            <a:solidFill>
              <a:srgbClr val="000000"/>
            </a:solidFill>
            <a:prstDash val="solid"/>
          </a:ln>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1333" b="0" i="0" u="none" strike="noStrike" kern="1200" cap="none" spc="0" normalizeH="0" baseline="0" noProof="0">
                <a:ln>
                  <a:noFill/>
                </a:ln>
                <a:solidFill>
                  <a:prstClr val="white"/>
                </a:solidFill>
                <a:effectLst/>
                <a:uLnTx/>
                <a:uFillTx/>
                <a:latin typeface="Avenir Next Condensed" panose="020B0506020202020204" pitchFamily="34" charset="0"/>
                <a:ea typeface="+mn-ea"/>
                <a:cs typeface="+mn-cs"/>
              </a:rPr>
              <a:t>SO1</a:t>
            </a:r>
          </a:p>
        </p:txBody>
      </p:sp>
      <p:sp>
        <p:nvSpPr>
          <p:cNvPr id="192" name="TextBox 191">
            <a:extLst>
              <a:ext uri="{FF2B5EF4-FFF2-40B4-BE49-F238E27FC236}">
                <a16:creationId xmlns:a16="http://schemas.microsoft.com/office/drawing/2014/main" id="{40C23DB5-6A42-8441-AACE-6DAFEED108C2}"/>
              </a:ext>
            </a:extLst>
          </p:cNvPr>
          <p:cNvSpPr txBox="1"/>
          <p:nvPr/>
        </p:nvSpPr>
        <p:spPr>
          <a:xfrm>
            <a:off x="5143589" y="1525786"/>
            <a:ext cx="7259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rPr>
              <a:t>Next leveling ups of indicators for Country A</a:t>
            </a:r>
          </a:p>
        </p:txBody>
      </p:sp>
      <p:sp>
        <p:nvSpPr>
          <p:cNvPr id="202" name="Object 34">
            <a:hlinkClick r:id="" action="ppaction://hlinkshowjump?jump=nextslide"/>
            <a:extLst>
              <a:ext uri="{FF2B5EF4-FFF2-40B4-BE49-F238E27FC236}">
                <a16:creationId xmlns:a16="http://schemas.microsoft.com/office/drawing/2014/main" id="{6116BD86-FA03-3B4C-9FF2-9A56710A9A4B}"/>
              </a:ext>
            </a:extLst>
          </p:cNvPr>
          <p:cNvSpPr/>
          <p:nvPr/>
        </p:nvSpPr>
        <p:spPr>
          <a:xfrm>
            <a:off x="10318199" y="2241386"/>
            <a:ext cx="816428" cy="469362"/>
          </a:xfrm>
          <a:prstGeom prst="roundRect">
            <a:avLst>
              <a:gd name="adj" fmla="val 12000"/>
            </a:avLst>
          </a:prstGeom>
          <a:noFill/>
          <a:ln w="28575">
            <a:solidFill>
              <a:srgbClr val="055194"/>
            </a:solidFill>
            <a:prstDash val="dash"/>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3" name="Object 34">
            <a:hlinkClick r:id="" action="ppaction://hlinkshowjump?jump=nextslide"/>
            <a:extLst>
              <a:ext uri="{FF2B5EF4-FFF2-40B4-BE49-F238E27FC236}">
                <a16:creationId xmlns:a16="http://schemas.microsoft.com/office/drawing/2014/main" id="{624742FB-34AA-7146-ABED-7776E971EB97}"/>
              </a:ext>
            </a:extLst>
          </p:cNvPr>
          <p:cNvSpPr/>
          <p:nvPr/>
        </p:nvSpPr>
        <p:spPr>
          <a:xfrm>
            <a:off x="10181825" y="2916197"/>
            <a:ext cx="615346" cy="469362"/>
          </a:xfrm>
          <a:prstGeom prst="roundRect">
            <a:avLst>
              <a:gd name="adj" fmla="val 12000"/>
            </a:avLst>
          </a:prstGeom>
          <a:noFill/>
          <a:ln w="28575">
            <a:solidFill>
              <a:srgbClr val="4CBA78"/>
            </a:solidFill>
            <a:prstDash val="dash"/>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4" name="Object 34">
            <a:hlinkClick r:id="" action="ppaction://hlinkshowjump?jump=nextslide"/>
            <a:extLst>
              <a:ext uri="{FF2B5EF4-FFF2-40B4-BE49-F238E27FC236}">
                <a16:creationId xmlns:a16="http://schemas.microsoft.com/office/drawing/2014/main" id="{2FE1D626-7F86-D644-9AF2-6A25E65AECF7}"/>
              </a:ext>
            </a:extLst>
          </p:cNvPr>
          <p:cNvSpPr/>
          <p:nvPr/>
        </p:nvSpPr>
        <p:spPr>
          <a:xfrm>
            <a:off x="8773320" y="3591008"/>
            <a:ext cx="728653" cy="459867"/>
          </a:xfrm>
          <a:prstGeom prst="roundRect">
            <a:avLst>
              <a:gd name="adj" fmla="val 12000"/>
            </a:avLst>
          </a:prstGeom>
          <a:noFill/>
          <a:ln w="28575">
            <a:solidFill>
              <a:srgbClr val="F1611E"/>
            </a:solidFill>
            <a:prstDash val="dash"/>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5" name="Object 28">
            <a:extLst>
              <a:ext uri="{FF2B5EF4-FFF2-40B4-BE49-F238E27FC236}">
                <a16:creationId xmlns:a16="http://schemas.microsoft.com/office/drawing/2014/main" id="{28165A74-1689-7649-BB34-A2D097D1CB8C}"/>
              </a:ext>
            </a:extLst>
          </p:cNvPr>
          <p:cNvSpPr/>
          <p:nvPr/>
        </p:nvSpPr>
        <p:spPr>
          <a:xfrm>
            <a:off x="8365523" y="3562482"/>
            <a:ext cx="657478" cy="508000"/>
          </a:xfrm>
          <a:prstGeom prst="roundRect">
            <a:avLst>
              <a:gd name="adj" fmla="val 12000"/>
            </a:avLst>
          </a:prstGeom>
          <a:solidFill>
            <a:srgbClr val="F1611E"/>
          </a:solidFill>
          <a:ln>
            <a:noFill/>
            <a:prstDash val="soli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white"/>
                </a:solidFill>
                <a:effectLst/>
                <a:uLnTx/>
                <a:uFillTx/>
                <a:latin typeface="Calibri" panose="020F0502020204030204"/>
                <a:ea typeface="+mn-ea"/>
                <a:cs typeface="+mn-cs"/>
              </a:rPr>
              <a:t>26%</a:t>
            </a:r>
          </a:p>
        </p:txBody>
      </p:sp>
      <p:sp>
        <p:nvSpPr>
          <p:cNvPr id="206" name="TextBox 205">
            <a:extLst>
              <a:ext uri="{FF2B5EF4-FFF2-40B4-BE49-F238E27FC236}">
                <a16:creationId xmlns:a16="http://schemas.microsoft.com/office/drawing/2014/main" id="{31C41130-EFFF-544F-8793-6DAD8A5C38C4}"/>
              </a:ext>
            </a:extLst>
          </p:cNvPr>
          <p:cNvSpPr txBox="1"/>
          <p:nvPr/>
        </p:nvSpPr>
        <p:spPr>
          <a:xfrm>
            <a:off x="5410377" y="2241955"/>
            <a:ext cx="2057223" cy="442674"/>
          </a:xfrm>
          <a:prstGeom prst="roundRect">
            <a:avLst/>
          </a:prstGeom>
          <a:solidFill>
            <a:schemeClr val="bg2"/>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Light" panose="020F0302020204030204"/>
                <a:ea typeface="+mn-ea"/>
                <a:cs typeface="+mn-cs"/>
              </a:rPr>
              <a:t>Indicator No. 12</a:t>
            </a:r>
            <a:endParaRPr kumimoji="0" lang="en-CH" sz="20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07" name="TextBox 206">
            <a:extLst>
              <a:ext uri="{FF2B5EF4-FFF2-40B4-BE49-F238E27FC236}">
                <a16:creationId xmlns:a16="http://schemas.microsoft.com/office/drawing/2014/main" id="{144D47EE-5E20-9443-93F1-503CFC710D15}"/>
              </a:ext>
            </a:extLst>
          </p:cNvPr>
          <p:cNvSpPr txBox="1"/>
          <p:nvPr/>
        </p:nvSpPr>
        <p:spPr>
          <a:xfrm>
            <a:off x="5422914" y="2871205"/>
            <a:ext cx="2057224" cy="442674"/>
          </a:xfrm>
          <a:prstGeom prst="roundRect">
            <a:avLst/>
          </a:prstGeom>
          <a:solidFill>
            <a:schemeClr val="bg2"/>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Light" panose="020F0302020204030204"/>
                <a:ea typeface="+mn-ea"/>
                <a:cs typeface="+mn-cs"/>
              </a:rPr>
              <a:t>Indicator No. 23</a:t>
            </a:r>
            <a:endParaRPr kumimoji="0" lang="en-CH" sz="20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08" name="TextBox 207">
            <a:extLst>
              <a:ext uri="{FF2B5EF4-FFF2-40B4-BE49-F238E27FC236}">
                <a16:creationId xmlns:a16="http://schemas.microsoft.com/office/drawing/2014/main" id="{DF3F48FB-8AAD-714D-8AD7-423CDF097863}"/>
              </a:ext>
            </a:extLst>
          </p:cNvPr>
          <p:cNvSpPr txBox="1"/>
          <p:nvPr/>
        </p:nvSpPr>
        <p:spPr>
          <a:xfrm>
            <a:off x="5410377" y="3562976"/>
            <a:ext cx="2069761" cy="442674"/>
          </a:xfrm>
          <a:prstGeom prst="roundRect">
            <a:avLst/>
          </a:prstGeom>
          <a:solidFill>
            <a:schemeClr val="bg2"/>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Light" panose="020F0302020204030204"/>
                <a:ea typeface="+mn-ea"/>
                <a:cs typeface="+mn-cs"/>
              </a:rPr>
              <a:t>Indicator No. 35</a:t>
            </a:r>
            <a:endParaRPr kumimoji="0" lang="en-CH" sz="20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pic>
        <p:nvPicPr>
          <p:cNvPr id="209" name="Picture 208">
            <a:extLst>
              <a:ext uri="{FF2B5EF4-FFF2-40B4-BE49-F238E27FC236}">
                <a16:creationId xmlns:a16="http://schemas.microsoft.com/office/drawing/2014/main" id="{2043B0C2-368F-8442-B56A-52EF201FA5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364055" y="4811274"/>
            <a:ext cx="2770572" cy="1643390"/>
          </a:xfrm>
          <a:prstGeom prst="rect">
            <a:avLst/>
          </a:prstGeom>
        </p:spPr>
      </p:pic>
      <p:sp>
        <p:nvSpPr>
          <p:cNvPr id="210" name="Rectangle 209">
            <a:extLst>
              <a:ext uri="{FF2B5EF4-FFF2-40B4-BE49-F238E27FC236}">
                <a16:creationId xmlns:a16="http://schemas.microsoft.com/office/drawing/2014/main" id="{CD5087B6-2433-EA4C-BCE3-21FFAAA2377D}"/>
              </a:ext>
            </a:extLst>
          </p:cNvPr>
          <p:cNvSpPr/>
          <p:nvPr/>
        </p:nvSpPr>
        <p:spPr>
          <a:xfrm>
            <a:off x="8437965" y="4878145"/>
            <a:ext cx="1311376" cy="601190"/>
          </a:xfrm>
          <a:prstGeom prst="rect">
            <a:avLst/>
          </a:prstGeom>
          <a:solidFill>
            <a:srgbClr val="DD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400" b="1" i="0" u="none" strike="noStrike" kern="1200" cap="none" spc="0" normalizeH="0" baseline="0" noProof="0">
                <a:ln>
                  <a:noFill/>
                </a:ln>
                <a:solidFill>
                  <a:srgbClr val="00503A"/>
                </a:solidFill>
                <a:effectLst/>
                <a:uLnTx/>
                <a:uFillTx/>
                <a:latin typeface="Calibri Light" panose="020F0302020204030204"/>
                <a:ea typeface="+mn-ea"/>
                <a:cs typeface="+mn-cs"/>
              </a:rPr>
              <a:t>Dynamic digital health maturity model</a:t>
            </a:r>
          </a:p>
        </p:txBody>
      </p:sp>
      <p:sp>
        <p:nvSpPr>
          <p:cNvPr id="211" name="TextBox 210">
            <a:extLst>
              <a:ext uri="{FF2B5EF4-FFF2-40B4-BE49-F238E27FC236}">
                <a16:creationId xmlns:a16="http://schemas.microsoft.com/office/drawing/2014/main" id="{F9F4FE65-9E29-9546-B5BE-C633ACDAA8C7}"/>
              </a:ext>
            </a:extLst>
          </p:cNvPr>
          <p:cNvSpPr txBox="1"/>
          <p:nvPr/>
        </p:nvSpPr>
        <p:spPr>
          <a:xfrm>
            <a:off x="5489734" y="5001814"/>
            <a:ext cx="2398258" cy="1133535"/>
          </a:xfrm>
          <a:prstGeom prst="roundRect">
            <a:avLst>
              <a:gd name="adj" fmla="val 18520"/>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Light" panose="020F0302020204030204"/>
                <a:ea typeface="+mn-ea"/>
                <a:cs typeface="+mn-cs"/>
              </a:rPr>
              <a:t>Explore the dynamic digital health maturity model</a:t>
            </a:r>
            <a:endParaRPr kumimoji="0" lang="en-GB" sz="2000" b="1" i="0" u="none" strike="noStrike" kern="0" cap="none" spc="0" normalizeH="0" baseline="0" noProof="0">
              <a:ln>
                <a:noFill/>
              </a:ln>
              <a:solidFill>
                <a:prstClr val="black"/>
              </a:solidFill>
              <a:effectLst/>
              <a:uLnTx/>
              <a:uFillTx/>
              <a:latin typeface="Calibri Light" panose="020F0302020204030204"/>
              <a:ea typeface="+mn-ea"/>
              <a:cs typeface="+mn-cs"/>
            </a:endParaRPr>
          </a:p>
        </p:txBody>
      </p:sp>
      <p:grpSp>
        <p:nvGrpSpPr>
          <p:cNvPr id="212" name="Group 211">
            <a:extLst>
              <a:ext uri="{FF2B5EF4-FFF2-40B4-BE49-F238E27FC236}">
                <a16:creationId xmlns:a16="http://schemas.microsoft.com/office/drawing/2014/main" id="{263EC81F-61E0-F940-873E-A53F5BCB793E}"/>
              </a:ext>
            </a:extLst>
          </p:cNvPr>
          <p:cNvGrpSpPr/>
          <p:nvPr/>
        </p:nvGrpSpPr>
        <p:grpSpPr>
          <a:xfrm>
            <a:off x="191497" y="314121"/>
            <a:ext cx="1551055" cy="351389"/>
            <a:chOff x="638279" y="1495474"/>
            <a:chExt cx="4303472" cy="974945"/>
          </a:xfrm>
        </p:grpSpPr>
        <p:sp>
          <p:nvSpPr>
            <p:cNvPr id="213" name="Rectangle 212">
              <a:extLst>
                <a:ext uri="{FF2B5EF4-FFF2-40B4-BE49-F238E27FC236}">
                  <a16:creationId xmlns:a16="http://schemas.microsoft.com/office/drawing/2014/main" id="{03764487-98F4-9C41-B6D8-BA23A4480C2F}"/>
                </a:ext>
              </a:extLst>
            </p:cNvPr>
            <p:cNvSpPr/>
            <p:nvPr/>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14" name="Picture 213">
              <a:extLst>
                <a:ext uri="{FF2B5EF4-FFF2-40B4-BE49-F238E27FC236}">
                  <a16:creationId xmlns:a16="http://schemas.microsoft.com/office/drawing/2014/main" id="{0B9D1E85-4392-CF41-BC6B-0D680AC31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215" name="Rectangle 214">
              <a:extLst>
                <a:ext uri="{FF2B5EF4-FFF2-40B4-BE49-F238E27FC236}">
                  <a16:creationId xmlns:a16="http://schemas.microsoft.com/office/drawing/2014/main" id="{A984F75F-D088-9B4F-9F2D-2EA530DAFB66}"/>
                </a:ext>
              </a:extLst>
            </p:cNvPr>
            <p:cNvSpPr/>
            <p:nvPr/>
          </p:nvSpPr>
          <p:spPr>
            <a:xfrm>
              <a:off x="2857299" y="1495474"/>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6" name="Rectangle 215">
              <a:extLst>
                <a:ext uri="{FF2B5EF4-FFF2-40B4-BE49-F238E27FC236}">
                  <a16:creationId xmlns:a16="http://schemas.microsoft.com/office/drawing/2014/main" id="{D9264975-400A-6341-A12B-AA4ABB65016E}"/>
                </a:ext>
              </a:extLst>
            </p:cNvPr>
            <p:cNvSpPr/>
            <p:nvPr/>
          </p:nvSpPr>
          <p:spPr>
            <a:xfrm>
              <a:off x="3966809" y="149547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17" name="Picture 216">
              <a:extLst>
                <a:ext uri="{FF2B5EF4-FFF2-40B4-BE49-F238E27FC236}">
                  <a16:creationId xmlns:a16="http://schemas.microsoft.com/office/drawing/2014/main" id="{627F3177-2C8E-0145-9DD7-DBDE8902F6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4311" y="1660634"/>
              <a:ext cx="705961" cy="728870"/>
            </a:xfrm>
            <a:prstGeom prst="rect">
              <a:avLst/>
            </a:prstGeom>
          </p:spPr>
        </p:pic>
        <p:sp>
          <p:nvSpPr>
            <p:cNvPr id="218" name="Rectangle 217">
              <a:extLst>
                <a:ext uri="{FF2B5EF4-FFF2-40B4-BE49-F238E27FC236}">
                  <a16:creationId xmlns:a16="http://schemas.microsoft.com/office/drawing/2014/main" id="{F6418BB4-2AB3-A147-9D9C-DD39B3387CA5}"/>
                </a:ext>
              </a:extLst>
            </p:cNvPr>
            <p:cNvSpPr/>
            <p:nvPr/>
          </p:nvSpPr>
          <p:spPr>
            <a:xfrm>
              <a:off x="1747789" y="1495474"/>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19" name="Picture 218">
              <a:extLst>
                <a:ext uri="{FF2B5EF4-FFF2-40B4-BE49-F238E27FC236}">
                  <a16:creationId xmlns:a16="http://schemas.microsoft.com/office/drawing/2014/main" id="{9D9014BF-963E-EE42-B1AB-1BE36EF9E6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9336" y="1615952"/>
              <a:ext cx="732001" cy="750630"/>
            </a:xfrm>
            <a:prstGeom prst="rect">
              <a:avLst/>
            </a:prstGeom>
          </p:spPr>
        </p:pic>
        <p:pic>
          <p:nvPicPr>
            <p:cNvPr id="220" name="Picture 219">
              <a:extLst>
                <a:ext uri="{FF2B5EF4-FFF2-40B4-BE49-F238E27FC236}">
                  <a16:creationId xmlns:a16="http://schemas.microsoft.com/office/drawing/2014/main" id="{90824A9D-01DC-0741-AA50-EBBED3035F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37495" y="1673847"/>
              <a:ext cx="792190" cy="661419"/>
            </a:xfrm>
            <a:prstGeom prst="rect">
              <a:avLst/>
            </a:prstGeom>
          </p:spPr>
        </p:pic>
      </p:grpSp>
      <p:sp>
        <p:nvSpPr>
          <p:cNvPr id="221" name="Rectangle 220">
            <a:extLst>
              <a:ext uri="{FF2B5EF4-FFF2-40B4-BE49-F238E27FC236}">
                <a16:creationId xmlns:a16="http://schemas.microsoft.com/office/drawing/2014/main" id="{A52DE9FD-6736-7140-9610-BD6DD39E3E6F}"/>
              </a:ext>
            </a:extLst>
          </p:cNvPr>
          <p:cNvSpPr/>
          <p:nvPr/>
        </p:nvSpPr>
        <p:spPr>
          <a:xfrm>
            <a:off x="-118396" y="77032"/>
            <a:ext cx="2285058" cy="963257"/>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921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1" name="组合 211">
            <a:extLst>
              <a:ext uri="{FF2B5EF4-FFF2-40B4-BE49-F238E27FC236}">
                <a16:creationId xmlns:a16="http://schemas.microsoft.com/office/drawing/2014/main" id="{94964968-5E46-964C-BF54-2389FC23B03B}"/>
              </a:ext>
            </a:extLst>
          </p:cNvPr>
          <p:cNvGrpSpPr/>
          <p:nvPr/>
        </p:nvGrpSpPr>
        <p:grpSpPr>
          <a:xfrm>
            <a:off x="1199135" y="1847516"/>
            <a:ext cx="3811627" cy="3816834"/>
            <a:chOff x="6277234" y="1080668"/>
            <a:chExt cx="5395612" cy="5402982"/>
          </a:xfrm>
        </p:grpSpPr>
        <p:sp>
          <p:nvSpPr>
            <p:cNvPr id="692" name="Freeform 5">
              <a:extLst>
                <a:ext uri="{FF2B5EF4-FFF2-40B4-BE49-F238E27FC236}">
                  <a16:creationId xmlns:a16="http://schemas.microsoft.com/office/drawing/2014/main" id="{3DD83A16-FF34-FF47-B108-FBFE0CF6E665}"/>
                </a:ext>
              </a:extLst>
            </p:cNvPr>
            <p:cNvSpPr>
              <a:spLocks/>
            </p:cNvSpPr>
            <p:nvPr/>
          </p:nvSpPr>
          <p:spPr bwMode="auto">
            <a:xfrm>
              <a:off x="6739609" y="5043101"/>
              <a:ext cx="556325" cy="556325"/>
            </a:xfrm>
            <a:custGeom>
              <a:avLst/>
              <a:gdLst>
                <a:gd name="T0" fmla="*/ 78 w 78"/>
                <a:gd name="T1" fmla="*/ 34 h 78"/>
                <a:gd name="T2" fmla="*/ 52 w 78"/>
                <a:gd name="T3" fmla="*/ 0 h 78"/>
                <a:gd name="T4" fmla="*/ 0 w 78"/>
                <a:gd name="T5" fmla="*/ 35 h 78"/>
                <a:gd name="T6" fmla="*/ 34 w 78"/>
                <a:gd name="T7" fmla="*/ 78 h 78"/>
                <a:gd name="T8" fmla="*/ 78 w 78"/>
                <a:gd name="T9" fmla="*/ 34 h 78"/>
              </a:gdLst>
              <a:ahLst/>
              <a:cxnLst>
                <a:cxn ang="0">
                  <a:pos x="T0" y="T1"/>
                </a:cxn>
                <a:cxn ang="0">
                  <a:pos x="T2" y="T3"/>
                </a:cxn>
                <a:cxn ang="0">
                  <a:pos x="T4" y="T5"/>
                </a:cxn>
                <a:cxn ang="0">
                  <a:pos x="T6" y="T7"/>
                </a:cxn>
                <a:cxn ang="0">
                  <a:pos x="T8" y="T9"/>
                </a:cxn>
              </a:cxnLst>
              <a:rect l="0" t="0" r="r" b="b"/>
              <a:pathLst>
                <a:path w="78" h="78">
                  <a:moveTo>
                    <a:pt x="78" y="34"/>
                  </a:moveTo>
                  <a:cubicBezTo>
                    <a:pt x="69" y="23"/>
                    <a:pt x="60" y="12"/>
                    <a:pt x="52" y="0"/>
                  </a:cubicBezTo>
                  <a:cubicBezTo>
                    <a:pt x="0" y="35"/>
                    <a:pt x="0" y="35"/>
                    <a:pt x="0" y="35"/>
                  </a:cubicBezTo>
                  <a:cubicBezTo>
                    <a:pt x="10" y="50"/>
                    <a:pt x="22" y="65"/>
                    <a:pt x="34" y="78"/>
                  </a:cubicBezTo>
                  <a:lnTo>
                    <a:pt x="78" y="34"/>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693" name="Freeform 6">
              <a:extLst>
                <a:ext uri="{FF2B5EF4-FFF2-40B4-BE49-F238E27FC236}">
                  <a16:creationId xmlns:a16="http://schemas.microsoft.com/office/drawing/2014/main" id="{3536B8A4-1DE7-4543-89E6-5DFC453DB49E}"/>
                </a:ext>
              </a:extLst>
            </p:cNvPr>
            <p:cNvSpPr>
              <a:spLocks/>
            </p:cNvSpPr>
            <p:nvPr/>
          </p:nvSpPr>
          <p:spPr bwMode="auto">
            <a:xfrm>
              <a:off x="8428847" y="1080668"/>
              <a:ext cx="399743" cy="491851"/>
            </a:xfrm>
            <a:custGeom>
              <a:avLst/>
              <a:gdLst>
                <a:gd name="T0" fmla="*/ 0 w 56"/>
                <a:gd name="T1" fmla="*/ 8 h 69"/>
                <a:gd name="T2" fmla="*/ 12 w 56"/>
                <a:gd name="T3" fmla="*/ 69 h 69"/>
                <a:gd name="T4" fmla="*/ 56 w 56"/>
                <a:gd name="T5" fmla="*/ 63 h 69"/>
                <a:gd name="T6" fmla="*/ 56 w 56"/>
                <a:gd name="T7" fmla="*/ 0 h 69"/>
                <a:gd name="T8" fmla="*/ 0 w 56"/>
                <a:gd name="T9" fmla="*/ 8 h 69"/>
              </a:gdLst>
              <a:ahLst/>
              <a:cxnLst>
                <a:cxn ang="0">
                  <a:pos x="T0" y="T1"/>
                </a:cxn>
                <a:cxn ang="0">
                  <a:pos x="T2" y="T3"/>
                </a:cxn>
                <a:cxn ang="0">
                  <a:pos x="T4" y="T5"/>
                </a:cxn>
                <a:cxn ang="0">
                  <a:pos x="T6" y="T7"/>
                </a:cxn>
                <a:cxn ang="0">
                  <a:pos x="T8" y="T9"/>
                </a:cxn>
              </a:cxnLst>
              <a:rect l="0" t="0" r="r" b="b"/>
              <a:pathLst>
                <a:path w="56" h="69">
                  <a:moveTo>
                    <a:pt x="0" y="8"/>
                  </a:moveTo>
                  <a:cubicBezTo>
                    <a:pt x="12" y="69"/>
                    <a:pt x="12" y="69"/>
                    <a:pt x="12" y="69"/>
                  </a:cubicBezTo>
                  <a:cubicBezTo>
                    <a:pt x="26" y="66"/>
                    <a:pt x="41" y="64"/>
                    <a:pt x="56" y="63"/>
                  </a:cubicBezTo>
                  <a:cubicBezTo>
                    <a:pt x="56" y="0"/>
                    <a:pt x="56" y="0"/>
                    <a:pt x="56" y="0"/>
                  </a:cubicBezTo>
                  <a:cubicBezTo>
                    <a:pt x="37" y="1"/>
                    <a:pt x="18" y="4"/>
                    <a:pt x="0" y="8"/>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4" name="Freeform 7">
              <a:extLst>
                <a:ext uri="{FF2B5EF4-FFF2-40B4-BE49-F238E27FC236}">
                  <a16:creationId xmlns:a16="http://schemas.microsoft.com/office/drawing/2014/main" id="{1DF08B36-FFA2-E647-9AF9-A2C97FB8F1CD}"/>
                </a:ext>
              </a:extLst>
            </p:cNvPr>
            <p:cNvSpPr>
              <a:spLocks/>
            </p:cNvSpPr>
            <p:nvPr/>
          </p:nvSpPr>
          <p:spPr bwMode="auto">
            <a:xfrm>
              <a:off x="7067509" y="5371001"/>
              <a:ext cx="548956" cy="578430"/>
            </a:xfrm>
            <a:custGeom>
              <a:avLst/>
              <a:gdLst>
                <a:gd name="T0" fmla="*/ 77 w 77"/>
                <a:gd name="T1" fmla="*/ 29 h 81"/>
                <a:gd name="T2" fmla="*/ 44 w 77"/>
                <a:gd name="T3" fmla="*/ 0 h 81"/>
                <a:gd name="T4" fmla="*/ 0 w 77"/>
                <a:gd name="T5" fmla="*/ 45 h 81"/>
                <a:gd name="T6" fmla="*/ 42 w 77"/>
                <a:gd name="T7" fmla="*/ 81 h 81"/>
                <a:gd name="T8" fmla="*/ 77 w 77"/>
                <a:gd name="T9" fmla="*/ 29 h 81"/>
              </a:gdLst>
              <a:ahLst/>
              <a:cxnLst>
                <a:cxn ang="0">
                  <a:pos x="T0" y="T1"/>
                </a:cxn>
                <a:cxn ang="0">
                  <a:pos x="T2" y="T3"/>
                </a:cxn>
                <a:cxn ang="0">
                  <a:pos x="T4" y="T5"/>
                </a:cxn>
                <a:cxn ang="0">
                  <a:pos x="T6" y="T7"/>
                </a:cxn>
                <a:cxn ang="0">
                  <a:pos x="T8" y="T9"/>
                </a:cxn>
              </a:cxnLst>
              <a:rect l="0" t="0" r="r" b="b"/>
              <a:pathLst>
                <a:path w="77" h="81">
                  <a:moveTo>
                    <a:pt x="77" y="29"/>
                  </a:moveTo>
                  <a:cubicBezTo>
                    <a:pt x="65" y="20"/>
                    <a:pt x="54" y="11"/>
                    <a:pt x="44" y="0"/>
                  </a:cubicBezTo>
                  <a:cubicBezTo>
                    <a:pt x="0" y="45"/>
                    <a:pt x="0" y="45"/>
                    <a:pt x="0" y="45"/>
                  </a:cubicBezTo>
                  <a:cubicBezTo>
                    <a:pt x="13" y="58"/>
                    <a:pt x="27" y="70"/>
                    <a:pt x="42" y="81"/>
                  </a:cubicBezTo>
                  <a:lnTo>
                    <a:pt x="77" y="29"/>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695" name="Freeform 8">
              <a:extLst>
                <a:ext uri="{FF2B5EF4-FFF2-40B4-BE49-F238E27FC236}">
                  <a16:creationId xmlns:a16="http://schemas.microsoft.com/office/drawing/2014/main" id="{31CCEBD6-0165-7942-B50C-D44CE72B6C68}"/>
                </a:ext>
              </a:extLst>
            </p:cNvPr>
            <p:cNvSpPr>
              <a:spLocks/>
            </p:cNvSpPr>
            <p:nvPr/>
          </p:nvSpPr>
          <p:spPr bwMode="auto">
            <a:xfrm>
              <a:off x="6334340" y="4260193"/>
              <a:ext cx="526851" cy="462376"/>
            </a:xfrm>
            <a:custGeom>
              <a:avLst/>
              <a:gdLst>
                <a:gd name="T0" fmla="*/ 74 w 74"/>
                <a:gd name="T1" fmla="*/ 41 h 65"/>
                <a:gd name="T2" fmla="*/ 62 w 74"/>
                <a:gd name="T3" fmla="*/ 0 h 65"/>
                <a:gd name="T4" fmla="*/ 0 w 74"/>
                <a:gd name="T5" fmla="*/ 13 h 65"/>
                <a:gd name="T6" fmla="*/ 16 w 74"/>
                <a:gd name="T7" fmla="*/ 65 h 65"/>
                <a:gd name="T8" fmla="*/ 74 w 74"/>
                <a:gd name="T9" fmla="*/ 41 h 65"/>
              </a:gdLst>
              <a:ahLst/>
              <a:cxnLst>
                <a:cxn ang="0">
                  <a:pos x="T0" y="T1"/>
                </a:cxn>
                <a:cxn ang="0">
                  <a:pos x="T2" y="T3"/>
                </a:cxn>
                <a:cxn ang="0">
                  <a:pos x="T4" y="T5"/>
                </a:cxn>
                <a:cxn ang="0">
                  <a:pos x="T6" y="T7"/>
                </a:cxn>
                <a:cxn ang="0">
                  <a:pos x="T8" y="T9"/>
                </a:cxn>
              </a:cxnLst>
              <a:rect l="0" t="0" r="r" b="b"/>
              <a:pathLst>
                <a:path w="74" h="65">
                  <a:moveTo>
                    <a:pt x="74" y="41"/>
                  </a:moveTo>
                  <a:cubicBezTo>
                    <a:pt x="69" y="28"/>
                    <a:pt x="65" y="14"/>
                    <a:pt x="62" y="0"/>
                  </a:cubicBezTo>
                  <a:cubicBezTo>
                    <a:pt x="0" y="13"/>
                    <a:pt x="0" y="13"/>
                    <a:pt x="0" y="13"/>
                  </a:cubicBezTo>
                  <a:cubicBezTo>
                    <a:pt x="4" y="31"/>
                    <a:pt x="9" y="48"/>
                    <a:pt x="16" y="65"/>
                  </a:cubicBezTo>
                  <a:lnTo>
                    <a:pt x="74" y="4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6" name="Freeform 9">
              <a:extLst>
                <a:ext uri="{FF2B5EF4-FFF2-40B4-BE49-F238E27FC236}">
                  <a16:creationId xmlns:a16="http://schemas.microsoft.com/office/drawing/2014/main" id="{5932F349-E443-F04F-898A-151786FA8CFD}"/>
                </a:ext>
              </a:extLst>
            </p:cNvPr>
            <p:cNvSpPr>
              <a:spLocks/>
            </p:cNvSpPr>
            <p:nvPr/>
          </p:nvSpPr>
          <p:spPr bwMode="auto">
            <a:xfrm>
              <a:off x="6277234" y="3838344"/>
              <a:ext cx="477112" cy="392375"/>
            </a:xfrm>
            <a:custGeom>
              <a:avLst/>
              <a:gdLst>
                <a:gd name="T0" fmla="*/ 67 w 67"/>
                <a:gd name="T1" fmla="*/ 42 h 55"/>
                <a:gd name="T2" fmla="*/ 63 w 67"/>
                <a:gd name="T3" fmla="*/ 0 h 55"/>
                <a:gd name="T4" fmla="*/ 0 w 67"/>
                <a:gd name="T5" fmla="*/ 0 h 55"/>
                <a:gd name="T6" fmla="*/ 5 w 67"/>
                <a:gd name="T7" fmla="*/ 55 h 55"/>
                <a:gd name="T8" fmla="*/ 67 w 67"/>
                <a:gd name="T9" fmla="*/ 42 h 55"/>
              </a:gdLst>
              <a:ahLst/>
              <a:cxnLst>
                <a:cxn ang="0">
                  <a:pos x="T0" y="T1"/>
                </a:cxn>
                <a:cxn ang="0">
                  <a:pos x="T2" y="T3"/>
                </a:cxn>
                <a:cxn ang="0">
                  <a:pos x="T4" y="T5"/>
                </a:cxn>
                <a:cxn ang="0">
                  <a:pos x="T6" y="T7"/>
                </a:cxn>
                <a:cxn ang="0">
                  <a:pos x="T8" y="T9"/>
                </a:cxn>
              </a:cxnLst>
              <a:rect l="0" t="0" r="r" b="b"/>
              <a:pathLst>
                <a:path w="67" h="55">
                  <a:moveTo>
                    <a:pt x="67" y="42"/>
                  </a:moveTo>
                  <a:cubicBezTo>
                    <a:pt x="64" y="29"/>
                    <a:pt x="63" y="15"/>
                    <a:pt x="63" y="0"/>
                  </a:cubicBezTo>
                  <a:cubicBezTo>
                    <a:pt x="0" y="0"/>
                    <a:pt x="0" y="0"/>
                    <a:pt x="0" y="0"/>
                  </a:cubicBezTo>
                  <a:cubicBezTo>
                    <a:pt x="0" y="19"/>
                    <a:pt x="2" y="37"/>
                    <a:pt x="5" y="55"/>
                  </a:cubicBezTo>
                  <a:lnTo>
                    <a:pt x="67" y="4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697" name="Freeform 10">
              <a:extLst>
                <a:ext uri="{FF2B5EF4-FFF2-40B4-BE49-F238E27FC236}">
                  <a16:creationId xmlns:a16="http://schemas.microsoft.com/office/drawing/2014/main" id="{883D7ABB-FAE2-3F46-AE58-A7A6285FC13A}"/>
                </a:ext>
              </a:extLst>
            </p:cNvPr>
            <p:cNvSpPr>
              <a:spLocks/>
            </p:cNvSpPr>
            <p:nvPr/>
          </p:nvSpPr>
          <p:spPr bwMode="auto">
            <a:xfrm>
              <a:off x="8428847" y="5984431"/>
              <a:ext cx="399743" cy="491851"/>
            </a:xfrm>
            <a:custGeom>
              <a:avLst/>
              <a:gdLst>
                <a:gd name="T0" fmla="*/ 56 w 56"/>
                <a:gd name="T1" fmla="*/ 6 h 69"/>
                <a:gd name="T2" fmla="*/ 12 w 56"/>
                <a:gd name="T3" fmla="*/ 0 h 69"/>
                <a:gd name="T4" fmla="*/ 0 w 56"/>
                <a:gd name="T5" fmla="*/ 62 h 69"/>
                <a:gd name="T6" fmla="*/ 56 w 56"/>
                <a:gd name="T7" fmla="*/ 69 h 69"/>
                <a:gd name="T8" fmla="*/ 56 w 56"/>
                <a:gd name="T9" fmla="*/ 6 h 69"/>
              </a:gdLst>
              <a:ahLst/>
              <a:cxnLst>
                <a:cxn ang="0">
                  <a:pos x="T0" y="T1"/>
                </a:cxn>
                <a:cxn ang="0">
                  <a:pos x="T2" y="T3"/>
                </a:cxn>
                <a:cxn ang="0">
                  <a:pos x="T4" y="T5"/>
                </a:cxn>
                <a:cxn ang="0">
                  <a:pos x="T6" y="T7"/>
                </a:cxn>
                <a:cxn ang="0">
                  <a:pos x="T8" y="T9"/>
                </a:cxn>
              </a:cxnLst>
              <a:rect l="0" t="0" r="r" b="b"/>
              <a:pathLst>
                <a:path w="56" h="69">
                  <a:moveTo>
                    <a:pt x="56" y="6"/>
                  </a:moveTo>
                  <a:cubicBezTo>
                    <a:pt x="41" y="5"/>
                    <a:pt x="26" y="3"/>
                    <a:pt x="12" y="0"/>
                  </a:cubicBezTo>
                  <a:cubicBezTo>
                    <a:pt x="0" y="62"/>
                    <a:pt x="0" y="62"/>
                    <a:pt x="0" y="62"/>
                  </a:cubicBezTo>
                  <a:cubicBezTo>
                    <a:pt x="18" y="65"/>
                    <a:pt x="37" y="68"/>
                    <a:pt x="56" y="69"/>
                  </a:cubicBezTo>
                  <a:lnTo>
                    <a:pt x="56" y="6"/>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698" name="Freeform 11">
              <a:extLst>
                <a:ext uri="{FF2B5EF4-FFF2-40B4-BE49-F238E27FC236}">
                  <a16:creationId xmlns:a16="http://schemas.microsoft.com/office/drawing/2014/main" id="{F0D0A863-632C-C54B-917B-CBF72DAA3850}"/>
                </a:ext>
              </a:extLst>
            </p:cNvPr>
            <p:cNvSpPr>
              <a:spLocks/>
            </p:cNvSpPr>
            <p:nvPr/>
          </p:nvSpPr>
          <p:spPr bwMode="auto">
            <a:xfrm>
              <a:off x="7467253" y="5649162"/>
              <a:ext cx="521324" cy="571062"/>
            </a:xfrm>
            <a:custGeom>
              <a:avLst/>
              <a:gdLst>
                <a:gd name="T0" fmla="*/ 73 w 73"/>
                <a:gd name="T1" fmla="*/ 22 h 80"/>
                <a:gd name="T2" fmla="*/ 35 w 73"/>
                <a:gd name="T3" fmla="*/ 0 h 80"/>
                <a:gd name="T4" fmla="*/ 0 w 73"/>
                <a:gd name="T5" fmla="*/ 52 h 80"/>
                <a:gd name="T6" fmla="*/ 49 w 73"/>
                <a:gd name="T7" fmla="*/ 80 h 80"/>
                <a:gd name="T8" fmla="*/ 73 w 73"/>
                <a:gd name="T9" fmla="*/ 22 h 80"/>
              </a:gdLst>
              <a:ahLst/>
              <a:cxnLst>
                <a:cxn ang="0">
                  <a:pos x="T0" y="T1"/>
                </a:cxn>
                <a:cxn ang="0">
                  <a:pos x="T2" y="T3"/>
                </a:cxn>
                <a:cxn ang="0">
                  <a:pos x="T4" y="T5"/>
                </a:cxn>
                <a:cxn ang="0">
                  <a:pos x="T6" y="T7"/>
                </a:cxn>
                <a:cxn ang="0">
                  <a:pos x="T8" y="T9"/>
                </a:cxn>
              </a:cxnLst>
              <a:rect l="0" t="0" r="r" b="b"/>
              <a:pathLst>
                <a:path w="73" h="80">
                  <a:moveTo>
                    <a:pt x="73" y="22"/>
                  </a:moveTo>
                  <a:cubicBezTo>
                    <a:pt x="60" y="15"/>
                    <a:pt x="47" y="8"/>
                    <a:pt x="35" y="0"/>
                  </a:cubicBezTo>
                  <a:cubicBezTo>
                    <a:pt x="0" y="52"/>
                    <a:pt x="0" y="52"/>
                    <a:pt x="0" y="52"/>
                  </a:cubicBezTo>
                  <a:cubicBezTo>
                    <a:pt x="16" y="62"/>
                    <a:pt x="32" y="72"/>
                    <a:pt x="49" y="80"/>
                  </a:cubicBezTo>
                  <a:lnTo>
                    <a:pt x="73" y="22"/>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699" name="Freeform 12">
              <a:extLst>
                <a:ext uri="{FF2B5EF4-FFF2-40B4-BE49-F238E27FC236}">
                  <a16:creationId xmlns:a16="http://schemas.microsoft.com/office/drawing/2014/main" id="{7B74FCDF-2E29-B740-B757-42A6231C626F}"/>
                </a:ext>
              </a:extLst>
            </p:cNvPr>
            <p:cNvSpPr>
              <a:spLocks/>
            </p:cNvSpPr>
            <p:nvPr/>
          </p:nvSpPr>
          <p:spPr bwMode="auto">
            <a:xfrm>
              <a:off x="7924102" y="5855481"/>
              <a:ext cx="469744" cy="543430"/>
            </a:xfrm>
            <a:custGeom>
              <a:avLst/>
              <a:gdLst>
                <a:gd name="T0" fmla="*/ 66 w 66"/>
                <a:gd name="T1" fmla="*/ 14 h 76"/>
                <a:gd name="T2" fmla="*/ 24 w 66"/>
                <a:gd name="T3" fmla="*/ 0 h 76"/>
                <a:gd name="T4" fmla="*/ 0 w 66"/>
                <a:gd name="T5" fmla="*/ 58 h 76"/>
                <a:gd name="T6" fmla="*/ 54 w 66"/>
                <a:gd name="T7" fmla="*/ 76 h 76"/>
                <a:gd name="T8" fmla="*/ 66 w 66"/>
                <a:gd name="T9" fmla="*/ 14 h 76"/>
              </a:gdLst>
              <a:ahLst/>
              <a:cxnLst>
                <a:cxn ang="0">
                  <a:pos x="T0" y="T1"/>
                </a:cxn>
                <a:cxn ang="0">
                  <a:pos x="T2" y="T3"/>
                </a:cxn>
                <a:cxn ang="0">
                  <a:pos x="T4" y="T5"/>
                </a:cxn>
                <a:cxn ang="0">
                  <a:pos x="T6" y="T7"/>
                </a:cxn>
                <a:cxn ang="0">
                  <a:pos x="T8" y="T9"/>
                </a:cxn>
              </a:cxnLst>
              <a:rect l="0" t="0" r="r" b="b"/>
              <a:pathLst>
                <a:path w="66" h="76">
                  <a:moveTo>
                    <a:pt x="66" y="14"/>
                  </a:moveTo>
                  <a:cubicBezTo>
                    <a:pt x="52" y="10"/>
                    <a:pt x="38" y="6"/>
                    <a:pt x="24" y="0"/>
                  </a:cubicBezTo>
                  <a:cubicBezTo>
                    <a:pt x="0" y="58"/>
                    <a:pt x="0" y="58"/>
                    <a:pt x="0" y="58"/>
                  </a:cubicBezTo>
                  <a:cubicBezTo>
                    <a:pt x="18" y="65"/>
                    <a:pt x="35" y="71"/>
                    <a:pt x="54" y="76"/>
                  </a:cubicBezTo>
                  <a:lnTo>
                    <a:pt x="66" y="14"/>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00" name="Freeform 13">
              <a:extLst>
                <a:ext uri="{FF2B5EF4-FFF2-40B4-BE49-F238E27FC236}">
                  <a16:creationId xmlns:a16="http://schemas.microsoft.com/office/drawing/2014/main" id="{D81B2035-BF2C-DA4C-BC52-167A0B7A6BE4}"/>
                </a:ext>
              </a:extLst>
            </p:cNvPr>
            <p:cNvSpPr>
              <a:spLocks/>
            </p:cNvSpPr>
            <p:nvPr/>
          </p:nvSpPr>
          <p:spPr bwMode="auto">
            <a:xfrm>
              <a:off x="6490922" y="4665462"/>
              <a:ext cx="556325" cy="521325"/>
            </a:xfrm>
            <a:custGeom>
              <a:avLst/>
              <a:gdLst>
                <a:gd name="T0" fmla="*/ 78 w 78"/>
                <a:gd name="T1" fmla="*/ 38 h 73"/>
                <a:gd name="T2" fmla="*/ 58 w 78"/>
                <a:gd name="T3" fmla="*/ 0 h 73"/>
                <a:gd name="T4" fmla="*/ 0 w 78"/>
                <a:gd name="T5" fmla="*/ 24 h 73"/>
                <a:gd name="T6" fmla="*/ 25 w 78"/>
                <a:gd name="T7" fmla="*/ 73 h 73"/>
                <a:gd name="T8" fmla="*/ 78 w 78"/>
                <a:gd name="T9" fmla="*/ 38 h 73"/>
              </a:gdLst>
              <a:ahLst/>
              <a:cxnLst>
                <a:cxn ang="0">
                  <a:pos x="T0" y="T1"/>
                </a:cxn>
                <a:cxn ang="0">
                  <a:pos x="T2" y="T3"/>
                </a:cxn>
                <a:cxn ang="0">
                  <a:pos x="T4" y="T5"/>
                </a:cxn>
                <a:cxn ang="0">
                  <a:pos x="T6" y="T7"/>
                </a:cxn>
                <a:cxn ang="0">
                  <a:pos x="T8" y="T9"/>
                </a:cxn>
              </a:cxnLst>
              <a:rect l="0" t="0" r="r" b="b"/>
              <a:pathLst>
                <a:path w="78" h="73">
                  <a:moveTo>
                    <a:pt x="78" y="38"/>
                  </a:moveTo>
                  <a:cubicBezTo>
                    <a:pt x="70" y="26"/>
                    <a:pt x="64" y="13"/>
                    <a:pt x="58" y="0"/>
                  </a:cubicBezTo>
                  <a:cubicBezTo>
                    <a:pt x="0" y="24"/>
                    <a:pt x="0" y="24"/>
                    <a:pt x="0" y="24"/>
                  </a:cubicBezTo>
                  <a:cubicBezTo>
                    <a:pt x="7" y="41"/>
                    <a:pt x="16" y="58"/>
                    <a:pt x="25" y="73"/>
                  </a:cubicBezTo>
                  <a:lnTo>
                    <a:pt x="78" y="38"/>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01" name="Freeform 14">
              <a:extLst>
                <a:ext uri="{FF2B5EF4-FFF2-40B4-BE49-F238E27FC236}">
                  <a16:creationId xmlns:a16="http://schemas.microsoft.com/office/drawing/2014/main" id="{217D9501-691C-4945-B243-23E9F65903B4}"/>
                </a:ext>
              </a:extLst>
            </p:cNvPr>
            <p:cNvSpPr>
              <a:spLocks/>
            </p:cNvSpPr>
            <p:nvPr/>
          </p:nvSpPr>
          <p:spPr bwMode="auto">
            <a:xfrm>
              <a:off x="7467253" y="1336725"/>
              <a:ext cx="521324" cy="571062"/>
            </a:xfrm>
            <a:custGeom>
              <a:avLst/>
              <a:gdLst>
                <a:gd name="T0" fmla="*/ 35 w 73"/>
                <a:gd name="T1" fmla="*/ 80 h 80"/>
                <a:gd name="T2" fmla="*/ 73 w 73"/>
                <a:gd name="T3" fmla="*/ 58 h 80"/>
                <a:gd name="T4" fmla="*/ 49 w 73"/>
                <a:gd name="T5" fmla="*/ 0 h 80"/>
                <a:gd name="T6" fmla="*/ 0 w 73"/>
                <a:gd name="T7" fmla="*/ 28 h 80"/>
                <a:gd name="T8" fmla="*/ 35 w 73"/>
                <a:gd name="T9" fmla="*/ 80 h 80"/>
              </a:gdLst>
              <a:ahLst/>
              <a:cxnLst>
                <a:cxn ang="0">
                  <a:pos x="T0" y="T1"/>
                </a:cxn>
                <a:cxn ang="0">
                  <a:pos x="T2" y="T3"/>
                </a:cxn>
                <a:cxn ang="0">
                  <a:pos x="T4" y="T5"/>
                </a:cxn>
                <a:cxn ang="0">
                  <a:pos x="T6" y="T7"/>
                </a:cxn>
                <a:cxn ang="0">
                  <a:pos x="T8" y="T9"/>
                </a:cxn>
              </a:cxnLst>
              <a:rect l="0" t="0" r="r" b="b"/>
              <a:pathLst>
                <a:path w="73" h="80">
                  <a:moveTo>
                    <a:pt x="35" y="80"/>
                  </a:moveTo>
                  <a:cubicBezTo>
                    <a:pt x="47" y="72"/>
                    <a:pt x="60" y="65"/>
                    <a:pt x="73" y="58"/>
                  </a:cubicBezTo>
                  <a:cubicBezTo>
                    <a:pt x="49" y="0"/>
                    <a:pt x="49" y="0"/>
                    <a:pt x="49" y="0"/>
                  </a:cubicBezTo>
                  <a:cubicBezTo>
                    <a:pt x="32" y="9"/>
                    <a:pt x="16" y="18"/>
                    <a:pt x="0" y="28"/>
                  </a:cubicBezTo>
                  <a:lnTo>
                    <a:pt x="35" y="8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2" name="Freeform 15">
              <a:extLst>
                <a:ext uri="{FF2B5EF4-FFF2-40B4-BE49-F238E27FC236}">
                  <a16:creationId xmlns:a16="http://schemas.microsoft.com/office/drawing/2014/main" id="{A1FE9C7D-78C9-764F-BA6F-352F96469DE0}"/>
                </a:ext>
              </a:extLst>
            </p:cNvPr>
            <p:cNvSpPr>
              <a:spLocks/>
            </p:cNvSpPr>
            <p:nvPr/>
          </p:nvSpPr>
          <p:spPr bwMode="auto">
            <a:xfrm>
              <a:off x="6277234" y="3326231"/>
              <a:ext cx="477112" cy="392375"/>
            </a:xfrm>
            <a:custGeom>
              <a:avLst/>
              <a:gdLst>
                <a:gd name="T0" fmla="*/ 63 w 67"/>
                <a:gd name="T1" fmla="*/ 55 h 55"/>
                <a:gd name="T2" fmla="*/ 67 w 67"/>
                <a:gd name="T3" fmla="*/ 13 h 55"/>
                <a:gd name="T4" fmla="*/ 5 w 67"/>
                <a:gd name="T5" fmla="*/ 0 h 55"/>
                <a:gd name="T6" fmla="*/ 0 w 67"/>
                <a:gd name="T7" fmla="*/ 55 h 55"/>
                <a:gd name="T8" fmla="*/ 63 w 67"/>
                <a:gd name="T9" fmla="*/ 55 h 55"/>
              </a:gdLst>
              <a:ahLst/>
              <a:cxnLst>
                <a:cxn ang="0">
                  <a:pos x="T0" y="T1"/>
                </a:cxn>
                <a:cxn ang="0">
                  <a:pos x="T2" y="T3"/>
                </a:cxn>
                <a:cxn ang="0">
                  <a:pos x="T4" y="T5"/>
                </a:cxn>
                <a:cxn ang="0">
                  <a:pos x="T6" y="T7"/>
                </a:cxn>
                <a:cxn ang="0">
                  <a:pos x="T8" y="T9"/>
                </a:cxn>
              </a:cxnLst>
              <a:rect l="0" t="0" r="r" b="b"/>
              <a:pathLst>
                <a:path w="67" h="55">
                  <a:moveTo>
                    <a:pt x="63" y="55"/>
                  </a:moveTo>
                  <a:cubicBezTo>
                    <a:pt x="63" y="41"/>
                    <a:pt x="64" y="26"/>
                    <a:pt x="67" y="13"/>
                  </a:cubicBezTo>
                  <a:cubicBezTo>
                    <a:pt x="5" y="0"/>
                    <a:pt x="5" y="0"/>
                    <a:pt x="5" y="0"/>
                  </a:cubicBezTo>
                  <a:cubicBezTo>
                    <a:pt x="2" y="18"/>
                    <a:pt x="0" y="36"/>
                    <a:pt x="0" y="55"/>
                  </a:cubicBezTo>
                  <a:lnTo>
                    <a:pt x="63" y="55"/>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3" name="Freeform 16">
              <a:extLst>
                <a:ext uri="{FF2B5EF4-FFF2-40B4-BE49-F238E27FC236}">
                  <a16:creationId xmlns:a16="http://schemas.microsoft.com/office/drawing/2014/main" id="{7F4C05F6-8C08-AF49-A7A5-C4929804391E}"/>
                </a:ext>
              </a:extLst>
            </p:cNvPr>
            <p:cNvSpPr>
              <a:spLocks/>
            </p:cNvSpPr>
            <p:nvPr/>
          </p:nvSpPr>
          <p:spPr bwMode="auto">
            <a:xfrm>
              <a:off x="7067509" y="1607519"/>
              <a:ext cx="548956" cy="578430"/>
            </a:xfrm>
            <a:custGeom>
              <a:avLst/>
              <a:gdLst>
                <a:gd name="T0" fmla="*/ 44 w 77"/>
                <a:gd name="T1" fmla="*/ 81 h 81"/>
                <a:gd name="T2" fmla="*/ 77 w 77"/>
                <a:gd name="T3" fmla="*/ 52 h 81"/>
                <a:gd name="T4" fmla="*/ 42 w 77"/>
                <a:gd name="T5" fmla="*/ 0 h 81"/>
                <a:gd name="T6" fmla="*/ 0 w 77"/>
                <a:gd name="T7" fmla="*/ 37 h 81"/>
                <a:gd name="T8" fmla="*/ 44 w 77"/>
                <a:gd name="T9" fmla="*/ 81 h 81"/>
              </a:gdLst>
              <a:ahLst/>
              <a:cxnLst>
                <a:cxn ang="0">
                  <a:pos x="T0" y="T1"/>
                </a:cxn>
                <a:cxn ang="0">
                  <a:pos x="T2" y="T3"/>
                </a:cxn>
                <a:cxn ang="0">
                  <a:pos x="T4" y="T5"/>
                </a:cxn>
                <a:cxn ang="0">
                  <a:pos x="T6" y="T7"/>
                </a:cxn>
                <a:cxn ang="0">
                  <a:pos x="T8" y="T9"/>
                </a:cxn>
              </a:cxnLst>
              <a:rect l="0" t="0" r="r" b="b"/>
              <a:pathLst>
                <a:path w="77" h="81">
                  <a:moveTo>
                    <a:pt x="44" y="81"/>
                  </a:moveTo>
                  <a:cubicBezTo>
                    <a:pt x="54" y="71"/>
                    <a:pt x="65" y="61"/>
                    <a:pt x="77" y="52"/>
                  </a:cubicBezTo>
                  <a:cubicBezTo>
                    <a:pt x="42" y="0"/>
                    <a:pt x="42" y="0"/>
                    <a:pt x="42" y="0"/>
                  </a:cubicBezTo>
                  <a:cubicBezTo>
                    <a:pt x="27" y="11"/>
                    <a:pt x="13" y="23"/>
                    <a:pt x="0" y="37"/>
                  </a:cubicBezTo>
                  <a:lnTo>
                    <a:pt x="44" y="8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4" name="Freeform 17">
              <a:extLst>
                <a:ext uri="{FF2B5EF4-FFF2-40B4-BE49-F238E27FC236}">
                  <a16:creationId xmlns:a16="http://schemas.microsoft.com/office/drawing/2014/main" id="{116A9031-B5B6-404A-8BE9-9A042EF754A2}"/>
                </a:ext>
              </a:extLst>
            </p:cNvPr>
            <p:cNvSpPr>
              <a:spLocks/>
            </p:cNvSpPr>
            <p:nvPr/>
          </p:nvSpPr>
          <p:spPr bwMode="auto">
            <a:xfrm>
              <a:off x="7931471" y="1159880"/>
              <a:ext cx="462375" cy="541588"/>
            </a:xfrm>
            <a:custGeom>
              <a:avLst/>
              <a:gdLst>
                <a:gd name="T0" fmla="*/ 0 w 65"/>
                <a:gd name="T1" fmla="*/ 18 h 76"/>
                <a:gd name="T2" fmla="*/ 24 w 65"/>
                <a:gd name="T3" fmla="*/ 76 h 76"/>
                <a:gd name="T4" fmla="*/ 65 w 65"/>
                <a:gd name="T5" fmla="*/ 62 h 76"/>
                <a:gd name="T6" fmla="*/ 53 w 65"/>
                <a:gd name="T7" fmla="*/ 0 h 76"/>
                <a:gd name="T8" fmla="*/ 0 w 65"/>
                <a:gd name="T9" fmla="*/ 18 h 76"/>
              </a:gdLst>
              <a:ahLst/>
              <a:cxnLst>
                <a:cxn ang="0">
                  <a:pos x="T0" y="T1"/>
                </a:cxn>
                <a:cxn ang="0">
                  <a:pos x="T2" y="T3"/>
                </a:cxn>
                <a:cxn ang="0">
                  <a:pos x="T4" y="T5"/>
                </a:cxn>
                <a:cxn ang="0">
                  <a:pos x="T6" y="T7"/>
                </a:cxn>
                <a:cxn ang="0">
                  <a:pos x="T8" y="T9"/>
                </a:cxn>
              </a:cxnLst>
              <a:rect l="0" t="0" r="r" b="b"/>
              <a:pathLst>
                <a:path w="65" h="76">
                  <a:moveTo>
                    <a:pt x="0" y="18"/>
                  </a:moveTo>
                  <a:cubicBezTo>
                    <a:pt x="24" y="76"/>
                    <a:pt x="24" y="76"/>
                    <a:pt x="24" y="76"/>
                  </a:cubicBezTo>
                  <a:cubicBezTo>
                    <a:pt x="37" y="71"/>
                    <a:pt x="51" y="66"/>
                    <a:pt x="65" y="62"/>
                  </a:cubicBezTo>
                  <a:cubicBezTo>
                    <a:pt x="53" y="0"/>
                    <a:pt x="53" y="0"/>
                    <a:pt x="53" y="0"/>
                  </a:cubicBezTo>
                  <a:cubicBezTo>
                    <a:pt x="35" y="5"/>
                    <a:pt x="17" y="11"/>
                    <a:pt x="0" y="18"/>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5" name="Freeform 18">
              <a:extLst>
                <a:ext uri="{FF2B5EF4-FFF2-40B4-BE49-F238E27FC236}">
                  <a16:creationId xmlns:a16="http://schemas.microsoft.com/office/drawing/2014/main" id="{D10840CB-8F13-AE4F-B8FA-D29E35D8861E}"/>
                </a:ext>
              </a:extLst>
            </p:cNvPr>
            <p:cNvSpPr>
              <a:spLocks/>
            </p:cNvSpPr>
            <p:nvPr/>
          </p:nvSpPr>
          <p:spPr bwMode="auto">
            <a:xfrm>
              <a:off x="6334340" y="2834380"/>
              <a:ext cx="526851" cy="462376"/>
            </a:xfrm>
            <a:custGeom>
              <a:avLst/>
              <a:gdLst>
                <a:gd name="T0" fmla="*/ 62 w 74"/>
                <a:gd name="T1" fmla="*/ 65 h 65"/>
                <a:gd name="T2" fmla="*/ 74 w 74"/>
                <a:gd name="T3" fmla="*/ 24 h 65"/>
                <a:gd name="T4" fmla="*/ 16 w 74"/>
                <a:gd name="T5" fmla="*/ 0 h 65"/>
                <a:gd name="T6" fmla="*/ 0 w 74"/>
                <a:gd name="T7" fmla="*/ 52 h 65"/>
                <a:gd name="T8" fmla="*/ 62 w 74"/>
                <a:gd name="T9" fmla="*/ 65 h 65"/>
              </a:gdLst>
              <a:ahLst/>
              <a:cxnLst>
                <a:cxn ang="0">
                  <a:pos x="T0" y="T1"/>
                </a:cxn>
                <a:cxn ang="0">
                  <a:pos x="T2" y="T3"/>
                </a:cxn>
                <a:cxn ang="0">
                  <a:pos x="T4" y="T5"/>
                </a:cxn>
                <a:cxn ang="0">
                  <a:pos x="T6" y="T7"/>
                </a:cxn>
                <a:cxn ang="0">
                  <a:pos x="T8" y="T9"/>
                </a:cxn>
              </a:cxnLst>
              <a:rect l="0" t="0" r="r" b="b"/>
              <a:pathLst>
                <a:path w="74" h="65">
                  <a:moveTo>
                    <a:pt x="62" y="65"/>
                  </a:moveTo>
                  <a:cubicBezTo>
                    <a:pt x="65" y="51"/>
                    <a:pt x="69" y="37"/>
                    <a:pt x="74" y="24"/>
                  </a:cubicBezTo>
                  <a:cubicBezTo>
                    <a:pt x="16" y="0"/>
                    <a:pt x="16" y="0"/>
                    <a:pt x="16" y="0"/>
                  </a:cubicBezTo>
                  <a:cubicBezTo>
                    <a:pt x="9" y="17"/>
                    <a:pt x="4" y="34"/>
                    <a:pt x="0" y="52"/>
                  </a:cubicBezTo>
                  <a:lnTo>
                    <a:pt x="62" y="65"/>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6" name="Freeform 19">
              <a:extLst>
                <a:ext uri="{FF2B5EF4-FFF2-40B4-BE49-F238E27FC236}">
                  <a16:creationId xmlns:a16="http://schemas.microsoft.com/office/drawing/2014/main" id="{1FE64BED-9353-4449-9F11-D9830B86D149}"/>
                </a:ext>
              </a:extLst>
            </p:cNvPr>
            <p:cNvSpPr>
              <a:spLocks/>
            </p:cNvSpPr>
            <p:nvPr/>
          </p:nvSpPr>
          <p:spPr bwMode="auto">
            <a:xfrm>
              <a:off x="6490922" y="2370162"/>
              <a:ext cx="556325" cy="521325"/>
            </a:xfrm>
            <a:custGeom>
              <a:avLst/>
              <a:gdLst>
                <a:gd name="T0" fmla="*/ 58 w 78"/>
                <a:gd name="T1" fmla="*/ 73 h 73"/>
                <a:gd name="T2" fmla="*/ 78 w 78"/>
                <a:gd name="T3" fmla="*/ 35 h 73"/>
                <a:gd name="T4" fmla="*/ 25 w 78"/>
                <a:gd name="T5" fmla="*/ 0 h 73"/>
                <a:gd name="T6" fmla="*/ 0 w 78"/>
                <a:gd name="T7" fmla="*/ 49 h 73"/>
                <a:gd name="T8" fmla="*/ 58 w 78"/>
                <a:gd name="T9" fmla="*/ 73 h 73"/>
              </a:gdLst>
              <a:ahLst/>
              <a:cxnLst>
                <a:cxn ang="0">
                  <a:pos x="T0" y="T1"/>
                </a:cxn>
                <a:cxn ang="0">
                  <a:pos x="T2" y="T3"/>
                </a:cxn>
                <a:cxn ang="0">
                  <a:pos x="T4" y="T5"/>
                </a:cxn>
                <a:cxn ang="0">
                  <a:pos x="T6" y="T7"/>
                </a:cxn>
                <a:cxn ang="0">
                  <a:pos x="T8" y="T9"/>
                </a:cxn>
              </a:cxnLst>
              <a:rect l="0" t="0" r="r" b="b"/>
              <a:pathLst>
                <a:path w="78" h="73">
                  <a:moveTo>
                    <a:pt x="58" y="73"/>
                  </a:moveTo>
                  <a:cubicBezTo>
                    <a:pt x="64" y="60"/>
                    <a:pt x="70" y="47"/>
                    <a:pt x="78" y="35"/>
                  </a:cubicBezTo>
                  <a:cubicBezTo>
                    <a:pt x="25" y="0"/>
                    <a:pt x="25" y="0"/>
                    <a:pt x="25" y="0"/>
                  </a:cubicBezTo>
                  <a:cubicBezTo>
                    <a:pt x="16" y="15"/>
                    <a:pt x="7" y="32"/>
                    <a:pt x="0" y="49"/>
                  </a:cubicBezTo>
                  <a:lnTo>
                    <a:pt x="58" y="73"/>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7" name="Freeform 20">
              <a:extLst>
                <a:ext uri="{FF2B5EF4-FFF2-40B4-BE49-F238E27FC236}">
                  <a16:creationId xmlns:a16="http://schemas.microsoft.com/office/drawing/2014/main" id="{3565DA66-0E05-224D-B34E-D8EDDA0CD143}"/>
                </a:ext>
              </a:extLst>
            </p:cNvPr>
            <p:cNvSpPr>
              <a:spLocks/>
            </p:cNvSpPr>
            <p:nvPr/>
          </p:nvSpPr>
          <p:spPr bwMode="auto">
            <a:xfrm>
              <a:off x="6739609" y="1957524"/>
              <a:ext cx="556325" cy="556325"/>
            </a:xfrm>
            <a:custGeom>
              <a:avLst/>
              <a:gdLst>
                <a:gd name="T0" fmla="*/ 52 w 78"/>
                <a:gd name="T1" fmla="*/ 78 h 78"/>
                <a:gd name="T2" fmla="*/ 78 w 78"/>
                <a:gd name="T3" fmla="*/ 44 h 78"/>
                <a:gd name="T4" fmla="*/ 34 w 78"/>
                <a:gd name="T5" fmla="*/ 0 h 78"/>
                <a:gd name="T6" fmla="*/ 0 w 78"/>
                <a:gd name="T7" fmla="*/ 43 h 78"/>
                <a:gd name="T8" fmla="*/ 52 w 78"/>
                <a:gd name="T9" fmla="*/ 78 h 78"/>
              </a:gdLst>
              <a:ahLst/>
              <a:cxnLst>
                <a:cxn ang="0">
                  <a:pos x="T0" y="T1"/>
                </a:cxn>
                <a:cxn ang="0">
                  <a:pos x="T2" y="T3"/>
                </a:cxn>
                <a:cxn ang="0">
                  <a:pos x="T4" y="T5"/>
                </a:cxn>
                <a:cxn ang="0">
                  <a:pos x="T6" y="T7"/>
                </a:cxn>
                <a:cxn ang="0">
                  <a:pos x="T8" y="T9"/>
                </a:cxn>
              </a:cxnLst>
              <a:rect l="0" t="0" r="r" b="b"/>
              <a:pathLst>
                <a:path w="78" h="78">
                  <a:moveTo>
                    <a:pt x="52" y="78"/>
                  </a:moveTo>
                  <a:cubicBezTo>
                    <a:pt x="60" y="66"/>
                    <a:pt x="69" y="55"/>
                    <a:pt x="78" y="44"/>
                  </a:cubicBezTo>
                  <a:cubicBezTo>
                    <a:pt x="34" y="0"/>
                    <a:pt x="34" y="0"/>
                    <a:pt x="34" y="0"/>
                  </a:cubicBezTo>
                  <a:cubicBezTo>
                    <a:pt x="22" y="14"/>
                    <a:pt x="10" y="28"/>
                    <a:pt x="0" y="43"/>
                  </a:cubicBezTo>
                  <a:lnTo>
                    <a:pt x="52" y="78"/>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08" name="Freeform 21">
              <a:extLst>
                <a:ext uri="{FF2B5EF4-FFF2-40B4-BE49-F238E27FC236}">
                  <a16:creationId xmlns:a16="http://schemas.microsoft.com/office/drawing/2014/main" id="{8517B30E-3D48-014A-8FB1-5AA7FAFE5E1A}"/>
                </a:ext>
              </a:extLst>
            </p:cNvPr>
            <p:cNvSpPr>
              <a:spLocks/>
            </p:cNvSpPr>
            <p:nvPr/>
          </p:nvSpPr>
          <p:spPr bwMode="auto">
            <a:xfrm>
              <a:off x="11195734" y="3838344"/>
              <a:ext cx="477112" cy="421849"/>
            </a:xfrm>
            <a:custGeom>
              <a:avLst/>
              <a:gdLst>
                <a:gd name="T0" fmla="*/ 5 w 67"/>
                <a:gd name="T1" fmla="*/ 0 h 59"/>
                <a:gd name="T2" fmla="*/ 0 w 67"/>
                <a:gd name="T3" fmla="*/ 47 h 59"/>
                <a:gd name="T4" fmla="*/ 61 w 67"/>
                <a:gd name="T5" fmla="*/ 59 h 59"/>
                <a:gd name="T6" fmla="*/ 67 w 67"/>
                <a:gd name="T7" fmla="*/ 0 h 59"/>
                <a:gd name="T8" fmla="*/ 5 w 67"/>
                <a:gd name="T9" fmla="*/ 0 h 59"/>
              </a:gdLst>
              <a:ahLst/>
              <a:cxnLst>
                <a:cxn ang="0">
                  <a:pos x="T0" y="T1"/>
                </a:cxn>
                <a:cxn ang="0">
                  <a:pos x="T2" y="T3"/>
                </a:cxn>
                <a:cxn ang="0">
                  <a:pos x="T4" y="T5"/>
                </a:cxn>
                <a:cxn ang="0">
                  <a:pos x="T6" y="T7"/>
                </a:cxn>
                <a:cxn ang="0">
                  <a:pos x="T8" y="T9"/>
                </a:cxn>
              </a:cxnLst>
              <a:rect l="0" t="0" r="r" b="b"/>
              <a:pathLst>
                <a:path w="67" h="59">
                  <a:moveTo>
                    <a:pt x="5" y="0"/>
                  </a:moveTo>
                  <a:cubicBezTo>
                    <a:pt x="4" y="16"/>
                    <a:pt x="3" y="32"/>
                    <a:pt x="0" y="47"/>
                  </a:cubicBezTo>
                  <a:cubicBezTo>
                    <a:pt x="61" y="59"/>
                    <a:pt x="61" y="59"/>
                    <a:pt x="61" y="59"/>
                  </a:cubicBezTo>
                  <a:cubicBezTo>
                    <a:pt x="65" y="40"/>
                    <a:pt x="67" y="20"/>
                    <a:pt x="67" y="0"/>
                  </a:cubicBezTo>
                  <a:lnTo>
                    <a:pt x="5" y="0"/>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09" name="Freeform 22">
              <a:extLst>
                <a:ext uri="{FF2B5EF4-FFF2-40B4-BE49-F238E27FC236}">
                  <a16:creationId xmlns:a16="http://schemas.microsoft.com/office/drawing/2014/main" id="{5B18BABF-B6DF-894B-8469-927AFC04C991}"/>
                </a:ext>
              </a:extLst>
            </p:cNvPr>
            <p:cNvSpPr>
              <a:spLocks/>
            </p:cNvSpPr>
            <p:nvPr/>
          </p:nvSpPr>
          <p:spPr bwMode="auto">
            <a:xfrm>
              <a:off x="11066784" y="4295194"/>
              <a:ext cx="541588" cy="491851"/>
            </a:xfrm>
            <a:custGeom>
              <a:avLst/>
              <a:gdLst>
                <a:gd name="T0" fmla="*/ 14 w 76"/>
                <a:gd name="T1" fmla="*/ 0 h 69"/>
                <a:gd name="T2" fmla="*/ 0 w 76"/>
                <a:gd name="T3" fmla="*/ 45 h 69"/>
                <a:gd name="T4" fmla="*/ 58 w 76"/>
                <a:gd name="T5" fmla="*/ 69 h 69"/>
                <a:gd name="T6" fmla="*/ 76 w 76"/>
                <a:gd name="T7" fmla="*/ 12 h 69"/>
                <a:gd name="T8" fmla="*/ 14 w 76"/>
                <a:gd name="T9" fmla="*/ 0 h 69"/>
              </a:gdLst>
              <a:ahLst/>
              <a:cxnLst>
                <a:cxn ang="0">
                  <a:pos x="T0" y="T1"/>
                </a:cxn>
                <a:cxn ang="0">
                  <a:pos x="T2" y="T3"/>
                </a:cxn>
                <a:cxn ang="0">
                  <a:pos x="T4" y="T5"/>
                </a:cxn>
                <a:cxn ang="0">
                  <a:pos x="T6" y="T7"/>
                </a:cxn>
                <a:cxn ang="0">
                  <a:pos x="T8" y="T9"/>
                </a:cxn>
              </a:cxnLst>
              <a:rect l="0" t="0" r="r" b="b"/>
              <a:pathLst>
                <a:path w="76" h="69">
                  <a:moveTo>
                    <a:pt x="14" y="0"/>
                  </a:moveTo>
                  <a:cubicBezTo>
                    <a:pt x="11" y="15"/>
                    <a:pt x="6" y="30"/>
                    <a:pt x="0" y="45"/>
                  </a:cubicBezTo>
                  <a:cubicBezTo>
                    <a:pt x="58" y="69"/>
                    <a:pt x="58" y="69"/>
                    <a:pt x="58" y="69"/>
                  </a:cubicBezTo>
                  <a:cubicBezTo>
                    <a:pt x="66" y="51"/>
                    <a:pt x="71" y="32"/>
                    <a:pt x="76" y="12"/>
                  </a:cubicBezTo>
                  <a:lnTo>
                    <a:pt x="14" y="0"/>
                  </a:lnTo>
                  <a:close/>
                </a:path>
              </a:pathLst>
            </a:custGeom>
            <a:solidFill>
              <a:srgbClr val="055194">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0" name="Freeform 23">
              <a:extLst>
                <a:ext uri="{FF2B5EF4-FFF2-40B4-BE49-F238E27FC236}">
                  <a16:creationId xmlns:a16="http://schemas.microsoft.com/office/drawing/2014/main" id="{98CA7BD0-B86C-8048-9876-C58674B23A4B}"/>
                </a:ext>
              </a:extLst>
            </p:cNvPr>
            <p:cNvSpPr>
              <a:spLocks/>
            </p:cNvSpPr>
            <p:nvPr/>
          </p:nvSpPr>
          <p:spPr bwMode="auto">
            <a:xfrm>
              <a:off x="10860465" y="4729938"/>
              <a:ext cx="571062" cy="534219"/>
            </a:xfrm>
            <a:custGeom>
              <a:avLst/>
              <a:gdLst>
                <a:gd name="T0" fmla="*/ 22 w 80"/>
                <a:gd name="T1" fmla="*/ 0 h 75"/>
                <a:gd name="T2" fmla="*/ 0 w 80"/>
                <a:gd name="T3" fmla="*/ 41 h 75"/>
                <a:gd name="T4" fmla="*/ 52 w 80"/>
                <a:gd name="T5" fmla="*/ 75 h 75"/>
                <a:gd name="T6" fmla="*/ 80 w 80"/>
                <a:gd name="T7" fmla="*/ 24 h 75"/>
                <a:gd name="T8" fmla="*/ 22 w 80"/>
                <a:gd name="T9" fmla="*/ 0 h 75"/>
              </a:gdLst>
              <a:ahLst/>
              <a:cxnLst>
                <a:cxn ang="0">
                  <a:pos x="T0" y="T1"/>
                </a:cxn>
                <a:cxn ang="0">
                  <a:pos x="T2" y="T3"/>
                </a:cxn>
                <a:cxn ang="0">
                  <a:pos x="T4" y="T5"/>
                </a:cxn>
                <a:cxn ang="0">
                  <a:pos x="T6" y="T7"/>
                </a:cxn>
                <a:cxn ang="0">
                  <a:pos x="T8" y="T9"/>
                </a:cxn>
              </a:cxnLst>
              <a:rect l="0" t="0" r="r" b="b"/>
              <a:pathLst>
                <a:path w="80" h="75">
                  <a:moveTo>
                    <a:pt x="22" y="0"/>
                  </a:moveTo>
                  <a:cubicBezTo>
                    <a:pt x="16" y="14"/>
                    <a:pt x="8" y="28"/>
                    <a:pt x="0" y="41"/>
                  </a:cubicBezTo>
                  <a:cubicBezTo>
                    <a:pt x="52" y="75"/>
                    <a:pt x="52" y="75"/>
                    <a:pt x="52" y="75"/>
                  </a:cubicBezTo>
                  <a:cubicBezTo>
                    <a:pt x="63" y="59"/>
                    <a:pt x="72" y="42"/>
                    <a:pt x="80" y="24"/>
                  </a:cubicBezTo>
                  <a:lnTo>
                    <a:pt x="22" y="0"/>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11" name="Freeform 24">
              <a:extLst>
                <a:ext uri="{FF2B5EF4-FFF2-40B4-BE49-F238E27FC236}">
                  <a16:creationId xmlns:a16="http://schemas.microsoft.com/office/drawing/2014/main" id="{A9D42D21-1D36-2748-8ED2-38BCC554B3BB}"/>
                </a:ext>
              </a:extLst>
            </p:cNvPr>
            <p:cNvSpPr>
              <a:spLocks/>
            </p:cNvSpPr>
            <p:nvPr/>
          </p:nvSpPr>
          <p:spPr bwMode="auto">
            <a:xfrm>
              <a:off x="10219402" y="5457580"/>
              <a:ext cx="576588" cy="569220"/>
            </a:xfrm>
            <a:custGeom>
              <a:avLst/>
              <a:gdLst>
                <a:gd name="T0" fmla="*/ 37 w 81"/>
                <a:gd name="T1" fmla="*/ 0 h 80"/>
                <a:gd name="T2" fmla="*/ 0 w 81"/>
                <a:gd name="T3" fmla="*/ 28 h 80"/>
                <a:gd name="T4" fmla="*/ 35 w 81"/>
                <a:gd name="T5" fmla="*/ 80 h 80"/>
                <a:gd name="T6" fmla="*/ 81 w 81"/>
                <a:gd name="T7" fmla="*/ 44 h 80"/>
                <a:gd name="T8" fmla="*/ 37 w 81"/>
                <a:gd name="T9" fmla="*/ 0 h 80"/>
              </a:gdLst>
              <a:ahLst/>
              <a:cxnLst>
                <a:cxn ang="0">
                  <a:pos x="T0" y="T1"/>
                </a:cxn>
                <a:cxn ang="0">
                  <a:pos x="T2" y="T3"/>
                </a:cxn>
                <a:cxn ang="0">
                  <a:pos x="T4" y="T5"/>
                </a:cxn>
                <a:cxn ang="0">
                  <a:pos x="T6" y="T7"/>
                </a:cxn>
                <a:cxn ang="0">
                  <a:pos x="T8" y="T9"/>
                </a:cxn>
              </a:cxnLst>
              <a:rect l="0" t="0" r="r" b="b"/>
              <a:pathLst>
                <a:path w="81" h="80">
                  <a:moveTo>
                    <a:pt x="37" y="0"/>
                  </a:moveTo>
                  <a:cubicBezTo>
                    <a:pt x="25" y="10"/>
                    <a:pt x="13" y="20"/>
                    <a:pt x="0" y="28"/>
                  </a:cubicBezTo>
                  <a:cubicBezTo>
                    <a:pt x="35" y="80"/>
                    <a:pt x="35" y="80"/>
                    <a:pt x="35" y="80"/>
                  </a:cubicBezTo>
                  <a:cubicBezTo>
                    <a:pt x="51" y="70"/>
                    <a:pt x="67" y="57"/>
                    <a:pt x="81" y="44"/>
                  </a:cubicBezTo>
                  <a:lnTo>
                    <a:pt x="37" y="0"/>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12" name="Freeform 25">
              <a:extLst>
                <a:ext uri="{FF2B5EF4-FFF2-40B4-BE49-F238E27FC236}">
                  <a16:creationId xmlns:a16="http://schemas.microsoft.com/office/drawing/2014/main" id="{062C0D5B-E5EA-8E4F-BDBA-E2D81DFA0A2B}"/>
                </a:ext>
              </a:extLst>
            </p:cNvPr>
            <p:cNvSpPr>
              <a:spLocks/>
            </p:cNvSpPr>
            <p:nvPr/>
          </p:nvSpPr>
          <p:spPr bwMode="auto">
            <a:xfrm>
              <a:off x="10567565" y="5122312"/>
              <a:ext cx="593167" cy="563693"/>
            </a:xfrm>
            <a:custGeom>
              <a:avLst/>
              <a:gdLst>
                <a:gd name="T0" fmla="*/ 31 w 83"/>
                <a:gd name="T1" fmla="*/ 0 h 79"/>
                <a:gd name="T2" fmla="*/ 0 w 83"/>
                <a:gd name="T3" fmla="*/ 35 h 79"/>
                <a:gd name="T4" fmla="*/ 45 w 83"/>
                <a:gd name="T5" fmla="*/ 79 h 79"/>
                <a:gd name="T6" fmla="*/ 83 w 83"/>
                <a:gd name="T7" fmla="*/ 35 h 79"/>
                <a:gd name="T8" fmla="*/ 31 w 83"/>
                <a:gd name="T9" fmla="*/ 0 h 79"/>
              </a:gdLst>
              <a:ahLst/>
              <a:cxnLst>
                <a:cxn ang="0">
                  <a:pos x="T0" y="T1"/>
                </a:cxn>
                <a:cxn ang="0">
                  <a:pos x="T2" y="T3"/>
                </a:cxn>
                <a:cxn ang="0">
                  <a:pos x="T4" y="T5"/>
                </a:cxn>
                <a:cxn ang="0">
                  <a:pos x="T6" y="T7"/>
                </a:cxn>
                <a:cxn ang="0">
                  <a:pos x="T8" y="T9"/>
                </a:cxn>
              </a:cxnLst>
              <a:rect l="0" t="0" r="r" b="b"/>
              <a:pathLst>
                <a:path w="83" h="79">
                  <a:moveTo>
                    <a:pt x="31" y="0"/>
                  </a:moveTo>
                  <a:cubicBezTo>
                    <a:pt x="22" y="12"/>
                    <a:pt x="11" y="24"/>
                    <a:pt x="0" y="35"/>
                  </a:cubicBezTo>
                  <a:cubicBezTo>
                    <a:pt x="45" y="79"/>
                    <a:pt x="45" y="79"/>
                    <a:pt x="45" y="79"/>
                  </a:cubicBezTo>
                  <a:cubicBezTo>
                    <a:pt x="59" y="65"/>
                    <a:pt x="71" y="50"/>
                    <a:pt x="83" y="35"/>
                  </a:cubicBezTo>
                  <a:lnTo>
                    <a:pt x="31" y="0"/>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13" name="Freeform 26">
              <a:extLst>
                <a:ext uri="{FF2B5EF4-FFF2-40B4-BE49-F238E27FC236}">
                  <a16:creationId xmlns:a16="http://schemas.microsoft.com/office/drawing/2014/main" id="{573C7B83-2AE6-3244-94A6-554B732601F6}"/>
                </a:ext>
              </a:extLst>
            </p:cNvPr>
            <p:cNvSpPr>
              <a:spLocks/>
            </p:cNvSpPr>
            <p:nvPr/>
          </p:nvSpPr>
          <p:spPr bwMode="auto">
            <a:xfrm>
              <a:off x="8950171" y="6013905"/>
              <a:ext cx="412638" cy="469745"/>
            </a:xfrm>
            <a:custGeom>
              <a:avLst/>
              <a:gdLst>
                <a:gd name="T0" fmla="*/ 45 w 58"/>
                <a:gd name="T1" fmla="*/ 0 h 66"/>
                <a:gd name="T2" fmla="*/ 4 w 58"/>
                <a:gd name="T3" fmla="*/ 3 h 66"/>
                <a:gd name="T4" fmla="*/ 0 w 58"/>
                <a:gd name="T5" fmla="*/ 3 h 66"/>
                <a:gd name="T6" fmla="*/ 0 w 58"/>
                <a:gd name="T7" fmla="*/ 65 h 66"/>
                <a:gd name="T8" fmla="*/ 4 w 58"/>
                <a:gd name="T9" fmla="*/ 66 h 66"/>
                <a:gd name="T10" fmla="*/ 58 w 58"/>
                <a:gd name="T11" fmla="*/ 62 h 66"/>
                <a:gd name="T12" fmla="*/ 45 w 58"/>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8" h="66">
                  <a:moveTo>
                    <a:pt x="45" y="0"/>
                  </a:moveTo>
                  <a:cubicBezTo>
                    <a:pt x="32" y="2"/>
                    <a:pt x="18" y="3"/>
                    <a:pt x="4" y="3"/>
                  </a:cubicBezTo>
                  <a:cubicBezTo>
                    <a:pt x="3" y="3"/>
                    <a:pt x="1" y="3"/>
                    <a:pt x="0" y="3"/>
                  </a:cubicBezTo>
                  <a:cubicBezTo>
                    <a:pt x="0" y="65"/>
                    <a:pt x="0" y="65"/>
                    <a:pt x="0" y="65"/>
                  </a:cubicBezTo>
                  <a:cubicBezTo>
                    <a:pt x="1" y="65"/>
                    <a:pt x="3" y="66"/>
                    <a:pt x="4" y="66"/>
                  </a:cubicBezTo>
                  <a:cubicBezTo>
                    <a:pt x="22" y="66"/>
                    <a:pt x="40" y="64"/>
                    <a:pt x="58" y="62"/>
                  </a:cubicBezTo>
                  <a:lnTo>
                    <a:pt x="45" y="0"/>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14" name="Freeform 27">
              <a:extLst>
                <a:ext uri="{FF2B5EF4-FFF2-40B4-BE49-F238E27FC236}">
                  <a16:creationId xmlns:a16="http://schemas.microsoft.com/office/drawing/2014/main" id="{2C67173D-023A-B84A-BB7A-35116A29930E}"/>
                </a:ext>
              </a:extLst>
            </p:cNvPr>
            <p:cNvSpPr>
              <a:spLocks/>
            </p:cNvSpPr>
            <p:nvPr/>
          </p:nvSpPr>
          <p:spPr bwMode="auto">
            <a:xfrm>
              <a:off x="8950171" y="1080668"/>
              <a:ext cx="412638" cy="464218"/>
            </a:xfrm>
            <a:custGeom>
              <a:avLst/>
              <a:gdLst>
                <a:gd name="T0" fmla="*/ 0 w 58"/>
                <a:gd name="T1" fmla="*/ 62 h 65"/>
                <a:gd name="T2" fmla="*/ 4 w 58"/>
                <a:gd name="T3" fmla="*/ 62 h 65"/>
                <a:gd name="T4" fmla="*/ 45 w 58"/>
                <a:gd name="T5" fmla="*/ 65 h 65"/>
                <a:gd name="T6" fmla="*/ 58 w 58"/>
                <a:gd name="T7" fmla="*/ 4 h 65"/>
                <a:gd name="T8" fmla="*/ 4 w 58"/>
                <a:gd name="T9" fmla="*/ 0 h 65"/>
                <a:gd name="T10" fmla="*/ 0 w 58"/>
                <a:gd name="T11" fmla="*/ 0 h 65"/>
                <a:gd name="T12" fmla="*/ 0 w 58"/>
                <a:gd name="T13" fmla="*/ 62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0" y="62"/>
                  </a:moveTo>
                  <a:cubicBezTo>
                    <a:pt x="1" y="62"/>
                    <a:pt x="3" y="62"/>
                    <a:pt x="4" y="62"/>
                  </a:cubicBezTo>
                  <a:cubicBezTo>
                    <a:pt x="18" y="62"/>
                    <a:pt x="32" y="63"/>
                    <a:pt x="45" y="65"/>
                  </a:cubicBezTo>
                  <a:cubicBezTo>
                    <a:pt x="58" y="4"/>
                    <a:pt x="58" y="4"/>
                    <a:pt x="58" y="4"/>
                  </a:cubicBezTo>
                  <a:cubicBezTo>
                    <a:pt x="40" y="1"/>
                    <a:pt x="22" y="0"/>
                    <a:pt x="4" y="0"/>
                  </a:cubicBezTo>
                  <a:cubicBezTo>
                    <a:pt x="3" y="0"/>
                    <a:pt x="1" y="0"/>
                    <a:pt x="0" y="0"/>
                  </a:cubicBezTo>
                  <a:lnTo>
                    <a:pt x="0" y="62"/>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15" name="Freeform 28">
              <a:extLst>
                <a:ext uri="{FF2B5EF4-FFF2-40B4-BE49-F238E27FC236}">
                  <a16:creationId xmlns:a16="http://schemas.microsoft.com/office/drawing/2014/main" id="{EBC6CC6A-696E-FF49-B9E7-3D5554C97324}"/>
                </a:ext>
              </a:extLst>
            </p:cNvPr>
            <p:cNvSpPr>
              <a:spLocks/>
            </p:cNvSpPr>
            <p:nvPr/>
          </p:nvSpPr>
          <p:spPr bwMode="auto">
            <a:xfrm>
              <a:off x="11195734" y="3296757"/>
              <a:ext cx="477112" cy="421849"/>
            </a:xfrm>
            <a:custGeom>
              <a:avLst/>
              <a:gdLst>
                <a:gd name="T0" fmla="*/ 0 w 67"/>
                <a:gd name="T1" fmla="*/ 12 h 59"/>
                <a:gd name="T2" fmla="*/ 5 w 67"/>
                <a:gd name="T3" fmla="*/ 59 h 59"/>
                <a:gd name="T4" fmla="*/ 67 w 67"/>
                <a:gd name="T5" fmla="*/ 59 h 59"/>
                <a:gd name="T6" fmla="*/ 61 w 67"/>
                <a:gd name="T7" fmla="*/ 0 h 59"/>
                <a:gd name="T8" fmla="*/ 0 w 67"/>
                <a:gd name="T9" fmla="*/ 12 h 59"/>
              </a:gdLst>
              <a:ahLst/>
              <a:cxnLst>
                <a:cxn ang="0">
                  <a:pos x="T0" y="T1"/>
                </a:cxn>
                <a:cxn ang="0">
                  <a:pos x="T2" y="T3"/>
                </a:cxn>
                <a:cxn ang="0">
                  <a:pos x="T4" y="T5"/>
                </a:cxn>
                <a:cxn ang="0">
                  <a:pos x="T6" y="T7"/>
                </a:cxn>
                <a:cxn ang="0">
                  <a:pos x="T8" y="T9"/>
                </a:cxn>
              </a:cxnLst>
              <a:rect l="0" t="0" r="r" b="b"/>
              <a:pathLst>
                <a:path w="67" h="59">
                  <a:moveTo>
                    <a:pt x="0" y="12"/>
                  </a:moveTo>
                  <a:cubicBezTo>
                    <a:pt x="3" y="27"/>
                    <a:pt x="4" y="43"/>
                    <a:pt x="5" y="59"/>
                  </a:cubicBezTo>
                  <a:cubicBezTo>
                    <a:pt x="67" y="59"/>
                    <a:pt x="67" y="59"/>
                    <a:pt x="67" y="59"/>
                  </a:cubicBezTo>
                  <a:cubicBezTo>
                    <a:pt x="67" y="39"/>
                    <a:pt x="65" y="19"/>
                    <a:pt x="61" y="0"/>
                  </a:cubicBezTo>
                  <a:lnTo>
                    <a:pt x="0" y="12"/>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16" name="Freeform 29">
              <a:extLst>
                <a:ext uri="{FF2B5EF4-FFF2-40B4-BE49-F238E27FC236}">
                  <a16:creationId xmlns:a16="http://schemas.microsoft.com/office/drawing/2014/main" id="{4597DEA7-3072-0148-AA41-C4EC3AEE60B2}"/>
                </a:ext>
              </a:extLst>
            </p:cNvPr>
            <p:cNvSpPr>
              <a:spLocks/>
            </p:cNvSpPr>
            <p:nvPr/>
          </p:nvSpPr>
          <p:spPr bwMode="auto">
            <a:xfrm>
              <a:off x="10219402" y="1530149"/>
              <a:ext cx="576588" cy="569220"/>
            </a:xfrm>
            <a:custGeom>
              <a:avLst/>
              <a:gdLst>
                <a:gd name="T0" fmla="*/ 0 w 81"/>
                <a:gd name="T1" fmla="*/ 52 h 80"/>
                <a:gd name="T2" fmla="*/ 37 w 81"/>
                <a:gd name="T3" fmla="*/ 80 h 80"/>
                <a:gd name="T4" fmla="*/ 81 w 81"/>
                <a:gd name="T5" fmla="*/ 36 h 80"/>
                <a:gd name="T6" fmla="*/ 35 w 81"/>
                <a:gd name="T7" fmla="*/ 0 h 80"/>
                <a:gd name="T8" fmla="*/ 0 w 81"/>
                <a:gd name="T9" fmla="*/ 52 h 80"/>
              </a:gdLst>
              <a:ahLst/>
              <a:cxnLst>
                <a:cxn ang="0">
                  <a:pos x="T0" y="T1"/>
                </a:cxn>
                <a:cxn ang="0">
                  <a:pos x="T2" y="T3"/>
                </a:cxn>
                <a:cxn ang="0">
                  <a:pos x="T4" y="T5"/>
                </a:cxn>
                <a:cxn ang="0">
                  <a:pos x="T6" y="T7"/>
                </a:cxn>
                <a:cxn ang="0">
                  <a:pos x="T8" y="T9"/>
                </a:cxn>
              </a:cxnLst>
              <a:rect l="0" t="0" r="r" b="b"/>
              <a:pathLst>
                <a:path w="81" h="80">
                  <a:moveTo>
                    <a:pt x="0" y="52"/>
                  </a:moveTo>
                  <a:cubicBezTo>
                    <a:pt x="13" y="61"/>
                    <a:pt x="25" y="70"/>
                    <a:pt x="37" y="80"/>
                  </a:cubicBezTo>
                  <a:cubicBezTo>
                    <a:pt x="81" y="36"/>
                    <a:pt x="81" y="36"/>
                    <a:pt x="81" y="36"/>
                  </a:cubicBezTo>
                  <a:cubicBezTo>
                    <a:pt x="67" y="23"/>
                    <a:pt x="51" y="11"/>
                    <a:pt x="35" y="0"/>
                  </a:cubicBezTo>
                  <a:lnTo>
                    <a:pt x="0" y="52"/>
                  </a:lnTo>
                  <a:close/>
                </a:path>
              </a:pathLst>
            </a:custGeom>
            <a:solidFill>
              <a:srgbClr val="055194">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7" name="Freeform 30">
              <a:extLst>
                <a:ext uri="{FF2B5EF4-FFF2-40B4-BE49-F238E27FC236}">
                  <a16:creationId xmlns:a16="http://schemas.microsoft.com/office/drawing/2014/main" id="{00F856D3-C36E-1E48-8F80-416F946B8D83}"/>
                </a:ext>
              </a:extLst>
            </p:cNvPr>
            <p:cNvSpPr>
              <a:spLocks/>
            </p:cNvSpPr>
            <p:nvPr/>
          </p:nvSpPr>
          <p:spPr bwMode="auto">
            <a:xfrm>
              <a:off x="10567565" y="1872786"/>
              <a:ext cx="593167" cy="569220"/>
            </a:xfrm>
            <a:custGeom>
              <a:avLst/>
              <a:gdLst>
                <a:gd name="T0" fmla="*/ 0 w 83"/>
                <a:gd name="T1" fmla="*/ 44 h 80"/>
                <a:gd name="T2" fmla="*/ 31 w 83"/>
                <a:gd name="T3" fmla="*/ 80 h 80"/>
                <a:gd name="T4" fmla="*/ 83 w 83"/>
                <a:gd name="T5" fmla="*/ 45 h 80"/>
                <a:gd name="T6" fmla="*/ 45 w 83"/>
                <a:gd name="T7" fmla="*/ 0 h 80"/>
                <a:gd name="T8" fmla="*/ 0 w 83"/>
                <a:gd name="T9" fmla="*/ 44 h 80"/>
              </a:gdLst>
              <a:ahLst/>
              <a:cxnLst>
                <a:cxn ang="0">
                  <a:pos x="T0" y="T1"/>
                </a:cxn>
                <a:cxn ang="0">
                  <a:pos x="T2" y="T3"/>
                </a:cxn>
                <a:cxn ang="0">
                  <a:pos x="T4" y="T5"/>
                </a:cxn>
                <a:cxn ang="0">
                  <a:pos x="T6" y="T7"/>
                </a:cxn>
                <a:cxn ang="0">
                  <a:pos x="T8" y="T9"/>
                </a:cxn>
              </a:cxnLst>
              <a:rect l="0" t="0" r="r" b="b"/>
              <a:pathLst>
                <a:path w="83" h="80">
                  <a:moveTo>
                    <a:pt x="0" y="44"/>
                  </a:moveTo>
                  <a:cubicBezTo>
                    <a:pt x="11" y="55"/>
                    <a:pt x="22" y="67"/>
                    <a:pt x="31" y="80"/>
                  </a:cubicBezTo>
                  <a:cubicBezTo>
                    <a:pt x="83" y="45"/>
                    <a:pt x="83" y="45"/>
                    <a:pt x="83" y="45"/>
                  </a:cubicBezTo>
                  <a:cubicBezTo>
                    <a:pt x="71" y="29"/>
                    <a:pt x="59" y="14"/>
                    <a:pt x="45" y="0"/>
                  </a:cubicBezTo>
                  <a:lnTo>
                    <a:pt x="0" y="44"/>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18" name="Freeform 31">
              <a:extLst>
                <a:ext uri="{FF2B5EF4-FFF2-40B4-BE49-F238E27FC236}">
                  <a16:creationId xmlns:a16="http://schemas.microsoft.com/office/drawing/2014/main" id="{C88F0FD5-0EFE-A643-91F0-C33B9B3EAFED}"/>
                </a:ext>
              </a:extLst>
            </p:cNvPr>
            <p:cNvSpPr>
              <a:spLocks/>
            </p:cNvSpPr>
            <p:nvPr/>
          </p:nvSpPr>
          <p:spPr bwMode="auto">
            <a:xfrm>
              <a:off x="10860465" y="2292793"/>
              <a:ext cx="571062" cy="541588"/>
            </a:xfrm>
            <a:custGeom>
              <a:avLst/>
              <a:gdLst>
                <a:gd name="T0" fmla="*/ 0 w 80"/>
                <a:gd name="T1" fmla="*/ 35 h 76"/>
                <a:gd name="T2" fmla="*/ 23 w 80"/>
                <a:gd name="T3" fmla="*/ 76 h 76"/>
                <a:gd name="T4" fmla="*/ 80 w 80"/>
                <a:gd name="T5" fmla="*/ 52 h 76"/>
                <a:gd name="T6" fmla="*/ 52 w 80"/>
                <a:gd name="T7" fmla="*/ 0 h 76"/>
                <a:gd name="T8" fmla="*/ 0 w 80"/>
                <a:gd name="T9" fmla="*/ 35 h 76"/>
              </a:gdLst>
              <a:ahLst/>
              <a:cxnLst>
                <a:cxn ang="0">
                  <a:pos x="T0" y="T1"/>
                </a:cxn>
                <a:cxn ang="0">
                  <a:pos x="T2" y="T3"/>
                </a:cxn>
                <a:cxn ang="0">
                  <a:pos x="T4" y="T5"/>
                </a:cxn>
                <a:cxn ang="0">
                  <a:pos x="T6" y="T7"/>
                </a:cxn>
                <a:cxn ang="0">
                  <a:pos x="T8" y="T9"/>
                </a:cxn>
              </a:cxnLst>
              <a:rect l="0" t="0" r="r" b="b"/>
              <a:pathLst>
                <a:path w="80" h="76">
                  <a:moveTo>
                    <a:pt x="0" y="35"/>
                  </a:moveTo>
                  <a:cubicBezTo>
                    <a:pt x="8" y="48"/>
                    <a:pt x="16" y="61"/>
                    <a:pt x="23" y="76"/>
                  </a:cubicBezTo>
                  <a:cubicBezTo>
                    <a:pt x="80" y="52"/>
                    <a:pt x="80" y="52"/>
                    <a:pt x="80" y="52"/>
                  </a:cubicBezTo>
                  <a:cubicBezTo>
                    <a:pt x="72" y="34"/>
                    <a:pt x="63" y="16"/>
                    <a:pt x="52" y="0"/>
                  </a:cubicBezTo>
                  <a:lnTo>
                    <a:pt x="0" y="35"/>
                  </a:lnTo>
                  <a:close/>
                </a:path>
              </a:pathLst>
            </a:custGeom>
            <a:solidFill>
              <a:srgbClr val="055194">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19" name="Freeform 32">
              <a:extLst>
                <a:ext uri="{FF2B5EF4-FFF2-40B4-BE49-F238E27FC236}">
                  <a16:creationId xmlns:a16="http://schemas.microsoft.com/office/drawing/2014/main" id="{E46BBE76-ED6A-534C-9C1E-F1A0C8914F6B}"/>
                </a:ext>
              </a:extLst>
            </p:cNvPr>
            <p:cNvSpPr>
              <a:spLocks/>
            </p:cNvSpPr>
            <p:nvPr/>
          </p:nvSpPr>
          <p:spPr bwMode="auto">
            <a:xfrm>
              <a:off x="11066784" y="2769906"/>
              <a:ext cx="541588" cy="491851"/>
            </a:xfrm>
            <a:custGeom>
              <a:avLst/>
              <a:gdLst>
                <a:gd name="T0" fmla="*/ 58 w 76"/>
                <a:gd name="T1" fmla="*/ 0 h 69"/>
                <a:gd name="T2" fmla="*/ 0 w 76"/>
                <a:gd name="T3" fmla="*/ 24 h 69"/>
                <a:gd name="T4" fmla="*/ 14 w 76"/>
                <a:gd name="T5" fmla="*/ 69 h 69"/>
                <a:gd name="T6" fmla="*/ 76 w 76"/>
                <a:gd name="T7" fmla="*/ 57 h 69"/>
                <a:gd name="T8" fmla="*/ 58 w 76"/>
                <a:gd name="T9" fmla="*/ 0 h 69"/>
              </a:gdLst>
              <a:ahLst/>
              <a:cxnLst>
                <a:cxn ang="0">
                  <a:pos x="T0" y="T1"/>
                </a:cxn>
                <a:cxn ang="0">
                  <a:pos x="T2" y="T3"/>
                </a:cxn>
                <a:cxn ang="0">
                  <a:pos x="T4" y="T5"/>
                </a:cxn>
                <a:cxn ang="0">
                  <a:pos x="T6" y="T7"/>
                </a:cxn>
                <a:cxn ang="0">
                  <a:pos x="T8" y="T9"/>
                </a:cxn>
              </a:cxnLst>
              <a:rect l="0" t="0" r="r" b="b"/>
              <a:pathLst>
                <a:path w="76" h="69">
                  <a:moveTo>
                    <a:pt x="58" y="0"/>
                  </a:moveTo>
                  <a:cubicBezTo>
                    <a:pt x="0" y="24"/>
                    <a:pt x="0" y="24"/>
                    <a:pt x="0" y="24"/>
                  </a:cubicBezTo>
                  <a:cubicBezTo>
                    <a:pt x="6" y="39"/>
                    <a:pt x="11" y="54"/>
                    <a:pt x="14" y="69"/>
                  </a:cubicBezTo>
                  <a:cubicBezTo>
                    <a:pt x="76" y="57"/>
                    <a:pt x="76" y="57"/>
                    <a:pt x="76" y="57"/>
                  </a:cubicBezTo>
                  <a:cubicBezTo>
                    <a:pt x="72" y="38"/>
                    <a:pt x="66" y="19"/>
                    <a:pt x="58" y="0"/>
                  </a:cubicBez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20" name="Freeform 33">
              <a:extLst>
                <a:ext uri="{FF2B5EF4-FFF2-40B4-BE49-F238E27FC236}">
                  <a16:creationId xmlns:a16="http://schemas.microsoft.com/office/drawing/2014/main" id="{C041FD86-653E-F848-BB88-78B56FA16B6C}"/>
                </a:ext>
              </a:extLst>
            </p:cNvPr>
            <p:cNvSpPr>
              <a:spLocks/>
            </p:cNvSpPr>
            <p:nvPr/>
          </p:nvSpPr>
          <p:spPr bwMode="auto">
            <a:xfrm>
              <a:off x="9827027" y="1279619"/>
              <a:ext cx="541588" cy="556325"/>
            </a:xfrm>
            <a:custGeom>
              <a:avLst/>
              <a:gdLst>
                <a:gd name="T0" fmla="*/ 0 w 76"/>
                <a:gd name="T1" fmla="*/ 58 h 78"/>
                <a:gd name="T2" fmla="*/ 41 w 76"/>
                <a:gd name="T3" fmla="*/ 78 h 78"/>
                <a:gd name="T4" fmla="*/ 76 w 76"/>
                <a:gd name="T5" fmla="*/ 26 h 78"/>
                <a:gd name="T6" fmla="*/ 24 w 76"/>
                <a:gd name="T7" fmla="*/ 0 h 78"/>
                <a:gd name="T8" fmla="*/ 0 w 76"/>
                <a:gd name="T9" fmla="*/ 58 h 78"/>
              </a:gdLst>
              <a:ahLst/>
              <a:cxnLst>
                <a:cxn ang="0">
                  <a:pos x="T0" y="T1"/>
                </a:cxn>
                <a:cxn ang="0">
                  <a:pos x="T2" y="T3"/>
                </a:cxn>
                <a:cxn ang="0">
                  <a:pos x="T4" y="T5"/>
                </a:cxn>
                <a:cxn ang="0">
                  <a:pos x="T6" y="T7"/>
                </a:cxn>
                <a:cxn ang="0">
                  <a:pos x="T8" y="T9"/>
                </a:cxn>
              </a:cxnLst>
              <a:rect l="0" t="0" r="r" b="b"/>
              <a:pathLst>
                <a:path w="76" h="78">
                  <a:moveTo>
                    <a:pt x="0" y="58"/>
                  </a:moveTo>
                  <a:cubicBezTo>
                    <a:pt x="14" y="63"/>
                    <a:pt x="28" y="70"/>
                    <a:pt x="41" y="78"/>
                  </a:cubicBezTo>
                  <a:cubicBezTo>
                    <a:pt x="76" y="26"/>
                    <a:pt x="76" y="26"/>
                    <a:pt x="76" y="26"/>
                  </a:cubicBezTo>
                  <a:cubicBezTo>
                    <a:pt x="59" y="16"/>
                    <a:pt x="42" y="7"/>
                    <a:pt x="24" y="0"/>
                  </a:cubicBezTo>
                  <a:lnTo>
                    <a:pt x="0" y="58"/>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21" name="Freeform 34">
              <a:extLst>
                <a:ext uri="{FF2B5EF4-FFF2-40B4-BE49-F238E27FC236}">
                  <a16:creationId xmlns:a16="http://schemas.microsoft.com/office/drawing/2014/main" id="{E704830F-82B7-3E4B-A2CD-2166768E6944}"/>
                </a:ext>
              </a:extLst>
            </p:cNvPr>
            <p:cNvSpPr>
              <a:spLocks/>
            </p:cNvSpPr>
            <p:nvPr/>
          </p:nvSpPr>
          <p:spPr bwMode="auto">
            <a:xfrm>
              <a:off x="9392283" y="5912588"/>
              <a:ext cx="484481" cy="521325"/>
            </a:xfrm>
            <a:custGeom>
              <a:avLst/>
              <a:gdLst>
                <a:gd name="T0" fmla="*/ 68 w 68"/>
                <a:gd name="T1" fmla="*/ 58 h 73"/>
                <a:gd name="T2" fmla="*/ 44 w 68"/>
                <a:gd name="T3" fmla="*/ 0 h 73"/>
                <a:gd name="T4" fmla="*/ 0 w 68"/>
                <a:gd name="T5" fmla="*/ 11 h 73"/>
                <a:gd name="T6" fmla="*/ 13 w 68"/>
                <a:gd name="T7" fmla="*/ 73 h 73"/>
                <a:gd name="T8" fmla="*/ 68 w 68"/>
                <a:gd name="T9" fmla="*/ 58 h 73"/>
              </a:gdLst>
              <a:ahLst/>
              <a:cxnLst>
                <a:cxn ang="0">
                  <a:pos x="T0" y="T1"/>
                </a:cxn>
                <a:cxn ang="0">
                  <a:pos x="T2" y="T3"/>
                </a:cxn>
                <a:cxn ang="0">
                  <a:pos x="T4" y="T5"/>
                </a:cxn>
                <a:cxn ang="0">
                  <a:pos x="T6" y="T7"/>
                </a:cxn>
                <a:cxn ang="0">
                  <a:pos x="T8" y="T9"/>
                </a:cxn>
              </a:cxnLst>
              <a:rect l="0" t="0" r="r" b="b"/>
              <a:pathLst>
                <a:path w="68" h="73">
                  <a:moveTo>
                    <a:pt x="68" y="58"/>
                  </a:moveTo>
                  <a:cubicBezTo>
                    <a:pt x="44" y="0"/>
                    <a:pt x="44" y="0"/>
                    <a:pt x="44" y="0"/>
                  </a:cubicBezTo>
                  <a:cubicBezTo>
                    <a:pt x="30" y="5"/>
                    <a:pt x="15" y="8"/>
                    <a:pt x="0" y="11"/>
                  </a:cubicBezTo>
                  <a:cubicBezTo>
                    <a:pt x="13" y="73"/>
                    <a:pt x="13" y="73"/>
                    <a:pt x="13" y="73"/>
                  </a:cubicBezTo>
                  <a:cubicBezTo>
                    <a:pt x="32" y="69"/>
                    <a:pt x="50" y="64"/>
                    <a:pt x="68" y="58"/>
                  </a:cubicBez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22" name="Freeform 35">
              <a:extLst>
                <a:ext uri="{FF2B5EF4-FFF2-40B4-BE49-F238E27FC236}">
                  <a16:creationId xmlns:a16="http://schemas.microsoft.com/office/drawing/2014/main" id="{5C35C122-51AE-F241-9587-7FFFD3FE3B6D}"/>
                </a:ext>
              </a:extLst>
            </p:cNvPr>
            <p:cNvSpPr>
              <a:spLocks/>
            </p:cNvSpPr>
            <p:nvPr/>
          </p:nvSpPr>
          <p:spPr bwMode="auto">
            <a:xfrm>
              <a:off x="9819658" y="5721006"/>
              <a:ext cx="541588" cy="563693"/>
            </a:xfrm>
            <a:custGeom>
              <a:avLst/>
              <a:gdLst>
                <a:gd name="T0" fmla="*/ 42 w 76"/>
                <a:gd name="T1" fmla="*/ 0 h 79"/>
                <a:gd name="T2" fmla="*/ 0 w 76"/>
                <a:gd name="T3" fmla="*/ 21 h 79"/>
                <a:gd name="T4" fmla="*/ 24 w 76"/>
                <a:gd name="T5" fmla="*/ 79 h 79"/>
                <a:gd name="T6" fmla="*/ 76 w 76"/>
                <a:gd name="T7" fmla="*/ 53 h 79"/>
                <a:gd name="T8" fmla="*/ 42 w 76"/>
                <a:gd name="T9" fmla="*/ 0 h 79"/>
              </a:gdLst>
              <a:ahLst/>
              <a:cxnLst>
                <a:cxn ang="0">
                  <a:pos x="T0" y="T1"/>
                </a:cxn>
                <a:cxn ang="0">
                  <a:pos x="T2" y="T3"/>
                </a:cxn>
                <a:cxn ang="0">
                  <a:pos x="T4" y="T5"/>
                </a:cxn>
                <a:cxn ang="0">
                  <a:pos x="T6" y="T7"/>
                </a:cxn>
                <a:cxn ang="0">
                  <a:pos x="T8" y="T9"/>
                </a:cxn>
              </a:cxnLst>
              <a:rect l="0" t="0" r="r" b="b"/>
              <a:pathLst>
                <a:path w="76" h="79">
                  <a:moveTo>
                    <a:pt x="42" y="0"/>
                  </a:moveTo>
                  <a:cubicBezTo>
                    <a:pt x="28" y="8"/>
                    <a:pt x="15" y="15"/>
                    <a:pt x="0" y="21"/>
                  </a:cubicBezTo>
                  <a:cubicBezTo>
                    <a:pt x="24" y="79"/>
                    <a:pt x="24" y="79"/>
                    <a:pt x="24" y="79"/>
                  </a:cubicBezTo>
                  <a:cubicBezTo>
                    <a:pt x="42" y="71"/>
                    <a:pt x="60" y="63"/>
                    <a:pt x="76" y="53"/>
                  </a:cubicBezTo>
                  <a:lnTo>
                    <a:pt x="42" y="0"/>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23" name="Freeform 36">
              <a:extLst>
                <a:ext uri="{FF2B5EF4-FFF2-40B4-BE49-F238E27FC236}">
                  <a16:creationId xmlns:a16="http://schemas.microsoft.com/office/drawing/2014/main" id="{FC333E0A-B9A5-3D4F-AB43-6234B42DEEF1}"/>
                </a:ext>
              </a:extLst>
            </p:cNvPr>
            <p:cNvSpPr>
              <a:spLocks/>
            </p:cNvSpPr>
            <p:nvPr/>
          </p:nvSpPr>
          <p:spPr bwMode="auto">
            <a:xfrm>
              <a:off x="9392283" y="1123038"/>
              <a:ext cx="484481" cy="528693"/>
            </a:xfrm>
            <a:custGeom>
              <a:avLst/>
              <a:gdLst>
                <a:gd name="T0" fmla="*/ 0 w 68"/>
                <a:gd name="T1" fmla="*/ 62 h 74"/>
                <a:gd name="T2" fmla="*/ 44 w 68"/>
                <a:gd name="T3" fmla="*/ 74 h 74"/>
                <a:gd name="T4" fmla="*/ 68 w 68"/>
                <a:gd name="T5" fmla="*/ 15 h 74"/>
                <a:gd name="T6" fmla="*/ 13 w 68"/>
                <a:gd name="T7" fmla="*/ 0 h 74"/>
                <a:gd name="T8" fmla="*/ 0 w 68"/>
                <a:gd name="T9" fmla="*/ 62 h 74"/>
              </a:gdLst>
              <a:ahLst/>
              <a:cxnLst>
                <a:cxn ang="0">
                  <a:pos x="T0" y="T1"/>
                </a:cxn>
                <a:cxn ang="0">
                  <a:pos x="T2" y="T3"/>
                </a:cxn>
                <a:cxn ang="0">
                  <a:pos x="T4" y="T5"/>
                </a:cxn>
                <a:cxn ang="0">
                  <a:pos x="T6" y="T7"/>
                </a:cxn>
                <a:cxn ang="0">
                  <a:pos x="T8" y="T9"/>
                </a:cxn>
              </a:cxnLst>
              <a:rect l="0" t="0" r="r" b="b"/>
              <a:pathLst>
                <a:path w="68" h="74">
                  <a:moveTo>
                    <a:pt x="0" y="62"/>
                  </a:moveTo>
                  <a:cubicBezTo>
                    <a:pt x="16" y="65"/>
                    <a:pt x="30" y="69"/>
                    <a:pt x="44" y="74"/>
                  </a:cubicBezTo>
                  <a:cubicBezTo>
                    <a:pt x="68" y="15"/>
                    <a:pt x="68" y="15"/>
                    <a:pt x="68" y="15"/>
                  </a:cubicBezTo>
                  <a:cubicBezTo>
                    <a:pt x="50" y="9"/>
                    <a:pt x="32" y="4"/>
                    <a:pt x="13" y="0"/>
                  </a:cubicBezTo>
                  <a:lnTo>
                    <a:pt x="0" y="62"/>
                  </a:lnTo>
                  <a:close/>
                </a:path>
              </a:pathLst>
            </a:custGeom>
            <a:solidFill>
              <a:srgbClr val="055194">
                <a:alpha val="3882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724" name="Freeform 37">
              <a:extLst>
                <a:ext uri="{FF2B5EF4-FFF2-40B4-BE49-F238E27FC236}">
                  <a16:creationId xmlns:a16="http://schemas.microsoft.com/office/drawing/2014/main" id="{B5498E34-1CD6-2249-BEF8-88A5D457298C}"/>
                </a:ext>
              </a:extLst>
            </p:cNvPr>
            <p:cNvSpPr>
              <a:spLocks/>
            </p:cNvSpPr>
            <p:nvPr/>
          </p:nvSpPr>
          <p:spPr bwMode="auto">
            <a:xfrm>
              <a:off x="7310671" y="4722569"/>
              <a:ext cx="420007" cy="414481"/>
            </a:xfrm>
            <a:custGeom>
              <a:avLst/>
              <a:gdLst>
                <a:gd name="T0" fmla="*/ 59 w 59"/>
                <a:gd name="T1" fmla="*/ 25 h 58"/>
                <a:gd name="T2" fmla="*/ 39 w 59"/>
                <a:gd name="T3" fmla="*/ 0 h 58"/>
                <a:gd name="T4" fmla="*/ 0 w 59"/>
                <a:gd name="T5" fmla="*/ 25 h 58"/>
                <a:gd name="T6" fmla="*/ 26 w 59"/>
                <a:gd name="T7" fmla="*/ 58 h 58"/>
                <a:gd name="T8" fmla="*/ 59 w 59"/>
                <a:gd name="T9" fmla="*/ 25 h 58"/>
              </a:gdLst>
              <a:ahLst/>
              <a:cxnLst>
                <a:cxn ang="0">
                  <a:pos x="T0" y="T1"/>
                </a:cxn>
                <a:cxn ang="0">
                  <a:pos x="T2" y="T3"/>
                </a:cxn>
                <a:cxn ang="0">
                  <a:pos x="T4" y="T5"/>
                </a:cxn>
                <a:cxn ang="0">
                  <a:pos x="T6" y="T7"/>
                </a:cxn>
                <a:cxn ang="0">
                  <a:pos x="T8" y="T9"/>
                </a:cxn>
              </a:cxnLst>
              <a:rect l="0" t="0" r="r" b="b"/>
              <a:pathLst>
                <a:path w="59" h="58">
                  <a:moveTo>
                    <a:pt x="59" y="25"/>
                  </a:moveTo>
                  <a:cubicBezTo>
                    <a:pt x="51" y="17"/>
                    <a:pt x="45" y="8"/>
                    <a:pt x="39" y="0"/>
                  </a:cubicBezTo>
                  <a:cubicBezTo>
                    <a:pt x="0" y="25"/>
                    <a:pt x="0" y="25"/>
                    <a:pt x="0" y="25"/>
                  </a:cubicBezTo>
                  <a:cubicBezTo>
                    <a:pt x="8" y="37"/>
                    <a:pt x="16" y="48"/>
                    <a:pt x="26" y="58"/>
                  </a:cubicBezTo>
                  <a:lnTo>
                    <a:pt x="59" y="25"/>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5" name="Freeform 38">
              <a:extLst>
                <a:ext uri="{FF2B5EF4-FFF2-40B4-BE49-F238E27FC236}">
                  <a16:creationId xmlns:a16="http://schemas.microsoft.com/office/drawing/2014/main" id="{2DBEA210-439E-CF41-A7C0-D31AE89797AE}"/>
                </a:ext>
              </a:extLst>
            </p:cNvPr>
            <p:cNvSpPr>
              <a:spLocks/>
            </p:cNvSpPr>
            <p:nvPr/>
          </p:nvSpPr>
          <p:spPr bwMode="auto">
            <a:xfrm>
              <a:off x="8565165" y="1771469"/>
              <a:ext cx="298426" cy="364743"/>
            </a:xfrm>
            <a:custGeom>
              <a:avLst/>
              <a:gdLst>
                <a:gd name="T0" fmla="*/ 0 w 42"/>
                <a:gd name="T1" fmla="*/ 5 h 51"/>
                <a:gd name="T2" fmla="*/ 10 w 42"/>
                <a:gd name="T3" fmla="*/ 51 h 51"/>
                <a:gd name="T4" fmla="*/ 42 w 42"/>
                <a:gd name="T5" fmla="*/ 47 h 51"/>
                <a:gd name="T6" fmla="*/ 42 w 42"/>
                <a:gd name="T7" fmla="*/ 0 h 51"/>
                <a:gd name="T8" fmla="*/ 0 w 42"/>
                <a:gd name="T9" fmla="*/ 5 h 51"/>
              </a:gdLst>
              <a:ahLst/>
              <a:cxnLst>
                <a:cxn ang="0">
                  <a:pos x="T0" y="T1"/>
                </a:cxn>
                <a:cxn ang="0">
                  <a:pos x="T2" y="T3"/>
                </a:cxn>
                <a:cxn ang="0">
                  <a:pos x="T4" y="T5"/>
                </a:cxn>
                <a:cxn ang="0">
                  <a:pos x="T6" y="T7"/>
                </a:cxn>
                <a:cxn ang="0">
                  <a:pos x="T8" y="T9"/>
                </a:cxn>
              </a:cxnLst>
              <a:rect l="0" t="0" r="r" b="b"/>
              <a:pathLst>
                <a:path w="42" h="51">
                  <a:moveTo>
                    <a:pt x="0" y="5"/>
                  </a:moveTo>
                  <a:cubicBezTo>
                    <a:pt x="10" y="51"/>
                    <a:pt x="10" y="51"/>
                    <a:pt x="10" y="51"/>
                  </a:cubicBezTo>
                  <a:cubicBezTo>
                    <a:pt x="20" y="49"/>
                    <a:pt x="31" y="48"/>
                    <a:pt x="42" y="47"/>
                  </a:cubicBezTo>
                  <a:cubicBezTo>
                    <a:pt x="42" y="0"/>
                    <a:pt x="42" y="0"/>
                    <a:pt x="42" y="0"/>
                  </a:cubicBezTo>
                  <a:cubicBezTo>
                    <a:pt x="28" y="1"/>
                    <a:pt x="14" y="3"/>
                    <a:pt x="0" y="5"/>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6" name="Freeform 39">
              <a:extLst>
                <a:ext uri="{FF2B5EF4-FFF2-40B4-BE49-F238E27FC236}">
                  <a16:creationId xmlns:a16="http://schemas.microsoft.com/office/drawing/2014/main" id="{623ABCC6-1945-3B4C-A1C7-F2BAE82B5FB8}"/>
                </a:ext>
              </a:extLst>
            </p:cNvPr>
            <p:cNvSpPr>
              <a:spLocks/>
            </p:cNvSpPr>
            <p:nvPr/>
          </p:nvSpPr>
          <p:spPr bwMode="auto">
            <a:xfrm>
              <a:off x="7551991" y="4965731"/>
              <a:ext cx="414480" cy="427375"/>
            </a:xfrm>
            <a:custGeom>
              <a:avLst/>
              <a:gdLst>
                <a:gd name="T0" fmla="*/ 58 w 58"/>
                <a:gd name="T1" fmla="*/ 21 h 60"/>
                <a:gd name="T2" fmla="*/ 33 w 58"/>
                <a:gd name="T3" fmla="*/ 0 h 60"/>
                <a:gd name="T4" fmla="*/ 0 w 58"/>
                <a:gd name="T5" fmla="*/ 33 h 60"/>
                <a:gd name="T6" fmla="*/ 32 w 58"/>
                <a:gd name="T7" fmla="*/ 60 h 60"/>
                <a:gd name="T8" fmla="*/ 58 w 58"/>
                <a:gd name="T9" fmla="*/ 21 h 60"/>
              </a:gdLst>
              <a:ahLst/>
              <a:cxnLst>
                <a:cxn ang="0">
                  <a:pos x="T0" y="T1"/>
                </a:cxn>
                <a:cxn ang="0">
                  <a:pos x="T2" y="T3"/>
                </a:cxn>
                <a:cxn ang="0">
                  <a:pos x="T4" y="T5"/>
                </a:cxn>
                <a:cxn ang="0">
                  <a:pos x="T6" y="T7"/>
                </a:cxn>
                <a:cxn ang="0">
                  <a:pos x="T8" y="T9"/>
                </a:cxn>
              </a:cxnLst>
              <a:rect l="0" t="0" r="r" b="b"/>
              <a:pathLst>
                <a:path w="58" h="60">
                  <a:moveTo>
                    <a:pt x="58" y="21"/>
                  </a:moveTo>
                  <a:cubicBezTo>
                    <a:pt x="49" y="15"/>
                    <a:pt x="41" y="8"/>
                    <a:pt x="33" y="0"/>
                  </a:cubicBezTo>
                  <a:cubicBezTo>
                    <a:pt x="0" y="33"/>
                    <a:pt x="0" y="33"/>
                    <a:pt x="0" y="33"/>
                  </a:cubicBezTo>
                  <a:cubicBezTo>
                    <a:pt x="10" y="43"/>
                    <a:pt x="21" y="52"/>
                    <a:pt x="32" y="60"/>
                  </a:cubicBezTo>
                  <a:lnTo>
                    <a:pt x="58" y="2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7" name="Freeform 40">
              <a:extLst>
                <a:ext uri="{FF2B5EF4-FFF2-40B4-BE49-F238E27FC236}">
                  <a16:creationId xmlns:a16="http://schemas.microsoft.com/office/drawing/2014/main" id="{17350BFD-CA26-634B-BE8D-975F163F62CD}"/>
                </a:ext>
              </a:extLst>
            </p:cNvPr>
            <p:cNvSpPr>
              <a:spLocks/>
            </p:cNvSpPr>
            <p:nvPr/>
          </p:nvSpPr>
          <p:spPr bwMode="auto">
            <a:xfrm>
              <a:off x="7010404" y="4138612"/>
              <a:ext cx="392374" cy="342637"/>
            </a:xfrm>
            <a:custGeom>
              <a:avLst/>
              <a:gdLst>
                <a:gd name="T0" fmla="*/ 55 w 55"/>
                <a:gd name="T1" fmla="*/ 30 h 48"/>
                <a:gd name="T2" fmla="*/ 46 w 55"/>
                <a:gd name="T3" fmla="*/ 0 h 48"/>
                <a:gd name="T4" fmla="*/ 0 w 55"/>
                <a:gd name="T5" fmla="*/ 9 h 48"/>
                <a:gd name="T6" fmla="*/ 12 w 55"/>
                <a:gd name="T7" fmla="*/ 48 h 48"/>
                <a:gd name="T8" fmla="*/ 55 w 55"/>
                <a:gd name="T9" fmla="*/ 30 h 48"/>
              </a:gdLst>
              <a:ahLst/>
              <a:cxnLst>
                <a:cxn ang="0">
                  <a:pos x="T0" y="T1"/>
                </a:cxn>
                <a:cxn ang="0">
                  <a:pos x="T2" y="T3"/>
                </a:cxn>
                <a:cxn ang="0">
                  <a:pos x="T4" y="T5"/>
                </a:cxn>
                <a:cxn ang="0">
                  <a:pos x="T6" y="T7"/>
                </a:cxn>
                <a:cxn ang="0">
                  <a:pos x="T8" y="T9"/>
                </a:cxn>
              </a:cxnLst>
              <a:rect l="0" t="0" r="r" b="b"/>
              <a:pathLst>
                <a:path w="55" h="48">
                  <a:moveTo>
                    <a:pt x="55" y="30"/>
                  </a:moveTo>
                  <a:cubicBezTo>
                    <a:pt x="51" y="21"/>
                    <a:pt x="48" y="10"/>
                    <a:pt x="46" y="0"/>
                  </a:cubicBezTo>
                  <a:cubicBezTo>
                    <a:pt x="0" y="9"/>
                    <a:pt x="0" y="9"/>
                    <a:pt x="0" y="9"/>
                  </a:cubicBezTo>
                  <a:cubicBezTo>
                    <a:pt x="3" y="23"/>
                    <a:pt x="7" y="36"/>
                    <a:pt x="12" y="48"/>
                  </a:cubicBezTo>
                  <a:lnTo>
                    <a:pt x="55" y="3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8" name="Freeform 41">
              <a:extLst>
                <a:ext uri="{FF2B5EF4-FFF2-40B4-BE49-F238E27FC236}">
                  <a16:creationId xmlns:a16="http://schemas.microsoft.com/office/drawing/2014/main" id="{6B3AD2A0-CD8A-2C40-812F-15A8D843679F}"/>
                </a:ext>
              </a:extLst>
            </p:cNvPr>
            <p:cNvSpPr>
              <a:spLocks/>
            </p:cNvSpPr>
            <p:nvPr/>
          </p:nvSpPr>
          <p:spPr bwMode="auto">
            <a:xfrm>
              <a:off x="6968034" y="3825449"/>
              <a:ext cx="350006" cy="291057"/>
            </a:xfrm>
            <a:custGeom>
              <a:avLst/>
              <a:gdLst>
                <a:gd name="T0" fmla="*/ 49 w 49"/>
                <a:gd name="T1" fmla="*/ 31 h 41"/>
                <a:gd name="T2" fmla="*/ 47 w 49"/>
                <a:gd name="T3" fmla="*/ 0 h 41"/>
                <a:gd name="T4" fmla="*/ 0 w 49"/>
                <a:gd name="T5" fmla="*/ 0 h 41"/>
                <a:gd name="T6" fmla="*/ 4 w 49"/>
                <a:gd name="T7" fmla="*/ 41 h 41"/>
                <a:gd name="T8" fmla="*/ 49 w 49"/>
                <a:gd name="T9" fmla="*/ 31 h 41"/>
              </a:gdLst>
              <a:ahLst/>
              <a:cxnLst>
                <a:cxn ang="0">
                  <a:pos x="T0" y="T1"/>
                </a:cxn>
                <a:cxn ang="0">
                  <a:pos x="T2" y="T3"/>
                </a:cxn>
                <a:cxn ang="0">
                  <a:pos x="T4" y="T5"/>
                </a:cxn>
                <a:cxn ang="0">
                  <a:pos x="T6" y="T7"/>
                </a:cxn>
                <a:cxn ang="0">
                  <a:pos x="T8" y="T9"/>
                </a:cxn>
              </a:cxnLst>
              <a:rect l="0" t="0" r="r" b="b"/>
              <a:pathLst>
                <a:path w="49" h="41">
                  <a:moveTo>
                    <a:pt x="49" y="31"/>
                  </a:moveTo>
                  <a:cubicBezTo>
                    <a:pt x="48" y="21"/>
                    <a:pt x="47" y="11"/>
                    <a:pt x="47" y="0"/>
                  </a:cubicBezTo>
                  <a:cubicBezTo>
                    <a:pt x="0" y="0"/>
                    <a:pt x="0" y="0"/>
                    <a:pt x="0" y="0"/>
                  </a:cubicBezTo>
                  <a:cubicBezTo>
                    <a:pt x="0" y="14"/>
                    <a:pt x="1" y="27"/>
                    <a:pt x="4" y="41"/>
                  </a:cubicBezTo>
                  <a:lnTo>
                    <a:pt x="49" y="3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29" name="Freeform 42">
              <a:extLst>
                <a:ext uri="{FF2B5EF4-FFF2-40B4-BE49-F238E27FC236}">
                  <a16:creationId xmlns:a16="http://schemas.microsoft.com/office/drawing/2014/main" id="{4D7B154B-0511-8A4B-B404-E3A6D49D996C}"/>
                </a:ext>
              </a:extLst>
            </p:cNvPr>
            <p:cNvSpPr>
              <a:spLocks/>
            </p:cNvSpPr>
            <p:nvPr/>
          </p:nvSpPr>
          <p:spPr bwMode="auto">
            <a:xfrm>
              <a:off x="8565165" y="5420738"/>
              <a:ext cx="298426" cy="364743"/>
            </a:xfrm>
            <a:custGeom>
              <a:avLst/>
              <a:gdLst>
                <a:gd name="T0" fmla="*/ 42 w 42"/>
                <a:gd name="T1" fmla="*/ 4 h 51"/>
                <a:gd name="T2" fmla="*/ 9 w 42"/>
                <a:gd name="T3" fmla="*/ 0 h 51"/>
                <a:gd name="T4" fmla="*/ 0 w 42"/>
                <a:gd name="T5" fmla="*/ 46 h 51"/>
                <a:gd name="T6" fmla="*/ 42 w 42"/>
                <a:gd name="T7" fmla="*/ 51 h 51"/>
                <a:gd name="T8" fmla="*/ 42 w 42"/>
                <a:gd name="T9" fmla="*/ 4 h 51"/>
              </a:gdLst>
              <a:ahLst/>
              <a:cxnLst>
                <a:cxn ang="0">
                  <a:pos x="T0" y="T1"/>
                </a:cxn>
                <a:cxn ang="0">
                  <a:pos x="T2" y="T3"/>
                </a:cxn>
                <a:cxn ang="0">
                  <a:pos x="T4" y="T5"/>
                </a:cxn>
                <a:cxn ang="0">
                  <a:pos x="T6" y="T7"/>
                </a:cxn>
                <a:cxn ang="0">
                  <a:pos x="T8" y="T9"/>
                </a:cxn>
              </a:cxnLst>
              <a:rect l="0" t="0" r="r" b="b"/>
              <a:pathLst>
                <a:path w="42" h="51">
                  <a:moveTo>
                    <a:pt x="42" y="4"/>
                  </a:moveTo>
                  <a:cubicBezTo>
                    <a:pt x="31" y="4"/>
                    <a:pt x="20" y="2"/>
                    <a:pt x="9" y="0"/>
                  </a:cubicBezTo>
                  <a:cubicBezTo>
                    <a:pt x="0" y="46"/>
                    <a:pt x="0" y="46"/>
                    <a:pt x="0" y="46"/>
                  </a:cubicBezTo>
                  <a:cubicBezTo>
                    <a:pt x="14" y="49"/>
                    <a:pt x="28" y="50"/>
                    <a:pt x="42" y="51"/>
                  </a:cubicBezTo>
                  <a:lnTo>
                    <a:pt x="42" y="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0" name="Freeform 43">
              <a:extLst>
                <a:ext uri="{FF2B5EF4-FFF2-40B4-BE49-F238E27FC236}">
                  <a16:creationId xmlns:a16="http://schemas.microsoft.com/office/drawing/2014/main" id="{35F65487-058B-EB48-A1BC-989B87160CBA}"/>
                </a:ext>
              </a:extLst>
            </p:cNvPr>
            <p:cNvSpPr>
              <a:spLocks/>
            </p:cNvSpPr>
            <p:nvPr/>
          </p:nvSpPr>
          <p:spPr bwMode="auto">
            <a:xfrm>
              <a:off x="7852259" y="5172050"/>
              <a:ext cx="385006" cy="420007"/>
            </a:xfrm>
            <a:custGeom>
              <a:avLst/>
              <a:gdLst>
                <a:gd name="T0" fmla="*/ 54 w 54"/>
                <a:gd name="T1" fmla="*/ 16 h 59"/>
                <a:gd name="T2" fmla="*/ 26 w 54"/>
                <a:gd name="T3" fmla="*/ 0 h 59"/>
                <a:gd name="T4" fmla="*/ 0 w 54"/>
                <a:gd name="T5" fmla="*/ 39 h 59"/>
                <a:gd name="T6" fmla="*/ 36 w 54"/>
                <a:gd name="T7" fmla="*/ 59 h 59"/>
                <a:gd name="T8" fmla="*/ 54 w 54"/>
                <a:gd name="T9" fmla="*/ 16 h 59"/>
              </a:gdLst>
              <a:ahLst/>
              <a:cxnLst>
                <a:cxn ang="0">
                  <a:pos x="T0" y="T1"/>
                </a:cxn>
                <a:cxn ang="0">
                  <a:pos x="T2" y="T3"/>
                </a:cxn>
                <a:cxn ang="0">
                  <a:pos x="T4" y="T5"/>
                </a:cxn>
                <a:cxn ang="0">
                  <a:pos x="T6" y="T7"/>
                </a:cxn>
                <a:cxn ang="0">
                  <a:pos x="T8" y="T9"/>
                </a:cxn>
              </a:cxnLst>
              <a:rect l="0" t="0" r="r" b="b"/>
              <a:pathLst>
                <a:path w="54" h="59">
                  <a:moveTo>
                    <a:pt x="54" y="16"/>
                  </a:moveTo>
                  <a:cubicBezTo>
                    <a:pt x="44" y="11"/>
                    <a:pt x="35" y="6"/>
                    <a:pt x="26" y="0"/>
                  </a:cubicBezTo>
                  <a:cubicBezTo>
                    <a:pt x="0" y="39"/>
                    <a:pt x="0" y="39"/>
                    <a:pt x="0" y="39"/>
                  </a:cubicBezTo>
                  <a:cubicBezTo>
                    <a:pt x="12" y="46"/>
                    <a:pt x="24" y="53"/>
                    <a:pt x="36" y="59"/>
                  </a:cubicBezTo>
                  <a:lnTo>
                    <a:pt x="54" y="16"/>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1" name="Freeform 44">
              <a:extLst>
                <a:ext uri="{FF2B5EF4-FFF2-40B4-BE49-F238E27FC236}">
                  <a16:creationId xmlns:a16="http://schemas.microsoft.com/office/drawing/2014/main" id="{0EF1B21A-6504-F941-9AA4-0156729263E5}"/>
                </a:ext>
              </a:extLst>
            </p:cNvPr>
            <p:cNvSpPr>
              <a:spLocks/>
            </p:cNvSpPr>
            <p:nvPr/>
          </p:nvSpPr>
          <p:spPr bwMode="auto">
            <a:xfrm>
              <a:off x="8194896" y="5321262"/>
              <a:ext cx="348163" cy="407112"/>
            </a:xfrm>
            <a:custGeom>
              <a:avLst/>
              <a:gdLst>
                <a:gd name="T0" fmla="*/ 49 w 49"/>
                <a:gd name="T1" fmla="*/ 11 h 57"/>
                <a:gd name="T2" fmla="*/ 18 w 49"/>
                <a:gd name="T3" fmla="*/ 0 h 57"/>
                <a:gd name="T4" fmla="*/ 0 w 49"/>
                <a:gd name="T5" fmla="*/ 43 h 57"/>
                <a:gd name="T6" fmla="*/ 40 w 49"/>
                <a:gd name="T7" fmla="*/ 57 h 57"/>
                <a:gd name="T8" fmla="*/ 49 w 49"/>
                <a:gd name="T9" fmla="*/ 11 h 57"/>
              </a:gdLst>
              <a:ahLst/>
              <a:cxnLst>
                <a:cxn ang="0">
                  <a:pos x="T0" y="T1"/>
                </a:cxn>
                <a:cxn ang="0">
                  <a:pos x="T2" y="T3"/>
                </a:cxn>
                <a:cxn ang="0">
                  <a:pos x="T4" y="T5"/>
                </a:cxn>
                <a:cxn ang="0">
                  <a:pos x="T6" y="T7"/>
                </a:cxn>
                <a:cxn ang="0">
                  <a:pos x="T8" y="T9"/>
                </a:cxn>
              </a:cxnLst>
              <a:rect l="0" t="0" r="r" b="b"/>
              <a:pathLst>
                <a:path w="49" h="57">
                  <a:moveTo>
                    <a:pt x="49" y="11"/>
                  </a:moveTo>
                  <a:cubicBezTo>
                    <a:pt x="38" y="8"/>
                    <a:pt x="28" y="5"/>
                    <a:pt x="18" y="0"/>
                  </a:cubicBezTo>
                  <a:cubicBezTo>
                    <a:pt x="0" y="43"/>
                    <a:pt x="0" y="43"/>
                    <a:pt x="0" y="43"/>
                  </a:cubicBezTo>
                  <a:cubicBezTo>
                    <a:pt x="13" y="49"/>
                    <a:pt x="26" y="53"/>
                    <a:pt x="40" y="57"/>
                  </a:cubicBezTo>
                  <a:lnTo>
                    <a:pt x="49" y="1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2" name="Freeform 45">
              <a:extLst>
                <a:ext uri="{FF2B5EF4-FFF2-40B4-BE49-F238E27FC236}">
                  <a16:creationId xmlns:a16="http://schemas.microsoft.com/office/drawing/2014/main" id="{77DE4EBA-6CAB-F24F-8BEA-F83A8C7E1A54}"/>
                </a:ext>
              </a:extLst>
            </p:cNvPr>
            <p:cNvSpPr>
              <a:spLocks/>
            </p:cNvSpPr>
            <p:nvPr/>
          </p:nvSpPr>
          <p:spPr bwMode="auto">
            <a:xfrm>
              <a:off x="7124616" y="4437038"/>
              <a:ext cx="414480" cy="392375"/>
            </a:xfrm>
            <a:custGeom>
              <a:avLst/>
              <a:gdLst>
                <a:gd name="T0" fmla="*/ 58 w 58"/>
                <a:gd name="T1" fmla="*/ 29 h 55"/>
                <a:gd name="T2" fmla="*/ 43 w 58"/>
                <a:gd name="T3" fmla="*/ 0 h 55"/>
                <a:gd name="T4" fmla="*/ 0 w 58"/>
                <a:gd name="T5" fmla="*/ 18 h 55"/>
                <a:gd name="T6" fmla="*/ 19 w 58"/>
                <a:gd name="T7" fmla="*/ 55 h 55"/>
                <a:gd name="T8" fmla="*/ 58 w 58"/>
                <a:gd name="T9" fmla="*/ 29 h 55"/>
              </a:gdLst>
              <a:ahLst/>
              <a:cxnLst>
                <a:cxn ang="0">
                  <a:pos x="T0" y="T1"/>
                </a:cxn>
                <a:cxn ang="0">
                  <a:pos x="T2" y="T3"/>
                </a:cxn>
                <a:cxn ang="0">
                  <a:pos x="T4" y="T5"/>
                </a:cxn>
                <a:cxn ang="0">
                  <a:pos x="T6" y="T7"/>
                </a:cxn>
                <a:cxn ang="0">
                  <a:pos x="T8" y="T9"/>
                </a:cxn>
              </a:cxnLst>
              <a:rect l="0" t="0" r="r" b="b"/>
              <a:pathLst>
                <a:path w="58" h="55">
                  <a:moveTo>
                    <a:pt x="58" y="29"/>
                  </a:moveTo>
                  <a:cubicBezTo>
                    <a:pt x="52" y="20"/>
                    <a:pt x="48" y="10"/>
                    <a:pt x="43" y="0"/>
                  </a:cubicBezTo>
                  <a:cubicBezTo>
                    <a:pt x="0" y="18"/>
                    <a:pt x="0" y="18"/>
                    <a:pt x="0" y="18"/>
                  </a:cubicBezTo>
                  <a:cubicBezTo>
                    <a:pt x="6" y="31"/>
                    <a:pt x="12" y="43"/>
                    <a:pt x="19" y="55"/>
                  </a:cubicBezTo>
                  <a:lnTo>
                    <a:pt x="58" y="2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3" name="Freeform 46">
              <a:extLst>
                <a:ext uri="{FF2B5EF4-FFF2-40B4-BE49-F238E27FC236}">
                  <a16:creationId xmlns:a16="http://schemas.microsoft.com/office/drawing/2014/main" id="{37B22E26-19D7-B044-A1DA-44F12666CC9F}"/>
                </a:ext>
              </a:extLst>
            </p:cNvPr>
            <p:cNvSpPr>
              <a:spLocks/>
            </p:cNvSpPr>
            <p:nvPr/>
          </p:nvSpPr>
          <p:spPr bwMode="auto">
            <a:xfrm>
              <a:off x="7852259" y="1964893"/>
              <a:ext cx="385006" cy="420007"/>
            </a:xfrm>
            <a:custGeom>
              <a:avLst/>
              <a:gdLst>
                <a:gd name="T0" fmla="*/ 26 w 54"/>
                <a:gd name="T1" fmla="*/ 59 h 59"/>
                <a:gd name="T2" fmla="*/ 54 w 54"/>
                <a:gd name="T3" fmla="*/ 43 h 59"/>
                <a:gd name="T4" fmla="*/ 36 w 54"/>
                <a:gd name="T5" fmla="*/ 0 h 59"/>
                <a:gd name="T6" fmla="*/ 0 w 54"/>
                <a:gd name="T7" fmla="*/ 21 h 59"/>
                <a:gd name="T8" fmla="*/ 26 w 54"/>
                <a:gd name="T9" fmla="*/ 59 h 59"/>
              </a:gdLst>
              <a:ahLst/>
              <a:cxnLst>
                <a:cxn ang="0">
                  <a:pos x="T0" y="T1"/>
                </a:cxn>
                <a:cxn ang="0">
                  <a:pos x="T2" y="T3"/>
                </a:cxn>
                <a:cxn ang="0">
                  <a:pos x="T4" y="T5"/>
                </a:cxn>
                <a:cxn ang="0">
                  <a:pos x="T6" y="T7"/>
                </a:cxn>
                <a:cxn ang="0">
                  <a:pos x="T8" y="T9"/>
                </a:cxn>
              </a:cxnLst>
              <a:rect l="0" t="0" r="r" b="b"/>
              <a:pathLst>
                <a:path w="54" h="59">
                  <a:moveTo>
                    <a:pt x="26" y="59"/>
                  </a:moveTo>
                  <a:cubicBezTo>
                    <a:pt x="35" y="53"/>
                    <a:pt x="45" y="48"/>
                    <a:pt x="54" y="43"/>
                  </a:cubicBezTo>
                  <a:cubicBezTo>
                    <a:pt x="36" y="0"/>
                    <a:pt x="36" y="0"/>
                    <a:pt x="36" y="0"/>
                  </a:cubicBezTo>
                  <a:cubicBezTo>
                    <a:pt x="24" y="6"/>
                    <a:pt x="12" y="13"/>
                    <a:pt x="0" y="21"/>
                  </a:cubicBezTo>
                  <a:lnTo>
                    <a:pt x="26" y="5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4" name="Freeform 47">
              <a:extLst>
                <a:ext uri="{FF2B5EF4-FFF2-40B4-BE49-F238E27FC236}">
                  <a16:creationId xmlns:a16="http://schemas.microsoft.com/office/drawing/2014/main" id="{8799A505-2345-8A40-9936-92459C4A5B4E}"/>
                </a:ext>
              </a:extLst>
            </p:cNvPr>
            <p:cNvSpPr>
              <a:spLocks/>
            </p:cNvSpPr>
            <p:nvPr/>
          </p:nvSpPr>
          <p:spPr bwMode="auto">
            <a:xfrm>
              <a:off x="6968034" y="3447812"/>
              <a:ext cx="350006" cy="283689"/>
            </a:xfrm>
            <a:custGeom>
              <a:avLst/>
              <a:gdLst>
                <a:gd name="T0" fmla="*/ 47 w 49"/>
                <a:gd name="T1" fmla="*/ 40 h 40"/>
                <a:gd name="T2" fmla="*/ 49 w 49"/>
                <a:gd name="T3" fmla="*/ 9 h 40"/>
                <a:gd name="T4" fmla="*/ 4 w 49"/>
                <a:gd name="T5" fmla="*/ 0 h 40"/>
                <a:gd name="T6" fmla="*/ 0 w 49"/>
                <a:gd name="T7" fmla="*/ 40 h 40"/>
                <a:gd name="T8" fmla="*/ 47 w 49"/>
                <a:gd name="T9" fmla="*/ 40 h 40"/>
              </a:gdLst>
              <a:ahLst/>
              <a:cxnLst>
                <a:cxn ang="0">
                  <a:pos x="T0" y="T1"/>
                </a:cxn>
                <a:cxn ang="0">
                  <a:pos x="T2" y="T3"/>
                </a:cxn>
                <a:cxn ang="0">
                  <a:pos x="T4" y="T5"/>
                </a:cxn>
                <a:cxn ang="0">
                  <a:pos x="T6" y="T7"/>
                </a:cxn>
                <a:cxn ang="0">
                  <a:pos x="T8" y="T9"/>
                </a:cxn>
              </a:cxnLst>
              <a:rect l="0" t="0" r="r" b="b"/>
              <a:pathLst>
                <a:path w="49" h="40">
                  <a:moveTo>
                    <a:pt x="47" y="40"/>
                  </a:moveTo>
                  <a:cubicBezTo>
                    <a:pt x="47" y="29"/>
                    <a:pt x="48" y="19"/>
                    <a:pt x="49" y="9"/>
                  </a:cubicBezTo>
                  <a:cubicBezTo>
                    <a:pt x="4" y="0"/>
                    <a:pt x="4" y="0"/>
                    <a:pt x="4" y="0"/>
                  </a:cubicBezTo>
                  <a:cubicBezTo>
                    <a:pt x="1" y="13"/>
                    <a:pt x="0" y="26"/>
                    <a:pt x="0" y="40"/>
                  </a:cubicBezTo>
                  <a:lnTo>
                    <a:pt x="47" y="4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5" name="Freeform 48">
              <a:extLst>
                <a:ext uri="{FF2B5EF4-FFF2-40B4-BE49-F238E27FC236}">
                  <a16:creationId xmlns:a16="http://schemas.microsoft.com/office/drawing/2014/main" id="{CF003B33-233F-AB4A-B73A-85F28AED419E}"/>
                </a:ext>
              </a:extLst>
            </p:cNvPr>
            <p:cNvSpPr>
              <a:spLocks/>
            </p:cNvSpPr>
            <p:nvPr/>
          </p:nvSpPr>
          <p:spPr bwMode="auto">
            <a:xfrm>
              <a:off x="7551991" y="2163843"/>
              <a:ext cx="414480" cy="427375"/>
            </a:xfrm>
            <a:custGeom>
              <a:avLst/>
              <a:gdLst>
                <a:gd name="T0" fmla="*/ 33 w 58"/>
                <a:gd name="T1" fmla="*/ 60 h 60"/>
                <a:gd name="T2" fmla="*/ 58 w 58"/>
                <a:gd name="T3" fmla="*/ 39 h 60"/>
                <a:gd name="T4" fmla="*/ 32 w 58"/>
                <a:gd name="T5" fmla="*/ 0 h 60"/>
                <a:gd name="T6" fmla="*/ 0 w 58"/>
                <a:gd name="T7" fmla="*/ 27 h 60"/>
                <a:gd name="T8" fmla="*/ 33 w 58"/>
                <a:gd name="T9" fmla="*/ 60 h 60"/>
              </a:gdLst>
              <a:ahLst/>
              <a:cxnLst>
                <a:cxn ang="0">
                  <a:pos x="T0" y="T1"/>
                </a:cxn>
                <a:cxn ang="0">
                  <a:pos x="T2" y="T3"/>
                </a:cxn>
                <a:cxn ang="0">
                  <a:pos x="T4" y="T5"/>
                </a:cxn>
                <a:cxn ang="0">
                  <a:pos x="T6" y="T7"/>
                </a:cxn>
                <a:cxn ang="0">
                  <a:pos x="T8" y="T9"/>
                </a:cxn>
              </a:cxnLst>
              <a:rect l="0" t="0" r="r" b="b"/>
              <a:pathLst>
                <a:path w="58" h="60">
                  <a:moveTo>
                    <a:pt x="33" y="60"/>
                  </a:moveTo>
                  <a:cubicBezTo>
                    <a:pt x="41" y="52"/>
                    <a:pt x="49" y="45"/>
                    <a:pt x="58" y="39"/>
                  </a:cubicBezTo>
                  <a:cubicBezTo>
                    <a:pt x="32" y="0"/>
                    <a:pt x="32" y="0"/>
                    <a:pt x="32" y="0"/>
                  </a:cubicBezTo>
                  <a:cubicBezTo>
                    <a:pt x="21" y="8"/>
                    <a:pt x="10" y="17"/>
                    <a:pt x="0" y="27"/>
                  </a:cubicBezTo>
                  <a:lnTo>
                    <a:pt x="33" y="6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6" name="Freeform 49">
              <a:extLst>
                <a:ext uri="{FF2B5EF4-FFF2-40B4-BE49-F238E27FC236}">
                  <a16:creationId xmlns:a16="http://schemas.microsoft.com/office/drawing/2014/main" id="{C28EEA98-18BD-F54C-8182-0130E1425475}"/>
                </a:ext>
              </a:extLst>
            </p:cNvPr>
            <p:cNvSpPr>
              <a:spLocks/>
            </p:cNvSpPr>
            <p:nvPr/>
          </p:nvSpPr>
          <p:spPr bwMode="auto">
            <a:xfrm>
              <a:off x="8194896" y="1828575"/>
              <a:ext cx="348163" cy="407112"/>
            </a:xfrm>
            <a:custGeom>
              <a:avLst/>
              <a:gdLst>
                <a:gd name="T0" fmla="*/ 0 w 49"/>
                <a:gd name="T1" fmla="*/ 14 h 57"/>
                <a:gd name="T2" fmla="*/ 18 w 49"/>
                <a:gd name="T3" fmla="*/ 57 h 57"/>
                <a:gd name="T4" fmla="*/ 49 w 49"/>
                <a:gd name="T5" fmla="*/ 46 h 57"/>
                <a:gd name="T6" fmla="*/ 40 w 49"/>
                <a:gd name="T7" fmla="*/ 0 h 57"/>
                <a:gd name="T8" fmla="*/ 0 w 49"/>
                <a:gd name="T9" fmla="*/ 14 h 57"/>
              </a:gdLst>
              <a:ahLst/>
              <a:cxnLst>
                <a:cxn ang="0">
                  <a:pos x="T0" y="T1"/>
                </a:cxn>
                <a:cxn ang="0">
                  <a:pos x="T2" y="T3"/>
                </a:cxn>
                <a:cxn ang="0">
                  <a:pos x="T4" y="T5"/>
                </a:cxn>
                <a:cxn ang="0">
                  <a:pos x="T6" y="T7"/>
                </a:cxn>
                <a:cxn ang="0">
                  <a:pos x="T8" y="T9"/>
                </a:cxn>
              </a:cxnLst>
              <a:rect l="0" t="0" r="r" b="b"/>
              <a:pathLst>
                <a:path w="49" h="57">
                  <a:moveTo>
                    <a:pt x="0" y="14"/>
                  </a:moveTo>
                  <a:cubicBezTo>
                    <a:pt x="18" y="57"/>
                    <a:pt x="18" y="57"/>
                    <a:pt x="18" y="57"/>
                  </a:cubicBezTo>
                  <a:cubicBezTo>
                    <a:pt x="28" y="53"/>
                    <a:pt x="38" y="49"/>
                    <a:pt x="49" y="46"/>
                  </a:cubicBezTo>
                  <a:cubicBezTo>
                    <a:pt x="40" y="0"/>
                    <a:pt x="40" y="0"/>
                    <a:pt x="40" y="0"/>
                  </a:cubicBezTo>
                  <a:cubicBezTo>
                    <a:pt x="26" y="4"/>
                    <a:pt x="13" y="8"/>
                    <a:pt x="0" y="14"/>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7" name="Freeform 50">
              <a:extLst>
                <a:ext uri="{FF2B5EF4-FFF2-40B4-BE49-F238E27FC236}">
                  <a16:creationId xmlns:a16="http://schemas.microsoft.com/office/drawing/2014/main" id="{21547363-3FE9-0B47-859D-528572FC1037}"/>
                </a:ext>
              </a:extLst>
            </p:cNvPr>
            <p:cNvSpPr>
              <a:spLocks/>
            </p:cNvSpPr>
            <p:nvPr/>
          </p:nvSpPr>
          <p:spPr bwMode="auto">
            <a:xfrm>
              <a:off x="7010404" y="3075701"/>
              <a:ext cx="392374" cy="342637"/>
            </a:xfrm>
            <a:custGeom>
              <a:avLst/>
              <a:gdLst>
                <a:gd name="T0" fmla="*/ 46 w 55"/>
                <a:gd name="T1" fmla="*/ 48 h 48"/>
                <a:gd name="T2" fmla="*/ 55 w 55"/>
                <a:gd name="T3" fmla="*/ 18 h 48"/>
                <a:gd name="T4" fmla="*/ 12 w 55"/>
                <a:gd name="T5" fmla="*/ 0 h 48"/>
                <a:gd name="T6" fmla="*/ 0 w 55"/>
                <a:gd name="T7" fmla="*/ 39 h 48"/>
                <a:gd name="T8" fmla="*/ 46 w 55"/>
                <a:gd name="T9" fmla="*/ 48 h 48"/>
              </a:gdLst>
              <a:ahLst/>
              <a:cxnLst>
                <a:cxn ang="0">
                  <a:pos x="T0" y="T1"/>
                </a:cxn>
                <a:cxn ang="0">
                  <a:pos x="T2" y="T3"/>
                </a:cxn>
                <a:cxn ang="0">
                  <a:pos x="T4" y="T5"/>
                </a:cxn>
                <a:cxn ang="0">
                  <a:pos x="T6" y="T7"/>
                </a:cxn>
                <a:cxn ang="0">
                  <a:pos x="T8" y="T9"/>
                </a:cxn>
              </a:cxnLst>
              <a:rect l="0" t="0" r="r" b="b"/>
              <a:pathLst>
                <a:path w="55" h="48">
                  <a:moveTo>
                    <a:pt x="46" y="48"/>
                  </a:moveTo>
                  <a:cubicBezTo>
                    <a:pt x="48" y="38"/>
                    <a:pt x="51" y="27"/>
                    <a:pt x="55" y="18"/>
                  </a:cubicBezTo>
                  <a:cubicBezTo>
                    <a:pt x="12" y="0"/>
                    <a:pt x="12" y="0"/>
                    <a:pt x="12" y="0"/>
                  </a:cubicBezTo>
                  <a:cubicBezTo>
                    <a:pt x="7" y="12"/>
                    <a:pt x="3" y="25"/>
                    <a:pt x="0" y="39"/>
                  </a:cubicBezTo>
                  <a:lnTo>
                    <a:pt x="46" y="48"/>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8" name="Freeform 51">
              <a:extLst>
                <a:ext uri="{FF2B5EF4-FFF2-40B4-BE49-F238E27FC236}">
                  <a16:creationId xmlns:a16="http://schemas.microsoft.com/office/drawing/2014/main" id="{EEA5BF24-D148-D446-A4FC-CE14E26F1DEC}"/>
                </a:ext>
              </a:extLst>
            </p:cNvPr>
            <p:cNvSpPr>
              <a:spLocks/>
            </p:cNvSpPr>
            <p:nvPr/>
          </p:nvSpPr>
          <p:spPr bwMode="auto">
            <a:xfrm>
              <a:off x="7124616" y="2734905"/>
              <a:ext cx="414480" cy="385007"/>
            </a:xfrm>
            <a:custGeom>
              <a:avLst/>
              <a:gdLst>
                <a:gd name="T0" fmla="*/ 43 w 58"/>
                <a:gd name="T1" fmla="*/ 54 h 54"/>
                <a:gd name="T2" fmla="*/ 58 w 58"/>
                <a:gd name="T3" fmla="*/ 25 h 54"/>
                <a:gd name="T4" fmla="*/ 19 w 58"/>
                <a:gd name="T5" fmla="*/ 0 h 54"/>
                <a:gd name="T6" fmla="*/ 0 w 58"/>
                <a:gd name="T7" fmla="*/ 36 h 54"/>
                <a:gd name="T8" fmla="*/ 43 w 58"/>
                <a:gd name="T9" fmla="*/ 54 h 54"/>
              </a:gdLst>
              <a:ahLst/>
              <a:cxnLst>
                <a:cxn ang="0">
                  <a:pos x="T0" y="T1"/>
                </a:cxn>
                <a:cxn ang="0">
                  <a:pos x="T2" y="T3"/>
                </a:cxn>
                <a:cxn ang="0">
                  <a:pos x="T4" y="T5"/>
                </a:cxn>
                <a:cxn ang="0">
                  <a:pos x="T6" y="T7"/>
                </a:cxn>
                <a:cxn ang="0">
                  <a:pos x="T8" y="T9"/>
                </a:cxn>
              </a:cxnLst>
              <a:rect l="0" t="0" r="r" b="b"/>
              <a:pathLst>
                <a:path w="58" h="54">
                  <a:moveTo>
                    <a:pt x="43" y="54"/>
                  </a:moveTo>
                  <a:cubicBezTo>
                    <a:pt x="48" y="44"/>
                    <a:pt x="52" y="34"/>
                    <a:pt x="58" y="25"/>
                  </a:cubicBezTo>
                  <a:cubicBezTo>
                    <a:pt x="19" y="0"/>
                    <a:pt x="19" y="0"/>
                    <a:pt x="19" y="0"/>
                  </a:cubicBezTo>
                  <a:cubicBezTo>
                    <a:pt x="12" y="11"/>
                    <a:pt x="6" y="23"/>
                    <a:pt x="0" y="36"/>
                  </a:cubicBezTo>
                  <a:lnTo>
                    <a:pt x="43" y="5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39" name="Freeform 52">
              <a:extLst>
                <a:ext uri="{FF2B5EF4-FFF2-40B4-BE49-F238E27FC236}">
                  <a16:creationId xmlns:a16="http://schemas.microsoft.com/office/drawing/2014/main" id="{1158C0B7-0D99-D248-8B19-58D4F7E64FD4}"/>
                </a:ext>
              </a:extLst>
            </p:cNvPr>
            <p:cNvSpPr>
              <a:spLocks/>
            </p:cNvSpPr>
            <p:nvPr/>
          </p:nvSpPr>
          <p:spPr bwMode="auto">
            <a:xfrm>
              <a:off x="7310671" y="2421742"/>
              <a:ext cx="420007" cy="420007"/>
            </a:xfrm>
            <a:custGeom>
              <a:avLst/>
              <a:gdLst>
                <a:gd name="T0" fmla="*/ 39 w 59"/>
                <a:gd name="T1" fmla="*/ 59 h 59"/>
                <a:gd name="T2" fmla="*/ 59 w 59"/>
                <a:gd name="T3" fmla="*/ 33 h 59"/>
                <a:gd name="T4" fmla="*/ 26 w 59"/>
                <a:gd name="T5" fmla="*/ 0 h 59"/>
                <a:gd name="T6" fmla="*/ 0 w 59"/>
                <a:gd name="T7" fmla="*/ 33 h 59"/>
                <a:gd name="T8" fmla="*/ 39 w 59"/>
                <a:gd name="T9" fmla="*/ 59 h 59"/>
              </a:gdLst>
              <a:ahLst/>
              <a:cxnLst>
                <a:cxn ang="0">
                  <a:pos x="T0" y="T1"/>
                </a:cxn>
                <a:cxn ang="0">
                  <a:pos x="T2" y="T3"/>
                </a:cxn>
                <a:cxn ang="0">
                  <a:pos x="T4" y="T5"/>
                </a:cxn>
                <a:cxn ang="0">
                  <a:pos x="T6" y="T7"/>
                </a:cxn>
                <a:cxn ang="0">
                  <a:pos x="T8" y="T9"/>
                </a:cxn>
              </a:cxnLst>
              <a:rect l="0" t="0" r="r" b="b"/>
              <a:pathLst>
                <a:path w="59" h="59">
                  <a:moveTo>
                    <a:pt x="39" y="59"/>
                  </a:moveTo>
                  <a:cubicBezTo>
                    <a:pt x="45" y="50"/>
                    <a:pt x="51" y="41"/>
                    <a:pt x="59" y="33"/>
                  </a:cubicBezTo>
                  <a:cubicBezTo>
                    <a:pt x="26" y="0"/>
                    <a:pt x="26" y="0"/>
                    <a:pt x="26" y="0"/>
                  </a:cubicBezTo>
                  <a:cubicBezTo>
                    <a:pt x="16" y="11"/>
                    <a:pt x="8" y="21"/>
                    <a:pt x="0" y="33"/>
                  </a:cubicBezTo>
                  <a:lnTo>
                    <a:pt x="39" y="5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0" name="Freeform 53">
              <a:extLst>
                <a:ext uri="{FF2B5EF4-FFF2-40B4-BE49-F238E27FC236}">
                  <a16:creationId xmlns:a16="http://schemas.microsoft.com/office/drawing/2014/main" id="{A445EEDA-F060-5D4A-A88D-13BFA54CE5AA}"/>
                </a:ext>
              </a:extLst>
            </p:cNvPr>
            <p:cNvSpPr>
              <a:spLocks/>
            </p:cNvSpPr>
            <p:nvPr/>
          </p:nvSpPr>
          <p:spPr bwMode="auto">
            <a:xfrm>
              <a:off x="10624672" y="3825449"/>
              <a:ext cx="357374" cy="313163"/>
            </a:xfrm>
            <a:custGeom>
              <a:avLst/>
              <a:gdLst>
                <a:gd name="T0" fmla="*/ 4 w 50"/>
                <a:gd name="T1" fmla="*/ 0 h 44"/>
                <a:gd name="T2" fmla="*/ 0 w 50"/>
                <a:gd name="T3" fmla="*/ 35 h 44"/>
                <a:gd name="T4" fmla="*/ 46 w 50"/>
                <a:gd name="T5" fmla="*/ 44 h 44"/>
                <a:gd name="T6" fmla="*/ 50 w 50"/>
                <a:gd name="T7" fmla="*/ 0 h 44"/>
                <a:gd name="T8" fmla="*/ 4 w 50"/>
                <a:gd name="T9" fmla="*/ 0 h 44"/>
              </a:gdLst>
              <a:ahLst/>
              <a:cxnLst>
                <a:cxn ang="0">
                  <a:pos x="T0" y="T1"/>
                </a:cxn>
                <a:cxn ang="0">
                  <a:pos x="T2" y="T3"/>
                </a:cxn>
                <a:cxn ang="0">
                  <a:pos x="T4" y="T5"/>
                </a:cxn>
                <a:cxn ang="0">
                  <a:pos x="T6" y="T7"/>
                </a:cxn>
                <a:cxn ang="0">
                  <a:pos x="T8" y="T9"/>
                </a:cxn>
              </a:cxnLst>
              <a:rect l="0" t="0" r="r" b="b"/>
              <a:pathLst>
                <a:path w="50" h="44">
                  <a:moveTo>
                    <a:pt x="4" y="0"/>
                  </a:moveTo>
                  <a:cubicBezTo>
                    <a:pt x="3" y="12"/>
                    <a:pt x="2" y="24"/>
                    <a:pt x="0" y="35"/>
                  </a:cubicBezTo>
                  <a:cubicBezTo>
                    <a:pt x="46" y="44"/>
                    <a:pt x="46" y="44"/>
                    <a:pt x="46" y="44"/>
                  </a:cubicBezTo>
                  <a:cubicBezTo>
                    <a:pt x="49" y="30"/>
                    <a:pt x="50" y="15"/>
                    <a:pt x="50" y="0"/>
                  </a:cubicBezTo>
                  <a:lnTo>
                    <a:pt x="4"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1" name="Freeform 54">
              <a:extLst>
                <a:ext uri="{FF2B5EF4-FFF2-40B4-BE49-F238E27FC236}">
                  <a16:creationId xmlns:a16="http://schemas.microsoft.com/office/drawing/2014/main" id="{0D635893-4F0C-5B4B-8F54-878EAC369C9B}"/>
                </a:ext>
              </a:extLst>
            </p:cNvPr>
            <p:cNvSpPr>
              <a:spLocks/>
            </p:cNvSpPr>
            <p:nvPr/>
          </p:nvSpPr>
          <p:spPr bwMode="auto">
            <a:xfrm>
              <a:off x="10532565" y="4166244"/>
              <a:ext cx="399743" cy="364743"/>
            </a:xfrm>
            <a:custGeom>
              <a:avLst/>
              <a:gdLst>
                <a:gd name="T0" fmla="*/ 11 w 56"/>
                <a:gd name="T1" fmla="*/ 0 h 51"/>
                <a:gd name="T2" fmla="*/ 0 w 56"/>
                <a:gd name="T3" fmla="*/ 33 h 51"/>
                <a:gd name="T4" fmla="*/ 43 w 56"/>
                <a:gd name="T5" fmla="*/ 51 h 51"/>
                <a:gd name="T6" fmla="*/ 56 w 56"/>
                <a:gd name="T7" fmla="*/ 9 h 51"/>
                <a:gd name="T8" fmla="*/ 11 w 56"/>
                <a:gd name="T9" fmla="*/ 0 h 51"/>
              </a:gdLst>
              <a:ahLst/>
              <a:cxnLst>
                <a:cxn ang="0">
                  <a:pos x="T0" y="T1"/>
                </a:cxn>
                <a:cxn ang="0">
                  <a:pos x="T2" y="T3"/>
                </a:cxn>
                <a:cxn ang="0">
                  <a:pos x="T4" y="T5"/>
                </a:cxn>
                <a:cxn ang="0">
                  <a:pos x="T6" y="T7"/>
                </a:cxn>
                <a:cxn ang="0">
                  <a:pos x="T8" y="T9"/>
                </a:cxn>
              </a:cxnLst>
              <a:rect l="0" t="0" r="r" b="b"/>
              <a:pathLst>
                <a:path w="56" h="51">
                  <a:moveTo>
                    <a:pt x="11" y="0"/>
                  </a:moveTo>
                  <a:cubicBezTo>
                    <a:pt x="8" y="11"/>
                    <a:pt x="4" y="22"/>
                    <a:pt x="0" y="33"/>
                  </a:cubicBezTo>
                  <a:cubicBezTo>
                    <a:pt x="43" y="51"/>
                    <a:pt x="43" y="51"/>
                    <a:pt x="43" y="51"/>
                  </a:cubicBezTo>
                  <a:cubicBezTo>
                    <a:pt x="49" y="37"/>
                    <a:pt x="53" y="23"/>
                    <a:pt x="56" y="9"/>
                  </a:cubicBezTo>
                  <a:lnTo>
                    <a:pt x="11"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2" name="Freeform 55">
              <a:extLst>
                <a:ext uri="{FF2B5EF4-FFF2-40B4-BE49-F238E27FC236}">
                  <a16:creationId xmlns:a16="http://schemas.microsoft.com/office/drawing/2014/main" id="{E6E22FB5-F8EC-E047-93C8-B8DF6E2EB4A3}"/>
                </a:ext>
              </a:extLst>
            </p:cNvPr>
            <p:cNvSpPr>
              <a:spLocks/>
            </p:cNvSpPr>
            <p:nvPr/>
          </p:nvSpPr>
          <p:spPr bwMode="auto">
            <a:xfrm>
              <a:off x="10375983" y="4488617"/>
              <a:ext cx="427375" cy="397901"/>
            </a:xfrm>
            <a:custGeom>
              <a:avLst/>
              <a:gdLst>
                <a:gd name="T0" fmla="*/ 17 w 60"/>
                <a:gd name="T1" fmla="*/ 0 h 56"/>
                <a:gd name="T2" fmla="*/ 0 w 60"/>
                <a:gd name="T3" fmla="*/ 30 h 56"/>
                <a:gd name="T4" fmla="*/ 39 w 60"/>
                <a:gd name="T5" fmla="*/ 56 h 56"/>
                <a:gd name="T6" fmla="*/ 60 w 60"/>
                <a:gd name="T7" fmla="*/ 18 h 56"/>
                <a:gd name="T8" fmla="*/ 17 w 60"/>
                <a:gd name="T9" fmla="*/ 0 h 56"/>
              </a:gdLst>
              <a:ahLst/>
              <a:cxnLst>
                <a:cxn ang="0">
                  <a:pos x="T0" y="T1"/>
                </a:cxn>
                <a:cxn ang="0">
                  <a:pos x="T2" y="T3"/>
                </a:cxn>
                <a:cxn ang="0">
                  <a:pos x="T4" y="T5"/>
                </a:cxn>
                <a:cxn ang="0">
                  <a:pos x="T6" y="T7"/>
                </a:cxn>
                <a:cxn ang="0">
                  <a:pos x="T8" y="T9"/>
                </a:cxn>
              </a:cxnLst>
              <a:rect l="0" t="0" r="r" b="b"/>
              <a:pathLst>
                <a:path w="60" h="56">
                  <a:moveTo>
                    <a:pt x="17" y="0"/>
                  </a:moveTo>
                  <a:cubicBezTo>
                    <a:pt x="12" y="10"/>
                    <a:pt x="7" y="20"/>
                    <a:pt x="0" y="30"/>
                  </a:cubicBezTo>
                  <a:cubicBezTo>
                    <a:pt x="39" y="56"/>
                    <a:pt x="39" y="56"/>
                    <a:pt x="39" y="56"/>
                  </a:cubicBezTo>
                  <a:cubicBezTo>
                    <a:pt x="47" y="44"/>
                    <a:pt x="54" y="31"/>
                    <a:pt x="60" y="18"/>
                  </a:cubicBezTo>
                  <a:lnTo>
                    <a:pt x="17"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3" name="Freeform 56">
              <a:extLst>
                <a:ext uri="{FF2B5EF4-FFF2-40B4-BE49-F238E27FC236}">
                  <a16:creationId xmlns:a16="http://schemas.microsoft.com/office/drawing/2014/main" id="{5C416F06-9D43-C642-BF79-DFCFC98402F3}"/>
                </a:ext>
              </a:extLst>
            </p:cNvPr>
            <p:cNvSpPr>
              <a:spLocks/>
            </p:cNvSpPr>
            <p:nvPr/>
          </p:nvSpPr>
          <p:spPr bwMode="auto">
            <a:xfrm>
              <a:off x="9904397" y="5030205"/>
              <a:ext cx="429217" cy="427375"/>
            </a:xfrm>
            <a:custGeom>
              <a:avLst/>
              <a:gdLst>
                <a:gd name="T0" fmla="*/ 27 w 60"/>
                <a:gd name="T1" fmla="*/ 0 h 60"/>
                <a:gd name="T2" fmla="*/ 0 w 60"/>
                <a:gd name="T3" fmla="*/ 21 h 60"/>
                <a:gd name="T4" fmla="*/ 25 w 60"/>
                <a:gd name="T5" fmla="*/ 60 h 60"/>
                <a:gd name="T6" fmla="*/ 60 w 60"/>
                <a:gd name="T7" fmla="*/ 33 h 60"/>
                <a:gd name="T8" fmla="*/ 27 w 60"/>
                <a:gd name="T9" fmla="*/ 0 h 60"/>
              </a:gdLst>
              <a:ahLst/>
              <a:cxnLst>
                <a:cxn ang="0">
                  <a:pos x="T0" y="T1"/>
                </a:cxn>
                <a:cxn ang="0">
                  <a:pos x="T2" y="T3"/>
                </a:cxn>
                <a:cxn ang="0">
                  <a:pos x="T4" y="T5"/>
                </a:cxn>
                <a:cxn ang="0">
                  <a:pos x="T6" y="T7"/>
                </a:cxn>
                <a:cxn ang="0">
                  <a:pos x="T8" y="T9"/>
                </a:cxn>
              </a:cxnLst>
              <a:rect l="0" t="0" r="r" b="b"/>
              <a:pathLst>
                <a:path w="60" h="60">
                  <a:moveTo>
                    <a:pt x="27" y="0"/>
                  </a:moveTo>
                  <a:cubicBezTo>
                    <a:pt x="18" y="7"/>
                    <a:pt x="9" y="14"/>
                    <a:pt x="0" y="21"/>
                  </a:cubicBezTo>
                  <a:cubicBezTo>
                    <a:pt x="25" y="60"/>
                    <a:pt x="25" y="60"/>
                    <a:pt x="25" y="60"/>
                  </a:cubicBezTo>
                  <a:cubicBezTo>
                    <a:pt x="38" y="52"/>
                    <a:pt x="49" y="43"/>
                    <a:pt x="60" y="33"/>
                  </a:cubicBezTo>
                  <a:lnTo>
                    <a:pt x="27"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4" name="Freeform 57">
              <a:extLst>
                <a:ext uri="{FF2B5EF4-FFF2-40B4-BE49-F238E27FC236}">
                  <a16:creationId xmlns:a16="http://schemas.microsoft.com/office/drawing/2014/main" id="{2C1D0166-F419-5744-8F54-BBBF262426AC}"/>
                </a:ext>
              </a:extLst>
            </p:cNvPr>
            <p:cNvSpPr>
              <a:spLocks/>
            </p:cNvSpPr>
            <p:nvPr/>
          </p:nvSpPr>
          <p:spPr bwMode="auto">
            <a:xfrm>
              <a:off x="10162296" y="4779675"/>
              <a:ext cx="442112" cy="420007"/>
            </a:xfrm>
            <a:custGeom>
              <a:avLst/>
              <a:gdLst>
                <a:gd name="T0" fmla="*/ 23 w 62"/>
                <a:gd name="T1" fmla="*/ 0 h 59"/>
                <a:gd name="T2" fmla="*/ 0 w 62"/>
                <a:gd name="T3" fmla="*/ 26 h 59"/>
                <a:gd name="T4" fmla="*/ 33 w 62"/>
                <a:gd name="T5" fmla="*/ 59 h 59"/>
                <a:gd name="T6" fmla="*/ 62 w 62"/>
                <a:gd name="T7" fmla="*/ 26 h 59"/>
                <a:gd name="T8" fmla="*/ 23 w 62"/>
                <a:gd name="T9" fmla="*/ 0 h 59"/>
              </a:gdLst>
              <a:ahLst/>
              <a:cxnLst>
                <a:cxn ang="0">
                  <a:pos x="T0" y="T1"/>
                </a:cxn>
                <a:cxn ang="0">
                  <a:pos x="T2" y="T3"/>
                </a:cxn>
                <a:cxn ang="0">
                  <a:pos x="T4" y="T5"/>
                </a:cxn>
                <a:cxn ang="0">
                  <a:pos x="T6" y="T7"/>
                </a:cxn>
                <a:cxn ang="0">
                  <a:pos x="T8" y="T9"/>
                </a:cxn>
              </a:cxnLst>
              <a:rect l="0" t="0" r="r" b="b"/>
              <a:pathLst>
                <a:path w="62" h="59">
                  <a:moveTo>
                    <a:pt x="23" y="0"/>
                  </a:moveTo>
                  <a:cubicBezTo>
                    <a:pt x="16" y="9"/>
                    <a:pt x="8" y="18"/>
                    <a:pt x="0" y="26"/>
                  </a:cubicBezTo>
                  <a:cubicBezTo>
                    <a:pt x="33" y="59"/>
                    <a:pt x="33" y="59"/>
                    <a:pt x="33" y="59"/>
                  </a:cubicBezTo>
                  <a:cubicBezTo>
                    <a:pt x="44" y="49"/>
                    <a:pt x="53" y="37"/>
                    <a:pt x="62" y="26"/>
                  </a:cubicBezTo>
                  <a:lnTo>
                    <a:pt x="23"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5" name="Freeform 58">
              <a:extLst>
                <a:ext uri="{FF2B5EF4-FFF2-40B4-BE49-F238E27FC236}">
                  <a16:creationId xmlns:a16="http://schemas.microsoft.com/office/drawing/2014/main" id="{6C0F049D-CB45-E24D-A31D-2EE46FED0FF2}"/>
                </a:ext>
              </a:extLst>
            </p:cNvPr>
            <p:cNvSpPr>
              <a:spLocks/>
            </p:cNvSpPr>
            <p:nvPr/>
          </p:nvSpPr>
          <p:spPr bwMode="auto">
            <a:xfrm>
              <a:off x="8957539" y="5442843"/>
              <a:ext cx="305794" cy="350006"/>
            </a:xfrm>
            <a:custGeom>
              <a:avLst/>
              <a:gdLst>
                <a:gd name="T0" fmla="*/ 34 w 43"/>
                <a:gd name="T1" fmla="*/ 0 h 49"/>
                <a:gd name="T2" fmla="*/ 3 w 43"/>
                <a:gd name="T3" fmla="*/ 2 h 49"/>
                <a:gd name="T4" fmla="*/ 0 w 43"/>
                <a:gd name="T5" fmla="*/ 2 h 49"/>
                <a:gd name="T6" fmla="*/ 0 w 43"/>
                <a:gd name="T7" fmla="*/ 48 h 49"/>
                <a:gd name="T8" fmla="*/ 3 w 43"/>
                <a:gd name="T9" fmla="*/ 49 h 49"/>
                <a:gd name="T10" fmla="*/ 43 w 43"/>
                <a:gd name="T11" fmla="*/ 46 h 49"/>
                <a:gd name="T12" fmla="*/ 34 w 4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3" h="49">
                  <a:moveTo>
                    <a:pt x="34" y="0"/>
                  </a:moveTo>
                  <a:cubicBezTo>
                    <a:pt x="24" y="1"/>
                    <a:pt x="13" y="2"/>
                    <a:pt x="3" y="2"/>
                  </a:cubicBezTo>
                  <a:cubicBezTo>
                    <a:pt x="2" y="2"/>
                    <a:pt x="1" y="2"/>
                    <a:pt x="0" y="2"/>
                  </a:cubicBezTo>
                  <a:cubicBezTo>
                    <a:pt x="0" y="48"/>
                    <a:pt x="0" y="48"/>
                    <a:pt x="0" y="48"/>
                  </a:cubicBezTo>
                  <a:cubicBezTo>
                    <a:pt x="1" y="48"/>
                    <a:pt x="2" y="49"/>
                    <a:pt x="3" y="49"/>
                  </a:cubicBezTo>
                  <a:cubicBezTo>
                    <a:pt x="16" y="49"/>
                    <a:pt x="30" y="48"/>
                    <a:pt x="43" y="46"/>
                  </a:cubicBezTo>
                  <a:lnTo>
                    <a:pt x="34"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6" name="Freeform 59">
              <a:extLst>
                <a:ext uri="{FF2B5EF4-FFF2-40B4-BE49-F238E27FC236}">
                  <a16:creationId xmlns:a16="http://schemas.microsoft.com/office/drawing/2014/main" id="{83760F71-1518-984C-BDCF-B9BF37991167}"/>
                </a:ext>
              </a:extLst>
            </p:cNvPr>
            <p:cNvSpPr>
              <a:spLocks/>
            </p:cNvSpPr>
            <p:nvPr/>
          </p:nvSpPr>
          <p:spPr bwMode="auto">
            <a:xfrm>
              <a:off x="8957539" y="1771469"/>
              <a:ext cx="305794" cy="342637"/>
            </a:xfrm>
            <a:custGeom>
              <a:avLst/>
              <a:gdLst>
                <a:gd name="T0" fmla="*/ 0 w 43"/>
                <a:gd name="T1" fmla="*/ 46 h 48"/>
                <a:gd name="T2" fmla="*/ 3 w 43"/>
                <a:gd name="T3" fmla="*/ 46 h 48"/>
                <a:gd name="T4" fmla="*/ 34 w 43"/>
                <a:gd name="T5" fmla="*/ 48 h 48"/>
                <a:gd name="T6" fmla="*/ 43 w 43"/>
                <a:gd name="T7" fmla="*/ 3 h 48"/>
                <a:gd name="T8" fmla="*/ 3 w 43"/>
                <a:gd name="T9" fmla="*/ 0 h 48"/>
                <a:gd name="T10" fmla="*/ 0 w 43"/>
                <a:gd name="T11" fmla="*/ 0 h 48"/>
                <a:gd name="T12" fmla="*/ 0 w 43"/>
                <a:gd name="T13" fmla="*/ 46 h 48"/>
              </a:gdLst>
              <a:ahLst/>
              <a:cxnLst>
                <a:cxn ang="0">
                  <a:pos x="T0" y="T1"/>
                </a:cxn>
                <a:cxn ang="0">
                  <a:pos x="T2" y="T3"/>
                </a:cxn>
                <a:cxn ang="0">
                  <a:pos x="T4" y="T5"/>
                </a:cxn>
                <a:cxn ang="0">
                  <a:pos x="T6" y="T7"/>
                </a:cxn>
                <a:cxn ang="0">
                  <a:pos x="T8" y="T9"/>
                </a:cxn>
                <a:cxn ang="0">
                  <a:pos x="T10" y="T11"/>
                </a:cxn>
                <a:cxn ang="0">
                  <a:pos x="T12" y="T13"/>
                </a:cxn>
              </a:cxnLst>
              <a:rect l="0" t="0" r="r" b="b"/>
              <a:pathLst>
                <a:path w="43" h="48">
                  <a:moveTo>
                    <a:pt x="0" y="46"/>
                  </a:moveTo>
                  <a:cubicBezTo>
                    <a:pt x="1" y="46"/>
                    <a:pt x="2" y="46"/>
                    <a:pt x="3" y="46"/>
                  </a:cubicBezTo>
                  <a:cubicBezTo>
                    <a:pt x="13" y="46"/>
                    <a:pt x="24" y="47"/>
                    <a:pt x="34" y="48"/>
                  </a:cubicBezTo>
                  <a:cubicBezTo>
                    <a:pt x="43" y="3"/>
                    <a:pt x="43" y="3"/>
                    <a:pt x="43" y="3"/>
                  </a:cubicBezTo>
                  <a:cubicBezTo>
                    <a:pt x="30" y="1"/>
                    <a:pt x="16" y="0"/>
                    <a:pt x="3" y="0"/>
                  </a:cubicBezTo>
                  <a:cubicBezTo>
                    <a:pt x="2" y="0"/>
                    <a:pt x="1" y="0"/>
                    <a:pt x="0" y="0"/>
                  </a:cubicBezTo>
                  <a:lnTo>
                    <a:pt x="0" y="4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7" name="Freeform 60">
              <a:extLst>
                <a:ext uri="{FF2B5EF4-FFF2-40B4-BE49-F238E27FC236}">
                  <a16:creationId xmlns:a16="http://schemas.microsoft.com/office/drawing/2014/main" id="{08156BBB-4AB9-0E4A-AAB9-947830A2258E}"/>
                </a:ext>
              </a:extLst>
            </p:cNvPr>
            <p:cNvSpPr>
              <a:spLocks/>
            </p:cNvSpPr>
            <p:nvPr/>
          </p:nvSpPr>
          <p:spPr bwMode="auto">
            <a:xfrm>
              <a:off x="10624672" y="3418338"/>
              <a:ext cx="357374" cy="313163"/>
            </a:xfrm>
            <a:custGeom>
              <a:avLst/>
              <a:gdLst>
                <a:gd name="T0" fmla="*/ 0 w 50"/>
                <a:gd name="T1" fmla="*/ 9 h 44"/>
                <a:gd name="T2" fmla="*/ 4 w 50"/>
                <a:gd name="T3" fmla="*/ 44 h 44"/>
                <a:gd name="T4" fmla="*/ 50 w 50"/>
                <a:gd name="T5" fmla="*/ 44 h 44"/>
                <a:gd name="T6" fmla="*/ 46 w 50"/>
                <a:gd name="T7" fmla="*/ 0 h 44"/>
                <a:gd name="T8" fmla="*/ 0 w 50"/>
                <a:gd name="T9" fmla="*/ 9 h 44"/>
              </a:gdLst>
              <a:ahLst/>
              <a:cxnLst>
                <a:cxn ang="0">
                  <a:pos x="T0" y="T1"/>
                </a:cxn>
                <a:cxn ang="0">
                  <a:pos x="T2" y="T3"/>
                </a:cxn>
                <a:cxn ang="0">
                  <a:pos x="T4" y="T5"/>
                </a:cxn>
                <a:cxn ang="0">
                  <a:pos x="T6" y="T7"/>
                </a:cxn>
                <a:cxn ang="0">
                  <a:pos x="T8" y="T9"/>
                </a:cxn>
              </a:cxnLst>
              <a:rect l="0" t="0" r="r" b="b"/>
              <a:pathLst>
                <a:path w="50" h="44">
                  <a:moveTo>
                    <a:pt x="0" y="9"/>
                  </a:moveTo>
                  <a:cubicBezTo>
                    <a:pt x="2" y="21"/>
                    <a:pt x="3" y="32"/>
                    <a:pt x="4" y="44"/>
                  </a:cubicBezTo>
                  <a:cubicBezTo>
                    <a:pt x="50" y="44"/>
                    <a:pt x="50" y="44"/>
                    <a:pt x="50" y="44"/>
                  </a:cubicBezTo>
                  <a:cubicBezTo>
                    <a:pt x="50" y="29"/>
                    <a:pt x="49" y="15"/>
                    <a:pt x="46" y="0"/>
                  </a:cubicBezTo>
                  <a:lnTo>
                    <a:pt x="0" y="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8" name="Freeform 61">
              <a:extLst>
                <a:ext uri="{FF2B5EF4-FFF2-40B4-BE49-F238E27FC236}">
                  <a16:creationId xmlns:a16="http://schemas.microsoft.com/office/drawing/2014/main" id="{A1C0C06C-4B54-6949-869E-17F8C731946E}"/>
                </a:ext>
              </a:extLst>
            </p:cNvPr>
            <p:cNvSpPr>
              <a:spLocks/>
            </p:cNvSpPr>
            <p:nvPr/>
          </p:nvSpPr>
          <p:spPr bwMode="auto">
            <a:xfrm>
              <a:off x="9904397" y="2106738"/>
              <a:ext cx="429217" cy="427375"/>
            </a:xfrm>
            <a:custGeom>
              <a:avLst/>
              <a:gdLst>
                <a:gd name="T0" fmla="*/ 0 w 60"/>
                <a:gd name="T1" fmla="*/ 38 h 60"/>
                <a:gd name="T2" fmla="*/ 27 w 60"/>
                <a:gd name="T3" fmla="*/ 60 h 60"/>
                <a:gd name="T4" fmla="*/ 60 w 60"/>
                <a:gd name="T5" fmla="*/ 26 h 60"/>
                <a:gd name="T6" fmla="*/ 26 w 60"/>
                <a:gd name="T7" fmla="*/ 0 h 60"/>
                <a:gd name="T8" fmla="*/ 0 w 60"/>
                <a:gd name="T9" fmla="*/ 38 h 60"/>
              </a:gdLst>
              <a:ahLst/>
              <a:cxnLst>
                <a:cxn ang="0">
                  <a:pos x="T0" y="T1"/>
                </a:cxn>
                <a:cxn ang="0">
                  <a:pos x="T2" y="T3"/>
                </a:cxn>
                <a:cxn ang="0">
                  <a:pos x="T4" y="T5"/>
                </a:cxn>
                <a:cxn ang="0">
                  <a:pos x="T6" y="T7"/>
                </a:cxn>
                <a:cxn ang="0">
                  <a:pos x="T8" y="T9"/>
                </a:cxn>
              </a:cxnLst>
              <a:rect l="0" t="0" r="r" b="b"/>
              <a:pathLst>
                <a:path w="60" h="60">
                  <a:moveTo>
                    <a:pt x="0" y="38"/>
                  </a:moveTo>
                  <a:cubicBezTo>
                    <a:pt x="9" y="45"/>
                    <a:pt x="18" y="52"/>
                    <a:pt x="27" y="60"/>
                  </a:cubicBezTo>
                  <a:cubicBezTo>
                    <a:pt x="60" y="26"/>
                    <a:pt x="60" y="26"/>
                    <a:pt x="60" y="26"/>
                  </a:cubicBezTo>
                  <a:cubicBezTo>
                    <a:pt x="49" y="17"/>
                    <a:pt x="38" y="8"/>
                    <a:pt x="26" y="0"/>
                  </a:cubicBezTo>
                  <a:lnTo>
                    <a:pt x="0" y="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49" name="Freeform 62">
              <a:extLst>
                <a:ext uri="{FF2B5EF4-FFF2-40B4-BE49-F238E27FC236}">
                  <a16:creationId xmlns:a16="http://schemas.microsoft.com/office/drawing/2014/main" id="{10A35890-5EB9-D840-8C23-5F649EE29EC7}"/>
                </a:ext>
              </a:extLst>
            </p:cNvPr>
            <p:cNvSpPr>
              <a:spLocks/>
            </p:cNvSpPr>
            <p:nvPr/>
          </p:nvSpPr>
          <p:spPr bwMode="auto">
            <a:xfrm>
              <a:off x="10162296" y="2357268"/>
              <a:ext cx="442112" cy="427375"/>
            </a:xfrm>
            <a:custGeom>
              <a:avLst/>
              <a:gdLst>
                <a:gd name="T0" fmla="*/ 0 w 62"/>
                <a:gd name="T1" fmla="*/ 33 h 60"/>
                <a:gd name="T2" fmla="*/ 23 w 62"/>
                <a:gd name="T3" fmla="*/ 60 h 60"/>
                <a:gd name="T4" fmla="*/ 62 w 62"/>
                <a:gd name="T5" fmla="*/ 34 h 60"/>
                <a:gd name="T6" fmla="*/ 33 w 62"/>
                <a:gd name="T7" fmla="*/ 0 h 60"/>
                <a:gd name="T8" fmla="*/ 0 w 62"/>
                <a:gd name="T9" fmla="*/ 33 h 60"/>
              </a:gdLst>
              <a:ahLst/>
              <a:cxnLst>
                <a:cxn ang="0">
                  <a:pos x="T0" y="T1"/>
                </a:cxn>
                <a:cxn ang="0">
                  <a:pos x="T2" y="T3"/>
                </a:cxn>
                <a:cxn ang="0">
                  <a:pos x="T4" y="T5"/>
                </a:cxn>
                <a:cxn ang="0">
                  <a:pos x="T6" y="T7"/>
                </a:cxn>
                <a:cxn ang="0">
                  <a:pos x="T8" y="T9"/>
                </a:cxn>
              </a:cxnLst>
              <a:rect l="0" t="0" r="r" b="b"/>
              <a:pathLst>
                <a:path w="62" h="60">
                  <a:moveTo>
                    <a:pt x="0" y="33"/>
                  </a:moveTo>
                  <a:cubicBezTo>
                    <a:pt x="8" y="42"/>
                    <a:pt x="16" y="50"/>
                    <a:pt x="23" y="60"/>
                  </a:cubicBezTo>
                  <a:cubicBezTo>
                    <a:pt x="62" y="34"/>
                    <a:pt x="62" y="34"/>
                    <a:pt x="62" y="34"/>
                  </a:cubicBezTo>
                  <a:cubicBezTo>
                    <a:pt x="53" y="22"/>
                    <a:pt x="44" y="11"/>
                    <a:pt x="33" y="0"/>
                  </a:cubicBezTo>
                  <a:lnTo>
                    <a:pt x="0" y="3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0" name="Freeform 63">
              <a:extLst>
                <a:ext uri="{FF2B5EF4-FFF2-40B4-BE49-F238E27FC236}">
                  <a16:creationId xmlns:a16="http://schemas.microsoft.com/office/drawing/2014/main" id="{7CDE3623-2E43-1A46-8495-7514271231C2}"/>
                </a:ext>
              </a:extLst>
            </p:cNvPr>
            <p:cNvSpPr>
              <a:spLocks/>
            </p:cNvSpPr>
            <p:nvPr/>
          </p:nvSpPr>
          <p:spPr bwMode="auto">
            <a:xfrm>
              <a:off x="10375983" y="2670431"/>
              <a:ext cx="427375" cy="405270"/>
            </a:xfrm>
            <a:custGeom>
              <a:avLst/>
              <a:gdLst>
                <a:gd name="T0" fmla="*/ 0 w 60"/>
                <a:gd name="T1" fmla="*/ 26 h 57"/>
                <a:gd name="T2" fmla="*/ 17 w 60"/>
                <a:gd name="T3" fmla="*/ 57 h 57"/>
                <a:gd name="T4" fmla="*/ 60 w 60"/>
                <a:gd name="T5" fmla="*/ 39 h 57"/>
                <a:gd name="T6" fmla="*/ 39 w 60"/>
                <a:gd name="T7" fmla="*/ 0 h 57"/>
                <a:gd name="T8" fmla="*/ 0 w 60"/>
                <a:gd name="T9" fmla="*/ 26 h 57"/>
              </a:gdLst>
              <a:ahLst/>
              <a:cxnLst>
                <a:cxn ang="0">
                  <a:pos x="T0" y="T1"/>
                </a:cxn>
                <a:cxn ang="0">
                  <a:pos x="T2" y="T3"/>
                </a:cxn>
                <a:cxn ang="0">
                  <a:pos x="T4" y="T5"/>
                </a:cxn>
                <a:cxn ang="0">
                  <a:pos x="T6" y="T7"/>
                </a:cxn>
                <a:cxn ang="0">
                  <a:pos x="T8" y="T9"/>
                </a:cxn>
              </a:cxnLst>
              <a:rect l="0" t="0" r="r" b="b"/>
              <a:pathLst>
                <a:path w="60" h="57">
                  <a:moveTo>
                    <a:pt x="0" y="26"/>
                  </a:moveTo>
                  <a:cubicBezTo>
                    <a:pt x="7" y="36"/>
                    <a:pt x="12" y="46"/>
                    <a:pt x="17" y="57"/>
                  </a:cubicBezTo>
                  <a:cubicBezTo>
                    <a:pt x="60" y="39"/>
                    <a:pt x="60" y="39"/>
                    <a:pt x="60" y="39"/>
                  </a:cubicBezTo>
                  <a:cubicBezTo>
                    <a:pt x="54" y="25"/>
                    <a:pt x="47" y="12"/>
                    <a:pt x="39" y="0"/>
                  </a:cubicBezTo>
                  <a:lnTo>
                    <a:pt x="0" y="2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1" name="Freeform 64">
              <a:extLst>
                <a:ext uri="{FF2B5EF4-FFF2-40B4-BE49-F238E27FC236}">
                  <a16:creationId xmlns:a16="http://schemas.microsoft.com/office/drawing/2014/main" id="{4123DA70-B625-B847-9DC8-8DB282954868}"/>
                </a:ext>
              </a:extLst>
            </p:cNvPr>
            <p:cNvSpPr>
              <a:spLocks/>
            </p:cNvSpPr>
            <p:nvPr/>
          </p:nvSpPr>
          <p:spPr bwMode="auto">
            <a:xfrm>
              <a:off x="10532565" y="3033331"/>
              <a:ext cx="399743" cy="364743"/>
            </a:xfrm>
            <a:custGeom>
              <a:avLst/>
              <a:gdLst>
                <a:gd name="T0" fmla="*/ 43 w 56"/>
                <a:gd name="T1" fmla="*/ 0 h 51"/>
                <a:gd name="T2" fmla="*/ 0 w 56"/>
                <a:gd name="T3" fmla="*/ 17 h 51"/>
                <a:gd name="T4" fmla="*/ 11 w 56"/>
                <a:gd name="T5" fmla="*/ 51 h 51"/>
                <a:gd name="T6" fmla="*/ 56 w 56"/>
                <a:gd name="T7" fmla="*/ 42 h 51"/>
                <a:gd name="T8" fmla="*/ 43 w 56"/>
                <a:gd name="T9" fmla="*/ 0 h 51"/>
              </a:gdLst>
              <a:ahLst/>
              <a:cxnLst>
                <a:cxn ang="0">
                  <a:pos x="T0" y="T1"/>
                </a:cxn>
                <a:cxn ang="0">
                  <a:pos x="T2" y="T3"/>
                </a:cxn>
                <a:cxn ang="0">
                  <a:pos x="T4" y="T5"/>
                </a:cxn>
                <a:cxn ang="0">
                  <a:pos x="T6" y="T7"/>
                </a:cxn>
                <a:cxn ang="0">
                  <a:pos x="T8" y="T9"/>
                </a:cxn>
              </a:cxnLst>
              <a:rect l="0" t="0" r="r" b="b"/>
              <a:pathLst>
                <a:path w="56" h="51">
                  <a:moveTo>
                    <a:pt x="43" y="0"/>
                  </a:moveTo>
                  <a:cubicBezTo>
                    <a:pt x="0" y="17"/>
                    <a:pt x="0" y="17"/>
                    <a:pt x="0" y="17"/>
                  </a:cubicBezTo>
                  <a:cubicBezTo>
                    <a:pt x="5" y="28"/>
                    <a:pt x="8" y="39"/>
                    <a:pt x="11" y="51"/>
                  </a:cubicBezTo>
                  <a:cubicBezTo>
                    <a:pt x="56" y="42"/>
                    <a:pt x="56" y="42"/>
                    <a:pt x="56" y="42"/>
                  </a:cubicBezTo>
                  <a:cubicBezTo>
                    <a:pt x="53" y="27"/>
                    <a:pt x="49" y="13"/>
                    <a:pt x="43"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2" name="Freeform 65">
              <a:extLst>
                <a:ext uri="{FF2B5EF4-FFF2-40B4-BE49-F238E27FC236}">
                  <a16:creationId xmlns:a16="http://schemas.microsoft.com/office/drawing/2014/main" id="{09C63E23-BBE0-9844-8A98-59AEF74DEE49}"/>
                </a:ext>
              </a:extLst>
            </p:cNvPr>
            <p:cNvSpPr>
              <a:spLocks/>
            </p:cNvSpPr>
            <p:nvPr/>
          </p:nvSpPr>
          <p:spPr bwMode="auto">
            <a:xfrm>
              <a:off x="9605971" y="1915156"/>
              <a:ext cx="405270" cy="420007"/>
            </a:xfrm>
            <a:custGeom>
              <a:avLst/>
              <a:gdLst>
                <a:gd name="T0" fmla="*/ 0 w 57"/>
                <a:gd name="T1" fmla="*/ 44 h 59"/>
                <a:gd name="T2" fmla="*/ 31 w 57"/>
                <a:gd name="T3" fmla="*/ 59 h 59"/>
                <a:gd name="T4" fmla="*/ 57 w 57"/>
                <a:gd name="T5" fmla="*/ 20 h 59"/>
                <a:gd name="T6" fmla="*/ 18 w 57"/>
                <a:gd name="T7" fmla="*/ 0 h 59"/>
                <a:gd name="T8" fmla="*/ 0 w 57"/>
                <a:gd name="T9" fmla="*/ 44 h 59"/>
              </a:gdLst>
              <a:ahLst/>
              <a:cxnLst>
                <a:cxn ang="0">
                  <a:pos x="T0" y="T1"/>
                </a:cxn>
                <a:cxn ang="0">
                  <a:pos x="T2" y="T3"/>
                </a:cxn>
                <a:cxn ang="0">
                  <a:pos x="T4" y="T5"/>
                </a:cxn>
                <a:cxn ang="0">
                  <a:pos x="T6" y="T7"/>
                </a:cxn>
                <a:cxn ang="0">
                  <a:pos x="T8" y="T9"/>
                </a:cxn>
              </a:cxnLst>
              <a:rect l="0" t="0" r="r" b="b"/>
              <a:pathLst>
                <a:path w="57" h="59">
                  <a:moveTo>
                    <a:pt x="0" y="44"/>
                  </a:moveTo>
                  <a:cubicBezTo>
                    <a:pt x="11" y="48"/>
                    <a:pt x="21" y="53"/>
                    <a:pt x="31" y="59"/>
                  </a:cubicBezTo>
                  <a:cubicBezTo>
                    <a:pt x="57" y="20"/>
                    <a:pt x="57" y="20"/>
                    <a:pt x="57" y="20"/>
                  </a:cubicBezTo>
                  <a:cubicBezTo>
                    <a:pt x="44" y="12"/>
                    <a:pt x="31" y="6"/>
                    <a:pt x="18" y="0"/>
                  </a:cubicBezTo>
                  <a:lnTo>
                    <a:pt x="0" y="4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3" name="Freeform 66">
              <a:extLst>
                <a:ext uri="{FF2B5EF4-FFF2-40B4-BE49-F238E27FC236}">
                  <a16:creationId xmlns:a16="http://schemas.microsoft.com/office/drawing/2014/main" id="{822A495B-E075-5F4D-BA3F-CE9F71953844}"/>
                </a:ext>
              </a:extLst>
            </p:cNvPr>
            <p:cNvSpPr>
              <a:spLocks/>
            </p:cNvSpPr>
            <p:nvPr/>
          </p:nvSpPr>
          <p:spPr bwMode="auto">
            <a:xfrm>
              <a:off x="9285439" y="5363632"/>
              <a:ext cx="362900" cy="392375"/>
            </a:xfrm>
            <a:custGeom>
              <a:avLst/>
              <a:gdLst>
                <a:gd name="T0" fmla="*/ 51 w 51"/>
                <a:gd name="T1" fmla="*/ 43 h 55"/>
                <a:gd name="T2" fmla="*/ 33 w 51"/>
                <a:gd name="T3" fmla="*/ 0 h 55"/>
                <a:gd name="T4" fmla="*/ 0 w 51"/>
                <a:gd name="T5" fmla="*/ 9 h 55"/>
                <a:gd name="T6" fmla="*/ 9 w 51"/>
                <a:gd name="T7" fmla="*/ 55 h 55"/>
                <a:gd name="T8" fmla="*/ 51 w 51"/>
                <a:gd name="T9" fmla="*/ 43 h 55"/>
              </a:gdLst>
              <a:ahLst/>
              <a:cxnLst>
                <a:cxn ang="0">
                  <a:pos x="T0" y="T1"/>
                </a:cxn>
                <a:cxn ang="0">
                  <a:pos x="T2" y="T3"/>
                </a:cxn>
                <a:cxn ang="0">
                  <a:pos x="T4" y="T5"/>
                </a:cxn>
                <a:cxn ang="0">
                  <a:pos x="T6" y="T7"/>
                </a:cxn>
                <a:cxn ang="0">
                  <a:pos x="T8" y="T9"/>
                </a:cxn>
              </a:cxnLst>
              <a:rect l="0" t="0" r="r" b="b"/>
              <a:pathLst>
                <a:path w="51" h="55">
                  <a:moveTo>
                    <a:pt x="51" y="43"/>
                  </a:moveTo>
                  <a:cubicBezTo>
                    <a:pt x="33" y="0"/>
                    <a:pt x="33" y="0"/>
                    <a:pt x="33" y="0"/>
                  </a:cubicBezTo>
                  <a:cubicBezTo>
                    <a:pt x="22" y="4"/>
                    <a:pt x="12" y="7"/>
                    <a:pt x="0" y="9"/>
                  </a:cubicBezTo>
                  <a:cubicBezTo>
                    <a:pt x="9" y="55"/>
                    <a:pt x="9" y="55"/>
                    <a:pt x="9" y="55"/>
                  </a:cubicBezTo>
                  <a:cubicBezTo>
                    <a:pt x="24" y="52"/>
                    <a:pt x="38" y="48"/>
                    <a:pt x="51" y="43"/>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4" name="Freeform 67">
              <a:extLst>
                <a:ext uri="{FF2B5EF4-FFF2-40B4-BE49-F238E27FC236}">
                  <a16:creationId xmlns:a16="http://schemas.microsoft.com/office/drawing/2014/main" id="{AC2576AB-D243-354B-B60D-946639FAB4D3}"/>
                </a:ext>
              </a:extLst>
            </p:cNvPr>
            <p:cNvSpPr>
              <a:spLocks/>
            </p:cNvSpPr>
            <p:nvPr/>
          </p:nvSpPr>
          <p:spPr bwMode="auto">
            <a:xfrm>
              <a:off x="9605971" y="5229156"/>
              <a:ext cx="405270" cy="412638"/>
            </a:xfrm>
            <a:custGeom>
              <a:avLst/>
              <a:gdLst>
                <a:gd name="T0" fmla="*/ 31 w 57"/>
                <a:gd name="T1" fmla="*/ 0 h 58"/>
                <a:gd name="T2" fmla="*/ 0 w 57"/>
                <a:gd name="T3" fmla="*/ 15 h 58"/>
                <a:gd name="T4" fmla="*/ 18 w 57"/>
                <a:gd name="T5" fmla="*/ 58 h 58"/>
                <a:gd name="T6" fmla="*/ 57 w 57"/>
                <a:gd name="T7" fmla="*/ 38 h 58"/>
                <a:gd name="T8" fmla="*/ 31 w 57"/>
                <a:gd name="T9" fmla="*/ 0 h 58"/>
              </a:gdLst>
              <a:ahLst/>
              <a:cxnLst>
                <a:cxn ang="0">
                  <a:pos x="T0" y="T1"/>
                </a:cxn>
                <a:cxn ang="0">
                  <a:pos x="T2" y="T3"/>
                </a:cxn>
                <a:cxn ang="0">
                  <a:pos x="T4" y="T5"/>
                </a:cxn>
                <a:cxn ang="0">
                  <a:pos x="T6" y="T7"/>
                </a:cxn>
                <a:cxn ang="0">
                  <a:pos x="T8" y="T9"/>
                </a:cxn>
              </a:cxnLst>
              <a:rect l="0" t="0" r="r" b="b"/>
              <a:pathLst>
                <a:path w="57" h="58">
                  <a:moveTo>
                    <a:pt x="31" y="0"/>
                  </a:moveTo>
                  <a:cubicBezTo>
                    <a:pt x="21" y="5"/>
                    <a:pt x="11" y="10"/>
                    <a:pt x="0" y="15"/>
                  </a:cubicBezTo>
                  <a:cubicBezTo>
                    <a:pt x="18" y="58"/>
                    <a:pt x="18" y="58"/>
                    <a:pt x="18" y="58"/>
                  </a:cubicBezTo>
                  <a:cubicBezTo>
                    <a:pt x="31" y="52"/>
                    <a:pt x="44" y="46"/>
                    <a:pt x="57" y="38"/>
                  </a:cubicBezTo>
                  <a:lnTo>
                    <a:pt x="31" y="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5" name="Freeform 68">
              <a:extLst>
                <a:ext uri="{FF2B5EF4-FFF2-40B4-BE49-F238E27FC236}">
                  <a16:creationId xmlns:a16="http://schemas.microsoft.com/office/drawing/2014/main" id="{74382BDF-C0D1-5F42-9314-753FF0A0804B}"/>
                </a:ext>
              </a:extLst>
            </p:cNvPr>
            <p:cNvSpPr>
              <a:spLocks/>
            </p:cNvSpPr>
            <p:nvPr/>
          </p:nvSpPr>
          <p:spPr bwMode="auto">
            <a:xfrm>
              <a:off x="9285439" y="1808312"/>
              <a:ext cx="362900" cy="385007"/>
            </a:xfrm>
            <a:custGeom>
              <a:avLst/>
              <a:gdLst>
                <a:gd name="T0" fmla="*/ 0 w 51"/>
                <a:gd name="T1" fmla="*/ 45 h 54"/>
                <a:gd name="T2" fmla="*/ 33 w 51"/>
                <a:gd name="T3" fmla="*/ 54 h 54"/>
                <a:gd name="T4" fmla="*/ 51 w 51"/>
                <a:gd name="T5" fmla="*/ 11 h 54"/>
                <a:gd name="T6" fmla="*/ 10 w 51"/>
                <a:gd name="T7" fmla="*/ 0 h 54"/>
                <a:gd name="T8" fmla="*/ 0 w 51"/>
                <a:gd name="T9" fmla="*/ 45 h 54"/>
              </a:gdLst>
              <a:ahLst/>
              <a:cxnLst>
                <a:cxn ang="0">
                  <a:pos x="T0" y="T1"/>
                </a:cxn>
                <a:cxn ang="0">
                  <a:pos x="T2" y="T3"/>
                </a:cxn>
                <a:cxn ang="0">
                  <a:pos x="T4" y="T5"/>
                </a:cxn>
                <a:cxn ang="0">
                  <a:pos x="T6" y="T7"/>
                </a:cxn>
                <a:cxn ang="0">
                  <a:pos x="T8" y="T9"/>
                </a:cxn>
              </a:cxnLst>
              <a:rect l="0" t="0" r="r" b="b"/>
              <a:pathLst>
                <a:path w="51" h="54">
                  <a:moveTo>
                    <a:pt x="0" y="45"/>
                  </a:moveTo>
                  <a:cubicBezTo>
                    <a:pt x="12" y="48"/>
                    <a:pt x="23" y="50"/>
                    <a:pt x="33" y="54"/>
                  </a:cubicBezTo>
                  <a:cubicBezTo>
                    <a:pt x="51" y="11"/>
                    <a:pt x="51" y="11"/>
                    <a:pt x="51" y="11"/>
                  </a:cubicBezTo>
                  <a:cubicBezTo>
                    <a:pt x="38" y="6"/>
                    <a:pt x="24" y="2"/>
                    <a:pt x="10" y="0"/>
                  </a:cubicBezTo>
                  <a:lnTo>
                    <a:pt x="0" y="4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6" name="Freeform 69">
              <a:extLst>
                <a:ext uri="{FF2B5EF4-FFF2-40B4-BE49-F238E27FC236}">
                  <a16:creationId xmlns:a16="http://schemas.microsoft.com/office/drawing/2014/main" id="{05627265-1CC5-2341-B134-DCDC48862FCC}"/>
                </a:ext>
              </a:extLst>
            </p:cNvPr>
            <p:cNvSpPr>
              <a:spLocks/>
            </p:cNvSpPr>
            <p:nvPr/>
          </p:nvSpPr>
          <p:spPr bwMode="auto">
            <a:xfrm>
              <a:off x="7780416" y="4451775"/>
              <a:ext cx="300267" cy="300269"/>
            </a:xfrm>
            <a:custGeom>
              <a:avLst/>
              <a:gdLst>
                <a:gd name="T0" fmla="*/ 42 w 42"/>
                <a:gd name="T1" fmla="*/ 19 h 42"/>
                <a:gd name="T2" fmla="*/ 28 w 42"/>
                <a:gd name="T3" fmla="*/ 0 h 42"/>
                <a:gd name="T4" fmla="*/ 0 w 42"/>
                <a:gd name="T5" fmla="*/ 19 h 42"/>
                <a:gd name="T6" fmla="*/ 18 w 42"/>
                <a:gd name="T7" fmla="*/ 42 h 42"/>
                <a:gd name="T8" fmla="*/ 42 w 42"/>
                <a:gd name="T9" fmla="*/ 19 h 42"/>
              </a:gdLst>
              <a:ahLst/>
              <a:cxnLst>
                <a:cxn ang="0">
                  <a:pos x="T0" y="T1"/>
                </a:cxn>
                <a:cxn ang="0">
                  <a:pos x="T2" y="T3"/>
                </a:cxn>
                <a:cxn ang="0">
                  <a:pos x="T4" y="T5"/>
                </a:cxn>
                <a:cxn ang="0">
                  <a:pos x="T6" y="T7"/>
                </a:cxn>
                <a:cxn ang="0">
                  <a:pos x="T8" y="T9"/>
                </a:cxn>
              </a:cxnLst>
              <a:rect l="0" t="0" r="r" b="b"/>
              <a:pathLst>
                <a:path w="42" h="42">
                  <a:moveTo>
                    <a:pt x="42" y="19"/>
                  </a:moveTo>
                  <a:cubicBezTo>
                    <a:pt x="37" y="13"/>
                    <a:pt x="32" y="7"/>
                    <a:pt x="28" y="0"/>
                  </a:cubicBezTo>
                  <a:cubicBezTo>
                    <a:pt x="0" y="19"/>
                    <a:pt x="0" y="19"/>
                    <a:pt x="0" y="19"/>
                  </a:cubicBezTo>
                  <a:cubicBezTo>
                    <a:pt x="5" y="27"/>
                    <a:pt x="11" y="35"/>
                    <a:pt x="18" y="42"/>
                  </a:cubicBezTo>
                  <a:lnTo>
                    <a:pt x="42" y="1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7" name="Freeform 70">
              <a:extLst>
                <a:ext uri="{FF2B5EF4-FFF2-40B4-BE49-F238E27FC236}">
                  <a16:creationId xmlns:a16="http://schemas.microsoft.com/office/drawing/2014/main" id="{243EEB76-0021-384D-A29B-317243637529}"/>
                </a:ext>
              </a:extLst>
            </p:cNvPr>
            <p:cNvSpPr>
              <a:spLocks/>
            </p:cNvSpPr>
            <p:nvPr/>
          </p:nvSpPr>
          <p:spPr bwMode="auto">
            <a:xfrm>
              <a:off x="8686746" y="2335162"/>
              <a:ext cx="213688" cy="263426"/>
            </a:xfrm>
            <a:custGeom>
              <a:avLst/>
              <a:gdLst>
                <a:gd name="T0" fmla="*/ 0 w 30"/>
                <a:gd name="T1" fmla="*/ 4 h 37"/>
                <a:gd name="T2" fmla="*/ 6 w 30"/>
                <a:gd name="T3" fmla="*/ 37 h 37"/>
                <a:gd name="T4" fmla="*/ 30 w 30"/>
                <a:gd name="T5" fmla="*/ 34 h 37"/>
                <a:gd name="T6" fmla="*/ 30 w 30"/>
                <a:gd name="T7" fmla="*/ 0 h 37"/>
                <a:gd name="T8" fmla="*/ 0 w 30"/>
                <a:gd name="T9" fmla="*/ 4 h 37"/>
              </a:gdLst>
              <a:ahLst/>
              <a:cxnLst>
                <a:cxn ang="0">
                  <a:pos x="T0" y="T1"/>
                </a:cxn>
                <a:cxn ang="0">
                  <a:pos x="T2" y="T3"/>
                </a:cxn>
                <a:cxn ang="0">
                  <a:pos x="T4" y="T5"/>
                </a:cxn>
                <a:cxn ang="0">
                  <a:pos x="T6" y="T7"/>
                </a:cxn>
                <a:cxn ang="0">
                  <a:pos x="T8" y="T9"/>
                </a:cxn>
              </a:cxnLst>
              <a:rect l="0" t="0" r="r" b="b"/>
              <a:pathLst>
                <a:path w="30" h="37">
                  <a:moveTo>
                    <a:pt x="0" y="4"/>
                  </a:moveTo>
                  <a:cubicBezTo>
                    <a:pt x="6" y="37"/>
                    <a:pt x="6" y="37"/>
                    <a:pt x="6" y="37"/>
                  </a:cubicBezTo>
                  <a:cubicBezTo>
                    <a:pt x="14" y="35"/>
                    <a:pt x="22" y="34"/>
                    <a:pt x="30" y="34"/>
                  </a:cubicBezTo>
                  <a:cubicBezTo>
                    <a:pt x="30" y="0"/>
                    <a:pt x="30" y="0"/>
                    <a:pt x="30" y="0"/>
                  </a:cubicBezTo>
                  <a:cubicBezTo>
                    <a:pt x="19" y="1"/>
                    <a:pt x="9" y="2"/>
                    <a:pt x="0" y="4"/>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8" name="Freeform 71">
              <a:extLst>
                <a:ext uri="{FF2B5EF4-FFF2-40B4-BE49-F238E27FC236}">
                  <a16:creationId xmlns:a16="http://schemas.microsoft.com/office/drawing/2014/main" id="{BF50596E-1F12-ED4A-BFB5-A71FCA804AF4}"/>
                </a:ext>
              </a:extLst>
            </p:cNvPr>
            <p:cNvSpPr>
              <a:spLocks/>
            </p:cNvSpPr>
            <p:nvPr/>
          </p:nvSpPr>
          <p:spPr bwMode="auto">
            <a:xfrm>
              <a:off x="7951734" y="4630462"/>
              <a:ext cx="300267" cy="305794"/>
            </a:xfrm>
            <a:custGeom>
              <a:avLst/>
              <a:gdLst>
                <a:gd name="T0" fmla="*/ 42 w 42"/>
                <a:gd name="T1" fmla="*/ 16 h 43"/>
                <a:gd name="T2" fmla="*/ 24 w 42"/>
                <a:gd name="T3" fmla="*/ 0 h 43"/>
                <a:gd name="T4" fmla="*/ 0 w 42"/>
                <a:gd name="T5" fmla="*/ 24 h 43"/>
                <a:gd name="T6" fmla="*/ 23 w 42"/>
                <a:gd name="T7" fmla="*/ 43 h 43"/>
                <a:gd name="T8" fmla="*/ 42 w 42"/>
                <a:gd name="T9" fmla="*/ 16 h 43"/>
              </a:gdLst>
              <a:ahLst/>
              <a:cxnLst>
                <a:cxn ang="0">
                  <a:pos x="T0" y="T1"/>
                </a:cxn>
                <a:cxn ang="0">
                  <a:pos x="T2" y="T3"/>
                </a:cxn>
                <a:cxn ang="0">
                  <a:pos x="T4" y="T5"/>
                </a:cxn>
                <a:cxn ang="0">
                  <a:pos x="T6" y="T7"/>
                </a:cxn>
                <a:cxn ang="0">
                  <a:pos x="T8" y="T9"/>
                </a:cxn>
              </a:cxnLst>
              <a:rect l="0" t="0" r="r" b="b"/>
              <a:pathLst>
                <a:path w="42" h="43">
                  <a:moveTo>
                    <a:pt x="42" y="16"/>
                  </a:moveTo>
                  <a:cubicBezTo>
                    <a:pt x="35" y="11"/>
                    <a:pt x="30" y="6"/>
                    <a:pt x="24" y="0"/>
                  </a:cubicBezTo>
                  <a:cubicBezTo>
                    <a:pt x="0" y="24"/>
                    <a:pt x="0" y="24"/>
                    <a:pt x="0" y="24"/>
                  </a:cubicBezTo>
                  <a:cubicBezTo>
                    <a:pt x="7" y="31"/>
                    <a:pt x="15" y="38"/>
                    <a:pt x="23" y="43"/>
                  </a:cubicBezTo>
                  <a:lnTo>
                    <a:pt x="42" y="16"/>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59" name="Freeform 72">
              <a:extLst>
                <a:ext uri="{FF2B5EF4-FFF2-40B4-BE49-F238E27FC236}">
                  <a16:creationId xmlns:a16="http://schemas.microsoft.com/office/drawing/2014/main" id="{64FDBE43-78B8-6B48-8118-8AD7C8B79997}"/>
                </a:ext>
              </a:extLst>
            </p:cNvPr>
            <p:cNvSpPr>
              <a:spLocks/>
            </p:cNvSpPr>
            <p:nvPr/>
          </p:nvSpPr>
          <p:spPr bwMode="auto">
            <a:xfrm>
              <a:off x="7566728" y="4039137"/>
              <a:ext cx="278162" cy="248689"/>
            </a:xfrm>
            <a:custGeom>
              <a:avLst/>
              <a:gdLst>
                <a:gd name="T0" fmla="*/ 39 w 39"/>
                <a:gd name="T1" fmla="*/ 22 h 35"/>
                <a:gd name="T2" fmla="*/ 32 w 39"/>
                <a:gd name="T3" fmla="*/ 0 h 35"/>
                <a:gd name="T4" fmla="*/ 0 w 39"/>
                <a:gd name="T5" fmla="*/ 6 h 35"/>
                <a:gd name="T6" fmla="*/ 8 w 39"/>
                <a:gd name="T7" fmla="*/ 35 h 35"/>
                <a:gd name="T8" fmla="*/ 39 w 39"/>
                <a:gd name="T9" fmla="*/ 22 h 35"/>
              </a:gdLst>
              <a:ahLst/>
              <a:cxnLst>
                <a:cxn ang="0">
                  <a:pos x="T0" y="T1"/>
                </a:cxn>
                <a:cxn ang="0">
                  <a:pos x="T2" y="T3"/>
                </a:cxn>
                <a:cxn ang="0">
                  <a:pos x="T4" y="T5"/>
                </a:cxn>
                <a:cxn ang="0">
                  <a:pos x="T6" y="T7"/>
                </a:cxn>
                <a:cxn ang="0">
                  <a:pos x="T8" y="T9"/>
                </a:cxn>
              </a:cxnLst>
              <a:rect l="0" t="0" r="r" b="b"/>
              <a:pathLst>
                <a:path w="39" h="35">
                  <a:moveTo>
                    <a:pt x="39" y="22"/>
                  </a:moveTo>
                  <a:cubicBezTo>
                    <a:pt x="36" y="15"/>
                    <a:pt x="34" y="7"/>
                    <a:pt x="32" y="0"/>
                  </a:cubicBezTo>
                  <a:cubicBezTo>
                    <a:pt x="0" y="6"/>
                    <a:pt x="0" y="6"/>
                    <a:pt x="0" y="6"/>
                  </a:cubicBezTo>
                  <a:cubicBezTo>
                    <a:pt x="2" y="16"/>
                    <a:pt x="4" y="25"/>
                    <a:pt x="8" y="35"/>
                  </a:cubicBezTo>
                  <a:lnTo>
                    <a:pt x="39" y="2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0" name="Freeform 73">
              <a:extLst>
                <a:ext uri="{FF2B5EF4-FFF2-40B4-BE49-F238E27FC236}">
                  <a16:creationId xmlns:a16="http://schemas.microsoft.com/office/drawing/2014/main" id="{40A4E016-27AB-F048-97F8-589D911902F9}"/>
                </a:ext>
              </a:extLst>
            </p:cNvPr>
            <p:cNvSpPr>
              <a:spLocks/>
            </p:cNvSpPr>
            <p:nvPr/>
          </p:nvSpPr>
          <p:spPr bwMode="auto">
            <a:xfrm>
              <a:off x="7531727" y="3810712"/>
              <a:ext cx="256056" cy="206319"/>
            </a:xfrm>
            <a:custGeom>
              <a:avLst/>
              <a:gdLst>
                <a:gd name="T0" fmla="*/ 36 w 36"/>
                <a:gd name="T1" fmla="*/ 23 h 29"/>
                <a:gd name="T2" fmla="*/ 34 w 36"/>
                <a:gd name="T3" fmla="*/ 0 h 29"/>
                <a:gd name="T4" fmla="*/ 0 w 36"/>
                <a:gd name="T5" fmla="*/ 0 h 29"/>
                <a:gd name="T6" fmla="*/ 3 w 36"/>
                <a:gd name="T7" fmla="*/ 29 h 29"/>
                <a:gd name="T8" fmla="*/ 36 w 36"/>
                <a:gd name="T9" fmla="*/ 23 h 29"/>
              </a:gdLst>
              <a:ahLst/>
              <a:cxnLst>
                <a:cxn ang="0">
                  <a:pos x="T0" y="T1"/>
                </a:cxn>
                <a:cxn ang="0">
                  <a:pos x="T2" y="T3"/>
                </a:cxn>
                <a:cxn ang="0">
                  <a:pos x="T4" y="T5"/>
                </a:cxn>
                <a:cxn ang="0">
                  <a:pos x="T6" y="T7"/>
                </a:cxn>
                <a:cxn ang="0">
                  <a:pos x="T8" y="T9"/>
                </a:cxn>
              </a:cxnLst>
              <a:rect l="0" t="0" r="r" b="b"/>
              <a:pathLst>
                <a:path w="36" h="29">
                  <a:moveTo>
                    <a:pt x="36" y="23"/>
                  </a:moveTo>
                  <a:cubicBezTo>
                    <a:pt x="34" y="15"/>
                    <a:pt x="34" y="8"/>
                    <a:pt x="34" y="0"/>
                  </a:cubicBezTo>
                  <a:cubicBezTo>
                    <a:pt x="0" y="0"/>
                    <a:pt x="0" y="0"/>
                    <a:pt x="0" y="0"/>
                  </a:cubicBezTo>
                  <a:cubicBezTo>
                    <a:pt x="0" y="10"/>
                    <a:pt x="1" y="20"/>
                    <a:pt x="3" y="29"/>
                  </a:cubicBezTo>
                  <a:lnTo>
                    <a:pt x="36" y="23"/>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1" name="Freeform 74">
              <a:extLst>
                <a:ext uri="{FF2B5EF4-FFF2-40B4-BE49-F238E27FC236}">
                  <a16:creationId xmlns:a16="http://schemas.microsoft.com/office/drawing/2014/main" id="{5637A7BA-96AD-0843-A921-A21BEC3AA059}"/>
                </a:ext>
              </a:extLst>
            </p:cNvPr>
            <p:cNvSpPr>
              <a:spLocks/>
            </p:cNvSpPr>
            <p:nvPr/>
          </p:nvSpPr>
          <p:spPr bwMode="auto">
            <a:xfrm>
              <a:off x="8679378" y="4958362"/>
              <a:ext cx="221056" cy="263426"/>
            </a:xfrm>
            <a:custGeom>
              <a:avLst/>
              <a:gdLst>
                <a:gd name="T0" fmla="*/ 31 w 31"/>
                <a:gd name="T1" fmla="*/ 3 h 37"/>
                <a:gd name="T2" fmla="*/ 7 w 31"/>
                <a:gd name="T3" fmla="*/ 0 h 37"/>
                <a:gd name="T4" fmla="*/ 0 w 31"/>
                <a:gd name="T5" fmla="*/ 33 h 37"/>
                <a:gd name="T6" fmla="*/ 31 w 31"/>
                <a:gd name="T7" fmla="*/ 37 h 37"/>
                <a:gd name="T8" fmla="*/ 31 w 31"/>
                <a:gd name="T9" fmla="*/ 3 h 37"/>
              </a:gdLst>
              <a:ahLst/>
              <a:cxnLst>
                <a:cxn ang="0">
                  <a:pos x="T0" y="T1"/>
                </a:cxn>
                <a:cxn ang="0">
                  <a:pos x="T2" y="T3"/>
                </a:cxn>
                <a:cxn ang="0">
                  <a:pos x="T4" y="T5"/>
                </a:cxn>
                <a:cxn ang="0">
                  <a:pos x="T6" y="T7"/>
                </a:cxn>
                <a:cxn ang="0">
                  <a:pos x="T8" y="T9"/>
                </a:cxn>
              </a:cxnLst>
              <a:rect l="0" t="0" r="r" b="b"/>
              <a:pathLst>
                <a:path w="31" h="37">
                  <a:moveTo>
                    <a:pt x="31" y="3"/>
                  </a:moveTo>
                  <a:cubicBezTo>
                    <a:pt x="23" y="3"/>
                    <a:pt x="15" y="2"/>
                    <a:pt x="7" y="0"/>
                  </a:cubicBezTo>
                  <a:cubicBezTo>
                    <a:pt x="0" y="33"/>
                    <a:pt x="0" y="33"/>
                    <a:pt x="0" y="33"/>
                  </a:cubicBezTo>
                  <a:cubicBezTo>
                    <a:pt x="10" y="35"/>
                    <a:pt x="20" y="36"/>
                    <a:pt x="31" y="37"/>
                  </a:cubicBezTo>
                  <a:lnTo>
                    <a:pt x="31" y="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2" name="Freeform 75">
              <a:extLst>
                <a:ext uri="{FF2B5EF4-FFF2-40B4-BE49-F238E27FC236}">
                  <a16:creationId xmlns:a16="http://schemas.microsoft.com/office/drawing/2014/main" id="{A30A5E82-93B7-554D-94D9-A80388095144}"/>
                </a:ext>
              </a:extLst>
            </p:cNvPr>
            <p:cNvSpPr>
              <a:spLocks/>
            </p:cNvSpPr>
            <p:nvPr/>
          </p:nvSpPr>
          <p:spPr bwMode="auto">
            <a:xfrm>
              <a:off x="8165422" y="4779675"/>
              <a:ext cx="278162" cy="307637"/>
            </a:xfrm>
            <a:custGeom>
              <a:avLst/>
              <a:gdLst>
                <a:gd name="T0" fmla="*/ 39 w 39"/>
                <a:gd name="T1" fmla="*/ 12 h 43"/>
                <a:gd name="T2" fmla="*/ 19 w 39"/>
                <a:gd name="T3" fmla="*/ 0 h 43"/>
                <a:gd name="T4" fmla="*/ 0 w 39"/>
                <a:gd name="T5" fmla="*/ 28 h 43"/>
                <a:gd name="T6" fmla="*/ 26 w 39"/>
                <a:gd name="T7" fmla="*/ 43 h 43"/>
                <a:gd name="T8" fmla="*/ 39 w 39"/>
                <a:gd name="T9" fmla="*/ 12 h 43"/>
              </a:gdLst>
              <a:ahLst/>
              <a:cxnLst>
                <a:cxn ang="0">
                  <a:pos x="T0" y="T1"/>
                </a:cxn>
                <a:cxn ang="0">
                  <a:pos x="T2" y="T3"/>
                </a:cxn>
                <a:cxn ang="0">
                  <a:pos x="T4" y="T5"/>
                </a:cxn>
                <a:cxn ang="0">
                  <a:pos x="T6" y="T7"/>
                </a:cxn>
                <a:cxn ang="0">
                  <a:pos x="T8" y="T9"/>
                </a:cxn>
              </a:cxnLst>
              <a:rect l="0" t="0" r="r" b="b"/>
              <a:pathLst>
                <a:path w="39" h="43">
                  <a:moveTo>
                    <a:pt x="39" y="12"/>
                  </a:moveTo>
                  <a:cubicBezTo>
                    <a:pt x="32" y="8"/>
                    <a:pt x="26" y="4"/>
                    <a:pt x="19" y="0"/>
                  </a:cubicBezTo>
                  <a:cubicBezTo>
                    <a:pt x="0" y="28"/>
                    <a:pt x="0" y="28"/>
                    <a:pt x="0" y="28"/>
                  </a:cubicBezTo>
                  <a:cubicBezTo>
                    <a:pt x="9" y="33"/>
                    <a:pt x="17" y="38"/>
                    <a:pt x="26" y="43"/>
                  </a:cubicBezTo>
                  <a:lnTo>
                    <a:pt x="39" y="1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3" name="Freeform 76">
              <a:extLst>
                <a:ext uri="{FF2B5EF4-FFF2-40B4-BE49-F238E27FC236}">
                  <a16:creationId xmlns:a16="http://schemas.microsoft.com/office/drawing/2014/main" id="{B1E51DD1-B205-254E-B08C-87F7A6813029}"/>
                </a:ext>
              </a:extLst>
            </p:cNvPr>
            <p:cNvSpPr>
              <a:spLocks/>
            </p:cNvSpPr>
            <p:nvPr/>
          </p:nvSpPr>
          <p:spPr bwMode="auto">
            <a:xfrm>
              <a:off x="8415952" y="4886519"/>
              <a:ext cx="248688" cy="292900"/>
            </a:xfrm>
            <a:custGeom>
              <a:avLst/>
              <a:gdLst>
                <a:gd name="T0" fmla="*/ 35 w 35"/>
                <a:gd name="T1" fmla="*/ 8 h 41"/>
                <a:gd name="T2" fmla="*/ 13 w 35"/>
                <a:gd name="T3" fmla="*/ 0 h 41"/>
                <a:gd name="T4" fmla="*/ 0 w 35"/>
                <a:gd name="T5" fmla="*/ 31 h 41"/>
                <a:gd name="T6" fmla="*/ 28 w 35"/>
                <a:gd name="T7" fmla="*/ 41 h 41"/>
                <a:gd name="T8" fmla="*/ 35 w 35"/>
                <a:gd name="T9" fmla="*/ 8 h 41"/>
              </a:gdLst>
              <a:ahLst/>
              <a:cxnLst>
                <a:cxn ang="0">
                  <a:pos x="T0" y="T1"/>
                </a:cxn>
                <a:cxn ang="0">
                  <a:pos x="T2" y="T3"/>
                </a:cxn>
                <a:cxn ang="0">
                  <a:pos x="T4" y="T5"/>
                </a:cxn>
                <a:cxn ang="0">
                  <a:pos x="T6" y="T7"/>
                </a:cxn>
                <a:cxn ang="0">
                  <a:pos x="T8" y="T9"/>
                </a:cxn>
              </a:cxnLst>
              <a:rect l="0" t="0" r="r" b="b"/>
              <a:pathLst>
                <a:path w="35" h="41">
                  <a:moveTo>
                    <a:pt x="35" y="8"/>
                  </a:moveTo>
                  <a:cubicBezTo>
                    <a:pt x="27" y="6"/>
                    <a:pt x="20" y="4"/>
                    <a:pt x="13" y="0"/>
                  </a:cubicBezTo>
                  <a:cubicBezTo>
                    <a:pt x="0" y="31"/>
                    <a:pt x="0" y="31"/>
                    <a:pt x="0" y="31"/>
                  </a:cubicBezTo>
                  <a:cubicBezTo>
                    <a:pt x="9" y="35"/>
                    <a:pt x="19" y="39"/>
                    <a:pt x="28" y="41"/>
                  </a:cubicBezTo>
                  <a:lnTo>
                    <a:pt x="35" y="8"/>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4" name="Freeform 77">
              <a:extLst>
                <a:ext uri="{FF2B5EF4-FFF2-40B4-BE49-F238E27FC236}">
                  <a16:creationId xmlns:a16="http://schemas.microsoft.com/office/drawing/2014/main" id="{11DEA13F-C7FA-0B47-AD15-2736D38121C5}"/>
                </a:ext>
              </a:extLst>
            </p:cNvPr>
            <p:cNvSpPr>
              <a:spLocks/>
            </p:cNvSpPr>
            <p:nvPr/>
          </p:nvSpPr>
          <p:spPr bwMode="auto">
            <a:xfrm>
              <a:off x="7645940" y="4252824"/>
              <a:ext cx="298426" cy="278163"/>
            </a:xfrm>
            <a:custGeom>
              <a:avLst/>
              <a:gdLst>
                <a:gd name="T0" fmla="*/ 42 w 42"/>
                <a:gd name="T1" fmla="*/ 21 h 39"/>
                <a:gd name="T2" fmla="*/ 31 w 42"/>
                <a:gd name="T3" fmla="*/ 0 h 39"/>
                <a:gd name="T4" fmla="*/ 0 w 42"/>
                <a:gd name="T5" fmla="*/ 13 h 39"/>
                <a:gd name="T6" fmla="*/ 14 w 42"/>
                <a:gd name="T7" fmla="*/ 39 h 39"/>
                <a:gd name="T8" fmla="*/ 42 w 42"/>
                <a:gd name="T9" fmla="*/ 21 h 39"/>
              </a:gdLst>
              <a:ahLst/>
              <a:cxnLst>
                <a:cxn ang="0">
                  <a:pos x="T0" y="T1"/>
                </a:cxn>
                <a:cxn ang="0">
                  <a:pos x="T2" y="T3"/>
                </a:cxn>
                <a:cxn ang="0">
                  <a:pos x="T4" y="T5"/>
                </a:cxn>
                <a:cxn ang="0">
                  <a:pos x="T6" y="T7"/>
                </a:cxn>
                <a:cxn ang="0">
                  <a:pos x="T8" y="T9"/>
                </a:cxn>
              </a:cxnLst>
              <a:rect l="0" t="0" r="r" b="b"/>
              <a:pathLst>
                <a:path w="42" h="39">
                  <a:moveTo>
                    <a:pt x="42" y="21"/>
                  </a:moveTo>
                  <a:cubicBezTo>
                    <a:pt x="38" y="14"/>
                    <a:pt x="34" y="7"/>
                    <a:pt x="31" y="0"/>
                  </a:cubicBezTo>
                  <a:cubicBezTo>
                    <a:pt x="0" y="13"/>
                    <a:pt x="0" y="13"/>
                    <a:pt x="0" y="13"/>
                  </a:cubicBezTo>
                  <a:cubicBezTo>
                    <a:pt x="4" y="22"/>
                    <a:pt x="9" y="31"/>
                    <a:pt x="14" y="39"/>
                  </a:cubicBezTo>
                  <a:lnTo>
                    <a:pt x="42" y="21"/>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5" name="Freeform 78">
              <a:extLst>
                <a:ext uri="{FF2B5EF4-FFF2-40B4-BE49-F238E27FC236}">
                  <a16:creationId xmlns:a16="http://schemas.microsoft.com/office/drawing/2014/main" id="{FB248C07-1604-DA41-BD81-D8C8E0F85A6A}"/>
                </a:ext>
              </a:extLst>
            </p:cNvPr>
            <p:cNvSpPr>
              <a:spLocks/>
            </p:cNvSpPr>
            <p:nvPr/>
          </p:nvSpPr>
          <p:spPr bwMode="auto">
            <a:xfrm>
              <a:off x="8172790" y="2477006"/>
              <a:ext cx="270793" cy="300269"/>
            </a:xfrm>
            <a:custGeom>
              <a:avLst/>
              <a:gdLst>
                <a:gd name="T0" fmla="*/ 18 w 38"/>
                <a:gd name="T1" fmla="*/ 42 h 42"/>
                <a:gd name="T2" fmla="*/ 38 w 38"/>
                <a:gd name="T3" fmla="*/ 31 h 42"/>
                <a:gd name="T4" fmla="*/ 26 w 38"/>
                <a:gd name="T5" fmla="*/ 0 h 42"/>
                <a:gd name="T6" fmla="*/ 0 w 38"/>
                <a:gd name="T7" fmla="*/ 14 h 42"/>
                <a:gd name="T8" fmla="*/ 18 w 38"/>
                <a:gd name="T9" fmla="*/ 42 h 42"/>
              </a:gdLst>
              <a:ahLst/>
              <a:cxnLst>
                <a:cxn ang="0">
                  <a:pos x="T0" y="T1"/>
                </a:cxn>
                <a:cxn ang="0">
                  <a:pos x="T2" y="T3"/>
                </a:cxn>
                <a:cxn ang="0">
                  <a:pos x="T4" y="T5"/>
                </a:cxn>
                <a:cxn ang="0">
                  <a:pos x="T6" y="T7"/>
                </a:cxn>
                <a:cxn ang="0">
                  <a:pos x="T8" y="T9"/>
                </a:cxn>
              </a:cxnLst>
              <a:rect l="0" t="0" r="r" b="b"/>
              <a:pathLst>
                <a:path w="38" h="42">
                  <a:moveTo>
                    <a:pt x="18" y="42"/>
                  </a:moveTo>
                  <a:cubicBezTo>
                    <a:pt x="25" y="38"/>
                    <a:pt x="31" y="34"/>
                    <a:pt x="38" y="31"/>
                  </a:cubicBezTo>
                  <a:cubicBezTo>
                    <a:pt x="26" y="0"/>
                    <a:pt x="26" y="0"/>
                    <a:pt x="26" y="0"/>
                  </a:cubicBezTo>
                  <a:cubicBezTo>
                    <a:pt x="16" y="4"/>
                    <a:pt x="8" y="9"/>
                    <a:pt x="0" y="14"/>
                  </a:cubicBezTo>
                  <a:lnTo>
                    <a:pt x="18" y="4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6" name="Freeform 79">
              <a:extLst>
                <a:ext uri="{FF2B5EF4-FFF2-40B4-BE49-F238E27FC236}">
                  <a16:creationId xmlns:a16="http://schemas.microsoft.com/office/drawing/2014/main" id="{FDCD5934-EAA3-AE4C-9B9B-0F4D0E645620}"/>
                </a:ext>
              </a:extLst>
            </p:cNvPr>
            <p:cNvSpPr>
              <a:spLocks/>
            </p:cNvSpPr>
            <p:nvPr/>
          </p:nvSpPr>
          <p:spPr bwMode="auto">
            <a:xfrm>
              <a:off x="7531727" y="3539919"/>
              <a:ext cx="256056" cy="206319"/>
            </a:xfrm>
            <a:custGeom>
              <a:avLst/>
              <a:gdLst>
                <a:gd name="T0" fmla="*/ 34 w 36"/>
                <a:gd name="T1" fmla="*/ 29 h 29"/>
                <a:gd name="T2" fmla="*/ 36 w 36"/>
                <a:gd name="T3" fmla="*/ 6 h 29"/>
                <a:gd name="T4" fmla="*/ 3 w 36"/>
                <a:gd name="T5" fmla="*/ 0 h 29"/>
                <a:gd name="T6" fmla="*/ 0 w 36"/>
                <a:gd name="T7" fmla="*/ 29 h 29"/>
                <a:gd name="T8" fmla="*/ 34 w 36"/>
                <a:gd name="T9" fmla="*/ 29 h 29"/>
              </a:gdLst>
              <a:ahLst/>
              <a:cxnLst>
                <a:cxn ang="0">
                  <a:pos x="T0" y="T1"/>
                </a:cxn>
                <a:cxn ang="0">
                  <a:pos x="T2" y="T3"/>
                </a:cxn>
                <a:cxn ang="0">
                  <a:pos x="T4" y="T5"/>
                </a:cxn>
                <a:cxn ang="0">
                  <a:pos x="T6" y="T7"/>
                </a:cxn>
                <a:cxn ang="0">
                  <a:pos x="T8" y="T9"/>
                </a:cxn>
              </a:cxnLst>
              <a:rect l="0" t="0" r="r" b="b"/>
              <a:pathLst>
                <a:path w="36" h="29">
                  <a:moveTo>
                    <a:pt x="34" y="29"/>
                  </a:moveTo>
                  <a:cubicBezTo>
                    <a:pt x="34" y="21"/>
                    <a:pt x="34" y="14"/>
                    <a:pt x="36" y="6"/>
                  </a:cubicBezTo>
                  <a:cubicBezTo>
                    <a:pt x="3" y="0"/>
                    <a:pt x="3" y="0"/>
                    <a:pt x="3" y="0"/>
                  </a:cubicBezTo>
                  <a:cubicBezTo>
                    <a:pt x="1" y="9"/>
                    <a:pt x="0" y="19"/>
                    <a:pt x="0" y="29"/>
                  </a:cubicBezTo>
                  <a:lnTo>
                    <a:pt x="34" y="2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7" name="Freeform 80">
              <a:extLst>
                <a:ext uri="{FF2B5EF4-FFF2-40B4-BE49-F238E27FC236}">
                  <a16:creationId xmlns:a16="http://schemas.microsoft.com/office/drawing/2014/main" id="{DF2A0AF2-0903-9548-9DC9-ED693C69E8F3}"/>
                </a:ext>
              </a:extLst>
            </p:cNvPr>
            <p:cNvSpPr>
              <a:spLocks/>
            </p:cNvSpPr>
            <p:nvPr/>
          </p:nvSpPr>
          <p:spPr bwMode="auto">
            <a:xfrm>
              <a:off x="7951734" y="2620693"/>
              <a:ext cx="300267" cy="305794"/>
            </a:xfrm>
            <a:custGeom>
              <a:avLst/>
              <a:gdLst>
                <a:gd name="T0" fmla="*/ 24 w 42"/>
                <a:gd name="T1" fmla="*/ 43 h 43"/>
                <a:gd name="T2" fmla="*/ 42 w 42"/>
                <a:gd name="T3" fmla="*/ 28 h 43"/>
                <a:gd name="T4" fmla="*/ 23 w 42"/>
                <a:gd name="T5" fmla="*/ 0 h 43"/>
                <a:gd name="T6" fmla="*/ 0 w 42"/>
                <a:gd name="T7" fmla="*/ 19 h 43"/>
                <a:gd name="T8" fmla="*/ 24 w 42"/>
                <a:gd name="T9" fmla="*/ 43 h 43"/>
              </a:gdLst>
              <a:ahLst/>
              <a:cxnLst>
                <a:cxn ang="0">
                  <a:pos x="T0" y="T1"/>
                </a:cxn>
                <a:cxn ang="0">
                  <a:pos x="T2" y="T3"/>
                </a:cxn>
                <a:cxn ang="0">
                  <a:pos x="T4" y="T5"/>
                </a:cxn>
                <a:cxn ang="0">
                  <a:pos x="T6" y="T7"/>
                </a:cxn>
                <a:cxn ang="0">
                  <a:pos x="T8" y="T9"/>
                </a:cxn>
              </a:cxnLst>
              <a:rect l="0" t="0" r="r" b="b"/>
              <a:pathLst>
                <a:path w="42" h="43">
                  <a:moveTo>
                    <a:pt x="24" y="43"/>
                  </a:moveTo>
                  <a:cubicBezTo>
                    <a:pt x="30" y="37"/>
                    <a:pt x="35" y="32"/>
                    <a:pt x="42" y="28"/>
                  </a:cubicBezTo>
                  <a:cubicBezTo>
                    <a:pt x="23" y="0"/>
                    <a:pt x="23" y="0"/>
                    <a:pt x="23" y="0"/>
                  </a:cubicBezTo>
                  <a:cubicBezTo>
                    <a:pt x="15" y="6"/>
                    <a:pt x="7" y="12"/>
                    <a:pt x="0" y="19"/>
                  </a:cubicBezTo>
                  <a:lnTo>
                    <a:pt x="24" y="43"/>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8" name="Freeform 81">
              <a:extLst>
                <a:ext uri="{FF2B5EF4-FFF2-40B4-BE49-F238E27FC236}">
                  <a16:creationId xmlns:a16="http://schemas.microsoft.com/office/drawing/2014/main" id="{2F0A2872-07C4-8F4D-A498-24639084A307}"/>
                </a:ext>
              </a:extLst>
            </p:cNvPr>
            <p:cNvSpPr>
              <a:spLocks/>
            </p:cNvSpPr>
            <p:nvPr/>
          </p:nvSpPr>
          <p:spPr bwMode="auto">
            <a:xfrm>
              <a:off x="8415952" y="2377531"/>
              <a:ext cx="248688" cy="292900"/>
            </a:xfrm>
            <a:custGeom>
              <a:avLst/>
              <a:gdLst>
                <a:gd name="T0" fmla="*/ 0 w 35"/>
                <a:gd name="T1" fmla="*/ 10 h 41"/>
                <a:gd name="T2" fmla="*/ 13 w 35"/>
                <a:gd name="T3" fmla="*/ 41 h 41"/>
                <a:gd name="T4" fmla="*/ 35 w 35"/>
                <a:gd name="T5" fmla="*/ 33 h 41"/>
                <a:gd name="T6" fmla="*/ 28 w 35"/>
                <a:gd name="T7" fmla="*/ 0 h 41"/>
                <a:gd name="T8" fmla="*/ 0 w 35"/>
                <a:gd name="T9" fmla="*/ 10 h 41"/>
              </a:gdLst>
              <a:ahLst/>
              <a:cxnLst>
                <a:cxn ang="0">
                  <a:pos x="T0" y="T1"/>
                </a:cxn>
                <a:cxn ang="0">
                  <a:pos x="T2" y="T3"/>
                </a:cxn>
                <a:cxn ang="0">
                  <a:pos x="T4" y="T5"/>
                </a:cxn>
                <a:cxn ang="0">
                  <a:pos x="T6" y="T7"/>
                </a:cxn>
                <a:cxn ang="0">
                  <a:pos x="T8" y="T9"/>
                </a:cxn>
              </a:cxnLst>
              <a:rect l="0" t="0" r="r" b="b"/>
              <a:pathLst>
                <a:path w="35" h="41">
                  <a:moveTo>
                    <a:pt x="0" y="10"/>
                  </a:moveTo>
                  <a:cubicBezTo>
                    <a:pt x="13" y="41"/>
                    <a:pt x="13" y="41"/>
                    <a:pt x="13" y="41"/>
                  </a:cubicBezTo>
                  <a:cubicBezTo>
                    <a:pt x="20" y="38"/>
                    <a:pt x="27" y="35"/>
                    <a:pt x="35" y="33"/>
                  </a:cubicBezTo>
                  <a:cubicBezTo>
                    <a:pt x="28" y="0"/>
                    <a:pt x="28" y="0"/>
                    <a:pt x="28" y="0"/>
                  </a:cubicBezTo>
                  <a:cubicBezTo>
                    <a:pt x="19" y="3"/>
                    <a:pt x="9" y="6"/>
                    <a:pt x="0" y="10"/>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69" name="Freeform 82">
              <a:extLst>
                <a:ext uri="{FF2B5EF4-FFF2-40B4-BE49-F238E27FC236}">
                  <a16:creationId xmlns:a16="http://schemas.microsoft.com/office/drawing/2014/main" id="{7EC5E024-8147-B145-84E2-38001BFF2D86}"/>
                </a:ext>
              </a:extLst>
            </p:cNvPr>
            <p:cNvSpPr>
              <a:spLocks/>
            </p:cNvSpPr>
            <p:nvPr/>
          </p:nvSpPr>
          <p:spPr bwMode="auto">
            <a:xfrm>
              <a:off x="7566728" y="3276493"/>
              <a:ext cx="278162" cy="241320"/>
            </a:xfrm>
            <a:custGeom>
              <a:avLst/>
              <a:gdLst>
                <a:gd name="T0" fmla="*/ 32 w 39"/>
                <a:gd name="T1" fmla="*/ 34 h 34"/>
                <a:gd name="T2" fmla="*/ 39 w 39"/>
                <a:gd name="T3" fmla="*/ 12 h 34"/>
                <a:gd name="T4" fmla="*/ 8 w 39"/>
                <a:gd name="T5" fmla="*/ 0 h 34"/>
                <a:gd name="T6" fmla="*/ 0 w 39"/>
                <a:gd name="T7" fmla="*/ 28 h 34"/>
                <a:gd name="T8" fmla="*/ 32 w 39"/>
                <a:gd name="T9" fmla="*/ 34 h 34"/>
              </a:gdLst>
              <a:ahLst/>
              <a:cxnLst>
                <a:cxn ang="0">
                  <a:pos x="T0" y="T1"/>
                </a:cxn>
                <a:cxn ang="0">
                  <a:pos x="T2" y="T3"/>
                </a:cxn>
                <a:cxn ang="0">
                  <a:pos x="T4" y="T5"/>
                </a:cxn>
                <a:cxn ang="0">
                  <a:pos x="T6" y="T7"/>
                </a:cxn>
                <a:cxn ang="0">
                  <a:pos x="T8" y="T9"/>
                </a:cxn>
              </a:cxnLst>
              <a:rect l="0" t="0" r="r" b="b"/>
              <a:pathLst>
                <a:path w="39" h="34">
                  <a:moveTo>
                    <a:pt x="32" y="34"/>
                  </a:moveTo>
                  <a:cubicBezTo>
                    <a:pt x="34" y="27"/>
                    <a:pt x="36" y="19"/>
                    <a:pt x="39" y="12"/>
                  </a:cubicBezTo>
                  <a:cubicBezTo>
                    <a:pt x="8" y="0"/>
                    <a:pt x="8" y="0"/>
                    <a:pt x="8" y="0"/>
                  </a:cubicBezTo>
                  <a:cubicBezTo>
                    <a:pt x="4" y="9"/>
                    <a:pt x="2" y="18"/>
                    <a:pt x="0" y="28"/>
                  </a:cubicBezTo>
                  <a:lnTo>
                    <a:pt x="32" y="3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0" name="Freeform 83">
              <a:extLst>
                <a:ext uri="{FF2B5EF4-FFF2-40B4-BE49-F238E27FC236}">
                  <a16:creationId xmlns:a16="http://schemas.microsoft.com/office/drawing/2014/main" id="{427EC214-F704-074D-840B-3A22C8B6B90F}"/>
                </a:ext>
              </a:extLst>
            </p:cNvPr>
            <p:cNvSpPr>
              <a:spLocks/>
            </p:cNvSpPr>
            <p:nvPr/>
          </p:nvSpPr>
          <p:spPr bwMode="auto">
            <a:xfrm>
              <a:off x="7645940" y="3025962"/>
              <a:ext cx="298426" cy="278163"/>
            </a:xfrm>
            <a:custGeom>
              <a:avLst/>
              <a:gdLst>
                <a:gd name="T0" fmla="*/ 31 w 42"/>
                <a:gd name="T1" fmla="*/ 39 h 39"/>
                <a:gd name="T2" fmla="*/ 42 w 42"/>
                <a:gd name="T3" fmla="*/ 18 h 39"/>
                <a:gd name="T4" fmla="*/ 14 w 42"/>
                <a:gd name="T5" fmla="*/ 0 h 39"/>
                <a:gd name="T6" fmla="*/ 0 w 42"/>
                <a:gd name="T7" fmla="*/ 26 h 39"/>
                <a:gd name="T8" fmla="*/ 31 w 42"/>
                <a:gd name="T9" fmla="*/ 39 h 39"/>
              </a:gdLst>
              <a:ahLst/>
              <a:cxnLst>
                <a:cxn ang="0">
                  <a:pos x="T0" y="T1"/>
                </a:cxn>
                <a:cxn ang="0">
                  <a:pos x="T2" y="T3"/>
                </a:cxn>
                <a:cxn ang="0">
                  <a:pos x="T4" y="T5"/>
                </a:cxn>
                <a:cxn ang="0">
                  <a:pos x="T6" y="T7"/>
                </a:cxn>
                <a:cxn ang="0">
                  <a:pos x="T8" y="T9"/>
                </a:cxn>
              </a:cxnLst>
              <a:rect l="0" t="0" r="r" b="b"/>
              <a:pathLst>
                <a:path w="42" h="39">
                  <a:moveTo>
                    <a:pt x="31" y="39"/>
                  </a:moveTo>
                  <a:cubicBezTo>
                    <a:pt x="34" y="32"/>
                    <a:pt x="38" y="25"/>
                    <a:pt x="42" y="18"/>
                  </a:cubicBezTo>
                  <a:cubicBezTo>
                    <a:pt x="14" y="0"/>
                    <a:pt x="14" y="0"/>
                    <a:pt x="14" y="0"/>
                  </a:cubicBezTo>
                  <a:cubicBezTo>
                    <a:pt x="9" y="8"/>
                    <a:pt x="4" y="17"/>
                    <a:pt x="0" y="26"/>
                  </a:cubicBezTo>
                  <a:lnTo>
                    <a:pt x="31" y="3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1" name="Freeform 84">
              <a:extLst>
                <a:ext uri="{FF2B5EF4-FFF2-40B4-BE49-F238E27FC236}">
                  <a16:creationId xmlns:a16="http://schemas.microsoft.com/office/drawing/2014/main" id="{85467365-D7DD-314A-A730-B92091D50F97}"/>
                </a:ext>
              </a:extLst>
            </p:cNvPr>
            <p:cNvSpPr>
              <a:spLocks/>
            </p:cNvSpPr>
            <p:nvPr/>
          </p:nvSpPr>
          <p:spPr bwMode="auto">
            <a:xfrm>
              <a:off x="7780416" y="2804906"/>
              <a:ext cx="300267" cy="300269"/>
            </a:xfrm>
            <a:custGeom>
              <a:avLst/>
              <a:gdLst>
                <a:gd name="T0" fmla="*/ 28 w 42"/>
                <a:gd name="T1" fmla="*/ 42 h 42"/>
                <a:gd name="T2" fmla="*/ 42 w 42"/>
                <a:gd name="T3" fmla="*/ 24 h 42"/>
                <a:gd name="T4" fmla="*/ 18 w 42"/>
                <a:gd name="T5" fmla="*/ 0 h 42"/>
                <a:gd name="T6" fmla="*/ 0 w 42"/>
                <a:gd name="T7" fmla="*/ 23 h 42"/>
                <a:gd name="T8" fmla="*/ 28 w 42"/>
                <a:gd name="T9" fmla="*/ 42 h 42"/>
              </a:gdLst>
              <a:ahLst/>
              <a:cxnLst>
                <a:cxn ang="0">
                  <a:pos x="T0" y="T1"/>
                </a:cxn>
                <a:cxn ang="0">
                  <a:pos x="T2" y="T3"/>
                </a:cxn>
                <a:cxn ang="0">
                  <a:pos x="T4" y="T5"/>
                </a:cxn>
                <a:cxn ang="0">
                  <a:pos x="T6" y="T7"/>
                </a:cxn>
                <a:cxn ang="0">
                  <a:pos x="T8" y="T9"/>
                </a:cxn>
              </a:cxnLst>
              <a:rect l="0" t="0" r="r" b="b"/>
              <a:pathLst>
                <a:path w="42" h="42">
                  <a:moveTo>
                    <a:pt x="28" y="42"/>
                  </a:moveTo>
                  <a:cubicBezTo>
                    <a:pt x="32" y="35"/>
                    <a:pt x="37" y="29"/>
                    <a:pt x="42" y="24"/>
                  </a:cubicBezTo>
                  <a:cubicBezTo>
                    <a:pt x="18" y="0"/>
                    <a:pt x="18" y="0"/>
                    <a:pt x="18" y="0"/>
                  </a:cubicBezTo>
                  <a:cubicBezTo>
                    <a:pt x="11" y="7"/>
                    <a:pt x="5" y="15"/>
                    <a:pt x="0" y="23"/>
                  </a:cubicBezTo>
                  <a:lnTo>
                    <a:pt x="28" y="42"/>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2" name="Freeform 85">
              <a:extLst>
                <a:ext uri="{FF2B5EF4-FFF2-40B4-BE49-F238E27FC236}">
                  <a16:creationId xmlns:a16="http://schemas.microsoft.com/office/drawing/2014/main" id="{E3E045F8-8CFF-B846-89B0-A502B314E0DE}"/>
                </a:ext>
              </a:extLst>
            </p:cNvPr>
            <p:cNvSpPr>
              <a:spLocks/>
            </p:cNvSpPr>
            <p:nvPr/>
          </p:nvSpPr>
          <p:spPr bwMode="auto">
            <a:xfrm>
              <a:off x="10162296" y="3810712"/>
              <a:ext cx="256056" cy="228425"/>
            </a:xfrm>
            <a:custGeom>
              <a:avLst/>
              <a:gdLst>
                <a:gd name="T0" fmla="*/ 3 w 36"/>
                <a:gd name="T1" fmla="*/ 0 h 32"/>
                <a:gd name="T2" fmla="*/ 0 w 36"/>
                <a:gd name="T3" fmla="*/ 25 h 32"/>
                <a:gd name="T4" fmla="*/ 33 w 36"/>
                <a:gd name="T5" fmla="*/ 32 h 32"/>
                <a:gd name="T6" fmla="*/ 36 w 36"/>
                <a:gd name="T7" fmla="*/ 0 h 32"/>
                <a:gd name="T8" fmla="*/ 3 w 36"/>
                <a:gd name="T9" fmla="*/ 0 h 32"/>
              </a:gdLst>
              <a:ahLst/>
              <a:cxnLst>
                <a:cxn ang="0">
                  <a:pos x="T0" y="T1"/>
                </a:cxn>
                <a:cxn ang="0">
                  <a:pos x="T2" y="T3"/>
                </a:cxn>
                <a:cxn ang="0">
                  <a:pos x="T4" y="T5"/>
                </a:cxn>
                <a:cxn ang="0">
                  <a:pos x="T6" y="T7"/>
                </a:cxn>
                <a:cxn ang="0">
                  <a:pos x="T8" y="T9"/>
                </a:cxn>
              </a:cxnLst>
              <a:rect l="0" t="0" r="r" b="b"/>
              <a:pathLst>
                <a:path w="36" h="32">
                  <a:moveTo>
                    <a:pt x="3" y="0"/>
                  </a:moveTo>
                  <a:cubicBezTo>
                    <a:pt x="3" y="9"/>
                    <a:pt x="2" y="17"/>
                    <a:pt x="0" y="25"/>
                  </a:cubicBezTo>
                  <a:cubicBezTo>
                    <a:pt x="33" y="32"/>
                    <a:pt x="33" y="32"/>
                    <a:pt x="33" y="32"/>
                  </a:cubicBezTo>
                  <a:cubicBezTo>
                    <a:pt x="35" y="22"/>
                    <a:pt x="36" y="11"/>
                    <a:pt x="36" y="0"/>
                  </a:cubicBezTo>
                  <a:lnTo>
                    <a:pt x="3"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3" name="Freeform 86">
              <a:extLst>
                <a:ext uri="{FF2B5EF4-FFF2-40B4-BE49-F238E27FC236}">
                  <a16:creationId xmlns:a16="http://schemas.microsoft.com/office/drawing/2014/main" id="{4F2B0129-9DFC-2547-A04A-34056DBCD8E1}"/>
                </a:ext>
              </a:extLst>
            </p:cNvPr>
            <p:cNvSpPr>
              <a:spLocks/>
            </p:cNvSpPr>
            <p:nvPr/>
          </p:nvSpPr>
          <p:spPr bwMode="auto">
            <a:xfrm>
              <a:off x="10097821" y="4053874"/>
              <a:ext cx="285530" cy="263426"/>
            </a:xfrm>
            <a:custGeom>
              <a:avLst/>
              <a:gdLst>
                <a:gd name="T0" fmla="*/ 7 w 40"/>
                <a:gd name="T1" fmla="*/ 0 h 37"/>
                <a:gd name="T2" fmla="*/ 0 w 40"/>
                <a:gd name="T3" fmla="*/ 24 h 37"/>
                <a:gd name="T4" fmla="*/ 31 w 40"/>
                <a:gd name="T5" fmla="*/ 37 h 37"/>
                <a:gd name="T6" fmla="*/ 40 w 40"/>
                <a:gd name="T7" fmla="*/ 7 h 37"/>
                <a:gd name="T8" fmla="*/ 7 w 40"/>
                <a:gd name="T9" fmla="*/ 0 h 37"/>
              </a:gdLst>
              <a:ahLst/>
              <a:cxnLst>
                <a:cxn ang="0">
                  <a:pos x="T0" y="T1"/>
                </a:cxn>
                <a:cxn ang="0">
                  <a:pos x="T2" y="T3"/>
                </a:cxn>
                <a:cxn ang="0">
                  <a:pos x="T4" y="T5"/>
                </a:cxn>
                <a:cxn ang="0">
                  <a:pos x="T6" y="T7"/>
                </a:cxn>
                <a:cxn ang="0">
                  <a:pos x="T8" y="T9"/>
                </a:cxn>
              </a:cxnLst>
              <a:rect l="0" t="0" r="r" b="b"/>
              <a:pathLst>
                <a:path w="40" h="37">
                  <a:moveTo>
                    <a:pt x="7" y="0"/>
                  </a:moveTo>
                  <a:cubicBezTo>
                    <a:pt x="5" y="9"/>
                    <a:pt x="3" y="17"/>
                    <a:pt x="0" y="24"/>
                  </a:cubicBezTo>
                  <a:cubicBezTo>
                    <a:pt x="31" y="37"/>
                    <a:pt x="31" y="37"/>
                    <a:pt x="31" y="37"/>
                  </a:cubicBezTo>
                  <a:cubicBezTo>
                    <a:pt x="35" y="27"/>
                    <a:pt x="38" y="17"/>
                    <a:pt x="40" y="7"/>
                  </a:cubicBezTo>
                  <a:lnTo>
                    <a:pt x="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4" name="Freeform 87">
              <a:extLst>
                <a:ext uri="{FF2B5EF4-FFF2-40B4-BE49-F238E27FC236}">
                  <a16:creationId xmlns:a16="http://schemas.microsoft.com/office/drawing/2014/main" id="{01A90805-C234-0748-B4D7-3D2B22025D4A}"/>
                </a:ext>
              </a:extLst>
            </p:cNvPr>
            <p:cNvSpPr>
              <a:spLocks/>
            </p:cNvSpPr>
            <p:nvPr/>
          </p:nvSpPr>
          <p:spPr bwMode="auto">
            <a:xfrm>
              <a:off x="9983609" y="4287825"/>
              <a:ext cx="305794" cy="285531"/>
            </a:xfrm>
            <a:custGeom>
              <a:avLst/>
              <a:gdLst>
                <a:gd name="T0" fmla="*/ 12 w 43"/>
                <a:gd name="T1" fmla="*/ 0 h 40"/>
                <a:gd name="T2" fmla="*/ 0 w 43"/>
                <a:gd name="T3" fmla="*/ 22 h 40"/>
                <a:gd name="T4" fmla="*/ 28 w 43"/>
                <a:gd name="T5" fmla="*/ 40 h 40"/>
                <a:gd name="T6" fmla="*/ 43 w 43"/>
                <a:gd name="T7" fmla="*/ 13 h 40"/>
                <a:gd name="T8" fmla="*/ 12 w 43"/>
                <a:gd name="T9" fmla="*/ 0 h 40"/>
              </a:gdLst>
              <a:ahLst/>
              <a:cxnLst>
                <a:cxn ang="0">
                  <a:pos x="T0" y="T1"/>
                </a:cxn>
                <a:cxn ang="0">
                  <a:pos x="T2" y="T3"/>
                </a:cxn>
                <a:cxn ang="0">
                  <a:pos x="T4" y="T5"/>
                </a:cxn>
                <a:cxn ang="0">
                  <a:pos x="T6" y="T7"/>
                </a:cxn>
                <a:cxn ang="0">
                  <a:pos x="T8" y="T9"/>
                </a:cxn>
              </a:cxnLst>
              <a:rect l="0" t="0" r="r" b="b"/>
              <a:pathLst>
                <a:path w="43" h="40">
                  <a:moveTo>
                    <a:pt x="12" y="0"/>
                  </a:moveTo>
                  <a:cubicBezTo>
                    <a:pt x="9" y="7"/>
                    <a:pt x="5" y="15"/>
                    <a:pt x="0" y="22"/>
                  </a:cubicBezTo>
                  <a:cubicBezTo>
                    <a:pt x="28" y="40"/>
                    <a:pt x="28" y="40"/>
                    <a:pt x="28" y="40"/>
                  </a:cubicBezTo>
                  <a:cubicBezTo>
                    <a:pt x="34" y="32"/>
                    <a:pt x="39" y="22"/>
                    <a:pt x="43" y="13"/>
                  </a:cubicBezTo>
                  <a:lnTo>
                    <a:pt x="1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5" name="Freeform 88">
              <a:extLst>
                <a:ext uri="{FF2B5EF4-FFF2-40B4-BE49-F238E27FC236}">
                  <a16:creationId xmlns:a16="http://schemas.microsoft.com/office/drawing/2014/main" id="{7533C8E9-1246-834D-93BC-1DF7ECE8F597}"/>
                </a:ext>
              </a:extLst>
            </p:cNvPr>
            <p:cNvSpPr>
              <a:spLocks/>
            </p:cNvSpPr>
            <p:nvPr/>
          </p:nvSpPr>
          <p:spPr bwMode="auto">
            <a:xfrm>
              <a:off x="9640972" y="4672831"/>
              <a:ext cx="307636" cy="313163"/>
            </a:xfrm>
            <a:custGeom>
              <a:avLst/>
              <a:gdLst>
                <a:gd name="T0" fmla="*/ 20 w 43"/>
                <a:gd name="T1" fmla="*/ 0 h 44"/>
                <a:gd name="T2" fmla="*/ 0 w 43"/>
                <a:gd name="T3" fmla="*/ 16 h 44"/>
                <a:gd name="T4" fmla="*/ 19 w 43"/>
                <a:gd name="T5" fmla="*/ 44 h 44"/>
                <a:gd name="T6" fmla="*/ 43 w 43"/>
                <a:gd name="T7" fmla="*/ 24 h 44"/>
                <a:gd name="T8" fmla="*/ 20 w 43"/>
                <a:gd name="T9" fmla="*/ 0 h 44"/>
              </a:gdLst>
              <a:ahLst/>
              <a:cxnLst>
                <a:cxn ang="0">
                  <a:pos x="T0" y="T1"/>
                </a:cxn>
                <a:cxn ang="0">
                  <a:pos x="T2" y="T3"/>
                </a:cxn>
                <a:cxn ang="0">
                  <a:pos x="T4" y="T5"/>
                </a:cxn>
                <a:cxn ang="0">
                  <a:pos x="T6" y="T7"/>
                </a:cxn>
                <a:cxn ang="0">
                  <a:pos x="T8" y="T9"/>
                </a:cxn>
              </a:cxnLst>
              <a:rect l="0" t="0" r="r" b="b"/>
              <a:pathLst>
                <a:path w="43" h="44">
                  <a:moveTo>
                    <a:pt x="20" y="0"/>
                  </a:moveTo>
                  <a:cubicBezTo>
                    <a:pt x="14" y="6"/>
                    <a:pt x="7" y="11"/>
                    <a:pt x="0" y="16"/>
                  </a:cubicBezTo>
                  <a:cubicBezTo>
                    <a:pt x="19" y="44"/>
                    <a:pt x="19" y="44"/>
                    <a:pt x="19" y="44"/>
                  </a:cubicBezTo>
                  <a:cubicBezTo>
                    <a:pt x="27" y="38"/>
                    <a:pt x="36" y="31"/>
                    <a:pt x="43" y="24"/>
                  </a:cubicBezTo>
                  <a:lnTo>
                    <a:pt x="2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6" name="Freeform 89">
              <a:extLst>
                <a:ext uri="{FF2B5EF4-FFF2-40B4-BE49-F238E27FC236}">
                  <a16:creationId xmlns:a16="http://schemas.microsoft.com/office/drawing/2014/main" id="{A48C71FA-5EE8-974D-9C23-F3C238723092}"/>
                </a:ext>
              </a:extLst>
            </p:cNvPr>
            <p:cNvSpPr>
              <a:spLocks/>
            </p:cNvSpPr>
            <p:nvPr/>
          </p:nvSpPr>
          <p:spPr bwMode="auto">
            <a:xfrm>
              <a:off x="9827027" y="4494144"/>
              <a:ext cx="320531" cy="307637"/>
            </a:xfrm>
            <a:custGeom>
              <a:avLst/>
              <a:gdLst>
                <a:gd name="T0" fmla="*/ 17 w 45"/>
                <a:gd name="T1" fmla="*/ 0 h 43"/>
                <a:gd name="T2" fmla="*/ 0 w 45"/>
                <a:gd name="T3" fmla="*/ 19 h 43"/>
                <a:gd name="T4" fmla="*/ 24 w 45"/>
                <a:gd name="T5" fmla="*/ 43 h 43"/>
                <a:gd name="T6" fmla="*/ 45 w 45"/>
                <a:gd name="T7" fmla="*/ 19 h 43"/>
                <a:gd name="T8" fmla="*/ 17 w 45"/>
                <a:gd name="T9" fmla="*/ 0 h 43"/>
              </a:gdLst>
              <a:ahLst/>
              <a:cxnLst>
                <a:cxn ang="0">
                  <a:pos x="T0" y="T1"/>
                </a:cxn>
                <a:cxn ang="0">
                  <a:pos x="T2" y="T3"/>
                </a:cxn>
                <a:cxn ang="0">
                  <a:pos x="T4" y="T5"/>
                </a:cxn>
                <a:cxn ang="0">
                  <a:pos x="T6" y="T7"/>
                </a:cxn>
                <a:cxn ang="0">
                  <a:pos x="T8" y="T9"/>
                </a:cxn>
              </a:cxnLst>
              <a:rect l="0" t="0" r="r" b="b"/>
              <a:pathLst>
                <a:path w="45" h="43">
                  <a:moveTo>
                    <a:pt x="17" y="0"/>
                  </a:moveTo>
                  <a:cubicBezTo>
                    <a:pt x="12" y="7"/>
                    <a:pt x="6" y="13"/>
                    <a:pt x="0" y="19"/>
                  </a:cubicBezTo>
                  <a:cubicBezTo>
                    <a:pt x="24" y="43"/>
                    <a:pt x="24" y="43"/>
                    <a:pt x="24" y="43"/>
                  </a:cubicBezTo>
                  <a:cubicBezTo>
                    <a:pt x="32" y="35"/>
                    <a:pt x="38" y="27"/>
                    <a:pt x="45" y="19"/>
                  </a:cubicBezTo>
                  <a:lnTo>
                    <a:pt x="1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7" name="Freeform 90">
              <a:extLst>
                <a:ext uri="{FF2B5EF4-FFF2-40B4-BE49-F238E27FC236}">
                  <a16:creationId xmlns:a16="http://schemas.microsoft.com/office/drawing/2014/main" id="{05E4C973-2987-7844-809A-EE324EFEDDC2}"/>
                </a:ext>
              </a:extLst>
            </p:cNvPr>
            <p:cNvSpPr>
              <a:spLocks/>
            </p:cNvSpPr>
            <p:nvPr/>
          </p:nvSpPr>
          <p:spPr bwMode="auto">
            <a:xfrm>
              <a:off x="8964908" y="4973099"/>
              <a:ext cx="221056" cy="248689"/>
            </a:xfrm>
            <a:custGeom>
              <a:avLst/>
              <a:gdLst>
                <a:gd name="T0" fmla="*/ 24 w 31"/>
                <a:gd name="T1" fmla="*/ 0 h 35"/>
                <a:gd name="T2" fmla="*/ 2 w 31"/>
                <a:gd name="T3" fmla="*/ 2 h 35"/>
                <a:gd name="T4" fmla="*/ 0 w 31"/>
                <a:gd name="T5" fmla="*/ 2 h 35"/>
                <a:gd name="T6" fmla="*/ 0 w 31"/>
                <a:gd name="T7" fmla="*/ 35 h 35"/>
                <a:gd name="T8" fmla="*/ 2 w 31"/>
                <a:gd name="T9" fmla="*/ 35 h 35"/>
                <a:gd name="T10" fmla="*/ 31 w 31"/>
                <a:gd name="T11" fmla="*/ 33 h 35"/>
                <a:gd name="T12" fmla="*/ 24 w 3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1" h="35">
                  <a:moveTo>
                    <a:pt x="24" y="0"/>
                  </a:moveTo>
                  <a:cubicBezTo>
                    <a:pt x="17" y="1"/>
                    <a:pt x="9" y="2"/>
                    <a:pt x="2" y="2"/>
                  </a:cubicBezTo>
                  <a:cubicBezTo>
                    <a:pt x="1" y="2"/>
                    <a:pt x="1" y="2"/>
                    <a:pt x="0" y="2"/>
                  </a:cubicBezTo>
                  <a:cubicBezTo>
                    <a:pt x="0" y="35"/>
                    <a:pt x="0" y="35"/>
                    <a:pt x="0" y="35"/>
                  </a:cubicBezTo>
                  <a:cubicBezTo>
                    <a:pt x="1" y="35"/>
                    <a:pt x="1" y="35"/>
                    <a:pt x="2" y="35"/>
                  </a:cubicBezTo>
                  <a:cubicBezTo>
                    <a:pt x="11" y="35"/>
                    <a:pt x="21" y="35"/>
                    <a:pt x="31" y="33"/>
                  </a:cubicBezTo>
                  <a:lnTo>
                    <a:pt x="24"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8" name="Freeform 91">
              <a:extLst>
                <a:ext uri="{FF2B5EF4-FFF2-40B4-BE49-F238E27FC236}">
                  <a16:creationId xmlns:a16="http://schemas.microsoft.com/office/drawing/2014/main" id="{887D3F91-02D6-EE4D-85AA-4DFDF428B7B4}"/>
                </a:ext>
              </a:extLst>
            </p:cNvPr>
            <p:cNvSpPr>
              <a:spLocks/>
            </p:cNvSpPr>
            <p:nvPr/>
          </p:nvSpPr>
          <p:spPr bwMode="auto">
            <a:xfrm>
              <a:off x="8964908" y="2335162"/>
              <a:ext cx="221056" cy="248689"/>
            </a:xfrm>
            <a:custGeom>
              <a:avLst/>
              <a:gdLst>
                <a:gd name="T0" fmla="*/ 0 w 31"/>
                <a:gd name="T1" fmla="*/ 33 h 35"/>
                <a:gd name="T2" fmla="*/ 2 w 31"/>
                <a:gd name="T3" fmla="*/ 33 h 35"/>
                <a:gd name="T4" fmla="*/ 24 w 31"/>
                <a:gd name="T5" fmla="*/ 35 h 35"/>
                <a:gd name="T6" fmla="*/ 31 w 31"/>
                <a:gd name="T7" fmla="*/ 2 h 35"/>
                <a:gd name="T8" fmla="*/ 2 w 31"/>
                <a:gd name="T9" fmla="*/ 0 h 35"/>
                <a:gd name="T10" fmla="*/ 0 w 31"/>
                <a:gd name="T11" fmla="*/ 0 h 35"/>
                <a:gd name="T12" fmla="*/ 0 w 31"/>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1" h="35">
                  <a:moveTo>
                    <a:pt x="0" y="33"/>
                  </a:moveTo>
                  <a:cubicBezTo>
                    <a:pt x="1" y="33"/>
                    <a:pt x="1" y="33"/>
                    <a:pt x="2" y="33"/>
                  </a:cubicBezTo>
                  <a:cubicBezTo>
                    <a:pt x="9" y="33"/>
                    <a:pt x="17" y="34"/>
                    <a:pt x="24" y="35"/>
                  </a:cubicBezTo>
                  <a:cubicBezTo>
                    <a:pt x="31" y="2"/>
                    <a:pt x="31" y="2"/>
                    <a:pt x="31" y="2"/>
                  </a:cubicBezTo>
                  <a:cubicBezTo>
                    <a:pt x="21" y="1"/>
                    <a:pt x="11" y="0"/>
                    <a:pt x="2" y="0"/>
                  </a:cubicBezTo>
                  <a:cubicBezTo>
                    <a:pt x="1" y="0"/>
                    <a:pt x="1" y="0"/>
                    <a:pt x="0" y="0"/>
                  </a:cubicBezTo>
                  <a:lnTo>
                    <a:pt x="0" y="3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79" name="Freeform 92">
              <a:extLst>
                <a:ext uri="{FF2B5EF4-FFF2-40B4-BE49-F238E27FC236}">
                  <a16:creationId xmlns:a16="http://schemas.microsoft.com/office/drawing/2014/main" id="{9346ED1D-B477-A646-94AF-63DEAE463785}"/>
                </a:ext>
              </a:extLst>
            </p:cNvPr>
            <p:cNvSpPr>
              <a:spLocks/>
            </p:cNvSpPr>
            <p:nvPr/>
          </p:nvSpPr>
          <p:spPr bwMode="auto">
            <a:xfrm>
              <a:off x="10162296" y="3517813"/>
              <a:ext cx="256056" cy="228425"/>
            </a:xfrm>
            <a:custGeom>
              <a:avLst/>
              <a:gdLst>
                <a:gd name="T0" fmla="*/ 0 w 36"/>
                <a:gd name="T1" fmla="*/ 7 h 32"/>
                <a:gd name="T2" fmla="*/ 3 w 36"/>
                <a:gd name="T3" fmla="*/ 32 h 32"/>
                <a:gd name="T4" fmla="*/ 36 w 36"/>
                <a:gd name="T5" fmla="*/ 32 h 32"/>
                <a:gd name="T6" fmla="*/ 33 w 36"/>
                <a:gd name="T7" fmla="*/ 0 h 32"/>
                <a:gd name="T8" fmla="*/ 0 w 36"/>
                <a:gd name="T9" fmla="*/ 7 h 32"/>
              </a:gdLst>
              <a:ahLst/>
              <a:cxnLst>
                <a:cxn ang="0">
                  <a:pos x="T0" y="T1"/>
                </a:cxn>
                <a:cxn ang="0">
                  <a:pos x="T2" y="T3"/>
                </a:cxn>
                <a:cxn ang="0">
                  <a:pos x="T4" y="T5"/>
                </a:cxn>
                <a:cxn ang="0">
                  <a:pos x="T6" y="T7"/>
                </a:cxn>
                <a:cxn ang="0">
                  <a:pos x="T8" y="T9"/>
                </a:cxn>
              </a:cxnLst>
              <a:rect l="0" t="0" r="r" b="b"/>
              <a:pathLst>
                <a:path w="36" h="32">
                  <a:moveTo>
                    <a:pt x="0" y="7"/>
                  </a:moveTo>
                  <a:cubicBezTo>
                    <a:pt x="2" y="15"/>
                    <a:pt x="3" y="23"/>
                    <a:pt x="3" y="32"/>
                  </a:cubicBezTo>
                  <a:cubicBezTo>
                    <a:pt x="36" y="32"/>
                    <a:pt x="36" y="32"/>
                    <a:pt x="36" y="32"/>
                  </a:cubicBezTo>
                  <a:cubicBezTo>
                    <a:pt x="36" y="21"/>
                    <a:pt x="35" y="11"/>
                    <a:pt x="33" y="0"/>
                  </a:cubicBezTo>
                  <a:lnTo>
                    <a:pt x="0" y="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0" name="Freeform 93">
              <a:extLst>
                <a:ext uri="{FF2B5EF4-FFF2-40B4-BE49-F238E27FC236}">
                  <a16:creationId xmlns:a16="http://schemas.microsoft.com/office/drawing/2014/main" id="{A9C9DD3B-482B-E549-82C6-4DC43F273C66}"/>
                </a:ext>
              </a:extLst>
            </p:cNvPr>
            <p:cNvSpPr>
              <a:spLocks/>
            </p:cNvSpPr>
            <p:nvPr/>
          </p:nvSpPr>
          <p:spPr bwMode="auto">
            <a:xfrm>
              <a:off x="9640972" y="2578324"/>
              <a:ext cx="307636" cy="305794"/>
            </a:xfrm>
            <a:custGeom>
              <a:avLst/>
              <a:gdLst>
                <a:gd name="T0" fmla="*/ 0 w 43"/>
                <a:gd name="T1" fmla="*/ 28 h 43"/>
                <a:gd name="T2" fmla="*/ 20 w 43"/>
                <a:gd name="T3" fmla="*/ 43 h 43"/>
                <a:gd name="T4" fmla="*/ 43 w 43"/>
                <a:gd name="T5" fmla="*/ 19 h 43"/>
                <a:gd name="T6" fmla="*/ 19 w 43"/>
                <a:gd name="T7" fmla="*/ 0 h 43"/>
                <a:gd name="T8" fmla="*/ 0 w 43"/>
                <a:gd name="T9" fmla="*/ 28 h 43"/>
              </a:gdLst>
              <a:ahLst/>
              <a:cxnLst>
                <a:cxn ang="0">
                  <a:pos x="T0" y="T1"/>
                </a:cxn>
                <a:cxn ang="0">
                  <a:pos x="T2" y="T3"/>
                </a:cxn>
                <a:cxn ang="0">
                  <a:pos x="T4" y="T5"/>
                </a:cxn>
                <a:cxn ang="0">
                  <a:pos x="T6" y="T7"/>
                </a:cxn>
                <a:cxn ang="0">
                  <a:pos x="T8" y="T9"/>
                </a:cxn>
              </a:cxnLst>
              <a:rect l="0" t="0" r="r" b="b"/>
              <a:pathLst>
                <a:path w="43" h="43">
                  <a:moveTo>
                    <a:pt x="0" y="28"/>
                  </a:moveTo>
                  <a:cubicBezTo>
                    <a:pt x="7" y="32"/>
                    <a:pt x="14" y="37"/>
                    <a:pt x="20" y="43"/>
                  </a:cubicBezTo>
                  <a:cubicBezTo>
                    <a:pt x="43" y="19"/>
                    <a:pt x="43" y="19"/>
                    <a:pt x="43" y="19"/>
                  </a:cubicBezTo>
                  <a:cubicBezTo>
                    <a:pt x="36" y="12"/>
                    <a:pt x="27" y="5"/>
                    <a:pt x="19" y="0"/>
                  </a:cubicBezTo>
                  <a:lnTo>
                    <a:pt x="0" y="2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1" name="Freeform 94">
              <a:extLst>
                <a:ext uri="{FF2B5EF4-FFF2-40B4-BE49-F238E27FC236}">
                  <a16:creationId xmlns:a16="http://schemas.microsoft.com/office/drawing/2014/main" id="{8D3A5B8B-12F7-DE49-9C96-417B6A4D8317}"/>
                </a:ext>
              </a:extLst>
            </p:cNvPr>
            <p:cNvSpPr>
              <a:spLocks/>
            </p:cNvSpPr>
            <p:nvPr/>
          </p:nvSpPr>
          <p:spPr bwMode="auto">
            <a:xfrm>
              <a:off x="9827027" y="2755169"/>
              <a:ext cx="320531" cy="307637"/>
            </a:xfrm>
            <a:custGeom>
              <a:avLst/>
              <a:gdLst>
                <a:gd name="T0" fmla="*/ 0 w 45"/>
                <a:gd name="T1" fmla="*/ 24 h 43"/>
                <a:gd name="T2" fmla="*/ 17 w 45"/>
                <a:gd name="T3" fmla="*/ 43 h 43"/>
                <a:gd name="T4" fmla="*/ 45 w 45"/>
                <a:gd name="T5" fmla="*/ 24 h 43"/>
                <a:gd name="T6" fmla="*/ 24 w 45"/>
                <a:gd name="T7" fmla="*/ 0 h 43"/>
                <a:gd name="T8" fmla="*/ 0 w 45"/>
                <a:gd name="T9" fmla="*/ 24 h 43"/>
              </a:gdLst>
              <a:ahLst/>
              <a:cxnLst>
                <a:cxn ang="0">
                  <a:pos x="T0" y="T1"/>
                </a:cxn>
                <a:cxn ang="0">
                  <a:pos x="T2" y="T3"/>
                </a:cxn>
                <a:cxn ang="0">
                  <a:pos x="T4" y="T5"/>
                </a:cxn>
                <a:cxn ang="0">
                  <a:pos x="T6" y="T7"/>
                </a:cxn>
                <a:cxn ang="0">
                  <a:pos x="T8" y="T9"/>
                </a:cxn>
              </a:cxnLst>
              <a:rect l="0" t="0" r="r" b="b"/>
              <a:pathLst>
                <a:path w="45" h="43">
                  <a:moveTo>
                    <a:pt x="0" y="24"/>
                  </a:moveTo>
                  <a:cubicBezTo>
                    <a:pt x="6" y="30"/>
                    <a:pt x="12" y="36"/>
                    <a:pt x="17" y="43"/>
                  </a:cubicBezTo>
                  <a:cubicBezTo>
                    <a:pt x="45" y="24"/>
                    <a:pt x="45" y="24"/>
                    <a:pt x="45" y="24"/>
                  </a:cubicBezTo>
                  <a:cubicBezTo>
                    <a:pt x="38" y="16"/>
                    <a:pt x="32" y="8"/>
                    <a:pt x="24" y="0"/>
                  </a:cubicBezTo>
                  <a:lnTo>
                    <a:pt x="0" y="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2" name="Freeform 95">
              <a:extLst>
                <a:ext uri="{FF2B5EF4-FFF2-40B4-BE49-F238E27FC236}">
                  <a16:creationId xmlns:a16="http://schemas.microsoft.com/office/drawing/2014/main" id="{E783723E-A49D-E944-94BC-F954A7B4FA30}"/>
                </a:ext>
              </a:extLst>
            </p:cNvPr>
            <p:cNvSpPr>
              <a:spLocks/>
            </p:cNvSpPr>
            <p:nvPr/>
          </p:nvSpPr>
          <p:spPr bwMode="auto">
            <a:xfrm>
              <a:off x="9983609" y="2983594"/>
              <a:ext cx="305794" cy="285531"/>
            </a:xfrm>
            <a:custGeom>
              <a:avLst/>
              <a:gdLst>
                <a:gd name="T0" fmla="*/ 0 w 43"/>
                <a:gd name="T1" fmla="*/ 19 h 40"/>
                <a:gd name="T2" fmla="*/ 12 w 43"/>
                <a:gd name="T3" fmla="*/ 40 h 40"/>
                <a:gd name="T4" fmla="*/ 43 w 43"/>
                <a:gd name="T5" fmla="*/ 28 h 40"/>
                <a:gd name="T6" fmla="*/ 28 w 43"/>
                <a:gd name="T7" fmla="*/ 0 h 40"/>
                <a:gd name="T8" fmla="*/ 0 w 43"/>
                <a:gd name="T9" fmla="*/ 19 h 40"/>
              </a:gdLst>
              <a:ahLst/>
              <a:cxnLst>
                <a:cxn ang="0">
                  <a:pos x="T0" y="T1"/>
                </a:cxn>
                <a:cxn ang="0">
                  <a:pos x="T2" y="T3"/>
                </a:cxn>
                <a:cxn ang="0">
                  <a:pos x="T4" y="T5"/>
                </a:cxn>
                <a:cxn ang="0">
                  <a:pos x="T6" y="T7"/>
                </a:cxn>
                <a:cxn ang="0">
                  <a:pos x="T8" y="T9"/>
                </a:cxn>
              </a:cxnLst>
              <a:rect l="0" t="0" r="r" b="b"/>
              <a:pathLst>
                <a:path w="43" h="40">
                  <a:moveTo>
                    <a:pt x="0" y="19"/>
                  </a:moveTo>
                  <a:cubicBezTo>
                    <a:pt x="5" y="25"/>
                    <a:pt x="9" y="33"/>
                    <a:pt x="12" y="40"/>
                  </a:cubicBezTo>
                  <a:cubicBezTo>
                    <a:pt x="43" y="28"/>
                    <a:pt x="43" y="28"/>
                    <a:pt x="43" y="28"/>
                  </a:cubicBezTo>
                  <a:cubicBezTo>
                    <a:pt x="39" y="18"/>
                    <a:pt x="34" y="9"/>
                    <a:pt x="28" y="0"/>
                  </a:cubicBezTo>
                  <a:lnTo>
                    <a:pt x="0" y="1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3" name="Freeform 96">
              <a:extLst>
                <a:ext uri="{FF2B5EF4-FFF2-40B4-BE49-F238E27FC236}">
                  <a16:creationId xmlns:a16="http://schemas.microsoft.com/office/drawing/2014/main" id="{3D75780B-937D-0D47-A88E-FC924C4E27A4}"/>
                </a:ext>
              </a:extLst>
            </p:cNvPr>
            <p:cNvSpPr>
              <a:spLocks/>
            </p:cNvSpPr>
            <p:nvPr/>
          </p:nvSpPr>
          <p:spPr bwMode="auto">
            <a:xfrm>
              <a:off x="10097821" y="3239650"/>
              <a:ext cx="285530" cy="265267"/>
            </a:xfrm>
            <a:custGeom>
              <a:avLst/>
              <a:gdLst>
                <a:gd name="T0" fmla="*/ 31 w 40"/>
                <a:gd name="T1" fmla="*/ 0 h 37"/>
                <a:gd name="T2" fmla="*/ 0 w 40"/>
                <a:gd name="T3" fmla="*/ 13 h 37"/>
                <a:gd name="T4" fmla="*/ 7 w 40"/>
                <a:gd name="T5" fmla="*/ 37 h 37"/>
                <a:gd name="T6" fmla="*/ 40 w 40"/>
                <a:gd name="T7" fmla="*/ 30 h 37"/>
                <a:gd name="T8" fmla="*/ 31 w 40"/>
                <a:gd name="T9" fmla="*/ 0 h 37"/>
              </a:gdLst>
              <a:ahLst/>
              <a:cxnLst>
                <a:cxn ang="0">
                  <a:pos x="T0" y="T1"/>
                </a:cxn>
                <a:cxn ang="0">
                  <a:pos x="T2" y="T3"/>
                </a:cxn>
                <a:cxn ang="0">
                  <a:pos x="T4" y="T5"/>
                </a:cxn>
                <a:cxn ang="0">
                  <a:pos x="T6" y="T7"/>
                </a:cxn>
                <a:cxn ang="0">
                  <a:pos x="T8" y="T9"/>
                </a:cxn>
              </a:cxnLst>
              <a:rect l="0" t="0" r="r" b="b"/>
              <a:pathLst>
                <a:path w="40" h="37">
                  <a:moveTo>
                    <a:pt x="31" y="0"/>
                  </a:moveTo>
                  <a:cubicBezTo>
                    <a:pt x="0" y="13"/>
                    <a:pt x="0" y="13"/>
                    <a:pt x="0" y="13"/>
                  </a:cubicBezTo>
                  <a:cubicBezTo>
                    <a:pt x="3" y="21"/>
                    <a:pt x="5" y="29"/>
                    <a:pt x="7" y="37"/>
                  </a:cubicBezTo>
                  <a:cubicBezTo>
                    <a:pt x="40" y="30"/>
                    <a:pt x="40" y="30"/>
                    <a:pt x="40" y="30"/>
                  </a:cubicBezTo>
                  <a:cubicBezTo>
                    <a:pt x="38" y="20"/>
                    <a:pt x="35" y="10"/>
                    <a:pt x="31"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4" name="Freeform 97">
              <a:extLst>
                <a:ext uri="{FF2B5EF4-FFF2-40B4-BE49-F238E27FC236}">
                  <a16:creationId xmlns:a16="http://schemas.microsoft.com/office/drawing/2014/main" id="{7D828CE8-2BE8-2247-9AB9-58051D84B610}"/>
                </a:ext>
              </a:extLst>
            </p:cNvPr>
            <p:cNvSpPr>
              <a:spLocks/>
            </p:cNvSpPr>
            <p:nvPr/>
          </p:nvSpPr>
          <p:spPr bwMode="auto">
            <a:xfrm>
              <a:off x="9427284" y="2442006"/>
              <a:ext cx="292899" cy="300269"/>
            </a:xfrm>
            <a:custGeom>
              <a:avLst/>
              <a:gdLst>
                <a:gd name="T0" fmla="*/ 0 w 41"/>
                <a:gd name="T1" fmla="*/ 31 h 42"/>
                <a:gd name="T2" fmla="*/ 22 w 41"/>
                <a:gd name="T3" fmla="*/ 42 h 42"/>
                <a:gd name="T4" fmla="*/ 41 w 41"/>
                <a:gd name="T5" fmla="*/ 14 h 42"/>
                <a:gd name="T6" fmla="*/ 13 w 41"/>
                <a:gd name="T7" fmla="*/ 0 h 42"/>
                <a:gd name="T8" fmla="*/ 0 w 41"/>
                <a:gd name="T9" fmla="*/ 31 h 42"/>
              </a:gdLst>
              <a:ahLst/>
              <a:cxnLst>
                <a:cxn ang="0">
                  <a:pos x="T0" y="T1"/>
                </a:cxn>
                <a:cxn ang="0">
                  <a:pos x="T2" y="T3"/>
                </a:cxn>
                <a:cxn ang="0">
                  <a:pos x="T4" y="T5"/>
                </a:cxn>
                <a:cxn ang="0">
                  <a:pos x="T6" y="T7"/>
                </a:cxn>
                <a:cxn ang="0">
                  <a:pos x="T8" y="T9"/>
                </a:cxn>
              </a:cxnLst>
              <a:rect l="0" t="0" r="r" b="b"/>
              <a:pathLst>
                <a:path w="41" h="42">
                  <a:moveTo>
                    <a:pt x="0" y="31"/>
                  </a:moveTo>
                  <a:cubicBezTo>
                    <a:pt x="8" y="34"/>
                    <a:pt x="15" y="38"/>
                    <a:pt x="22" y="42"/>
                  </a:cubicBezTo>
                  <a:cubicBezTo>
                    <a:pt x="41" y="14"/>
                    <a:pt x="41" y="14"/>
                    <a:pt x="41" y="14"/>
                  </a:cubicBezTo>
                  <a:cubicBezTo>
                    <a:pt x="32" y="8"/>
                    <a:pt x="23" y="4"/>
                    <a:pt x="13" y="0"/>
                  </a:cubicBezTo>
                  <a:lnTo>
                    <a:pt x="0" y="3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5" name="Freeform 98">
              <a:extLst>
                <a:ext uri="{FF2B5EF4-FFF2-40B4-BE49-F238E27FC236}">
                  <a16:creationId xmlns:a16="http://schemas.microsoft.com/office/drawing/2014/main" id="{B4A6A4CF-A586-0E4A-AD1F-55ED3C0694F5}"/>
                </a:ext>
              </a:extLst>
            </p:cNvPr>
            <p:cNvSpPr>
              <a:spLocks/>
            </p:cNvSpPr>
            <p:nvPr/>
          </p:nvSpPr>
          <p:spPr bwMode="auto">
            <a:xfrm>
              <a:off x="9198860" y="4923361"/>
              <a:ext cx="257899" cy="276320"/>
            </a:xfrm>
            <a:custGeom>
              <a:avLst/>
              <a:gdLst>
                <a:gd name="T0" fmla="*/ 36 w 36"/>
                <a:gd name="T1" fmla="*/ 31 h 39"/>
                <a:gd name="T2" fmla="*/ 24 w 36"/>
                <a:gd name="T3" fmla="*/ 0 h 39"/>
                <a:gd name="T4" fmla="*/ 0 w 36"/>
                <a:gd name="T5" fmla="*/ 6 h 39"/>
                <a:gd name="T6" fmla="*/ 7 w 36"/>
                <a:gd name="T7" fmla="*/ 39 h 39"/>
                <a:gd name="T8" fmla="*/ 36 w 36"/>
                <a:gd name="T9" fmla="*/ 31 h 39"/>
              </a:gdLst>
              <a:ahLst/>
              <a:cxnLst>
                <a:cxn ang="0">
                  <a:pos x="T0" y="T1"/>
                </a:cxn>
                <a:cxn ang="0">
                  <a:pos x="T2" y="T3"/>
                </a:cxn>
                <a:cxn ang="0">
                  <a:pos x="T4" y="T5"/>
                </a:cxn>
                <a:cxn ang="0">
                  <a:pos x="T6" y="T7"/>
                </a:cxn>
                <a:cxn ang="0">
                  <a:pos x="T8" y="T9"/>
                </a:cxn>
              </a:cxnLst>
              <a:rect l="0" t="0" r="r" b="b"/>
              <a:pathLst>
                <a:path w="36" h="39">
                  <a:moveTo>
                    <a:pt x="36" y="31"/>
                  </a:moveTo>
                  <a:cubicBezTo>
                    <a:pt x="24" y="0"/>
                    <a:pt x="24" y="0"/>
                    <a:pt x="24" y="0"/>
                  </a:cubicBezTo>
                  <a:cubicBezTo>
                    <a:pt x="16" y="2"/>
                    <a:pt x="8" y="4"/>
                    <a:pt x="0" y="6"/>
                  </a:cubicBezTo>
                  <a:cubicBezTo>
                    <a:pt x="7" y="39"/>
                    <a:pt x="7" y="39"/>
                    <a:pt x="7" y="39"/>
                  </a:cubicBezTo>
                  <a:cubicBezTo>
                    <a:pt x="17" y="37"/>
                    <a:pt x="27" y="34"/>
                    <a:pt x="36" y="31"/>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6" name="Freeform 99">
              <a:extLst>
                <a:ext uri="{FF2B5EF4-FFF2-40B4-BE49-F238E27FC236}">
                  <a16:creationId xmlns:a16="http://schemas.microsoft.com/office/drawing/2014/main" id="{E708DD54-1790-F245-8EEB-546E73FE6545}"/>
                </a:ext>
              </a:extLst>
            </p:cNvPr>
            <p:cNvSpPr>
              <a:spLocks/>
            </p:cNvSpPr>
            <p:nvPr/>
          </p:nvSpPr>
          <p:spPr bwMode="auto">
            <a:xfrm>
              <a:off x="9427284" y="4822044"/>
              <a:ext cx="292899" cy="292900"/>
            </a:xfrm>
            <a:custGeom>
              <a:avLst/>
              <a:gdLst>
                <a:gd name="T0" fmla="*/ 22 w 41"/>
                <a:gd name="T1" fmla="*/ 0 h 41"/>
                <a:gd name="T2" fmla="*/ 0 w 41"/>
                <a:gd name="T3" fmla="*/ 10 h 41"/>
                <a:gd name="T4" fmla="*/ 13 w 41"/>
                <a:gd name="T5" fmla="*/ 41 h 41"/>
                <a:gd name="T6" fmla="*/ 41 w 41"/>
                <a:gd name="T7" fmla="*/ 28 h 41"/>
                <a:gd name="T8" fmla="*/ 22 w 41"/>
                <a:gd name="T9" fmla="*/ 0 h 41"/>
              </a:gdLst>
              <a:ahLst/>
              <a:cxnLst>
                <a:cxn ang="0">
                  <a:pos x="T0" y="T1"/>
                </a:cxn>
                <a:cxn ang="0">
                  <a:pos x="T2" y="T3"/>
                </a:cxn>
                <a:cxn ang="0">
                  <a:pos x="T4" y="T5"/>
                </a:cxn>
                <a:cxn ang="0">
                  <a:pos x="T6" y="T7"/>
                </a:cxn>
                <a:cxn ang="0">
                  <a:pos x="T8" y="T9"/>
                </a:cxn>
              </a:cxnLst>
              <a:rect l="0" t="0" r="r" b="b"/>
              <a:pathLst>
                <a:path w="41" h="41">
                  <a:moveTo>
                    <a:pt x="22" y="0"/>
                  </a:moveTo>
                  <a:cubicBezTo>
                    <a:pt x="15" y="4"/>
                    <a:pt x="8" y="7"/>
                    <a:pt x="0" y="10"/>
                  </a:cubicBezTo>
                  <a:cubicBezTo>
                    <a:pt x="13" y="41"/>
                    <a:pt x="13" y="41"/>
                    <a:pt x="13" y="41"/>
                  </a:cubicBezTo>
                  <a:cubicBezTo>
                    <a:pt x="23" y="37"/>
                    <a:pt x="32" y="33"/>
                    <a:pt x="41" y="28"/>
                  </a:cubicBezTo>
                  <a:lnTo>
                    <a:pt x="2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7" name="Freeform 100">
              <a:extLst>
                <a:ext uri="{FF2B5EF4-FFF2-40B4-BE49-F238E27FC236}">
                  <a16:creationId xmlns:a16="http://schemas.microsoft.com/office/drawing/2014/main" id="{B264AD41-7B20-B447-B907-142CE09BCE5A}"/>
                </a:ext>
              </a:extLst>
            </p:cNvPr>
            <p:cNvSpPr>
              <a:spLocks/>
            </p:cNvSpPr>
            <p:nvPr/>
          </p:nvSpPr>
          <p:spPr bwMode="auto">
            <a:xfrm>
              <a:off x="9198860" y="2357268"/>
              <a:ext cx="265267" cy="283689"/>
            </a:xfrm>
            <a:custGeom>
              <a:avLst/>
              <a:gdLst>
                <a:gd name="T0" fmla="*/ 0 w 37"/>
                <a:gd name="T1" fmla="*/ 33 h 40"/>
                <a:gd name="T2" fmla="*/ 24 w 37"/>
                <a:gd name="T3" fmla="*/ 40 h 40"/>
                <a:gd name="T4" fmla="*/ 37 w 37"/>
                <a:gd name="T5" fmla="*/ 9 h 40"/>
                <a:gd name="T6" fmla="*/ 7 w 37"/>
                <a:gd name="T7" fmla="*/ 0 h 40"/>
                <a:gd name="T8" fmla="*/ 0 w 37"/>
                <a:gd name="T9" fmla="*/ 33 h 40"/>
              </a:gdLst>
              <a:ahLst/>
              <a:cxnLst>
                <a:cxn ang="0">
                  <a:pos x="T0" y="T1"/>
                </a:cxn>
                <a:cxn ang="0">
                  <a:pos x="T2" y="T3"/>
                </a:cxn>
                <a:cxn ang="0">
                  <a:pos x="T4" y="T5"/>
                </a:cxn>
                <a:cxn ang="0">
                  <a:pos x="T6" y="T7"/>
                </a:cxn>
                <a:cxn ang="0">
                  <a:pos x="T8" y="T9"/>
                </a:cxn>
              </a:cxnLst>
              <a:rect l="0" t="0" r="r" b="b"/>
              <a:pathLst>
                <a:path w="37" h="40">
                  <a:moveTo>
                    <a:pt x="0" y="33"/>
                  </a:moveTo>
                  <a:cubicBezTo>
                    <a:pt x="8" y="35"/>
                    <a:pt x="16" y="37"/>
                    <a:pt x="24" y="40"/>
                  </a:cubicBezTo>
                  <a:cubicBezTo>
                    <a:pt x="37" y="9"/>
                    <a:pt x="37" y="9"/>
                    <a:pt x="37" y="9"/>
                  </a:cubicBezTo>
                  <a:cubicBezTo>
                    <a:pt x="27" y="5"/>
                    <a:pt x="17" y="2"/>
                    <a:pt x="7" y="0"/>
                  </a:cubicBezTo>
                  <a:lnTo>
                    <a:pt x="0" y="3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8" name="Freeform 101">
              <a:extLst>
                <a:ext uri="{FF2B5EF4-FFF2-40B4-BE49-F238E27FC236}">
                  <a16:creationId xmlns:a16="http://schemas.microsoft.com/office/drawing/2014/main" id="{F9D86082-0DA3-204F-91F2-49883E6FE5E0}"/>
                </a:ext>
              </a:extLst>
            </p:cNvPr>
            <p:cNvSpPr>
              <a:spLocks/>
            </p:cNvSpPr>
            <p:nvPr/>
          </p:nvSpPr>
          <p:spPr bwMode="auto">
            <a:xfrm>
              <a:off x="8137790" y="4252824"/>
              <a:ext cx="213688" cy="206319"/>
            </a:xfrm>
            <a:custGeom>
              <a:avLst/>
              <a:gdLst>
                <a:gd name="T0" fmla="*/ 30 w 30"/>
                <a:gd name="T1" fmla="*/ 13 h 29"/>
                <a:gd name="T2" fmla="*/ 20 w 30"/>
                <a:gd name="T3" fmla="*/ 0 h 29"/>
                <a:gd name="T4" fmla="*/ 0 w 30"/>
                <a:gd name="T5" fmla="*/ 13 h 29"/>
                <a:gd name="T6" fmla="*/ 13 w 30"/>
                <a:gd name="T7" fmla="*/ 29 h 29"/>
                <a:gd name="T8" fmla="*/ 30 w 30"/>
                <a:gd name="T9" fmla="*/ 13 h 29"/>
              </a:gdLst>
              <a:ahLst/>
              <a:cxnLst>
                <a:cxn ang="0">
                  <a:pos x="T0" y="T1"/>
                </a:cxn>
                <a:cxn ang="0">
                  <a:pos x="T2" y="T3"/>
                </a:cxn>
                <a:cxn ang="0">
                  <a:pos x="T4" y="T5"/>
                </a:cxn>
                <a:cxn ang="0">
                  <a:pos x="T6" y="T7"/>
                </a:cxn>
                <a:cxn ang="0">
                  <a:pos x="T8" y="T9"/>
                </a:cxn>
              </a:cxnLst>
              <a:rect l="0" t="0" r="r" b="b"/>
              <a:pathLst>
                <a:path w="30" h="29">
                  <a:moveTo>
                    <a:pt x="30" y="13"/>
                  </a:moveTo>
                  <a:cubicBezTo>
                    <a:pt x="26" y="9"/>
                    <a:pt x="23" y="4"/>
                    <a:pt x="20" y="0"/>
                  </a:cubicBezTo>
                  <a:cubicBezTo>
                    <a:pt x="0" y="13"/>
                    <a:pt x="0" y="13"/>
                    <a:pt x="0" y="13"/>
                  </a:cubicBezTo>
                  <a:cubicBezTo>
                    <a:pt x="4" y="19"/>
                    <a:pt x="9" y="24"/>
                    <a:pt x="13" y="29"/>
                  </a:cubicBezTo>
                  <a:lnTo>
                    <a:pt x="30" y="1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89" name="Freeform 102">
              <a:extLst>
                <a:ext uri="{FF2B5EF4-FFF2-40B4-BE49-F238E27FC236}">
                  <a16:creationId xmlns:a16="http://schemas.microsoft.com/office/drawing/2014/main" id="{3BC9117D-7629-A441-81DF-B32713C6BCA7}"/>
                </a:ext>
              </a:extLst>
            </p:cNvPr>
            <p:cNvSpPr>
              <a:spLocks/>
            </p:cNvSpPr>
            <p:nvPr/>
          </p:nvSpPr>
          <p:spPr bwMode="auto">
            <a:xfrm>
              <a:off x="8771484" y="2769906"/>
              <a:ext cx="149212" cy="186056"/>
            </a:xfrm>
            <a:custGeom>
              <a:avLst/>
              <a:gdLst>
                <a:gd name="T0" fmla="*/ 0 w 21"/>
                <a:gd name="T1" fmla="*/ 3 h 26"/>
                <a:gd name="T2" fmla="*/ 5 w 21"/>
                <a:gd name="T3" fmla="*/ 26 h 26"/>
                <a:gd name="T4" fmla="*/ 21 w 21"/>
                <a:gd name="T5" fmla="*/ 24 h 26"/>
                <a:gd name="T6" fmla="*/ 21 w 21"/>
                <a:gd name="T7" fmla="*/ 0 h 26"/>
                <a:gd name="T8" fmla="*/ 0 w 21"/>
                <a:gd name="T9" fmla="*/ 3 h 26"/>
              </a:gdLst>
              <a:ahLst/>
              <a:cxnLst>
                <a:cxn ang="0">
                  <a:pos x="T0" y="T1"/>
                </a:cxn>
                <a:cxn ang="0">
                  <a:pos x="T2" y="T3"/>
                </a:cxn>
                <a:cxn ang="0">
                  <a:pos x="T4" y="T5"/>
                </a:cxn>
                <a:cxn ang="0">
                  <a:pos x="T6" y="T7"/>
                </a:cxn>
                <a:cxn ang="0">
                  <a:pos x="T8" y="T9"/>
                </a:cxn>
              </a:cxnLst>
              <a:rect l="0" t="0" r="r" b="b"/>
              <a:pathLst>
                <a:path w="21" h="26">
                  <a:moveTo>
                    <a:pt x="0" y="3"/>
                  </a:moveTo>
                  <a:cubicBezTo>
                    <a:pt x="5" y="26"/>
                    <a:pt x="5" y="26"/>
                    <a:pt x="5" y="26"/>
                  </a:cubicBezTo>
                  <a:cubicBezTo>
                    <a:pt x="10" y="25"/>
                    <a:pt x="15" y="24"/>
                    <a:pt x="21" y="24"/>
                  </a:cubicBezTo>
                  <a:cubicBezTo>
                    <a:pt x="21" y="0"/>
                    <a:pt x="21" y="0"/>
                    <a:pt x="21" y="0"/>
                  </a:cubicBezTo>
                  <a:cubicBezTo>
                    <a:pt x="14" y="1"/>
                    <a:pt x="7" y="1"/>
                    <a:pt x="0" y="3"/>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0" name="Freeform 103">
              <a:extLst>
                <a:ext uri="{FF2B5EF4-FFF2-40B4-BE49-F238E27FC236}">
                  <a16:creationId xmlns:a16="http://schemas.microsoft.com/office/drawing/2014/main" id="{70D90CC0-191D-FE41-A01F-D0540CCA6D82}"/>
                </a:ext>
              </a:extLst>
            </p:cNvPr>
            <p:cNvSpPr>
              <a:spLocks/>
            </p:cNvSpPr>
            <p:nvPr/>
          </p:nvSpPr>
          <p:spPr bwMode="auto">
            <a:xfrm>
              <a:off x="8264897" y="4374405"/>
              <a:ext cx="200792" cy="213688"/>
            </a:xfrm>
            <a:custGeom>
              <a:avLst/>
              <a:gdLst>
                <a:gd name="T0" fmla="*/ 28 w 28"/>
                <a:gd name="T1" fmla="*/ 11 h 30"/>
                <a:gd name="T2" fmla="*/ 16 w 28"/>
                <a:gd name="T3" fmla="*/ 0 h 30"/>
                <a:gd name="T4" fmla="*/ 0 w 28"/>
                <a:gd name="T5" fmla="*/ 17 h 30"/>
                <a:gd name="T6" fmla="*/ 15 w 28"/>
                <a:gd name="T7" fmla="*/ 30 h 30"/>
                <a:gd name="T8" fmla="*/ 28 w 28"/>
                <a:gd name="T9" fmla="*/ 11 h 30"/>
              </a:gdLst>
              <a:ahLst/>
              <a:cxnLst>
                <a:cxn ang="0">
                  <a:pos x="T0" y="T1"/>
                </a:cxn>
                <a:cxn ang="0">
                  <a:pos x="T2" y="T3"/>
                </a:cxn>
                <a:cxn ang="0">
                  <a:pos x="T4" y="T5"/>
                </a:cxn>
                <a:cxn ang="0">
                  <a:pos x="T6" y="T7"/>
                </a:cxn>
                <a:cxn ang="0">
                  <a:pos x="T8" y="T9"/>
                </a:cxn>
              </a:cxnLst>
              <a:rect l="0" t="0" r="r" b="b"/>
              <a:pathLst>
                <a:path w="28" h="30">
                  <a:moveTo>
                    <a:pt x="28" y="11"/>
                  </a:moveTo>
                  <a:cubicBezTo>
                    <a:pt x="24" y="8"/>
                    <a:pt x="20" y="4"/>
                    <a:pt x="16" y="0"/>
                  </a:cubicBezTo>
                  <a:cubicBezTo>
                    <a:pt x="0" y="17"/>
                    <a:pt x="0" y="17"/>
                    <a:pt x="0" y="17"/>
                  </a:cubicBezTo>
                  <a:cubicBezTo>
                    <a:pt x="5" y="22"/>
                    <a:pt x="10" y="26"/>
                    <a:pt x="15" y="30"/>
                  </a:cubicBezTo>
                  <a:lnTo>
                    <a:pt x="28" y="1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1" name="Freeform 104">
              <a:extLst>
                <a:ext uri="{FF2B5EF4-FFF2-40B4-BE49-F238E27FC236}">
                  <a16:creationId xmlns:a16="http://schemas.microsoft.com/office/drawing/2014/main" id="{D3C8DA15-CA8D-5B43-A09B-C411EAF8A5D6}"/>
                </a:ext>
              </a:extLst>
            </p:cNvPr>
            <p:cNvSpPr>
              <a:spLocks/>
            </p:cNvSpPr>
            <p:nvPr/>
          </p:nvSpPr>
          <p:spPr bwMode="auto">
            <a:xfrm>
              <a:off x="7988577" y="3959925"/>
              <a:ext cx="198951" cy="171319"/>
            </a:xfrm>
            <a:custGeom>
              <a:avLst/>
              <a:gdLst>
                <a:gd name="T0" fmla="*/ 28 w 28"/>
                <a:gd name="T1" fmla="*/ 15 h 24"/>
                <a:gd name="T2" fmla="*/ 23 w 28"/>
                <a:gd name="T3" fmla="*/ 0 h 24"/>
                <a:gd name="T4" fmla="*/ 0 w 28"/>
                <a:gd name="T5" fmla="*/ 5 h 24"/>
                <a:gd name="T6" fmla="*/ 6 w 28"/>
                <a:gd name="T7" fmla="*/ 24 h 24"/>
                <a:gd name="T8" fmla="*/ 28 w 28"/>
                <a:gd name="T9" fmla="*/ 15 h 24"/>
              </a:gdLst>
              <a:ahLst/>
              <a:cxnLst>
                <a:cxn ang="0">
                  <a:pos x="T0" y="T1"/>
                </a:cxn>
                <a:cxn ang="0">
                  <a:pos x="T2" y="T3"/>
                </a:cxn>
                <a:cxn ang="0">
                  <a:pos x="T4" y="T5"/>
                </a:cxn>
                <a:cxn ang="0">
                  <a:pos x="T6" y="T7"/>
                </a:cxn>
                <a:cxn ang="0">
                  <a:pos x="T8" y="T9"/>
                </a:cxn>
              </a:cxnLst>
              <a:rect l="0" t="0" r="r" b="b"/>
              <a:pathLst>
                <a:path w="28" h="24">
                  <a:moveTo>
                    <a:pt x="28" y="15"/>
                  </a:moveTo>
                  <a:cubicBezTo>
                    <a:pt x="26" y="10"/>
                    <a:pt x="24" y="5"/>
                    <a:pt x="23" y="0"/>
                  </a:cubicBezTo>
                  <a:cubicBezTo>
                    <a:pt x="0" y="5"/>
                    <a:pt x="0" y="5"/>
                    <a:pt x="0" y="5"/>
                  </a:cubicBezTo>
                  <a:cubicBezTo>
                    <a:pt x="2" y="11"/>
                    <a:pt x="4" y="18"/>
                    <a:pt x="6" y="24"/>
                  </a:cubicBezTo>
                  <a:lnTo>
                    <a:pt x="28" y="1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2" name="Freeform 105">
              <a:extLst>
                <a:ext uri="{FF2B5EF4-FFF2-40B4-BE49-F238E27FC236}">
                  <a16:creationId xmlns:a16="http://schemas.microsoft.com/office/drawing/2014/main" id="{FD9E3794-4D24-244D-BF46-8E6141FAD5BA}"/>
                </a:ext>
              </a:extLst>
            </p:cNvPr>
            <p:cNvSpPr>
              <a:spLocks/>
            </p:cNvSpPr>
            <p:nvPr/>
          </p:nvSpPr>
          <p:spPr bwMode="auto">
            <a:xfrm>
              <a:off x="7966471" y="3803343"/>
              <a:ext cx="178686" cy="143687"/>
            </a:xfrm>
            <a:custGeom>
              <a:avLst/>
              <a:gdLst>
                <a:gd name="T0" fmla="*/ 25 w 25"/>
                <a:gd name="T1" fmla="*/ 16 h 20"/>
                <a:gd name="T2" fmla="*/ 24 w 25"/>
                <a:gd name="T3" fmla="*/ 0 h 20"/>
                <a:gd name="T4" fmla="*/ 0 w 25"/>
                <a:gd name="T5" fmla="*/ 0 h 20"/>
                <a:gd name="T6" fmla="*/ 2 w 25"/>
                <a:gd name="T7" fmla="*/ 20 h 20"/>
                <a:gd name="T8" fmla="*/ 25 w 25"/>
                <a:gd name="T9" fmla="*/ 16 h 20"/>
              </a:gdLst>
              <a:ahLst/>
              <a:cxnLst>
                <a:cxn ang="0">
                  <a:pos x="T0" y="T1"/>
                </a:cxn>
                <a:cxn ang="0">
                  <a:pos x="T2" y="T3"/>
                </a:cxn>
                <a:cxn ang="0">
                  <a:pos x="T4" y="T5"/>
                </a:cxn>
                <a:cxn ang="0">
                  <a:pos x="T6" y="T7"/>
                </a:cxn>
                <a:cxn ang="0">
                  <a:pos x="T8" y="T9"/>
                </a:cxn>
              </a:cxnLst>
              <a:rect l="0" t="0" r="r" b="b"/>
              <a:pathLst>
                <a:path w="25" h="20">
                  <a:moveTo>
                    <a:pt x="25" y="16"/>
                  </a:moveTo>
                  <a:cubicBezTo>
                    <a:pt x="24" y="10"/>
                    <a:pt x="24" y="5"/>
                    <a:pt x="24" y="0"/>
                  </a:cubicBezTo>
                  <a:cubicBezTo>
                    <a:pt x="0" y="0"/>
                    <a:pt x="0" y="0"/>
                    <a:pt x="0" y="0"/>
                  </a:cubicBezTo>
                  <a:cubicBezTo>
                    <a:pt x="0" y="7"/>
                    <a:pt x="1" y="14"/>
                    <a:pt x="2" y="20"/>
                  </a:cubicBezTo>
                  <a:lnTo>
                    <a:pt x="25" y="1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3" name="Freeform 106">
              <a:extLst>
                <a:ext uri="{FF2B5EF4-FFF2-40B4-BE49-F238E27FC236}">
                  <a16:creationId xmlns:a16="http://schemas.microsoft.com/office/drawing/2014/main" id="{685CDCF1-CEE2-024A-89C7-4945CBD2E177}"/>
                </a:ext>
              </a:extLst>
            </p:cNvPr>
            <p:cNvSpPr>
              <a:spLocks/>
            </p:cNvSpPr>
            <p:nvPr/>
          </p:nvSpPr>
          <p:spPr bwMode="auto">
            <a:xfrm>
              <a:off x="8771484" y="4600988"/>
              <a:ext cx="149212" cy="186056"/>
            </a:xfrm>
            <a:custGeom>
              <a:avLst/>
              <a:gdLst>
                <a:gd name="T0" fmla="*/ 21 w 21"/>
                <a:gd name="T1" fmla="*/ 3 h 26"/>
                <a:gd name="T2" fmla="*/ 4 w 21"/>
                <a:gd name="T3" fmla="*/ 0 h 26"/>
                <a:gd name="T4" fmla="*/ 0 w 21"/>
                <a:gd name="T5" fmla="*/ 23 h 26"/>
                <a:gd name="T6" fmla="*/ 21 w 21"/>
                <a:gd name="T7" fmla="*/ 26 h 26"/>
                <a:gd name="T8" fmla="*/ 21 w 21"/>
                <a:gd name="T9" fmla="*/ 3 h 26"/>
              </a:gdLst>
              <a:ahLst/>
              <a:cxnLst>
                <a:cxn ang="0">
                  <a:pos x="T0" y="T1"/>
                </a:cxn>
                <a:cxn ang="0">
                  <a:pos x="T2" y="T3"/>
                </a:cxn>
                <a:cxn ang="0">
                  <a:pos x="T4" y="T5"/>
                </a:cxn>
                <a:cxn ang="0">
                  <a:pos x="T6" y="T7"/>
                </a:cxn>
                <a:cxn ang="0">
                  <a:pos x="T8" y="T9"/>
                </a:cxn>
              </a:cxnLst>
              <a:rect l="0" t="0" r="r" b="b"/>
              <a:pathLst>
                <a:path w="21" h="26">
                  <a:moveTo>
                    <a:pt x="21" y="3"/>
                  </a:moveTo>
                  <a:cubicBezTo>
                    <a:pt x="15" y="2"/>
                    <a:pt x="10" y="1"/>
                    <a:pt x="4" y="0"/>
                  </a:cubicBezTo>
                  <a:cubicBezTo>
                    <a:pt x="0" y="23"/>
                    <a:pt x="0" y="23"/>
                    <a:pt x="0" y="23"/>
                  </a:cubicBezTo>
                  <a:cubicBezTo>
                    <a:pt x="7" y="25"/>
                    <a:pt x="14" y="26"/>
                    <a:pt x="21" y="26"/>
                  </a:cubicBezTo>
                  <a:lnTo>
                    <a:pt x="21" y="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4" name="Freeform 107">
              <a:extLst>
                <a:ext uri="{FF2B5EF4-FFF2-40B4-BE49-F238E27FC236}">
                  <a16:creationId xmlns:a16="http://schemas.microsoft.com/office/drawing/2014/main" id="{A8267481-A9D6-DB43-851E-78188FFFD3CE}"/>
                </a:ext>
              </a:extLst>
            </p:cNvPr>
            <p:cNvSpPr>
              <a:spLocks/>
            </p:cNvSpPr>
            <p:nvPr/>
          </p:nvSpPr>
          <p:spPr bwMode="auto">
            <a:xfrm>
              <a:off x="8415952" y="4481249"/>
              <a:ext cx="191582" cy="206319"/>
            </a:xfrm>
            <a:custGeom>
              <a:avLst/>
              <a:gdLst>
                <a:gd name="T0" fmla="*/ 27 w 27"/>
                <a:gd name="T1" fmla="*/ 8 h 29"/>
                <a:gd name="T2" fmla="*/ 13 w 27"/>
                <a:gd name="T3" fmla="*/ 0 h 29"/>
                <a:gd name="T4" fmla="*/ 0 w 27"/>
                <a:gd name="T5" fmla="*/ 19 h 29"/>
                <a:gd name="T6" fmla="*/ 18 w 27"/>
                <a:gd name="T7" fmla="*/ 29 h 29"/>
                <a:gd name="T8" fmla="*/ 27 w 27"/>
                <a:gd name="T9" fmla="*/ 8 h 29"/>
              </a:gdLst>
              <a:ahLst/>
              <a:cxnLst>
                <a:cxn ang="0">
                  <a:pos x="T0" y="T1"/>
                </a:cxn>
                <a:cxn ang="0">
                  <a:pos x="T2" y="T3"/>
                </a:cxn>
                <a:cxn ang="0">
                  <a:pos x="T4" y="T5"/>
                </a:cxn>
                <a:cxn ang="0">
                  <a:pos x="T6" y="T7"/>
                </a:cxn>
                <a:cxn ang="0">
                  <a:pos x="T8" y="T9"/>
                </a:cxn>
              </a:cxnLst>
              <a:rect l="0" t="0" r="r" b="b"/>
              <a:pathLst>
                <a:path w="27" h="29">
                  <a:moveTo>
                    <a:pt x="27" y="8"/>
                  </a:moveTo>
                  <a:cubicBezTo>
                    <a:pt x="22" y="5"/>
                    <a:pt x="17" y="3"/>
                    <a:pt x="13" y="0"/>
                  </a:cubicBezTo>
                  <a:cubicBezTo>
                    <a:pt x="0" y="19"/>
                    <a:pt x="0" y="19"/>
                    <a:pt x="0" y="19"/>
                  </a:cubicBezTo>
                  <a:cubicBezTo>
                    <a:pt x="5" y="23"/>
                    <a:pt x="11" y="26"/>
                    <a:pt x="18" y="29"/>
                  </a:cubicBezTo>
                  <a:lnTo>
                    <a:pt x="27" y="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5" name="Freeform 108">
              <a:extLst>
                <a:ext uri="{FF2B5EF4-FFF2-40B4-BE49-F238E27FC236}">
                  <a16:creationId xmlns:a16="http://schemas.microsoft.com/office/drawing/2014/main" id="{E91DBF3D-03AF-F141-8476-5D3E001165D2}"/>
                </a:ext>
              </a:extLst>
            </p:cNvPr>
            <p:cNvSpPr>
              <a:spLocks/>
            </p:cNvSpPr>
            <p:nvPr/>
          </p:nvSpPr>
          <p:spPr bwMode="auto">
            <a:xfrm>
              <a:off x="8587271" y="4551250"/>
              <a:ext cx="169476" cy="208162"/>
            </a:xfrm>
            <a:custGeom>
              <a:avLst/>
              <a:gdLst>
                <a:gd name="T0" fmla="*/ 24 w 24"/>
                <a:gd name="T1" fmla="*/ 6 h 29"/>
                <a:gd name="T2" fmla="*/ 9 w 24"/>
                <a:gd name="T3" fmla="*/ 0 h 29"/>
                <a:gd name="T4" fmla="*/ 0 w 24"/>
                <a:gd name="T5" fmla="*/ 22 h 29"/>
                <a:gd name="T6" fmla="*/ 20 w 24"/>
                <a:gd name="T7" fmla="*/ 29 h 29"/>
                <a:gd name="T8" fmla="*/ 24 w 24"/>
                <a:gd name="T9" fmla="*/ 6 h 29"/>
              </a:gdLst>
              <a:ahLst/>
              <a:cxnLst>
                <a:cxn ang="0">
                  <a:pos x="T0" y="T1"/>
                </a:cxn>
                <a:cxn ang="0">
                  <a:pos x="T2" y="T3"/>
                </a:cxn>
                <a:cxn ang="0">
                  <a:pos x="T4" y="T5"/>
                </a:cxn>
                <a:cxn ang="0">
                  <a:pos x="T6" y="T7"/>
                </a:cxn>
                <a:cxn ang="0">
                  <a:pos x="T8" y="T9"/>
                </a:cxn>
              </a:cxnLst>
              <a:rect l="0" t="0" r="r" b="b"/>
              <a:pathLst>
                <a:path w="24" h="29">
                  <a:moveTo>
                    <a:pt x="24" y="6"/>
                  </a:moveTo>
                  <a:cubicBezTo>
                    <a:pt x="19" y="4"/>
                    <a:pt x="14" y="3"/>
                    <a:pt x="9" y="0"/>
                  </a:cubicBezTo>
                  <a:cubicBezTo>
                    <a:pt x="0" y="22"/>
                    <a:pt x="0" y="22"/>
                    <a:pt x="0" y="22"/>
                  </a:cubicBezTo>
                  <a:cubicBezTo>
                    <a:pt x="6" y="25"/>
                    <a:pt x="13" y="27"/>
                    <a:pt x="20" y="29"/>
                  </a:cubicBezTo>
                  <a:lnTo>
                    <a:pt x="24" y="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6" name="Freeform 109">
              <a:extLst>
                <a:ext uri="{FF2B5EF4-FFF2-40B4-BE49-F238E27FC236}">
                  <a16:creationId xmlns:a16="http://schemas.microsoft.com/office/drawing/2014/main" id="{50A0C076-8575-FA41-ACFF-5F22FAE90654}"/>
                </a:ext>
              </a:extLst>
            </p:cNvPr>
            <p:cNvSpPr>
              <a:spLocks/>
            </p:cNvSpPr>
            <p:nvPr/>
          </p:nvSpPr>
          <p:spPr bwMode="auto">
            <a:xfrm>
              <a:off x="8043841" y="4110980"/>
              <a:ext cx="208161" cy="191582"/>
            </a:xfrm>
            <a:custGeom>
              <a:avLst/>
              <a:gdLst>
                <a:gd name="T0" fmla="*/ 29 w 29"/>
                <a:gd name="T1" fmla="*/ 14 h 27"/>
                <a:gd name="T2" fmla="*/ 22 w 29"/>
                <a:gd name="T3" fmla="*/ 0 h 27"/>
                <a:gd name="T4" fmla="*/ 0 w 29"/>
                <a:gd name="T5" fmla="*/ 9 h 27"/>
                <a:gd name="T6" fmla="*/ 10 w 29"/>
                <a:gd name="T7" fmla="*/ 27 h 27"/>
                <a:gd name="T8" fmla="*/ 29 w 29"/>
                <a:gd name="T9" fmla="*/ 14 h 27"/>
              </a:gdLst>
              <a:ahLst/>
              <a:cxnLst>
                <a:cxn ang="0">
                  <a:pos x="T0" y="T1"/>
                </a:cxn>
                <a:cxn ang="0">
                  <a:pos x="T2" y="T3"/>
                </a:cxn>
                <a:cxn ang="0">
                  <a:pos x="T4" y="T5"/>
                </a:cxn>
                <a:cxn ang="0">
                  <a:pos x="T6" y="T7"/>
                </a:cxn>
                <a:cxn ang="0">
                  <a:pos x="T8" y="T9"/>
                </a:cxn>
              </a:cxnLst>
              <a:rect l="0" t="0" r="r" b="b"/>
              <a:pathLst>
                <a:path w="29" h="27">
                  <a:moveTo>
                    <a:pt x="29" y="14"/>
                  </a:moveTo>
                  <a:cubicBezTo>
                    <a:pt x="27" y="10"/>
                    <a:pt x="24" y="5"/>
                    <a:pt x="22" y="0"/>
                  </a:cubicBezTo>
                  <a:cubicBezTo>
                    <a:pt x="0" y="9"/>
                    <a:pt x="0" y="9"/>
                    <a:pt x="0" y="9"/>
                  </a:cubicBezTo>
                  <a:cubicBezTo>
                    <a:pt x="3" y="16"/>
                    <a:pt x="6" y="22"/>
                    <a:pt x="10" y="27"/>
                  </a:cubicBezTo>
                  <a:lnTo>
                    <a:pt x="29" y="1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7" name="Freeform 110">
              <a:extLst>
                <a:ext uri="{FF2B5EF4-FFF2-40B4-BE49-F238E27FC236}">
                  <a16:creationId xmlns:a16="http://schemas.microsoft.com/office/drawing/2014/main" id="{58891076-DFEA-1648-9268-709277E18C4C}"/>
                </a:ext>
              </a:extLst>
            </p:cNvPr>
            <p:cNvSpPr>
              <a:spLocks/>
            </p:cNvSpPr>
            <p:nvPr/>
          </p:nvSpPr>
          <p:spPr bwMode="auto">
            <a:xfrm>
              <a:off x="8415952" y="2869381"/>
              <a:ext cx="191582" cy="213688"/>
            </a:xfrm>
            <a:custGeom>
              <a:avLst/>
              <a:gdLst>
                <a:gd name="T0" fmla="*/ 13 w 27"/>
                <a:gd name="T1" fmla="*/ 30 h 30"/>
                <a:gd name="T2" fmla="*/ 27 w 27"/>
                <a:gd name="T3" fmla="*/ 21 h 30"/>
                <a:gd name="T4" fmla="*/ 18 w 27"/>
                <a:gd name="T5" fmla="*/ 0 h 30"/>
                <a:gd name="T6" fmla="*/ 0 w 27"/>
                <a:gd name="T7" fmla="*/ 10 h 30"/>
                <a:gd name="T8" fmla="*/ 13 w 27"/>
                <a:gd name="T9" fmla="*/ 30 h 30"/>
              </a:gdLst>
              <a:ahLst/>
              <a:cxnLst>
                <a:cxn ang="0">
                  <a:pos x="T0" y="T1"/>
                </a:cxn>
                <a:cxn ang="0">
                  <a:pos x="T2" y="T3"/>
                </a:cxn>
                <a:cxn ang="0">
                  <a:pos x="T4" y="T5"/>
                </a:cxn>
                <a:cxn ang="0">
                  <a:pos x="T6" y="T7"/>
                </a:cxn>
                <a:cxn ang="0">
                  <a:pos x="T8" y="T9"/>
                </a:cxn>
              </a:cxnLst>
              <a:rect l="0" t="0" r="r" b="b"/>
              <a:pathLst>
                <a:path w="27" h="30">
                  <a:moveTo>
                    <a:pt x="13" y="30"/>
                  </a:moveTo>
                  <a:cubicBezTo>
                    <a:pt x="17" y="27"/>
                    <a:pt x="22" y="24"/>
                    <a:pt x="27" y="21"/>
                  </a:cubicBezTo>
                  <a:cubicBezTo>
                    <a:pt x="18" y="0"/>
                    <a:pt x="18" y="0"/>
                    <a:pt x="18" y="0"/>
                  </a:cubicBezTo>
                  <a:cubicBezTo>
                    <a:pt x="11" y="3"/>
                    <a:pt x="5" y="6"/>
                    <a:pt x="0" y="10"/>
                  </a:cubicBezTo>
                  <a:lnTo>
                    <a:pt x="13" y="3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8" name="Freeform 111">
              <a:extLst>
                <a:ext uri="{FF2B5EF4-FFF2-40B4-BE49-F238E27FC236}">
                  <a16:creationId xmlns:a16="http://schemas.microsoft.com/office/drawing/2014/main" id="{B9FADB2E-EC72-7B49-88F2-EBF11FD10362}"/>
                </a:ext>
              </a:extLst>
            </p:cNvPr>
            <p:cNvSpPr>
              <a:spLocks/>
            </p:cNvSpPr>
            <p:nvPr/>
          </p:nvSpPr>
          <p:spPr bwMode="auto">
            <a:xfrm>
              <a:off x="7966471" y="3611761"/>
              <a:ext cx="178686" cy="141845"/>
            </a:xfrm>
            <a:custGeom>
              <a:avLst/>
              <a:gdLst>
                <a:gd name="T0" fmla="*/ 24 w 25"/>
                <a:gd name="T1" fmla="*/ 20 h 20"/>
                <a:gd name="T2" fmla="*/ 25 w 25"/>
                <a:gd name="T3" fmla="*/ 5 h 20"/>
                <a:gd name="T4" fmla="*/ 2 w 25"/>
                <a:gd name="T5" fmla="*/ 0 h 20"/>
                <a:gd name="T6" fmla="*/ 0 w 25"/>
                <a:gd name="T7" fmla="*/ 20 h 20"/>
                <a:gd name="T8" fmla="*/ 24 w 25"/>
                <a:gd name="T9" fmla="*/ 20 h 20"/>
              </a:gdLst>
              <a:ahLst/>
              <a:cxnLst>
                <a:cxn ang="0">
                  <a:pos x="T0" y="T1"/>
                </a:cxn>
                <a:cxn ang="0">
                  <a:pos x="T2" y="T3"/>
                </a:cxn>
                <a:cxn ang="0">
                  <a:pos x="T4" y="T5"/>
                </a:cxn>
                <a:cxn ang="0">
                  <a:pos x="T6" y="T7"/>
                </a:cxn>
                <a:cxn ang="0">
                  <a:pos x="T8" y="T9"/>
                </a:cxn>
              </a:cxnLst>
              <a:rect l="0" t="0" r="r" b="b"/>
              <a:pathLst>
                <a:path w="25" h="20">
                  <a:moveTo>
                    <a:pt x="24" y="20"/>
                  </a:moveTo>
                  <a:cubicBezTo>
                    <a:pt x="24" y="15"/>
                    <a:pt x="24" y="10"/>
                    <a:pt x="25" y="5"/>
                  </a:cubicBezTo>
                  <a:cubicBezTo>
                    <a:pt x="2" y="0"/>
                    <a:pt x="2" y="0"/>
                    <a:pt x="2" y="0"/>
                  </a:cubicBezTo>
                  <a:cubicBezTo>
                    <a:pt x="1" y="7"/>
                    <a:pt x="0" y="13"/>
                    <a:pt x="0" y="20"/>
                  </a:cubicBezTo>
                  <a:lnTo>
                    <a:pt x="24" y="2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799" name="Freeform 112">
              <a:extLst>
                <a:ext uri="{FF2B5EF4-FFF2-40B4-BE49-F238E27FC236}">
                  <a16:creationId xmlns:a16="http://schemas.microsoft.com/office/drawing/2014/main" id="{F78B3A3E-2567-C847-A0BA-B3568C4AB886}"/>
                </a:ext>
              </a:extLst>
            </p:cNvPr>
            <p:cNvSpPr>
              <a:spLocks/>
            </p:cNvSpPr>
            <p:nvPr/>
          </p:nvSpPr>
          <p:spPr bwMode="auto">
            <a:xfrm>
              <a:off x="8264897" y="2968857"/>
              <a:ext cx="200792" cy="215530"/>
            </a:xfrm>
            <a:custGeom>
              <a:avLst/>
              <a:gdLst>
                <a:gd name="T0" fmla="*/ 16 w 28"/>
                <a:gd name="T1" fmla="*/ 30 h 30"/>
                <a:gd name="T2" fmla="*/ 28 w 28"/>
                <a:gd name="T3" fmla="*/ 19 h 30"/>
                <a:gd name="T4" fmla="*/ 15 w 28"/>
                <a:gd name="T5" fmla="*/ 0 h 30"/>
                <a:gd name="T6" fmla="*/ 0 w 28"/>
                <a:gd name="T7" fmla="*/ 13 h 30"/>
                <a:gd name="T8" fmla="*/ 16 w 28"/>
                <a:gd name="T9" fmla="*/ 30 h 30"/>
              </a:gdLst>
              <a:ahLst/>
              <a:cxnLst>
                <a:cxn ang="0">
                  <a:pos x="T0" y="T1"/>
                </a:cxn>
                <a:cxn ang="0">
                  <a:pos x="T2" y="T3"/>
                </a:cxn>
                <a:cxn ang="0">
                  <a:pos x="T4" y="T5"/>
                </a:cxn>
                <a:cxn ang="0">
                  <a:pos x="T6" y="T7"/>
                </a:cxn>
                <a:cxn ang="0">
                  <a:pos x="T8" y="T9"/>
                </a:cxn>
              </a:cxnLst>
              <a:rect l="0" t="0" r="r" b="b"/>
              <a:pathLst>
                <a:path w="28" h="30">
                  <a:moveTo>
                    <a:pt x="16" y="30"/>
                  </a:moveTo>
                  <a:cubicBezTo>
                    <a:pt x="20" y="26"/>
                    <a:pt x="24" y="23"/>
                    <a:pt x="28" y="19"/>
                  </a:cubicBezTo>
                  <a:cubicBezTo>
                    <a:pt x="15" y="0"/>
                    <a:pt x="15" y="0"/>
                    <a:pt x="15" y="0"/>
                  </a:cubicBezTo>
                  <a:cubicBezTo>
                    <a:pt x="10" y="4"/>
                    <a:pt x="5" y="9"/>
                    <a:pt x="0" y="13"/>
                  </a:cubicBezTo>
                  <a:lnTo>
                    <a:pt x="16" y="30"/>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0" name="Freeform 113">
              <a:extLst>
                <a:ext uri="{FF2B5EF4-FFF2-40B4-BE49-F238E27FC236}">
                  <a16:creationId xmlns:a16="http://schemas.microsoft.com/office/drawing/2014/main" id="{53809ACC-CD90-CC44-A652-6B7CB4374424}"/>
                </a:ext>
              </a:extLst>
            </p:cNvPr>
            <p:cNvSpPr>
              <a:spLocks/>
            </p:cNvSpPr>
            <p:nvPr/>
          </p:nvSpPr>
          <p:spPr bwMode="auto">
            <a:xfrm>
              <a:off x="8587271" y="2799380"/>
              <a:ext cx="169476" cy="206319"/>
            </a:xfrm>
            <a:custGeom>
              <a:avLst/>
              <a:gdLst>
                <a:gd name="T0" fmla="*/ 0 w 24"/>
                <a:gd name="T1" fmla="*/ 7 h 29"/>
                <a:gd name="T2" fmla="*/ 9 w 24"/>
                <a:gd name="T3" fmla="*/ 29 h 29"/>
                <a:gd name="T4" fmla="*/ 24 w 24"/>
                <a:gd name="T5" fmla="*/ 23 h 29"/>
                <a:gd name="T6" fmla="*/ 20 w 24"/>
                <a:gd name="T7" fmla="*/ 0 h 29"/>
                <a:gd name="T8" fmla="*/ 0 w 24"/>
                <a:gd name="T9" fmla="*/ 7 h 29"/>
              </a:gdLst>
              <a:ahLst/>
              <a:cxnLst>
                <a:cxn ang="0">
                  <a:pos x="T0" y="T1"/>
                </a:cxn>
                <a:cxn ang="0">
                  <a:pos x="T2" y="T3"/>
                </a:cxn>
                <a:cxn ang="0">
                  <a:pos x="T4" y="T5"/>
                </a:cxn>
                <a:cxn ang="0">
                  <a:pos x="T6" y="T7"/>
                </a:cxn>
                <a:cxn ang="0">
                  <a:pos x="T8" y="T9"/>
                </a:cxn>
              </a:cxnLst>
              <a:rect l="0" t="0" r="r" b="b"/>
              <a:pathLst>
                <a:path w="24" h="29">
                  <a:moveTo>
                    <a:pt x="0" y="7"/>
                  </a:moveTo>
                  <a:cubicBezTo>
                    <a:pt x="9" y="29"/>
                    <a:pt x="9" y="29"/>
                    <a:pt x="9" y="29"/>
                  </a:cubicBezTo>
                  <a:cubicBezTo>
                    <a:pt x="14" y="27"/>
                    <a:pt x="19" y="25"/>
                    <a:pt x="24" y="23"/>
                  </a:cubicBezTo>
                  <a:cubicBezTo>
                    <a:pt x="20" y="0"/>
                    <a:pt x="20" y="0"/>
                    <a:pt x="20" y="0"/>
                  </a:cubicBezTo>
                  <a:cubicBezTo>
                    <a:pt x="13" y="2"/>
                    <a:pt x="6" y="4"/>
                    <a:pt x="0" y="7"/>
                  </a:cubicBez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1" name="Freeform 114">
              <a:extLst>
                <a:ext uri="{FF2B5EF4-FFF2-40B4-BE49-F238E27FC236}">
                  <a16:creationId xmlns:a16="http://schemas.microsoft.com/office/drawing/2014/main" id="{47BD4D94-2D47-FC46-AC59-FD109E956E66}"/>
                </a:ext>
              </a:extLst>
            </p:cNvPr>
            <p:cNvSpPr>
              <a:spLocks/>
            </p:cNvSpPr>
            <p:nvPr/>
          </p:nvSpPr>
          <p:spPr bwMode="auto">
            <a:xfrm>
              <a:off x="7988577" y="3425706"/>
              <a:ext cx="198951" cy="171319"/>
            </a:xfrm>
            <a:custGeom>
              <a:avLst/>
              <a:gdLst>
                <a:gd name="T0" fmla="*/ 23 w 28"/>
                <a:gd name="T1" fmla="*/ 24 h 24"/>
                <a:gd name="T2" fmla="*/ 28 w 28"/>
                <a:gd name="T3" fmla="*/ 9 h 24"/>
                <a:gd name="T4" fmla="*/ 6 w 28"/>
                <a:gd name="T5" fmla="*/ 0 h 24"/>
                <a:gd name="T6" fmla="*/ 0 w 28"/>
                <a:gd name="T7" fmla="*/ 20 h 24"/>
                <a:gd name="T8" fmla="*/ 23 w 28"/>
                <a:gd name="T9" fmla="*/ 24 h 24"/>
              </a:gdLst>
              <a:ahLst/>
              <a:cxnLst>
                <a:cxn ang="0">
                  <a:pos x="T0" y="T1"/>
                </a:cxn>
                <a:cxn ang="0">
                  <a:pos x="T2" y="T3"/>
                </a:cxn>
                <a:cxn ang="0">
                  <a:pos x="T4" y="T5"/>
                </a:cxn>
                <a:cxn ang="0">
                  <a:pos x="T6" y="T7"/>
                </a:cxn>
                <a:cxn ang="0">
                  <a:pos x="T8" y="T9"/>
                </a:cxn>
              </a:cxnLst>
              <a:rect l="0" t="0" r="r" b="b"/>
              <a:pathLst>
                <a:path w="28" h="24">
                  <a:moveTo>
                    <a:pt x="23" y="24"/>
                  </a:moveTo>
                  <a:cubicBezTo>
                    <a:pt x="24" y="19"/>
                    <a:pt x="26" y="14"/>
                    <a:pt x="28" y="9"/>
                  </a:cubicBezTo>
                  <a:cubicBezTo>
                    <a:pt x="6" y="0"/>
                    <a:pt x="6" y="0"/>
                    <a:pt x="6" y="0"/>
                  </a:cubicBezTo>
                  <a:cubicBezTo>
                    <a:pt x="4" y="6"/>
                    <a:pt x="2" y="13"/>
                    <a:pt x="0" y="20"/>
                  </a:cubicBezTo>
                  <a:lnTo>
                    <a:pt x="23" y="24"/>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2" name="Freeform 115">
              <a:extLst>
                <a:ext uri="{FF2B5EF4-FFF2-40B4-BE49-F238E27FC236}">
                  <a16:creationId xmlns:a16="http://schemas.microsoft.com/office/drawing/2014/main" id="{6B72E260-3811-4841-AF84-92E393DE7387}"/>
                </a:ext>
              </a:extLst>
            </p:cNvPr>
            <p:cNvSpPr>
              <a:spLocks/>
            </p:cNvSpPr>
            <p:nvPr/>
          </p:nvSpPr>
          <p:spPr bwMode="auto">
            <a:xfrm>
              <a:off x="8043841" y="3254387"/>
              <a:ext cx="208161" cy="193425"/>
            </a:xfrm>
            <a:custGeom>
              <a:avLst/>
              <a:gdLst>
                <a:gd name="T0" fmla="*/ 22 w 29"/>
                <a:gd name="T1" fmla="*/ 27 h 27"/>
                <a:gd name="T2" fmla="*/ 29 w 29"/>
                <a:gd name="T3" fmla="*/ 13 h 27"/>
                <a:gd name="T4" fmla="*/ 10 w 29"/>
                <a:gd name="T5" fmla="*/ 0 h 27"/>
                <a:gd name="T6" fmla="*/ 0 w 29"/>
                <a:gd name="T7" fmla="*/ 18 h 27"/>
                <a:gd name="T8" fmla="*/ 22 w 29"/>
                <a:gd name="T9" fmla="*/ 27 h 27"/>
              </a:gdLst>
              <a:ahLst/>
              <a:cxnLst>
                <a:cxn ang="0">
                  <a:pos x="T0" y="T1"/>
                </a:cxn>
                <a:cxn ang="0">
                  <a:pos x="T2" y="T3"/>
                </a:cxn>
                <a:cxn ang="0">
                  <a:pos x="T4" y="T5"/>
                </a:cxn>
                <a:cxn ang="0">
                  <a:pos x="T6" y="T7"/>
                </a:cxn>
                <a:cxn ang="0">
                  <a:pos x="T8" y="T9"/>
                </a:cxn>
              </a:cxnLst>
              <a:rect l="0" t="0" r="r" b="b"/>
              <a:pathLst>
                <a:path w="29" h="27">
                  <a:moveTo>
                    <a:pt x="22" y="27"/>
                  </a:moveTo>
                  <a:cubicBezTo>
                    <a:pt x="24" y="22"/>
                    <a:pt x="27" y="17"/>
                    <a:pt x="29" y="13"/>
                  </a:cubicBezTo>
                  <a:cubicBezTo>
                    <a:pt x="10" y="0"/>
                    <a:pt x="10" y="0"/>
                    <a:pt x="10" y="0"/>
                  </a:cubicBezTo>
                  <a:cubicBezTo>
                    <a:pt x="6" y="6"/>
                    <a:pt x="3" y="12"/>
                    <a:pt x="0" y="18"/>
                  </a:cubicBezTo>
                  <a:lnTo>
                    <a:pt x="22" y="27"/>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3" name="Freeform 116">
              <a:extLst>
                <a:ext uri="{FF2B5EF4-FFF2-40B4-BE49-F238E27FC236}">
                  <a16:creationId xmlns:a16="http://schemas.microsoft.com/office/drawing/2014/main" id="{31E6DA0B-B2BA-034D-A431-87D6E83EB1E8}"/>
                </a:ext>
              </a:extLst>
            </p:cNvPr>
            <p:cNvSpPr>
              <a:spLocks/>
            </p:cNvSpPr>
            <p:nvPr/>
          </p:nvSpPr>
          <p:spPr bwMode="auto">
            <a:xfrm>
              <a:off x="8137790" y="3097806"/>
              <a:ext cx="213688" cy="206319"/>
            </a:xfrm>
            <a:custGeom>
              <a:avLst/>
              <a:gdLst>
                <a:gd name="T0" fmla="*/ 20 w 30"/>
                <a:gd name="T1" fmla="*/ 29 h 29"/>
                <a:gd name="T2" fmla="*/ 30 w 30"/>
                <a:gd name="T3" fmla="*/ 17 h 29"/>
                <a:gd name="T4" fmla="*/ 13 w 30"/>
                <a:gd name="T5" fmla="*/ 0 h 29"/>
                <a:gd name="T6" fmla="*/ 0 w 30"/>
                <a:gd name="T7" fmla="*/ 16 h 29"/>
                <a:gd name="T8" fmla="*/ 20 w 30"/>
                <a:gd name="T9" fmla="*/ 29 h 29"/>
              </a:gdLst>
              <a:ahLst/>
              <a:cxnLst>
                <a:cxn ang="0">
                  <a:pos x="T0" y="T1"/>
                </a:cxn>
                <a:cxn ang="0">
                  <a:pos x="T2" y="T3"/>
                </a:cxn>
                <a:cxn ang="0">
                  <a:pos x="T4" y="T5"/>
                </a:cxn>
                <a:cxn ang="0">
                  <a:pos x="T6" y="T7"/>
                </a:cxn>
                <a:cxn ang="0">
                  <a:pos x="T8" y="T9"/>
                </a:cxn>
              </a:cxnLst>
              <a:rect l="0" t="0" r="r" b="b"/>
              <a:pathLst>
                <a:path w="30" h="29">
                  <a:moveTo>
                    <a:pt x="20" y="29"/>
                  </a:moveTo>
                  <a:cubicBezTo>
                    <a:pt x="23" y="25"/>
                    <a:pt x="26" y="21"/>
                    <a:pt x="30" y="17"/>
                  </a:cubicBezTo>
                  <a:cubicBezTo>
                    <a:pt x="13" y="0"/>
                    <a:pt x="13" y="0"/>
                    <a:pt x="13" y="0"/>
                  </a:cubicBezTo>
                  <a:cubicBezTo>
                    <a:pt x="9" y="5"/>
                    <a:pt x="4" y="11"/>
                    <a:pt x="0" y="16"/>
                  </a:cubicBezTo>
                  <a:lnTo>
                    <a:pt x="20" y="29"/>
                  </a:lnTo>
                  <a:close/>
                </a:path>
              </a:pathLst>
            </a:custGeom>
            <a:solidFill>
              <a:srgbClr val="C9C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4" name="Freeform 117">
              <a:extLst>
                <a:ext uri="{FF2B5EF4-FFF2-40B4-BE49-F238E27FC236}">
                  <a16:creationId xmlns:a16="http://schemas.microsoft.com/office/drawing/2014/main" id="{36F07B68-8181-2B44-BBB7-FFB4692A5DBF}"/>
                </a:ext>
              </a:extLst>
            </p:cNvPr>
            <p:cNvSpPr>
              <a:spLocks/>
            </p:cNvSpPr>
            <p:nvPr/>
          </p:nvSpPr>
          <p:spPr bwMode="auto">
            <a:xfrm>
              <a:off x="9804921" y="3803343"/>
              <a:ext cx="178686" cy="156582"/>
            </a:xfrm>
            <a:custGeom>
              <a:avLst/>
              <a:gdLst>
                <a:gd name="T0" fmla="*/ 2 w 25"/>
                <a:gd name="T1" fmla="*/ 0 h 22"/>
                <a:gd name="T2" fmla="*/ 0 w 25"/>
                <a:gd name="T3" fmla="*/ 17 h 22"/>
                <a:gd name="T4" fmla="*/ 23 w 25"/>
                <a:gd name="T5" fmla="*/ 22 h 22"/>
                <a:gd name="T6" fmla="*/ 25 w 25"/>
                <a:gd name="T7" fmla="*/ 0 h 22"/>
                <a:gd name="T8" fmla="*/ 2 w 25"/>
                <a:gd name="T9" fmla="*/ 0 h 22"/>
              </a:gdLst>
              <a:ahLst/>
              <a:cxnLst>
                <a:cxn ang="0">
                  <a:pos x="T0" y="T1"/>
                </a:cxn>
                <a:cxn ang="0">
                  <a:pos x="T2" y="T3"/>
                </a:cxn>
                <a:cxn ang="0">
                  <a:pos x="T4" y="T5"/>
                </a:cxn>
                <a:cxn ang="0">
                  <a:pos x="T6" y="T7"/>
                </a:cxn>
                <a:cxn ang="0">
                  <a:pos x="T8" y="T9"/>
                </a:cxn>
              </a:cxnLst>
              <a:rect l="0" t="0" r="r" b="b"/>
              <a:pathLst>
                <a:path w="25" h="22">
                  <a:moveTo>
                    <a:pt x="2" y="0"/>
                  </a:moveTo>
                  <a:cubicBezTo>
                    <a:pt x="2" y="6"/>
                    <a:pt x="1" y="12"/>
                    <a:pt x="0" y="17"/>
                  </a:cubicBezTo>
                  <a:cubicBezTo>
                    <a:pt x="23" y="22"/>
                    <a:pt x="23" y="22"/>
                    <a:pt x="23" y="22"/>
                  </a:cubicBezTo>
                  <a:cubicBezTo>
                    <a:pt x="24" y="15"/>
                    <a:pt x="25" y="7"/>
                    <a:pt x="25" y="0"/>
                  </a:cubicBezTo>
                  <a:lnTo>
                    <a:pt x="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5" name="Freeform 118">
              <a:extLst>
                <a:ext uri="{FF2B5EF4-FFF2-40B4-BE49-F238E27FC236}">
                  <a16:creationId xmlns:a16="http://schemas.microsoft.com/office/drawing/2014/main" id="{B730F674-BEBF-204B-9EC4-54931BF3BC4C}"/>
                </a:ext>
              </a:extLst>
            </p:cNvPr>
            <p:cNvSpPr>
              <a:spLocks/>
            </p:cNvSpPr>
            <p:nvPr/>
          </p:nvSpPr>
          <p:spPr bwMode="auto">
            <a:xfrm>
              <a:off x="9755184" y="3974662"/>
              <a:ext cx="206319" cy="178688"/>
            </a:xfrm>
            <a:custGeom>
              <a:avLst/>
              <a:gdLst>
                <a:gd name="T0" fmla="*/ 6 w 29"/>
                <a:gd name="T1" fmla="*/ 0 h 25"/>
                <a:gd name="T2" fmla="*/ 0 w 29"/>
                <a:gd name="T3" fmla="*/ 16 h 25"/>
                <a:gd name="T4" fmla="*/ 22 w 29"/>
                <a:gd name="T5" fmla="*/ 25 h 25"/>
                <a:gd name="T6" fmla="*/ 29 w 29"/>
                <a:gd name="T7" fmla="*/ 4 h 25"/>
                <a:gd name="T8" fmla="*/ 6 w 29"/>
                <a:gd name="T9" fmla="*/ 0 h 25"/>
              </a:gdLst>
              <a:ahLst/>
              <a:cxnLst>
                <a:cxn ang="0">
                  <a:pos x="T0" y="T1"/>
                </a:cxn>
                <a:cxn ang="0">
                  <a:pos x="T2" y="T3"/>
                </a:cxn>
                <a:cxn ang="0">
                  <a:pos x="T4" y="T5"/>
                </a:cxn>
                <a:cxn ang="0">
                  <a:pos x="T6" y="T7"/>
                </a:cxn>
                <a:cxn ang="0">
                  <a:pos x="T8" y="T9"/>
                </a:cxn>
              </a:cxnLst>
              <a:rect l="0" t="0" r="r" b="b"/>
              <a:pathLst>
                <a:path w="29" h="25">
                  <a:moveTo>
                    <a:pt x="6" y="0"/>
                  </a:moveTo>
                  <a:cubicBezTo>
                    <a:pt x="4" y="5"/>
                    <a:pt x="3" y="11"/>
                    <a:pt x="0" y="16"/>
                  </a:cubicBezTo>
                  <a:cubicBezTo>
                    <a:pt x="22" y="25"/>
                    <a:pt x="22" y="25"/>
                    <a:pt x="22" y="25"/>
                  </a:cubicBezTo>
                  <a:cubicBezTo>
                    <a:pt x="25" y="19"/>
                    <a:pt x="27" y="12"/>
                    <a:pt x="29" y="4"/>
                  </a:cubicBezTo>
                  <a:lnTo>
                    <a:pt x="6"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6" name="Freeform 119">
              <a:extLst>
                <a:ext uri="{FF2B5EF4-FFF2-40B4-BE49-F238E27FC236}">
                  <a16:creationId xmlns:a16="http://schemas.microsoft.com/office/drawing/2014/main" id="{F0A70C3B-27E0-8B4B-A830-04C8E5534151}"/>
                </a:ext>
              </a:extLst>
            </p:cNvPr>
            <p:cNvSpPr>
              <a:spLocks/>
            </p:cNvSpPr>
            <p:nvPr/>
          </p:nvSpPr>
          <p:spPr bwMode="auto">
            <a:xfrm>
              <a:off x="9677815" y="4131243"/>
              <a:ext cx="221056" cy="206319"/>
            </a:xfrm>
            <a:custGeom>
              <a:avLst/>
              <a:gdLst>
                <a:gd name="T0" fmla="*/ 9 w 31"/>
                <a:gd name="T1" fmla="*/ 0 h 29"/>
                <a:gd name="T2" fmla="*/ 0 w 31"/>
                <a:gd name="T3" fmla="*/ 16 h 29"/>
                <a:gd name="T4" fmla="*/ 20 w 31"/>
                <a:gd name="T5" fmla="*/ 29 h 29"/>
                <a:gd name="T6" fmla="*/ 31 w 31"/>
                <a:gd name="T7" fmla="*/ 9 h 29"/>
                <a:gd name="T8" fmla="*/ 9 w 31"/>
                <a:gd name="T9" fmla="*/ 0 h 29"/>
              </a:gdLst>
              <a:ahLst/>
              <a:cxnLst>
                <a:cxn ang="0">
                  <a:pos x="T0" y="T1"/>
                </a:cxn>
                <a:cxn ang="0">
                  <a:pos x="T2" y="T3"/>
                </a:cxn>
                <a:cxn ang="0">
                  <a:pos x="T4" y="T5"/>
                </a:cxn>
                <a:cxn ang="0">
                  <a:pos x="T6" y="T7"/>
                </a:cxn>
                <a:cxn ang="0">
                  <a:pos x="T8" y="T9"/>
                </a:cxn>
              </a:cxnLst>
              <a:rect l="0" t="0" r="r" b="b"/>
              <a:pathLst>
                <a:path w="31" h="29">
                  <a:moveTo>
                    <a:pt x="9" y="0"/>
                  </a:moveTo>
                  <a:cubicBezTo>
                    <a:pt x="6" y="6"/>
                    <a:pt x="4" y="11"/>
                    <a:pt x="0" y="16"/>
                  </a:cubicBezTo>
                  <a:cubicBezTo>
                    <a:pt x="20" y="29"/>
                    <a:pt x="20" y="29"/>
                    <a:pt x="20" y="29"/>
                  </a:cubicBezTo>
                  <a:cubicBezTo>
                    <a:pt x="24" y="23"/>
                    <a:pt x="27" y="16"/>
                    <a:pt x="31" y="9"/>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7" name="Freeform 120">
              <a:extLst>
                <a:ext uri="{FF2B5EF4-FFF2-40B4-BE49-F238E27FC236}">
                  <a16:creationId xmlns:a16="http://schemas.microsoft.com/office/drawing/2014/main" id="{DFCE1AD7-725D-514E-92D9-8BFF4C835030}"/>
                </a:ext>
              </a:extLst>
            </p:cNvPr>
            <p:cNvSpPr>
              <a:spLocks/>
            </p:cNvSpPr>
            <p:nvPr/>
          </p:nvSpPr>
          <p:spPr bwMode="auto">
            <a:xfrm>
              <a:off x="9442021" y="4409406"/>
              <a:ext cx="213688" cy="213688"/>
            </a:xfrm>
            <a:custGeom>
              <a:avLst/>
              <a:gdLst>
                <a:gd name="T0" fmla="*/ 14 w 30"/>
                <a:gd name="T1" fmla="*/ 0 h 30"/>
                <a:gd name="T2" fmla="*/ 0 w 30"/>
                <a:gd name="T3" fmla="*/ 10 h 30"/>
                <a:gd name="T4" fmla="*/ 13 w 30"/>
                <a:gd name="T5" fmla="*/ 30 h 30"/>
                <a:gd name="T6" fmla="*/ 30 w 30"/>
                <a:gd name="T7" fmla="*/ 16 h 30"/>
                <a:gd name="T8" fmla="*/ 14 w 30"/>
                <a:gd name="T9" fmla="*/ 0 h 30"/>
              </a:gdLst>
              <a:ahLst/>
              <a:cxnLst>
                <a:cxn ang="0">
                  <a:pos x="T0" y="T1"/>
                </a:cxn>
                <a:cxn ang="0">
                  <a:pos x="T2" y="T3"/>
                </a:cxn>
                <a:cxn ang="0">
                  <a:pos x="T4" y="T5"/>
                </a:cxn>
                <a:cxn ang="0">
                  <a:pos x="T6" y="T7"/>
                </a:cxn>
                <a:cxn ang="0">
                  <a:pos x="T8" y="T9"/>
                </a:cxn>
              </a:cxnLst>
              <a:rect l="0" t="0" r="r" b="b"/>
              <a:pathLst>
                <a:path w="30" h="30">
                  <a:moveTo>
                    <a:pt x="14" y="0"/>
                  </a:moveTo>
                  <a:cubicBezTo>
                    <a:pt x="9" y="3"/>
                    <a:pt x="5" y="7"/>
                    <a:pt x="0" y="10"/>
                  </a:cubicBezTo>
                  <a:cubicBezTo>
                    <a:pt x="13" y="30"/>
                    <a:pt x="13" y="30"/>
                    <a:pt x="13" y="30"/>
                  </a:cubicBezTo>
                  <a:cubicBezTo>
                    <a:pt x="19" y="26"/>
                    <a:pt x="25" y="21"/>
                    <a:pt x="30" y="16"/>
                  </a:cubicBezTo>
                  <a:lnTo>
                    <a:pt x="14"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8" name="Freeform 121">
              <a:extLst>
                <a:ext uri="{FF2B5EF4-FFF2-40B4-BE49-F238E27FC236}">
                  <a16:creationId xmlns:a16="http://schemas.microsoft.com/office/drawing/2014/main" id="{CC17AD12-8CE0-A945-860D-5229A48C55BE}"/>
                </a:ext>
              </a:extLst>
            </p:cNvPr>
            <p:cNvSpPr>
              <a:spLocks/>
            </p:cNvSpPr>
            <p:nvPr/>
          </p:nvSpPr>
          <p:spPr bwMode="auto">
            <a:xfrm>
              <a:off x="9570971" y="4280457"/>
              <a:ext cx="221056" cy="213688"/>
            </a:xfrm>
            <a:custGeom>
              <a:avLst/>
              <a:gdLst>
                <a:gd name="T0" fmla="*/ 12 w 31"/>
                <a:gd name="T1" fmla="*/ 0 h 30"/>
                <a:gd name="T2" fmla="*/ 0 w 31"/>
                <a:gd name="T3" fmla="*/ 13 h 30"/>
                <a:gd name="T4" fmla="*/ 17 w 31"/>
                <a:gd name="T5" fmla="*/ 30 h 30"/>
                <a:gd name="T6" fmla="*/ 31 w 31"/>
                <a:gd name="T7" fmla="*/ 13 h 30"/>
                <a:gd name="T8" fmla="*/ 12 w 31"/>
                <a:gd name="T9" fmla="*/ 0 h 30"/>
              </a:gdLst>
              <a:ahLst/>
              <a:cxnLst>
                <a:cxn ang="0">
                  <a:pos x="T0" y="T1"/>
                </a:cxn>
                <a:cxn ang="0">
                  <a:pos x="T2" y="T3"/>
                </a:cxn>
                <a:cxn ang="0">
                  <a:pos x="T4" y="T5"/>
                </a:cxn>
                <a:cxn ang="0">
                  <a:pos x="T6" y="T7"/>
                </a:cxn>
                <a:cxn ang="0">
                  <a:pos x="T8" y="T9"/>
                </a:cxn>
              </a:cxnLst>
              <a:rect l="0" t="0" r="r" b="b"/>
              <a:pathLst>
                <a:path w="31" h="30">
                  <a:moveTo>
                    <a:pt x="12" y="0"/>
                  </a:moveTo>
                  <a:cubicBezTo>
                    <a:pt x="8" y="5"/>
                    <a:pt x="4" y="9"/>
                    <a:pt x="0" y="13"/>
                  </a:cubicBezTo>
                  <a:cubicBezTo>
                    <a:pt x="17" y="30"/>
                    <a:pt x="17" y="30"/>
                    <a:pt x="17" y="30"/>
                  </a:cubicBezTo>
                  <a:cubicBezTo>
                    <a:pt x="22" y="24"/>
                    <a:pt x="27" y="19"/>
                    <a:pt x="31" y="13"/>
                  </a:cubicBezTo>
                  <a:lnTo>
                    <a:pt x="1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09" name="Freeform 122">
              <a:extLst>
                <a:ext uri="{FF2B5EF4-FFF2-40B4-BE49-F238E27FC236}">
                  <a16:creationId xmlns:a16="http://schemas.microsoft.com/office/drawing/2014/main" id="{122D6A0A-95E6-2C47-A08D-64A1280AD5C0}"/>
                </a:ext>
              </a:extLst>
            </p:cNvPr>
            <p:cNvSpPr>
              <a:spLocks/>
            </p:cNvSpPr>
            <p:nvPr/>
          </p:nvSpPr>
          <p:spPr bwMode="auto">
            <a:xfrm>
              <a:off x="8964908" y="4615725"/>
              <a:ext cx="156581" cy="171319"/>
            </a:xfrm>
            <a:custGeom>
              <a:avLst/>
              <a:gdLst>
                <a:gd name="T0" fmla="*/ 17 w 22"/>
                <a:gd name="T1" fmla="*/ 0 h 24"/>
                <a:gd name="T2" fmla="*/ 2 w 22"/>
                <a:gd name="T3" fmla="*/ 1 h 24"/>
                <a:gd name="T4" fmla="*/ 0 w 22"/>
                <a:gd name="T5" fmla="*/ 1 h 24"/>
                <a:gd name="T6" fmla="*/ 0 w 22"/>
                <a:gd name="T7" fmla="*/ 24 h 24"/>
                <a:gd name="T8" fmla="*/ 2 w 22"/>
                <a:gd name="T9" fmla="*/ 24 h 24"/>
                <a:gd name="T10" fmla="*/ 22 w 22"/>
                <a:gd name="T11" fmla="*/ 23 h 24"/>
                <a:gd name="T12" fmla="*/ 17 w 2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7" y="0"/>
                  </a:moveTo>
                  <a:cubicBezTo>
                    <a:pt x="12" y="0"/>
                    <a:pt x="7" y="1"/>
                    <a:pt x="2" y="1"/>
                  </a:cubicBezTo>
                  <a:cubicBezTo>
                    <a:pt x="1" y="1"/>
                    <a:pt x="1" y="1"/>
                    <a:pt x="0" y="1"/>
                  </a:cubicBezTo>
                  <a:cubicBezTo>
                    <a:pt x="0" y="24"/>
                    <a:pt x="0" y="24"/>
                    <a:pt x="0" y="24"/>
                  </a:cubicBezTo>
                  <a:cubicBezTo>
                    <a:pt x="1" y="24"/>
                    <a:pt x="1" y="24"/>
                    <a:pt x="2" y="24"/>
                  </a:cubicBezTo>
                  <a:cubicBezTo>
                    <a:pt x="9" y="24"/>
                    <a:pt x="15" y="24"/>
                    <a:pt x="22" y="23"/>
                  </a:cubicBezTo>
                  <a:lnTo>
                    <a:pt x="1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0" name="Freeform 123">
              <a:extLst>
                <a:ext uri="{FF2B5EF4-FFF2-40B4-BE49-F238E27FC236}">
                  <a16:creationId xmlns:a16="http://schemas.microsoft.com/office/drawing/2014/main" id="{46D84E28-58BB-BD45-AD0F-B01F153A29E9}"/>
                </a:ext>
              </a:extLst>
            </p:cNvPr>
            <p:cNvSpPr>
              <a:spLocks/>
            </p:cNvSpPr>
            <p:nvPr/>
          </p:nvSpPr>
          <p:spPr bwMode="auto">
            <a:xfrm>
              <a:off x="8964908" y="2769906"/>
              <a:ext cx="156581" cy="171319"/>
            </a:xfrm>
            <a:custGeom>
              <a:avLst/>
              <a:gdLst>
                <a:gd name="T0" fmla="*/ 0 w 22"/>
                <a:gd name="T1" fmla="*/ 23 h 24"/>
                <a:gd name="T2" fmla="*/ 2 w 22"/>
                <a:gd name="T3" fmla="*/ 23 h 24"/>
                <a:gd name="T4" fmla="*/ 17 w 22"/>
                <a:gd name="T5" fmla="*/ 24 h 24"/>
                <a:gd name="T6" fmla="*/ 22 w 22"/>
                <a:gd name="T7" fmla="*/ 1 h 24"/>
                <a:gd name="T8" fmla="*/ 2 w 22"/>
                <a:gd name="T9" fmla="*/ 0 h 24"/>
                <a:gd name="T10" fmla="*/ 0 w 22"/>
                <a:gd name="T11" fmla="*/ 0 h 24"/>
                <a:gd name="T12" fmla="*/ 0 w 22"/>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23"/>
                  </a:moveTo>
                  <a:cubicBezTo>
                    <a:pt x="1" y="23"/>
                    <a:pt x="1" y="23"/>
                    <a:pt x="2" y="23"/>
                  </a:cubicBezTo>
                  <a:cubicBezTo>
                    <a:pt x="7" y="23"/>
                    <a:pt x="12" y="24"/>
                    <a:pt x="17" y="24"/>
                  </a:cubicBezTo>
                  <a:cubicBezTo>
                    <a:pt x="22" y="1"/>
                    <a:pt x="22" y="1"/>
                    <a:pt x="22" y="1"/>
                  </a:cubicBezTo>
                  <a:cubicBezTo>
                    <a:pt x="15" y="0"/>
                    <a:pt x="9" y="0"/>
                    <a:pt x="2" y="0"/>
                  </a:cubicBezTo>
                  <a:cubicBezTo>
                    <a:pt x="1" y="0"/>
                    <a:pt x="1" y="0"/>
                    <a:pt x="0" y="0"/>
                  </a:cubicBezTo>
                  <a:lnTo>
                    <a:pt x="0" y="2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1" name="Freeform 124">
              <a:extLst>
                <a:ext uri="{FF2B5EF4-FFF2-40B4-BE49-F238E27FC236}">
                  <a16:creationId xmlns:a16="http://schemas.microsoft.com/office/drawing/2014/main" id="{1633BF8C-682B-C548-9135-A45499C18BA2}"/>
                </a:ext>
              </a:extLst>
            </p:cNvPr>
            <p:cNvSpPr>
              <a:spLocks/>
            </p:cNvSpPr>
            <p:nvPr/>
          </p:nvSpPr>
          <p:spPr bwMode="auto">
            <a:xfrm>
              <a:off x="9804921" y="3597024"/>
              <a:ext cx="178686" cy="156582"/>
            </a:xfrm>
            <a:custGeom>
              <a:avLst/>
              <a:gdLst>
                <a:gd name="T0" fmla="*/ 0 w 25"/>
                <a:gd name="T1" fmla="*/ 5 h 22"/>
                <a:gd name="T2" fmla="*/ 2 w 25"/>
                <a:gd name="T3" fmla="*/ 22 h 22"/>
                <a:gd name="T4" fmla="*/ 25 w 25"/>
                <a:gd name="T5" fmla="*/ 22 h 22"/>
                <a:gd name="T6" fmla="*/ 23 w 25"/>
                <a:gd name="T7" fmla="*/ 0 h 22"/>
                <a:gd name="T8" fmla="*/ 0 w 25"/>
                <a:gd name="T9" fmla="*/ 5 h 22"/>
              </a:gdLst>
              <a:ahLst/>
              <a:cxnLst>
                <a:cxn ang="0">
                  <a:pos x="T0" y="T1"/>
                </a:cxn>
                <a:cxn ang="0">
                  <a:pos x="T2" y="T3"/>
                </a:cxn>
                <a:cxn ang="0">
                  <a:pos x="T4" y="T5"/>
                </a:cxn>
                <a:cxn ang="0">
                  <a:pos x="T6" y="T7"/>
                </a:cxn>
                <a:cxn ang="0">
                  <a:pos x="T8" y="T9"/>
                </a:cxn>
              </a:cxnLst>
              <a:rect l="0" t="0" r="r" b="b"/>
              <a:pathLst>
                <a:path w="25" h="22">
                  <a:moveTo>
                    <a:pt x="0" y="5"/>
                  </a:moveTo>
                  <a:cubicBezTo>
                    <a:pt x="1" y="11"/>
                    <a:pt x="2" y="16"/>
                    <a:pt x="2" y="22"/>
                  </a:cubicBezTo>
                  <a:cubicBezTo>
                    <a:pt x="25" y="22"/>
                    <a:pt x="25" y="22"/>
                    <a:pt x="25" y="22"/>
                  </a:cubicBezTo>
                  <a:cubicBezTo>
                    <a:pt x="25" y="15"/>
                    <a:pt x="24" y="7"/>
                    <a:pt x="23" y="0"/>
                  </a:cubicBezTo>
                  <a:lnTo>
                    <a:pt x="0" y="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2" name="Freeform 125">
              <a:extLst>
                <a:ext uri="{FF2B5EF4-FFF2-40B4-BE49-F238E27FC236}">
                  <a16:creationId xmlns:a16="http://schemas.microsoft.com/office/drawing/2014/main" id="{7603F841-9ABA-C543-8CB9-6BA1B059B840}"/>
                </a:ext>
              </a:extLst>
            </p:cNvPr>
            <p:cNvSpPr>
              <a:spLocks/>
            </p:cNvSpPr>
            <p:nvPr/>
          </p:nvSpPr>
          <p:spPr bwMode="auto">
            <a:xfrm>
              <a:off x="9442021" y="2941224"/>
              <a:ext cx="213688" cy="213688"/>
            </a:xfrm>
            <a:custGeom>
              <a:avLst/>
              <a:gdLst>
                <a:gd name="T0" fmla="*/ 0 w 30"/>
                <a:gd name="T1" fmla="*/ 19 h 30"/>
                <a:gd name="T2" fmla="*/ 14 w 30"/>
                <a:gd name="T3" fmla="*/ 30 h 30"/>
                <a:gd name="T4" fmla="*/ 30 w 30"/>
                <a:gd name="T5" fmla="*/ 13 h 30"/>
                <a:gd name="T6" fmla="*/ 13 w 30"/>
                <a:gd name="T7" fmla="*/ 0 h 30"/>
                <a:gd name="T8" fmla="*/ 0 w 30"/>
                <a:gd name="T9" fmla="*/ 19 h 30"/>
              </a:gdLst>
              <a:ahLst/>
              <a:cxnLst>
                <a:cxn ang="0">
                  <a:pos x="T0" y="T1"/>
                </a:cxn>
                <a:cxn ang="0">
                  <a:pos x="T2" y="T3"/>
                </a:cxn>
                <a:cxn ang="0">
                  <a:pos x="T4" y="T5"/>
                </a:cxn>
                <a:cxn ang="0">
                  <a:pos x="T6" y="T7"/>
                </a:cxn>
                <a:cxn ang="0">
                  <a:pos x="T8" y="T9"/>
                </a:cxn>
              </a:cxnLst>
              <a:rect l="0" t="0" r="r" b="b"/>
              <a:pathLst>
                <a:path w="30" h="30">
                  <a:moveTo>
                    <a:pt x="0" y="19"/>
                  </a:moveTo>
                  <a:cubicBezTo>
                    <a:pt x="5" y="22"/>
                    <a:pt x="9" y="26"/>
                    <a:pt x="14" y="30"/>
                  </a:cubicBezTo>
                  <a:cubicBezTo>
                    <a:pt x="30" y="13"/>
                    <a:pt x="30" y="13"/>
                    <a:pt x="30" y="13"/>
                  </a:cubicBezTo>
                  <a:cubicBezTo>
                    <a:pt x="25" y="8"/>
                    <a:pt x="19" y="4"/>
                    <a:pt x="13" y="0"/>
                  </a:cubicBezTo>
                  <a:lnTo>
                    <a:pt x="0" y="1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3" name="Freeform 126">
              <a:extLst>
                <a:ext uri="{FF2B5EF4-FFF2-40B4-BE49-F238E27FC236}">
                  <a16:creationId xmlns:a16="http://schemas.microsoft.com/office/drawing/2014/main" id="{6F52121A-5E8F-8F45-B9A3-CCA0DC312364}"/>
                </a:ext>
              </a:extLst>
            </p:cNvPr>
            <p:cNvSpPr>
              <a:spLocks/>
            </p:cNvSpPr>
            <p:nvPr/>
          </p:nvSpPr>
          <p:spPr bwMode="auto">
            <a:xfrm>
              <a:off x="9570971" y="3070174"/>
              <a:ext cx="221056" cy="206319"/>
            </a:xfrm>
            <a:custGeom>
              <a:avLst/>
              <a:gdLst>
                <a:gd name="T0" fmla="*/ 0 w 31"/>
                <a:gd name="T1" fmla="*/ 16 h 29"/>
                <a:gd name="T2" fmla="*/ 12 w 31"/>
                <a:gd name="T3" fmla="*/ 29 h 29"/>
                <a:gd name="T4" fmla="*/ 31 w 31"/>
                <a:gd name="T5" fmla="*/ 16 h 29"/>
                <a:gd name="T6" fmla="*/ 17 w 31"/>
                <a:gd name="T7" fmla="*/ 0 h 29"/>
                <a:gd name="T8" fmla="*/ 0 w 31"/>
                <a:gd name="T9" fmla="*/ 16 h 29"/>
              </a:gdLst>
              <a:ahLst/>
              <a:cxnLst>
                <a:cxn ang="0">
                  <a:pos x="T0" y="T1"/>
                </a:cxn>
                <a:cxn ang="0">
                  <a:pos x="T2" y="T3"/>
                </a:cxn>
                <a:cxn ang="0">
                  <a:pos x="T4" y="T5"/>
                </a:cxn>
                <a:cxn ang="0">
                  <a:pos x="T6" y="T7"/>
                </a:cxn>
                <a:cxn ang="0">
                  <a:pos x="T8" y="T9"/>
                </a:cxn>
              </a:cxnLst>
              <a:rect l="0" t="0" r="r" b="b"/>
              <a:pathLst>
                <a:path w="31" h="29">
                  <a:moveTo>
                    <a:pt x="0" y="16"/>
                  </a:moveTo>
                  <a:cubicBezTo>
                    <a:pt x="4" y="20"/>
                    <a:pt x="8" y="25"/>
                    <a:pt x="12" y="29"/>
                  </a:cubicBezTo>
                  <a:cubicBezTo>
                    <a:pt x="31" y="16"/>
                    <a:pt x="31" y="16"/>
                    <a:pt x="31" y="16"/>
                  </a:cubicBezTo>
                  <a:cubicBezTo>
                    <a:pt x="27" y="10"/>
                    <a:pt x="22" y="5"/>
                    <a:pt x="17" y="0"/>
                  </a:cubicBezTo>
                  <a:lnTo>
                    <a:pt x="0" y="1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4" name="Freeform 127">
              <a:extLst>
                <a:ext uri="{FF2B5EF4-FFF2-40B4-BE49-F238E27FC236}">
                  <a16:creationId xmlns:a16="http://schemas.microsoft.com/office/drawing/2014/main" id="{C103A516-DB58-B441-B645-6368E96B7615}"/>
                </a:ext>
              </a:extLst>
            </p:cNvPr>
            <p:cNvSpPr>
              <a:spLocks/>
            </p:cNvSpPr>
            <p:nvPr/>
          </p:nvSpPr>
          <p:spPr bwMode="auto">
            <a:xfrm>
              <a:off x="9677815" y="3226756"/>
              <a:ext cx="221056" cy="198951"/>
            </a:xfrm>
            <a:custGeom>
              <a:avLst/>
              <a:gdLst>
                <a:gd name="T0" fmla="*/ 0 w 31"/>
                <a:gd name="T1" fmla="*/ 13 h 28"/>
                <a:gd name="T2" fmla="*/ 9 w 31"/>
                <a:gd name="T3" fmla="*/ 28 h 28"/>
                <a:gd name="T4" fmla="*/ 31 w 31"/>
                <a:gd name="T5" fmla="*/ 19 h 28"/>
                <a:gd name="T6" fmla="*/ 20 w 31"/>
                <a:gd name="T7" fmla="*/ 0 h 28"/>
                <a:gd name="T8" fmla="*/ 0 w 31"/>
                <a:gd name="T9" fmla="*/ 13 h 28"/>
              </a:gdLst>
              <a:ahLst/>
              <a:cxnLst>
                <a:cxn ang="0">
                  <a:pos x="T0" y="T1"/>
                </a:cxn>
                <a:cxn ang="0">
                  <a:pos x="T2" y="T3"/>
                </a:cxn>
                <a:cxn ang="0">
                  <a:pos x="T4" y="T5"/>
                </a:cxn>
                <a:cxn ang="0">
                  <a:pos x="T6" y="T7"/>
                </a:cxn>
                <a:cxn ang="0">
                  <a:pos x="T8" y="T9"/>
                </a:cxn>
              </a:cxnLst>
              <a:rect l="0" t="0" r="r" b="b"/>
              <a:pathLst>
                <a:path w="31" h="28">
                  <a:moveTo>
                    <a:pt x="0" y="13"/>
                  </a:moveTo>
                  <a:cubicBezTo>
                    <a:pt x="4" y="17"/>
                    <a:pt x="6" y="23"/>
                    <a:pt x="9" y="28"/>
                  </a:cubicBezTo>
                  <a:cubicBezTo>
                    <a:pt x="31" y="19"/>
                    <a:pt x="31" y="19"/>
                    <a:pt x="31" y="19"/>
                  </a:cubicBezTo>
                  <a:cubicBezTo>
                    <a:pt x="27" y="12"/>
                    <a:pt x="24" y="6"/>
                    <a:pt x="20" y="0"/>
                  </a:cubicBezTo>
                  <a:lnTo>
                    <a:pt x="0" y="1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5" name="Freeform 128">
              <a:extLst>
                <a:ext uri="{FF2B5EF4-FFF2-40B4-BE49-F238E27FC236}">
                  <a16:creationId xmlns:a16="http://schemas.microsoft.com/office/drawing/2014/main" id="{CF3EB157-ADF9-0F4A-9CAB-ABB9A5C3119A}"/>
                </a:ext>
              </a:extLst>
            </p:cNvPr>
            <p:cNvSpPr>
              <a:spLocks/>
            </p:cNvSpPr>
            <p:nvPr/>
          </p:nvSpPr>
          <p:spPr bwMode="auto">
            <a:xfrm>
              <a:off x="9755184" y="3403601"/>
              <a:ext cx="206319" cy="186056"/>
            </a:xfrm>
            <a:custGeom>
              <a:avLst/>
              <a:gdLst>
                <a:gd name="T0" fmla="*/ 22 w 29"/>
                <a:gd name="T1" fmla="*/ 0 h 26"/>
                <a:gd name="T2" fmla="*/ 0 w 29"/>
                <a:gd name="T3" fmla="*/ 9 h 26"/>
                <a:gd name="T4" fmla="*/ 6 w 29"/>
                <a:gd name="T5" fmla="*/ 26 h 26"/>
                <a:gd name="T6" fmla="*/ 29 w 29"/>
                <a:gd name="T7" fmla="*/ 21 h 26"/>
                <a:gd name="T8" fmla="*/ 22 w 29"/>
                <a:gd name="T9" fmla="*/ 0 h 26"/>
              </a:gdLst>
              <a:ahLst/>
              <a:cxnLst>
                <a:cxn ang="0">
                  <a:pos x="T0" y="T1"/>
                </a:cxn>
                <a:cxn ang="0">
                  <a:pos x="T2" y="T3"/>
                </a:cxn>
                <a:cxn ang="0">
                  <a:pos x="T4" y="T5"/>
                </a:cxn>
                <a:cxn ang="0">
                  <a:pos x="T6" y="T7"/>
                </a:cxn>
                <a:cxn ang="0">
                  <a:pos x="T8" y="T9"/>
                </a:cxn>
              </a:cxnLst>
              <a:rect l="0" t="0" r="r" b="b"/>
              <a:pathLst>
                <a:path w="29" h="26">
                  <a:moveTo>
                    <a:pt x="22" y="0"/>
                  </a:moveTo>
                  <a:cubicBezTo>
                    <a:pt x="0" y="9"/>
                    <a:pt x="0" y="9"/>
                    <a:pt x="0" y="9"/>
                  </a:cubicBezTo>
                  <a:cubicBezTo>
                    <a:pt x="3" y="14"/>
                    <a:pt x="4" y="20"/>
                    <a:pt x="6" y="26"/>
                  </a:cubicBezTo>
                  <a:cubicBezTo>
                    <a:pt x="29" y="21"/>
                    <a:pt x="29" y="21"/>
                    <a:pt x="29" y="21"/>
                  </a:cubicBezTo>
                  <a:cubicBezTo>
                    <a:pt x="27" y="14"/>
                    <a:pt x="25" y="7"/>
                    <a:pt x="22"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6" name="Freeform 129">
              <a:extLst>
                <a:ext uri="{FF2B5EF4-FFF2-40B4-BE49-F238E27FC236}">
                  <a16:creationId xmlns:a16="http://schemas.microsoft.com/office/drawing/2014/main" id="{743F0988-3D00-8643-9B95-499DEE599492}"/>
                </a:ext>
              </a:extLst>
            </p:cNvPr>
            <p:cNvSpPr>
              <a:spLocks/>
            </p:cNvSpPr>
            <p:nvPr/>
          </p:nvSpPr>
          <p:spPr bwMode="auto">
            <a:xfrm>
              <a:off x="9292808" y="2841749"/>
              <a:ext cx="198951" cy="213688"/>
            </a:xfrm>
            <a:custGeom>
              <a:avLst/>
              <a:gdLst>
                <a:gd name="T0" fmla="*/ 0 w 28"/>
                <a:gd name="T1" fmla="*/ 22 h 30"/>
                <a:gd name="T2" fmla="*/ 15 w 28"/>
                <a:gd name="T3" fmla="*/ 30 h 30"/>
                <a:gd name="T4" fmla="*/ 28 w 28"/>
                <a:gd name="T5" fmla="*/ 10 h 30"/>
                <a:gd name="T6" fmla="*/ 9 w 28"/>
                <a:gd name="T7" fmla="*/ 0 h 30"/>
                <a:gd name="T8" fmla="*/ 0 w 28"/>
                <a:gd name="T9" fmla="*/ 22 h 30"/>
              </a:gdLst>
              <a:ahLst/>
              <a:cxnLst>
                <a:cxn ang="0">
                  <a:pos x="T0" y="T1"/>
                </a:cxn>
                <a:cxn ang="0">
                  <a:pos x="T2" y="T3"/>
                </a:cxn>
                <a:cxn ang="0">
                  <a:pos x="T4" y="T5"/>
                </a:cxn>
                <a:cxn ang="0">
                  <a:pos x="T6" y="T7"/>
                </a:cxn>
                <a:cxn ang="0">
                  <a:pos x="T8" y="T9"/>
                </a:cxn>
              </a:cxnLst>
              <a:rect l="0" t="0" r="r" b="b"/>
              <a:pathLst>
                <a:path w="28" h="30">
                  <a:moveTo>
                    <a:pt x="0" y="22"/>
                  </a:moveTo>
                  <a:cubicBezTo>
                    <a:pt x="5" y="24"/>
                    <a:pt x="11" y="27"/>
                    <a:pt x="15" y="30"/>
                  </a:cubicBezTo>
                  <a:cubicBezTo>
                    <a:pt x="28" y="10"/>
                    <a:pt x="28" y="10"/>
                    <a:pt x="28" y="10"/>
                  </a:cubicBezTo>
                  <a:cubicBezTo>
                    <a:pt x="22" y="6"/>
                    <a:pt x="16" y="3"/>
                    <a:pt x="9" y="0"/>
                  </a:cubicBezTo>
                  <a:lnTo>
                    <a:pt x="0" y="2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7" name="Freeform 130">
              <a:extLst>
                <a:ext uri="{FF2B5EF4-FFF2-40B4-BE49-F238E27FC236}">
                  <a16:creationId xmlns:a16="http://schemas.microsoft.com/office/drawing/2014/main" id="{B204CAF3-777C-E748-8B55-61CA34E192B2}"/>
                </a:ext>
              </a:extLst>
            </p:cNvPr>
            <p:cNvSpPr>
              <a:spLocks/>
            </p:cNvSpPr>
            <p:nvPr/>
          </p:nvSpPr>
          <p:spPr bwMode="auto">
            <a:xfrm>
              <a:off x="9136227" y="4573356"/>
              <a:ext cx="176845" cy="198951"/>
            </a:xfrm>
            <a:custGeom>
              <a:avLst/>
              <a:gdLst>
                <a:gd name="T0" fmla="*/ 25 w 25"/>
                <a:gd name="T1" fmla="*/ 22 h 28"/>
                <a:gd name="T2" fmla="*/ 16 w 25"/>
                <a:gd name="T3" fmla="*/ 0 h 28"/>
                <a:gd name="T4" fmla="*/ 0 w 25"/>
                <a:gd name="T5" fmla="*/ 5 h 28"/>
                <a:gd name="T6" fmla="*/ 4 w 25"/>
                <a:gd name="T7" fmla="*/ 28 h 28"/>
                <a:gd name="T8" fmla="*/ 25 w 25"/>
                <a:gd name="T9" fmla="*/ 22 h 28"/>
              </a:gdLst>
              <a:ahLst/>
              <a:cxnLst>
                <a:cxn ang="0">
                  <a:pos x="T0" y="T1"/>
                </a:cxn>
                <a:cxn ang="0">
                  <a:pos x="T2" y="T3"/>
                </a:cxn>
                <a:cxn ang="0">
                  <a:pos x="T4" y="T5"/>
                </a:cxn>
                <a:cxn ang="0">
                  <a:pos x="T6" y="T7"/>
                </a:cxn>
                <a:cxn ang="0">
                  <a:pos x="T8" y="T9"/>
                </a:cxn>
              </a:cxnLst>
              <a:rect l="0" t="0" r="r" b="b"/>
              <a:pathLst>
                <a:path w="25" h="28">
                  <a:moveTo>
                    <a:pt x="25" y="22"/>
                  </a:moveTo>
                  <a:cubicBezTo>
                    <a:pt x="16" y="0"/>
                    <a:pt x="16" y="0"/>
                    <a:pt x="16" y="0"/>
                  </a:cubicBezTo>
                  <a:cubicBezTo>
                    <a:pt x="11" y="2"/>
                    <a:pt x="5" y="4"/>
                    <a:pt x="0" y="5"/>
                  </a:cubicBezTo>
                  <a:cubicBezTo>
                    <a:pt x="4" y="28"/>
                    <a:pt x="4" y="28"/>
                    <a:pt x="4" y="28"/>
                  </a:cubicBezTo>
                  <a:cubicBezTo>
                    <a:pt x="11" y="26"/>
                    <a:pt x="18" y="24"/>
                    <a:pt x="25" y="2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8" name="Freeform 131">
              <a:extLst>
                <a:ext uri="{FF2B5EF4-FFF2-40B4-BE49-F238E27FC236}">
                  <a16:creationId xmlns:a16="http://schemas.microsoft.com/office/drawing/2014/main" id="{8E09716F-E037-0E45-B3C4-6632CD385478}"/>
                </a:ext>
              </a:extLst>
            </p:cNvPr>
            <p:cNvSpPr>
              <a:spLocks/>
            </p:cNvSpPr>
            <p:nvPr/>
          </p:nvSpPr>
          <p:spPr bwMode="auto">
            <a:xfrm>
              <a:off x="9292808" y="4508881"/>
              <a:ext cx="198951" cy="206319"/>
            </a:xfrm>
            <a:custGeom>
              <a:avLst/>
              <a:gdLst>
                <a:gd name="T0" fmla="*/ 15 w 28"/>
                <a:gd name="T1" fmla="*/ 0 h 29"/>
                <a:gd name="T2" fmla="*/ 0 w 28"/>
                <a:gd name="T3" fmla="*/ 7 h 29"/>
                <a:gd name="T4" fmla="*/ 9 w 28"/>
                <a:gd name="T5" fmla="*/ 29 h 29"/>
                <a:gd name="T6" fmla="*/ 28 w 28"/>
                <a:gd name="T7" fmla="*/ 19 h 29"/>
                <a:gd name="T8" fmla="*/ 15 w 28"/>
                <a:gd name="T9" fmla="*/ 0 h 29"/>
              </a:gdLst>
              <a:ahLst/>
              <a:cxnLst>
                <a:cxn ang="0">
                  <a:pos x="T0" y="T1"/>
                </a:cxn>
                <a:cxn ang="0">
                  <a:pos x="T2" y="T3"/>
                </a:cxn>
                <a:cxn ang="0">
                  <a:pos x="T4" y="T5"/>
                </a:cxn>
                <a:cxn ang="0">
                  <a:pos x="T6" y="T7"/>
                </a:cxn>
                <a:cxn ang="0">
                  <a:pos x="T8" y="T9"/>
                </a:cxn>
              </a:cxnLst>
              <a:rect l="0" t="0" r="r" b="b"/>
              <a:pathLst>
                <a:path w="28" h="29">
                  <a:moveTo>
                    <a:pt x="15" y="0"/>
                  </a:moveTo>
                  <a:cubicBezTo>
                    <a:pt x="11" y="2"/>
                    <a:pt x="5" y="5"/>
                    <a:pt x="0" y="7"/>
                  </a:cubicBezTo>
                  <a:cubicBezTo>
                    <a:pt x="9" y="29"/>
                    <a:pt x="9" y="29"/>
                    <a:pt x="9" y="29"/>
                  </a:cubicBezTo>
                  <a:cubicBezTo>
                    <a:pt x="16" y="26"/>
                    <a:pt x="22" y="23"/>
                    <a:pt x="28" y="19"/>
                  </a:cubicBezTo>
                  <a:lnTo>
                    <a:pt x="15"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19" name="Freeform 132">
              <a:extLst>
                <a:ext uri="{FF2B5EF4-FFF2-40B4-BE49-F238E27FC236}">
                  <a16:creationId xmlns:a16="http://schemas.microsoft.com/office/drawing/2014/main" id="{A64C48AB-8664-FB4A-9531-7F5D197CB413}"/>
                </a:ext>
              </a:extLst>
            </p:cNvPr>
            <p:cNvSpPr>
              <a:spLocks/>
            </p:cNvSpPr>
            <p:nvPr/>
          </p:nvSpPr>
          <p:spPr bwMode="auto">
            <a:xfrm>
              <a:off x="9136227" y="2792012"/>
              <a:ext cx="176845" cy="191582"/>
            </a:xfrm>
            <a:custGeom>
              <a:avLst/>
              <a:gdLst>
                <a:gd name="T0" fmla="*/ 0 w 25"/>
                <a:gd name="T1" fmla="*/ 22 h 27"/>
                <a:gd name="T2" fmla="*/ 16 w 25"/>
                <a:gd name="T3" fmla="*/ 27 h 27"/>
                <a:gd name="T4" fmla="*/ 25 w 25"/>
                <a:gd name="T5" fmla="*/ 5 h 27"/>
                <a:gd name="T6" fmla="*/ 4 w 25"/>
                <a:gd name="T7" fmla="*/ 0 h 27"/>
                <a:gd name="T8" fmla="*/ 0 w 25"/>
                <a:gd name="T9" fmla="*/ 22 h 27"/>
              </a:gdLst>
              <a:ahLst/>
              <a:cxnLst>
                <a:cxn ang="0">
                  <a:pos x="T0" y="T1"/>
                </a:cxn>
                <a:cxn ang="0">
                  <a:pos x="T2" y="T3"/>
                </a:cxn>
                <a:cxn ang="0">
                  <a:pos x="T4" y="T5"/>
                </a:cxn>
                <a:cxn ang="0">
                  <a:pos x="T6" y="T7"/>
                </a:cxn>
                <a:cxn ang="0">
                  <a:pos x="T8" y="T9"/>
                </a:cxn>
              </a:cxnLst>
              <a:rect l="0" t="0" r="r" b="b"/>
              <a:pathLst>
                <a:path w="25" h="27">
                  <a:moveTo>
                    <a:pt x="0" y="22"/>
                  </a:moveTo>
                  <a:cubicBezTo>
                    <a:pt x="5" y="24"/>
                    <a:pt x="11" y="25"/>
                    <a:pt x="16" y="27"/>
                  </a:cubicBezTo>
                  <a:cubicBezTo>
                    <a:pt x="25" y="5"/>
                    <a:pt x="25" y="5"/>
                    <a:pt x="25" y="5"/>
                  </a:cubicBezTo>
                  <a:cubicBezTo>
                    <a:pt x="18" y="3"/>
                    <a:pt x="11" y="1"/>
                    <a:pt x="4" y="0"/>
                  </a:cubicBezTo>
                  <a:lnTo>
                    <a:pt x="0" y="2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grpSp>
        <p:nvGrpSpPr>
          <p:cNvPr id="820" name="组合 217">
            <a:extLst>
              <a:ext uri="{FF2B5EF4-FFF2-40B4-BE49-F238E27FC236}">
                <a16:creationId xmlns:a16="http://schemas.microsoft.com/office/drawing/2014/main" id="{18D604A8-8AC2-3B47-87CE-104A4C5F3668}"/>
              </a:ext>
            </a:extLst>
          </p:cNvPr>
          <p:cNvGrpSpPr/>
          <p:nvPr/>
        </p:nvGrpSpPr>
        <p:grpSpPr>
          <a:xfrm>
            <a:off x="1572330" y="1905002"/>
            <a:ext cx="1578766" cy="153111"/>
            <a:chOff x="452220" y="3190976"/>
            <a:chExt cx="3284538" cy="108000"/>
          </a:xfrm>
          <a:solidFill>
            <a:srgbClr val="FFFFFF">
              <a:lumMod val="75000"/>
            </a:srgbClr>
          </a:solidFill>
        </p:grpSpPr>
        <p:sp>
          <p:nvSpPr>
            <p:cNvPr id="821" name="Oval 12">
              <a:extLst>
                <a:ext uri="{FF2B5EF4-FFF2-40B4-BE49-F238E27FC236}">
                  <a16:creationId xmlns:a16="http://schemas.microsoft.com/office/drawing/2014/main" id="{56616FEE-716E-8D40-98DA-C8C882C87C9C}"/>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22" name="Rectangle 13">
              <a:extLst>
                <a:ext uri="{FF2B5EF4-FFF2-40B4-BE49-F238E27FC236}">
                  <a16:creationId xmlns:a16="http://schemas.microsoft.com/office/drawing/2014/main" id="{316337D1-7272-A44B-AEAA-A155DDA7010F}"/>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sp>
        <p:nvSpPr>
          <p:cNvPr id="823" name="文本框 216">
            <a:extLst>
              <a:ext uri="{FF2B5EF4-FFF2-40B4-BE49-F238E27FC236}">
                <a16:creationId xmlns:a16="http://schemas.microsoft.com/office/drawing/2014/main" id="{8BAD52EC-A00A-5C4A-B6C6-A6F5DF7B7E8F}"/>
              </a:ext>
            </a:extLst>
          </p:cNvPr>
          <p:cNvSpPr txBox="1"/>
          <p:nvPr/>
        </p:nvSpPr>
        <p:spPr>
          <a:xfrm>
            <a:off x="822283" y="1654047"/>
            <a:ext cx="13053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rPr>
              <a:t>SO1 68%</a:t>
            </a:r>
            <a:endParaRPr kumimoji="0" lang="zh-CN" altLang="en-US"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grpSp>
        <p:nvGrpSpPr>
          <p:cNvPr id="824" name="组合 218">
            <a:extLst>
              <a:ext uri="{FF2B5EF4-FFF2-40B4-BE49-F238E27FC236}">
                <a16:creationId xmlns:a16="http://schemas.microsoft.com/office/drawing/2014/main" id="{F1A013E0-D56F-F141-986D-206BF04458B7}"/>
              </a:ext>
            </a:extLst>
          </p:cNvPr>
          <p:cNvGrpSpPr/>
          <p:nvPr/>
        </p:nvGrpSpPr>
        <p:grpSpPr>
          <a:xfrm>
            <a:off x="1096978" y="2295883"/>
            <a:ext cx="2054118" cy="163857"/>
            <a:chOff x="452220" y="3190976"/>
            <a:chExt cx="3284538" cy="108000"/>
          </a:xfrm>
          <a:solidFill>
            <a:srgbClr val="FFFFFF">
              <a:lumMod val="75000"/>
            </a:srgbClr>
          </a:solidFill>
        </p:grpSpPr>
        <p:sp>
          <p:nvSpPr>
            <p:cNvPr id="825" name="Oval 12">
              <a:extLst>
                <a:ext uri="{FF2B5EF4-FFF2-40B4-BE49-F238E27FC236}">
                  <a16:creationId xmlns:a16="http://schemas.microsoft.com/office/drawing/2014/main" id="{F8893520-1F2A-194A-AD4B-4547F4A7F6D1}"/>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26" name="Rectangle 13">
              <a:extLst>
                <a:ext uri="{FF2B5EF4-FFF2-40B4-BE49-F238E27FC236}">
                  <a16:creationId xmlns:a16="http://schemas.microsoft.com/office/drawing/2014/main" id="{93AFB4DD-8549-1448-A466-6913D6E2F9B3}"/>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grpSp>
        <p:nvGrpSpPr>
          <p:cNvPr id="827" name="组合 221">
            <a:extLst>
              <a:ext uri="{FF2B5EF4-FFF2-40B4-BE49-F238E27FC236}">
                <a16:creationId xmlns:a16="http://schemas.microsoft.com/office/drawing/2014/main" id="{A79F3D8F-4E5F-D44E-B2F4-A173100720A5}"/>
              </a:ext>
            </a:extLst>
          </p:cNvPr>
          <p:cNvGrpSpPr/>
          <p:nvPr/>
        </p:nvGrpSpPr>
        <p:grpSpPr>
          <a:xfrm>
            <a:off x="1096978" y="2697509"/>
            <a:ext cx="2054118" cy="163857"/>
            <a:chOff x="452220" y="3190976"/>
            <a:chExt cx="3284538" cy="108000"/>
          </a:xfrm>
          <a:solidFill>
            <a:srgbClr val="FFFFFF">
              <a:lumMod val="75000"/>
            </a:srgbClr>
          </a:solidFill>
        </p:grpSpPr>
        <p:sp>
          <p:nvSpPr>
            <p:cNvPr id="828" name="Oval 12">
              <a:extLst>
                <a:ext uri="{FF2B5EF4-FFF2-40B4-BE49-F238E27FC236}">
                  <a16:creationId xmlns:a16="http://schemas.microsoft.com/office/drawing/2014/main" id="{F13E8046-11AC-FC4A-BE15-263C7057671B}"/>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29" name="Rectangle 13">
              <a:extLst>
                <a:ext uri="{FF2B5EF4-FFF2-40B4-BE49-F238E27FC236}">
                  <a16:creationId xmlns:a16="http://schemas.microsoft.com/office/drawing/2014/main" id="{E2A5E3D8-13F3-D74E-93F2-29E0C8168988}"/>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grpSp>
        <p:nvGrpSpPr>
          <p:cNvPr id="830" name="组合 224">
            <a:extLst>
              <a:ext uri="{FF2B5EF4-FFF2-40B4-BE49-F238E27FC236}">
                <a16:creationId xmlns:a16="http://schemas.microsoft.com/office/drawing/2014/main" id="{8E01E076-9D5B-154D-B79F-014563E53B60}"/>
              </a:ext>
            </a:extLst>
          </p:cNvPr>
          <p:cNvGrpSpPr/>
          <p:nvPr/>
        </p:nvGrpSpPr>
        <p:grpSpPr>
          <a:xfrm>
            <a:off x="1096978" y="3099135"/>
            <a:ext cx="2054118" cy="163857"/>
            <a:chOff x="452220" y="3190976"/>
            <a:chExt cx="3284538" cy="108000"/>
          </a:xfrm>
          <a:solidFill>
            <a:srgbClr val="FFFFFF">
              <a:lumMod val="75000"/>
            </a:srgbClr>
          </a:solidFill>
        </p:grpSpPr>
        <p:sp>
          <p:nvSpPr>
            <p:cNvPr id="831" name="Oval 12">
              <a:extLst>
                <a:ext uri="{FF2B5EF4-FFF2-40B4-BE49-F238E27FC236}">
                  <a16:creationId xmlns:a16="http://schemas.microsoft.com/office/drawing/2014/main" id="{EC416229-29DB-5740-B3E5-1DBCBF7EBEE2}"/>
                </a:ext>
              </a:extLst>
            </p:cNvPr>
            <p:cNvSpPr>
              <a:spLocks noChangeArrowheads="1"/>
            </p:cNvSpPr>
            <p:nvPr/>
          </p:nvSpPr>
          <p:spPr bwMode="auto">
            <a:xfrm>
              <a:off x="3628758" y="3190976"/>
              <a:ext cx="108000" cy="1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sp>
          <p:nvSpPr>
            <p:cNvPr id="832" name="Rectangle 13">
              <a:extLst>
                <a:ext uri="{FF2B5EF4-FFF2-40B4-BE49-F238E27FC236}">
                  <a16:creationId xmlns:a16="http://schemas.microsoft.com/office/drawing/2014/main" id="{E698980C-15A0-894C-8AC8-F3CF23E3E49F}"/>
                </a:ext>
              </a:extLst>
            </p:cNvPr>
            <p:cNvSpPr>
              <a:spLocks noChangeArrowheads="1"/>
            </p:cNvSpPr>
            <p:nvPr/>
          </p:nvSpPr>
          <p:spPr bwMode="auto">
            <a:xfrm>
              <a:off x="452220" y="3233864"/>
              <a:ext cx="32845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C5C5C"/>
                </a:solidFill>
                <a:effectLst/>
                <a:uLnTx/>
                <a:uFillTx/>
                <a:latin typeface="Calibri" panose="020F0502020204030204"/>
                <a:ea typeface="等线" panose="02010600030101010101" pitchFamily="2" charset="-122"/>
                <a:cs typeface="+mn-cs"/>
              </a:endParaRPr>
            </a:p>
          </p:txBody>
        </p:sp>
      </p:grpSp>
      <p:sp>
        <p:nvSpPr>
          <p:cNvPr id="833" name="文本框 227">
            <a:extLst>
              <a:ext uri="{FF2B5EF4-FFF2-40B4-BE49-F238E27FC236}">
                <a16:creationId xmlns:a16="http://schemas.microsoft.com/office/drawing/2014/main" id="{FE63706D-F21D-B44E-8051-A05EE3FE7DE6}"/>
              </a:ext>
            </a:extLst>
          </p:cNvPr>
          <p:cNvSpPr txBox="1"/>
          <p:nvPr/>
        </p:nvSpPr>
        <p:spPr>
          <a:xfrm>
            <a:off x="469900" y="2036561"/>
            <a:ext cx="13053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rPr>
              <a:t>SO2 25%</a:t>
            </a:r>
            <a:endParaRPr kumimoji="0" lang="zh-CN" altLang="en-US"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834" name="文本框 228">
            <a:extLst>
              <a:ext uri="{FF2B5EF4-FFF2-40B4-BE49-F238E27FC236}">
                <a16:creationId xmlns:a16="http://schemas.microsoft.com/office/drawing/2014/main" id="{5A87EAEF-5AA8-574C-B2E2-76450184324E}"/>
              </a:ext>
            </a:extLst>
          </p:cNvPr>
          <p:cNvSpPr txBox="1"/>
          <p:nvPr/>
        </p:nvSpPr>
        <p:spPr>
          <a:xfrm>
            <a:off x="329435" y="2445643"/>
            <a:ext cx="14458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rPr>
              <a:t>SO3 53%</a:t>
            </a:r>
            <a:endParaRPr kumimoji="0" lang="zh-CN" altLang="en-US"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835" name="文本框 229">
            <a:extLst>
              <a:ext uri="{FF2B5EF4-FFF2-40B4-BE49-F238E27FC236}">
                <a16:creationId xmlns:a16="http://schemas.microsoft.com/office/drawing/2014/main" id="{F35A6367-0746-8543-98BF-26499CD2427C}"/>
              </a:ext>
            </a:extLst>
          </p:cNvPr>
          <p:cNvSpPr txBox="1"/>
          <p:nvPr/>
        </p:nvSpPr>
        <p:spPr>
          <a:xfrm>
            <a:off x="329434" y="2819461"/>
            <a:ext cx="1396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rPr>
              <a:t>SO4 78%</a:t>
            </a:r>
            <a:endParaRPr kumimoji="0" lang="zh-CN" altLang="en-US" sz="1600" b="1" i="0" u="none" strike="noStrike" kern="0" cap="none" spc="0" normalizeH="0" baseline="0" noProof="0">
              <a:ln>
                <a:noFill/>
              </a:ln>
              <a:solidFill>
                <a:prstClr val="white">
                  <a:lumMod val="75000"/>
                </a:prstClr>
              </a:solidFill>
              <a:effectLst/>
              <a:uLnTx/>
              <a:uFillTx/>
              <a:latin typeface="Calibri" panose="020F0502020204030204"/>
              <a:ea typeface="等线" panose="02010600030101010101" pitchFamily="2" charset="-122"/>
              <a:cs typeface="+mn-cs"/>
            </a:endParaRPr>
          </a:p>
        </p:txBody>
      </p:sp>
      <p:sp>
        <p:nvSpPr>
          <p:cNvPr id="185" name="Object 34">
            <a:hlinkClick r:id="" action="ppaction://hlinkshowjump?jump=nextslide"/>
            <a:extLst>
              <a:ext uri="{FF2B5EF4-FFF2-40B4-BE49-F238E27FC236}">
                <a16:creationId xmlns:a16="http://schemas.microsoft.com/office/drawing/2014/main" id="{EF94FD40-9FAD-3D40-95F1-6540A7301D70}"/>
              </a:ext>
            </a:extLst>
          </p:cNvPr>
          <p:cNvSpPr/>
          <p:nvPr/>
        </p:nvSpPr>
        <p:spPr>
          <a:xfrm>
            <a:off x="7114652" y="2502634"/>
            <a:ext cx="2262918" cy="508000"/>
          </a:xfrm>
          <a:prstGeom prst="roundRect">
            <a:avLst>
              <a:gd name="adj" fmla="val 12000"/>
            </a:avLst>
          </a:prstGeom>
          <a:solidFill>
            <a:srgbClr val="055194"/>
          </a:solidFill>
          <a:ln>
            <a:solidFill>
              <a:srgbClr val="2078CB"/>
            </a:solidFill>
            <a:prstDash val="soli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rPr>
              <a:t>78%</a:t>
            </a:r>
          </a:p>
        </p:txBody>
      </p:sp>
      <p:sp>
        <p:nvSpPr>
          <p:cNvPr id="186" name="Object 35">
            <a:extLst>
              <a:ext uri="{FF2B5EF4-FFF2-40B4-BE49-F238E27FC236}">
                <a16:creationId xmlns:a16="http://schemas.microsoft.com/office/drawing/2014/main" id="{1A5E05F3-501A-C748-B104-51A215D43E7F}"/>
              </a:ext>
            </a:extLst>
          </p:cNvPr>
          <p:cNvSpPr/>
          <p:nvPr/>
        </p:nvSpPr>
        <p:spPr>
          <a:xfrm>
            <a:off x="5543758" y="2357870"/>
            <a:ext cx="3016251" cy="444500"/>
          </a:xfrm>
          <a:prstGeom prst="rect">
            <a:avLst/>
          </a:prstGeom>
          <a:noFill/>
        </p:spPr>
        <p:txBody>
          <a:bodyPr wrap="square"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2" name="Object 34">
            <a:hlinkClick r:id="" action="ppaction://hlinkshowjump?jump=nextslide"/>
            <a:extLst>
              <a:ext uri="{FF2B5EF4-FFF2-40B4-BE49-F238E27FC236}">
                <a16:creationId xmlns:a16="http://schemas.microsoft.com/office/drawing/2014/main" id="{6116BD86-FA03-3B4C-9FF2-9A56710A9A4B}"/>
              </a:ext>
            </a:extLst>
          </p:cNvPr>
          <p:cNvSpPr/>
          <p:nvPr/>
        </p:nvSpPr>
        <p:spPr>
          <a:xfrm>
            <a:off x="9067328" y="2527354"/>
            <a:ext cx="816428" cy="469362"/>
          </a:xfrm>
          <a:prstGeom prst="roundRect">
            <a:avLst>
              <a:gd name="adj" fmla="val 12000"/>
            </a:avLst>
          </a:prstGeom>
          <a:noFill/>
          <a:ln w="28575">
            <a:solidFill>
              <a:srgbClr val="055194"/>
            </a:solidFill>
            <a:prstDash val="dash"/>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6" name="TextBox 205">
            <a:extLst>
              <a:ext uri="{FF2B5EF4-FFF2-40B4-BE49-F238E27FC236}">
                <a16:creationId xmlns:a16="http://schemas.microsoft.com/office/drawing/2014/main" id="{31C41130-EFFF-544F-8793-6DAD8A5C38C4}"/>
              </a:ext>
            </a:extLst>
          </p:cNvPr>
          <p:cNvSpPr txBox="1"/>
          <p:nvPr/>
        </p:nvSpPr>
        <p:spPr>
          <a:xfrm>
            <a:off x="5077350" y="1576718"/>
            <a:ext cx="1889508" cy="442674"/>
          </a:xfrm>
          <a:prstGeom prst="roundRect">
            <a:avLst/>
          </a:prstGeom>
          <a:solidFill>
            <a:schemeClr val="bg2"/>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Light" panose="020F0302020204030204"/>
                <a:ea typeface="+mn-ea"/>
                <a:cs typeface="+mn-cs"/>
              </a:rPr>
              <a:t>Indicator No. 12</a:t>
            </a:r>
            <a:endParaRPr kumimoji="0" lang="en-CH" sz="20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pSp>
        <p:nvGrpSpPr>
          <p:cNvPr id="212" name="Group 211">
            <a:extLst>
              <a:ext uri="{FF2B5EF4-FFF2-40B4-BE49-F238E27FC236}">
                <a16:creationId xmlns:a16="http://schemas.microsoft.com/office/drawing/2014/main" id="{263EC81F-61E0-F940-873E-A53F5BCB793E}"/>
              </a:ext>
            </a:extLst>
          </p:cNvPr>
          <p:cNvGrpSpPr/>
          <p:nvPr/>
        </p:nvGrpSpPr>
        <p:grpSpPr>
          <a:xfrm>
            <a:off x="191497" y="314121"/>
            <a:ext cx="1551055" cy="351389"/>
            <a:chOff x="638279" y="1495474"/>
            <a:chExt cx="4303472" cy="974945"/>
          </a:xfrm>
        </p:grpSpPr>
        <p:sp>
          <p:nvSpPr>
            <p:cNvPr id="213" name="Rectangle 212">
              <a:extLst>
                <a:ext uri="{FF2B5EF4-FFF2-40B4-BE49-F238E27FC236}">
                  <a16:creationId xmlns:a16="http://schemas.microsoft.com/office/drawing/2014/main" id="{03764487-98F4-9C41-B6D8-BA23A4480C2F}"/>
                </a:ext>
              </a:extLst>
            </p:cNvPr>
            <p:cNvSpPr/>
            <p:nvPr/>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14" name="Picture 213">
              <a:extLst>
                <a:ext uri="{FF2B5EF4-FFF2-40B4-BE49-F238E27FC236}">
                  <a16:creationId xmlns:a16="http://schemas.microsoft.com/office/drawing/2014/main" id="{0B9D1E85-4392-CF41-BC6B-0D680AC31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215" name="Rectangle 214">
              <a:extLst>
                <a:ext uri="{FF2B5EF4-FFF2-40B4-BE49-F238E27FC236}">
                  <a16:creationId xmlns:a16="http://schemas.microsoft.com/office/drawing/2014/main" id="{A984F75F-D088-9B4F-9F2D-2EA530DAFB66}"/>
                </a:ext>
              </a:extLst>
            </p:cNvPr>
            <p:cNvSpPr/>
            <p:nvPr/>
          </p:nvSpPr>
          <p:spPr>
            <a:xfrm>
              <a:off x="2857299" y="1495474"/>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6" name="Rectangle 215">
              <a:extLst>
                <a:ext uri="{FF2B5EF4-FFF2-40B4-BE49-F238E27FC236}">
                  <a16:creationId xmlns:a16="http://schemas.microsoft.com/office/drawing/2014/main" id="{D9264975-400A-6341-A12B-AA4ABB65016E}"/>
                </a:ext>
              </a:extLst>
            </p:cNvPr>
            <p:cNvSpPr/>
            <p:nvPr/>
          </p:nvSpPr>
          <p:spPr>
            <a:xfrm>
              <a:off x="3966809" y="149547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17" name="Picture 216">
              <a:extLst>
                <a:ext uri="{FF2B5EF4-FFF2-40B4-BE49-F238E27FC236}">
                  <a16:creationId xmlns:a16="http://schemas.microsoft.com/office/drawing/2014/main" id="{627F3177-2C8E-0145-9DD7-DBDE8902F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4311" y="1660634"/>
              <a:ext cx="705961" cy="728870"/>
            </a:xfrm>
            <a:prstGeom prst="rect">
              <a:avLst/>
            </a:prstGeom>
          </p:spPr>
        </p:pic>
        <p:sp>
          <p:nvSpPr>
            <p:cNvPr id="218" name="Rectangle 217">
              <a:extLst>
                <a:ext uri="{FF2B5EF4-FFF2-40B4-BE49-F238E27FC236}">
                  <a16:creationId xmlns:a16="http://schemas.microsoft.com/office/drawing/2014/main" id="{F6418BB4-2AB3-A147-9D9C-DD39B3387CA5}"/>
                </a:ext>
              </a:extLst>
            </p:cNvPr>
            <p:cNvSpPr/>
            <p:nvPr/>
          </p:nvSpPr>
          <p:spPr>
            <a:xfrm>
              <a:off x="1747789" y="1495474"/>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19" name="Picture 218">
              <a:extLst>
                <a:ext uri="{FF2B5EF4-FFF2-40B4-BE49-F238E27FC236}">
                  <a16:creationId xmlns:a16="http://schemas.microsoft.com/office/drawing/2014/main" id="{9D9014BF-963E-EE42-B1AB-1BE36EF9E6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69336" y="1615952"/>
              <a:ext cx="732001" cy="750630"/>
            </a:xfrm>
            <a:prstGeom prst="rect">
              <a:avLst/>
            </a:prstGeom>
          </p:spPr>
        </p:pic>
        <p:pic>
          <p:nvPicPr>
            <p:cNvPr id="220" name="Picture 219">
              <a:extLst>
                <a:ext uri="{FF2B5EF4-FFF2-40B4-BE49-F238E27FC236}">
                  <a16:creationId xmlns:a16="http://schemas.microsoft.com/office/drawing/2014/main" id="{90824A9D-01DC-0741-AA50-EBBED3035F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37495" y="1673847"/>
              <a:ext cx="792190" cy="661419"/>
            </a:xfrm>
            <a:prstGeom prst="rect">
              <a:avLst/>
            </a:prstGeom>
          </p:spPr>
        </p:pic>
      </p:grpSp>
      <p:sp>
        <p:nvSpPr>
          <p:cNvPr id="221" name="Rectangle 220">
            <a:extLst>
              <a:ext uri="{FF2B5EF4-FFF2-40B4-BE49-F238E27FC236}">
                <a16:creationId xmlns:a16="http://schemas.microsoft.com/office/drawing/2014/main" id="{A52DE9FD-6736-7140-9610-BD6DD39E3E6F}"/>
              </a:ext>
            </a:extLst>
          </p:cNvPr>
          <p:cNvSpPr/>
          <p:nvPr/>
        </p:nvSpPr>
        <p:spPr>
          <a:xfrm>
            <a:off x="-118396" y="77032"/>
            <a:ext cx="2285058" cy="963257"/>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FA4A77B0-B024-3547-A374-05BFB0F09030}"/>
              </a:ext>
            </a:extLst>
          </p:cNvPr>
          <p:cNvCxnSpPr>
            <a:cxnSpLocks/>
            <a:endCxn id="206" idx="1"/>
          </p:cNvCxnSpPr>
          <p:nvPr/>
        </p:nvCxnSpPr>
        <p:spPr>
          <a:xfrm flipV="1">
            <a:off x="1458686" y="1798055"/>
            <a:ext cx="3618664" cy="2447374"/>
          </a:xfrm>
          <a:prstGeom prst="line">
            <a:avLst/>
          </a:prstGeom>
          <a:ln/>
        </p:spPr>
        <p:style>
          <a:lnRef idx="1">
            <a:schemeClr val="dk1"/>
          </a:lnRef>
          <a:fillRef idx="0">
            <a:schemeClr val="dk1"/>
          </a:fillRef>
          <a:effectRef idx="0">
            <a:schemeClr val="dk1"/>
          </a:effectRef>
          <a:fontRef idx="minor">
            <a:schemeClr val="tx1"/>
          </a:fontRef>
        </p:style>
      </p:cxnSp>
      <p:sp>
        <p:nvSpPr>
          <p:cNvPr id="183" name="TextBox 182">
            <a:extLst>
              <a:ext uri="{FF2B5EF4-FFF2-40B4-BE49-F238E27FC236}">
                <a16:creationId xmlns:a16="http://schemas.microsoft.com/office/drawing/2014/main" id="{D3B3EC4B-F5D8-F84D-87F9-21DC035E2F27}"/>
              </a:ext>
            </a:extLst>
          </p:cNvPr>
          <p:cNvSpPr txBox="1"/>
          <p:nvPr/>
        </p:nvSpPr>
        <p:spPr>
          <a:xfrm>
            <a:off x="6999415" y="1510569"/>
            <a:ext cx="47226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Light" panose="020F0302020204030204"/>
                <a:ea typeface="+mn-ea"/>
                <a:cs typeface="+mn-cs"/>
              </a:rPr>
              <a:t>Are there training programs (in either public or private institutions) to produce trained digital health work force on a regional or national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Calibri Light" panose="020F0302020204030204"/>
              <a:ea typeface="+mn-ea"/>
              <a:cs typeface="+mn-cs"/>
            </a:endParaRPr>
          </a:p>
        </p:txBody>
      </p:sp>
      <p:graphicFrame>
        <p:nvGraphicFramePr>
          <p:cNvPr id="173" name="Diagram 172">
            <a:extLst>
              <a:ext uri="{FF2B5EF4-FFF2-40B4-BE49-F238E27FC236}">
                <a16:creationId xmlns:a16="http://schemas.microsoft.com/office/drawing/2014/main" id="{1CF3CAB7-5626-E643-8C3A-2291F0D54C2B}"/>
              </a:ext>
            </a:extLst>
          </p:cNvPr>
          <p:cNvGraphicFramePr/>
          <p:nvPr/>
        </p:nvGraphicFramePr>
        <p:xfrm>
          <a:off x="5308270" y="3534713"/>
          <a:ext cx="5783283" cy="2937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74" name="Straight Connector 173">
            <a:extLst>
              <a:ext uri="{FF2B5EF4-FFF2-40B4-BE49-F238E27FC236}">
                <a16:creationId xmlns:a16="http://schemas.microsoft.com/office/drawing/2014/main" id="{7DA10D4A-F23E-3B44-AE1A-D0FAD86FC9D1}"/>
              </a:ext>
            </a:extLst>
          </p:cNvPr>
          <p:cNvCxnSpPr>
            <a:cxnSpLocks/>
          </p:cNvCxnSpPr>
          <p:nvPr/>
        </p:nvCxnSpPr>
        <p:spPr>
          <a:xfrm>
            <a:off x="2656739" y="231087"/>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F7D758CD-E3AC-2048-9795-A1C1A1BCD68C}"/>
              </a:ext>
            </a:extLst>
          </p:cNvPr>
          <p:cNvSpPr txBox="1"/>
          <p:nvPr/>
        </p:nvSpPr>
        <p:spPr>
          <a:xfrm>
            <a:off x="2704518" y="385524"/>
            <a:ext cx="7044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mn-ea"/>
                <a:cs typeface="+mn-cs"/>
              </a:rPr>
              <a:t>Next milestones</a:t>
            </a:r>
          </a:p>
        </p:txBody>
      </p:sp>
      <p:cxnSp>
        <p:nvCxnSpPr>
          <p:cNvPr id="176" name="Straight Connector 175">
            <a:extLst>
              <a:ext uri="{FF2B5EF4-FFF2-40B4-BE49-F238E27FC236}">
                <a16:creationId xmlns:a16="http://schemas.microsoft.com/office/drawing/2014/main" id="{43738153-6760-E14B-8CC9-1BBEF35D3973}"/>
              </a:ext>
            </a:extLst>
          </p:cNvPr>
          <p:cNvCxnSpPr>
            <a:cxnSpLocks/>
          </p:cNvCxnSpPr>
          <p:nvPr/>
        </p:nvCxnSpPr>
        <p:spPr>
          <a:xfrm>
            <a:off x="2656739" y="1074426"/>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B08762B-5FBB-9941-9729-C8E9A2B099C0}"/>
              </a:ext>
            </a:extLst>
          </p:cNvPr>
          <p:cNvSpPr/>
          <p:nvPr/>
        </p:nvSpPr>
        <p:spPr>
          <a:xfrm>
            <a:off x="5134708" y="3105834"/>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Light" panose="020F0302020204030204"/>
                <a:ea typeface="+mn-ea"/>
                <a:cs typeface="+mn-cs"/>
              </a:rPr>
              <a:t>Countries are upgrading indicator 12 with these initiatives</a:t>
            </a:r>
          </a:p>
        </p:txBody>
      </p:sp>
    </p:spTree>
    <p:extLst>
      <p:ext uri="{BB962C8B-B14F-4D97-AF65-F5344CB8AC3E}">
        <p14:creationId xmlns:p14="http://schemas.microsoft.com/office/powerpoint/2010/main" val="3168343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DC532D5-93A3-9947-8A8F-8970A5CD81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4" r="-94"/>
          <a:stretch/>
        </p:blipFill>
        <p:spPr>
          <a:xfrm>
            <a:off x="5155094" y="1639319"/>
            <a:ext cx="5716107" cy="3205378"/>
          </a:xfrm>
          <a:prstGeom prst="roundRect">
            <a:avLst>
              <a:gd name="adj" fmla="val 7081"/>
            </a:avLst>
          </a:prstGeom>
        </p:spPr>
      </p:pic>
      <p:pic>
        <p:nvPicPr>
          <p:cNvPr id="20" name="Picture 19">
            <a:extLst>
              <a:ext uri="{FF2B5EF4-FFF2-40B4-BE49-F238E27FC236}">
                <a16:creationId xmlns:a16="http://schemas.microsoft.com/office/drawing/2014/main" id="{BA79728B-8268-B349-BE27-A4B9EE640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7835" y="1622880"/>
            <a:ext cx="3248515" cy="3221816"/>
          </a:xfrm>
          <a:prstGeom prst="rect">
            <a:avLst/>
          </a:prstGeom>
        </p:spPr>
      </p:pic>
      <p:sp>
        <p:nvSpPr>
          <p:cNvPr id="22" name="Rectangle 21">
            <a:extLst>
              <a:ext uri="{FF2B5EF4-FFF2-40B4-BE49-F238E27FC236}">
                <a16:creationId xmlns:a16="http://schemas.microsoft.com/office/drawing/2014/main" id="{D19A0FBE-FFB5-1647-9E93-4242A01E919D}"/>
              </a:ext>
            </a:extLst>
          </p:cNvPr>
          <p:cNvSpPr/>
          <p:nvPr/>
        </p:nvSpPr>
        <p:spPr>
          <a:xfrm>
            <a:off x="2915322" y="2754431"/>
            <a:ext cx="899886" cy="889000"/>
          </a:xfrm>
          <a:prstGeom prst="rect">
            <a:avLst/>
          </a:prstGeom>
          <a:solidFill>
            <a:srgbClr val="02A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400" b="0" i="0" u="none" strike="noStrike" kern="1200" cap="none" spc="0" normalizeH="0" baseline="0" noProof="0">
                <a:ln>
                  <a:noFill/>
                </a:ln>
                <a:solidFill>
                  <a:prstClr val="white"/>
                </a:solidFill>
                <a:effectLst/>
                <a:uLnTx/>
                <a:uFillTx/>
                <a:latin typeface="Calibri" panose="020F0502020204030204"/>
                <a:ea typeface="+mn-ea"/>
                <a:cs typeface="+mn-cs"/>
              </a:rPr>
              <a:t>本月国家项目推荐</a:t>
            </a:r>
          </a:p>
        </p:txBody>
      </p:sp>
      <p:sp>
        <p:nvSpPr>
          <p:cNvPr id="23" name="Rectangle 22">
            <a:extLst>
              <a:ext uri="{FF2B5EF4-FFF2-40B4-BE49-F238E27FC236}">
                <a16:creationId xmlns:a16="http://schemas.microsoft.com/office/drawing/2014/main" id="{112B64B9-8673-6D46-B523-3448BB141FF8}"/>
              </a:ext>
            </a:extLst>
          </p:cNvPr>
          <p:cNvSpPr/>
          <p:nvPr/>
        </p:nvSpPr>
        <p:spPr>
          <a:xfrm>
            <a:off x="3067721" y="1900543"/>
            <a:ext cx="595087" cy="466924"/>
          </a:xfrm>
          <a:prstGeom prst="rect">
            <a:avLst/>
          </a:prstGeom>
          <a:solidFill>
            <a:srgbClr val="FD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100" b="0" i="0" u="none" strike="noStrike" kern="1200" cap="none" spc="0" normalizeH="0" baseline="0" noProof="0">
                <a:ln>
                  <a:noFill/>
                </a:ln>
                <a:solidFill>
                  <a:prstClr val="white"/>
                </a:solidFill>
                <a:effectLst/>
                <a:uLnTx/>
                <a:uFillTx/>
                <a:latin typeface="Calibri Light" panose="020F0302020204030204"/>
                <a:ea typeface="+mn-ea"/>
                <a:cs typeface="+mn-cs"/>
              </a:rPr>
              <a:t>S</a:t>
            </a:r>
            <a:r>
              <a:rPr kumimoji="0" lang="en-GB" sz="1100" b="0" i="0" u="none" strike="noStrike" kern="1200" cap="none" spc="0" normalizeH="0" baseline="0" noProof="0">
                <a:ln>
                  <a:noFill/>
                </a:ln>
                <a:solidFill>
                  <a:prstClr val="white"/>
                </a:solidFill>
                <a:effectLst/>
                <a:uLnTx/>
                <a:uFillTx/>
                <a:latin typeface="Calibri Light" panose="020F0302020204030204"/>
                <a:ea typeface="+mn-ea"/>
                <a:cs typeface="+mn-cs"/>
              </a:rPr>
              <a:t>t</a:t>
            </a:r>
            <a:r>
              <a:rPr kumimoji="0" lang="en-CH" sz="1100" b="0" i="0" u="none" strike="noStrike" kern="1200" cap="none" spc="0" normalizeH="0" baseline="0" noProof="0">
                <a:ln>
                  <a:noFill/>
                </a:ln>
                <a:solidFill>
                  <a:prstClr val="white"/>
                </a:solidFill>
                <a:effectLst/>
                <a:uLnTx/>
                <a:uFillTx/>
                <a:latin typeface="Calibri Light" panose="020F0302020204030204"/>
                <a:ea typeface="+mn-ea"/>
                <a:cs typeface="+mn-cs"/>
              </a:rPr>
              <a:t>ory of the month</a:t>
            </a:r>
          </a:p>
        </p:txBody>
      </p:sp>
      <p:sp>
        <p:nvSpPr>
          <p:cNvPr id="27" name="Rounded Rectangle 26">
            <a:extLst>
              <a:ext uri="{FF2B5EF4-FFF2-40B4-BE49-F238E27FC236}">
                <a16:creationId xmlns:a16="http://schemas.microsoft.com/office/drawing/2014/main" id="{43DE129D-7689-9E42-AB74-EF494B466915}"/>
              </a:ext>
            </a:extLst>
          </p:cNvPr>
          <p:cNvSpPr/>
          <p:nvPr/>
        </p:nvSpPr>
        <p:spPr>
          <a:xfrm>
            <a:off x="5155095" y="1639319"/>
            <a:ext cx="5716106" cy="3221816"/>
          </a:xfrm>
          <a:prstGeom prst="roundRect">
            <a:avLst>
              <a:gd name="adj" fmla="val 6756"/>
            </a:avLst>
          </a:prstGeom>
          <a:no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1" name="Straight Connector 90">
            <a:extLst>
              <a:ext uri="{FF2B5EF4-FFF2-40B4-BE49-F238E27FC236}">
                <a16:creationId xmlns:a16="http://schemas.microsoft.com/office/drawing/2014/main" id="{6E38A034-3EC7-304E-89FA-B06BD4905B48}"/>
              </a:ext>
            </a:extLst>
          </p:cNvPr>
          <p:cNvCxnSpPr>
            <a:cxnSpLocks/>
          </p:cNvCxnSpPr>
          <p:nvPr/>
        </p:nvCxnSpPr>
        <p:spPr>
          <a:xfrm>
            <a:off x="2141764" y="5706329"/>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DE6A210-A775-B646-BBFD-99D3D1C929D1}"/>
              </a:ext>
            </a:extLst>
          </p:cNvPr>
          <p:cNvSpPr txBox="1"/>
          <p:nvPr/>
        </p:nvSpPr>
        <p:spPr>
          <a:xfrm>
            <a:off x="2055619" y="5197620"/>
            <a:ext cx="59587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rPr>
              <a:t>Explore other initiatives </a:t>
            </a:r>
            <a:r>
              <a:rPr kumimoji="0" lang="en-CH" sz="1400" b="1" i="0" u="none" strike="noStrike" kern="1200" cap="none" spc="0" normalizeH="0" baseline="0" noProof="0">
                <a:ln>
                  <a:noFill/>
                </a:ln>
                <a:solidFill>
                  <a:prstClr val="black"/>
                </a:solidFill>
                <a:effectLst/>
                <a:uLnTx/>
                <a:uFillTx/>
                <a:latin typeface="Calibri Light" panose="020F0302020204030204"/>
                <a:ea typeface="+mn-ea"/>
                <a:cs typeface="+mn-cs"/>
              </a:rPr>
              <a:t>(below are fictional samples)</a:t>
            </a:r>
            <a:endPar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01" name="TextBox 100">
            <a:extLst>
              <a:ext uri="{FF2B5EF4-FFF2-40B4-BE49-F238E27FC236}">
                <a16:creationId xmlns:a16="http://schemas.microsoft.com/office/drawing/2014/main" id="{10BBFE71-9C19-574C-9E40-D9A84074AB09}"/>
              </a:ext>
            </a:extLst>
          </p:cNvPr>
          <p:cNvSpPr txBox="1"/>
          <p:nvPr/>
        </p:nvSpPr>
        <p:spPr>
          <a:xfrm>
            <a:off x="8546113" y="5364904"/>
            <a:ext cx="6882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Light" panose="020F0302020204030204"/>
                <a:ea typeface="+mn-ea"/>
                <a:cs typeface="+mn-cs"/>
              </a:rPr>
              <a:t>Share</a:t>
            </a:r>
          </a:p>
        </p:txBody>
      </p:sp>
      <p:pic>
        <p:nvPicPr>
          <p:cNvPr id="102" name="Graphic 101" descr="Share">
            <a:extLst>
              <a:ext uri="{FF2B5EF4-FFF2-40B4-BE49-F238E27FC236}">
                <a16:creationId xmlns:a16="http://schemas.microsoft.com/office/drawing/2014/main" id="{B141A013-083E-3F40-9D4E-F00FB023277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47087" y="5358146"/>
            <a:ext cx="251119" cy="251119"/>
          </a:xfrm>
          <a:prstGeom prst="rect">
            <a:avLst/>
          </a:prstGeom>
        </p:spPr>
      </p:pic>
      <p:grpSp>
        <p:nvGrpSpPr>
          <p:cNvPr id="3" name="Group 2">
            <a:extLst>
              <a:ext uri="{FF2B5EF4-FFF2-40B4-BE49-F238E27FC236}">
                <a16:creationId xmlns:a16="http://schemas.microsoft.com/office/drawing/2014/main" id="{ACA1FB40-B9E7-454F-9E08-3967C938D298}"/>
              </a:ext>
            </a:extLst>
          </p:cNvPr>
          <p:cNvGrpSpPr/>
          <p:nvPr/>
        </p:nvGrpSpPr>
        <p:grpSpPr>
          <a:xfrm>
            <a:off x="9686866" y="5953773"/>
            <a:ext cx="2335101" cy="1311070"/>
            <a:chOff x="9686866" y="5953773"/>
            <a:chExt cx="2335101" cy="1311070"/>
          </a:xfrm>
        </p:grpSpPr>
        <p:pic>
          <p:nvPicPr>
            <p:cNvPr id="109" name="Picture 108">
              <a:extLst>
                <a:ext uri="{FF2B5EF4-FFF2-40B4-BE49-F238E27FC236}">
                  <a16:creationId xmlns:a16="http://schemas.microsoft.com/office/drawing/2014/main" id="{2B31D3A5-073A-B04B-A5F5-FBAEEEE03D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86866" y="5953773"/>
              <a:ext cx="2335101" cy="1311070"/>
            </a:xfrm>
            <a:prstGeom prst="rect">
              <a:avLst/>
            </a:prstGeom>
          </p:spPr>
        </p:pic>
        <p:sp>
          <p:nvSpPr>
            <p:cNvPr id="110" name="Rectangle 109">
              <a:extLst>
                <a:ext uri="{FF2B5EF4-FFF2-40B4-BE49-F238E27FC236}">
                  <a16:creationId xmlns:a16="http://schemas.microsoft.com/office/drawing/2014/main" id="{75B61F18-92B5-4547-86BE-66BCBBE83219}"/>
                </a:ext>
              </a:extLst>
            </p:cNvPr>
            <p:cNvSpPr/>
            <p:nvPr/>
          </p:nvSpPr>
          <p:spPr>
            <a:xfrm>
              <a:off x="10997807" y="6012729"/>
              <a:ext cx="920465" cy="355172"/>
            </a:xfrm>
            <a:prstGeom prst="rect">
              <a:avLst/>
            </a:prstGeom>
            <a:solidFill>
              <a:srgbClr val="DD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H" sz="1200" b="1" i="0" u="none" strike="noStrike" kern="1200" cap="none" spc="0" normalizeH="0" baseline="0" noProof="0">
                  <a:ln>
                    <a:noFill/>
                  </a:ln>
                  <a:solidFill>
                    <a:prstClr val="black"/>
                  </a:solidFill>
                  <a:effectLst/>
                  <a:uLnTx/>
                  <a:uFillTx/>
                  <a:latin typeface="Calibri Light" panose="020F0302020204030204"/>
                  <a:ea typeface="+mn-ea"/>
                  <a:cs typeface="+mn-cs"/>
                </a:rPr>
                <a:t>Dynamic digital health maturity model</a:t>
              </a:r>
            </a:p>
          </p:txBody>
        </p:sp>
      </p:grpSp>
      <p:pic>
        <p:nvPicPr>
          <p:cNvPr id="119" name="Picture 118">
            <a:extLst>
              <a:ext uri="{FF2B5EF4-FFF2-40B4-BE49-F238E27FC236}">
                <a16:creationId xmlns:a16="http://schemas.microsoft.com/office/drawing/2014/main" id="{DD74F620-6AD2-0246-AF1F-C69A0D2122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92509" y="7323799"/>
            <a:ext cx="2335101" cy="1263115"/>
          </a:xfrm>
          <a:prstGeom prst="rect">
            <a:avLst/>
          </a:prstGeom>
        </p:spPr>
      </p:pic>
      <p:sp>
        <p:nvSpPr>
          <p:cNvPr id="120" name="Rectangle 119">
            <a:extLst>
              <a:ext uri="{FF2B5EF4-FFF2-40B4-BE49-F238E27FC236}">
                <a16:creationId xmlns:a16="http://schemas.microsoft.com/office/drawing/2014/main" id="{BC6704F0-570D-9B4C-9B2E-CAE2203E36B6}"/>
              </a:ext>
            </a:extLst>
          </p:cNvPr>
          <p:cNvSpPr/>
          <p:nvPr/>
        </p:nvSpPr>
        <p:spPr>
          <a:xfrm>
            <a:off x="9698435" y="7822593"/>
            <a:ext cx="1064446" cy="686837"/>
          </a:xfrm>
          <a:prstGeom prst="rect">
            <a:avLst/>
          </a:prstGeom>
          <a:solidFill>
            <a:srgbClr val="025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a:ln>
                  <a:noFill/>
                </a:ln>
                <a:solidFill>
                  <a:prstClr val="white"/>
                </a:solidFill>
                <a:effectLst/>
                <a:uLnTx/>
                <a:uFillTx/>
                <a:latin typeface="Calibri Light" panose="020F0302020204030204"/>
                <a:ea typeface="+mn-ea"/>
                <a:cs typeface="+mn-cs"/>
              </a:rPr>
              <a:t>Share your initiatives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aphicFrame>
        <p:nvGraphicFramePr>
          <p:cNvPr id="29" name="Diagram 28">
            <a:extLst>
              <a:ext uri="{FF2B5EF4-FFF2-40B4-BE49-F238E27FC236}">
                <a16:creationId xmlns:a16="http://schemas.microsoft.com/office/drawing/2014/main" id="{0E3BFB8A-6875-CC4F-B70C-5E6A25723A21}"/>
              </a:ext>
            </a:extLst>
          </p:cNvPr>
          <p:cNvGraphicFramePr/>
          <p:nvPr/>
        </p:nvGraphicFramePr>
        <p:xfrm>
          <a:off x="2106547" y="5944163"/>
          <a:ext cx="7106693" cy="44436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31" name="Group 30">
            <a:extLst>
              <a:ext uri="{FF2B5EF4-FFF2-40B4-BE49-F238E27FC236}">
                <a16:creationId xmlns:a16="http://schemas.microsoft.com/office/drawing/2014/main" id="{69CEFC80-1002-8849-8021-2570C761E3D0}"/>
              </a:ext>
            </a:extLst>
          </p:cNvPr>
          <p:cNvGrpSpPr/>
          <p:nvPr/>
        </p:nvGrpSpPr>
        <p:grpSpPr>
          <a:xfrm>
            <a:off x="191497" y="314121"/>
            <a:ext cx="1551055" cy="351389"/>
            <a:chOff x="638279" y="1495474"/>
            <a:chExt cx="4303472" cy="974945"/>
          </a:xfrm>
        </p:grpSpPr>
        <p:sp>
          <p:nvSpPr>
            <p:cNvPr id="32" name="Rectangle 31">
              <a:extLst>
                <a:ext uri="{FF2B5EF4-FFF2-40B4-BE49-F238E27FC236}">
                  <a16:creationId xmlns:a16="http://schemas.microsoft.com/office/drawing/2014/main" id="{15075CF5-4475-7246-94F3-88C0240ABC97}"/>
                </a:ext>
              </a:extLst>
            </p:cNvPr>
            <p:cNvSpPr/>
            <p:nvPr/>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3" name="Picture 32">
              <a:extLst>
                <a:ext uri="{FF2B5EF4-FFF2-40B4-BE49-F238E27FC236}">
                  <a16:creationId xmlns:a16="http://schemas.microsoft.com/office/drawing/2014/main" id="{FB4CFEFD-E812-0E45-AD4F-5EC9243F264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34" name="Rectangle 33">
              <a:extLst>
                <a:ext uri="{FF2B5EF4-FFF2-40B4-BE49-F238E27FC236}">
                  <a16:creationId xmlns:a16="http://schemas.microsoft.com/office/drawing/2014/main" id="{30A4C99B-032F-5349-93A9-1D3D416281E3}"/>
                </a:ext>
              </a:extLst>
            </p:cNvPr>
            <p:cNvSpPr/>
            <p:nvPr/>
          </p:nvSpPr>
          <p:spPr>
            <a:xfrm>
              <a:off x="2857299" y="1495474"/>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FD81E287-9EA2-A545-9954-DC8EF8516C97}"/>
                </a:ext>
              </a:extLst>
            </p:cNvPr>
            <p:cNvSpPr/>
            <p:nvPr/>
          </p:nvSpPr>
          <p:spPr>
            <a:xfrm>
              <a:off x="3966809" y="149547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6" name="Picture 35">
              <a:extLst>
                <a:ext uri="{FF2B5EF4-FFF2-40B4-BE49-F238E27FC236}">
                  <a16:creationId xmlns:a16="http://schemas.microsoft.com/office/drawing/2014/main" id="{FF717E2D-2462-AB4D-9CC6-DF18E863021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094311" y="1660634"/>
              <a:ext cx="705961" cy="728870"/>
            </a:xfrm>
            <a:prstGeom prst="rect">
              <a:avLst/>
            </a:prstGeom>
          </p:spPr>
        </p:pic>
        <p:sp>
          <p:nvSpPr>
            <p:cNvPr id="37" name="Rectangle 36">
              <a:extLst>
                <a:ext uri="{FF2B5EF4-FFF2-40B4-BE49-F238E27FC236}">
                  <a16:creationId xmlns:a16="http://schemas.microsoft.com/office/drawing/2014/main" id="{A69FA164-8A67-EC44-801D-A91E1C42DF69}"/>
                </a:ext>
              </a:extLst>
            </p:cNvPr>
            <p:cNvSpPr/>
            <p:nvPr/>
          </p:nvSpPr>
          <p:spPr>
            <a:xfrm>
              <a:off x="1747789" y="1495474"/>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8" name="Picture 37">
              <a:extLst>
                <a:ext uri="{FF2B5EF4-FFF2-40B4-BE49-F238E27FC236}">
                  <a16:creationId xmlns:a16="http://schemas.microsoft.com/office/drawing/2014/main" id="{8FB63B39-B8A7-D440-88C2-D54AC4203D4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869336" y="1615952"/>
              <a:ext cx="732001" cy="750630"/>
            </a:xfrm>
            <a:prstGeom prst="rect">
              <a:avLst/>
            </a:prstGeom>
          </p:spPr>
        </p:pic>
        <p:pic>
          <p:nvPicPr>
            <p:cNvPr id="44" name="Picture 43">
              <a:extLst>
                <a:ext uri="{FF2B5EF4-FFF2-40B4-BE49-F238E27FC236}">
                  <a16:creationId xmlns:a16="http://schemas.microsoft.com/office/drawing/2014/main" id="{C9458888-206B-EA47-996B-571096FB26B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937495" y="1673847"/>
              <a:ext cx="792190" cy="661419"/>
            </a:xfrm>
            <a:prstGeom prst="rect">
              <a:avLst/>
            </a:prstGeom>
          </p:spPr>
        </p:pic>
      </p:grpSp>
      <p:sp>
        <p:nvSpPr>
          <p:cNvPr id="118" name="Rectangle 117">
            <a:extLst>
              <a:ext uri="{FF2B5EF4-FFF2-40B4-BE49-F238E27FC236}">
                <a16:creationId xmlns:a16="http://schemas.microsoft.com/office/drawing/2014/main" id="{58CC212C-8B8C-3946-9B62-92168CECE5D1}"/>
              </a:ext>
            </a:extLst>
          </p:cNvPr>
          <p:cNvSpPr/>
          <p:nvPr/>
        </p:nvSpPr>
        <p:spPr>
          <a:xfrm>
            <a:off x="-23011" y="102220"/>
            <a:ext cx="2285058" cy="963257"/>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6DB66532-5081-8B4D-81FD-AA9258B317F4}"/>
              </a:ext>
            </a:extLst>
          </p:cNvPr>
          <p:cNvCxnSpPr>
            <a:cxnSpLocks/>
          </p:cNvCxnSpPr>
          <p:nvPr/>
        </p:nvCxnSpPr>
        <p:spPr>
          <a:xfrm>
            <a:off x="2656739" y="231087"/>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82B839B-1DC5-8245-845B-2722B399E65F}"/>
              </a:ext>
            </a:extLst>
          </p:cNvPr>
          <p:cNvSpPr txBox="1"/>
          <p:nvPr/>
        </p:nvSpPr>
        <p:spPr>
          <a:xfrm>
            <a:off x="2704518" y="385525"/>
            <a:ext cx="7044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mn-ea"/>
                <a:cs typeface="+mn-cs"/>
              </a:rPr>
              <a:t>Shared space</a:t>
            </a:r>
          </a:p>
        </p:txBody>
      </p:sp>
      <p:cxnSp>
        <p:nvCxnSpPr>
          <p:cNvPr id="48" name="Straight Connector 47">
            <a:extLst>
              <a:ext uri="{FF2B5EF4-FFF2-40B4-BE49-F238E27FC236}">
                <a16:creationId xmlns:a16="http://schemas.microsoft.com/office/drawing/2014/main" id="{43CAAD5C-C82A-4340-A92A-C3ECFD6E7405}"/>
              </a:ext>
            </a:extLst>
          </p:cNvPr>
          <p:cNvCxnSpPr>
            <a:cxnSpLocks/>
          </p:cNvCxnSpPr>
          <p:nvPr/>
        </p:nvCxnSpPr>
        <p:spPr>
          <a:xfrm>
            <a:off x="2656739" y="1074426"/>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39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9AC3C045-0E2D-7C4E-AE4C-267CA7F7A415}"/>
              </a:ext>
            </a:extLst>
          </p:cNvPr>
          <p:cNvCxnSpPr>
            <a:cxnSpLocks/>
          </p:cNvCxnSpPr>
          <p:nvPr/>
        </p:nvCxnSpPr>
        <p:spPr>
          <a:xfrm>
            <a:off x="2141764" y="1975005"/>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2C9C0C-7D12-9D46-988F-63D3C2758B14}"/>
              </a:ext>
            </a:extLst>
          </p:cNvPr>
          <p:cNvSpPr txBox="1"/>
          <p:nvPr/>
        </p:nvSpPr>
        <p:spPr>
          <a:xfrm>
            <a:off x="2055619" y="1466296"/>
            <a:ext cx="59587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rPr>
              <a:t>Explore other initiatives </a:t>
            </a:r>
            <a:r>
              <a:rPr kumimoji="0" lang="en-CH" sz="1400" b="1" i="0" u="none" strike="noStrike" kern="1200" cap="none" spc="0" normalizeH="0" baseline="0" noProof="0">
                <a:ln>
                  <a:noFill/>
                </a:ln>
                <a:solidFill>
                  <a:prstClr val="black"/>
                </a:solidFill>
                <a:effectLst/>
                <a:uLnTx/>
                <a:uFillTx/>
                <a:latin typeface="Calibri Light" panose="020F0302020204030204"/>
                <a:ea typeface="+mn-ea"/>
                <a:cs typeface="+mn-cs"/>
              </a:rPr>
              <a:t>(below are fictional samples)</a:t>
            </a:r>
            <a:endPar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3" name="TextBox 62">
            <a:extLst>
              <a:ext uri="{FF2B5EF4-FFF2-40B4-BE49-F238E27FC236}">
                <a16:creationId xmlns:a16="http://schemas.microsoft.com/office/drawing/2014/main" id="{3D70C59C-7F0C-324B-A923-60547D92020F}"/>
              </a:ext>
            </a:extLst>
          </p:cNvPr>
          <p:cNvSpPr txBox="1"/>
          <p:nvPr/>
        </p:nvSpPr>
        <p:spPr>
          <a:xfrm>
            <a:off x="8546113" y="1633580"/>
            <a:ext cx="6882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Light" panose="020F0302020204030204"/>
                <a:ea typeface="+mn-ea"/>
                <a:cs typeface="+mn-cs"/>
              </a:rPr>
              <a:t>Share</a:t>
            </a:r>
          </a:p>
        </p:txBody>
      </p:sp>
      <p:pic>
        <p:nvPicPr>
          <p:cNvPr id="64" name="Graphic 63" descr="Share">
            <a:extLst>
              <a:ext uri="{FF2B5EF4-FFF2-40B4-BE49-F238E27FC236}">
                <a16:creationId xmlns:a16="http://schemas.microsoft.com/office/drawing/2014/main" id="{7D00AADF-62E2-AA44-B67A-1BD30E2E2E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47087" y="1626822"/>
            <a:ext cx="251119" cy="251119"/>
          </a:xfrm>
          <a:prstGeom prst="rect">
            <a:avLst/>
          </a:prstGeom>
        </p:spPr>
      </p:pic>
      <p:grpSp>
        <p:nvGrpSpPr>
          <p:cNvPr id="2" name="Group 1">
            <a:extLst>
              <a:ext uri="{FF2B5EF4-FFF2-40B4-BE49-F238E27FC236}">
                <a16:creationId xmlns:a16="http://schemas.microsoft.com/office/drawing/2014/main" id="{369C3FDA-FF6A-E148-8A53-C1E342686BBF}"/>
              </a:ext>
            </a:extLst>
          </p:cNvPr>
          <p:cNvGrpSpPr/>
          <p:nvPr/>
        </p:nvGrpSpPr>
        <p:grpSpPr>
          <a:xfrm>
            <a:off x="9686866" y="2222449"/>
            <a:ext cx="2335101" cy="1311070"/>
            <a:chOff x="9686866" y="2222449"/>
            <a:chExt cx="2335101" cy="1311070"/>
          </a:xfrm>
        </p:grpSpPr>
        <p:pic>
          <p:nvPicPr>
            <p:cNvPr id="70" name="Picture 69">
              <a:extLst>
                <a:ext uri="{FF2B5EF4-FFF2-40B4-BE49-F238E27FC236}">
                  <a16:creationId xmlns:a16="http://schemas.microsoft.com/office/drawing/2014/main" id="{58448E2D-7BE1-D94E-B69F-C76CE20D2D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6866" y="2222449"/>
              <a:ext cx="2335101" cy="1311070"/>
            </a:xfrm>
            <a:prstGeom prst="rect">
              <a:avLst/>
            </a:prstGeom>
          </p:spPr>
        </p:pic>
        <p:sp>
          <p:nvSpPr>
            <p:cNvPr id="71" name="Rectangle 70">
              <a:extLst>
                <a:ext uri="{FF2B5EF4-FFF2-40B4-BE49-F238E27FC236}">
                  <a16:creationId xmlns:a16="http://schemas.microsoft.com/office/drawing/2014/main" id="{377E1D07-302F-5C40-8910-90414F7047CC}"/>
                </a:ext>
              </a:extLst>
            </p:cNvPr>
            <p:cNvSpPr/>
            <p:nvPr/>
          </p:nvSpPr>
          <p:spPr>
            <a:xfrm>
              <a:off x="10997807" y="2281405"/>
              <a:ext cx="920465" cy="355172"/>
            </a:xfrm>
            <a:prstGeom prst="rect">
              <a:avLst/>
            </a:prstGeom>
            <a:solidFill>
              <a:srgbClr val="DD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H" sz="1200" b="1" i="0" u="none" strike="noStrike" kern="1200" cap="none" spc="0" normalizeH="0" baseline="0" noProof="0">
                  <a:ln>
                    <a:noFill/>
                  </a:ln>
                  <a:solidFill>
                    <a:prstClr val="black"/>
                  </a:solidFill>
                  <a:effectLst/>
                  <a:uLnTx/>
                  <a:uFillTx/>
                  <a:latin typeface="Calibri Light" panose="020F0302020204030204"/>
                  <a:ea typeface="+mn-ea"/>
                  <a:cs typeface="+mn-cs"/>
                </a:rPr>
                <a:t>Dynamic digital health maturity model</a:t>
              </a:r>
            </a:p>
          </p:txBody>
        </p:sp>
      </p:grpSp>
      <p:pic>
        <p:nvPicPr>
          <p:cNvPr id="72" name="Picture 71">
            <a:extLst>
              <a:ext uri="{FF2B5EF4-FFF2-40B4-BE49-F238E27FC236}">
                <a16:creationId xmlns:a16="http://schemas.microsoft.com/office/drawing/2014/main" id="{E25F430F-B482-1E49-AB3D-D86114DA6B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509" y="3592475"/>
            <a:ext cx="2335101" cy="1263115"/>
          </a:xfrm>
          <a:prstGeom prst="rect">
            <a:avLst/>
          </a:prstGeom>
        </p:spPr>
      </p:pic>
      <p:sp>
        <p:nvSpPr>
          <p:cNvPr id="73" name="Rectangle 72">
            <a:extLst>
              <a:ext uri="{FF2B5EF4-FFF2-40B4-BE49-F238E27FC236}">
                <a16:creationId xmlns:a16="http://schemas.microsoft.com/office/drawing/2014/main" id="{010983D2-2DF2-A94F-9A4B-061EC046FAE3}"/>
              </a:ext>
            </a:extLst>
          </p:cNvPr>
          <p:cNvSpPr/>
          <p:nvPr/>
        </p:nvSpPr>
        <p:spPr>
          <a:xfrm>
            <a:off x="9698435" y="4091269"/>
            <a:ext cx="1064446" cy="686837"/>
          </a:xfrm>
          <a:prstGeom prst="rect">
            <a:avLst/>
          </a:prstGeom>
          <a:solidFill>
            <a:srgbClr val="025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a:ln>
                  <a:noFill/>
                </a:ln>
                <a:solidFill>
                  <a:prstClr val="white"/>
                </a:solidFill>
                <a:effectLst/>
                <a:uLnTx/>
                <a:uFillTx/>
                <a:latin typeface="Calibri Light" panose="020F0302020204030204"/>
                <a:ea typeface="+mn-ea"/>
                <a:cs typeface="+mn-cs"/>
              </a:rPr>
              <a:t>Share your initiatives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aphicFrame>
        <p:nvGraphicFramePr>
          <p:cNvPr id="25" name="Diagram 24">
            <a:extLst>
              <a:ext uri="{FF2B5EF4-FFF2-40B4-BE49-F238E27FC236}">
                <a16:creationId xmlns:a16="http://schemas.microsoft.com/office/drawing/2014/main" id="{E37BD9EB-56FF-1847-BA53-C35EC9E94A8D}"/>
              </a:ext>
            </a:extLst>
          </p:cNvPr>
          <p:cNvGraphicFramePr/>
          <p:nvPr/>
        </p:nvGraphicFramePr>
        <p:xfrm>
          <a:off x="2127673" y="2184869"/>
          <a:ext cx="7106693" cy="4443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7" name="Group 36">
            <a:extLst>
              <a:ext uri="{FF2B5EF4-FFF2-40B4-BE49-F238E27FC236}">
                <a16:creationId xmlns:a16="http://schemas.microsoft.com/office/drawing/2014/main" id="{9C0EDBBE-48EA-C54A-8D6B-9AFEE462BA59}"/>
              </a:ext>
            </a:extLst>
          </p:cNvPr>
          <p:cNvGrpSpPr/>
          <p:nvPr/>
        </p:nvGrpSpPr>
        <p:grpSpPr>
          <a:xfrm>
            <a:off x="191497" y="314121"/>
            <a:ext cx="1551055" cy="351389"/>
            <a:chOff x="638279" y="1495474"/>
            <a:chExt cx="4303472" cy="974945"/>
          </a:xfrm>
        </p:grpSpPr>
        <p:sp>
          <p:nvSpPr>
            <p:cNvPr id="38" name="Rectangle 37">
              <a:extLst>
                <a:ext uri="{FF2B5EF4-FFF2-40B4-BE49-F238E27FC236}">
                  <a16:creationId xmlns:a16="http://schemas.microsoft.com/office/drawing/2014/main" id="{36E9ECC0-EEEF-7948-A543-5661DE820CB9}"/>
                </a:ext>
              </a:extLst>
            </p:cNvPr>
            <p:cNvSpPr/>
            <p:nvPr/>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9" name="Picture 38">
              <a:extLst>
                <a:ext uri="{FF2B5EF4-FFF2-40B4-BE49-F238E27FC236}">
                  <a16:creationId xmlns:a16="http://schemas.microsoft.com/office/drawing/2014/main" id="{43384312-7A2E-4947-8279-D240E4EA050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40" name="Rectangle 39">
              <a:extLst>
                <a:ext uri="{FF2B5EF4-FFF2-40B4-BE49-F238E27FC236}">
                  <a16:creationId xmlns:a16="http://schemas.microsoft.com/office/drawing/2014/main" id="{20A2915D-8C47-5749-AF53-025D5ADAB5D0}"/>
                </a:ext>
              </a:extLst>
            </p:cNvPr>
            <p:cNvSpPr/>
            <p:nvPr/>
          </p:nvSpPr>
          <p:spPr>
            <a:xfrm>
              <a:off x="2857299" y="1495474"/>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68C8581B-6B3D-C046-8686-EB01ED9A5897}"/>
                </a:ext>
              </a:extLst>
            </p:cNvPr>
            <p:cNvSpPr/>
            <p:nvPr/>
          </p:nvSpPr>
          <p:spPr>
            <a:xfrm>
              <a:off x="3966809" y="149547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Picture 41">
              <a:extLst>
                <a:ext uri="{FF2B5EF4-FFF2-40B4-BE49-F238E27FC236}">
                  <a16:creationId xmlns:a16="http://schemas.microsoft.com/office/drawing/2014/main" id="{C4B9D108-55D4-5646-947D-5227B692913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311" y="1660634"/>
              <a:ext cx="705961" cy="728870"/>
            </a:xfrm>
            <a:prstGeom prst="rect">
              <a:avLst/>
            </a:prstGeom>
          </p:spPr>
        </p:pic>
        <p:sp>
          <p:nvSpPr>
            <p:cNvPr id="43" name="Rectangle 42">
              <a:extLst>
                <a:ext uri="{FF2B5EF4-FFF2-40B4-BE49-F238E27FC236}">
                  <a16:creationId xmlns:a16="http://schemas.microsoft.com/office/drawing/2014/main" id="{57543B39-21BE-DA41-983A-7C182D229631}"/>
                </a:ext>
              </a:extLst>
            </p:cNvPr>
            <p:cNvSpPr/>
            <p:nvPr/>
          </p:nvSpPr>
          <p:spPr>
            <a:xfrm>
              <a:off x="1747789" y="1495474"/>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4" name="Picture 43">
              <a:extLst>
                <a:ext uri="{FF2B5EF4-FFF2-40B4-BE49-F238E27FC236}">
                  <a16:creationId xmlns:a16="http://schemas.microsoft.com/office/drawing/2014/main" id="{8A1EE906-48EA-A748-921E-9911EE7BC6C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69336" y="1615952"/>
              <a:ext cx="732001" cy="750630"/>
            </a:xfrm>
            <a:prstGeom prst="rect">
              <a:avLst/>
            </a:prstGeom>
          </p:spPr>
        </p:pic>
        <p:pic>
          <p:nvPicPr>
            <p:cNvPr id="45" name="Picture 44">
              <a:extLst>
                <a:ext uri="{FF2B5EF4-FFF2-40B4-BE49-F238E27FC236}">
                  <a16:creationId xmlns:a16="http://schemas.microsoft.com/office/drawing/2014/main" id="{5B3EA6D5-2688-8D4D-BBF4-4D124D06136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37495" y="1673847"/>
              <a:ext cx="792190" cy="661419"/>
            </a:xfrm>
            <a:prstGeom prst="rect">
              <a:avLst/>
            </a:prstGeom>
          </p:spPr>
        </p:pic>
      </p:grpSp>
      <p:sp>
        <p:nvSpPr>
          <p:cNvPr id="46" name="Rectangle 45">
            <a:extLst>
              <a:ext uri="{FF2B5EF4-FFF2-40B4-BE49-F238E27FC236}">
                <a16:creationId xmlns:a16="http://schemas.microsoft.com/office/drawing/2014/main" id="{F432B8AB-4DE5-AB4C-BEBD-D86F01379128}"/>
              </a:ext>
            </a:extLst>
          </p:cNvPr>
          <p:cNvSpPr/>
          <p:nvPr/>
        </p:nvSpPr>
        <p:spPr>
          <a:xfrm>
            <a:off x="-29015" y="23368"/>
            <a:ext cx="2285058" cy="963257"/>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6FF2F9F4-E944-AD45-954E-1C04907589D2}"/>
              </a:ext>
            </a:extLst>
          </p:cNvPr>
          <p:cNvCxnSpPr>
            <a:cxnSpLocks/>
          </p:cNvCxnSpPr>
          <p:nvPr/>
        </p:nvCxnSpPr>
        <p:spPr>
          <a:xfrm>
            <a:off x="2656739" y="231087"/>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D734F9-F3C8-D744-BC7E-4DF4BF8FB1E4}"/>
              </a:ext>
            </a:extLst>
          </p:cNvPr>
          <p:cNvSpPr txBox="1"/>
          <p:nvPr/>
        </p:nvSpPr>
        <p:spPr>
          <a:xfrm>
            <a:off x="2704518" y="385525"/>
            <a:ext cx="7044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mn-ea"/>
                <a:cs typeface="+mn-cs"/>
              </a:rPr>
              <a:t>Shared space</a:t>
            </a:r>
          </a:p>
        </p:txBody>
      </p:sp>
      <p:cxnSp>
        <p:nvCxnSpPr>
          <p:cNvPr id="30" name="Straight Connector 29">
            <a:extLst>
              <a:ext uri="{FF2B5EF4-FFF2-40B4-BE49-F238E27FC236}">
                <a16:creationId xmlns:a16="http://schemas.microsoft.com/office/drawing/2014/main" id="{DAE4673E-0FF4-BB41-955F-24AB4EBCFB57}"/>
              </a:ext>
            </a:extLst>
          </p:cNvPr>
          <p:cNvCxnSpPr>
            <a:cxnSpLocks/>
          </p:cNvCxnSpPr>
          <p:nvPr/>
        </p:nvCxnSpPr>
        <p:spPr>
          <a:xfrm>
            <a:off x="2656739" y="1074426"/>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745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7F3379-BEDA-8341-AF7C-F446440FB958}"/>
              </a:ext>
            </a:extLst>
          </p:cNvPr>
          <p:cNvSpPr>
            <a:spLocks noGrp="1"/>
          </p:cNvSpPr>
          <p:nvPr>
            <p:ph type="body" sz="quarter" idx="13"/>
          </p:nvPr>
        </p:nvSpPr>
        <p:spPr>
          <a:xfrm>
            <a:off x="385763" y="404813"/>
            <a:ext cx="4111242" cy="1407158"/>
          </a:xfrm>
        </p:spPr>
        <p:txBody>
          <a:bodyPr>
            <a:normAutofit/>
          </a:bodyPr>
          <a:lstStyle/>
          <a:p>
            <a:r>
              <a:rPr lang="en-CH" sz="3200" b="0" dirty="0">
                <a:latin typeface="Calibri" panose="020F0502020204030204" pitchFamily="34" charset="0"/>
                <a:cs typeface="Calibri" panose="020F0502020204030204" pitchFamily="34" charset="0"/>
              </a:rPr>
              <a:t>Dynamic </a:t>
            </a:r>
            <a:r>
              <a:rPr lang="en-US" sz="3200" b="0" dirty="0">
                <a:latin typeface="Calibri" panose="020F0502020204030204" pitchFamily="34" charset="0"/>
                <a:cs typeface="Calibri" panose="020F0502020204030204" pitchFamily="34" charset="0"/>
              </a:rPr>
              <a:t>D</a:t>
            </a:r>
            <a:r>
              <a:rPr lang="en-CH" sz="3200" b="0" dirty="0">
                <a:latin typeface="Calibri" panose="020F0502020204030204" pitchFamily="34" charset="0"/>
                <a:cs typeface="Calibri" panose="020F0502020204030204" pitchFamily="34" charset="0"/>
              </a:rPr>
              <a:t>igital </a:t>
            </a:r>
            <a:r>
              <a:rPr lang="en-US" sz="3200" b="0" dirty="0">
                <a:latin typeface="Calibri" panose="020F0502020204030204" pitchFamily="34" charset="0"/>
                <a:cs typeface="Calibri" panose="020F0502020204030204" pitchFamily="34" charset="0"/>
              </a:rPr>
              <a:t>H</a:t>
            </a:r>
            <a:r>
              <a:rPr lang="en-CH" sz="3200" b="0" dirty="0">
                <a:latin typeface="Calibri" panose="020F0502020204030204" pitchFamily="34" charset="0"/>
                <a:cs typeface="Calibri" panose="020F0502020204030204" pitchFamily="34" charset="0"/>
              </a:rPr>
              <a:t>ealth </a:t>
            </a:r>
            <a:r>
              <a:rPr lang="en-US" sz="3200" b="0" dirty="0">
                <a:latin typeface="Calibri" panose="020F0502020204030204" pitchFamily="34" charset="0"/>
                <a:cs typeface="Calibri" panose="020F0502020204030204" pitchFamily="34" charset="0"/>
              </a:rPr>
              <a:t>M</a:t>
            </a:r>
            <a:r>
              <a:rPr lang="en-CH" sz="3200" b="0" dirty="0">
                <a:latin typeface="Calibri" panose="020F0502020204030204" pitchFamily="34" charset="0"/>
                <a:cs typeface="Calibri" panose="020F0502020204030204" pitchFamily="34" charset="0"/>
              </a:rPr>
              <a:t>aturity </a:t>
            </a:r>
            <a:r>
              <a:rPr lang="en-US" sz="3200" b="0" dirty="0">
                <a:latin typeface="Calibri" panose="020F0502020204030204" pitchFamily="34" charset="0"/>
                <a:cs typeface="Calibri" panose="020F0502020204030204" pitchFamily="34" charset="0"/>
              </a:rPr>
              <a:t>M</a:t>
            </a:r>
            <a:r>
              <a:rPr lang="en-CH" sz="3200" b="0" dirty="0">
                <a:latin typeface="Calibri" panose="020F0502020204030204" pitchFamily="34" charset="0"/>
                <a:cs typeface="Calibri" panose="020F0502020204030204" pitchFamily="34" charset="0"/>
              </a:rPr>
              <a:t>odel</a:t>
            </a:r>
          </a:p>
        </p:txBody>
      </p:sp>
      <p:sp>
        <p:nvSpPr>
          <p:cNvPr id="6" name="Text Placeholder 5">
            <a:extLst>
              <a:ext uri="{FF2B5EF4-FFF2-40B4-BE49-F238E27FC236}">
                <a16:creationId xmlns:a16="http://schemas.microsoft.com/office/drawing/2014/main" id="{C864E521-F11C-7D49-8DA4-1389D5BAFDCB}"/>
              </a:ext>
            </a:extLst>
          </p:cNvPr>
          <p:cNvSpPr>
            <a:spLocks noGrp="1"/>
          </p:cNvSpPr>
          <p:nvPr>
            <p:ph type="body" sz="quarter" idx="14"/>
          </p:nvPr>
        </p:nvSpPr>
        <p:spPr>
          <a:xfrm>
            <a:off x="385763" y="2096427"/>
            <a:ext cx="4293814" cy="889596"/>
          </a:xfrm>
        </p:spPr>
        <p:txBody>
          <a:bodyPr lIns="91440" tIns="45720" rIns="91440" bIns="45720" anchor="t"/>
          <a:lstStyle/>
          <a:p>
            <a:r>
              <a:rPr lang="de-CH" b="0" dirty="0">
                <a:latin typeface="Calibri"/>
                <a:cs typeface="Calibri"/>
              </a:rPr>
              <a:t>Shada Alsalamah</a:t>
            </a:r>
          </a:p>
          <a:p>
            <a:r>
              <a:rPr lang="de-CH" b="0" dirty="0">
                <a:latin typeface="Calibri"/>
                <a:cs typeface="Calibri"/>
              </a:rPr>
              <a:t>Yu Zhao</a:t>
            </a:r>
            <a:endParaRPr lang="en-CH" b="0" dirty="0">
              <a:latin typeface="Calibri" panose="020F0502020204030204" pitchFamily="34" charset="0"/>
              <a:cs typeface="Calibri" panose="020F0502020204030204" pitchFamily="34" charset="0"/>
            </a:endParaRPr>
          </a:p>
          <a:p>
            <a:r>
              <a:rPr lang="de-CH" b="0" dirty="0">
                <a:latin typeface="Calibri"/>
                <a:cs typeface="Calibri"/>
              </a:rPr>
              <a:t>Melissa Harper </a:t>
            </a:r>
            <a:endParaRPr lang="en-CH" b="0" dirty="0">
              <a:latin typeface="Calibri" panose="020F0502020204030204" pitchFamily="34" charset="0"/>
              <a:cs typeface="Calibri" panose="020F0502020204030204" pitchFamily="34" charset="0"/>
            </a:endParaRPr>
          </a:p>
          <a:p>
            <a:r>
              <a:rPr lang="en-CH" b="0" dirty="0">
                <a:latin typeface="Calibri" panose="020F0502020204030204" pitchFamily="34" charset="0"/>
                <a:cs typeface="Calibri" panose="020F0502020204030204" pitchFamily="34" charset="0"/>
              </a:rPr>
              <a:t>Sameer Pujari</a:t>
            </a:r>
            <a:endParaRPr lang="de-CH" b="0" dirty="0">
              <a:latin typeface="Calibri" panose="020F0502020204030204" pitchFamily="34" charset="0"/>
              <a:cs typeface="Calibri" panose="020F0502020204030204" pitchFamily="34" charset="0"/>
            </a:endParaRPr>
          </a:p>
          <a:p>
            <a:endParaRPr lang="en-CH" b="0" dirty="0">
              <a:latin typeface="Calibri" panose="020F0502020204030204" pitchFamily="34" charset="0"/>
              <a:cs typeface="Calibri" panose="020F0502020204030204" pitchFamily="34" charset="0"/>
            </a:endParaRPr>
          </a:p>
          <a:p>
            <a:endParaRPr lang="en-CH" sz="1800" b="0" dirty="0">
              <a:latin typeface="Calibri"/>
              <a:cs typeface="Calibri"/>
            </a:endParaRPr>
          </a:p>
          <a:p>
            <a:r>
              <a:rPr lang="en-CH" sz="1800" b="0" dirty="0">
                <a:latin typeface="Calibri"/>
                <a:cs typeface="Calibri"/>
              </a:rPr>
              <a:t>S</a:t>
            </a:r>
            <a:r>
              <a:rPr lang="en-US" sz="1800" b="0" dirty="0" err="1">
                <a:latin typeface="Calibri"/>
                <a:cs typeface="Calibri"/>
              </a:rPr>
              <a:t>trategy</a:t>
            </a:r>
            <a:r>
              <a:rPr lang="en-US" sz="1800" b="0" dirty="0">
                <a:latin typeface="Calibri"/>
                <a:cs typeface="Calibri"/>
              </a:rPr>
              <a:t> and </a:t>
            </a:r>
            <a:r>
              <a:rPr lang="en-CH" sz="1800" b="0" dirty="0">
                <a:latin typeface="Calibri"/>
                <a:cs typeface="Calibri"/>
              </a:rPr>
              <a:t>G</a:t>
            </a:r>
            <a:r>
              <a:rPr lang="en-US" sz="1800" b="0" dirty="0" err="1">
                <a:latin typeface="Calibri"/>
                <a:cs typeface="Calibri"/>
              </a:rPr>
              <a:t>overnance</a:t>
            </a:r>
            <a:endParaRPr lang="en-CH" sz="1800" b="0" dirty="0">
              <a:latin typeface="Calibri"/>
              <a:cs typeface="Calibri"/>
            </a:endParaRPr>
          </a:p>
          <a:p>
            <a:r>
              <a:rPr lang="en-CH" sz="1800" b="0" dirty="0">
                <a:latin typeface="Calibri"/>
                <a:cs typeface="Calibri"/>
              </a:rPr>
              <a:t>Department Digital Health and Innovations</a:t>
            </a:r>
            <a:endParaRPr lang="en-CH" dirty="0">
              <a:latin typeface="Calibri"/>
              <a:cs typeface="Calibri"/>
            </a:endParaRPr>
          </a:p>
          <a:p>
            <a:r>
              <a:rPr lang="en-CH" sz="1800" b="0" dirty="0">
                <a:latin typeface="Calibri" panose="020F0502020204030204" pitchFamily="34" charset="0"/>
                <a:cs typeface="Calibri" panose="020F0502020204030204" pitchFamily="34" charset="0"/>
              </a:rPr>
              <a:t>World Health Organization</a:t>
            </a:r>
          </a:p>
        </p:txBody>
      </p:sp>
      <p:pic>
        <p:nvPicPr>
          <p:cNvPr id="10" name="Picture Placeholder 9">
            <a:extLst>
              <a:ext uri="{FF2B5EF4-FFF2-40B4-BE49-F238E27FC236}">
                <a16:creationId xmlns:a16="http://schemas.microsoft.com/office/drawing/2014/main" id="{60F1DB4B-0966-7E48-B9DF-40A79BC55DD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411903" y="1954802"/>
            <a:ext cx="1853779" cy="1842503"/>
          </a:xfrm>
        </p:spPr>
      </p:pic>
      <p:pic>
        <p:nvPicPr>
          <p:cNvPr id="18" name="Picture Placeholder 9">
            <a:extLst>
              <a:ext uri="{FF2B5EF4-FFF2-40B4-BE49-F238E27FC236}">
                <a16:creationId xmlns:a16="http://schemas.microsoft.com/office/drawing/2014/main" id="{7AD29938-D0B9-1A49-8311-8C66E056439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94996" y="-916593"/>
            <a:ext cx="2829935" cy="2812723"/>
          </a:xfrm>
          <a:prstGeom prst="ellipse">
            <a:avLst/>
          </a:prstGeom>
        </p:spPr>
      </p:pic>
      <p:pic>
        <p:nvPicPr>
          <p:cNvPr id="20" name="Picture Placeholder 9">
            <a:extLst>
              <a:ext uri="{FF2B5EF4-FFF2-40B4-BE49-F238E27FC236}">
                <a16:creationId xmlns:a16="http://schemas.microsoft.com/office/drawing/2014/main" id="{D2F37AEF-7009-2D48-BC77-C66886638A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77763" y="2920873"/>
            <a:ext cx="3260603" cy="3240769"/>
          </a:xfrm>
          <a:prstGeom prst="ellipse">
            <a:avLst/>
          </a:prstGeom>
        </p:spPr>
      </p:pic>
      <p:sp>
        <p:nvSpPr>
          <p:cNvPr id="14" name="Oval 13">
            <a:extLst>
              <a:ext uri="{FF2B5EF4-FFF2-40B4-BE49-F238E27FC236}">
                <a16:creationId xmlns:a16="http://schemas.microsoft.com/office/drawing/2014/main" id="{AC66A8BA-0547-3749-BE2B-FCD0AF3262BB}"/>
              </a:ext>
            </a:extLst>
          </p:cNvPr>
          <p:cNvSpPr/>
          <p:nvPr/>
        </p:nvSpPr>
        <p:spPr>
          <a:xfrm>
            <a:off x="10935478" y="1382763"/>
            <a:ext cx="429208" cy="429208"/>
          </a:xfrm>
          <a:prstGeom prst="ellipse">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0246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9AC3C045-0E2D-7C4E-AE4C-267CA7F7A415}"/>
              </a:ext>
            </a:extLst>
          </p:cNvPr>
          <p:cNvCxnSpPr>
            <a:cxnSpLocks/>
          </p:cNvCxnSpPr>
          <p:nvPr/>
        </p:nvCxnSpPr>
        <p:spPr>
          <a:xfrm>
            <a:off x="2141764" y="1975005"/>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2C9C0C-7D12-9D46-988F-63D3C2758B14}"/>
              </a:ext>
            </a:extLst>
          </p:cNvPr>
          <p:cNvSpPr txBox="1"/>
          <p:nvPr/>
        </p:nvSpPr>
        <p:spPr>
          <a:xfrm>
            <a:off x="2055619" y="1466296"/>
            <a:ext cx="6696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rPr>
              <a:t>Explore knowledge products </a:t>
            </a:r>
            <a:r>
              <a:rPr kumimoji="0" lang="en-CH" sz="1400" b="1" i="0" u="none" strike="noStrike" kern="1200" cap="none" spc="0" normalizeH="0" baseline="0" noProof="0">
                <a:ln>
                  <a:noFill/>
                </a:ln>
                <a:solidFill>
                  <a:prstClr val="black"/>
                </a:solidFill>
                <a:effectLst/>
                <a:uLnTx/>
                <a:uFillTx/>
                <a:latin typeface="Calibri Light" panose="020F0302020204030204"/>
                <a:ea typeface="+mn-ea"/>
                <a:cs typeface="+mn-cs"/>
              </a:rPr>
              <a:t>(below are fictional samples)</a:t>
            </a:r>
            <a:endPar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3" name="TextBox 62">
            <a:extLst>
              <a:ext uri="{FF2B5EF4-FFF2-40B4-BE49-F238E27FC236}">
                <a16:creationId xmlns:a16="http://schemas.microsoft.com/office/drawing/2014/main" id="{3D70C59C-7F0C-324B-A923-60547D92020F}"/>
              </a:ext>
            </a:extLst>
          </p:cNvPr>
          <p:cNvSpPr txBox="1"/>
          <p:nvPr/>
        </p:nvSpPr>
        <p:spPr>
          <a:xfrm>
            <a:off x="8698510" y="1633580"/>
            <a:ext cx="6882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Light" panose="020F0302020204030204"/>
                <a:ea typeface="+mn-ea"/>
                <a:cs typeface="+mn-cs"/>
              </a:rPr>
              <a:t>Share</a:t>
            </a:r>
          </a:p>
        </p:txBody>
      </p:sp>
      <p:pic>
        <p:nvPicPr>
          <p:cNvPr id="64" name="Graphic 63" descr="Share">
            <a:extLst>
              <a:ext uri="{FF2B5EF4-FFF2-40B4-BE49-F238E27FC236}">
                <a16:creationId xmlns:a16="http://schemas.microsoft.com/office/drawing/2014/main" id="{7D00AADF-62E2-AA44-B67A-1BD30E2E2E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99484" y="1626822"/>
            <a:ext cx="251119" cy="251119"/>
          </a:xfrm>
          <a:prstGeom prst="rect">
            <a:avLst/>
          </a:prstGeom>
        </p:spPr>
      </p:pic>
      <p:grpSp>
        <p:nvGrpSpPr>
          <p:cNvPr id="2" name="Group 1">
            <a:extLst>
              <a:ext uri="{FF2B5EF4-FFF2-40B4-BE49-F238E27FC236}">
                <a16:creationId xmlns:a16="http://schemas.microsoft.com/office/drawing/2014/main" id="{369C3FDA-FF6A-E148-8A53-C1E342686BBF}"/>
              </a:ext>
            </a:extLst>
          </p:cNvPr>
          <p:cNvGrpSpPr/>
          <p:nvPr/>
        </p:nvGrpSpPr>
        <p:grpSpPr>
          <a:xfrm>
            <a:off x="9686866" y="2222449"/>
            <a:ext cx="2335101" cy="1311070"/>
            <a:chOff x="9686866" y="2222449"/>
            <a:chExt cx="2335101" cy="1311070"/>
          </a:xfrm>
        </p:grpSpPr>
        <p:pic>
          <p:nvPicPr>
            <p:cNvPr id="70" name="Picture 69">
              <a:extLst>
                <a:ext uri="{FF2B5EF4-FFF2-40B4-BE49-F238E27FC236}">
                  <a16:creationId xmlns:a16="http://schemas.microsoft.com/office/drawing/2014/main" id="{58448E2D-7BE1-D94E-B69F-C76CE20D2D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6866" y="2222449"/>
              <a:ext cx="2335101" cy="1311070"/>
            </a:xfrm>
            <a:prstGeom prst="rect">
              <a:avLst/>
            </a:prstGeom>
          </p:spPr>
        </p:pic>
        <p:sp>
          <p:nvSpPr>
            <p:cNvPr id="71" name="Rectangle 70">
              <a:extLst>
                <a:ext uri="{FF2B5EF4-FFF2-40B4-BE49-F238E27FC236}">
                  <a16:creationId xmlns:a16="http://schemas.microsoft.com/office/drawing/2014/main" id="{377E1D07-302F-5C40-8910-90414F7047CC}"/>
                </a:ext>
              </a:extLst>
            </p:cNvPr>
            <p:cNvSpPr/>
            <p:nvPr/>
          </p:nvSpPr>
          <p:spPr>
            <a:xfrm>
              <a:off x="10997807" y="2281405"/>
              <a:ext cx="920465" cy="355172"/>
            </a:xfrm>
            <a:prstGeom prst="rect">
              <a:avLst/>
            </a:prstGeom>
            <a:solidFill>
              <a:srgbClr val="DD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H" sz="1200" b="1" i="0" u="none" strike="noStrike" kern="1200" cap="none" spc="0" normalizeH="0" baseline="0" noProof="0">
                  <a:ln>
                    <a:noFill/>
                  </a:ln>
                  <a:solidFill>
                    <a:prstClr val="black"/>
                  </a:solidFill>
                  <a:effectLst/>
                  <a:uLnTx/>
                  <a:uFillTx/>
                  <a:latin typeface="Calibri Light" panose="020F0302020204030204"/>
                  <a:ea typeface="+mn-ea"/>
                  <a:cs typeface="+mn-cs"/>
                </a:rPr>
                <a:t>Dynamic digital health maturity model</a:t>
              </a:r>
            </a:p>
          </p:txBody>
        </p:sp>
      </p:grpSp>
      <p:graphicFrame>
        <p:nvGraphicFramePr>
          <p:cNvPr id="25" name="Diagram 24">
            <a:extLst>
              <a:ext uri="{FF2B5EF4-FFF2-40B4-BE49-F238E27FC236}">
                <a16:creationId xmlns:a16="http://schemas.microsoft.com/office/drawing/2014/main" id="{E37BD9EB-56FF-1847-BA53-C35EC9E94A8D}"/>
              </a:ext>
            </a:extLst>
          </p:cNvPr>
          <p:cNvGraphicFramePr/>
          <p:nvPr/>
        </p:nvGraphicFramePr>
        <p:xfrm>
          <a:off x="2127673" y="2184869"/>
          <a:ext cx="7106693" cy="44436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7" name="Group 36">
            <a:extLst>
              <a:ext uri="{FF2B5EF4-FFF2-40B4-BE49-F238E27FC236}">
                <a16:creationId xmlns:a16="http://schemas.microsoft.com/office/drawing/2014/main" id="{9C0EDBBE-48EA-C54A-8D6B-9AFEE462BA59}"/>
              </a:ext>
            </a:extLst>
          </p:cNvPr>
          <p:cNvGrpSpPr/>
          <p:nvPr/>
        </p:nvGrpSpPr>
        <p:grpSpPr>
          <a:xfrm>
            <a:off x="191497" y="314121"/>
            <a:ext cx="1551055" cy="351389"/>
            <a:chOff x="638279" y="1495474"/>
            <a:chExt cx="4303472" cy="974945"/>
          </a:xfrm>
        </p:grpSpPr>
        <p:sp>
          <p:nvSpPr>
            <p:cNvPr id="38" name="Rectangle 37">
              <a:extLst>
                <a:ext uri="{FF2B5EF4-FFF2-40B4-BE49-F238E27FC236}">
                  <a16:creationId xmlns:a16="http://schemas.microsoft.com/office/drawing/2014/main" id="{36E9ECC0-EEEF-7948-A543-5661DE820CB9}"/>
                </a:ext>
              </a:extLst>
            </p:cNvPr>
            <p:cNvSpPr/>
            <p:nvPr/>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9" name="Picture 38">
              <a:extLst>
                <a:ext uri="{FF2B5EF4-FFF2-40B4-BE49-F238E27FC236}">
                  <a16:creationId xmlns:a16="http://schemas.microsoft.com/office/drawing/2014/main" id="{43384312-7A2E-4947-8279-D240E4EA05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40" name="Rectangle 39">
              <a:extLst>
                <a:ext uri="{FF2B5EF4-FFF2-40B4-BE49-F238E27FC236}">
                  <a16:creationId xmlns:a16="http://schemas.microsoft.com/office/drawing/2014/main" id="{20A2915D-8C47-5749-AF53-025D5ADAB5D0}"/>
                </a:ext>
              </a:extLst>
            </p:cNvPr>
            <p:cNvSpPr/>
            <p:nvPr/>
          </p:nvSpPr>
          <p:spPr>
            <a:xfrm>
              <a:off x="2857299" y="1495474"/>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68C8581B-6B3D-C046-8686-EB01ED9A5897}"/>
                </a:ext>
              </a:extLst>
            </p:cNvPr>
            <p:cNvSpPr/>
            <p:nvPr/>
          </p:nvSpPr>
          <p:spPr>
            <a:xfrm>
              <a:off x="3966809" y="149547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Picture 41">
              <a:extLst>
                <a:ext uri="{FF2B5EF4-FFF2-40B4-BE49-F238E27FC236}">
                  <a16:creationId xmlns:a16="http://schemas.microsoft.com/office/drawing/2014/main" id="{C4B9D108-55D4-5646-947D-5227B692913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94311" y="1660634"/>
              <a:ext cx="705961" cy="728870"/>
            </a:xfrm>
            <a:prstGeom prst="rect">
              <a:avLst/>
            </a:prstGeom>
          </p:spPr>
        </p:pic>
        <p:sp>
          <p:nvSpPr>
            <p:cNvPr id="43" name="Rectangle 42">
              <a:extLst>
                <a:ext uri="{FF2B5EF4-FFF2-40B4-BE49-F238E27FC236}">
                  <a16:creationId xmlns:a16="http://schemas.microsoft.com/office/drawing/2014/main" id="{57543B39-21BE-DA41-983A-7C182D229631}"/>
                </a:ext>
              </a:extLst>
            </p:cNvPr>
            <p:cNvSpPr/>
            <p:nvPr/>
          </p:nvSpPr>
          <p:spPr>
            <a:xfrm>
              <a:off x="1747789" y="1495474"/>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4" name="Picture 43">
              <a:extLst>
                <a:ext uri="{FF2B5EF4-FFF2-40B4-BE49-F238E27FC236}">
                  <a16:creationId xmlns:a16="http://schemas.microsoft.com/office/drawing/2014/main" id="{8A1EE906-48EA-A748-921E-9911EE7BC6C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9336" y="1615952"/>
              <a:ext cx="732001" cy="750630"/>
            </a:xfrm>
            <a:prstGeom prst="rect">
              <a:avLst/>
            </a:prstGeom>
          </p:spPr>
        </p:pic>
        <p:pic>
          <p:nvPicPr>
            <p:cNvPr id="45" name="Picture 44">
              <a:extLst>
                <a:ext uri="{FF2B5EF4-FFF2-40B4-BE49-F238E27FC236}">
                  <a16:creationId xmlns:a16="http://schemas.microsoft.com/office/drawing/2014/main" id="{5B3EA6D5-2688-8D4D-BBF4-4D124D06136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37495" y="1673847"/>
              <a:ext cx="792190" cy="661419"/>
            </a:xfrm>
            <a:prstGeom prst="rect">
              <a:avLst/>
            </a:prstGeom>
          </p:spPr>
        </p:pic>
      </p:grpSp>
      <p:sp>
        <p:nvSpPr>
          <p:cNvPr id="46" name="Rectangle 45">
            <a:extLst>
              <a:ext uri="{FF2B5EF4-FFF2-40B4-BE49-F238E27FC236}">
                <a16:creationId xmlns:a16="http://schemas.microsoft.com/office/drawing/2014/main" id="{F432B8AB-4DE5-AB4C-BEBD-D86F01379128}"/>
              </a:ext>
            </a:extLst>
          </p:cNvPr>
          <p:cNvSpPr/>
          <p:nvPr/>
        </p:nvSpPr>
        <p:spPr>
          <a:xfrm>
            <a:off x="-29015" y="23368"/>
            <a:ext cx="2285058" cy="963257"/>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6FF2F9F4-E944-AD45-954E-1C04907589D2}"/>
              </a:ext>
            </a:extLst>
          </p:cNvPr>
          <p:cNvCxnSpPr>
            <a:cxnSpLocks/>
          </p:cNvCxnSpPr>
          <p:nvPr/>
        </p:nvCxnSpPr>
        <p:spPr>
          <a:xfrm>
            <a:off x="2656739" y="231087"/>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D734F9-F3C8-D744-BC7E-4DF4BF8FB1E4}"/>
              </a:ext>
            </a:extLst>
          </p:cNvPr>
          <p:cNvSpPr txBox="1"/>
          <p:nvPr/>
        </p:nvSpPr>
        <p:spPr>
          <a:xfrm>
            <a:off x="2704518" y="385525"/>
            <a:ext cx="7044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mn-ea"/>
                <a:cs typeface="+mn-cs"/>
              </a:rPr>
              <a:t>Shared space</a:t>
            </a:r>
          </a:p>
        </p:txBody>
      </p:sp>
      <p:cxnSp>
        <p:nvCxnSpPr>
          <p:cNvPr id="30" name="Straight Connector 29">
            <a:extLst>
              <a:ext uri="{FF2B5EF4-FFF2-40B4-BE49-F238E27FC236}">
                <a16:creationId xmlns:a16="http://schemas.microsoft.com/office/drawing/2014/main" id="{DAE4673E-0FF4-BB41-955F-24AB4EBCFB57}"/>
              </a:ext>
            </a:extLst>
          </p:cNvPr>
          <p:cNvCxnSpPr>
            <a:cxnSpLocks/>
          </p:cNvCxnSpPr>
          <p:nvPr/>
        </p:nvCxnSpPr>
        <p:spPr>
          <a:xfrm>
            <a:off x="2656739" y="1074426"/>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23746C0-4BA2-CE4C-B044-4CBF8F2F7663}"/>
              </a:ext>
            </a:extLst>
          </p:cNvPr>
          <p:cNvGrpSpPr/>
          <p:nvPr/>
        </p:nvGrpSpPr>
        <p:grpSpPr>
          <a:xfrm>
            <a:off x="9686866" y="3732434"/>
            <a:ext cx="2327202" cy="1311069"/>
            <a:chOff x="9686866" y="3732434"/>
            <a:chExt cx="2327202" cy="1311069"/>
          </a:xfrm>
        </p:grpSpPr>
        <p:pic>
          <p:nvPicPr>
            <p:cNvPr id="32" name="Picture 31">
              <a:extLst>
                <a:ext uri="{FF2B5EF4-FFF2-40B4-BE49-F238E27FC236}">
                  <a16:creationId xmlns:a16="http://schemas.microsoft.com/office/drawing/2014/main" id="{2AA4B362-9EBD-F149-B4D4-1685C13C0D9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686866" y="3732434"/>
              <a:ext cx="2327202" cy="1311069"/>
            </a:xfrm>
            <a:prstGeom prst="rect">
              <a:avLst/>
            </a:prstGeom>
          </p:spPr>
        </p:pic>
        <p:pic>
          <p:nvPicPr>
            <p:cNvPr id="27" name="Picture Placeholder 9">
              <a:extLst>
                <a:ext uri="{FF2B5EF4-FFF2-40B4-BE49-F238E27FC236}">
                  <a16:creationId xmlns:a16="http://schemas.microsoft.com/office/drawing/2014/main" id="{36B71970-1173-4047-8314-1C918BF3A02D}"/>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10813192" y="3837448"/>
              <a:ext cx="1121609" cy="1114787"/>
            </a:xfrm>
            <a:prstGeom prst="ellipse">
              <a:avLst/>
            </a:prstGeom>
          </p:spPr>
        </p:pic>
      </p:grpSp>
      <p:sp>
        <p:nvSpPr>
          <p:cNvPr id="34" name="Rectangle 33">
            <a:extLst>
              <a:ext uri="{FF2B5EF4-FFF2-40B4-BE49-F238E27FC236}">
                <a16:creationId xmlns:a16="http://schemas.microsoft.com/office/drawing/2014/main" id="{A9C3CC85-5929-924B-9FBC-BDB751C5BF6F}"/>
              </a:ext>
            </a:extLst>
          </p:cNvPr>
          <p:cNvSpPr/>
          <p:nvPr/>
        </p:nvSpPr>
        <p:spPr>
          <a:xfrm>
            <a:off x="1742552" y="2920158"/>
            <a:ext cx="2573832" cy="81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a:ln>
                  <a:noFill/>
                </a:ln>
                <a:solidFill>
                  <a:prstClr val="black"/>
                </a:solidFill>
                <a:effectLst/>
                <a:uLnTx/>
                <a:uFillTx/>
                <a:latin typeface="Calibri Light" panose="020F0302020204030204"/>
                <a:ea typeface="+mn-ea"/>
                <a:cs typeface="+mn-cs"/>
              </a:rPr>
              <a:t>How to launch a </a:t>
            </a:r>
            <a:r>
              <a:rPr kumimoji="0" lang="en-CH" sz="2400" b="0" i="0" u="none" strike="noStrike" kern="1200" cap="none" spc="0" normalizeH="0" baseline="0" noProof="0">
                <a:ln>
                  <a:noFill/>
                </a:ln>
                <a:solidFill>
                  <a:prstClr val="black"/>
                </a:solidFill>
                <a:effectLst/>
                <a:uLnTx/>
                <a:uFillTx/>
                <a:latin typeface="Calibri Light" panose="020F0302020204030204"/>
                <a:ea typeface="+mn-ea"/>
                <a:cs typeface="+mn-cs"/>
              </a:rPr>
              <a:t>Telemedicine </a:t>
            </a:r>
            <a:r>
              <a:rPr kumimoji="0" lang="en-CH" sz="1600" b="0" i="0" u="none" strike="noStrike" kern="1200" cap="none" spc="0" normalizeH="0" baseline="0" noProof="0">
                <a:ln>
                  <a:noFill/>
                </a:ln>
                <a:solidFill>
                  <a:prstClr val="black"/>
                </a:solidFill>
                <a:effectLst/>
                <a:uLnTx/>
                <a:uFillTx/>
                <a:latin typeface="Calibri Light" panose="020F0302020204030204"/>
                <a:ea typeface="+mn-ea"/>
                <a:cs typeface="+mn-cs"/>
              </a:rPr>
              <a:t>programme for my country ?</a:t>
            </a:r>
            <a:endParaRPr kumimoji="0" lang="en-CH" sz="18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64821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9AC3C045-0E2D-7C4E-AE4C-267CA7F7A415}"/>
              </a:ext>
            </a:extLst>
          </p:cNvPr>
          <p:cNvCxnSpPr>
            <a:cxnSpLocks/>
          </p:cNvCxnSpPr>
          <p:nvPr/>
        </p:nvCxnSpPr>
        <p:spPr>
          <a:xfrm>
            <a:off x="2141764" y="1975005"/>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2C9C0C-7D12-9D46-988F-63D3C2758B14}"/>
              </a:ext>
            </a:extLst>
          </p:cNvPr>
          <p:cNvSpPr txBox="1"/>
          <p:nvPr/>
        </p:nvSpPr>
        <p:spPr>
          <a:xfrm>
            <a:off x="2055619" y="1466296"/>
            <a:ext cx="6696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rPr>
              <a:t>Explore knowledge products </a:t>
            </a:r>
            <a:r>
              <a:rPr kumimoji="0" lang="en-CH" sz="1400" b="1" i="0" u="none" strike="noStrike" kern="1200" cap="none" spc="0" normalizeH="0" baseline="0" noProof="0">
                <a:ln>
                  <a:noFill/>
                </a:ln>
                <a:solidFill>
                  <a:prstClr val="black"/>
                </a:solidFill>
                <a:effectLst/>
                <a:uLnTx/>
                <a:uFillTx/>
                <a:latin typeface="Calibri Light" panose="020F0302020204030204"/>
                <a:ea typeface="+mn-ea"/>
                <a:cs typeface="+mn-cs"/>
              </a:rPr>
              <a:t>(below are fictional samples)</a:t>
            </a:r>
            <a:endParaRPr kumimoji="0" lang="en-CH" sz="28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3" name="TextBox 62">
            <a:extLst>
              <a:ext uri="{FF2B5EF4-FFF2-40B4-BE49-F238E27FC236}">
                <a16:creationId xmlns:a16="http://schemas.microsoft.com/office/drawing/2014/main" id="{3D70C59C-7F0C-324B-A923-60547D92020F}"/>
              </a:ext>
            </a:extLst>
          </p:cNvPr>
          <p:cNvSpPr txBox="1"/>
          <p:nvPr/>
        </p:nvSpPr>
        <p:spPr>
          <a:xfrm>
            <a:off x="8698510" y="1633580"/>
            <a:ext cx="6882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Light" panose="020F0302020204030204"/>
                <a:ea typeface="+mn-ea"/>
                <a:cs typeface="+mn-cs"/>
              </a:rPr>
              <a:t>Share</a:t>
            </a:r>
          </a:p>
        </p:txBody>
      </p:sp>
      <p:pic>
        <p:nvPicPr>
          <p:cNvPr id="64" name="Graphic 63" descr="Share">
            <a:extLst>
              <a:ext uri="{FF2B5EF4-FFF2-40B4-BE49-F238E27FC236}">
                <a16:creationId xmlns:a16="http://schemas.microsoft.com/office/drawing/2014/main" id="{7D00AADF-62E2-AA44-B67A-1BD30E2E2E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99484" y="1626822"/>
            <a:ext cx="251119" cy="251119"/>
          </a:xfrm>
          <a:prstGeom prst="rect">
            <a:avLst/>
          </a:prstGeom>
        </p:spPr>
      </p:pic>
      <p:grpSp>
        <p:nvGrpSpPr>
          <p:cNvPr id="2" name="Group 1">
            <a:extLst>
              <a:ext uri="{FF2B5EF4-FFF2-40B4-BE49-F238E27FC236}">
                <a16:creationId xmlns:a16="http://schemas.microsoft.com/office/drawing/2014/main" id="{369C3FDA-FF6A-E148-8A53-C1E342686BBF}"/>
              </a:ext>
            </a:extLst>
          </p:cNvPr>
          <p:cNvGrpSpPr/>
          <p:nvPr/>
        </p:nvGrpSpPr>
        <p:grpSpPr>
          <a:xfrm>
            <a:off x="9686866" y="2222449"/>
            <a:ext cx="2335101" cy="1311070"/>
            <a:chOff x="9686866" y="2222449"/>
            <a:chExt cx="2335101" cy="1311070"/>
          </a:xfrm>
        </p:grpSpPr>
        <p:pic>
          <p:nvPicPr>
            <p:cNvPr id="70" name="Picture 69">
              <a:extLst>
                <a:ext uri="{FF2B5EF4-FFF2-40B4-BE49-F238E27FC236}">
                  <a16:creationId xmlns:a16="http://schemas.microsoft.com/office/drawing/2014/main" id="{58448E2D-7BE1-D94E-B69F-C76CE20D2D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6866" y="2222449"/>
              <a:ext cx="2335101" cy="1311070"/>
            </a:xfrm>
            <a:prstGeom prst="rect">
              <a:avLst/>
            </a:prstGeom>
          </p:spPr>
        </p:pic>
        <p:sp>
          <p:nvSpPr>
            <p:cNvPr id="71" name="Rectangle 70">
              <a:extLst>
                <a:ext uri="{FF2B5EF4-FFF2-40B4-BE49-F238E27FC236}">
                  <a16:creationId xmlns:a16="http://schemas.microsoft.com/office/drawing/2014/main" id="{377E1D07-302F-5C40-8910-90414F7047CC}"/>
                </a:ext>
              </a:extLst>
            </p:cNvPr>
            <p:cNvSpPr/>
            <p:nvPr/>
          </p:nvSpPr>
          <p:spPr>
            <a:xfrm>
              <a:off x="10997807" y="2281405"/>
              <a:ext cx="920465" cy="355172"/>
            </a:xfrm>
            <a:prstGeom prst="rect">
              <a:avLst/>
            </a:prstGeom>
            <a:solidFill>
              <a:srgbClr val="DD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H" sz="1200" b="1" i="0" u="none" strike="noStrike" kern="1200" cap="none" spc="0" normalizeH="0" baseline="0" noProof="0">
                  <a:ln>
                    <a:noFill/>
                  </a:ln>
                  <a:solidFill>
                    <a:prstClr val="black"/>
                  </a:solidFill>
                  <a:effectLst/>
                  <a:uLnTx/>
                  <a:uFillTx/>
                  <a:latin typeface="Calibri Light" panose="020F0302020204030204"/>
                  <a:ea typeface="+mn-ea"/>
                  <a:cs typeface="+mn-cs"/>
                </a:rPr>
                <a:t>Dynamic digital health maturity model</a:t>
              </a:r>
            </a:p>
          </p:txBody>
        </p:sp>
      </p:grpSp>
      <p:graphicFrame>
        <p:nvGraphicFramePr>
          <p:cNvPr id="25" name="Diagram 24">
            <a:extLst>
              <a:ext uri="{FF2B5EF4-FFF2-40B4-BE49-F238E27FC236}">
                <a16:creationId xmlns:a16="http://schemas.microsoft.com/office/drawing/2014/main" id="{E37BD9EB-56FF-1847-BA53-C35EC9E94A8D}"/>
              </a:ext>
            </a:extLst>
          </p:cNvPr>
          <p:cNvGraphicFramePr/>
          <p:nvPr/>
        </p:nvGraphicFramePr>
        <p:xfrm>
          <a:off x="2127673" y="2184869"/>
          <a:ext cx="7106693" cy="44436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7" name="Group 36">
            <a:extLst>
              <a:ext uri="{FF2B5EF4-FFF2-40B4-BE49-F238E27FC236}">
                <a16:creationId xmlns:a16="http://schemas.microsoft.com/office/drawing/2014/main" id="{9C0EDBBE-48EA-C54A-8D6B-9AFEE462BA59}"/>
              </a:ext>
            </a:extLst>
          </p:cNvPr>
          <p:cNvGrpSpPr/>
          <p:nvPr/>
        </p:nvGrpSpPr>
        <p:grpSpPr>
          <a:xfrm>
            <a:off x="191497" y="314121"/>
            <a:ext cx="1551055" cy="351389"/>
            <a:chOff x="638279" y="1495474"/>
            <a:chExt cx="4303472" cy="974945"/>
          </a:xfrm>
        </p:grpSpPr>
        <p:sp>
          <p:nvSpPr>
            <p:cNvPr id="38" name="Rectangle 37">
              <a:extLst>
                <a:ext uri="{FF2B5EF4-FFF2-40B4-BE49-F238E27FC236}">
                  <a16:creationId xmlns:a16="http://schemas.microsoft.com/office/drawing/2014/main" id="{36E9ECC0-EEEF-7948-A543-5661DE820CB9}"/>
                </a:ext>
              </a:extLst>
            </p:cNvPr>
            <p:cNvSpPr/>
            <p:nvPr/>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9" name="Picture 38">
              <a:extLst>
                <a:ext uri="{FF2B5EF4-FFF2-40B4-BE49-F238E27FC236}">
                  <a16:creationId xmlns:a16="http://schemas.microsoft.com/office/drawing/2014/main" id="{43384312-7A2E-4947-8279-D240E4EA05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40" name="Rectangle 39">
              <a:extLst>
                <a:ext uri="{FF2B5EF4-FFF2-40B4-BE49-F238E27FC236}">
                  <a16:creationId xmlns:a16="http://schemas.microsoft.com/office/drawing/2014/main" id="{20A2915D-8C47-5749-AF53-025D5ADAB5D0}"/>
                </a:ext>
              </a:extLst>
            </p:cNvPr>
            <p:cNvSpPr/>
            <p:nvPr/>
          </p:nvSpPr>
          <p:spPr>
            <a:xfrm>
              <a:off x="2857299" y="1495474"/>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68C8581B-6B3D-C046-8686-EB01ED9A5897}"/>
                </a:ext>
              </a:extLst>
            </p:cNvPr>
            <p:cNvSpPr/>
            <p:nvPr/>
          </p:nvSpPr>
          <p:spPr>
            <a:xfrm>
              <a:off x="3966809" y="1495477"/>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Picture 41">
              <a:extLst>
                <a:ext uri="{FF2B5EF4-FFF2-40B4-BE49-F238E27FC236}">
                  <a16:creationId xmlns:a16="http://schemas.microsoft.com/office/drawing/2014/main" id="{C4B9D108-55D4-5646-947D-5227B692913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94311" y="1660634"/>
              <a:ext cx="705961" cy="728870"/>
            </a:xfrm>
            <a:prstGeom prst="rect">
              <a:avLst/>
            </a:prstGeom>
          </p:spPr>
        </p:pic>
        <p:sp>
          <p:nvSpPr>
            <p:cNvPr id="43" name="Rectangle 42">
              <a:extLst>
                <a:ext uri="{FF2B5EF4-FFF2-40B4-BE49-F238E27FC236}">
                  <a16:creationId xmlns:a16="http://schemas.microsoft.com/office/drawing/2014/main" id="{57543B39-21BE-DA41-983A-7C182D229631}"/>
                </a:ext>
              </a:extLst>
            </p:cNvPr>
            <p:cNvSpPr/>
            <p:nvPr/>
          </p:nvSpPr>
          <p:spPr>
            <a:xfrm>
              <a:off x="1747789" y="1495474"/>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4" name="Picture 43">
              <a:extLst>
                <a:ext uri="{FF2B5EF4-FFF2-40B4-BE49-F238E27FC236}">
                  <a16:creationId xmlns:a16="http://schemas.microsoft.com/office/drawing/2014/main" id="{8A1EE906-48EA-A748-921E-9911EE7BC6C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69336" y="1615952"/>
              <a:ext cx="732001" cy="750630"/>
            </a:xfrm>
            <a:prstGeom prst="rect">
              <a:avLst/>
            </a:prstGeom>
          </p:spPr>
        </p:pic>
        <p:pic>
          <p:nvPicPr>
            <p:cNvPr id="45" name="Picture 44">
              <a:extLst>
                <a:ext uri="{FF2B5EF4-FFF2-40B4-BE49-F238E27FC236}">
                  <a16:creationId xmlns:a16="http://schemas.microsoft.com/office/drawing/2014/main" id="{5B3EA6D5-2688-8D4D-BBF4-4D124D06136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37495" y="1673847"/>
              <a:ext cx="792190" cy="661419"/>
            </a:xfrm>
            <a:prstGeom prst="rect">
              <a:avLst/>
            </a:prstGeom>
          </p:spPr>
        </p:pic>
      </p:grpSp>
      <p:sp>
        <p:nvSpPr>
          <p:cNvPr id="46" name="Rectangle 45">
            <a:extLst>
              <a:ext uri="{FF2B5EF4-FFF2-40B4-BE49-F238E27FC236}">
                <a16:creationId xmlns:a16="http://schemas.microsoft.com/office/drawing/2014/main" id="{F432B8AB-4DE5-AB4C-BEBD-D86F01379128}"/>
              </a:ext>
            </a:extLst>
          </p:cNvPr>
          <p:cNvSpPr/>
          <p:nvPr/>
        </p:nvSpPr>
        <p:spPr>
          <a:xfrm>
            <a:off x="-29015" y="23368"/>
            <a:ext cx="2285058" cy="963257"/>
          </a:xfrm>
          <a:prstGeom prst="rect">
            <a:avLst/>
          </a:prstGeom>
          <a:solidFill>
            <a:schemeClr val="bg1">
              <a:alpha val="7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6FF2F9F4-E944-AD45-954E-1C04907589D2}"/>
              </a:ext>
            </a:extLst>
          </p:cNvPr>
          <p:cNvCxnSpPr>
            <a:cxnSpLocks/>
          </p:cNvCxnSpPr>
          <p:nvPr/>
        </p:nvCxnSpPr>
        <p:spPr>
          <a:xfrm>
            <a:off x="2656739" y="231087"/>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D734F9-F3C8-D744-BC7E-4DF4BF8FB1E4}"/>
              </a:ext>
            </a:extLst>
          </p:cNvPr>
          <p:cNvSpPr txBox="1"/>
          <p:nvPr/>
        </p:nvSpPr>
        <p:spPr>
          <a:xfrm>
            <a:off x="2704518" y="385525"/>
            <a:ext cx="7044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Light" panose="020F0302020204030204"/>
                <a:ea typeface="+mn-ea"/>
                <a:cs typeface="+mn-cs"/>
              </a:rPr>
              <a:t>Shared space</a:t>
            </a:r>
          </a:p>
        </p:txBody>
      </p:sp>
      <p:cxnSp>
        <p:nvCxnSpPr>
          <p:cNvPr id="30" name="Straight Connector 29">
            <a:extLst>
              <a:ext uri="{FF2B5EF4-FFF2-40B4-BE49-F238E27FC236}">
                <a16:creationId xmlns:a16="http://schemas.microsoft.com/office/drawing/2014/main" id="{DAE4673E-0FF4-BB41-955F-24AB4EBCFB57}"/>
              </a:ext>
            </a:extLst>
          </p:cNvPr>
          <p:cNvCxnSpPr>
            <a:cxnSpLocks/>
          </p:cNvCxnSpPr>
          <p:nvPr/>
        </p:nvCxnSpPr>
        <p:spPr>
          <a:xfrm>
            <a:off x="2656739" y="1074426"/>
            <a:ext cx="7092602" cy="0"/>
          </a:xfrm>
          <a:prstGeom prst="line">
            <a:avLst/>
          </a:prstGeom>
          <a:ln w="38100">
            <a:solidFill>
              <a:srgbClr val="46A8E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23746C0-4BA2-CE4C-B044-4CBF8F2F7663}"/>
              </a:ext>
            </a:extLst>
          </p:cNvPr>
          <p:cNvGrpSpPr/>
          <p:nvPr/>
        </p:nvGrpSpPr>
        <p:grpSpPr>
          <a:xfrm>
            <a:off x="9686866" y="3732434"/>
            <a:ext cx="2327202" cy="1311069"/>
            <a:chOff x="9686866" y="3732434"/>
            <a:chExt cx="2327202" cy="1311069"/>
          </a:xfrm>
        </p:grpSpPr>
        <p:pic>
          <p:nvPicPr>
            <p:cNvPr id="32" name="Picture 31">
              <a:extLst>
                <a:ext uri="{FF2B5EF4-FFF2-40B4-BE49-F238E27FC236}">
                  <a16:creationId xmlns:a16="http://schemas.microsoft.com/office/drawing/2014/main" id="{2AA4B362-9EBD-F149-B4D4-1685C13C0D9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686866" y="3732434"/>
              <a:ext cx="2327202" cy="1311069"/>
            </a:xfrm>
            <a:prstGeom prst="rect">
              <a:avLst/>
            </a:prstGeom>
          </p:spPr>
        </p:pic>
        <p:pic>
          <p:nvPicPr>
            <p:cNvPr id="27" name="Picture Placeholder 9">
              <a:extLst>
                <a:ext uri="{FF2B5EF4-FFF2-40B4-BE49-F238E27FC236}">
                  <a16:creationId xmlns:a16="http://schemas.microsoft.com/office/drawing/2014/main" id="{36B71970-1173-4047-8314-1C918BF3A02D}"/>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10813192" y="3837448"/>
              <a:ext cx="1121609" cy="1114787"/>
            </a:xfrm>
            <a:prstGeom prst="ellipse">
              <a:avLst/>
            </a:prstGeom>
          </p:spPr>
        </p:pic>
      </p:grpSp>
      <p:sp>
        <p:nvSpPr>
          <p:cNvPr id="31" name="Rectangle 30">
            <a:extLst>
              <a:ext uri="{FF2B5EF4-FFF2-40B4-BE49-F238E27FC236}">
                <a16:creationId xmlns:a16="http://schemas.microsoft.com/office/drawing/2014/main" id="{51FC0F07-42A2-014E-B15C-709D1C817D3C}"/>
              </a:ext>
            </a:extLst>
          </p:cNvPr>
          <p:cNvSpPr/>
          <p:nvPr/>
        </p:nvSpPr>
        <p:spPr>
          <a:xfrm>
            <a:off x="1742552" y="2920158"/>
            <a:ext cx="2615692" cy="81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a:ln>
                  <a:noFill/>
                </a:ln>
                <a:solidFill>
                  <a:prstClr val="black"/>
                </a:solidFill>
                <a:effectLst/>
                <a:uLnTx/>
                <a:uFillTx/>
                <a:latin typeface="Calibri Light" panose="020F0302020204030204"/>
                <a:ea typeface="+mn-ea"/>
                <a:cs typeface="+mn-cs"/>
              </a:rPr>
              <a:t>How to introduce  </a:t>
            </a:r>
            <a:r>
              <a:rPr kumimoji="0" lang="en-CH" sz="2400" b="0" i="0" u="none" strike="noStrike" kern="1200" cap="none" spc="0" normalizeH="0" baseline="0" noProof="0">
                <a:ln>
                  <a:noFill/>
                </a:ln>
                <a:solidFill>
                  <a:prstClr val="black"/>
                </a:solidFill>
                <a:effectLst/>
                <a:uLnTx/>
                <a:uFillTx/>
                <a:latin typeface="Calibri Light" panose="020F0302020204030204"/>
                <a:ea typeface="+mn-ea"/>
                <a:cs typeface="+mn-cs"/>
              </a:rPr>
              <a:t>Artificial intelligence</a:t>
            </a:r>
            <a:r>
              <a:rPr kumimoji="0" lang="en-CH" sz="1600" b="0" i="0" u="none" strike="noStrike" kern="1200" cap="none" spc="0" normalizeH="0" baseline="0" noProof="0">
                <a:ln>
                  <a:noFill/>
                </a:ln>
                <a:solidFill>
                  <a:prstClr val="black"/>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a:ln>
                  <a:noFill/>
                </a:ln>
                <a:solidFill>
                  <a:prstClr val="black"/>
                </a:solidFill>
                <a:effectLst/>
                <a:uLnTx/>
                <a:uFillTx/>
                <a:latin typeface="Calibri Light" panose="020F0302020204030204"/>
                <a:ea typeface="+mn-ea"/>
                <a:cs typeface="+mn-cs"/>
              </a:rPr>
              <a:t>into health programmes?</a:t>
            </a:r>
            <a:endParaRPr kumimoji="0" lang="en-CH" sz="18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95697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C39B4-12CD-DC44-AE2C-762D71105C4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20331" y="-1"/>
            <a:ext cx="12212332" cy="6869439"/>
          </a:xfrm>
          <a:prstGeom prst="rect">
            <a:avLst/>
          </a:prstGeom>
        </p:spPr>
      </p:pic>
      <p:sp>
        <p:nvSpPr>
          <p:cNvPr id="3" name="Content Placeholder 2">
            <a:extLst>
              <a:ext uri="{FF2B5EF4-FFF2-40B4-BE49-F238E27FC236}">
                <a16:creationId xmlns:a16="http://schemas.microsoft.com/office/drawing/2014/main" id="{19B44B7F-0935-4C0A-BC32-A00AA1496C21}"/>
              </a:ext>
            </a:extLst>
          </p:cNvPr>
          <p:cNvSpPr>
            <a:spLocks noGrp="1"/>
          </p:cNvSpPr>
          <p:nvPr>
            <p:ph idx="1"/>
          </p:nvPr>
        </p:nvSpPr>
        <p:spPr>
          <a:xfrm>
            <a:off x="581517" y="1510146"/>
            <a:ext cx="3415239" cy="4597613"/>
          </a:xfrm>
          <a:solidFill>
            <a:schemeClr val="bg1">
              <a:lumMod val="85000"/>
              <a:alpha val="86000"/>
            </a:schemeClr>
          </a:solidFill>
        </p:spPr>
        <p:txBody>
          <a:bodyPr>
            <a:normAutofit/>
          </a:bodyPr>
          <a:lstStyle/>
          <a:p>
            <a:pPr marL="0" indent="0" algn="ctr">
              <a:lnSpc>
                <a:spcPct val="150000"/>
              </a:lnSpc>
              <a:buNone/>
            </a:pPr>
            <a:endParaRPr lang="en-US" sz="2400" i="1" dirty="0">
              <a:latin typeface="Century Gothic"/>
            </a:endParaRPr>
          </a:p>
          <a:p>
            <a:pPr marL="0" indent="0" algn="ctr">
              <a:lnSpc>
                <a:spcPct val="150000"/>
              </a:lnSpc>
              <a:buNone/>
            </a:pPr>
            <a:endParaRPr lang="en-US" sz="4100" b="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gn="ctr">
              <a:lnSpc>
                <a:spcPct val="150000"/>
              </a:lnSpc>
              <a:buNone/>
            </a:pPr>
            <a:r>
              <a:rPr lang="en-US" sz="4100" b="1" dirty="0">
                <a:latin typeface="Segoe UI Historic" panose="020B0502040204020203" pitchFamily="34" charset="0"/>
                <a:ea typeface="Segoe UI Historic" panose="020B0502040204020203" pitchFamily="34" charset="0"/>
                <a:cs typeface="Segoe UI Historic" panose="020B0502040204020203" pitchFamily="34" charset="0"/>
              </a:rPr>
              <a:t>Thank you.</a:t>
            </a:r>
          </a:p>
          <a:p>
            <a:pPr marL="0" indent="0" algn="ctr">
              <a:lnSpc>
                <a:spcPct val="150000"/>
              </a:lnSpc>
              <a:buNone/>
            </a:pPr>
            <a:r>
              <a:rPr lang="en-US" sz="1800" b="1" dirty="0">
                <a:latin typeface="Segoe UI Historic" panose="020B0502040204020203" pitchFamily="34" charset="0"/>
                <a:ea typeface="Segoe UI Historic" panose="020B0502040204020203" pitchFamily="34" charset="0"/>
                <a:cs typeface="Segoe UI Historic" panose="020B0502040204020203" pitchFamily="34" charset="0"/>
              </a:rPr>
              <a:t>@sameer_pujari</a:t>
            </a:r>
          </a:p>
        </p:txBody>
      </p:sp>
      <p:pic>
        <p:nvPicPr>
          <p:cNvPr id="8" name="Picture 7">
            <a:extLst>
              <a:ext uri="{FF2B5EF4-FFF2-40B4-BE49-F238E27FC236}">
                <a16:creationId xmlns:a16="http://schemas.microsoft.com/office/drawing/2014/main" id="{3BA921BE-C088-4B93-B102-7DB3F73695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515" y="635185"/>
            <a:ext cx="2096087" cy="641555"/>
          </a:xfrm>
          <a:prstGeom prst="rect">
            <a:avLst/>
          </a:prstGeom>
        </p:spPr>
      </p:pic>
      <p:sp>
        <p:nvSpPr>
          <p:cNvPr id="11" name="Rectangle 10">
            <a:extLst>
              <a:ext uri="{FF2B5EF4-FFF2-40B4-BE49-F238E27FC236}">
                <a16:creationId xmlns:a16="http://schemas.microsoft.com/office/drawing/2014/main" id="{A1662DE4-1F11-FE4B-B738-A2A65E3887D9}"/>
              </a:ext>
            </a:extLst>
          </p:cNvPr>
          <p:cNvSpPr/>
          <p:nvPr/>
        </p:nvSpPr>
        <p:spPr>
          <a:xfrm>
            <a:off x="5719156" y="4761627"/>
            <a:ext cx="6452512" cy="1194512"/>
          </a:xfrm>
          <a:prstGeom prst="rect">
            <a:avLst/>
          </a:prstGeom>
          <a:solidFill>
            <a:schemeClr val="bg1">
              <a:lumMod val="85000"/>
              <a:alpha val="81000"/>
            </a:schemeClr>
          </a:solidFill>
        </p:spPr>
        <p:txBody>
          <a:bodyPr wrap="square" tIns="180000" bIns="18000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Anup, visually impaired pupil listening at Resource centre for children with visual impairments, Jharkhand, India. </a:t>
            </a: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Credit: WHO/NOOR/Arko Datto</a:t>
            </a:r>
            <a:endParaRPr kumimoji="0" lang="en-CH" sz="1800" b="0" i="0" u="none" strike="noStrike" kern="1200" cap="none" spc="0" normalizeH="0" baseline="0" noProof="0" dirty="0">
              <a:ln>
                <a:noFill/>
              </a:ln>
              <a:solidFill>
                <a:srgbClr val="000000"/>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26317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 name="Text Placeholder 1">
            <a:extLst>
              <a:ext uri="{FF2B5EF4-FFF2-40B4-BE49-F238E27FC236}">
                <a16:creationId xmlns:a16="http://schemas.microsoft.com/office/drawing/2014/main" id="{B3809E13-0445-2D42-BFA3-8401C0CCAEFA}"/>
              </a:ext>
            </a:extLst>
          </p:cNvPr>
          <p:cNvSpPr>
            <a:spLocks noGrp="1"/>
          </p:cNvSpPr>
          <p:nvPr>
            <p:ph type="body" sz="quarter" idx="10"/>
          </p:nvPr>
        </p:nvSpPr>
        <p:spPr/>
        <p:txBody>
          <a:bodyPr lIns="91440" tIns="45720" rIns="91440" bIns="45720" anchor="t"/>
          <a:lstStyle/>
          <a:p>
            <a:r>
              <a:rPr lang="en-CH" b="1"/>
              <a:t>Strategic Objectives (SOs)</a:t>
            </a:r>
          </a:p>
        </p:txBody>
      </p:sp>
    </p:spTree>
    <p:extLst>
      <p:ext uri="{BB962C8B-B14F-4D97-AF65-F5344CB8AC3E}">
        <p14:creationId xmlns:p14="http://schemas.microsoft.com/office/powerpoint/2010/main" val="278969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54" name="Rectangle 53">
            <a:extLst>
              <a:ext uri="{FF2B5EF4-FFF2-40B4-BE49-F238E27FC236}">
                <a16:creationId xmlns:a16="http://schemas.microsoft.com/office/drawing/2014/main" id="{009AB1EE-5E6D-4743-A2DF-5396898C824F}"/>
              </a:ext>
            </a:extLst>
          </p:cNvPr>
          <p:cNvSpPr/>
          <p:nvPr/>
        </p:nvSpPr>
        <p:spPr>
          <a:xfrm>
            <a:off x="638279" y="1495474"/>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1" name="Picture 30">
            <a:extLst>
              <a:ext uri="{FF2B5EF4-FFF2-40B4-BE49-F238E27FC236}">
                <a16:creationId xmlns:a16="http://schemas.microsoft.com/office/drawing/2014/main" id="{DF200041-70C7-524D-9B01-809A61E6EF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826" y="1626807"/>
            <a:ext cx="734554" cy="694087"/>
          </a:xfrm>
          <a:prstGeom prst="rect">
            <a:avLst/>
          </a:prstGeom>
        </p:spPr>
      </p:pic>
      <p:sp>
        <p:nvSpPr>
          <p:cNvPr id="32" name="Rectangle 31">
            <a:extLst>
              <a:ext uri="{FF2B5EF4-FFF2-40B4-BE49-F238E27FC236}">
                <a16:creationId xmlns:a16="http://schemas.microsoft.com/office/drawing/2014/main" id="{EA0415D6-D147-6546-AE9D-EC1B9488D42A}"/>
              </a:ext>
            </a:extLst>
          </p:cNvPr>
          <p:cNvSpPr/>
          <p:nvPr/>
        </p:nvSpPr>
        <p:spPr>
          <a:xfrm>
            <a:off x="1779875" y="1483899"/>
            <a:ext cx="9430669" cy="977657"/>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005386"/>
              </a:solidFill>
              <a:effectLst/>
              <a:uLnTx/>
              <a:uFillTx/>
              <a:latin typeface="Arial"/>
              <a:ea typeface="+mn-ea"/>
              <a:cs typeface="+mn-cs"/>
              <a:sym typeface="Arial"/>
            </a:endParaRPr>
          </a:p>
        </p:txBody>
      </p:sp>
      <p:sp>
        <p:nvSpPr>
          <p:cNvPr id="33" name="Google Shape;288;p7">
            <a:extLst>
              <a:ext uri="{FF2B5EF4-FFF2-40B4-BE49-F238E27FC236}">
                <a16:creationId xmlns:a16="http://schemas.microsoft.com/office/drawing/2014/main" id="{A092E7B8-3771-0A4B-8624-79CAA5EF11CC}"/>
              </a:ext>
            </a:extLst>
          </p:cNvPr>
          <p:cNvSpPr txBox="1">
            <a:spLocks/>
          </p:cNvSpPr>
          <p:nvPr/>
        </p:nvSpPr>
        <p:spPr>
          <a:xfrm>
            <a:off x="3101945" y="1935621"/>
            <a:ext cx="5627987"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454545"/>
              </a:buClr>
              <a:buSzPts val="2800"/>
              <a:buFont typeface="Lato"/>
              <a:buNone/>
              <a:tabLst/>
              <a:defRPr/>
            </a:pP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Promote </a:t>
            </a:r>
            <a:r>
              <a:rPr kumimoji="0" lang="en-GB" sz="2000" b="1"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global collaboration </a:t>
            </a: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and advance the </a:t>
            </a:r>
            <a:r>
              <a:rPr kumimoji="0" lang="en-GB" sz="2000" b="1"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transfer of knowledge </a:t>
            </a: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on digital health</a:t>
            </a:r>
            <a:br>
              <a:rPr kumimoji="0" lang="en-GB" sz="2800" b="0" i="0" u="none" strike="noStrike" kern="0" cap="none" spc="0" normalizeH="0" baseline="0" noProof="0">
                <a:ln>
                  <a:noFill/>
                </a:ln>
                <a:solidFill>
                  <a:srgbClr val="454545"/>
                </a:solidFill>
                <a:effectLst/>
                <a:uLnTx/>
                <a:uFillTx/>
                <a:latin typeface="Arial"/>
                <a:cs typeface="Arial"/>
                <a:sym typeface="Arial"/>
              </a:rPr>
            </a:br>
            <a:endParaRPr kumimoji="0" lang="en-GB" sz="2800" b="0" i="0" u="none" strike="noStrike" kern="0" cap="none" spc="0" normalizeH="0" baseline="0" noProof="0">
              <a:ln>
                <a:noFill/>
              </a:ln>
              <a:solidFill>
                <a:srgbClr val="454545"/>
              </a:solidFill>
              <a:effectLst/>
              <a:uLnTx/>
              <a:uFillTx/>
              <a:latin typeface="Arial"/>
              <a:cs typeface="Arial"/>
              <a:sym typeface="Arial"/>
            </a:endParaRPr>
          </a:p>
        </p:txBody>
      </p:sp>
      <p:sp>
        <p:nvSpPr>
          <p:cNvPr id="36" name="Rectangle 35">
            <a:extLst>
              <a:ext uri="{FF2B5EF4-FFF2-40B4-BE49-F238E27FC236}">
                <a16:creationId xmlns:a16="http://schemas.microsoft.com/office/drawing/2014/main" id="{74B76AB3-65F2-5946-AF25-69CD80FD4406}"/>
              </a:ext>
            </a:extLst>
          </p:cNvPr>
          <p:cNvSpPr/>
          <p:nvPr/>
        </p:nvSpPr>
        <p:spPr>
          <a:xfrm>
            <a:off x="1779875" y="2591859"/>
            <a:ext cx="9430669" cy="977657"/>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58200941-1D2B-A140-A5D4-A1BC46525E05}"/>
              </a:ext>
            </a:extLst>
          </p:cNvPr>
          <p:cNvSpPr/>
          <p:nvPr/>
        </p:nvSpPr>
        <p:spPr>
          <a:xfrm>
            <a:off x="1779876" y="3693283"/>
            <a:ext cx="9430668" cy="9854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47" name="Rectangle 46">
            <a:extLst>
              <a:ext uri="{FF2B5EF4-FFF2-40B4-BE49-F238E27FC236}">
                <a16:creationId xmlns:a16="http://schemas.microsoft.com/office/drawing/2014/main" id="{DCF35E70-58AD-334C-A5E9-FF436DAE276F}"/>
              </a:ext>
            </a:extLst>
          </p:cNvPr>
          <p:cNvSpPr/>
          <p:nvPr/>
        </p:nvSpPr>
        <p:spPr>
          <a:xfrm>
            <a:off x="1770250" y="4822743"/>
            <a:ext cx="9440293" cy="985406"/>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6200"/>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F2B11D6B-F06B-8B4E-8F04-081E87C745AB}"/>
              </a:ext>
            </a:extLst>
          </p:cNvPr>
          <p:cNvSpPr/>
          <p:nvPr/>
        </p:nvSpPr>
        <p:spPr>
          <a:xfrm>
            <a:off x="638279" y="3701006"/>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2" name="Rectangle 51">
            <a:extLst>
              <a:ext uri="{FF2B5EF4-FFF2-40B4-BE49-F238E27FC236}">
                <a16:creationId xmlns:a16="http://schemas.microsoft.com/office/drawing/2014/main" id="{AFC3ABE2-79E0-DC49-9FB3-EDED4DB396BB}"/>
              </a:ext>
            </a:extLst>
          </p:cNvPr>
          <p:cNvSpPr/>
          <p:nvPr/>
        </p:nvSpPr>
        <p:spPr>
          <a:xfrm>
            <a:off x="638279" y="4822743"/>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Picture 42">
            <a:extLst>
              <a:ext uri="{FF2B5EF4-FFF2-40B4-BE49-F238E27FC236}">
                <a16:creationId xmlns:a16="http://schemas.microsoft.com/office/drawing/2014/main" id="{33F5756E-ABBA-7B41-9312-28EFFF8896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780" y="4951010"/>
            <a:ext cx="705961" cy="728871"/>
          </a:xfrm>
          <a:prstGeom prst="rect">
            <a:avLst/>
          </a:prstGeom>
        </p:spPr>
      </p:pic>
      <p:sp>
        <p:nvSpPr>
          <p:cNvPr id="53" name="Rectangle 52">
            <a:extLst>
              <a:ext uri="{FF2B5EF4-FFF2-40B4-BE49-F238E27FC236}">
                <a16:creationId xmlns:a16="http://schemas.microsoft.com/office/drawing/2014/main" id="{C3C2B403-0E71-E840-BF7A-739C31E2CADB}"/>
              </a:ext>
            </a:extLst>
          </p:cNvPr>
          <p:cNvSpPr/>
          <p:nvPr/>
        </p:nvSpPr>
        <p:spPr>
          <a:xfrm>
            <a:off x="638279" y="2604028"/>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7" name="Google Shape;344;p9">
            <a:extLst>
              <a:ext uri="{FF2B5EF4-FFF2-40B4-BE49-F238E27FC236}">
                <a16:creationId xmlns:a16="http://schemas.microsoft.com/office/drawing/2014/main" id="{957CE94E-C454-E64D-AB42-4005214A573E}"/>
              </a:ext>
            </a:extLst>
          </p:cNvPr>
          <p:cNvSpPr txBox="1">
            <a:spLocks/>
          </p:cNvSpPr>
          <p:nvPr/>
        </p:nvSpPr>
        <p:spPr>
          <a:xfrm>
            <a:off x="3101944" y="4111679"/>
            <a:ext cx="7029608"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454545"/>
              </a:buClr>
              <a:buSzPts val="2800"/>
              <a:buFont typeface="Lato"/>
              <a:buNone/>
              <a:tabLst/>
              <a:defRPr/>
            </a:pP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Strengthen </a:t>
            </a:r>
            <a:r>
              <a:rPr kumimoji="0" lang="en-GB" sz="2000" b="1"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governance</a:t>
            </a: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 for digital health at global, regional and national levels</a:t>
            </a:r>
            <a:br>
              <a:rPr kumimoji="0" lang="en-GB" sz="2800" b="0" i="0" u="none" strike="noStrike" kern="0" cap="none" spc="0" normalizeH="0" baseline="0" noProof="0">
                <a:ln>
                  <a:noFill/>
                </a:ln>
                <a:solidFill>
                  <a:srgbClr val="454545"/>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br>
            <a:endParaRPr kumimoji="0" lang="en-GB" sz="2800" b="0" i="0" u="none" strike="noStrike" kern="0" cap="none" spc="0" normalizeH="0" baseline="0" noProof="0">
              <a:ln>
                <a:noFill/>
              </a:ln>
              <a:solidFill>
                <a:srgbClr val="454545"/>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59" name="Google Shape;373;p10">
            <a:extLst>
              <a:ext uri="{FF2B5EF4-FFF2-40B4-BE49-F238E27FC236}">
                <a16:creationId xmlns:a16="http://schemas.microsoft.com/office/drawing/2014/main" id="{B76AF5D8-492E-034F-83E1-3ACF8A3A1D55}"/>
              </a:ext>
            </a:extLst>
          </p:cNvPr>
          <p:cNvSpPr txBox="1">
            <a:spLocks/>
          </p:cNvSpPr>
          <p:nvPr/>
        </p:nvSpPr>
        <p:spPr>
          <a:xfrm>
            <a:off x="3101943" y="5261309"/>
            <a:ext cx="7029609"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454545"/>
              </a:buClr>
              <a:buSzPts val="2800"/>
              <a:buFont typeface="Lato"/>
              <a:buNone/>
              <a:tabLst/>
              <a:defRPr/>
            </a:pP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Advocate </a:t>
            </a:r>
            <a:r>
              <a:rPr kumimoji="0" lang="en-GB" sz="2000" b="1"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people-centred health system</a:t>
            </a: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 that are enabled by digital health</a:t>
            </a:r>
            <a:br>
              <a:rPr kumimoji="0" lang="en-GB" sz="28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br>
            <a:endParaRPr kumimoji="0" lang="en-GB" sz="28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6" name="Rectangle 5">
            <a:extLst>
              <a:ext uri="{FF2B5EF4-FFF2-40B4-BE49-F238E27FC236}">
                <a16:creationId xmlns:a16="http://schemas.microsoft.com/office/drawing/2014/main" id="{392707E4-43B5-4340-8DCE-C19045C783C7}"/>
              </a:ext>
            </a:extLst>
          </p:cNvPr>
          <p:cNvSpPr/>
          <p:nvPr/>
        </p:nvSpPr>
        <p:spPr>
          <a:xfrm>
            <a:off x="1868075" y="1590678"/>
            <a:ext cx="131204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SO1</a:t>
            </a:r>
            <a:r>
              <a:rPr kumimoji="0" lang="en-GB" sz="3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Rectangle 60">
            <a:extLst>
              <a:ext uri="{FF2B5EF4-FFF2-40B4-BE49-F238E27FC236}">
                <a16:creationId xmlns:a16="http://schemas.microsoft.com/office/drawing/2014/main" id="{1EACA5CA-E2A1-3C4E-BFC4-C6DFD8C6F23F}"/>
              </a:ext>
            </a:extLst>
          </p:cNvPr>
          <p:cNvSpPr/>
          <p:nvPr/>
        </p:nvSpPr>
        <p:spPr>
          <a:xfrm>
            <a:off x="1868075" y="2678731"/>
            <a:ext cx="131204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SO2</a:t>
            </a:r>
            <a:r>
              <a:rPr kumimoji="0" lang="en-GB" sz="3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Rectangle 61">
            <a:extLst>
              <a:ext uri="{FF2B5EF4-FFF2-40B4-BE49-F238E27FC236}">
                <a16:creationId xmlns:a16="http://schemas.microsoft.com/office/drawing/2014/main" id="{CB50A493-9B5F-2742-8F83-566788C71F98}"/>
              </a:ext>
            </a:extLst>
          </p:cNvPr>
          <p:cNvSpPr/>
          <p:nvPr/>
        </p:nvSpPr>
        <p:spPr>
          <a:xfrm>
            <a:off x="1868075" y="3786803"/>
            <a:ext cx="131204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SO3</a:t>
            </a:r>
            <a:r>
              <a:rPr kumimoji="0" lang="en-GB" sz="3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Rectangle 62">
            <a:extLst>
              <a:ext uri="{FF2B5EF4-FFF2-40B4-BE49-F238E27FC236}">
                <a16:creationId xmlns:a16="http://schemas.microsoft.com/office/drawing/2014/main" id="{CED69DB1-D916-4B4E-B78F-82CDCD8BAE0A}"/>
              </a:ext>
            </a:extLst>
          </p:cNvPr>
          <p:cNvSpPr/>
          <p:nvPr/>
        </p:nvSpPr>
        <p:spPr>
          <a:xfrm>
            <a:off x="1868075" y="4915211"/>
            <a:ext cx="131204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SO4</a:t>
            </a:r>
            <a:r>
              <a:rPr kumimoji="0" lang="en-GB" sz="35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t>.</a:t>
            </a:r>
            <a:endParaRPr kumimoji="0" lang="en-SE" sz="35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Picture 6">
            <a:extLst>
              <a:ext uri="{FF2B5EF4-FFF2-40B4-BE49-F238E27FC236}">
                <a16:creationId xmlns:a16="http://schemas.microsoft.com/office/drawing/2014/main" id="{74BDB5B3-BD06-554C-9D2A-8AC55B6786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826" y="2724506"/>
            <a:ext cx="732001" cy="750630"/>
          </a:xfrm>
          <a:prstGeom prst="rect">
            <a:avLst/>
          </a:prstGeom>
        </p:spPr>
      </p:pic>
      <p:sp>
        <p:nvSpPr>
          <p:cNvPr id="68" name="Google Shape;187;p2">
            <a:extLst>
              <a:ext uri="{FF2B5EF4-FFF2-40B4-BE49-F238E27FC236}">
                <a16:creationId xmlns:a16="http://schemas.microsoft.com/office/drawing/2014/main" id="{419CF320-3655-2F42-83F9-A0185D6034A4}"/>
              </a:ext>
            </a:extLst>
          </p:cNvPr>
          <p:cNvSpPr/>
          <p:nvPr/>
        </p:nvSpPr>
        <p:spPr>
          <a:xfrm>
            <a:off x="638279" y="397599"/>
            <a:ext cx="5396079"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 typeface="Calibri"/>
              <a:buNone/>
              <a:tabLst/>
              <a:defRPr/>
            </a:pPr>
            <a:r>
              <a:rPr kumimoji="0" lang="en-GB" sz="3600" b="1" i="0" u="none" strike="noStrike" kern="0" cap="none" spc="0" normalizeH="0" baseline="0" noProof="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4 Strategic Objectives</a:t>
            </a:r>
            <a:endParaRPr kumimoji="0" sz="3600" b="1"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70" name="Slide Number Placeholder 57">
            <a:extLst>
              <a:ext uri="{FF2B5EF4-FFF2-40B4-BE49-F238E27FC236}">
                <a16:creationId xmlns:a16="http://schemas.microsoft.com/office/drawing/2014/main" id="{9890A7FC-1B24-BF4F-8D1C-E7010BEE6B97}"/>
              </a:ext>
            </a:extLst>
          </p:cNvPr>
          <p:cNvSpPr txBox="1">
            <a:spLocks/>
          </p:cNvSpPr>
          <p:nvPr/>
        </p:nvSpPr>
        <p:spPr>
          <a:xfrm>
            <a:off x="10959091" y="6481300"/>
            <a:ext cx="105251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000" b="0" i="0" u="none" strike="noStrike" kern="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pic>
        <p:nvPicPr>
          <p:cNvPr id="2" name="Picture 1">
            <a:extLst>
              <a:ext uri="{FF2B5EF4-FFF2-40B4-BE49-F238E27FC236}">
                <a16:creationId xmlns:a16="http://schemas.microsoft.com/office/drawing/2014/main" id="{17787D60-916C-7B47-9C65-E8BFDA3555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475" y="3879379"/>
            <a:ext cx="792190" cy="661419"/>
          </a:xfrm>
          <a:prstGeom prst="rect">
            <a:avLst/>
          </a:prstGeom>
        </p:spPr>
      </p:pic>
      <p:sp>
        <p:nvSpPr>
          <p:cNvPr id="26" name="Google Shape;344;p9">
            <a:extLst>
              <a:ext uri="{FF2B5EF4-FFF2-40B4-BE49-F238E27FC236}">
                <a16:creationId xmlns:a16="http://schemas.microsoft.com/office/drawing/2014/main" id="{10807DDE-36F9-B840-B2F8-56A3F28B9E6A}"/>
              </a:ext>
            </a:extLst>
          </p:cNvPr>
          <p:cNvSpPr txBox="1">
            <a:spLocks/>
          </p:cNvSpPr>
          <p:nvPr/>
        </p:nvSpPr>
        <p:spPr>
          <a:xfrm>
            <a:off x="3123390" y="2838624"/>
            <a:ext cx="8361956"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454545"/>
              </a:buClr>
              <a:buSzPts val="2800"/>
              <a:buFont typeface="Arial"/>
              <a:buNone/>
              <a:tabLst/>
              <a:defRPr/>
            </a:pP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Advance the </a:t>
            </a:r>
            <a:r>
              <a:rPr kumimoji="0" lang="en-GB" sz="2000" b="1"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implementation</a:t>
            </a:r>
            <a:r>
              <a:rPr kumimoji="0" lang="en-GB" sz="2000" b="0" i="0" u="none" strike="noStrike" kern="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 of national digital health strategies</a:t>
            </a:r>
            <a:endParaRPr kumimoji="0" lang="en-GB" sz="2800" b="0" i="0" u="none" strike="noStrike" kern="0" cap="none" spc="0" normalizeH="0" baseline="0" noProof="0">
              <a:ln>
                <a:noFill/>
              </a:ln>
              <a:solidFill>
                <a:srgbClr val="454545"/>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pic>
        <p:nvPicPr>
          <p:cNvPr id="58" name="Picture 57">
            <a:extLst>
              <a:ext uri="{FF2B5EF4-FFF2-40B4-BE49-F238E27FC236}">
                <a16:creationId xmlns:a16="http://schemas.microsoft.com/office/drawing/2014/main" id="{8885E257-6813-384B-9E93-5DB06E9E34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4620" y="83995"/>
            <a:ext cx="3165124" cy="2315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924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853EB75-58D7-2D40-9DC1-EF9BCB3209D8}"/>
              </a:ext>
            </a:extLst>
          </p:cNvPr>
          <p:cNvGraphicFramePr>
            <a:graphicFrameLocks noChangeAspect="1"/>
          </p:cNvGraphicFramePr>
          <p:nvPr/>
        </p:nvGraphicFramePr>
        <p:xfrm>
          <a:off x="309037" y="4139611"/>
          <a:ext cx="3267856" cy="2096717"/>
        </p:xfrm>
        <a:graphic>
          <a:graphicData uri="http://schemas.openxmlformats.org/presentationml/2006/ole">
            <mc:AlternateContent xmlns:mc="http://schemas.openxmlformats.org/markup-compatibility/2006">
              <mc:Choice xmlns:v="urn:schemas-microsoft-com:vml" Requires="v">
                <p:oleObj name="Worksheet" r:id="rId3" imgW="4394200" imgH="2819400" progId="Excel.Sheet.12">
                  <p:embed/>
                </p:oleObj>
              </mc:Choice>
              <mc:Fallback>
                <p:oleObj name="Worksheet" r:id="rId3" imgW="4394200" imgH="2819400" progId="Excel.Sheet.12">
                  <p:embed/>
                  <p:pic>
                    <p:nvPicPr>
                      <p:cNvPr id="6" name="Object 5">
                        <a:extLst>
                          <a:ext uri="{FF2B5EF4-FFF2-40B4-BE49-F238E27FC236}">
                            <a16:creationId xmlns:a16="http://schemas.microsoft.com/office/drawing/2014/main" id="{2853EB75-58D7-2D40-9DC1-EF9BCB3209D8}"/>
                          </a:ext>
                        </a:extLst>
                      </p:cNvPr>
                      <p:cNvPicPr/>
                      <p:nvPr/>
                    </p:nvPicPr>
                    <p:blipFill>
                      <a:blip r:embed="rId4"/>
                      <a:stretch>
                        <a:fillRect/>
                      </a:stretch>
                    </p:blipFill>
                    <p:spPr>
                      <a:xfrm>
                        <a:off x="309037" y="4139611"/>
                        <a:ext cx="3267856" cy="209671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D98CF93-2602-A84F-8EE8-5C0F265E788F}"/>
              </a:ext>
            </a:extLst>
          </p:cNvPr>
          <p:cNvGraphicFramePr>
            <a:graphicFrameLocks noChangeAspect="1"/>
          </p:cNvGraphicFramePr>
          <p:nvPr/>
        </p:nvGraphicFramePr>
        <p:xfrm>
          <a:off x="8615110" y="3888710"/>
          <a:ext cx="1828593" cy="6950940"/>
        </p:xfrm>
        <a:graphic>
          <a:graphicData uri="http://schemas.openxmlformats.org/presentationml/2006/ole">
            <mc:AlternateContent xmlns:mc="http://schemas.openxmlformats.org/markup-compatibility/2006">
              <mc:Choice xmlns:v="urn:schemas-microsoft-com:vml" Requires="v">
                <p:oleObj name="Worksheet" r:id="rId5" imgW="2895600" imgH="11696700" progId="Excel.Sheet.12">
                  <p:embed/>
                </p:oleObj>
              </mc:Choice>
              <mc:Fallback>
                <p:oleObj name="Worksheet" r:id="rId5" imgW="2895600" imgH="11696700" progId="Excel.Sheet.12">
                  <p:embed/>
                  <p:pic>
                    <p:nvPicPr>
                      <p:cNvPr id="3" name="Object 2">
                        <a:extLst>
                          <a:ext uri="{FF2B5EF4-FFF2-40B4-BE49-F238E27FC236}">
                            <a16:creationId xmlns:a16="http://schemas.microsoft.com/office/drawing/2014/main" id="{DD98CF93-2602-A84F-8EE8-5C0F265E788F}"/>
                          </a:ext>
                        </a:extLst>
                      </p:cNvPr>
                      <p:cNvPicPr/>
                      <p:nvPr/>
                    </p:nvPicPr>
                    <p:blipFill>
                      <a:blip r:embed="rId6"/>
                      <a:stretch>
                        <a:fillRect/>
                      </a:stretch>
                    </p:blipFill>
                    <p:spPr>
                      <a:xfrm>
                        <a:off x="8615110" y="3888710"/>
                        <a:ext cx="1828593" cy="6950940"/>
                      </a:xfrm>
                      <a:prstGeom prst="rect">
                        <a:avLst/>
                      </a:prstGeom>
                      <a:solidFill>
                        <a:schemeClr val="bg1"/>
                      </a:solidFill>
                    </p:spPr>
                  </p:pic>
                </p:oleObj>
              </mc:Fallback>
            </mc:AlternateContent>
          </a:graphicData>
        </a:graphic>
      </p:graphicFrame>
      <p:sp>
        <p:nvSpPr>
          <p:cNvPr id="7" name="TextBox 6">
            <a:extLst>
              <a:ext uri="{FF2B5EF4-FFF2-40B4-BE49-F238E27FC236}">
                <a16:creationId xmlns:a16="http://schemas.microsoft.com/office/drawing/2014/main" id="{58A05E9E-8A8D-484A-A2B7-3B8209B9B019}"/>
              </a:ext>
            </a:extLst>
          </p:cNvPr>
          <p:cNvSpPr txBox="1"/>
          <p:nvPr/>
        </p:nvSpPr>
        <p:spPr>
          <a:xfrm>
            <a:off x="217111" y="238845"/>
            <a:ext cx="10727679" cy="42056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black"/>
                </a:solidFill>
                <a:effectLst/>
                <a:uLnTx/>
                <a:uFillTx/>
                <a:latin typeface="Avenir Next Condensed"/>
                <a:ea typeface="Segoe UI Historic"/>
                <a:cs typeface="Segoe UI Historic"/>
              </a:rPr>
              <a:t>172 Actions </a:t>
            </a:r>
            <a:r>
              <a:rPr kumimoji="0" lang="en-GB" sz="2133" b="0" i="0" u="none" strike="noStrike" kern="1200" cap="none" spc="0" normalizeH="0" baseline="0" noProof="0">
                <a:ln>
                  <a:noFill/>
                </a:ln>
                <a:solidFill>
                  <a:prstClr val="black"/>
                </a:solidFill>
                <a:effectLst/>
                <a:uLnTx/>
                <a:uFillTx/>
                <a:latin typeface="Avenir Next Condensed" panose="020B0506020202020204" pitchFamily="34" charset="0"/>
                <a:ea typeface="Segoe UI Historic" panose="020B0502040204020203" pitchFamily="34" charset="0"/>
                <a:cs typeface="Segoe UI Historic" panose="020B0502040204020203" pitchFamily="34" charset="0"/>
              </a:rPr>
              <a:t>agreed by Member States under the Global Strategy on Digital Health</a:t>
            </a:r>
          </a:p>
        </p:txBody>
      </p:sp>
      <p:graphicFrame>
        <p:nvGraphicFramePr>
          <p:cNvPr id="15" name="Chart 14">
            <a:extLst>
              <a:ext uri="{FF2B5EF4-FFF2-40B4-BE49-F238E27FC236}">
                <a16:creationId xmlns:a16="http://schemas.microsoft.com/office/drawing/2014/main" id="{A6544F4A-7650-F04C-8CD9-14AF5038BCF9}"/>
              </a:ext>
            </a:extLst>
          </p:cNvPr>
          <p:cNvGraphicFramePr>
            <a:graphicFrameLocks/>
          </p:cNvGraphicFramePr>
          <p:nvPr/>
        </p:nvGraphicFramePr>
        <p:xfrm>
          <a:off x="1360472" y="851843"/>
          <a:ext cx="8953499" cy="2885052"/>
        </p:xfrm>
        <a:graphic>
          <a:graphicData uri="http://schemas.openxmlformats.org/drawingml/2006/chart">
            <c:chart xmlns:c="http://schemas.openxmlformats.org/drawingml/2006/chart" xmlns:r="http://schemas.openxmlformats.org/officeDocument/2006/relationships" r:id="rId7"/>
          </a:graphicData>
        </a:graphic>
      </p:graphicFrame>
      <p:sp>
        <p:nvSpPr>
          <p:cNvPr id="20" name="Arrow: Notched Right 1">
            <a:extLst>
              <a:ext uri="{FF2B5EF4-FFF2-40B4-BE49-F238E27FC236}">
                <a16:creationId xmlns:a16="http://schemas.microsoft.com/office/drawing/2014/main" id="{D268D7B2-B2BB-244F-AD47-C12A539F3800}"/>
              </a:ext>
            </a:extLst>
          </p:cNvPr>
          <p:cNvSpPr/>
          <p:nvPr/>
        </p:nvSpPr>
        <p:spPr bwMode="auto">
          <a:xfrm>
            <a:off x="3672143" y="4995207"/>
            <a:ext cx="551445" cy="298684"/>
          </a:xfrm>
          <a:prstGeom prst="notchedRightArrow">
            <a:avLst/>
          </a:prstGeom>
          <a:solidFill>
            <a:schemeClr val="accent2"/>
          </a:solidFill>
          <a:ln>
            <a:noFill/>
          </a:ln>
        </p:spPr>
        <p:txBody>
          <a:bodyPr vert="horz" wrap="square" lIns="121920" tIns="60960" rIns="121920" bIns="60960" numCol="1" rtlCol="0"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5C5C5C"/>
              </a:solidFill>
              <a:effectLst/>
              <a:uLnTx/>
              <a:uFillTx/>
              <a:latin typeface="Calibri"/>
              <a:ea typeface="+mn-ea"/>
              <a:cs typeface="+mn-cs"/>
            </a:endParaRPr>
          </a:p>
        </p:txBody>
      </p:sp>
      <p:sp>
        <p:nvSpPr>
          <p:cNvPr id="39" name="Object 34">
            <a:extLst>
              <a:ext uri="{FF2B5EF4-FFF2-40B4-BE49-F238E27FC236}">
                <a16:creationId xmlns:a16="http://schemas.microsoft.com/office/drawing/2014/main" id="{7927464D-1B17-4446-A0E3-893366B5B07A}"/>
              </a:ext>
            </a:extLst>
          </p:cNvPr>
          <p:cNvSpPr/>
          <p:nvPr/>
        </p:nvSpPr>
        <p:spPr>
          <a:xfrm>
            <a:off x="4354681" y="3924767"/>
            <a:ext cx="3111500" cy="391885"/>
          </a:xfrm>
          <a:prstGeom prst="roundRect">
            <a:avLst>
              <a:gd name="adj" fmla="val 12000"/>
            </a:avLst>
          </a:prstGeom>
          <a:solidFill>
            <a:srgbClr val="015286">
              <a:alpha val="35000"/>
            </a:srgbClr>
          </a:solidFill>
          <a:ln>
            <a:solidFill>
              <a:srgbClr val="000000"/>
            </a:solidFill>
            <a:prstDash val="solid"/>
          </a:ln>
        </p:spPr>
      </p:sp>
      <p:sp>
        <p:nvSpPr>
          <p:cNvPr id="40" name="Object 35">
            <a:extLst>
              <a:ext uri="{FF2B5EF4-FFF2-40B4-BE49-F238E27FC236}">
                <a16:creationId xmlns:a16="http://schemas.microsoft.com/office/drawing/2014/main" id="{902C7C2F-E29C-A941-B490-B94DAF70646C}"/>
              </a:ext>
            </a:extLst>
          </p:cNvPr>
          <p:cNvSpPr/>
          <p:nvPr/>
        </p:nvSpPr>
        <p:spPr>
          <a:xfrm>
            <a:off x="4449929" y="3937467"/>
            <a:ext cx="3016251" cy="342900"/>
          </a:xfrm>
          <a:prstGeom prst="rect">
            <a:avLst/>
          </a:prstGeom>
          <a:noFill/>
          <a:ln>
            <a:noFill/>
          </a:ln>
        </p:spPr>
        <p:txBody>
          <a:bodyPr wrap="square" rtlCol="0" anchor="t"/>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SO1-ST01-Analyse digital health network landscape</a:t>
            </a:r>
            <a:endParaRPr kumimoji="0" lang="en-US" sz="2400" b="0" i="0" u="none" strike="noStrike" kern="1200" cap="none" spc="0" normalizeH="0" baseline="0" noProof="0">
              <a:ln>
                <a:noFill/>
              </a:ln>
              <a:solidFill>
                <a:srgbClr val="5C5C5C"/>
              </a:solidFill>
              <a:effectLst/>
              <a:uLnTx/>
              <a:uFillTx/>
              <a:latin typeface="Calibri"/>
              <a:ea typeface="+mn-ea"/>
              <a:cs typeface="+mn-cs"/>
            </a:endParaRPr>
          </a:p>
        </p:txBody>
      </p:sp>
      <p:pic>
        <p:nvPicPr>
          <p:cNvPr id="41" name="Object 36" descr="preencoded.png">
            <a:extLst>
              <a:ext uri="{FF2B5EF4-FFF2-40B4-BE49-F238E27FC236}">
                <a16:creationId xmlns:a16="http://schemas.microsoft.com/office/drawing/2014/main" id="{9D92F0B2-3DD3-1A44-989D-B8DA4D430A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86430" y="3956517"/>
            <a:ext cx="158751" cy="122465"/>
          </a:xfrm>
          <a:prstGeom prst="rect">
            <a:avLst/>
          </a:prstGeom>
        </p:spPr>
      </p:pic>
      <p:sp>
        <p:nvSpPr>
          <p:cNvPr id="42" name="Object 25">
            <a:extLst>
              <a:ext uri="{FF2B5EF4-FFF2-40B4-BE49-F238E27FC236}">
                <a16:creationId xmlns:a16="http://schemas.microsoft.com/office/drawing/2014/main" id="{82B7D9E3-25B9-4D4C-B37E-16A822DF0381}"/>
              </a:ext>
            </a:extLst>
          </p:cNvPr>
          <p:cNvSpPr/>
          <p:nvPr/>
        </p:nvSpPr>
        <p:spPr>
          <a:xfrm>
            <a:off x="4354681" y="4373548"/>
            <a:ext cx="3111500" cy="391885"/>
          </a:xfrm>
          <a:prstGeom prst="roundRect">
            <a:avLst>
              <a:gd name="adj" fmla="val 12000"/>
            </a:avLst>
          </a:prstGeom>
          <a:solidFill>
            <a:srgbClr val="015286">
              <a:alpha val="33000"/>
            </a:srgbClr>
          </a:solidFill>
          <a:ln>
            <a:solidFill>
              <a:srgbClr val="000000"/>
            </a:solidFill>
            <a:prstDash val="solid"/>
          </a:ln>
        </p:spPr>
      </p:sp>
      <p:sp>
        <p:nvSpPr>
          <p:cNvPr id="43" name="Object 26">
            <a:extLst>
              <a:ext uri="{FF2B5EF4-FFF2-40B4-BE49-F238E27FC236}">
                <a16:creationId xmlns:a16="http://schemas.microsoft.com/office/drawing/2014/main" id="{EC555FED-B28D-FA4A-AB57-2C00EED34D8B}"/>
              </a:ext>
            </a:extLst>
          </p:cNvPr>
          <p:cNvSpPr/>
          <p:nvPr/>
        </p:nvSpPr>
        <p:spPr>
          <a:xfrm>
            <a:off x="4449929" y="4386249"/>
            <a:ext cx="3016251" cy="342900"/>
          </a:xfrm>
          <a:prstGeom prst="rect">
            <a:avLst/>
          </a:prstGeom>
          <a:noFill/>
        </p:spPr>
        <p:txBody>
          <a:bodyPr wrap="square" rtlCol="0" anchor="t"/>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SO1-ST02-Provide policy dialogue for digital prioritization at national level</a:t>
            </a:r>
            <a:endParaRPr kumimoji="0" lang="en-US" sz="2400" b="0" i="0" u="none" strike="noStrike" kern="1200" cap="none" spc="0" normalizeH="0" baseline="0" noProof="0">
              <a:ln>
                <a:noFill/>
              </a:ln>
              <a:solidFill>
                <a:srgbClr val="5C5C5C"/>
              </a:solidFill>
              <a:effectLst/>
              <a:uLnTx/>
              <a:uFillTx/>
              <a:latin typeface="Calibri"/>
              <a:ea typeface="+mn-ea"/>
              <a:cs typeface="+mn-cs"/>
            </a:endParaRPr>
          </a:p>
        </p:txBody>
      </p:sp>
      <p:pic>
        <p:nvPicPr>
          <p:cNvPr id="44" name="Object 27" descr="preencoded.png">
            <a:extLst>
              <a:ext uri="{FF2B5EF4-FFF2-40B4-BE49-F238E27FC236}">
                <a16:creationId xmlns:a16="http://schemas.microsoft.com/office/drawing/2014/main" id="{0A6955A6-52B1-2946-AF96-F115225121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86430" y="4405298"/>
            <a:ext cx="158751" cy="122465"/>
          </a:xfrm>
          <a:prstGeom prst="rect">
            <a:avLst/>
          </a:prstGeom>
        </p:spPr>
      </p:pic>
      <p:sp>
        <p:nvSpPr>
          <p:cNvPr id="45" name="Object 43">
            <a:extLst>
              <a:ext uri="{FF2B5EF4-FFF2-40B4-BE49-F238E27FC236}">
                <a16:creationId xmlns:a16="http://schemas.microsoft.com/office/drawing/2014/main" id="{4D8CB816-77D0-9648-BF9B-39620AA15E97}"/>
              </a:ext>
            </a:extLst>
          </p:cNvPr>
          <p:cNvSpPr/>
          <p:nvPr/>
        </p:nvSpPr>
        <p:spPr>
          <a:xfrm>
            <a:off x="4340107" y="5283428"/>
            <a:ext cx="3111500" cy="391885"/>
          </a:xfrm>
          <a:prstGeom prst="roundRect">
            <a:avLst>
              <a:gd name="adj" fmla="val 12000"/>
            </a:avLst>
          </a:prstGeom>
          <a:solidFill>
            <a:srgbClr val="03AD73">
              <a:alpha val="53000"/>
            </a:srgbClr>
          </a:solidFill>
          <a:ln>
            <a:solidFill>
              <a:srgbClr val="000000"/>
            </a:solidFill>
            <a:prstDash val="solid"/>
          </a:ln>
        </p:spPr>
      </p:sp>
      <p:sp>
        <p:nvSpPr>
          <p:cNvPr id="46" name="Object 44">
            <a:extLst>
              <a:ext uri="{FF2B5EF4-FFF2-40B4-BE49-F238E27FC236}">
                <a16:creationId xmlns:a16="http://schemas.microsoft.com/office/drawing/2014/main" id="{29787DC9-7082-664E-A230-6DBEC7E451B4}"/>
              </a:ext>
            </a:extLst>
          </p:cNvPr>
          <p:cNvSpPr/>
          <p:nvPr/>
        </p:nvSpPr>
        <p:spPr>
          <a:xfrm>
            <a:off x="4435356" y="5296129"/>
            <a:ext cx="3016251" cy="342900"/>
          </a:xfrm>
          <a:prstGeom prst="rect">
            <a:avLst/>
          </a:prstGeom>
          <a:noFill/>
        </p:spPr>
        <p:txBody>
          <a:bodyPr wrap="square" rtlCol="0" anchor="t"/>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SO2-ST05-Digital health maturity model</a:t>
            </a:r>
            <a:endParaRPr kumimoji="0" lang="en-US" sz="2400" b="0" i="0" u="none" strike="noStrike" kern="1200" cap="none" spc="0" normalizeH="0" baseline="0" noProof="0">
              <a:ln>
                <a:noFill/>
              </a:ln>
              <a:solidFill>
                <a:srgbClr val="5C5C5C"/>
              </a:solidFill>
              <a:effectLst/>
              <a:uLnTx/>
              <a:uFillTx/>
              <a:latin typeface="Calibri"/>
              <a:ea typeface="+mn-ea"/>
              <a:cs typeface="+mn-cs"/>
            </a:endParaRPr>
          </a:p>
        </p:txBody>
      </p:sp>
      <p:pic>
        <p:nvPicPr>
          <p:cNvPr id="47" name="Object 45" descr="preencoded.png">
            <a:extLst>
              <a:ext uri="{FF2B5EF4-FFF2-40B4-BE49-F238E27FC236}">
                <a16:creationId xmlns:a16="http://schemas.microsoft.com/office/drawing/2014/main" id="{70230039-E337-8F46-8975-66518A3A84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71857" y="5315178"/>
            <a:ext cx="158751" cy="122465"/>
          </a:xfrm>
          <a:prstGeom prst="rect">
            <a:avLst/>
          </a:prstGeom>
        </p:spPr>
      </p:pic>
      <p:sp>
        <p:nvSpPr>
          <p:cNvPr id="48" name="Object 4">
            <a:extLst>
              <a:ext uri="{FF2B5EF4-FFF2-40B4-BE49-F238E27FC236}">
                <a16:creationId xmlns:a16="http://schemas.microsoft.com/office/drawing/2014/main" id="{ADFEA688-EB55-E843-88D2-375123BE0F47}"/>
              </a:ext>
            </a:extLst>
          </p:cNvPr>
          <p:cNvSpPr/>
          <p:nvPr/>
        </p:nvSpPr>
        <p:spPr>
          <a:xfrm>
            <a:off x="4354681" y="4826436"/>
            <a:ext cx="3111500" cy="391885"/>
          </a:xfrm>
          <a:prstGeom prst="roundRect">
            <a:avLst>
              <a:gd name="adj" fmla="val 12000"/>
            </a:avLst>
          </a:prstGeom>
          <a:solidFill>
            <a:srgbClr val="03AD73">
              <a:alpha val="51000"/>
            </a:srgbClr>
          </a:solidFill>
          <a:ln>
            <a:solidFill>
              <a:srgbClr val="000000"/>
            </a:solidFill>
            <a:prstDash val="solid"/>
          </a:ln>
        </p:spPr>
      </p:sp>
      <p:sp>
        <p:nvSpPr>
          <p:cNvPr id="49" name="Object 5">
            <a:extLst>
              <a:ext uri="{FF2B5EF4-FFF2-40B4-BE49-F238E27FC236}">
                <a16:creationId xmlns:a16="http://schemas.microsoft.com/office/drawing/2014/main" id="{8565E32A-0792-054F-9820-E5B9D72F5CBF}"/>
              </a:ext>
            </a:extLst>
          </p:cNvPr>
          <p:cNvSpPr/>
          <p:nvPr/>
        </p:nvSpPr>
        <p:spPr>
          <a:xfrm>
            <a:off x="4449929" y="4839137"/>
            <a:ext cx="3016251" cy="342900"/>
          </a:xfrm>
          <a:prstGeom prst="rect">
            <a:avLst/>
          </a:prstGeom>
          <a:noFill/>
        </p:spPr>
        <p:txBody>
          <a:bodyPr wrap="square" rtlCol="0" anchor="t"/>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SO2-ST04-Capacity building for strategy implementation and investment</a:t>
            </a:r>
            <a:endParaRPr kumimoji="0" lang="en-US" sz="2400" b="0" i="0" u="none" strike="noStrike" kern="1200" cap="none" spc="0" normalizeH="0" baseline="0" noProof="0">
              <a:ln>
                <a:noFill/>
              </a:ln>
              <a:solidFill>
                <a:srgbClr val="5C5C5C"/>
              </a:solidFill>
              <a:effectLst/>
              <a:uLnTx/>
              <a:uFillTx/>
              <a:latin typeface="Calibri"/>
              <a:ea typeface="+mn-ea"/>
              <a:cs typeface="+mn-cs"/>
            </a:endParaRPr>
          </a:p>
        </p:txBody>
      </p:sp>
      <p:pic>
        <p:nvPicPr>
          <p:cNvPr id="50" name="Object 6" descr="preencoded.png">
            <a:extLst>
              <a:ext uri="{FF2B5EF4-FFF2-40B4-BE49-F238E27FC236}">
                <a16:creationId xmlns:a16="http://schemas.microsoft.com/office/drawing/2014/main" id="{FF6200AF-B061-F247-8E2C-7031B3DD6D4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86430" y="4858186"/>
            <a:ext cx="158751" cy="122465"/>
          </a:xfrm>
          <a:prstGeom prst="rect">
            <a:avLst/>
          </a:prstGeom>
        </p:spPr>
      </p:pic>
      <p:sp>
        <p:nvSpPr>
          <p:cNvPr id="51" name="Object 31">
            <a:extLst>
              <a:ext uri="{FF2B5EF4-FFF2-40B4-BE49-F238E27FC236}">
                <a16:creationId xmlns:a16="http://schemas.microsoft.com/office/drawing/2014/main" id="{8AC8EB5D-D6BD-F54C-8BFA-ACF176C7CA8D}"/>
              </a:ext>
            </a:extLst>
          </p:cNvPr>
          <p:cNvSpPr/>
          <p:nvPr/>
        </p:nvSpPr>
        <p:spPr>
          <a:xfrm>
            <a:off x="4325534" y="5760791"/>
            <a:ext cx="3111500" cy="391885"/>
          </a:xfrm>
          <a:prstGeom prst="roundRect">
            <a:avLst>
              <a:gd name="adj" fmla="val 12000"/>
            </a:avLst>
          </a:prstGeom>
          <a:solidFill>
            <a:srgbClr val="FF6200">
              <a:alpha val="43000"/>
            </a:srgbClr>
          </a:solidFill>
          <a:ln>
            <a:solidFill>
              <a:srgbClr val="000000"/>
            </a:solidFill>
            <a:prstDash val="solid"/>
          </a:ln>
        </p:spPr>
      </p:sp>
      <p:sp>
        <p:nvSpPr>
          <p:cNvPr id="52" name="Object 32">
            <a:extLst>
              <a:ext uri="{FF2B5EF4-FFF2-40B4-BE49-F238E27FC236}">
                <a16:creationId xmlns:a16="http://schemas.microsoft.com/office/drawing/2014/main" id="{EB565ED1-E5A2-8E43-BA78-4A3A09E41C22}"/>
              </a:ext>
            </a:extLst>
          </p:cNvPr>
          <p:cNvSpPr/>
          <p:nvPr/>
        </p:nvSpPr>
        <p:spPr>
          <a:xfrm>
            <a:off x="4420783" y="5773491"/>
            <a:ext cx="3016251" cy="342900"/>
          </a:xfrm>
          <a:prstGeom prst="rect">
            <a:avLst/>
          </a:prstGeom>
          <a:noFill/>
        </p:spPr>
        <p:txBody>
          <a:bodyPr wrap="square" rtlCol="0" anchor="t"/>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SO3-ST01-Criteria for impact assessment</a:t>
            </a:r>
            <a:endParaRPr kumimoji="0" lang="en-US" sz="2400" b="0" i="0" u="none" strike="noStrike" kern="1200" cap="none" spc="0" normalizeH="0" baseline="0" noProof="0">
              <a:ln>
                <a:noFill/>
              </a:ln>
              <a:solidFill>
                <a:srgbClr val="5C5C5C"/>
              </a:solidFill>
              <a:effectLst/>
              <a:uLnTx/>
              <a:uFillTx/>
              <a:latin typeface="Calibri"/>
              <a:ea typeface="+mn-ea"/>
              <a:cs typeface="+mn-cs"/>
            </a:endParaRPr>
          </a:p>
        </p:txBody>
      </p:sp>
      <p:pic>
        <p:nvPicPr>
          <p:cNvPr id="53" name="Object 33" descr="preencoded.png">
            <a:extLst>
              <a:ext uri="{FF2B5EF4-FFF2-40B4-BE49-F238E27FC236}">
                <a16:creationId xmlns:a16="http://schemas.microsoft.com/office/drawing/2014/main" id="{6BDA5905-10D8-974F-83ED-F4ED61DD1BC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7283" y="5792541"/>
            <a:ext cx="158751" cy="122465"/>
          </a:xfrm>
          <a:prstGeom prst="rect">
            <a:avLst/>
          </a:prstGeom>
        </p:spPr>
      </p:pic>
      <p:sp>
        <p:nvSpPr>
          <p:cNvPr id="54" name="Object 22">
            <a:extLst>
              <a:ext uri="{FF2B5EF4-FFF2-40B4-BE49-F238E27FC236}">
                <a16:creationId xmlns:a16="http://schemas.microsoft.com/office/drawing/2014/main" id="{FC7BB0EE-14E1-9645-881F-038B0776A716}"/>
              </a:ext>
            </a:extLst>
          </p:cNvPr>
          <p:cNvSpPr/>
          <p:nvPr/>
        </p:nvSpPr>
        <p:spPr>
          <a:xfrm>
            <a:off x="4340107" y="6230869"/>
            <a:ext cx="3111500" cy="497700"/>
          </a:xfrm>
          <a:prstGeom prst="roundRect">
            <a:avLst>
              <a:gd name="adj" fmla="val 12000"/>
            </a:avLst>
          </a:prstGeom>
          <a:solidFill>
            <a:srgbClr val="0F9ADB">
              <a:alpha val="52000"/>
            </a:srgbClr>
          </a:solidFill>
          <a:ln>
            <a:solidFill>
              <a:srgbClr val="000000"/>
            </a:solidFill>
            <a:prstDash val="solid"/>
          </a:ln>
        </p:spPr>
      </p:sp>
      <p:sp>
        <p:nvSpPr>
          <p:cNvPr id="55" name="Object 23">
            <a:extLst>
              <a:ext uri="{FF2B5EF4-FFF2-40B4-BE49-F238E27FC236}">
                <a16:creationId xmlns:a16="http://schemas.microsoft.com/office/drawing/2014/main" id="{3B40847B-2A97-BF43-AB4E-72CE431363EA}"/>
              </a:ext>
            </a:extLst>
          </p:cNvPr>
          <p:cNvSpPr/>
          <p:nvPr/>
        </p:nvSpPr>
        <p:spPr>
          <a:xfrm>
            <a:off x="4435356" y="6243570"/>
            <a:ext cx="3016251" cy="342900"/>
          </a:xfrm>
          <a:prstGeom prst="rect">
            <a:avLst/>
          </a:prstGeom>
          <a:noFill/>
        </p:spPr>
        <p:txBody>
          <a:bodyPr wrap="square" rtlCol="0" anchor="t"/>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SO4-ST06-Develop an ethics framework for technologies for health</a:t>
            </a:r>
            <a:endParaRPr kumimoji="0" lang="en-US" sz="2400" b="0" i="0" u="none" strike="noStrike" kern="1200" cap="none" spc="0" normalizeH="0" baseline="0" noProof="0">
              <a:ln>
                <a:noFill/>
              </a:ln>
              <a:solidFill>
                <a:srgbClr val="5C5C5C"/>
              </a:solidFill>
              <a:effectLst/>
              <a:uLnTx/>
              <a:uFillTx/>
              <a:latin typeface="Calibri"/>
              <a:ea typeface="+mn-ea"/>
              <a:cs typeface="+mn-cs"/>
            </a:endParaRPr>
          </a:p>
        </p:txBody>
      </p:sp>
      <p:pic>
        <p:nvPicPr>
          <p:cNvPr id="56" name="Object 24" descr="preencoded.png">
            <a:extLst>
              <a:ext uri="{FF2B5EF4-FFF2-40B4-BE49-F238E27FC236}">
                <a16:creationId xmlns:a16="http://schemas.microsoft.com/office/drawing/2014/main" id="{AAF914CC-4995-9B47-B0E0-71C6A7341C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71857" y="6262620"/>
            <a:ext cx="158751" cy="122465"/>
          </a:xfrm>
          <a:prstGeom prst="rect">
            <a:avLst/>
          </a:prstGeom>
        </p:spPr>
      </p:pic>
      <p:grpSp>
        <p:nvGrpSpPr>
          <p:cNvPr id="25" name="Group 24">
            <a:extLst>
              <a:ext uri="{FF2B5EF4-FFF2-40B4-BE49-F238E27FC236}">
                <a16:creationId xmlns:a16="http://schemas.microsoft.com/office/drawing/2014/main" id="{E8F2B936-6B93-8748-AEEA-357D2C5941CE}"/>
              </a:ext>
            </a:extLst>
          </p:cNvPr>
          <p:cNvGrpSpPr/>
          <p:nvPr/>
        </p:nvGrpSpPr>
        <p:grpSpPr>
          <a:xfrm>
            <a:off x="11291819" y="352416"/>
            <a:ext cx="193527" cy="5867690"/>
            <a:chOff x="298581" y="355599"/>
            <a:chExt cx="193527" cy="5867690"/>
          </a:xfrm>
        </p:grpSpPr>
        <p:sp>
          <p:nvSpPr>
            <p:cNvPr id="26" name="Rectangle 25">
              <a:extLst>
                <a:ext uri="{FF2B5EF4-FFF2-40B4-BE49-F238E27FC236}">
                  <a16:creationId xmlns:a16="http://schemas.microsoft.com/office/drawing/2014/main" id="{BBA2D9B3-7375-094B-B18F-2F0B26502F27}"/>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FB77B7A4-6E39-3845-A27B-E7620708F7E9}"/>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1A3A4559-80A1-3448-A31D-CC818BC4FC10}"/>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D8A9A55A-D236-1A4E-82F1-795707C715C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90979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5DCC00-922E-0841-B6E5-210CB6C3791E}"/>
              </a:ext>
            </a:extLst>
          </p:cNvPr>
          <p:cNvSpPr>
            <a:spLocks noGrp="1"/>
          </p:cNvSpPr>
          <p:nvPr>
            <p:ph type="body" sz="quarter" idx="10"/>
          </p:nvPr>
        </p:nvSpPr>
        <p:spPr>
          <a:xfrm>
            <a:off x="2417763" y="2609713"/>
            <a:ext cx="7589837" cy="1517436"/>
          </a:xfrm>
        </p:spPr>
        <p:txBody>
          <a:bodyPr lIns="91440" tIns="45720" rIns="91440" bIns="45720" anchor="t"/>
          <a:lstStyle/>
          <a:p>
            <a:r>
              <a:rPr lang="en-CH" sz="3600" b="1"/>
              <a:t>Dynamic Digital Health Maturity Model</a:t>
            </a:r>
          </a:p>
        </p:txBody>
      </p:sp>
      <p:sp>
        <p:nvSpPr>
          <p:cNvPr id="4" name="Slide Number Placeholder 3">
            <a:extLst>
              <a:ext uri="{FF2B5EF4-FFF2-40B4-BE49-F238E27FC236}">
                <a16:creationId xmlns:a16="http://schemas.microsoft.com/office/drawing/2014/main" id="{EDA037A2-E8B3-A541-9F24-C563765CE3C2}"/>
              </a:ext>
            </a:extLst>
          </p:cNvPr>
          <p:cNvSpPr>
            <a:spLocks noGrp="1"/>
          </p:cNvSpPr>
          <p:nvPr>
            <p:ph type="sldNum" idx="4294967295"/>
          </p:nvPr>
        </p:nvSpPr>
        <p:spPr>
          <a:xfrm>
            <a:off x="11139488" y="5956300"/>
            <a:ext cx="10525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9BDEC7"/>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9BDEC7"/>
              </a:solidFill>
              <a:effectLst/>
              <a:uLnTx/>
              <a:uFillTx/>
              <a:latin typeface="Arial"/>
              <a:ea typeface="+mn-ea"/>
              <a:cs typeface="+mn-cs"/>
            </a:endParaRPr>
          </a:p>
        </p:txBody>
      </p:sp>
    </p:spTree>
    <p:extLst>
      <p:ext uri="{BB962C8B-B14F-4D97-AF65-F5344CB8AC3E}">
        <p14:creationId xmlns:p14="http://schemas.microsoft.com/office/powerpoint/2010/main" val="377954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07110A-86BE-C44E-905C-CF3DD7690A1B}"/>
              </a:ext>
            </a:extLst>
          </p:cNvPr>
          <p:cNvSpPr>
            <a:spLocks noGrp="1"/>
          </p:cNvSpPr>
          <p:nvPr>
            <p:ph type="body" sz="quarter" idx="17"/>
          </p:nvPr>
        </p:nvSpPr>
        <p:spPr>
          <a:xfrm>
            <a:off x="1327686" y="1896822"/>
            <a:ext cx="6678394" cy="3061257"/>
          </a:xfrm>
        </p:spPr>
        <p:txBody>
          <a:bodyPr/>
          <a:lstStyle/>
          <a:p>
            <a:pPr lvl="1">
              <a:lnSpc>
                <a:spcPct val="150000"/>
              </a:lnSpc>
            </a:pPr>
            <a:endParaRPr lang="en-GB" sz="1400" dirty="0">
              <a:solidFill>
                <a:srgbClr val="000000"/>
              </a:solidFill>
              <a:ea typeface="+mn-lt"/>
            </a:endParaRPr>
          </a:p>
          <a:p>
            <a:pPr lvl="1">
              <a:lnSpc>
                <a:spcPct val="150000"/>
              </a:lnSpc>
            </a:pPr>
            <a:r>
              <a:rPr lang="en-GB" sz="2800" dirty="0">
                <a:solidFill>
                  <a:srgbClr val="000000"/>
                </a:solidFill>
                <a:ea typeface="+mn-lt"/>
                <a:cs typeface="+mn-lt"/>
              </a:rPr>
              <a:t>Digital health implementation initiative that dynamically monitors the </a:t>
            </a:r>
            <a:r>
              <a:rPr lang="en-GB" sz="2800" dirty="0">
                <a:solidFill>
                  <a:schemeClr val="accent3"/>
                </a:solidFill>
                <a:ea typeface="+mn-lt"/>
                <a:cs typeface="+mn-lt"/>
              </a:rPr>
              <a:t>status of development and implementation progress </a:t>
            </a:r>
            <a:r>
              <a:rPr lang="en-GB" sz="2800" dirty="0">
                <a:solidFill>
                  <a:srgbClr val="000000"/>
                </a:solidFill>
                <a:ea typeface="+mn-lt"/>
                <a:cs typeface="+mn-lt"/>
              </a:rPr>
              <a:t>of digital health at the country level</a:t>
            </a:r>
          </a:p>
          <a:p>
            <a:pPr>
              <a:lnSpc>
                <a:spcPct val="150000"/>
              </a:lnSpc>
            </a:pPr>
            <a:endParaRPr lang="en-CH" sz="1600" dirty="0"/>
          </a:p>
        </p:txBody>
      </p:sp>
      <p:pic>
        <p:nvPicPr>
          <p:cNvPr id="5" name="Picture Placeholder 9">
            <a:extLst>
              <a:ext uri="{FF2B5EF4-FFF2-40B4-BE49-F238E27FC236}">
                <a16:creationId xmlns:a16="http://schemas.microsoft.com/office/drawing/2014/main" id="{4B2B9FC6-238D-2B42-8661-037F229C7A42}"/>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1146" b="1146"/>
          <a:stretch/>
        </p:blipFill>
        <p:spPr>
          <a:xfrm>
            <a:off x="8479687" y="-7434"/>
            <a:ext cx="7072941" cy="6858001"/>
          </a:xfrm>
        </p:spPr>
      </p:pic>
      <p:sp>
        <p:nvSpPr>
          <p:cNvPr id="7" name="Text Placeholder 10">
            <a:extLst>
              <a:ext uri="{FF2B5EF4-FFF2-40B4-BE49-F238E27FC236}">
                <a16:creationId xmlns:a16="http://schemas.microsoft.com/office/drawing/2014/main" id="{0416D4E9-17A6-DA46-B3F0-D348865B29DF}"/>
              </a:ext>
            </a:extLst>
          </p:cNvPr>
          <p:cNvSpPr txBox="1">
            <a:spLocks/>
          </p:cNvSpPr>
          <p:nvPr/>
        </p:nvSpPr>
        <p:spPr>
          <a:xfrm>
            <a:off x="837628" y="429902"/>
            <a:ext cx="8305300" cy="1466921"/>
          </a:xfrm>
          <a:prstGeom prst="rect">
            <a:avLst/>
          </a:prstGeom>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2800" b="1" i="0" u="none" strike="noStrike" cap="none">
                <a:solidFill>
                  <a:srgbClr val="595959"/>
                </a:solidFill>
                <a:latin typeface="Noto Sans" panose="020B0502040504020204"/>
                <a:ea typeface="Arial"/>
                <a:cs typeface="Arial"/>
                <a:sym typeface="Arial"/>
              </a:defRPr>
            </a:lvl1pPr>
            <a:lvl2pPr marR="0" lvl="1" algn="ctr" rtl="0">
              <a:lnSpc>
                <a:spcPct val="100000"/>
              </a:lnSpc>
              <a:spcBef>
                <a:spcPts val="0"/>
              </a:spcBef>
              <a:spcAft>
                <a:spcPts val="0"/>
              </a:spcAft>
              <a:buClr>
                <a:srgbClr val="000000"/>
              </a:buClr>
              <a:buFont typeface="Arial"/>
              <a:defRPr sz="3200" b="1" i="0" u="none" strike="noStrike" cap="none">
                <a:solidFill>
                  <a:srgbClr val="A9D0DB"/>
                </a:solidFill>
                <a:latin typeface="Noto Sans" panose="020B0502040504020204"/>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595959"/>
                </a:solidFill>
                <a:effectLst/>
                <a:uLnTx/>
                <a:uFillTx/>
                <a:latin typeface="Noto Sans" panose="020B0502040504020204"/>
                <a:cs typeface="Arial"/>
                <a:sym typeface="Arial"/>
              </a:rPr>
              <a:t>What is Dynamic Digital Health Maturity Model (DDHMM)?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3200" b="1" i="0" u="none" strike="noStrike" kern="0" cap="none" spc="0" normalizeH="0" baseline="0" noProof="0">
              <a:ln>
                <a:noFill/>
              </a:ln>
              <a:solidFill>
                <a:srgbClr val="595959"/>
              </a:solidFill>
              <a:effectLst/>
              <a:uLnTx/>
              <a:uFillTx/>
              <a:latin typeface="Noto Sans" panose="020B0502040504020204"/>
              <a:cs typeface="Arial"/>
              <a:sym typeface="Arial"/>
            </a:endParaRPr>
          </a:p>
        </p:txBody>
      </p:sp>
    </p:spTree>
    <p:extLst>
      <p:ext uri="{BB962C8B-B14F-4D97-AF65-F5344CB8AC3E}">
        <p14:creationId xmlns:p14="http://schemas.microsoft.com/office/powerpoint/2010/main" val="337913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9821E9-DD37-E948-8776-F740FDCC36EC}"/>
              </a:ext>
            </a:extLst>
          </p:cNvPr>
          <p:cNvSpPr>
            <a:spLocks noGrp="1"/>
          </p:cNvSpPr>
          <p:nvPr>
            <p:ph type="body" sz="quarter" idx="17"/>
          </p:nvPr>
        </p:nvSpPr>
        <p:spPr>
          <a:xfrm>
            <a:off x="1075038" y="435403"/>
            <a:ext cx="9763650" cy="1466921"/>
          </a:xfrm>
        </p:spPr>
        <p:txBody>
          <a:bodyPr/>
          <a:lstStyle/>
          <a:p>
            <a:pPr algn="l"/>
            <a:r>
              <a:rPr lang="en-GB">
                <a:solidFill>
                  <a:srgbClr val="000000"/>
                </a:solidFill>
              </a:rPr>
              <a:t>How can countries apply DDHMM to compliment the implementation of the Global Strategy on Digital Health? </a:t>
            </a:r>
            <a:r>
              <a:rPr lang="en-CH">
                <a:solidFill>
                  <a:srgbClr val="000000"/>
                </a:solidFill>
              </a:rPr>
              <a:t> </a:t>
            </a:r>
          </a:p>
        </p:txBody>
      </p:sp>
      <p:graphicFrame>
        <p:nvGraphicFramePr>
          <p:cNvPr id="6" name="Diagram 5">
            <a:extLst>
              <a:ext uri="{FF2B5EF4-FFF2-40B4-BE49-F238E27FC236}">
                <a16:creationId xmlns:a16="http://schemas.microsoft.com/office/drawing/2014/main" id="{C4C1AD19-A34A-6D44-9DC8-30792CDE4D4B}"/>
              </a:ext>
            </a:extLst>
          </p:cNvPr>
          <p:cNvGraphicFramePr/>
          <p:nvPr/>
        </p:nvGraphicFramePr>
        <p:xfrm>
          <a:off x="1483360" y="1666240"/>
          <a:ext cx="9814560" cy="461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1418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51D0AF8-0C6D-384A-9DA5-8901964ABFA2}"/>
              </a:ext>
            </a:extLst>
          </p:cNvPr>
          <p:cNvSpPr>
            <a:spLocks noGrp="1"/>
          </p:cNvSpPr>
          <p:nvPr>
            <p:ph type="body" sz="quarter" idx="17"/>
          </p:nvPr>
        </p:nvSpPr>
        <p:spPr>
          <a:xfrm>
            <a:off x="2652091" y="393467"/>
            <a:ext cx="6882131" cy="703814"/>
          </a:xfrm>
        </p:spPr>
        <p:txBody>
          <a:bodyPr/>
          <a:lstStyle/>
          <a:p>
            <a:r>
              <a:rPr lang="en-GB" sz="3600"/>
              <a:t>Four Work Streams</a:t>
            </a:r>
            <a:endParaRPr lang="en-CH" sz="3600"/>
          </a:p>
        </p:txBody>
      </p:sp>
      <p:graphicFrame>
        <p:nvGraphicFramePr>
          <p:cNvPr id="4" name="Content Placeholder 3">
            <a:extLst>
              <a:ext uri="{FF2B5EF4-FFF2-40B4-BE49-F238E27FC236}">
                <a16:creationId xmlns:a16="http://schemas.microsoft.com/office/drawing/2014/main" id="{B8479944-D521-154D-BB20-FDF022B12145}"/>
              </a:ext>
            </a:extLst>
          </p:cNvPr>
          <p:cNvGraphicFramePr>
            <a:graphicFrameLocks noGrp="1"/>
          </p:cNvGraphicFramePr>
          <p:nvPr>
            <p:ph type="pic" sz="quarter" idx="15"/>
          </p:nvPr>
        </p:nvGraphicFramePr>
        <p:xfrm>
          <a:off x="644554" y="1444410"/>
          <a:ext cx="10897206" cy="485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818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vidend">
  <a:themeElements>
    <a:clrScheme name="Custom 1">
      <a:dk1>
        <a:srgbClr val="9BDEC7"/>
      </a:dk1>
      <a:lt1>
        <a:srgbClr val="FFFFFF"/>
      </a:lt1>
      <a:dk2>
        <a:srgbClr val="FFFFFF"/>
      </a:dk2>
      <a:lt2>
        <a:srgbClr val="FFFFFF"/>
      </a:lt2>
      <a:accent1>
        <a:srgbClr val="1CADE4"/>
      </a:accent1>
      <a:accent2>
        <a:srgbClr val="005286"/>
      </a:accent2>
      <a:accent3>
        <a:srgbClr val="07AD73"/>
      </a:accent3>
      <a:accent4>
        <a:srgbClr val="FF6200"/>
      </a:accent4>
      <a:accent5>
        <a:srgbClr val="FFFFFF"/>
      </a:accent5>
      <a:accent6>
        <a:srgbClr val="FFFFFF"/>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a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DDB0C2-BBE1-430D-8547-2984097DCC49}"/>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1779</TotalTime>
  <Words>2145</Words>
  <Application>Microsoft Office PowerPoint</Application>
  <PresentationFormat>Widescreen</PresentationFormat>
  <Paragraphs>359</Paragraphs>
  <Slides>22</Slides>
  <Notes>19</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41" baseType="lpstr">
      <vt:lpstr>等线</vt:lpstr>
      <vt:lpstr>Arial</vt:lpstr>
      <vt:lpstr>Avenir Next Condensed</vt:lpstr>
      <vt:lpstr>Calibri</vt:lpstr>
      <vt:lpstr>Calibri Light</vt:lpstr>
      <vt:lpstr>Century Gothic</vt:lpstr>
      <vt:lpstr>Corbel</vt:lpstr>
      <vt:lpstr>Courier New</vt:lpstr>
      <vt:lpstr>Gill Sans MT</vt:lpstr>
      <vt:lpstr>Lato</vt:lpstr>
      <vt:lpstr>Noto Nastaliq Urdu</vt:lpstr>
      <vt:lpstr>Noto Sans</vt:lpstr>
      <vt:lpstr>Segoe UI Historic</vt:lpstr>
      <vt:lpstr>Wingdings 2</vt:lpstr>
      <vt:lpstr>Office 主题​​</vt:lpstr>
      <vt:lpstr>3_Dividend</vt:lpstr>
      <vt:lpstr>Frame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40 indicators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DEL7.1: AI4H evaluation process description - Dynamic Digital Health Maturity Model</dc:title>
  <dc:creator>Campos, Simao</dc:creator>
  <cp:lastModifiedBy>TSB (HT)</cp:lastModifiedBy>
  <cp:revision>75</cp:revision>
  <cp:lastPrinted>2019-04-04T08:49:31Z</cp:lastPrinted>
  <dcterms:created xsi:type="dcterms:W3CDTF">2019-03-31T15:53:06Z</dcterms:created>
  <dcterms:modified xsi:type="dcterms:W3CDTF">2022-05-31T14:42:11Z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