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5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7" r:id="rId6"/>
    <p:sldMasterId id="2147483708" r:id="rId7"/>
  </p:sldMasterIdLst>
  <p:notesMasterIdLst>
    <p:notesMasterId r:id="rId22"/>
  </p:notesMasterIdLst>
  <p:sldIdLst>
    <p:sldId id="257" r:id="rId8"/>
    <p:sldId id="2134805519" r:id="rId9"/>
    <p:sldId id="2134805522" r:id="rId10"/>
    <p:sldId id="2134805521" r:id="rId11"/>
    <p:sldId id="2134805520" r:id="rId12"/>
    <p:sldId id="2134805513" r:id="rId13"/>
    <p:sldId id="259" r:id="rId14"/>
    <p:sldId id="261" r:id="rId15"/>
    <p:sldId id="293" r:id="rId16"/>
    <p:sldId id="260" r:id="rId17"/>
    <p:sldId id="2134805514" r:id="rId18"/>
    <p:sldId id="2134805517" r:id="rId19"/>
    <p:sldId id="2134805516" r:id="rId20"/>
    <p:sldId id="2134805518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A7AD9-4AEA-463C-88CF-010465F5F296}" v="1" dt="2022-06-01T12:18:31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2" d="100"/>
          <a:sy n="82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0EFA7AD9-4AEA-463C-88CF-010465F5F296}"/>
    <pc:docChg chg="delSld modSld">
      <pc:chgData name="Dabiri, Ayda" userId="b37f3988-c176-4be8-807a-107e80ddceeb" providerId="ADAL" clId="{0EFA7AD9-4AEA-463C-88CF-010465F5F296}" dt="2022-06-01T12:18:43.842" v="4" actId="47"/>
      <pc:docMkLst>
        <pc:docMk/>
      </pc:docMkLst>
      <pc:sldChg chg="modSp del">
        <pc:chgData name="Dabiri, Ayda" userId="b37f3988-c176-4be8-807a-107e80ddceeb" providerId="ADAL" clId="{0EFA7AD9-4AEA-463C-88CF-010465F5F296}" dt="2022-06-01T12:18:43.842" v="4" actId="47"/>
        <pc:sldMkLst>
          <pc:docMk/>
          <pc:sldMk cId="2383934936" sldId="256"/>
        </pc:sldMkLst>
        <pc:spChg chg="mod">
          <ac:chgData name="Dabiri, Ayda" userId="b37f3988-c176-4be8-807a-107e80ddceeb" providerId="ADAL" clId="{0EFA7AD9-4AEA-463C-88CF-010465F5F296}" dt="2022-06-01T12:18:24.848" v="3" actId="20577"/>
          <ac:spMkLst>
            <pc:docMk/>
            <pc:sldMk cId="2383934936" sldId="256"/>
            <ac:spMk id="9" creationId="{8C7CA0D1-8B49-4675-8A5E-57C7F64475C1}"/>
          </ac:spMkLst>
        </pc:spChg>
      </pc:sldChg>
    </pc:docChg>
  </pc:docChgLst>
  <pc:docChgLst>
    <pc:chgData name="Campos, Simao" userId="a1bf0726-548b-4db8-a746-2e19b5e24da4" providerId="ADAL" clId="{3B8B7C98-8EDC-4EB8-AB22-619DE073BAF5}"/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2999C-04F6-43E1-B83F-46BCC4C046F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B1A664-2B1D-4451-ACB6-90EB5690B00C}">
      <dgm:prSet phldrT="[Text]" phldr="1"/>
      <dgm:spPr/>
      <dgm:t>
        <a:bodyPr/>
        <a:lstStyle/>
        <a:p>
          <a:endParaRPr lang="en-GB"/>
        </a:p>
      </dgm:t>
    </dgm:pt>
    <dgm:pt modelId="{55BAB297-3973-434C-989A-B31BC113B7C8}" type="parTrans" cxnId="{0008C13E-8FBB-44E2-9A74-FD8584DB1AEE}">
      <dgm:prSet/>
      <dgm:spPr/>
      <dgm:t>
        <a:bodyPr/>
        <a:lstStyle/>
        <a:p>
          <a:endParaRPr lang="en-GB"/>
        </a:p>
      </dgm:t>
    </dgm:pt>
    <dgm:pt modelId="{10B6D3E9-19D1-44FA-98AB-5316E63E2FDD}" type="sibTrans" cxnId="{0008C13E-8FBB-44E2-9A74-FD8584DB1AEE}">
      <dgm:prSet/>
      <dgm:spPr/>
      <dgm:t>
        <a:bodyPr/>
        <a:lstStyle/>
        <a:p>
          <a:endParaRPr lang="en-GB"/>
        </a:p>
      </dgm:t>
    </dgm:pt>
    <dgm:pt modelId="{D420909D-7CA3-4028-9786-952CCC691F7A}">
      <dgm:prSet phldrT="[Text]" phldr="1"/>
      <dgm:spPr>
        <a:solidFill>
          <a:srgbClr val="005286"/>
        </a:solidFill>
      </dgm:spPr>
      <dgm:t>
        <a:bodyPr/>
        <a:lstStyle/>
        <a:p>
          <a:endParaRPr lang="en-GB" dirty="0"/>
        </a:p>
      </dgm:t>
    </dgm:pt>
    <dgm:pt modelId="{270AE423-354F-4E47-A10A-7200BA689990}" type="parTrans" cxnId="{792F5E89-B001-41C8-8D5F-A130C7C7A040}">
      <dgm:prSet/>
      <dgm:spPr/>
      <dgm:t>
        <a:bodyPr/>
        <a:lstStyle/>
        <a:p>
          <a:endParaRPr lang="en-GB"/>
        </a:p>
      </dgm:t>
    </dgm:pt>
    <dgm:pt modelId="{27DB7BEA-6792-4DE6-BD16-62465A0CC001}" type="sibTrans" cxnId="{792F5E89-B001-41C8-8D5F-A130C7C7A040}">
      <dgm:prSet/>
      <dgm:spPr/>
      <dgm:t>
        <a:bodyPr/>
        <a:lstStyle/>
        <a:p>
          <a:endParaRPr lang="en-GB"/>
        </a:p>
      </dgm:t>
    </dgm:pt>
    <dgm:pt modelId="{5C855D8E-37DF-488B-86C5-DB006C44B3F8}">
      <dgm:prSet phldrT="[Text]" phldr="1"/>
      <dgm:spPr>
        <a:solidFill>
          <a:srgbClr val="07AD73"/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7CF820B7-1CE5-4519-A4B2-F1780FC3B178}" type="parTrans" cxnId="{C99E96DB-4257-4DE6-9A93-0681BDC7551B}">
      <dgm:prSet/>
      <dgm:spPr/>
      <dgm:t>
        <a:bodyPr/>
        <a:lstStyle/>
        <a:p>
          <a:endParaRPr lang="en-GB"/>
        </a:p>
      </dgm:t>
    </dgm:pt>
    <dgm:pt modelId="{40CB055F-B03E-42FA-8F85-C25B46AD51DD}" type="sibTrans" cxnId="{C99E96DB-4257-4DE6-9A93-0681BDC7551B}">
      <dgm:prSet/>
      <dgm:spPr/>
      <dgm:t>
        <a:bodyPr/>
        <a:lstStyle/>
        <a:p>
          <a:endParaRPr lang="en-GB"/>
        </a:p>
      </dgm:t>
    </dgm:pt>
    <dgm:pt modelId="{AE1D3C83-9956-4E9A-8807-C4E413D384FA}">
      <dgm:prSet phldrT="[Text]" phldr="1"/>
      <dgm:spPr>
        <a:solidFill>
          <a:srgbClr val="FF6200"/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3B4EA63B-3AD9-4696-8B03-B357A8E02646}" type="parTrans" cxnId="{F92C29F3-5201-4934-93E2-3E16B3130E4C}">
      <dgm:prSet/>
      <dgm:spPr/>
      <dgm:t>
        <a:bodyPr/>
        <a:lstStyle/>
        <a:p>
          <a:endParaRPr lang="en-GB"/>
        </a:p>
      </dgm:t>
    </dgm:pt>
    <dgm:pt modelId="{E21C333A-0E62-4375-BAFB-36895CEF741B}" type="sibTrans" cxnId="{F92C29F3-5201-4934-93E2-3E16B3130E4C}">
      <dgm:prSet/>
      <dgm:spPr/>
      <dgm:t>
        <a:bodyPr/>
        <a:lstStyle/>
        <a:p>
          <a:endParaRPr lang="en-GB"/>
        </a:p>
      </dgm:t>
    </dgm:pt>
    <dgm:pt modelId="{6D6ACDF4-4ABE-42A7-8895-6F0E557E9AF9}">
      <dgm:prSet phldrT="[Text]" phldr="1"/>
      <dgm:spPr>
        <a:solidFill>
          <a:srgbClr val="109ADB"/>
        </a:solidFill>
        <a:ln>
          <a:solidFill>
            <a:srgbClr val="109ADB"/>
          </a:solidFill>
        </a:ln>
      </dgm:spPr>
      <dgm:t>
        <a:bodyPr/>
        <a:lstStyle/>
        <a:p>
          <a:endParaRPr lang="en-GB"/>
        </a:p>
      </dgm:t>
    </dgm:pt>
    <dgm:pt modelId="{FBDFC365-A14D-4F01-A1C0-A5C71968DFB6}" type="parTrans" cxnId="{D4EA5B8F-524B-4563-872B-FDA6539EACB3}">
      <dgm:prSet/>
      <dgm:spPr/>
      <dgm:t>
        <a:bodyPr/>
        <a:lstStyle/>
        <a:p>
          <a:endParaRPr lang="en-GB"/>
        </a:p>
      </dgm:t>
    </dgm:pt>
    <dgm:pt modelId="{EC319DC5-E2FB-40EF-9513-9E433DC82919}" type="sibTrans" cxnId="{D4EA5B8F-524B-4563-872B-FDA6539EACB3}">
      <dgm:prSet/>
      <dgm:spPr/>
      <dgm:t>
        <a:bodyPr/>
        <a:lstStyle/>
        <a:p>
          <a:endParaRPr lang="en-GB"/>
        </a:p>
      </dgm:t>
    </dgm:pt>
    <dgm:pt modelId="{B65DF218-EFBD-43D1-82A0-8A17E5494998}" type="pres">
      <dgm:prSet presAssocID="{2AA2999C-04F6-43E1-B83F-46BCC4C046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30CC9F-556E-48FB-9639-68DE38E7D08D}" type="pres">
      <dgm:prSet presAssocID="{2AA2999C-04F6-43E1-B83F-46BCC4C046F6}" presName="matrix" presStyleCnt="0"/>
      <dgm:spPr/>
    </dgm:pt>
    <dgm:pt modelId="{979F67F4-CF38-4967-8760-4886CDB1F4BA}" type="pres">
      <dgm:prSet presAssocID="{2AA2999C-04F6-43E1-B83F-46BCC4C046F6}" presName="tile1" presStyleLbl="node1" presStyleIdx="0" presStyleCnt="4"/>
      <dgm:spPr/>
    </dgm:pt>
    <dgm:pt modelId="{9CCB8B45-6AA9-44C2-BE6B-D840D985EDB3}" type="pres">
      <dgm:prSet presAssocID="{2AA2999C-04F6-43E1-B83F-46BCC4C046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670B59-9F34-40AD-8F78-D40B57A6EB01}" type="pres">
      <dgm:prSet presAssocID="{2AA2999C-04F6-43E1-B83F-46BCC4C046F6}" presName="tile2" presStyleLbl="node1" presStyleIdx="1" presStyleCnt="4"/>
      <dgm:spPr/>
    </dgm:pt>
    <dgm:pt modelId="{E0C15FDD-6216-459D-97BD-D7943727A0D7}" type="pres">
      <dgm:prSet presAssocID="{2AA2999C-04F6-43E1-B83F-46BCC4C046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DD4584-BB73-4150-ABEE-EE62626F4A99}" type="pres">
      <dgm:prSet presAssocID="{2AA2999C-04F6-43E1-B83F-46BCC4C046F6}" presName="tile3" presStyleLbl="node1" presStyleIdx="2" presStyleCnt="4" custLinFactNeighborX="-304"/>
      <dgm:spPr/>
    </dgm:pt>
    <dgm:pt modelId="{BE5FC1FE-6E6E-40BD-AA37-B8EE105EA15A}" type="pres">
      <dgm:prSet presAssocID="{2AA2999C-04F6-43E1-B83F-46BCC4C046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737F6-FE1A-4158-B87C-2CC856F461F3}" type="pres">
      <dgm:prSet presAssocID="{2AA2999C-04F6-43E1-B83F-46BCC4C046F6}" presName="tile4" presStyleLbl="node1" presStyleIdx="3" presStyleCnt="4"/>
      <dgm:spPr/>
    </dgm:pt>
    <dgm:pt modelId="{87CCF54A-820D-4CFA-A77B-89CB2F2E78B4}" type="pres">
      <dgm:prSet presAssocID="{2AA2999C-04F6-43E1-B83F-46BCC4C046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BA7401-EE30-4909-8D97-209B98E6C627}" type="pres">
      <dgm:prSet presAssocID="{2AA2999C-04F6-43E1-B83F-46BCC4C046F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DF46820-9CCD-4B59-BF5B-60866024AB84}" type="presOf" srcId="{5C855D8E-37DF-488B-86C5-DB006C44B3F8}" destId="{D4670B59-9F34-40AD-8F78-D40B57A6EB01}" srcOrd="0" destOrd="0" presId="urn:microsoft.com/office/officeart/2005/8/layout/matrix1"/>
    <dgm:cxn modelId="{4AF6B127-D8B4-41B3-8164-A83C1411BAD5}" type="presOf" srcId="{D420909D-7CA3-4028-9786-952CCC691F7A}" destId="{9CCB8B45-6AA9-44C2-BE6B-D840D985EDB3}" srcOrd="1" destOrd="0" presId="urn:microsoft.com/office/officeart/2005/8/layout/matrix1"/>
    <dgm:cxn modelId="{5F1BBB31-4233-4149-9683-CAB8A86B1361}" type="presOf" srcId="{AE1D3C83-9956-4E9A-8807-C4E413D384FA}" destId="{22DD4584-BB73-4150-ABEE-EE62626F4A99}" srcOrd="0" destOrd="0" presId="urn:microsoft.com/office/officeart/2005/8/layout/matrix1"/>
    <dgm:cxn modelId="{3DB8C63B-9366-467A-8833-18239C183A3B}" type="presOf" srcId="{5C855D8E-37DF-488B-86C5-DB006C44B3F8}" destId="{E0C15FDD-6216-459D-97BD-D7943727A0D7}" srcOrd="1" destOrd="0" presId="urn:microsoft.com/office/officeart/2005/8/layout/matrix1"/>
    <dgm:cxn modelId="{0008C13E-8FBB-44E2-9A74-FD8584DB1AEE}" srcId="{2AA2999C-04F6-43E1-B83F-46BCC4C046F6}" destId="{CAB1A664-2B1D-4451-ACB6-90EB5690B00C}" srcOrd="0" destOrd="0" parTransId="{55BAB297-3973-434C-989A-B31BC113B7C8}" sibTransId="{10B6D3E9-19D1-44FA-98AB-5316E63E2FDD}"/>
    <dgm:cxn modelId="{1DBB9960-C164-4252-BF55-3EBB92558471}" type="presOf" srcId="{CAB1A664-2B1D-4451-ACB6-90EB5690B00C}" destId="{25BA7401-EE30-4909-8D97-209B98E6C627}" srcOrd="0" destOrd="0" presId="urn:microsoft.com/office/officeart/2005/8/layout/matrix1"/>
    <dgm:cxn modelId="{13A31154-0E7F-40C7-B147-7EA4A29B95DA}" type="presOf" srcId="{2AA2999C-04F6-43E1-B83F-46BCC4C046F6}" destId="{B65DF218-EFBD-43D1-82A0-8A17E5494998}" srcOrd="0" destOrd="0" presId="urn:microsoft.com/office/officeart/2005/8/layout/matrix1"/>
    <dgm:cxn modelId="{792F5E89-B001-41C8-8D5F-A130C7C7A040}" srcId="{CAB1A664-2B1D-4451-ACB6-90EB5690B00C}" destId="{D420909D-7CA3-4028-9786-952CCC691F7A}" srcOrd="0" destOrd="0" parTransId="{270AE423-354F-4E47-A10A-7200BA689990}" sibTransId="{27DB7BEA-6792-4DE6-BD16-62465A0CC001}"/>
    <dgm:cxn modelId="{D4EA5B8F-524B-4563-872B-FDA6539EACB3}" srcId="{CAB1A664-2B1D-4451-ACB6-90EB5690B00C}" destId="{6D6ACDF4-4ABE-42A7-8895-6F0E557E9AF9}" srcOrd="3" destOrd="0" parTransId="{FBDFC365-A14D-4F01-A1C0-A5C71968DFB6}" sibTransId="{EC319DC5-E2FB-40EF-9513-9E433DC82919}"/>
    <dgm:cxn modelId="{C36E109F-0F3E-4DAD-B845-6C3F12B1AE49}" type="presOf" srcId="{6D6ACDF4-4ABE-42A7-8895-6F0E557E9AF9}" destId="{8FE737F6-FE1A-4158-B87C-2CC856F461F3}" srcOrd="0" destOrd="0" presId="urn:microsoft.com/office/officeart/2005/8/layout/matrix1"/>
    <dgm:cxn modelId="{453377A4-1EA8-456F-9423-C39C6C06D218}" type="presOf" srcId="{D420909D-7CA3-4028-9786-952CCC691F7A}" destId="{979F67F4-CF38-4967-8760-4886CDB1F4BA}" srcOrd="0" destOrd="0" presId="urn:microsoft.com/office/officeart/2005/8/layout/matrix1"/>
    <dgm:cxn modelId="{1AFC6EAB-0EA2-4025-8C28-D2FD9A616381}" type="presOf" srcId="{6D6ACDF4-4ABE-42A7-8895-6F0E557E9AF9}" destId="{87CCF54A-820D-4CFA-A77B-89CB2F2E78B4}" srcOrd="1" destOrd="0" presId="urn:microsoft.com/office/officeart/2005/8/layout/matrix1"/>
    <dgm:cxn modelId="{0AEAFCBF-B26E-4E1F-8B9E-209EAED26B1B}" type="presOf" srcId="{AE1D3C83-9956-4E9A-8807-C4E413D384FA}" destId="{BE5FC1FE-6E6E-40BD-AA37-B8EE105EA15A}" srcOrd="1" destOrd="0" presId="urn:microsoft.com/office/officeart/2005/8/layout/matrix1"/>
    <dgm:cxn modelId="{C99E96DB-4257-4DE6-9A93-0681BDC7551B}" srcId="{CAB1A664-2B1D-4451-ACB6-90EB5690B00C}" destId="{5C855D8E-37DF-488B-86C5-DB006C44B3F8}" srcOrd="1" destOrd="0" parTransId="{7CF820B7-1CE5-4519-A4B2-F1780FC3B178}" sibTransId="{40CB055F-B03E-42FA-8F85-C25B46AD51DD}"/>
    <dgm:cxn modelId="{F92C29F3-5201-4934-93E2-3E16B3130E4C}" srcId="{CAB1A664-2B1D-4451-ACB6-90EB5690B00C}" destId="{AE1D3C83-9956-4E9A-8807-C4E413D384FA}" srcOrd="2" destOrd="0" parTransId="{3B4EA63B-3AD9-4696-8B03-B357A8E02646}" sibTransId="{E21C333A-0E62-4375-BAFB-36895CEF741B}"/>
    <dgm:cxn modelId="{45357229-9E3E-422C-A5BB-B4F6D7D94109}" type="presParOf" srcId="{B65DF218-EFBD-43D1-82A0-8A17E5494998}" destId="{1F30CC9F-556E-48FB-9639-68DE38E7D08D}" srcOrd="0" destOrd="0" presId="urn:microsoft.com/office/officeart/2005/8/layout/matrix1"/>
    <dgm:cxn modelId="{CBAD0D83-9BCF-4511-A374-176D7CFEBF85}" type="presParOf" srcId="{1F30CC9F-556E-48FB-9639-68DE38E7D08D}" destId="{979F67F4-CF38-4967-8760-4886CDB1F4BA}" srcOrd="0" destOrd="0" presId="urn:microsoft.com/office/officeart/2005/8/layout/matrix1"/>
    <dgm:cxn modelId="{CBF6F974-5277-4FCD-8526-AB028446A773}" type="presParOf" srcId="{1F30CC9F-556E-48FB-9639-68DE38E7D08D}" destId="{9CCB8B45-6AA9-44C2-BE6B-D840D985EDB3}" srcOrd="1" destOrd="0" presId="urn:microsoft.com/office/officeart/2005/8/layout/matrix1"/>
    <dgm:cxn modelId="{9E682A1F-F7E1-4624-BEA3-89BADDFFF1FB}" type="presParOf" srcId="{1F30CC9F-556E-48FB-9639-68DE38E7D08D}" destId="{D4670B59-9F34-40AD-8F78-D40B57A6EB01}" srcOrd="2" destOrd="0" presId="urn:microsoft.com/office/officeart/2005/8/layout/matrix1"/>
    <dgm:cxn modelId="{16CFC343-8822-449B-B102-13EB669D60CA}" type="presParOf" srcId="{1F30CC9F-556E-48FB-9639-68DE38E7D08D}" destId="{E0C15FDD-6216-459D-97BD-D7943727A0D7}" srcOrd="3" destOrd="0" presId="urn:microsoft.com/office/officeart/2005/8/layout/matrix1"/>
    <dgm:cxn modelId="{11E997DD-593A-4B9B-81AE-580A66C6CE9F}" type="presParOf" srcId="{1F30CC9F-556E-48FB-9639-68DE38E7D08D}" destId="{22DD4584-BB73-4150-ABEE-EE62626F4A99}" srcOrd="4" destOrd="0" presId="urn:microsoft.com/office/officeart/2005/8/layout/matrix1"/>
    <dgm:cxn modelId="{29A5333A-BDCC-40FB-B791-47EAF42D588A}" type="presParOf" srcId="{1F30CC9F-556E-48FB-9639-68DE38E7D08D}" destId="{BE5FC1FE-6E6E-40BD-AA37-B8EE105EA15A}" srcOrd="5" destOrd="0" presId="urn:microsoft.com/office/officeart/2005/8/layout/matrix1"/>
    <dgm:cxn modelId="{5202A7FE-10F9-47B9-923E-4D3B4D4A4F37}" type="presParOf" srcId="{1F30CC9F-556E-48FB-9639-68DE38E7D08D}" destId="{8FE737F6-FE1A-4158-B87C-2CC856F461F3}" srcOrd="6" destOrd="0" presId="urn:microsoft.com/office/officeart/2005/8/layout/matrix1"/>
    <dgm:cxn modelId="{A595DCEE-A62B-485F-B6A3-A7DB2700794E}" type="presParOf" srcId="{1F30CC9F-556E-48FB-9639-68DE38E7D08D}" destId="{87CCF54A-820D-4CFA-A77B-89CB2F2E78B4}" srcOrd="7" destOrd="0" presId="urn:microsoft.com/office/officeart/2005/8/layout/matrix1"/>
    <dgm:cxn modelId="{C14BF7EF-2158-4AE7-969F-102FF91F535E}" type="presParOf" srcId="{B65DF218-EFBD-43D1-82A0-8A17E5494998}" destId="{25BA7401-EE30-4909-8D97-209B98E6C6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5B67B-6D26-C647-A83C-DFAF470C4955}" type="doc">
      <dgm:prSet loTypeId="urn:microsoft.com/office/officeart/2008/layout/AscendingPictureAccentProcess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F3B79F9-8018-6946-B330-5C57885AA91F}">
      <dgm:prSet phldrT="[Text]" custT="1"/>
      <dgm:spPr>
        <a:xfrm>
          <a:off x="1461641" y="3630844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800" b="1" u="sng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Online modules</a:t>
          </a:r>
        </a:p>
      </dgm:t>
    </dgm:pt>
    <dgm:pt modelId="{D0690A99-235D-2D40-A69D-CF553A6C95AA}" type="parTrans" cxnId="{BB9153EE-2E7F-6A4E-9B24-32BDA5AA59BF}">
      <dgm:prSet/>
      <dgm:spPr/>
      <dgm:t>
        <a:bodyPr/>
        <a:lstStyle/>
        <a:p>
          <a:endParaRPr lang="en-GB"/>
        </a:p>
      </dgm:t>
    </dgm:pt>
    <dgm:pt modelId="{31197302-267B-DD4B-B2F7-8724D0B68066}" type="sibTrans" cxnId="{BB9153EE-2E7F-6A4E-9B24-32BDA5AA59BF}">
      <dgm:prSet/>
      <dgm:spPr>
        <a:xfrm>
          <a:off x="763530" y="2968864"/>
          <a:ext cx="1167408" cy="116732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250B883D-550E-8E43-8799-E1E7BB1D6E23}">
      <dgm:prSet phldrT="[Text]"/>
      <dgm:spPr>
        <a:xfrm>
          <a:off x="3081421" y="2754113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u="sng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Peer discussion</a:t>
          </a:r>
        </a:p>
      </dgm:t>
    </dgm:pt>
    <dgm:pt modelId="{EA02090B-2C56-6644-86C8-6F74B2F1A379}" type="parTrans" cxnId="{E4AD939D-EEF4-2C49-A969-DC4EC0AB42C4}">
      <dgm:prSet/>
      <dgm:spPr/>
      <dgm:t>
        <a:bodyPr/>
        <a:lstStyle/>
        <a:p>
          <a:endParaRPr lang="en-GB"/>
        </a:p>
      </dgm:t>
    </dgm:pt>
    <dgm:pt modelId="{FDEA5646-A82E-3146-90FD-6CEF7447F103}" type="sibTrans" cxnId="{E4AD939D-EEF4-2C49-A969-DC4EC0AB42C4}">
      <dgm:prSet/>
      <dgm:spPr>
        <a:xfrm>
          <a:off x="2383310" y="2092133"/>
          <a:ext cx="1167408" cy="1167326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81"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0AF68CEA-573E-AE41-AB6A-32D28ADDCD19}">
      <dgm:prSet phldrT="[Text]"/>
      <dgm:spPr>
        <a:xfrm>
          <a:off x="3825060" y="1424383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0" i="0" u="sng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Thematic seminars</a:t>
          </a:r>
          <a:endParaRPr lang="en-GB" b="1" u="sng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 Light" panose="020F0302020204030204"/>
            <a:ea typeface="+mn-ea"/>
            <a:cs typeface="+mn-cs"/>
          </a:endParaRPr>
        </a:p>
      </dgm:t>
    </dgm:pt>
    <dgm:pt modelId="{AC8DA82E-1A3E-5943-A3E0-2D9CFD9386F2}" type="parTrans" cxnId="{36282E52-9097-9B42-83FA-5C1AFE1CE1F8}">
      <dgm:prSet/>
      <dgm:spPr/>
      <dgm:t>
        <a:bodyPr/>
        <a:lstStyle/>
        <a:p>
          <a:endParaRPr lang="en-GB"/>
        </a:p>
      </dgm:t>
    </dgm:pt>
    <dgm:pt modelId="{92195528-E44E-CE43-ABB6-9BA9E7148904}" type="sibTrans" cxnId="{36282E52-9097-9B42-83FA-5C1AFE1CE1F8}">
      <dgm:prSet/>
      <dgm:spPr>
        <a:xfrm>
          <a:off x="3126950" y="762403"/>
          <a:ext cx="1167408" cy="1167326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21"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3D8F9447-183A-4B48-B08C-57650BE819D9}" type="pres">
      <dgm:prSet presAssocID="{12B5B67B-6D26-C647-A83C-DFAF470C4955}" presName="Name0" presStyleCnt="0">
        <dgm:presLayoutVars>
          <dgm:chMax val="7"/>
          <dgm:chPref val="7"/>
          <dgm:dir/>
        </dgm:presLayoutVars>
      </dgm:prSet>
      <dgm:spPr/>
    </dgm:pt>
    <dgm:pt modelId="{8F4525A9-E844-E44E-B4D3-0337AD1FEF55}" type="pres">
      <dgm:prSet presAssocID="{12B5B67B-6D26-C647-A83C-DFAF470C4955}" presName="dot1" presStyleLbl="alignNode1" presStyleIdx="0" presStyleCnt="12"/>
      <dgm:spPr>
        <a:xfrm>
          <a:off x="2481373" y="3192845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49165CD-6126-2B42-A838-5821F2652830}" type="pres">
      <dgm:prSet presAssocID="{12B5B67B-6D26-C647-A83C-DFAF470C4955}" presName="dot2" presStyleLbl="alignNode1" presStyleIdx="1" presStyleCnt="12"/>
      <dgm:spPr>
        <a:xfrm>
          <a:off x="2261316" y="3298778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F13CD7E-1DB1-CF4E-B890-1850B6D83980}" type="pres">
      <dgm:prSet presAssocID="{12B5B67B-6D26-C647-A83C-DFAF470C4955}" presName="dot3" presStyleLbl="alignNode1" presStyleIdx="2" presStyleCnt="12"/>
      <dgm:spPr>
        <a:xfrm>
          <a:off x="2030753" y="3382453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2B729D4-B6A7-4640-8FA9-1643A52E6F33}" type="pres">
      <dgm:prSet presAssocID="{12B5B67B-6D26-C647-A83C-DFAF470C4955}" presName="dot4" presStyleLbl="alignNode1" presStyleIdx="3" presStyleCnt="12"/>
      <dgm:spPr>
        <a:xfrm>
          <a:off x="3537878" y="1966575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80D3D42-AE28-1C49-ABBC-A5DD0B206656}" type="pres">
      <dgm:prSet presAssocID="{12B5B67B-6D26-C647-A83C-DFAF470C4955}" presName="dot5" presStyleLbl="alignNode1" presStyleIdx="4" presStyleCnt="12"/>
      <dgm:spPr>
        <a:xfrm>
          <a:off x="3449155" y="2182151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0290E30-C80B-AF4D-9B41-FAB55D224DD3}" type="pres">
      <dgm:prSet presAssocID="{12B5B67B-6D26-C647-A83C-DFAF470C4955}" presName="dotArrow1" presStyleLbl="alignNode1" presStyleIdx="5" presStyleCnt="12"/>
      <dgm:spPr>
        <a:xfrm>
          <a:off x="3386115" y="343777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0CC6078-21AC-1349-AB44-006726BCC257}" type="pres">
      <dgm:prSet presAssocID="{12B5B67B-6D26-C647-A83C-DFAF470C4955}" presName="dotArrow2" presStyleLbl="alignNode1" presStyleIdx="6" presStyleCnt="12"/>
      <dgm:spPr>
        <a:xfrm>
          <a:off x="3548385" y="240729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CDC76B7-297C-8041-B50A-94E007C088BD}" type="pres">
      <dgm:prSet presAssocID="{12B5B67B-6D26-C647-A83C-DFAF470C4955}" presName="dotArrow3" presStyleLbl="alignNode1" presStyleIdx="7" presStyleCnt="12"/>
      <dgm:spPr>
        <a:xfrm>
          <a:off x="3710654" y="137681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9E899F6-7EDF-6B43-8B4B-F7352E280C56}" type="pres">
      <dgm:prSet presAssocID="{12B5B67B-6D26-C647-A83C-DFAF470C4955}" presName="dotArrow4" presStyleLbl="alignNode1" presStyleIdx="8" presStyleCnt="12"/>
      <dgm:spPr>
        <a:xfrm>
          <a:off x="3872924" y="240729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E7B5ECF-D83A-3442-A42A-5198895E9697}" type="pres">
      <dgm:prSet presAssocID="{12B5B67B-6D26-C647-A83C-DFAF470C4955}" presName="dotArrow5" presStyleLbl="alignNode1" presStyleIdx="9" presStyleCnt="12"/>
      <dgm:spPr>
        <a:xfrm>
          <a:off x="4035194" y="343777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27A4D47-9103-3544-B1B9-17DB521241D8}" type="pres">
      <dgm:prSet presAssocID="{12B5B67B-6D26-C647-A83C-DFAF470C4955}" presName="dotArrow6" presStyleLbl="alignNode1" presStyleIdx="10" presStyleCnt="12"/>
      <dgm:spPr>
        <a:xfrm>
          <a:off x="3710654" y="354906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594BE38-3041-7640-A618-77EDF9AA573E}" type="pres">
      <dgm:prSet presAssocID="{12B5B67B-6D26-C647-A83C-DFAF470C4955}" presName="dotArrow7" presStyleLbl="alignNode1" presStyleIdx="11" presStyleCnt="12"/>
      <dgm:spPr>
        <a:xfrm>
          <a:off x="3710654" y="572543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44536C8-C155-A94A-A1BA-5BD4F2BA0AFE}" type="pres">
      <dgm:prSet presAssocID="{3F3B79F9-8018-6946-B330-5C57885AA91F}" presName="parTx1" presStyleLbl="node1" presStyleIdx="0" presStyleCnt="3"/>
      <dgm:spPr/>
    </dgm:pt>
    <dgm:pt modelId="{67A08D67-7235-7D42-BCDD-F3BADE450E0A}" type="pres">
      <dgm:prSet presAssocID="{31197302-267B-DD4B-B2F7-8724D0B68066}" presName="picture1" presStyleCnt="0"/>
      <dgm:spPr/>
    </dgm:pt>
    <dgm:pt modelId="{3EF37949-ED1C-1942-9146-E97174B60384}" type="pres">
      <dgm:prSet presAssocID="{31197302-267B-DD4B-B2F7-8724D0B68066}" presName="imageRepeatNode" presStyleLbl="fgImgPlace1" presStyleIdx="0" presStyleCnt="3"/>
      <dgm:spPr/>
    </dgm:pt>
    <dgm:pt modelId="{00670152-2ABA-CF40-9E0B-62C63E558534}" type="pres">
      <dgm:prSet presAssocID="{250B883D-550E-8E43-8799-E1E7BB1D6E23}" presName="parTx2" presStyleLbl="node1" presStyleIdx="1" presStyleCnt="3"/>
      <dgm:spPr/>
    </dgm:pt>
    <dgm:pt modelId="{0C7A4E40-9CE3-1A47-9B97-0A05CDCB8299}" type="pres">
      <dgm:prSet presAssocID="{FDEA5646-A82E-3146-90FD-6CEF7447F103}" presName="picture2" presStyleCnt="0"/>
      <dgm:spPr/>
    </dgm:pt>
    <dgm:pt modelId="{41F6C30F-727D-0142-B2A5-2D7077DC7082}" type="pres">
      <dgm:prSet presAssocID="{FDEA5646-A82E-3146-90FD-6CEF7447F103}" presName="imageRepeatNode" presStyleLbl="fgImgPlace1" presStyleIdx="1" presStyleCnt="3"/>
      <dgm:spPr/>
    </dgm:pt>
    <dgm:pt modelId="{3DFFE2E0-2818-3841-99D0-4CE8835ED12A}" type="pres">
      <dgm:prSet presAssocID="{0AF68CEA-573E-AE41-AB6A-32D28ADDCD19}" presName="parTx3" presStyleLbl="node1" presStyleIdx="2" presStyleCnt="3"/>
      <dgm:spPr/>
    </dgm:pt>
    <dgm:pt modelId="{DF28E269-C385-5548-998A-127A4074AB21}" type="pres">
      <dgm:prSet presAssocID="{92195528-E44E-CE43-ABB6-9BA9E7148904}" presName="picture3" presStyleCnt="0"/>
      <dgm:spPr/>
    </dgm:pt>
    <dgm:pt modelId="{A3834A22-33B3-364C-8D9D-F70EF44C46E1}" type="pres">
      <dgm:prSet presAssocID="{92195528-E44E-CE43-ABB6-9BA9E7148904}" presName="imageRepeatNode" presStyleLbl="fgImgPlace1" presStyleIdx="2" presStyleCnt="3"/>
      <dgm:spPr/>
    </dgm:pt>
  </dgm:ptLst>
  <dgm:cxnLst>
    <dgm:cxn modelId="{59BFCB3F-E620-E140-9ACD-C710276C7EEF}" type="presOf" srcId="{0AF68CEA-573E-AE41-AB6A-32D28ADDCD19}" destId="{3DFFE2E0-2818-3841-99D0-4CE8835ED12A}" srcOrd="0" destOrd="0" presId="urn:microsoft.com/office/officeart/2008/layout/AscendingPictureAccentProcess"/>
    <dgm:cxn modelId="{36282E52-9097-9B42-83FA-5C1AFE1CE1F8}" srcId="{12B5B67B-6D26-C647-A83C-DFAF470C4955}" destId="{0AF68CEA-573E-AE41-AB6A-32D28ADDCD19}" srcOrd="2" destOrd="0" parTransId="{AC8DA82E-1A3E-5943-A3E0-2D9CFD9386F2}" sibTransId="{92195528-E44E-CE43-ABB6-9BA9E7148904}"/>
    <dgm:cxn modelId="{3A75F853-DEF4-184E-B99B-ADB948FB41C1}" type="presOf" srcId="{250B883D-550E-8E43-8799-E1E7BB1D6E23}" destId="{00670152-2ABA-CF40-9E0B-62C63E558534}" srcOrd="0" destOrd="0" presId="urn:microsoft.com/office/officeart/2008/layout/AscendingPictureAccentProcess"/>
    <dgm:cxn modelId="{04E0E777-4CB2-CB48-B343-B80D69F176A3}" type="presOf" srcId="{31197302-267B-DD4B-B2F7-8724D0B68066}" destId="{3EF37949-ED1C-1942-9146-E97174B60384}" srcOrd="0" destOrd="0" presId="urn:microsoft.com/office/officeart/2008/layout/AscendingPictureAccentProcess"/>
    <dgm:cxn modelId="{D99BCE86-F95B-F340-A3AC-C957296E6C58}" type="presOf" srcId="{92195528-E44E-CE43-ABB6-9BA9E7148904}" destId="{A3834A22-33B3-364C-8D9D-F70EF44C46E1}" srcOrd="0" destOrd="0" presId="urn:microsoft.com/office/officeart/2008/layout/AscendingPictureAccentProcess"/>
    <dgm:cxn modelId="{9D5CE297-9DAB-9743-9E53-B1439C197AA5}" type="presOf" srcId="{3F3B79F9-8018-6946-B330-5C57885AA91F}" destId="{644536C8-C155-A94A-A1BA-5BD4F2BA0AFE}" srcOrd="0" destOrd="0" presId="urn:microsoft.com/office/officeart/2008/layout/AscendingPictureAccentProcess"/>
    <dgm:cxn modelId="{0746F19C-E7B6-DA4A-B5BF-B7456B6B8DA2}" type="presOf" srcId="{12B5B67B-6D26-C647-A83C-DFAF470C4955}" destId="{3D8F9447-183A-4B48-B08C-57650BE819D9}" srcOrd="0" destOrd="0" presId="urn:microsoft.com/office/officeart/2008/layout/AscendingPictureAccentProcess"/>
    <dgm:cxn modelId="{E4AD939D-EEF4-2C49-A969-DC4EC0AB42C4}" srcId="{12B5B67B-6D26-C647-A83C-DFAF470C4955}" destId="{250B883D-550E-8E43-8799-E1E7BB1D6E23}" srcOrd="1" destOrd="0" parTransId="{EA02090B-2C56-6644-86C8-6F74B2F1A379}" sibTransId="{FDEA5646-A82E-3146-90FD-6CEF7447F103}"/>
    <dgm:cxn modelId="{BDAEF3CF-DD8F-6B4C-934C-C5C5C142789A}" type="presOf" srcId="{FDEA5646-A82E-3146-90FD-6CEF7447F103}" destId="{41F6C30F-727D-0142-B2A5-2D7077DC7082}" srcOrd="0" destOrd="0" presId="urn:microsoft.com/office/officeart/2008/layout/AscendingPictureAccentProcess"/>
    <dgm:cxn modelId="{BB9153EE-2E7F-6A4E-9B24-32BDA5AA59BF}" srcId="{12B5B67B-6D26-C647-A83C-DFAF470C4955}" destId="{3F3B79F9-8018-6946-B330-5C57885AA91F}" srcOrd="0" destOrd="0" parTransId="{D0690A99-235D-2D40-A69D-CF553A6C95AA}" sibTransId="{31197302-267B-DD4B-B2F7-8724D0B68066}"/>
    <dgm:cxn modelId="{3591336E-0771-D640-B114-4E81E523B2ED}" type="presParOf" srcId="{3D8F9447-183A-4B48-B08C-57650BE819D9}" destId="{8F4525A9-E844-E44E-B4D3-0337AD1FEF55}" srcOrd="0" destOrd="0" presId="urn:microsoft.com/office/officeart/2008/layout/AscendingPictureAccentProcess"/>
    <dgm:cxn modelId="{70E92067-EBA8-C445-8749-FED5DA210957}" type="presParOf" srcId="{3D8F9447-183A-4B48-B08C-57650BE819D9}" destId="{649165CD-6126-2B42-A838-5821F2652830}" srcOrd="1" destOrd="0" presId="urn:microsoft.com/office/officeart/2008/layout/AscendingPictureAccentProcess"/>
    <dgm:cxn modelId="{32FFADFD-91A5-C941-9375-40CF47358DCD}" type="presParOf" srcId="{3D8F9447-183A-4B48-B08C-57650BE819D9}" destId="{4F13CD7E-1DB1-CF4E-B890-1850B6D83980}" srcOrd="2" destOrd="0" presId="urn:microsoft.com/office/officeart/2008/layout/AscendingPictureAccentProcess"/>
    <dgm:cxn modelId="{20AA5B94-305B-7D43-951C-186004BD370C}" type="presParOf" srcId="{3D8F9447-183A-4B48-B08C-57650BE819D9}" destId="{42B729D4-B6A7-4640-8FA9-1643A52E6F33}" srcOrd="3" destOrd="0" presId="urn:microsoft.com/office/officeart/2008/layout/AscendingPictureAccentProcess"/>
    <dgm:cxn modelId="{51A65538-9867-8749-A893-5D3AFD4FCA9A}" type="presParOf" srcId="{3D8F9447-183A-4B48-B08C-57650BE819D9}" destId="{480D3D42-AE28-1C49-ABBC-A5DD0B206656}" srcOrd="4" destOrd="0" presId="urn:microsoft.com/office/officeart/2008/layout/AscendingPictureAccentProcess"/>
    <dgm:cxn modelId="{BA4CA4A5-7562-FA4D-8D14-96D0E9199D9A}" type="presParOf" srcId="{3D8F9447-183A-4B48-B08C-57650BE819D9}" destId="{90290E30-C80B-AF4D-9B41-FAB55D224DD3}" srcOrd="5" destOrd="0" presId="urn:microsoft.com/office/officeart/2008/layout/AscendingPictureAccentProcess"/>
    <dgm:cxn modelId="{5CB69070-C1E1-D546-8B6B-5807C5AEE99E}" type="presParOf" srcId="{3D8F9447-183A-4B48-B08C-57650BE819D9}" destId="{A0CC6078-21AC-1349-AB44-006726BCC257}" srcOrd="6" destOrd="0" presId="urn:microsoft.com/office/officeart/2008/layout/AscendingPictureAccentProcess"/>
    <dgm:cxn modelId="{8D6D7F14-5A28-7C4A-BF13-B65F9ED907B5}" type="presParOf" srcId="{3D8F9447-183A-4B48-B08C-57650BE819D9}" destId="{7CDC76B7-297C-8041-B50A-94E007C088BD}" srcOrd="7" destOrd="0" presId="urn:microsoft.com/office/officeart/2008/layout/AscendingPictureAccentProcess"/>
    <dgm:cxn modelId="{1F7B7E1E-05D7-344B-B24E-F417EED8D62C}" type="presParOf" srcId="{3D8F9447-183A-4B48-B08C-57650BE819D9}" destId="{A9E899F6-7EDF-6B43-8B4B-F7352E280C56}" srcOrd="8" destOrd="0" presId="urn:microsoft.com/office/officeart/2008/layout/AscendingPictureAccentProcess"/>
    <dgm:cxn modelId="{33E52025-3506-2748-9658-997B27A7E7A7}" type="presParOf" srcId="{3D8F9447-183A-4B48-B08C-57650BE819D9}" destId="{9E7B5ECF-D83A-3442-A42A-5198895E9697}" srcOrd="9" destOrd="0" presId="urn:microsoft.com/office/officeart/2008/layout/AscendingPictureAccentProcess"/>
    <dgm:cxn modelId="{B7999150-8F89-8146-96F5-C9B3AFC6484C}" type="presParOf" srcId="{3D8F9447-183A-4B48-B08C-57650BE819D9}" destId="{F27A4D47-9103-3544-B1B9-17DB521241D8}" srcOrd="10" destOrd="0" presId="urn:microsoft.com/office/officeart/2008/layout/AscendingPictureAccentProcess"/>
    <dgm:cxn modelId="{1163F633-123A-4544-AA0C-850A5CDA8C4C}" type="presParOf" srcId="{3D8F9447-183A-4B48-B08C-57650BE819D9}" destId="{0594BE38-3041-7640-A618-77EDF9AA573E}" srcOrd="11" destOrd="0" presId="urn:microsoft.com/office/officeart/2008/layout/AscendingPictureAccentProcess"/>
    <dgm:cxn modelId="{9824F4E4-EEAA-0544-A701-95AF12963ECB}" type="presParOf" srcId="{3D8F9447-183A-4B48-B08C-57650BE819D9}" destId="{644536C8-C155-A94A-A1BA-5BD4F2BA0AFE}" srcOrd="12" destOrd="0" presId="urn:microsoft.com/office/officeart/2008/layout/AscendingPictureAccentProcess"/>
    <dgm:cxn modelId="{1AEACD28-2F7A-A841-9250-AAA34D6CF020}" type="presParOf" srcId="{3D8F9447-183A-4B48-B08C-57650BE819D9}" destId="{67A08D67-7235-7D42-BCDD-F3BADE450E0A}" srcOrd="13" destOrd="0" presId="urn:microsoft.com/office/officeart/2008/layout/AscendingPictureAccentProcess"/>
    <dgm:cxn modelId="{4744DCD8-72F5-F644-A947-63E78614414B}" type="presParOf" srcId="{67A08D67-7235-7D42-BCDD-F3BADE450E0A}" destId="{3EF37949-ED1C-1942-9146-E97174B60384}" srcOrd="0" destOrd="0" presId="urn:microsoft.com/office/officeart/2008/layout/AscendingPictureAccentProcess"/>
    <dgm:cxn modelId="{B710177F-629B-3942-BB52-4ACC25EB4CBA}" type="presParOf" srcId="{3D8F9447-183A-4B48-B08C-57650BE819D9}" destId="{00670152-2ABA-CF40-9E0B-62C63E558534}" srcOrd="14" destOrd="0" presId="urn:microsoft.com/office/officeart/2008/layout/AscendingPictureAccentProcess"/>
    <dgm:cxn modelId="{CDF53A30-3EB0-2441-99EB-5E687817B697}" type="presParOf" srcId="{3D8F9447-183A-4B48-B08C-57650BE819D9}" destId="{0C7A4E40-9CE3-1A47-9B97-0A05CDCB8299}" srcOrd="15" destOrd="0" presId="urn:microsoft.com/office/officeart/2008/layout/AscendingPictureAccentProcess"/>
    <dgm:cxn modelId="{7B69B888-78E3-724B-998A-C978EF390293}" type="presParOf" srcId="{0C7A4E40-9CE3-1A47-9B97-0A05CDCB8299}" destId="{41F6C30F-727D-0142-B2A5-2D7077DC7082}" srcOrd="0" destOrd="0" presId="urn:microsoft.com/office/officeart/2008/layout/AscendingPictureAccentProcess"/>
    <dgm:cxn modelId="{4F474A91-219A-DF43-AB3A-E3E72E5E99B9}" type="presParOf" srcId="{3D8F9447-183A-4B48-B08C-57650BE819D9}" destId="{3DFFE2E0-2818-3841-99D0-4CE8835ED12A}" srcOrd="16" destOrd="0" presId="urn:microsoft.com/office/officeart/2008/layout/AscendingPictureAccentProcess"/>
    <dgm:cxn modelId="{C6014B6D-EBDD-0941-A253-1D9445081D1E}" type="presParOf" srcId="{3D8F9447-183A-4B48-B08C-57650BE819D9}" destId="{DF28E269-C385-5548-998A-127A4074AB21}" srcOrd="17" destOrd="0" presId="urn:microsoft.com/office/officeart/2008/layout/AscendingPictureAccentProcess"/>
    <dgm:cxn modelId="{B79C5ADF-EBFF-4C43-BA97-F7121196E582}" type="presParOf" srcId="{DF28E269-C385-5548-998A-127A4074AB21}" destId="{A3834A22-33B3-364C-8D9D-F70EF44C46E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F67F4-CF38-4967-8760-4886CDB1F4BA}">
      <dsp:nvSpPr>
        <dsp:cNvPr id="0" name=""/>
        <dsp:cNvSpPr/>
      </dsp:nvSpPr>
      <dsp:spPr>
        <a:xfrm rot="16200000">
          <a:off x="481297" y="-481297"/>
          <a:ext cx="1925190" cy="2887784"/>
        </a:xfrm>
        <a:prstGeom prst="round1Rect">
          <a:avLst/>
        </a:prstGeom>
        <a:solidFill>
          <a:srgbClr val="0052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 rot="5400000">
        <a:off x="-1" y="1"/>
        <a:ext cx="2887784" cy="1443892"/>
      </dsp:txXfrm>
    </dsp:sp>
    <dsp:sp modelId="{D4670B59-9F34-40AD-8F78-D40B57A6EB01}">
      <dsp:nvSpPr>
        <dsp:cNvPr id="0" name=""/>
        <dsp:cNvSpPr/>
      </dsp:nvSpPr>
      <dsp:spPr>
        <a:xfrm>
          <a:off x="2887784" y="0"/>
          <a:ext cx="2887784" cy="1925190"/>
        </a:xfrm>
        <a:prstGeom prst="round1Rect">
          <a:avLst/>
        </a:prstGeom>
        <a:solidFill>
          <a:srgbClr val="07AD7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>
        <a:off x="2887784" y="0"/>
        <a:ext cx="2887784" cy="1443892"/>
      </dsp:txXfrm>
    </dsp:sp>
    <dsp:sp modelId="{22DD4584-BB73-4150-ABEE-EE62626F4A99}">
      <dsp:nvSpPr>
        <dsp:cNvPr id="0" name=""/>
        <dsp:cNvSpPr/>
      </dsp:nvSpPr>
      <dsp:spPr>
        <a:xfrm rot="10800000">
          <a:off x="0" y="1925190"/>
          <a:ext cx="2887784" cy="1925190"/>
        </a:xfrm>
        <a:prstGeom prst="round1Rect">
          <a:avLst/>
        </a:prstGeom>
        <a:solidFill>
          <a:srgbClr val="FF62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 dirty="0"/>
        </a:p>
      </dsp:txBody>
      <dsp:txXfrm rot="10800000">
        <a:off x="0" y="2406487"/>
        <a:ext cx="2887784" cy="1443892"/>
      </dsp:txXfrm>
    </dsp:sp>
    <dsp:sp modelId="{8FE737F6-FE1A-4158-B87C-2CC856F461F3}">
      <dsp:nvSpPr>
        <dsp:cNvPr id="0" name=""/>
        <dsp:cNvSpPr/>
      </dsp:nvSpPr>
      <dsp:spPr>
        <a:xfrm rot="5400000">
          <a:off x="3369081" y="1443892"/>
          <a:ext cx="1925190" cy="2887784"/>
        </a:xfrm>
        <a:prstGeom prst="round1Rect">
          <a:avLst/>
        </a:prstGeom>
        <a:solidFill>
          <a:srgbClr val="109ADB"/>
        </a:solidFill>
        <a:ln w="25400" cap="flat" cmpd="sng" algn="ctr">
          <a:solidFill>
            <a:srgbClr val="109AD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200" kern="1200"/>
        </a:p>
      </dsp:txBody>
      <dsp:txXfrm rot="-5400000">
        <a:off x="2887784" y="2406487"/>
        <a:ext cx="2887784" cy="1443892"/>
      </dsp:txXfrm>
    </dsp:sp>
    <dsp:sp modelId="{25BA7401-EE30-4909-8D97-209B98E6C627}">
      <dsp:nvSpPr>
        <dsp:cNvPr id="0" name=""/>
        <dsp:cNvSpPr/>
      </dsp:nvSpPr>
      <dsp:spPr>
        <a:xfrm>
          <a:off x="2021449" y="1443892"/>
          <a:ext cx="1732670" cy="96259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2068439" y="1490882"/>
        <a:ext cx="1638690" cy="86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525A9-E844-E44E-B4D3-0337AD1FEF55}">
      <dsp:nvSpPr>
        <dsp:cNvPr id="0" name=""/>
        <dsp:cNvSpPr/>
      </dsp:nvSpPr>
      <dsp:spPr>
        <a:xfrm>
          <a:off x="2481373" y="3192845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65CD-6126-2B42-A838-5821F2652830}">
      <dsp:nvSpPr>
        <dsp:cNvPr id="0" name=""/>
        <dsp:cNvSpPr/>
      </dsp:nvSpPr>
      <dsp:spPr>
        <a:xfrm>
          <a:off x="2261316" y="3298778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CD7E-1DB1-CF4E-B890-1850B6D83980}">
      <dsp:nvSpPr>
        <dsp:cNvPr id="0" name=""/>
        <dsp:cNvSpPr/>
      </dsp:nvSpPr>
      <dsp:spPr>
        <a:xfrm>
          <a:off x="2030753" y="3382453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729D4-B6A7-4640-8FA9-1643A52E6F33}">
      <dsp:nvSpPr>
        <dsp:cNvPr id="0" name=""/>
        <dsp:cNvSpPr/>
      </dsp:nvSpPr>
      <dsp:spPr>
        <a:xfrm>
          <a:off x="3537878" y="1966575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D3D42-AE28-1C49-ABBC-A5DD0B206656}">
      <dsp:nvSpPr>
        <dsp:cNvPr id="0" name=""/>
        <dsp:cNvSpPr/>
      </dsp:nvSpPr>
      <dsp:spPr>
        <a:xfrm>
          <a:off x="3449155" y="2182151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90E30-C80B-AF4D-9B41-FAB55D224DD3}">
      <dsp:nvSpPr>
        <dsp:cNvPr id="0" name=""/>
        <dsp:cNvSpPr/>
      </dsp:nvSpPr>
      <dsp:spPr>
        <a:xfrm>
          <a:off x="3386115" y="343777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6078-21AC-1349-AB44-006726BCC257}">
      <dsp:nvSpPr>
        <dsp:cNvPr id="0" name=""/>
        <dsp:cNvSpPr/>
      </dsp:nvSpPr>
      <dsp:spPr>
        <a:xfrm>
          <a:off x="3548385" y="240729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C76B7-297C-8041-B50A-94E007C088BD}">
      <dsp:nvSpPr>
        <dsp:cNvPr id="0" name=""/>
        <dsp:cNvSpPr/>
      </dsp:nvSpPr>
      <dsp:spPr>
        <a:xfrm>
          <a:off x="3710654" y="137681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899F6-7EDF-6B43-8B4B-F7352E280C56}">
      <dsp:nvSpPr>
        <dsp:cNvPr id="0" name=""/>
        <dsp:cNvSpPr/>
      </dsp:nvSpPr>
      <dsp:spPr>
        <a:xfrm>
          <a:off x="3872924" y="240729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B5ECF-D83A-3442-A42A-5198895E9697}">
      <dsp:nvSpPr>
        <dsp:cNvPr id="0" name=""/>
        <dsp:cNvSpPr/>
      </dsp:nvSpPr>
      <dsp:spPr>
        <a:xfrm>
          <a:off x="4035194" y="343777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4D47-9103-3544-B1B9-17DB521241D8}">
      <dsp:nvSpPr>
        <dsp:cNvPr id="0" name=""/>
        <dsp:cNvSpPr/>
      </dsp:nvSpPr>
      <dsp:spPr>
        <a:xfrm>
          <a:off x="3710654" y="354906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4BE38-3041-7640-A618-77EDF9AA573E}">
      <dsp:nvSpPr>
        <dsp:cNvPr id="0" name=""/>
        <dsp:cNvSpPr/>
      </dsp:nvSpPr>
      <dsp:spPr>
        <a:xfrm>
          <a:off x="3710654" y="572543"/>
          <a:ext cx="116740" cy="1167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536C8-C155-A94A-A1BA-5BD4F2BA0AFE}">
      <dsp:nvSpPr>
        <dsp:cNvPr id="0" name=""/>
        <dsp:cNvSpPr/>
      </dsp:nvSpPr>
      <dsp:spPr>
        <a:xfrm>
          <a:off x="1461641" y="3630844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9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Online modules</a:t>
          </a:r>
        </a:p>
      </dsp:txBody>
      <dsp:txXfrm>
        <a:off x="1494600" y="3663803"/>
        <a:ext cx="2452183" cy="609251"/>
      </dsp:txXfrm>
    </dsp:sp>
    <dsp:sp modelId="{3EF37949-ED1C-1942-9146-E97174B60384}">
      <dsp:nvSpPr>
        <dsp:cNvPr id="0" name=""/>
        <dsp:cNvSpPr/>
      </dsp:nvSpPr>
      <dsp:spPr>
        <a:xfrm>
          <a:off x="763530" y="2968864"/>
          <a:ext cx="1167408" cy="116732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70152-2ABA-CF40-9E0B-62C63E558534}">
      <dsp:nvSpPr>
        <dsp:cNvPr id="0" name=""/>
        <dsp:cNvSpPr/>
      </dsp:nvSpPr>
      <dsp:spPr>
        <a:xfrm>
          <a:off x="3081421" y="2754113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99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 Light" panose="020F0302020204030204"/>
              <a:ea typeface="+mn-ea"/>
              <a:cs typeface="+mn-cs"/>
            </a:rPr>
            <a:t>Peer discussion</a:t>
          </a:r>
        </a:p>
      </dsp:txBody>
      <dsp:txXfrm>
        <a:off x="3114380" y="2787072"/>
        <a:ext cx="2452183" cy="609251"/>
      </dsp:txXfrm>
    </dsp:sp>
    <dsp:sp modelId="{41F6C30F-727D-0142-B2A5-2D7077DC7082}">
      <dsp:nvSpPr>
        <dsp:cNvPr id="0" name=""/>
        <dsp:cNvSpPr/>
      </dsp:nvSpPr>
      <dsp:spPr>
        <a:xfrm>
          <a:off x="2383310" y="2092133"/>
          <a:ext cx="1167408" cy="1167326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81"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E2E0-2818-3841-99D0-4CE8835ED12A}">
      <dsp:nvSpPr>
        <dsp:cNvPr id="0" name=""/>
        <dsp:cNvSpPr/>
      </dsp:nvSpPr>
      <dsp:spPr>
        <a:xfrm>
          <a:off x="3825060" y="1424383"/>
          <a:ext cx="2518101" cy="67516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99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u="sng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Thematic seminars</a:t>
          </a:r>
          <a:endParaRPr lang="en-GB" sz="1900" b="1" u="sng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3858019" y="1457342"/>
        <a:ext cx="2452183" cy="609251"/>
      </dsp:txXfrm>
    </dsp:sp>
    <dsp:sp modelId="{A3834A22-33B3-364C-8D9D-F70EF44C46E1}">
      <dsp:nvSpPr>
        <dsp:cNvPr id="0" name=""/>
        <dsp:cNvSpPr/>
      </dsp:nvSpPr>
      <dsp:spPr>
        <a:xfrm>
          <a:off x="3126950" y="762403"/>
          <a:ext cx="1167408" cy="1167326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21"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4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44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19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77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Ethical principles for AI are important for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all stakeholders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who seek guidance in the responsible development, deployment, use, and evaluation of, AI technologies for health. 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This includes: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Clinicians and primary care medical professionals;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Systems developers;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Health system administrators;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Policy-makers in health authorities;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Researchers;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Local and national governments. </a:t>
            </a:r>
            <a:endParaRPr lang="en-I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GB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AF544-C732-45FB-A68B-64F4A4557B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0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defTabSz="914400">
              <a:lnSpc>
                <a:spcPct val="150000"/>
              </a:lnSpc>
              <a:buClr>
                <a:srgbClr val="000000"/>
              </a:buClr>
              <a:buSzPts val="2576"/>
              <a:defRPr/>
            </a:pPr>
            <a: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The course includes pre- and post-course surveys and integrates video introductions by Professors Effy </a:t>
            </a:r>
            <a:r>
              <a:rPr lang="en-GB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Vayena</a:t>
            </a:r>
            <a: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 and </a:t>
            </a:r>
            <a:r>
              <a:rPr lang="en-GB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Partha</a:t>
            </a:r>
            <a: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 Majumder, Co-chairs of WHO Expert Group on Ethics and Governance of AI for Health.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9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form link https://</a:t>
            </a:r>
            <a:r>
              <a:rPr lang="en-US" dirty="0" err="1"/>
              <a:t>forms.office.com</a:t>
            </a:r>
            <a:r>
              <a:rPr lang="en-US" dirty="0"/>
              <a:t>/pages/</a:t>
            </a:r>
            <a:r>
              <a:rPr lang="en-US" dirty="0" err="1"/>
              <a:t>responsepage.aspx?id</a:t>
            </a:r>
            <a:r>
              <a:rPr lang="en-US"/>
              <a:t>=t8AQ9iS9OUuBCz3CgK-1kMrIoNo_-rBHkcVoqL4Kjg5UNjk1SUxNRUVVNTdKMFpUMDJYMTUzM1FCSSQlQCN0PWcu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8432-5B73-744A-9F80-48A70A45B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5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form link https://</a:t>
            </a:r>
            <a:r>
              <a:rPr lang="en-US" dirty="0" err="1"/>
              <a:t>forms.office.com</a:t>
            </a:r>
            <a:r>
              <a:rPr lang="en-US" dirty="0"/>
              <a:t>/pages/</a:t>
            </a:r>
            <a:r>
              <a:rPr lang="en-US" dirty="0" err="1"/>
              <a:t>responsepage.aspx?id</a:t>
            </a:r>
            <a:r>
              <a:rPr lang="en-US"/>
              <a:t>=t8AQ9iS9OUuBCz3CgK-1kMrIoNo_-rBHkcVoqL4Kjg5UNjk1SUxNRUVVNTdKMFpUMDJYMTUzM1FCSSQlQCN0PWcu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8432-5B73-744A-9F80-48A70A45B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4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</a:t>
            </a:r>
            <a:r>
              <a:rPr lang="en-US" dirty="0" err="1"/>
              <a:t>enrol</a:t>
            </a:r>
            <a:r>
              <a:rPr lang="en-US" dirty="0"/>
              <a:t>: </a:t>
            </a:r>
            <a:r>
              <a:rPr lang="en-GB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https://</a:t>
            </a:r>
            <a:r>
              <a:rPr lang="en-GB" sz="12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openwho.org</a:t>
            </a:r>
            <a:r>
              <a:rPr lang="en-GB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/courses/ethics-ai</a:t>
            </a:r>
            <a:endParaRPr kumimoji="0" lang="en-CH" sz="12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C8432-5B73-744A-9F80-48A70A45B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6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7">
            <a:extLst>
              <a:ext uri="{FF2B5EF4-FFF2-40B4-BE49-F238E27FC236}">
                <a16:creationId xmlns:a16="http://schemas.microsoft.com/office/drawing/2014/main" id="{F3CB5560-33C6-C44F-AE01-47375A3A1F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‹#›</a:t>
            </a:fld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lide Number Placeholder 57">
            <a:extLst>
              <a:ext uri="{FF2B5EF4-FFF2-40B4-BE49-F238E27FC236}">
                <a16:creationId xmlns:a16="http://schemas.microsoft.com/office/drawing/2014/main" id="{2D62D5FB-800F-DF4F-9EA8-BEA0DD4F0026}"/>
              </a:ext>
            </a:extLst>
          </p:cNvPr>
          <p:cNvSpPr txBox="1">
            <a:spLocks/>
          </p:cNvSpPr>
          <p:nvPr userDrawn="1"/>
        </p:nvSpPr>
        <p:spPr>
          <a:xfrm>
            <a:off x="180399" y="6380936"/>
            <a:ext cx="2786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7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1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5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8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34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3C1EA"/>
              </a:buClr>
              <a:buSzPts val="2000"/>
              <a:buFont typeface="Gill Sans"/>
              <a:buNone/>
              <a:defRPr sz="2000" b="0"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8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1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3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C1E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53C1E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38"/>
          <p:cNvSpPr>
            <a:spLocks noGrp="1"/>
          </p:cNvSpPr>
          <p:nvPr>
            <p:ph type="pic" idx="2"/>
          </p:nvPr>
        </p:nvSpPr>
        <p:spPr>
          <a:xfrm>
            <a:off x="8670925" y="600075"/>
            <a:ext cx="2940050" cy="70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8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01/06/2022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33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3060-F975-4F20-A8DE-6FCE4942BD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5038" y="1309062"/>
            <a:ext cx="6882131" cy="1466921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595959"/>
                </a:solidFill>
                <a:latin typeface="Noto Sans" panose="020F0502020204030204" pitchFamily="34" charset="0"/>
              </a:defRPr>
            </a:lvl1pPr>
            <a:lvl2pPr algn="ctr">
              <a:defRPr sz="3200" b="1">
                <a:solidFill>
                  <a:srgbClr val="A9D0DB"/>
                </a:solidFill>
                <a:latin typeface="Noto Sans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2FD62BD-E4EC-446E-98C5-0BFAD8421A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2047" y="3439"/>
            <a:ext cx="7072941" cy="6858001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0B572-6965-4FD8-AEF0-F12E12BA9E31}"/>
              </a:ext>
            </a:extLst>
          </p:cNvPr>
          <p:cNvSpPr/>
          <p:nvPr userDrawn="1"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1EF52-CB0C-435A-B573-F866CBCBE6A9}"/>
              </a:ext>
            </a:extLst>
          </p:cNvPr>
          <p:cNvSpPr/>
          <p:nvPr userDrawn="1"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487F6-7092-453A-A82C-01EA052E650D}"/>
              </a:ext>
            </a:extLst>
          </p:cNvPr>
          <p:cNvSpPr/>
          <p:nvPr userDrawn="1"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E98B6-B52F-46AB-9229-E3D29B1D55C9}"/>
              </a:ext>
            </a:extLst>
          </p:cNvPr>
          <p:cNvSpPr/>
          <p:nvPr userDrawn="1"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0E232-323E-4640-B077-4BE91F0CD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5038" y="2940675"/>
            <a:ext cx="6882131" cy="77788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595959"/>
                </a:solidFill>
                <a:latin typeface="Noto Sans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1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6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11552935" y="6379398"/>
            <a:ext cx="434380" cy="38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11579922" y="6400719"/>
            <a:ext cx="380406" cy="380406"/>
          </a:xfrm>
          <a:prstGeom prst="flowChartOffpageConnector">
            <a:avLst/>
          </a:prstGeom>
          <a:noFill/>
          <a:ln w="12700" cap="flat" cmpd="sng">
            <a:solidFill>
              <a:srgbClr val="8B8B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606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1552935" y="6379398"/>
            <a:ext cx="434380" cy="38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3"/>
          <p:cNvSpPr/>
          <p:nvPr/>
        </p:nvSpPr>
        <p:spPr>
          <a:xfrm>
            <a:off x="11579922" y="6400719"/>
            <a:ext cx="380406" cy="380406"/>
          </a:xfrm>
          <a:prstGeom prst="flowChartOffpageConnector">
            <a:avLst/>
          </a:prstGeom>
          <a:noFill/>
          <a:ln w="12700" cap="flat" cmpd="sng">
            <a:solidFill>
              <a:srgbClr val="8B8B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78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A9A"/>
              </a:buClr>
              <a:buSzPts val="2400"/>
              <a:buNone/>
              <a:defRPr sz="2400">
                <a:solidFill>
                  <a:srgbClr val="9A9A9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 sz="2000">
                <a:solidFill>
                  <a:srgbClr val="9A9A9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800"/>
              <a:buNone/>
              <a:defRPr sz="1800">
                <a:solidFill>
                  <a:srgbClr val="9A9A9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A9A"/>
              </a:buClr>
              <a:buSzPts val="1600"/>
              <a:buNone/>
              <a:defRPr sz="1600">
                <a:solidFill>
                  <a:srgbClr val="9A9A9A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1552935" y="6379398"/>
            <a:ext cx="434380" cy="38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11579922" y="6400719"/>
            <a:ext cx="380406" cy="380406"/>
          </a:xfrm>
          <a:prstGeom prst="flowChartOffpageConnector">
            <a:avLst/>
          </a:prstGeom>
          <a:noFill/>
          <a:ln w="12700" cap="flat" cmpd="sng">
            <a:solidFill>
              <a:srgbClr val="8B8B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898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83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6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808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27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13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112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FE972-DAAE-4D2F-8192-4D7CA9440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28218" cy="6858000"/>
          </a:xfrm>
          <a:prstGeom prst="rect">
            <a:avLst/>
          </a:prstGeom>
        </p:spPr>
      </p:pic>
      <p:sp>
        <p:nvSpPr>
          <p:cNvPr id="6" name="Slide Number Placeholder 57">
            <a:extLst>
              <a:ext uri="{FF2B5EF4-FFF2-40B4-BE49-F238E27FC236}">
                <a16:creationId xmlns:a16="http://schemas.microsoft.com/office/drawing/2014/main" id="{F3CB5560-33C6-C44F-AE01-47375A3A1F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‹#›</a:t>
            </a:fld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lide Number Placeholder 57">
            <a:extLst>
              <a:ext uri="{FF2B5EF4-FFF2-40B4-BE49-F238E27FC236}">
                <a16:creationId xmlns:a16="http://schemas.microsoft.com/office/drawing/2014/main" id="{2D62D5FB-800F-DF4F-9EA8-BEA0DD4F0026}"/>
              </a:ext>
            </a:extLst>
          </p:cNvPr>
          <p:cNvSpPr txBox="1">
            <a:spLocks/>
          </p:cNvSpPr>
          <p:nvPr userDrawn="1"/>
        </p:nvSpPr>
        <p:spPr>
          <a:xfrm>
            <a:off x="180399" y="6380936"/>
            <a:ext cx="2786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GB" sz="1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B31E2-A2FD-41F0-B65A-6FD1C69C4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404813"/>
            <a:ext cx="3603625" cy="1046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FE8572-A23D-4DB0-B103-F2B054D4E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250" y="1740530"/>
            <a:ext cx="3603625" cy="5454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21E3F-9E45-4D12-971C-66210F91E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8218" y="-580"/>
            <a:ext cx="6763782" cy="6858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2102C-C176-4027-B2FC-92B7B9706E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8218" y="0"/>
            <a:ext cx="2435089" cy="4870176"/>
          </a:xfrm>
          <a:prstGeom prst="rect">
            <a:avLst/>
          </a:prstGeom>
        </p:spPr>
      </p:pic>
      <p:sp>
        <p:nvSpPr>
          <p:cNvPr id="13" name="Chord 12">
            <a:extLst>
              <a:ext uri="{FF2B5EF4-FFF2-40B4-BE49-F238E27FC236}">
                <a16:creationId xmlns:a16="http://schemas.microsoft.com/office/drawing/2014/main" id="{C76E1F22-B9E7-45BF-BE38-17C6B8BFBFF0}"/>
              </a:ext>
            </a:extLst>
          </p:cNvPr>
          <p:cNvSpPr/>
          <p:nvPr userDrawn="1"/>
        </p:nvSpPr>
        <p:spPr>
          <a:xfrm flipH="1">
            <a:off x="6641835" y="5179979"/>
            <a:ext cx="1142748" cy="1146422"/>
          </a:xfrm>
          <a:prstGeom prst="chord">
            <a:avLst>
              <a:gd name="adj1" fmla="val 15902175"/>
              <a:gd name="adj2" fmla="val 15888143"/>
            </a:avLst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E39241-A2C3-4D8F-B088-7C3316F35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54582" y="-174058"/>
            <a:ext cx="7338285" cy="7115281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A14F7-5C6A-664F-AE84-DF773958C6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50" y="5545911"/>
            <a:ext cx="2096086" cy="6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3060-F975-4F20-A8DE-6FCE4942BD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5038" y="1309062"/>
            <a:ext cx="6882131" cy="1466921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595959"/>
                </a:solidFill>
                <a:latin typeface="Noto Sans" panose="020B0502040504020204"/>
              </a:defRPr>
            </a:lvl1pPr>
            <a:lvl2pPr algn="ctr">
              <a:defRPr sz="3200" b="1">
                <a:solidFill>
                  <a:srgbClr val="A9D0DB"/>
                </a:solidFill>
                <a:latin typeface="Noto Sans" panose="020B0502040504020204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2FD62BD-E4EC-446E-98C5-0BFAD8421A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2047" y="3439"/>
            <a:ext cx="7072941" cy="6858001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0B572-6965-4FD8-AEF0-F12E12BA9E31}"/>
              </a:ext>
            </a:extLst>
          </p:cNvPr>
          <p:cNvSpPr/>
          <p:nvPr userDrawn="1"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1EF52-CB0C-435A-B573-F866CBCBE6A9}"/>
              </a:ext>
            </a:extLst>
          </p:cNvPr>
          <p:cNvSpPr/>
          <p:nvPr userDrawn="1"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487F6-7092-453A-A82C-01EA052E650D}"/>
              </a:ext>
            </a:extLst>
          </p:cNvPr>
          <p:cNvSpPr/>
          <p:nvPr userDrawn="1"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E98B6-B52F-46AB-9229-E3D29B1D55C9}"/>
              </a:ext>
            </a:extLst>
          </p:cNvPr>
          <p:cNvSpPr/>
          <p:nvPr userDrawn="1"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0E232-323E-4640-B077-4BE91F0CD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5038" y="2940675"/>
            <a:ext cx="6882131" cy="77788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595959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A371DF-DAF4-4465-A9E6-9FB631CFDF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5108" y="562697"/>
            <a:ext cx="6882131" cy="1123863"/>
          </a:xfrm>
          <a:prstGeom prst="rect">
            <a:avLst/>
          </a:prstGeom>
        </p:spPr>
        <p:txBody>
          <a:bodyPr/>
          <a:lstStyle>
            <a:lvl1pPr algn="r">
              <a:defRPr sz="2800" b="0">
                <a:solidFill>
                  <a:srgbClr val="595959"/>
                </a:solidFill>
                <a:latin typeface="Noto Sans" panose="020B0502040504020204"/>
              </a:defRPr>
            </a:lvl1pPr>
            <a:lvl2pPr algn="ctr">
              <a:defRPr sz="3200" b="1">
                <a:solidFill>
                  <a:srgbClr val="A9D0DB"/>
                </a:solidFill>
                <a:latin typeface="Noto Sans" panose="020B0502040504020204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6695E44-58A9-4E03-AE30-52C3E1CE7D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461420" y="3439"/>
            <a:ext cx="7417124" cy="71917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2021D-E1CB-455C-9BB8-E8114BA47E08}"/>
              </a:ext>
            </a:extLst>
          </p:cNvPr>
          <p:cNvGrpSpPr/>
          <p:nvPr userDrawn="1"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E1E3C-2446-4F02-8F23-B7B5CDBC94D1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DC7A9D-86A3-41CE-956B-7562569F665F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95CCA3-C946-4D94-8F27-022F74A24738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18EE9-0A27-42A7-9770-F7CE4CD3F9FA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71EE4B-3A94-4940-84D9-E990681E5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5108" y="1686560"/>
            <a:ext cx="6882131" cy="777885"/>
          </a:xfrm>
          <a:prstGeom prst="rect">
            <a:avLst/>
          </a:prstGeom>
        </p:spPr>
        <p:txBody>
          <a:bodyPr/>
          <a:lstStyle>
            <a:lvl1pPr marL="457200" indent="-457200" algn="ctr">
              <a:buFont typeface="+mj-lt"/>
              <a:buAutoNum type="arabicPeriod"/>
              <a:defRPr sz="2400">
                <a:solidFill>
                  <a:srgbClr val="00000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5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5981E-4AD5-4822-981C-5133E0E37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08967-36A8-4ED2-A036-2D3F57B71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7763" y="3005137"/>
            <a:ext cx="7589837" cy="8477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6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13FCB6-A1F1-40A8-84AC-5FC99DC58128}"/>
              </a:ext>
            </a:extLst>
          </p:cNvPr>
          <p:cNvSpPr/>
          <p:nvPr userDrawn="1"/>
        </p:nvSpPr>
        <p:spPr>
          <a:xfrm>
            <a:off x="638279" y="1495474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75A401C-C247-4455-AB67-2043B77EE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6" y="1626807"/>
            <a:ext cx="734554" cy="6940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24F45B8-2D28-4121-A62A-FAE555B639C3}"/>
              </a:ext>
            </a:extLst>
          </p:cNvPr>
          <p:cNvSpPr/>
          <p:nvPr userDrawn="1"/>
        </p:nvSpPr>
        <p:spPr>
          <a:xfrm>
            <a:off x="1779875" y="1483899"/>
            <a:ext cx="9430669" cy="977657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1F998C-38BD-4B85-921C-6946C0124C28}"/>
              </a:ext>
            </a:extLst>
          </p:cNvPr>
          <p:cNvSpPr/>
          <p:nvPr userDrawn="1"/>
        </p:nvSpPr>
        <p:spPr>
          <a:xfrm>
            <a:off x="1779875" y="2591859"/>
            <a:ext cx="9430669" cy="977657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39F49-1F8C-4D82-8471-A43C2CC7BEDF}"/>
              </a:ext>
            </a:extLst>
          </p:cNvPr>
          <p:cNvSpPr/>
          <p:nvPr userDrawn="1"/>
        </p:nvSpPr>
        <p:spPr>
          <a:xfrm>
            <a:off x="1779876" y="3693283"/>
            <a:ext cx="9430668" cy="9854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3262E5-FD99-4284-837C-A0D3BC5AA377}"/>
              </a:ext>
            </a:extLst>
          </p:cNvPr>
          <p:cNvSpPr/>
          <p:nvPr userDrawn="1"/>
        </p:nvSpPr>
        <p:spPr>
          <a:xfrm>
            <a:off x="1770250" y="4822743"/>
            <a:ext cx="9440293" cy="985406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84405E-EE7C-4C48-BA31-038D98A70D3C}"/>
              </a:ext>
            </a:extLst>
          </p:cNvPr>
          <p:cNvSpPr/>
          <p:nvPr userDrawn="1"/>
        </p:nvSpPr>
        <p:spPr>
          <a:xfrm>
            <a:off x="638279" y="3701006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61746A-4174-46FD-B49E-7E1B34DF9693}"/>
              </a:ext>
            </a:extLst>
          </p:cNvPr>
          <p:cNvSpPr/>
          <p:nvPr userDrawn="1"/>
        </p:nvSpPr>
        <p:spPr>
          <a:xfrm>
            <a:off x="638279" y="4822743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DB13A19-7FAC-4A47-9AC1-528FA0B28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80" y="4951010"/>
            <a:ext cx="705961" cy="72887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041CB14-BE1D-481B-90E0-F2165F7251E9}"/>
              </a:ext>
            </a:extLst>
          </p:cNvPr>
          <p:cNvSpPr/>
          <p:nvPr userDrawn="1"/>
        </p:nvSpPr>
        <p:spPr>
          <a:xfrm>
            <a:off x="638279" y="2604028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0166ED-D4B7-4C25-BBED-9DEF67CAA2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6" y="2724506"/>
            <a:ext cx="732001" cy="75063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2BDE7FE-69D9-41C0-9682-4FC1C87D1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5" y="3879379"/>
            <a:ext cx="792190" cy="661419"/>
          </a:xfrm>
          <a:prstGeom prst="rect">
            <a:avLst/>
          </a:prstGeom>
        </p:spPr>
      </p:pic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AE67742-06A9-42A7-A9DE-1A42AA98A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9600" y="2724150"/>
            <a:ext cx="1392238" cy="825500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E6EB1F6-76E1-40C0-B98E-ACBEAF23C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8303" y="3797338"/>
            <a:ext cx="1392238" cy="825500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4733D78-C1C4-446C-BE9E-ACA1CD411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8075" y="4942844"/>
            <a:ext cx="1392238" cy="825500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F272FCF-D289-4BC4-9EB2-A5E1E8266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9600" y="1559977"/>
            <a:ext cx="1392238" cy="825500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CD1F5E9-B0C4-43A4-8CFE-0E4E55336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1944" y="2722996"/>
            <a:ext cx="7972455" cy="8255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A02CA82E-32B7-4E66-943A-7B58C9340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01944" y="1559977"/>
            <a:ext cx="7972455" cy="8255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1A14634-E8B6-4F12-8D02-0C5B860EE0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1944" y="4972185"/>
            <a:ext cx="7972455" cy="8255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D2ADBB2-80E9-476A-8B32-317BFBDDA9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1944" y="3809166"/>
            <a:ext cx="7972455" cy="8255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2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0F39B1-4E4D-4D9B-B078-B5BD4CC021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D001F-3E91-4216-9240-F2236865222F}"/>
              </a:ext>
            </a:extLst>
          </p:cNvPr>
          <p:cNvSpPr/>
          <p:nvPr userDrawn="1"/>
        </p:nvSpPr>
        <p:spPr>
          <a:xfrm>
            <a:off x="638279" y="1329474"/>
            <a:ext cx="821343" cy="731939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4B0A1D-77D0-419D-A364-CB8819F58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70" y="1408534"/>
            <a:ext cx="601615" cy="552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A2A840-9F8A-4D61-B426-DE4EFBED5162}"/>
              </a:ext>
            </a:extLst>
          </p:cNvPr>
          <p:cNvSpPr/>
          <p:nvPr userDrawn="1"/>
        </p:nvSpPr>
        <p:spPr>
          <a:xfrm>
            <a:off x="1779875" y="1329474"/>
            <a:ext cx="9430669" cy="733977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79784-E24F-4767-B925-CEA655B2C404}"/>
              </a:ext>
            </a:extLst>
          </p:cNvPr>
          <p:cNvSpPr/>
          <p:nvPr userDrawn="1"/>
        </p:nvSpPr>
        <p:spPr>
          <a:xfrm>
            <a:off x="1779875" y="2163114"/>
            <a:ext cx="9430669" cy="733977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0A2DC-BB01-441D-894B-F3E502E138A9}"/>
              </a:ext>
            </a:extLst>
          </p:cNvPr>
          <p:cNvSpPr/>
          <p:nvPr userDrawn="1"/>
        </p:nvSpPr>
        <p:spPr>
          <a:xfrm>
            <a:off x="1779876" y="3073025"/>
            <a:ext cx="9430668" cy="739795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116A23-0BE4-4A7A-BAA1-ADAEA041FA78}"/>
              </a:ext>
            </a:extLst>
          </p:cNvPr>
          <p:cNvSpPr/>
          <p:nvPr userDrawn="1"/>
        </p:nvSpPr>
        <p:spPr>
          <a:xfrm>
            <a:off x="1770250" y="3960044"/>
            <a:ext cx="9440293" cy="739795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904BB-F9B5-4D76-BC35-8AF2CB1EC479}"/>
              </a:ext>
            </a:extLst>
          </p:cNvPr>
          <p:cNvSpPr/>
          <p:nvPr userDrawn="1"/>
        </p:nvSpPr>
        <p:spPr>
          <a:xfrm>
            <a:off x="638279" y="3080748"/>
            <a:ext cx="821343" cy="731939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29505F-7941-4034-947E-D417EA519DE1}"/>
              </a:ext>
            </a:extLst>
          </p:cNvPr>
          <p:cNvSpPr/>
          <p:nvPr userDrawn="1"/>
        </p:nvSpPr>
        <p:spPr>
          <a:xfrm>
            <a:off x="638279" y="3960044"/>
            <a:ext cx="821343" cy="731939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E5C8A8-427D-4BE6-9A69-332E4CDE0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3" y="4052412"/>
            <a:ext cx="634254" cy="5472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CCDA5C-065E-486A-BE44-F26D07DE8FB9}"/>
              </a:ext>
            </a:extLst>
          </p:cNvPr>
          <p:cNvSpPr/>
          <p:nvPr userDrawn="1"/>
        </p:nvSpPr>
        <p:spPr>
          <a:xfrm>
            <a:off x="638279" y="2175283"/>
            <a:ext cx="821343" cy="731939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ACCA13-F4C1-44F4-AEEF-5E2AD7D17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0" y="2259484"/>
            <a:ext cx="540654" cy="563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7ABE52-6F4B-4CC1-A409-1CB604DC41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3" y="3177080"/>
            <a:ext cx="681559" cy="5667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94563-782A-44C2-8F83-BAB54F29E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9600" y="2306056"/>
            <a:ext cx="1392238" cy="619745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3DB903B-8DB9-4A9B-8866-330F462D7C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8303" y="3177080"/>
            <a:ext cx="1392238" cy="619745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2BABE2C-15DC-4945-BF41-ECF35174E6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8075" y="3993886"/>
            <a:ext cx="1392238" cy="825500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2FCA533-2D26-4E55-8F79-587EC56AA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9600" y="1405552"/>
            <a:ext cx="1392238" cy="619745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7F8F672-BF51-4233-9469-F78256E62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1944" y="2294251"/>
            <a:ext cx="7972455" cy="61974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BDC00CD-CC45-4EF4-AC02-CE50E601FF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01944" y="1405552"/>
            <a:ext cx="7972455" cy="61974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8DD6F7-B35C-410D-A419-091BCCAD17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1944" y="4023227"/>
            <a:ext cx="7972455" cy="8255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6712F1-6561-4DA6-9415-82D599CB15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1944" y="3188908"/>
            <a:ext cx="7972455" cy="61974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98627E-684F-4D07-A61F-9774C54836BA}"/>
              </a:ext>
            </a:extLst>
          </p:cNvPr>
          <p:cNvSpPr/>
          <p:nvPr userDrawn="1"/>
        </p:nvSpPr>
        <p:spPr>
          <a:xfrm>
            <a:off x="1779876" y="4836761"/>
            <a:ext cx="9430668" cy="739795"/>
          </a:xfrm>
          <a:prstGeom prst="rect">
            <a:avLst/>
          </a:prstGeom>
          <a:solidFill>
            <a:srgbClr val="86D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7E0CB-4EA2-4BF2-BD63-B007B5DCCF27}"/>
              </a:ext>
            </a:extLst>
          </p:cNvPr>
          <p:cNvSpPr/>
          <p:nvPr userDrawn="1"/>
        </p:nvSpPr>
        <p:spPr>
          <a:xfrm>
            <a:off x="1770250" y="5723780"/>
            <a:ext cx="9440293" cy="739795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89F708-2A48-4FEC-B878-C2ABA5A5EDE4}"/>
              </a:ext>
            </a:extLst>
          </p:cNvPr>
          <p:cNvSpPr/>
          <p:nvPr userDrawn="1"/>
        </p:nvSpPr>
        <p:spPr>
          <a:xfrm>
            <a:off x="638278" y="4844484"/>
            <a:ext cx="821343" cy="731939"/>
          </a:xfrm>
          <a:prstGeom prst="rect">
            <a:avLst/>
          </a:prstGeom>
          <a:solidFill>
            <a:srgbClr val="86D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F0CCC8-B5E4-4BC8-B44A-1457A4E63761}"/>
              </a:ext>
            </a:extLst>
          </p:cNvPr>
          <p:cNvSpPr/>
          <p:nvPr userDrawn="1"/>
        </p:nvSpPr>
        <p:spPr>
          <a:xfrm>
            <a:off x="638279" y="5723780"/>
            <a:ext cx="821342" cy="731939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97EC116-7F32-416D-9F0D-8A4144EA8F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8303" y="4905634"/>
            <a:ext cx="1392238" cy="619745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474C0F2-BE1D-473E-B14B-12AFD3B26B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20647" y="4905634"/>
            <a:ext cx="7972455" cy="61974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1F201AF-35BF-46AD-A724-2A1D555862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8075" y="5822282"/>
            <a:ext cx="1392238" cy="619745"/>
          </a:xfrm>
          <a:prstGeom prst="rect">
            <a:avLst/>
          </a:prstGeom>
        </p:spPr>
        <p:txBody>
          <a:bodyPr/>
          <a:lstStyle>
            <a:lvl1pPr>
              <a:defRPr sz="45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E1BDC3D-1C01-4446-8C29-D3A80DB9FE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0419" y="5822282"/>
            <a:ext cx="7972455" cy="61974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14BE2EC-FB13-475C-B9D0-E8835F5EDD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63505" y="4930529"/>
            <a:ext cx="565410" cy="5893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6B06F6-18D6-4C85-B0BD-FE7F732E4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8558" y="5806699"/>
            <a:ext cx="681559" cy="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B37FC-9573-E541-A2B8-F2BA0D135BEA}"/>
              </a:ext>
            </a:extLst>
          </p:cNvPr>
          <p:cNvSpPr/>
          <p:nvPr userDrawn="1"/>
        </p:nvSpPr>
        <p:spPr>
          <a:xfrm>
            <a:off x="10520833" y="1124186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A5541-9747-DC45-BA0F-8D9B1C0EE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80" y="1255519"/>
            <a:ext cx="734554" cy="694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201A2-DEE6-CF47-8009-9EDF7F07F7A9}"/>
              </a:ext>
            </a:extLst>
          </p:cNvPr>
          <p:cNvSpPr/>
          <p:nvPr userDrawn="1"/>
        </p:nvSpPr>
        <p:spPr>
          <a:xfrm>
            <a:off x="10520833" y="3372760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D0380-0615-AB41-BFC9-524F6F55BC0A}"/>
              </a:ext>
            </a:extLst>
          </p:cNvPr>
          <p:cNvSpPr/>
          <p:nvPr userDrawn="1"/>
        </p:nvSpPr>
        <p:spPr>
          <a:xfrm>
            <a:off x="10520833" y="4494497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A9492-3A5A-E54C-B549-616E27E52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334" y="4622764"/>
            <a:ext cx="705961" cy="7288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39C4E-FE05-A74C-BD77-828D227958DC}"/>
              </a:ext>
            </a:extLst>
          </p:cNvPr>
          <p:cNvSpPr/>
          <p:nvPr userDrawn="1"/>
        </p:nvSpPr>
        <p:spPr>
          <a:xfrm>
            <a:off x="10520833" y="2219356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9AA87-1863-6B43-BC27-5653AE679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80" y="2339834"/>
            <a:ext cx="732001" cy="750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E722B-761D-B344-8C10-779DD5C6BE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029" y="3551133"/>
            <a:ext cx="792190" cy="66141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EA827E4-0DD3-1349-AC35-D4D6C431E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8475" y="1512277"/>
            <a:ext cx="9079279" cy="470095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6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B37FC-9573-E541-A2B8-F2BA0D135BEA}"/>
              </a:ext>
            </a:extLst>
          </p:cNvPr>
          <p:cNvSpPr/>
          <p:nvPr userDrawn="1"/>
        </p:nvSpPr>
        <p:spPr>
          <a:xfrm>
            <a:off x="498475" y="1241417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A5541-9747-DC45-BA0F-8D9B1C0EE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2" y="1372750"/>
            <a:ext cx="734554" cy="694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201A2-DEE6-CF47-8009-9EDF7F07F7A9}"/>
              </a:ext>
            </a:extLst>
          </p:cNvPr>
          <p:cNvSpPr/>
          <p:nvPr userDrawn="1"/>
        </p:nvSpPr>
        <p:spPr>
          <a:xfrm>
            <a:off x="498475" y="3489991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D0380-0615-AB41-BFC9-524F6F55BC0A}"/>
              </a:ext>
            </a:extLst>
          </p:cNvPr>
          <p:cNvSpPr/>
          <p:nvPr userDrawn="1"/>
        </p:nvSpPr>
        <p:spPr>
          <a:xfrm>
            <a:off x="498475" y="4611728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A9492-3A5A-E54C-B549-616E27E52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76" y="4739995"/>
            <a:ext cx="705961" cy="7288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39C4E-FE05-A74C-BD77-828D227958DC}"/>
              </a:ext>
            </a:extLst>
          </p:cNvPr>
          <p:cNvSpPr/>
          <p:nvPr userDrawn="1"/>
        </p:nvSpPr>
        <p:spPr>
          <a:xfrm>
            <a:off x="498475" y="2336587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9AA87-1863-6B43-BC27-5653AE679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2" y="2457065"/>
            <a:ext cx="732001" cy="750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E722B-761D-B344-8C10-779DD5C6BE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71" y="3668364"/>
            <a:ext cx="792190" cy="661419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191B653-2D7F-F444-BA3E-4D00976879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8014" y="1250883"/>
            <a:ext cx="9020663" cy="44782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hord 25">
            <a:extLst>
              <a:ext uri="{FF2B5EF4-FFF2-40B4-BE49-F238E27FC236}">
                <a16:creationId xmlns:a16="http://schemas.microsoft.com/office/drawing/2014/main" id="{1018DC8C-A449-A34D-83C5-4B0EE2FBC1AD}"/>
              </a:ext>
            </a:extLst>
          </p:cNvPr>
          <p:cNvSpPr/>
          <p:nvPr userDrawn="1"/>
        </p:nvSpPr>
        <p:spPr>
          <a:xfrm flipH="1">
            <a:off x="11447110" y="4739995"/>
            <a:ext cx="492829" cy="494413"/>
          </a:xfrm>
          <a:prstGeom prst="chord">
            <a:avLst>
              <a:gd name="adj1" fmla="val 15902175"/>
              <a:gd name="adj2" fmla="val 15888143"/>
            </a:avLst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2CACA8-ABAC-7944-A3A5-1C5CF057DF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46269" y="5346585"/>
            <a:ext cx="382514" cy="765027"/>
          </a:xfrm>
          <a:prstGeom prst="rect">
            <a:avLst/>
          </a:prstGeom>
        </p:spPr>
      </p:pic>
      <p:sp>
        <p:nvSpPr>
          <p:cNvPr id="28" name="Chord 27">
            <a:extLst>
              <a:ext uri="{FF2B5EF4-FFF2-40B4-BE49-F238E27FC236}">
                <a16:creationId xmlns:a16="http://schemas.microsoft.com/office/drawing/2014/main" id="{DAA3E743-9EB0-D842-88B4-8F77ADDDD576}"/>
              </a:ext>
            </a:extLst>
          </p:cNvPr>
          <p:cNvSpPr/>
          <p:nvPr userDrawn="1"/>
        </p:nvSpPr>
        <p:spPr>
          <a:xfrm flipH="1">
            <a:off x="11299487" y="5357752"/>
            <a:ext cx="221516" cy="222228"/>
          </a:xfrm>
          <a:prstGeom prst="chord">
            <a:avLst>
              <a:gd name="adj1" fmla="val 15902175"/>
              <a:gd name="adj2" fmla="val 158881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66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B37FC-9573-E541-A2B8-F2BA0D135BEA}"/>
              </a:ext>
            </a:extLst>
          </p:cNvPr>
          <p:cNvSpPr/>
          <p:nvPr userDrawn="1"/>
        </p:nvSpPr>
        <p:spPr>
          <a:xfrm>
            <a:off x="7429116" y="373063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7A5541-9747-DC45-BA0F-8D9B1C0EE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663" y="504396"/>
            <a:ext cx="734554" cy="694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8201A2-DEE6-CF47-8009-9EDF7F07F7A9}"/>
              </a:ext>
            </a:extLst>
          </p:cNvPr>
          <p:cNvSpPr/>
          <p:nvPr userDrawn="1"/>
        </p:nvSpPr>
        <p:spPr>
          <a:xfrm>
            <a:off x="9622094" y="373063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D0380-0615-AB41-BFC9-524F6F55BC0A}"/>
              </a:ext>
            </a:extLst>
          </p:cNvPr>
          <p:cNvSpPr/>
          <p:nvPr userDrawn="1"/>
        </p:nvSpPr>
        <p:spPr>
          <a:xfrm>
            <a:off x="10718583" y="373063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A9492-3A5A-E54C-B549-616E27E52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084" y="501330"/>
            <a:ext cx="705961" cy="7288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39C4E-FE05-A74C-BD77-828D227958DC}"/>
              </a:ext>
            </a:extLst>
          </p:cNvPr>
          <p:cNvSpPr/>
          <p:nvPr userDrawn="1"/>
        </p:nvSpPr>
        <p:spPr>
          <a:xfrm>
            <a:off x="8525605" y="373063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9AA87-1863-6B43-BC27-5653AE679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152" y="493541"/>
            <a:ext cx="732001" cy="750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E722B-761D-B344-8C10-779DD5C6BE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90" y="551436"/>
            <a:ext cx="792190" cy="66141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E91F33-12D0-7C46-B364-2C93258924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8475" y="1735015"/>
            <a:ext cx="10220108" cy="44782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4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FE6C49-F350-9448-A83F-7185D5BA5AAC}"/>
              </a:ext>
            </a:extLst>
          </p:cNvPr>
          <p:cNvSpPr/>
          <p:nvPr userDrawn="1"/>
        </p:nvSpPr>
        <p:spPr>
          <a:xfrm>
            <a:off x="16476" y="4901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D100C-0F3E-4EEE-92E2-0F2AE7C0F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475" y="373063"/>
            <a:ext cx="5364163" cy="5111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D838AB-C689-4075-94DF-8CA037006E56}"/>
              </a:ext>
            </a:extLst>
          </p:cNvPr>
          <p:cNvGraphicFramePr/>
          <p:nvPr userDrawn="1"/>
        </p:nvGraphicFramePr>
        <p:xfrm>
          <a:off x="3180556" y="1818705"/>
          <a:ext cx="5775569" cy="385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1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E83871-E6AB-4BBF-8BED-302095872DF3}"/>
              </a:ext>
            </a:extLst>
          </p:cNvPr>
          <p:cNvCxnSpPr>
            <a:cxnSpLocks/>
          </p:cNvCxnSpPr>
          <p:nvPr userDrawn="1"/>
        </p:nvCxnSpPr>
        <p:spPr>
          <a:xfrm>
            <a:off x="4094239" y="0"/>
            <a:ext cx="0" cy="644769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F2548-D95C-4794-8DAE-3D051BA7FFD2}"/>
              </a:ext>
            </a:extLst>
          </p:cNvPr>
          <p:cNvCxnSpPr>
            <a:cxnSpLocks/>
          </p:cNvCxnSpPr>
          <p:nvPr userDrawn="1"/>
        </p:nvCxnSpPr>
        <p:spPr>
          <a:xfrm>
            <a:off x="8034727" y="43904"/>
            <a:ext cx="0" cy="61799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E47842FB-DBB1-4F51-BC2A-946616EBE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713" y="384175"/>
            <a:ext cx="5646041" cy="5619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Google Shape;451;p12">
            <a:extLst>
              <a:ext uri="{FF2B5EF4-FFF2-40B4-BE49-F238E27FC236}">
                <a16:creationId xmlns:a16="http://schemas.microsoft.com/office/drawing/2014/main" id="{48F5EDA0-7203-41D3-8345-C37F1D03E304}"/>
              </a:ext>
            </a:extLst>
          </p:cNvPr>
          <p:cNvSpPr/>
          <p:nvPr userDrawn="1"/>
        </p:nvSpPr>
        <p:spPr>
          <a:xfrm>
            <a:off x="8897395" y="1618765"/>
            <a:ext cx="2786742" cy="1470141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42;p12">
            <a:extLst>
              <a:ext uri="{FF2B5EF4-FFF2-40B4-BE49-F238E27FC236}">
                <a16:creationId xmlns:a16="http://schemas.microsoft.com/office/drawing/2014/main" id="{54FD1152-F4C3-45DA-8D17-68AC0FEB3E80}"/>
              </a:ext>
            </a:extLst>
          </p:cNvPr>
          <p:cNvSpPr/>
          <p:nvPr userDrawn="1"/>
        </p:nvSpPr>
        <p:spPr>
          <a:xfrm>
            <a:off x="6094482" y="1618765"/>
            <a:ext cx="2723834" cy="1470141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12">
            <a:extLst>
              <a:ext uri="{FF2B5EF4-FFF2-40B4-BE49-F238E27FC236}">
                <a16:creationId xmlns:a16="http://schemas.microsoft.com/office/drawing/2014/main" id="{7722C9E4-C2BE-4A40-816D-C980DBF10A3F}"/>
              </a:ext>
            </a:extLst>
          </p:cNvPr>
          <p:cNvSpPr/>
          <p:nvPr userDrawn="1"/>
        </p:nvSpPr>
        <p:spPr>
          <a:xfrm>
            <a:off x="3243334" y="1618765"/>
            <a:ext cx="2776832" cy="149506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10000" y="10000"/>
                </a:moveTo>
                <a:lnTo>
                  <a:pt x="1" y="10000"/>
                </a:lnTo>
                <a:cubicBezTo>
                  <a:pt x="1" y="6667"/>
                  <a:pt x="0" y="3333"/>
                  <a:pt x="0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10000" y="10000"/>
                </a:lnTo>
                <a:close/>
              </a:path>
            </a:pathLst>
          </a:custGeom>
          <a:solidFill>
            <a:srgbClr val="05AD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5;p12">
            <a:extLst>
              <a:ext uri="{FF2B5EF4-FFF2-40B4-BE49-F238E27FC236}">
                <a16:creationId xmlns:a16="http://schemas.microsoft.com/office/drawing/2014/main" id="{994B68AD-E5DF-454B-8C9C-DCF695F9549A}"/>
              </a:ext>
            </a:extLst>
          </p:cNvPr>
          <p:cNvSpPr/>
          <p:nvPr userDrawn="1"/>
        </p:nvSpPr>
        <p:spPr>
          <a:xfrm>
            <a:off x="491370" y="1618765"/>
            <a:ext cx="2666674" cy="1495065"/>
          </a:xfrm>
          <a:custGeom>
            <a:avLst/>
            <a:gdLst/>
            <a:ahLst/>
            <a:cxnLst/>
            <a:rect l="l" t="t" r="r" b="b"/>
            <a:pathLst>
              <a:path w="10053" h="10000" extrusionOk="0">
                <a:moveTo>
                  <a:pt x="10000" y="0"/>
                </a:moveTo>
                <a:cubicBezTo>
                  <a:pt x="10018" y="3316"/>
                  <a:pt x="10035" y="6632"/>
                  <a:pt x="10053" y="9948"/>
                </a:cubicBezTo>
                <a:lnTo>
                  <a:pt x="0" y="10000"/>
                </a:lnTo>
                <a:lnTo>
                  <a:pt x="0" y="0"/>
                </a:lnTo>
                <a:lnTo>
                  <a:pt x="10000" y="0"/>
                </a:lnTo>
                <a:lnTo>
                  <a:pt x="10000" y="0"/>
                </a:lnTo>
                <a:close/>
              </a:path>
            </a:pathLst>
          </a:custGeom>
          <a:solidFill>
            <a:srgbClr val="0053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0476AF3-33B4-4CF6-AA8E-C083F8893D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423" y="2353835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FFEB305-91AE-4383-94A4-1FA5057006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7864" y="3554464"/>
            <a:ext cx="2650180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BCF2E8-D7A9-40F2-B55A-AD74CF5B3B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496" y="1784717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459BDE2-98A8-49D8-8C4A-E5DA676420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3407" y="2353835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5EE050A-9673-4C93-BA0F-B2C3899BF3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47480" y="1784717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F9963B-D429-463A-A681-5CCD5D6C74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6209" y="2348598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3564C87-2B70-4405-A1A1-AAF385DD41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10282" y="1779480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CD0312-0822-4129-9346-E17D098D95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99193" y="2348598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8C0C828-6EB1-4FF4-89BD-F94F3D2C84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93266" y="1779480"/>
            <a:ext cx="2508567" cy="3794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8D8E26C-28BD-491C-93B2-9323706506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68425" y="3554464"/>
            <a:ext cx="2751739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C612C4D-E384-4B31-95E1-5A13BB265F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1738" y="3546621"/>
            <a:ext cx="2723827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2EF41D9-FC54-487A-BF07-C557E59F72C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97394" y="3546621"/>
            <a:ext cx="2786741" cy="7533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200" b="0">
                <a:solidFill>
                  <a:srgbClr val="404040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8B67A7-68C8-4EDF-8D4D-66DEFF175F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0974" y="6447693"/>
            <a:ext cx="2032005" cy="2883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54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5A58A-11E9-4F60-A6D2-CBEE65487E57}"/>
              </a:ext>
            </a:extLst>
          </p:cNvPr>
          <p:cNvSpPr/>
          <p:nvPr userDrawn="1"/>
        </p:nvSpPr>
        <p:spPr>
          <a:xfrm>
            <a:off x="385763" y="1794530"/>
            <a:ext cx="4664030" cy="810213"/>
          </a:xfrm>
          <a:prstGeom prst="rect">
            <a:avLst/>
          </a:prstGeom>
          <a:solidFill>
            <a:srgbClr val="9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2C7C-F5C2-450A-BB31-9A907B6B2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781" y="1939159"/>
            <a:ext cx="4252553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2DAC2-4E1F-448A-A0BA-0DC61AA6E89D}"/>
              </a:ext>
            </a:extLst>
          </p:cNvPr>
          <p:cNvSpPr/>
          <p:nvPr userDrawn="1"/>
        </p:nvSpPr>
        <p:spPr>
          <a:xfrm>
            <a:off x="6337866" y="1794531"/>
            <a:ext cx="4664029" cy="776198"/>
          </a:xfrm>
          <a:prstGeom prst="rect">
            <a:avLst/>
          </a:prstGeom>
          <a:solidFill>
            <a:srgbClr val="9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914642B-C7A4-46B5-A526-9448F70DA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58455" y="1939159"/>
            <a:ext cx="4240924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4C9FE0C-62EB-4C86-A74E-C4F2B0316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763" y="2851195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E771D1-970B-427E-AC32-1B43AE38D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7867" y="2851195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133989-964D-4BE0-8BE2-539C9DCF88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5763" y="3922677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7CECC8-3D78-439A-96E3-765AC50D04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7866" y="3905963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5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B167-B947-4AA0-BA21-1EADF199B6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08138" y="3240088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A9D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A9D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4B2389E-0BE4-4BDC-9E1B-5DA8841FB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95001" y="3244362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1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5A58A-11E9-4F60-A6D2-CBEE65487E57}"/>
              </a:ext>
            </a:extLst>
          </p:cNvPr>
          <p:cNvSpPr/>
          <p:nvPr userDrawn="1"/>
        </p:nvSpPr>
        <p:spPr>
          <a:xfrm>
            <a:off x="385763" y="1794530"/>
            <a:ext cx="4664030" cy="810213"/>
          </a:xfrm>
          <a:prstGeom prst="rect">
            <a:avLst/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2C7C-F5C2-450A-BB31-9A907B6B2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781" y="1939159"/>
            <a:ext cx="4252553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2DAC2-4E1F-448A-A0BA-0DC61AA6E89D}"/>
              </a:ext>
            </a:extLst>
          </p:cNvPr>
          <p:cNvSpPr/>
          <p:nvPr userDrawn="1"/>
        </p:nvSpPr>
        <p:spPr>
          <a:xfrm>
            <a:off x="6337866" y="1794531"/>
            <a:ext cx="4664029" cy="776198"/>
          </a:xfrm>
          <a:prstGeom prst="rect">
            <a:avLst/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914642B-C7A4-46B5-A526-9448F70DA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58455" y="1939159"/>
            <a:ext cx="4240924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4C9FE0C-62EB-4C86-A74E-C4F2B0316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763" y="2851195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E771D1-970B-427E-AC32-1B43AE38D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7867" y="2851195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133989-964D-4BE0-8BE2-539C9DCF88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5763" y="3922677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7CECC8-3D78-439A-96E3-765AC50D04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7866" y="3905963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 userDrawn="1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26E37AB-1E64-4DF0-84C8-ECA4B5632984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B695AB5-5FAC-4685-A872-8B61AB4891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CCD65-5594-46CC-A1C4-B0A8A6E7A328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71F741-B11B-48AB-9247-8A24795E3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C779A-1E9F-48AA-AE76-DA154DD18E3C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3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1C578FE9-5197-4100-B2AE-18F9558DB9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221227-19B0-4555-88B1-6FF42771A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D9203E0-CD6A-44C5-A478-CBECBF3CCC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7363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6627308-7E71-480D-8218-2F19B99578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94271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041505D-449E-4978-8359-0C4998CB23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7363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8E61379-DD28-4BD1-9255-BC5E3B6706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94271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2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B167-B947-4AA0-BA21-1EADF199B6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08138" y="3240088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4B2389E-0BE4-4BDC-9E1B-5DA8841FB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95001" y="3244362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5A58A-11E9-4F60-A6D2-CBEE65487E57}"/>
              </a:ext>
            </a:extLst>
          </p:cNvPr>
          <p:cNvSpPr/>
          <p:nvPr userDrawn="1"/>
        </p:nvSpPr>
        <p:spPr>
          <a:xfrm>
            <a:off x="385763" y="1794530"/>
            <a:ext cx="4664030" cy="810213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2C7C-F5C2-450A-BB31-9A907B6B2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781" y="1939159"/>
            <a:ext cx="4252553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2DAC2-4E1F-448A-A0BA-0DC61AA6E89D}"/>
              </a:ext>
            </a:extLst>
          </p:cNvPr>
          <p:cNvSpPr/>
          <p:nvPr userDrawn="1"/>
        </p:nvSpPr>
        <p:spPr>
          <a:xfrm>
            <a:off x="6337866" y="1794531"/>
            <a:ext cx="4664029" cy="776198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914642B-C7A4-46B5-A526-9448F70DA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58455" y="1939159"/>
            <a:ext cx="4240924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4C9FE0C-62EB-4C86-A74E-C4F2B0316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763" y="2851195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E771D1-970B-427E-AC32-1B43AE38D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7867" y="2851195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133989-964D-4BE0-8BE2-539C9DCF88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5763" y="3922677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7CECC8-3D78-439A-96E3-765AC50D04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7866" y="3905963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1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preserve="1" userDrawn="1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1C4F72-709D-4F14-ABDE-B0E9127936B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98275D-E46F-465F-AA9B-6E757CA63C0C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9F3F32B-22AF-40B1-9F35-8FBB61933F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9EAA2B3-7065-474A-B893-DA866BC445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A4B472-73A8-49E9-B3F0-440959C29E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F31E97-628A-495E-BB9A-29217136C0B0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0BC1792-BDD7-4471-8D2A-BEDF2D8AEF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D4CAB71-CC07-4296-84EC-B80348D070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7363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D0B9061-7E58-4C0F-89EC-30D62FE39D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94271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3932662-3E84-4A23-93F0-DDD1EF1B8A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7363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1BBE34D-74C3-4FF5-9224-087191F33D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94271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0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preserve="1" userDrawn="1">
  <p:cSld name="1_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8275D-E46F-465F-AA9B-6E757CA63C0C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9EAA2B3-7065-474A-B893-DA866BC445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0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B167-B947-4AA0-BA21-1EADF199B6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08138" y="3240088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FF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4B2389E-0BE4-4BDC-9E1B-5DA8841FB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95001" y="3244362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F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5A58A-11E9-4F60-A6D2-CBEE65487E57}"/>
              </a:ext>
            </a:extLst>
          </p:cNvPr>
          <p:cNvSpPr/>
          <p:nvPr userDrawn="1"/>
        </p:nvSpPr>
        <p:spPr>
          <a:xfrm>
            <a:off x="385763" y="1794530"/>
            <a:ext cx="4664030" cy="810213"/>
          </a:xfrm>
          <a:prstGeom prst="rect">
            <a:avLst/>
          </a:prstGeom>
          <a:solidFill>
            <a:srgbClr val="AFD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2C7C-F5C2-450A-BB31-9A907B6B2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781" y="1939159"/>
            <a:ext cx="4252553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2DAC2-4E1F-448A-A0BA-0DC61AA6E89D}"/>
              </a:ext>
            </a:extLst>
          </p:cNvPr>
          <p:cNvSpPr/>
          <p:nvPr userDrawn="1"/>
        </p:nvSpPr>
        <p:spPr>
          <a:xfrm>
            <a:off x="6337866" y="1794531"/>
            <a:ext cx="4664029" cy="776198"/>
          </a:xfrm>
          <a:prstGeom prst="rect">
            <a:avLst/>
          </a:prstGeom>
          <a:solidFill>
            <a:srgbClr val="AFD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914642B-C7A4-46B5-A526-9448F70DA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58455" y="1939159"/>
            <a:ext cx="4240924" cy="51754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4C9FE0C-62EB-4C86-A74E-C4F2B0316D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763" y="2851195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E771D1-970B-427E-AC32-1B43AE38D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7867" y="2851195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133989-964D-4BE0-8BE2-539C9DCF88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5763" y="3922677"/>
            <a:ext cx="46640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27CECC8-3D78-439A-96E3-765AC50D04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7866" y="3905963"/>
            <a:ext cx="4664028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3FE088-90C9-4D6A-805B-CFA04D37818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F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DE6CF-A2E8-44C1-89E3-96488FEBA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7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9F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9F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4E7FF7-82DA-4901-9A19-CC737D1501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7363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A6767-8630-4E00-AAEC-E018B48DF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94271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73264-2538-4678-A5B5-9AF688B2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7363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80208BB-C3A6-4707-B7E8-5ED10CE437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94271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3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B167-B947-4AA0-BA21-1EADF199B6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08138" y="3240088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9F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F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9F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4B2389E-0BE4-4BDC-9E1B-5DA8841FB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95001" y="3244362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rgbClr val="ABD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86D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rgbClr val="ABD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0E40385-158B-43A5-BD04-810E482F74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7363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4FB9588-21F1-47E6-AEA4-67A6600BB7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94271" y="3239294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C6A7A96-1A3D-41AC-9D8A-166A8B84EB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7363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C2DC7D4-0F4A-48D8-9418-8A959E078C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94271" y="4675371"/>
            <a:ext cx="3442430" cy="3794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rgbClr val="3F3F3F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3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1_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B167-B947-4AA0-BA21-1EADF199B67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08138" y="3240088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785A2-B413-4BAE-AEF8-3DDA158A2670}"/>
              </a:ext>
            </a:extLst>
          </p:cNvPr>
          <p:cNvSpPr/>
          <p:nvPr userDrawn="1"/>
        </p:nvSpPr>
        <p:spPr>
          <a:xfrm>
            <a:off x="1607363" y="2350707"/>
            <a:ext cx="3442430" cy="64213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63F04A-B737-4607-A529-5082E4751C68}"/>
              </a:ext>
            </a:extLst>
          </p:cNvPr>
          <p:cNvSpPr/>
          <p:nvPr userDrawn="1"/>
        </p:nvSpPr>
        <p:spPr>
          <a:xfrm>
            <a:off x="0" y="0"/>
            <a:ext cx="12192000" cy="1422762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F890600-8967-4DA1-9517-B53278787E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9368" y="-860914"/>
            <a:ext cx="3822602" cy="3706437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1B1D3E-1522-4E45-930E-B925BEB979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763" y="401638"/>
            <a:ext cx="9244012" cy="83502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BAA4676-846C-432E-853A-7CB4A01C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3836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35B40-41E5-4B1D-89BB-DB3C5C3EA4B1}"/>
              </a:ext>
            </a:extLst>
          </p:cNvPr>
          <p:cNvSpPr/>
          <p:nvPr userDrawn="1"/>
        </p:nvSpPr>
        <p:spPr>
          <a:xfrm>
            <a:off x="5294271" y="2350707"/>
            <a:ext cx="3442430" cy="64213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DC89CF6-A9B9-4943-A3D7-11A647352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60744" y="2465388"/>
            <a:ext cx="3047549" cy="3794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4B2389E-0BE4-4BDC-9E1B-5DA8841FB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95001" y="3244362"/>
            <a:ext cx="3441700" cy="1885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E83871-E6AB-4BBF-8BED-302095872DF3}"/>
              </a:ext>
            </a:extLst>
          </p:cNvPr>
          <p:cNvCxnSpPr>
            <a:cxnSpLocks/>
          </p:cNvCxnSpPr>
          <p:nvPr userDrawn="1"/>
        </p:nvCxnSpPr>
        <p:spPr>
          <a:xfrm>
            <a:off x="4094239" y="0"/>
            <a:ext cx="0" cy="644769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F2548-D95C-4794-8DAE-3D051BA7FFD2}"/>
              </a:ext>
            </a:extLst>
          </p:cNvPr>
          <p:cNvCxnSpPr>
            <a:cxnSpLocks/>
          </p:cNvCxnSpPr>
          <p:nvPr userDrawn="1"/>
        </p:nvCxnSpPr>
        <p:spPr>
          <a:xfrm>
            <a:off x="8034727" y="43904"/>
            <a:ext cx="0" cy="61799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36412DD-BB40-4C5D-80F7-E85B8401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2506" y="0"/>
            <a:ext cx="5349494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F21B1B-E674-4F5F-B232-D09DCDA21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" y="0"/>
            <a:ext cx="684212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CC06B43-6665-48C4-AD6B-02C047CE3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500" y="1308100"/>
            <a:ext cx="3414713" cy="1506220"/>
          </a:xfrm>
          <a:prstGeom prst="rect">
            <a:avLst/>
          </a:prstGeom>
        </p:spPr>
        <p:txBody>
          <a:bodyPr/>
          <a:lstStyle>
            <a:lvl1pPr algn="ctr">
              <a:defRPr sz="2400" i="1">
                <a:solidFill>
                  <a:schemeClr val="bg1"/>
                </a:solidFill>
                <a:latin typeface="Noto Sans" panose="020B050204050402020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8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2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18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01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792CB-EE5F-4042-BF73-593FE08E86D9}"/>
              </a:ext>
            </a:extLst>
          </p:cNvPr>
          <p:cNvSpPr txBox="1"/>
          <p:nvPr userDrawn="1"/>
        </p:nvSpPr>
        <p:spPr>
          <a:xfrm>
            <a:off x="11115040" y="6410960"/>
            <a:ext cx="822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20B299-8AA8-47B6-B2FB-EFF3B90374D2}" type="slidenum">
              <a:rPr lang="en-GB" sz="1000" smtClean="0">
                <a:solidFill>
                  <a:srgbClr val="3F3F3F"/>
                </a:solidFill>
                <a:latin typeface="Noto Sans" panose="020B0502040504020204"/>
              </a:rPr>
              <a:t>‹#›</a:t>
            </a:fld>
            <a:endParaRPr lang="en-GB" sz="1000" dirty="0">
              <a:solidFill>
                <a:srgbClr val="3F3F3F"/>
              </a:solidFill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0446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sa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haoy@who.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png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i/item/978924004079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who.org/courses/ethics-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61730" y="935321"/>
            <a:ext cx="154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FGAI4H-O-053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25852" y="1304653"/>
            <a:ext cx="288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Berlin, 31 May – 2 June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2672987"/>
          <a:ext cx="8401049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WG-Ethics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WG-Ethics update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Reis (WHO)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Ursula (Yu) Zhao (WHO)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hlinkClick r:id="rId3"/>
                        </a:rPr>
                        <a:t>reisa@who.int</a:t>
                      </a:r>
                      <a:r>
                        <a:rPr lang="en-GB" sz="1800" dirty="0"/>
                        <a:t> </a:t>
                      </a:r>
                      <a:br>
                        <a:rPr lang="en-GB" sz="1800" dirty="0"/>
                      </a:br>
                      <a:r>
                        <a:rPr lang="en-GB" sz="1800" dirty="0">
                          <a:hlinkClick r:id="rId4"/>
                        </a:rPr>
                        <a:t>zhaoy@who.int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an update on activities on WG-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plus a slide set on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transfer - Introductory course: Ethics and governance of AI4Health”, which was also presented at the Workshop session on WG-Ethics (Monday, 30 May 2022).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7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7;p2">
            <a:extLst>
              <a:ext uri="{FF2B5EF4-FFF2-40B4-BE49-F238E27FC236}">
                <a16:creationId xmlns:a16="http://schemas.microsoft.com/office/drawing/2014/main" id="{2D230906-C179-9F43-B494-41C5ED46B268}"/>
              </a:ext>
            </a:extLst>
          </p:cNvPr>
          <p:cNvSpPr/>
          <p:nvPr/>
        </p:nvSpPr>
        <p:spPr>
          <a:xfrm>
            <a:off x="6215271" y="562697"/>
            <a:ext cx="49101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Course structure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7C36-B4EA-8B44-9819-4D64FF29FB90}"/>
              </a:ext>
            </a:extLst>
          </p:cNvPr>
          <p:cNvSpPr/>
          <p:nvPr/>
        </p:nvSpPr>
        <p:spPr>
          <a:xfrm>
            <a:off x="4307837" y="1313740"/>
            <a:ext cx="6651251" cy="495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1: Applications of Artificial Intelligence for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2: Laws, Policies and Principles that Apply to the Use of Artificial Intelligence for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3: Key Ethical Principles for Use of Artificial Intelligence for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4: Ethical Challenges to Use of Artificial Intelligence for Health Care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5: Building an Ethical Approach to Use of Artificial Intelligence for Health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6: Liability Regimes for Artificial Intelligence for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Module 7: Elements of a Framework for Governance of Artificial Intelligence for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Practical Guidance for AI Developers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Practical Guidance for Ministries of Health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Practical Guidance for Healthcare Providers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Course Assessment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0" name="Slide Number Placeholder 57">
            <a:extLst>
              <a:ext uri="{FF2B5EF4-FFF2-40B4-BE49-F238E27FC236}">
                <a16:creationId xmlns:a16="http://schemas.microsoft.com/office/drawing/2014/main" id="{0A9296AF-3E37-844E-A90D-1E8DDD1F39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089E6-7A24-964E-878B-5CBF37692992}"/>
              </a:ext>
            </a:extLst>
          </p:cNvPr>
          <p:cNvGrpSpPr/>
          <p:nvPr/>
        </p:nvGrpSpPr>
        <p:grpSpPr>
          <a:xfrm>
            <a:off x="11291819" y="352416"/>
            <a:ext cx="193527" cy="5867690"/>
            <a:chOff x="298581" y="355599"/>
            <a:chExt cx="193527" cy="5867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1F3F4-2974-2E4E-AE09-64EA29C79ECC}"/>
                </a:ext>
              </a:extLst>
            </p:cNvPr>
            <p:cNvSpPr/>
            <p:nvPr/>
          </p:nvSpPr>
          <p:spPr>
            <a:xfrm>
              <a:off x="298583" y="355599"/>
              <a:ext cx="193525" cy="1466923"/>
            </a:xfrm>
            <a:prstGeom prst="rect">
              <a:avLst/>
            </a:prstGeom>
            <a:solidFill>
              <a:srgbClr val="005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08032-D02B-E541-A69D-CDE158587485}"/>
                </a:ext>
              </a:extLst>
            </p:cNvPr>
            <p:cNvSpPr/>
            <p:nvPr/>
          </p:nvSpPr>
          <p:spPr>
            <a:xfrm flipH="1">
              <a:off x="298582" y="1822522"/>
              <a:ext cx="193526" cy="1466922"/>
            </a:xfrm>
            <a:prstGeom prst="rect">
              <a:avLst/>
            </a:prstGeom>
            <a:solidFill>
              <a:srgbClr val="07A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90ADC-B0E8-A648-9719-AC484DF41DA4}"/>
                </a:ext>
              </a:extLst>
            </p:cNvPr>
            <p:cNvSpPr/>
            <p:nvPr/>
          </p:nvSpPr>
          <p:spPr>
            <a:xfrm>
              <a:off x="298581" y="3286261"/>
              <a:ext cx="193524" cy="1470106"/>
            </a:xfrm>
            <a:prstGeom prst="rect">
              <a:avLst/>
            </a:prstGeom>
            <a:solidFill>
              <a:srgbClr val="FF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A09B0-2FBA-0B46-A357-869FC4D2B66C}"/>
                </a:ext>
              </a:extLst>
            </p:cNvPr>
            <p:cNvSpPr/>
            <p:nvPr/>
          </p:nvSpPr>
          <p:spPr>
            <a:xfrm>
              <a:off x="298581" y="4753183"/>
              <a:ext cx="193524" cy="1470106"/>
            </a:xfrm>
            <a:prstGeom prst="rect">
              <a:avLst/>
            </a:prstGeom>
            <a:solidFill>
              <a:srgbClr val="0E9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CA13B0-F528-3348-9D38-C76203943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6330" y="-26331"/>
            <a:ext cx="7035980" cy="68535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102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06103"/>
            <a:ext cx="9067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buClr>
                <a:srgbClr val="3F3F3F"/>
              </a:buClr>
              <a:buSzPts val="3200"/>
              <a:defRPr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Advocate community of learning</a:t>
            </a:r>
            <a:endParaRPr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699" y="167172"/>
            <a:ext cx="2086210" cy="745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CFEE23-A519-C74F-B34F-A97B0E27D005}"/>
              </a:ext>
            </a:extLst>
          </p:cNvPr>
          <p:cNvSpPr/>
          <p:nvPr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F6FE3-D1C5-4C4F-971B-B9E871512C9C}"/>
              </a:ext>
            </a:extLst>
          </p:cNvPr>
          <p:cNvSpPr/>
          <p:nvPr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D9E10-9137-C743-BED2-906C09A2D2E0}"/>
              </a:ext>
            </a:extLst>
          </p:cNvPr>
          <p:cNvSpPr/>
          <p:nvPr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BB7B6-270B-F04E-8B87-D3C66D3D46F5}"/>
              </a:ext>
            </a:extLst>
          </p:cNvPr>
          <p:cNvSpPr/>
          <p:nvPr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B8BC4F-2C67-9442-B050-92D8EB10AA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CH" sz="1800" b="0" i="0" u="none" strike="noStrike" kern="1200" cap="none" spc="0" normalizeH="0" baseline="0" noProof="0" smtClean="0">
                <a:ln>
                  <a:noFill/>
                </a:ln>
                <a:solidFill>
                  <a:srgbClr val="9BDEC7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BDEC7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2CBFE24-51D7-0D4B-AEC8-4E0D2814CD5F}"/>
              </a:ext>
            </a:extLst>
          </p:cNvPr>
          <p:cNvGraphicFramePr/>
          <p:nvPr/>
        </p:nvGraphicFramePr>
        <p:xfrm>
          <a:off x="-46733" y="1671992"/>
          <a:ext cx="7106693" cy="444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86376D-0C87-4040-B63F-5046F9FE6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51" y="406103"/>
            <a:ext cx="4430558" cy="26583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34500E-16F8-3A46-B1D1-0A4E2022F0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84" y="4462403"/>
            <a:ext cx="4015825" cy="20009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385B0F-3824-634A-B5DE-DC02231648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595" y="2283852"/>
            <a:ext cx="3153004" cy="2108113"/>
          </a:xfrm>
          <a:prstGeom prst="rect">
            <a:avLst/>
          </a:prstGeom>
          <a:effectLst>
            <a:outerShdw blurRad="177800" dist="165100" dir="1320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9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06103"/>
            <a:ext cx="9067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buClr>
                <a:srgbClr val="3F3F3F"/>
              </a:buClr>
              <a:buSzPts val="3200"/>
              <a:defRPr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Learning certificates from WHO</a:t>
            </a:r>
            <a:endParaRPr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699" y="167172"/>
            <a:ext cx="2086210" cy="745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CFEE23-A519-C74F-B34F-A97B0E27D005}"/>
              </a:ext>
            </a:extLst>
          </p:cNvPr>
          <p:cNvSpPr/>
          <p:nvPr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F6FE3-D1C5-4C4F-971B-B9E871512C9C}"/>
              </a:ext>
            </a:extLst>
          </p:cNvPr>
          <p:cNvSpPr/>
          <p:nvPr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D9E10-9137-C743-BED2-906C09A2D2E0}"/>
              </a:ext>
            </a:extLst>
          </p:cNvPr>
          <p:cNvSpPr/>
          <p:nvPr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BB7B6-270B-F04E-8B87-D3C66D3D46F5}"/>
              </a:ext>
            </a:extLst>
          </p:cNvPr>
          <p:cNvSpPr/>
          <p:nvPr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B8BC4F-2C67-9442-B050-92D8EB10AA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CH" sz="1800" b="0" i="0" u="none" strike="noStrike" kern="1200" cap="none" spc="0" normalizeH="0" baseline="0" noProof="0" smtClean="0">
                <a:ln>
                  <a:noFill/>
                </a:ln>
                <a:solidFill>
                  <a:srgbClr val="9BDEC7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BDEC7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86376D-0C87-4040-B63F-5046F9FE66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51" y="406103"/>
            <a:ext cx="4430558" cy="26583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34500E-16F8-3A46-B1D1-0A4E2022F0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84" y="4462403"/>
            <a:ext cx="4015825" cy="20009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385B0F-3824-634A-B5DE-DC02231648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595" y="2283852"/>
            <a:ext cx="3153004" cy="2108113"/>
          </a:xfrm>
          <a:prstGeom prst="rect">
            <a:avLst/>
          </a:prstGeom>
          <a:effectLst>
            <a:outerShdw blurRad="177800" dist="165100" dir="132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DEC15734-2E51-452E-B68D-63B1A5D543BC}"/>
              </a:ext>
            </a:extLst>
          </p:cNvPr>
          <p:cNvSpPr txBox="1">
            <a:spLocks/>
          </p:cNvSpPr>
          <p:nvPr/>
        </p:nvSpPr>
        <p:spPr>
          <a:xfrm>
            <a:off x="807509" y="1386192"/>
            <a:ext cx="5793084" cy="24416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Confirmation of participation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is offered at the end of the 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Record of Achievement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available for participants who score at least 80% in the final assessment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0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06103"/>
            <a:ext cx="9067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buClr>
                <a:srgbClr val="3F3F3F"/>
              </a:buClr>
              <a:buSzPts val="3200"/>
              <a:defRPr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to enroll</a:t>
            </a:r>
            <a:endParaRPr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699" y="167172"/>
            <a:ext cx="2086210" cy="745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CFEE23-A519-C74F-B34F-A97B0E27D005}"/>
              </a:ext>
            </a:extLst>
          </p:cNvPr>
          <p:cNvSpPr/>
          <p:nvPr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F6FE3-D1C5-4C4F-971B-B9E871512C9C}"/>
              </a:ext>
            </a:extLst>
          </p:cNvPr>
          <p:cNvSpPr/>
          <p:nvPr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D9E10-9137-C743-BED2-906C09A2D2E0}"/>
              </a:ext>
            </a:extLst>
          </p:cNvPr>
          <p:cNvSpPr/>
          <p:nvPr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BB7B6-270B-F04E-8B87-D3C66D3D46F5}"/>
              </a:ext>
            </a:extLst>
          </p:cNvPr>
          <p:cNvSpPr/>
          <p:nvPr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B8BC4F-2C67-9442-B050-92D8EB10AA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CH" sz="1800" b="0" i="0" u="none" strike="noStrike" kern="1200" cap="none" spc="0" normalizeH="0" baseline="0" noProof="0" smtClean="0">
                <a:ln>
                  <a:noFill/>
                </a:ln>
                <a:solidFill>
                  <a:srgbClr val="9BDEC7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BDEC7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4F247-669E-1744-B47A-8D9297B913B5}"/>
              </a:ext>
            </a:extLst>
          </p:cNvPr>
          <p:cNvSpPr/>
          <p:nvPr/>
        </p:nvSpPr>
        <p:spPr>
          <a:xfrm>
            <a:off x="1709802" y="2560028"/>
            <a:ext cx="9220002" cy="868972"/>
          </a:xfrm>
          <a:prstGeom prst="rect">
            <a:avLst/>
          </a:prstGeom>
          <a:solidFill>
            <a:srgbClr val="E1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https://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openwho.org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/courses/ethics-ai</a:t>
            </a:r>
            <a:endParaRPr kumimoji="0" lang="en-CH" sz="4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5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8F8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A70DA99-852F-AA49-B3ED-5CF06E59BA9B}"/>
              </a:ext>
            </a:extLst>
          </p:cNvPr>
          <p:cNvSpPr/>
          <p:nvPr/>
        </p:nvSpPr>
        <p:spPr>
          <a:xfrm>
            <a:off x="1636" y="3322456"/>
            <a:ext cx="12200697" cy="261610"/>
          </a:xfrm>
          <a:prstGeom prst="rect">
            <a:avLst/>
          </a:prstGeom>
          <a:solidFill>
            <a:srgbClr val="A8D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8C643-34B6-CB43-9504-C1C8BDF909C6}"/>
              </a:ext>
            </a:extLst>
          </p:cNvPr>
          <p:cNvSpPr txBox="1"/>
          <p:nvPr/>
        </p:nvSpPr>
        <p:spPr>
          <a:xfrm>
            <a:off x="387029" y="3350141"/>
            <a:ext cx="516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E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20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22</a:t>
            </a:r>
            <a:endParaRPr kumimoji="0" lang="en-SE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93115-FCEB-C94E-9500-175D3301E01F}"/>
              </a:ext>
            </a:extLst>
          </p:cNvPr>
          <p:cNvSpPr txBox="1"/>
          <p:nvPr/>
        </p:nvSpPr>
        <p:spPr>
          <a:xfrm>
            <a:off x="7916347" y="3349377"/>
            <a:ext cx="516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59CB1-3011-C640-957A-05A0677279D8}"/>
              </a:ext>
            </a:extLst>
          </p:cNvPr>
          <p:cNvSpPr/>
          <p:nvPr/>
        </p:nvSpPr>
        <p:spPr>
          <a:xfrm>
            <a:off x="1084764" y="3336095"/>
            <a:ext cx="259773" cy="261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DDA37-86F4-BD4E-9B95-B578C523C82E}"/>
              </a:ext>
            </a:extLst>
          </p:cNvPr>
          <p:cNvSpPr txBox="1"/>
          <p:nvPr/>
        </p:nvSpPr>
        <p:spPr>
          <a:xfrm>
            <a:off x="1040785" y="3342682"/>
            <a:ext cx="347730" cy="253916"/>
          </a:xfrm>
          <a:prstGeom prst="rect">
            <a:avLst/>
          </a:prstGeom>
          <a:solidFill>
            <a:srgbClr val="0051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E505A1-D0D9-A846-87C9-CA9296EBE4E5}"/>
              </a:ext>
            </a:extLst>
          </p:cNvPr>
          <p:cNvSpPr/>
          <p:nvPr/>
        </p:nvSpPr>
        <p:spPr>
          <a:xfrm>
            <a:off x="4078603" y="3339975"/>
            <a:ext cx="259773" cy="260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2E907-6737-3941-9B55-E21BCA32319C}"/>
              </a:ext>
            </a:extLst>
          </p:cNvPr>
          <p:cNvSpPr txBox="1"/>
          <p:nvPr/>
        </p:nvSpPr>
        <p:spPr>
          <a:xfrm>
            <a:off x="4034624" y="3346705"/>
            <a:ext cx="347730" cy="253916"/>
          </a:xfrm>
          <a:prstGeom prst="rect">
            <a:avLst/>
          </a:prstGeom>
          <a:solidFill>
            <a:srgbClr val="0051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09</a:t>
            </a:r>
            <a:endParaRPr kumimoji="0" lang="en-S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321D7-3B6A-B443-84AA-ECE3B63D4312}"/>
              </a:ext>
            </a:extLst>
          </p:cNvPr>
          <p:cNvSpPr txBox="1"/>
          <p:nvPr/>
        </p:nvSpPr>
        <p:spPr>
          <a:xfrm>
            <a:off x="5892322" y="3346842"/>
            <a:ext cx="634584" cy="253916"/>
          </a:xfrm>
          <a:prstGeom prst="rect">
            <a:avLst/>
          </a:prstGeom>
          <a:solidFill>
            <a:srgbClr val="0051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10-11</a:t>
            </a:r>
            <a:endParaRPr kumimoji="0" lang="en-S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2A7C4-7B7B-F142-9136-DEEE92DC9018}"/>
              </a:ext>
            </a:extLst>
          </p:cNvPr>
          <p:cNvSpPr txBox="1"/>
          <p:nvPr/>
        </p:nvSpPr>
        <p:spPr>
          <a:xfrm>
            <a:off x="1079259" y="1266355"/>
            <a:ext cx="1969310" cy="6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Introductory course on ethics and governance of AI4H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109AD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11DA1-72A7-FD44-A3FB-07248BF65320}"/>
              </a:ext>
            </a:extLst>
          </p:cNvPr>
          <p:cNvSpPr txBox="1"/>
          <p:nvPr/>
        </p:nvSpPr>
        <p:spPr>
          <a:xfrm>
            <a:off x="7168700" y="3951637"/>
            <a:ext cx="114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Regulatory framework for AI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109AD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737DC-13E2-9141-8FAD-360F93EC4B19}"/>
              </a:ext>
            </a:extLst>
          </p:cNvPr>
          <p:cNvSpPr txBox="1"/>
          <p:nvPr/>
        </p:nvSpPr>
        <p:spPr>
          <a:xfrm>
            <a:off x="7125908" y="4597968"/>
            <a:ext cx="168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Course production initiated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22895E-C23F-4D4B-BC3B-819840C4EA34}"/>
              </a:ext>
            </a:extLst>
          </p:cNvPr>
          <p:cNvSpPr txBox="1"/>
          <p:nvPr/>
        </p:nvSpPr>
        <p:spPr>
          <a:xfrm>
            <a:off x="1089533" y="1902277"/>
            <a:ext cx="2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Course LIVE 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OpenWHO.org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CA218-8C09-EC49-9AF0-4A5AB60632AB}"/>
              </a:ext>
            </a:extLst>
          </p:cNvPr>
          <p:cNvSpPr txBox="1"/>
          <p:nvPr/>
        </p:nvSpPr>
        <p:spPr>
          <a:xfrm>
            <a:off x="3998131" y="4845623"/>
            <a:ext cx="159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Multilingual versions available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4DCA6A-CB33-2644-8627-AFFE4E849DB4}"/>
              </a:ext>
            </a:extLst>
          </p:cNvPr>
          <p:cNvSpPr txBox="1"/>
          <p:nvPr/>
        </p:nvSpPr>
        <p:spPr>
          <a:xfrm>
            <a:off x="4020308" y="3951637"/>
            <a:ext cx="147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Introductory course on ethics and governance of AI4H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109AD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C3917-002C-F743-93E8-2C0EED93706D}"/>
              </a:ext>
            </a:extLst>
          </p:cNvPr>
          <p:cNvSpPr txBox="1"/>
          <p:nvPr/>
        </p:nvSpPr>
        <p:spPr>
          <a:xfrm>
            <a:off x="6787131" y="1260455"/>
            <a:ext cx="285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E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Global strategy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E" sz="1200" b="0" i="0" u="none" strike="noStrike" kern="0" cap="none" spc="0" normalizeH="0" baseline="0" noProof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digital health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implementation workshops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109AD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0C16C0-6940-A047-B3B6-BF95F071D75E}"/>
              </a:ext>
            </a:extLst>
          </p:cNvPr>
          <p:cNvSpPr txBox="1"/>
          <p:nvPr/>
        </p:nvSpPr>
        <p:spPr>
          <a:xfrm>
            <a:off x="6787131" y="1850905"/>
            <a:ext cx="1900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Integrated into configurable sessions under the scope of the digital health strategy implementation course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EEA35A-07B0-814E-B51B-9A0DC1B85D3A}"/>
              </a:ext>
            </a:extLst>
          </p:cNvPr>
          <p:cNvCxnSpPr>
            <a:cxnSpLocks/>
          </p:cNvCxnSpPr>
          <p:nvPr/>
        </p:nvCxnSpPr>
        <p:spPr>
          <a:xfrm>
            <a:off x="7168700" y="3547507"/>
            <a:ext cx="0" cy="1759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4288B5-AD99-4F48-82C6-5EE251AF7387}"/>
              </a:ext>
            </a:extLst>
          </p:cNvPr>
          <p:cNvCxnSpPr>
            <a:cxnSpLocks/>
          </p:cNvCxnSpPr>
          <p:nvPr/>
        </p:nvCxnSpPr>
        <p:spPr>
          <a:xfrm>
            <a:off x="1090943" y="1586471"/>
            <a:ext cx="0" cy="1759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23A20A-FC31-3248-BD23-15AB5995A6F6}"/>
              </a:ext>
            </a:extLst>
          </p:cNvPr>
          <p:cNvCxnSpPr>
            <a:cxnSpLocks/>
          </p:cNvCxnSpPr>
          <p:nvPr/>
        </p:nvCxnSpPr>
        <p:spPr>
          <a:xfrm>
            <a:off x="4011926" y="3322456"/>
            <a:ext cx="0" cy="249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A10224-2130-6641-9458-CE8EDBAA72D6}"/>
              </a:ext>
            </a:extLst>
          </p:cNvPr>
          <p:cNvCxnSpPr>
            <a:cxnSpLocks/>
          </p:cNvCxnSpPr>
          <p:nvPr/>
        </p:nvCxnSpPr>
        <p:spPr>
          <a:xfrm flipH="1">
            <a:off x="6144383" y="2185281"/>
            <a:ext cx="4968" cy="115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187;p2">
            <a:extLst>
              <a:ext uri="{FF2B5EF4-FFF2-40B4-BE49-F238E27FC236}">
                <a16:creationId xmlns:a16="http://schemas.microsoft.com/office/drawing/2014/main" id="{17873609-1D5A-004E-B414-3524937116B5}"/>
              </a:ext>
            </a:extLst>
          </p:cNvPr>
          <p:cNvSpPr/>
          <p:nvPr/>
        </p:nvSpPr>
        <p:spPr>
          <a:xfrm>
            <a:off x="470655" y="379108"/>
            <a:ext cx="8770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Knowledge transfer in the pipeline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149C7F90-7543-F140-8988-1C81781353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59091" y="6380937"/>
            <a:ext cx="10525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C434E8-20F6-3D42-B1B7-C4C7E3B96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75" y="1281524"/>
            <a:ext cx="1003415" cy="17831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48DE11-7CA9-634B-8498-7EAAA2111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>
          <a:xfrm>
            <a:off x="2077021" y="3893502"/>
            <a:ext cx="1540555" cy="1565173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2E37CE-F904-8644-99F0-722D622C2A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358" y="1550712"/>
            <a:ext cx="1546020" cy="1579138"/>
          </a:xfrm>
          <a:prstGeom prst="ellipse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62E182-6FB0-4940-B5A2-DEA27D6A89C8}"/>
              </a:ext>
            </a:extLst>
          </p:cNvPr>
          <p:cNvSpPr txBox="1"/>
          <p:nvPr/>
        </p:nvSpPr>
        <p:spPr>
          <a:xfrm>
            <a:off x="7106071" y="3340840"/>
            <a:ext cx="347730" cy="253916"/>
          </a:xfrm>
          <a:prstGeom prst="rect">
            <a:avLst/>
          </a:prstGeom>
          <a:solidFill>
            <a:srgbClr val="0051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12</a:t>
            </a:r>
            <a:endParaRPr kumimoji="0" lang="en-S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018D05-79DB-1242-8CAC-93979732EE57}"/>
              </a:ext>
            </a:extLst>
          </p:cNvPr>
          <p:cNvCxnSpPr>
            <a:cxnSpLocks/>
          </p:cNvCxnSpPr>
          <p:nvPr/>
        </p:nvCxnSpPr>
        <p:spPr>
          <a:xfrm>
            <a:off x="9530546" y="1648309"/>
            <a:ext cx="0" cy="170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574A365-33A7-1648-8C88-CC617EAF077A}"/>
              </a:ext>
            </a:extLst>
          </p:cNvPr>
          <p:cNvSpPr txBox="1"/>
          <p:nvPr/>
        </p:nvSpPr>
        <p:spPr>
          <a:xfrm>
            <a:off x="9509298" y="3334978"/>
            <a:ext cx="347730" cy="253916"/>
          </a:xfrm>
          <a:prstGeom prst="rect">
            <a:avLst/>
          </a:prstGeom>
          <a:solidFill>
            <a:srgbClr val="00513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05</a:t>
            </a:r>
            <a:endParaRPr kumimoji="0" lang="en-S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74DCB0-9F0F-EF41-99BB-DD26469BA554}"/>
              </a:ext>
            </a:extLst>
          </p:cNvPr>
          <p:cNvSpPr txBox="1"/>
          <p:nvPr/>
        </p:nvSpPr>
        <p:spPr>
          <a:xfrm>
            <a:off x="9552090" y="1271438"/>
            <a:ext cx="114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09ADB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Regulatory framework for AI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109ADB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366807-B063-4248-B005-41D0502A728B}"/>
              </a:ext>
            </a:extLst>
          </p:cNvPr>
          <p:cNvSpPr txBox="1"/>
          <p:nvPr/>
        </p:nvSpPr>
        <p:spPr>
          <a:xfrm>
            <a:off x="9509298" y="1917769"/>
            <a:ext cx="168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Introductory course free access for public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5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9572-1321-2D65-083D-74DBD28B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4160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Updates on WG-Ethics activities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65C1-87D1-8198-6BA2-671E245F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/>
              <a:t>Collaboration / Coordination with other International Organizations working on ethical issues in AI</a:t>
            </a:r>
            <a:endParaRPr lang="en-GB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ITU, UNESCO, OECD, Council of Europe (focus on patient-provider relationship)</a:t>
            </a:r>
            <a:endParaRPr lang="en-GB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/>
              <a:t>New WHO publication on “Ageism in artificial intelligence for health”, Link: </a:t>
            </a:r>
            <a:r>
              <a:rPr lang="en-US" dirty="0">
                <a:hlinkClick r:id="rId2"/>
              </a:rPr>
              <a:t>https://www.who.int/publications/i/item/9789240040793</a:t>
            </a:r>
            <a:r>
              <a:rPr lang="en-US" dirty="0"/>
              <a:t> 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Starting to draft a policy brief on Ethics &amp; AI-based development of medicines/vaccines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Interested FG-AI4H experts are invited to join, contact Andreas Reins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17E9-5ECA-12EA-BBB6-1AA11533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Updates on WG-Ethics activities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679A-1236-DC85-B7F5-368A5A77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Analysis of the existing legal landscape in digital health/AI and developing model legislation for the use of AI for health to assist WHO member States.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Online training course on Ethics &amp; Governance of AI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Link to join: </a:t>
            </a:r>
            <a:r>
              <a:rPr lang="en-GB" dirty="0">
                <a:sym typeface="Arial"/>
                <a:hlinkClick r:id="rId2"/>
              </a:rPr>
              <a:t>https://openwho.org/courses/ethics-ai</a:t>
            </a:r>
            <a:r>
              <a:rPr lang="en-GB" dirty="0">
                <a:sym typeface="Arial"/>
              </a:rPr>
              <a:t> </a:t>
            </a:r>
            <a:endParaRPr lang="en-GB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WHO is planning a series of regional workshops in the next 6 months to disseminate the guidance documents. Collaboration with FGA4H will be important during these implementation activities.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See next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2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9FC7-B0F0-2FB7-A936-16E0BCE3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Collaboration within the FG-AI4H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DDC9-143D-9DF0-881F-A5A9516E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WG-Ethics worked with various TGs to provide feedback in TDDs in ethics activity, following the development of the WHO guidance on Ethics for AI in health</a:t>
            </a:r>
            <a:b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en-GB" kern="0" dirty="0">
              <a:solidFill>
                <a:srgbClr val="000000">
                  <a:lumMod val="75000"/>
                  <a:lumOff val="25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b="1" i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WHO Ethics and governance of artificial intelligence for health </a:t>
            </a:r>
            <a:r>
              <a:rPr lang="en-GB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guidance document </a:t>
            </a:r>
          </a:p>
          <a:p>
            <a:pPr lvl="1"/>
            <a:r>
              <a:rPr lang="en-GB" sz="2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Launched in June 2021 and it is currently in implementation and dissemination phase.  </a:t>
            </a:r>
          </a:p>
          <a:p>
            <a:pPr lvl="1"/>
            <a:r>
              <a:rPr lang="en-GB" sz="2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product of collaboration within the FG-AI4H, can be issued as DEL01</a:t>
            </a:r>
          </a:p>
        </p:txBody>
      </p:sp>
    </p:spTree>
    <p:extLst>
      <p:ext uri="{BB962C8B-B14F-4D97-AF65-F5344CB8AC3E}">
        <p14:creationId xmlns:p14="http://schemas.microsoft.com/office/powerpoint/2010/main" val="16921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8BC0E2-98A7-B383-A1EA-0ACF8330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468245"/>
            <a:ext cx="10515600" cy="1325563"/>
          </a:xfrm>
        </p:spPr>
        <p:txBody>
          <a:bodyPr/>
          <a:lstStyle/>
          <a:p>
            <a:r>
              <a:rPr lang="en-GB" dirty="0"/>
              <a:t>Presentation on WS, 30 May 2022</a:t>
            </a:r>
          </a:p>
        </p:txBody>
      </p:sp>
    </p:spTree>
    <p:extLst>
      <p:ext uri="{BB962C8B-B14F-4D97-AF65-F5344CB8AC3E}">
        <p14:creationId xmlns:p14="http://schemas.microsoft.com/office/powerpoint/2010/main" val="307213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EF808-A8D5-3744-9BD9-E6A513CC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494" y="-580"/>
            <a:ext cx="6842506" cy="6858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333B8-F46D-C24C-B488-FB433749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2821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85D1B-C35B-EA45-9585-DC0685704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17" y="-580"/>
            <a:ext cx="2435089" cy="4870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B34A1B-FDBD-9443-94B9-88B483971CE8}"/>
              </a:ext>
            </a:extLst>
          </p:cNvPr>
          <p:cNvSpPr txBox="1"/>
          <p:nvPr/>
        </p:nvSpPr>
        <p:spPr>
          <a:xfrm>
            <a:off x="385250" y="436824"/>
            <a:ext cx="3604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Knowledge transfer:</a:t>
            </a:r>
            <a:endParaRPr kumimoji="0" lang="en-SE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92F8F-E6F4-6D43-B539-F8667DCE985A}"/>
              </a:ext>
            </a:extLst>
          </p:cNvPr>
          <p:cNvSpPr txBox="1"/>
          <p:nvPr/>
        </p:nvSpPr>
        <p:spPr>
          <a:xfrm>
            <a:off x="385249" y="1740530"/>
            <a:ext cx="4535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E0E9E4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Introductory course on Ethics and Governance of AI4H</a:t>
            </a:r>
            <a:endParaRPr kumimoji="0" lang="en-SE" sz="3000" b="1" i="0" u="none" strike="noStrike" kern="1200" cap="none" spc="0" normalizeH="0" baseline="0" noProof="0" dirty="0">
              <a:ln>
                <a:noFill/>
              </a:ln>
              <a:solidFill>
                <a:srgbClr val="E0E9E4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D6C3C9-F450-A14B-813C-D0057ABFE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13" r="-47022"/>
          <a:stretch/>
        </p:blipFill>
        <p:spPr>
          <a:xfrm>
            <a:off x="7761858" y="-167494"/>
            <a:ext cx="7298300" cy="7108717"/>
          </a:xfrm>
          <a:prstGeom prst="ellipse">
            <a:avLst/>
          </a:prstGeom>
        </p:spPr>
      </p:pic>
      <p:sp>
        <p:nvSpPr>
          <p:cNvPr id="2" name="Chord 1">
            <a:extLst>
              <a:ext uri="{FF2B5EF4-FFF2-40B4-BE49-F238E27FC236}">
                <a16:creationId xmlns:a16="http://schemas.microsoft.com/office/drawing/2014/main" id="{9DC38A51-1608-1D4B-81C7-6A2C8773B18E}"/>
              </a:ext>
            </a:extLst>
          </p:cNvPr>
          <p:cNvSpPr/>
          <p:nvPr/>
        </p:nvSpPr>
        <p:spPr>
          <a:xfrm flipH="1">
            <a:off x="6641835" y="5179979"/>
            <a:ext cx="1142748" cy="1146422"/>
          </a:xfrm>
          <a:prstGeom prst="chord">
            <a:avLst>
              <a:gd name="adj1" fmla="val 15902175"/>
              <a:gd name="adj2" fmla="val 15888143"/>
            </a:avLst>
          </a:prstGeom>
          <a:solidFill>
            <a:srgbClr val="9BD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0F9FB-9922-C04F-B626-2F775F443E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50" y="5545911"/>
            <a:ext cx="2096086" cy="641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06BCC7-63BA-7C47-9D0A-49BCF44160DD}"/>
              </a:ext>
            </a:extLst>
          </p:cNvPr>
          <p:cNvSpPr txBox="1"/>
          <p:nvPr/>
        </p:nvSpPr>
        <p:spPr>
          <a:xfrm>
            <a:off x="385763" y="4058793"/>
            <a:ext cx="4221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Strategy and governance unit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Department of Digital health and innovation</a:t>
            </a:r>
            <a:endParaRPr kumimoji="0" lang="en-S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1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/>
          <p:nvPr/>
        </p:nvSpPr>
        <p:spPr>
          <a:xfrm>
            <a:off x="1237012" y="849156"/>
            <a:ext cx="667013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Accelerate the implementation of the guidance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B1A361-88C2-8D46-885C-1A2FBE615725}"/>
              </a:ext>
            </a:extLst>
          </p:cNvPr>
          <p:cNvSpPr/>
          <p:nvPr/>
        </p:nvSpPr>
        <p:spPr>
          <a:xfrm>
            <a:off x="1157825" y="2306606"/>
            <a:ext cx="6993041" cy="420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Growing interest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among country authorities and other key stakeholders in how to best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implement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 the WHO guidance on Ethics &amp; governance of AI for Health.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Accelerate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 translating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knowledge from the guidance into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actionable information 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to support governments, AI developers and healthcare providers’ activities.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Audience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Quattrocento Sans"/>
              </a:rPr>
              <a:t>: Member states, developers and health workforce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6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Quattrocento Sans"/>
            </a:endParaRPr>
          </a:p>
        </p:txBody>
      </p:sp>
      <p:sp>
        <p:nvSpPr>
          <p:cNvPr id="12" name="Google Shape;236;p4">
            <a:extLst>
              <a:ext uri="{FF2B5EF4-FFF2-40B4-BE49-F238E27FC236}">
                <a16:creationId xmlns:a16="http://schemas.microsoft.com/office/drawing/2014/main" id="{3B308DFA-F0C9-4948-91A8-9541248A8BD2}"/>
              </a:ext>
            </a:extLst>
          </p:cNvPr>
          <p:cNvSpPr/>
          <p:nvPr/>
        </p:nvSpPr>
        <p:spPr>
          <a:xfrm>
            <a:off x="1359088" y="1803223"/>
            <a:ext cx="62905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A8D0D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Free for all, at any time, at anywhere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A8D0D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8F65A-4323-174A-84BD-26E58966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72942" y="-199505"/>
            <a:ext cx="7335740" cy="7057505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564733-9761-2848-8D91-8782DE81D260}"/>
              </a:ext>
            </a:extLst>
          </p:cNvPr>
          <p:cNvSpPr/>
          <p:nvPr/>
        </p:nvSpPr>
        <p:spPr>
          <a:xfrm>
            <a:off x="298583" y="355599"/>
            <a:ext cx="193525" cy="1466923"/>
          </a:xfrm>
          <a:prstGeom prst="rect">
            <a:avLst/>
          </a:prstGeom>
          <a:solidFill>
            <a:srgbClr val="005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BE0FE-3889-A440-B13F-0D639CB567B5}"/>
              </a:ext>
            </a:extLst>
          </p:cNvPr>
          <p:cNvSpPr/>
          <p:nvPr/>
        </p:nvSpPr>
        <p:spPr>
          <a:xfrm flipH="1">
            <a:off x="298582" y="1822522"/>
            <a:ext cx="193526" cy="1466922"/>
          </a:xfrm>
          <a:prstGeom prst="rect">
            <a:avLst/>
          </a:prstGeom>
          <a:solidFill>
            <a:srgbClr val="07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41BED-92E1-B643-919A-438EF1C67953}"/>
              </a:ext>
            </a:extLst>
          </p:cNvPr>
          <p:cNvSpPr/>
          <p:nvPr/>
        </p:nvSpPr>
        <p:spPr>
          <a:xfrm>
            <a:off x="298581" y="3286261"/>
            <a:ext cx="193524" cy="14701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A5744B-4C52-B94C-8768-C495149687F5}"/>
              </a:ext>
            </a:extLst>
          </p:cNvPr>
          <p:cNvSpPr/>
          <p:nvPr/>
        </p:nvSpPr>
        <p:spPr>
          <a:xfrm>
            <a:off x="298581" y="4753183"/>
            <a:ext cx="193524" cy="1470106"/>
          </a:xfrm>
          <a:prstGeom prst="rect">
            <a:avLst/>
          </a:prstGeom>
          <a:solidFill>
            <a:srgbClr val="0E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60C89E-6CC3-584C-83A4-F66F77F7D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9AB1EE-5E6D-4743-A2DF-5396898C824F}"/>
              </a:ext>
            </a:extLst>
          </p:cNvPr>
          <p:cNvSpPr/>
          <p:nvPr/>
        </p:nvSpPr>
        <p:spPr>
          <a:xfrm>
            <a:off x="638279" y="1495474"/>
            <a:ext cx="974942" cy="974942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F200041-70C7-524D-9B01-809A61E6E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6" y="1626807"/>
            <a:ext cx="734554" cy="69408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0415D6-D147-6546-AE9D-EC1B9488D42A}"/>
              </a:ext>
            </a:extLst>
          </p:cNvPr>
          <p:cNvSpPr/>
          <p:nvPr/>
        </p:nvSpPr>
        <p:spPr>
          <a:xfrm>
            <a:off x="1779875" y="1483899"/>
            <a:ext cx="9430669" cy="977657"/>
          </a:xfrm>
          <a:prstGeom prst="rect">
            <a:avLst/>
          </a:prstGeom>
          <a:solidFill>
            <a:srgbClr val="005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Google Shape;288;p7">
            <a:extLst>
              <a:ext uri="{FF2B5EF4-FFF2-40B4-BE49-F238E27FC236}">
                <a16:creationId xmlns:a16="http://schemas.microsoft.com/office/drawing/2014/main" id="{A092E7B8-3771-0A4B-8624-79CAA5EF11CC}"/>
              </a:ext>
            </a:extLst>
          </p:cNvPr>
          <p:cNvSpPr txBox="1">
            <a:spLocks/>
          </p:cNvSpPr>
          <p:nvPr/>
        </p:nvSpPr>
        <p:spPr>
          <a:xfrm>
            <a:off x="3101945" y="1935621"/>
            <a:ext cx="5627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800"/>
              <a:buFont typeface="Lato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Promote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global collaboration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and advance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transfer of knowledge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on digital health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B76AB3-65F2-5946-AF25-69CD80FD4406}"/>
              </a:ext>
            </a:extLst>
          </p:cNvPr>
          <p:cNvSpPr/>
          <p:nvPr/>
        </p:nvSpPr>
        <p:spPr>
          <a:xfrm>
            <a:off x="1779875" y="2591859"/>
            <a:ext cx="9430669" cy="977657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200941-1D2B-A140-A5D4-A1BC46525E05}"/>
              </a:ext>
            </a:extLst>
          </p:cNvPr>
          <p:cNvSpPr/>
          <p:nvPr/>
        </p:nvSpPr>
        <p:spPr>
          <a:xfrm>
            <a:off x="1779876" y="3693283"/>
            <a:ext cx="9430668" cy="985406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F35E70-58AD-334C-A5E9-FF436DAE276F}"/>
              </a:ext>
            </a:extLst>
          </p:cNvPr>
          <p:cNvSpPr/>
          <p:nvPr/>
        </p:nvSpPr>
        <p:spPr>
          <a:xfrm>
            <a:off x="1770250" y="4822743"/>
            <a:ext cx="9440293" cy="985406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11D6B-F06B-8B4E-8F04-081E87C745AB}"/>
              </a:ext>
            </a:extLst>
          </p:cNvPr>
          <p:cNvSpPr/>
          <p:nvPr/>
        </p:nvSpPr>
        <p:spPr>
          <a:xfrm>
            <a:off x="638279" y="3701006"/>
            <a:ext cx="974942" cy="974942"/>
          </a:xfrm>
          <a:prstGeom prst="rect">
            <a:avLst/>
          </a:prstGeom>
          <a:solidFill>
            <a:srgbClr val="FF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C3ABE2-79E0-DC49-9FB3-EDED4DB396BB}"/>
              </a:ext>
            </a:extLst>
          </p:cNvPr>
          <p:cNvSpPr/>
          <p:nvPr/>
        </p:nvSpPr>
        <p:spPr>
          <a:xfrm>
            <a:off x="638279" y="4822743"/>
            <a:ext cx="974942" cy="974942"/>
          </a:xfrm>
          <a:prstGeom prst="rect">
            <a:avLst/>
          </a:prstGeom>
          <a:solidFill>
            <a:srgbClr val="109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3F5756E-ABBA-7B41-9312-28EFFF8896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80" y="4951010"/>
            <a:ext cx="705961" cy="7288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3C2B403-0E71-E840-BF7A-739C31E2CADB}"/>
              </a:ext>
            </a:extLst>
          </p:cNvPr>
          <p:cNvSpPr/>
          <p:nvPr/>
        </p:nvSpPr>
        <p:spPr>
          <a:xfrm>
            <a:off x="638279" y="2604028"/>
            <a:ext cx="974942" cy="974942"/>
          </a:xfrm>
          <a:prstGeom prst="rect">
            <a:avLst/>
          </a:prstGeom>
          <a:solidFill>
            <a:srgbClr val="05A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S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7" name="Google Shape;344;p9">
            <a:extLst>
              <a:ext uri="{FF2B5EF4-FFF2-40B4-BE49-F238E27FC236}">
                <a16:creationId xmlns:a16="http://schemas.microsoft.com/office/drawing/2014/main" id="{957CE94E-C454-E64D-AB42-4005214A573E}"/>
              </a:ext>
            </a:extLst>
          </p:cNvPr>
          <p:cNvSpPr txBox="1">
            <a:spLocks/>
          </p:cNvSpPr>
          <p:nvPr/>
        </p:nvSpPr>
        <p:spPr>
          <a:xfrm>
            <a:off x="3101944" y="4111679"/>
            <a:ext cx="70296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800"/>
              <a:buFont typeface="Lato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Strengthen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governance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for digital health at global, regional and national levels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9" name="Google Shape;373;p10">
            <a:extLst>
              <a:ext uri="{FF2B5EF4-FFF2-40B4-BE49-F238E27FC236}">
                <a16:creationId xmlns:a16="http://schemas.microsoft.com/office/drawing/2014/main" id="{B76AF5D8-492E-034F-83E1-3ACF8A3A1D55}"/>
              </a:ext>
            </a:extLst>
          </p:cNvPr>
          <p:cNvSpPr txBox="1">
            <a:spLocks/>
          </p:cNvSpPr>
          <p:nvPr/>
        </p:nvSpPr>
        <p:spPr>
          <a:xfrm>
            <a:off x="3101943" y="5261309"/>
            <a:ext cx="7029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800"/>
              <a:buFont typeface="Lato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Advocate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people-centred health system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 that are enabled by digital health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707E4-43B5-4340-8DCE-C19045C783C7}"/>
              </a:ext>
            </a:extLst>
          </p:cNvPr>
          <p:cNvSpPr/>
          <p:nvPr/>
        </p:nvSpPr>
        <p:spPr>
          <a:xfrm>
            <a:off x="1868075" y="1590678"/>
            <a:ext cx="1312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SO1</a:t>
            </a: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.</a:t>
            </a:r>
            <a:endParaRPr kumimoji="0" lang="en-S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ACA5CA-E2A1-3C4E-BFC4-C6DFD8C6F23F}"/>
              </a:ext>
            </a:extLst>
          </p:cNvPr>
          <p:cNvSpPr/>
          <p:nvPr/>
        </p:nvSpPr>
        <p:spPr>
          <a:xfrm>
            <a:off x="1868075" y="2678731"/>
            <a:ext cx="1312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SO2</a:t>
            </a: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.</a:t>
            </a:r>
            <a:endParaRPr kumimoji="0" lang="en-S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B50A493-9B5F-2742-8F83-566788C71F98}"/>
              </a:ext>
            </a:extLst>
          </p:cNvPr>
          <p:cNvSpPr/>
          <p:nvPr/>
        </p:nvSpPr>
        <p:spPr>
          <a:xfrm>
            <a:off x="1868075" y="3786803"/>
            <a:ext cx="1312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SO3</a:t>
            </a: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.</a:t>
            </a:r>
            <a:endParaRPr kumimoji="0" lang="en-S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D69DB1-D916-4B4E-B78F-82CDCD8BAE0A}"/>
              </a:ext>
            </a:extLst>
          </p:cNvPr>
          <p:cNvSpPr/>
          <p:nvPr/>
        </p:nvSpPr>
        <p:spPr>
          <a:xfrm>
            <a:off x="1868075" y="4915211"/>
            <a:ext cx="1312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SO4</a:t>
            </a: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.</a:t>
            </a:r>
            <a:endParaRPr kumimoji="0" lang="en-SE" sz="3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DB5B3-BD06-554C-9D2A-8AC55B6786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6" y="2724506"/>
            <a:ext cx="732001" cy="750630"/>
          </a:xfrm>
          <a:prstGeom prst="rect">
            <a:avLst/>
          </a:prstGeom>
        </p:spPr>
      </p:pic>
      <p:sp>
        <p:nvSpPr>
          <p:cNvPr id="68" name="Google Shape;187;p2">
            <a:extLst>
              <a:ext uri="{FF2B5EF4-FFF2-40B4-BE49-F238E27FC236}">
                <a16:creationId xmlns:a16="http://schemas.microsoft.com/office/drawing/2014/main" id="{419CF320-3655-2F42-83F9-A0185D6034A4}"/>
              </a:ext>
            </a:extLst>
          </p:cNvPr>
          <p:cNvSpPr/>
          <p:nvPr/>
        </p:nvSpPr>
        <p:spPr>
          <a:xfrm>
            <a:off x="470655" y="379108"/>
            <a:ext cx="53960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4 Strategic Objectives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0" name="Slide Number Placeholder 57">
            <a:extLst>
              <a:ext uri="{FF2B5EF4-FFF2-40B4-BE49-F238E27FC236}">
                <a16:creationId xmlns:a16="http://schemas.microsoft.com/office/drawing/2014/main" id="{9890A7FC-1B24-BF4F-8D1C-E7010BEE6B97}"/>
              </a:ext>
            </a:extLst>
          </p:cNvPr>
          <p:cNvSpPr txBox="1">
            <a:spLocks/>
          </p:cNvSpPr>
          <p:nvPr/>
        </p:nvSpPr>
        <p:spPr>
          <a:xfrm>
            <a:off x="10959091" y="6481300"/>
            <a:ext cx="105251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87D60-916C-7B47-9C65-E8BFDA3555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5" y="3879379"/>
            <a:ext cx="792190" cy="661419"/>
          </a:xfrm>
          <a:prstGeom prst="rect">
            <a:avLst/>
          </a:prstGeom>
        </p:spPr>
      </p:pic>
      <p:sp>
        <p:nvSpPr>
          <p:cNvPr id="26" name="Google Shape;344;p9">
            <a:extLst>
              <a:ext uri="{FF2B5EF4-FFF2-40B4-BE49-F238E27FC236}">
                <a16:creationId xmlns:a16="http://schemas.microsoft.com/office/drawing/2014/main" id="{10807DDE-36F9-B840-B2F8-56A3F28B9E6A}"/>
              </a:ext>
            </a:extLst>
          </p:cNvPr>
          <p:cNvSpPr txBox="1">
            <a:spLocks/>
          </p:cNvSpPr>
          <p:nvPr/>
        </p:nvSpPr>
        <p:spPr>
          <a:xfrm>
            <a:off x="3123390" y="2838624"/>
            <a:ext cx="83619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800"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Advance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implementation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 of national digital health strategies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885E257-6813-384B-9E93-5DB06E9E34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620" y="83995"/>
            <a:ext cx="3165124" cy="231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2AD9EA-E801-1749-BB7C-1EDA102E444D}"/>
              </a:ext>
            </a:extLst>
          </p:cNvPr>
          <p:cNvSpPr/>
          <p:nvPr/>
        </p:nvSpPr>
        <p:spPr>
          <a:xfrm>
            <a:off x="1734768" y="1349696"/>
            <a:ext cx="6904745" cy="120711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E23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4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483C702-79E3-4A62-8F92-A66BA8E370A4}"/>
              </a:ext>
            </a:extLst>
          </p:cNvPr>
          <p:cNvSpPr txBox="1">
            <a:spLocks/>
          </p:cNvSpPr>
          <p:nvPr/>
        </p:nvSpPr>
        <p:spPr>
          <a:xfrm>
            <a:off x="9185089" y="5925405"/>
            <a:ext cx="3006911" cy="4118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Noto Sans" panose="020B05020405040202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F0502020204030204" pitchFamily="34" charset="0"/>
                <a:ea typeface="+mn-ea"/>
                <a:cs typeface="+mn-cs"/>
              </a:rPr>
              <a:t>WHO / Blink Media –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F0502020204030204" pitchFamily="34" charset="0"/>
                <a:ea typeface="+mn-ea"/>
                <a:cs typeface="+mn-cs"/>
              </a:rPr>
              <a:t>Nana Kofi Acquah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Google Shape;187;p2">
            <a:extLst>
              <a:ext uri="{FF2B5EF4-FFF2-40B4-BE49-F238E27FC236}">
                <a16:creationId xmlns:a16="http://schemas.microsoft.com/office/drawing/2014/main" id="{A19A4374-F129-47DB-86AD-898A095CC9AA}"/>
              </a:ext>
            </a:extLst>
          </p:cNvPr>
          <p:cNvSpPr/>
          <p:nvPr/>
        </p:nvSpPr>
        <p:spPr>
          <a:xfrm>
            <a:off x="807508" y="567965"/>
            <a:ext cx="60435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 pitchFamily="2" charset="77"/>
                <a:ea typeface="Noto Sans" panose="020B0502040504020204" pitchFamily="34" charset="0"/>
                <a:cs typeface="Noto Sans" panose="020B0502040504020204" pitchFamily="34" charset="0"/>
                <a:sym typeface="Calibri"/>
              </a:rPr>
              <a:t>Learning objectives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77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448ACB62-E717-4EB8-8F26-BF906DFE3C4F}"/>
              </a:ext>
            </a:extLst>
          </p:cNvPr>
          <p:cNvSpPr txBox="1">
            <a:spLocks/>
          </p:cNvSpPr>
          <p:nvPr/>
        </p:nvSpPr>
        <p:spPr>
          <a:xfrm>
            <a:off x="807508" y="1386192"/>
            <a:ext cx="7160835" cy="49038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Describe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opportunities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and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benefits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of using AI in healthcare;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Outline the ethical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considerations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and explain the ethical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challenges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of its use;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Describe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liability considerations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associated with the design, development, and use of AI for health;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Summarise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frameworks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and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regulatory considerations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for the design, development, and use of such technology in the sector.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3A96DEE6-147C-2D49-B9F2-DEDAF613E9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999" y="0"/>
            <a:ext cx="6858001" cy="6858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63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vidend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vidend">
  <a:themeElements>
    <a:clrScheme name="Custom 1">
      <a:dk1>
        <a:srgbClr val="9BDEC7"/>
      </a:dk1>
      <a:lt1>
        <a:srgbClr val="FFFFFF"/>
      </a:lt1>
      <a:dk2>
        <a:srgbClr val="FFFFFF"/>
      </a:dk2>
      <a:lt2>
        <a:srgbClr val="FFFFFF"/>
      </a:lt2>
      <a:accent1>
        <a:srgbClr val="1CADE4"/>
      </a:accent1>
      <a:accent2>
        <a:srgbClr val="005286"/>
      </a:accent2>
      <a:accent3>
        <a:srgbClr val="07AD73"/>
      </a:accent3>
      <a:accent4>
        <a:srgbClr val="FF6200"/>
      </a:accent4>
      <a:accent5>
        <a:srgbClr val="FFFFFF"/>
      </a:accent5>
      <a:accent6>
        <a:srgbClr val="FFFFFF"/>
      </a:accent6>
      <a:hlink>
        <a:srgbClr val="26262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3A25CD-F939-465D-BFF4-CF190324093E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869</Words>
  <Application>Microsoft Office PowerPoint</Application>
  <PresentationFormat>Widescreen</PresentationFormat>
  <Paragraphs>130</Paragraphs>
  <Slides>14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Arial</vt:lpstr>
      <vt:lpstr>Atkinson Hyperlegible</vt:lpstr>
      <vt:lpstr>Calibri</vt:lpstr>
      <vt:lpstr>Calibri Light</vt:lpstr>
      <vt:lpstr>Cambria</vt:lpstr>
      <vt:lpstr>Gill Sans</vt:lpstr>
      <vt:lpstr>Lato</vt:lpstr>
      <vt:lpstr>Noto Sans</vt:lpstr>
      <vt:lpstr>Noto Sans Symbols</vt:lpstr>
      <vt:lpstr>Segoe UI Historic</vt:lpstr>
      <vt:lpstr>Symbol</vt:lpstr>
      <vt:lpstr>Office 主题​​</vt:lpstr>
      <vt:lpstr>2_Dividend</vt:lpstr>
      <vt:lpstr>1_Office Theme</vt:lpstr>
      <vt:lpstr>3_Dividend</vt:lpstr>
      <vt:lpstr>PowerPoint Presentation</vt:lpstr>
      <vt:lpstr>Updates on WG-Ethics activities (1)</vt:lpstr>
      <vt:lpstr>Updates on WG-Ethics activities (2)</vt:lpstr>
      <vt:lpstr>Collaboration within the FG-AI4H</vt:lpstr>
      <vt:lpstr>Presentation on WS, 30 May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Advocate community of learning</vt:lpstr>
      <vt:lpstr>Learning certificates from WHO</vt:lpstr>
      <vt:lpstr>How to enroll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WG-Ethics update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2022-06-01T12:19:29Z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