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52520-0144-4AD9-8E17-94A8C4B1944D}" v="14" dt="2022-06-01T09:37:17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2" d="100"/>
          <a:sy n="82" d="100"/>
        </p:scale>
        <p:origin x="1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51852520-0144-4AD9-8E17-94A8C4B1944D}"/>
    <pc:docChg chg="undo custSel modSld">
      <pc:chgData name="Dabiri, Ayda" userId="b37f3988-c176-4be8-807a-107e80ddceeb" providerId="ADAL" clId="{51852520-0144-4AD9-8E17-94A8C4B1944D}" dt="2022-06-01T09:37:06.741" v="43" actId="20577"/>
      <pc:docMkLst>
        <pc:docMk/>
      </pc:docMkLst>
      <pc:sldChg chg="modSp">
        <pc:chgData name="Dabiri, Ayda" userId="b37f3988-c176-4be8-807a-107e80ddceeb" providerId="ADAL" clId="{51852520-0144-4AD9-8E17-94A8C4B1944D}" dt="2022-06-01T09:37:06.741" v="43" actId="20577"/>
        <pc:sldMkLst>
          <pc:docMk/>
          <pc:sldMk cId="2383934936" sldId="256"/>
        </pc:sldMkLst>
        <pc:spChg chg="mod">
          <ac:chgData name="Dabiri, Ayda" userId="b37f3988-c176-4be8-807a-107e80ddceeb" providerId="ADAL" clId="{51852520-0144-4AD9-8E17-94A8C4B1944D}" dt="2022-06-01T09:36:04.298" v="11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51852520-0144-4AD9-8E17-94A8C4B1944D}" dt="2022-06-01T09:37:06.741" v="43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</pc:docChg>
  </pc:docChgLst>
  <pc:docChgLst>
    <pc:chgData name="Campos, Simao" userId="a1bf0726-548b-4db8-a746-2e19b5e24da4" providerId="ADAL" clId="{3B8B7C98-8EDC-4EB8-AB22-619DE073BAF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d26094c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d26094c8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d25205c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d25205c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d25205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d25205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d26094c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d26094c8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d25205c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d25205c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59d253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59d253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59d253d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59d253d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559d253d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559d253d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951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071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12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07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290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6548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2774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83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950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085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57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872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github.com/lindawangg/COVID-Net" TargetMode="External"/><Relationship Id="rId4" Type="http://schemas.openxmlformats.org/officeDocument/2006/relationships/hyperlink" Target="https://github.com/velebit-ai/COVID-Next-Pyto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cs.google.com/document/d/1y9diy9cdM9dIakCttlsDR3xxrKSwbrlYQ9C-EWWJXAA/edit#heading=h.gjdgx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health.aiaudit.org/web/challenges/challenge-page/174/over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7698" y="935321"/>
            <a:ext cx="199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FGAI4H-O-023-A03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125852" y="1304653"/>
            <a:ext cx="288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Berlin, 31 May – 2 June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61882"/>
              </p:ext>
            </p:extLst>
          </p:nvPr>
        </p:nvGraphicFramePr>
        <p:xfrm>
          <a:off x="1798792" y="2899204"/>
          <a:ext cx="8401049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TG-Radiology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(TG-Radiology)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Darlington Akogo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Topic Driver</a:t>
                      </a:r>
                    </a:p>
                    <a:p>
                      <a:r>
                        <a:rPr lang="en-GB" sz="1800" dirty="0"/>
                        <a:t>Founder, CEO</a:t>
                      </a:r>
                    </a:p>
                    <a:p>
                      <a:r>
                        <a:rPr lang="en-GB" sz="1800" dirty="0" err="1"/>
                        <a:t>minoHealth</a:t>
                      </a:r>
                      <a:r>
                        <a:rPr lang="en-GB" sz="1800" dirty="0"/>
                        <a:t> AI Labs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darlington@gudra-studio.com</a:t>
                      </a:r>
                    </a:p>
                    <a:p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status of work within TG-Radiology, for presentation and discussion during the meeting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004" y="1"/>
            <a:ext cx="13033995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303600" y="733901"/>
            <a:ext cx="9584800" cy="4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</a:pPr>
            <a:r>
              <a:rPr lang="en" sz="3333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Topic Group on AI for Radiology:</a:t>
            </a:r>
            <a:br>
              <a:rPr lang="en" sz="3333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en" sz="3333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Audit Trial </a:t>
            </a:r>
            <a:endParaRPr sz="3333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buClr>
                <a:srgbClr val="000000"/>
              </a:buClr>
            </a:pPr>
            <a:endParaRPr sz="3333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1067"/>
              </a:spcBef>
              <a:buClr>
                <a:srgbClr val="000000"/>
              </a:buClr>
            </a:pPr>
            <a:r>
              <a:rPr lang="en" sz="3333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Darlington Akogo</a:t>
            </a:r>
            <a:br>
              <a:rPr lang="en" sz="3333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Driver</a:t>
            </a:r>
            <a:endParaRPr sz="33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Founder, CEO</a:t>
            </a:r>
            <a:endParaRPr sz="2533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minoHealth AI Labs</a:t>
            </a:r>
            <a:endParaRPr sz="2533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darlington@gudra-studio.com</a:t>
            </a:r>
            <a:endParaRPr sz="2533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004" y="1"/>
            <a:ext cx="13033995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3600" y="733901"/>
            <a:ext cx="9584800" cy="4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</a:pPr>
            <a:r>
              <a:rPr lang="en" sz="33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Topic Group on AI for Radiology:</a:t>
            </a:r>
            <a:br>
              <a:rPr lang="en" sz="33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en" sz="33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Audit Trial, May 22</a:t>
            </a:r>
            <a:endParaRPr sz="3333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90000"/>
              </a:lnSpc>
              <a:buClr>
                <a:srgbClr val="000000"/>
              </a:buClr>
            </a:pPr>
            <a:endParaRPr sz="3333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90000"/>
              </a:lnSpc>
              <a:spcBef>
                <a:spcPts val="1067"/>
              </a:spcBef>
              <a:buClr>
                <a:srgbClr val="000000"/>
              </a:buClr>
            </a:pPr>
            <a:r>
              <a:rPr lang="en" sz="3333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Darlington Akogo</a:t>
            </a:r>
            <a:br>
              <a:rPr lang="en" sz="3333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Driver</a:t>
            </a:r>
            <a:endParaRPr sz="3333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5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Founder, CEO</a:t>
            </a:r>
            <a:endParaRPr sz="25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5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minoHealth AI Labs</a:t>
            </a:r>
            <a:endParaRPr sz="2533"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5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darlington@gudra-studio.com</a:t>
            </a:r>
            <a:endParaRPr sz="2533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Image result for universal health 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-1265267"/>
            <a:ext cx="12192001" cy="812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Image result for future hospit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29" y="-1265267"/>
            <a:ext cx="12195028" cy="8123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4067" y="176400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Team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14067" y="1148433"/>
            <a:ext cx="11560800" cy="5479600"/>
          </a:xfrm>
          <a:prstGeom prst="rect">
            <a:avLst/>
          </a:prstGeom>
          <a:solidFill>
            <a:srgbClr val="070707">
              <a:alpha val="8146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Andrew Murchison (Clinical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Giovanna Gutierrez (Clinical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Ian Shadforth (ML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Jana Fehr (ML Expert + Clinical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 Md. Golam Rasul (Software Platform Expert / Audit Developer)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7. Regina Geierhofer (Regulatory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 Saul Calderon Ramirez (ML Expert + Regulatory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9. Shada Alsalamah (ML Expert + Clinical Expert + Regulatory Expert) 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10. Vasanthakumar Venugopal (ML Expert + Clinical Expert + Ethical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11. Vincent Appiah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12. Issah Abubakari Samori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13. Judy Wawira Gichoya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14. Dominik Stosik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15. Edson Mintsu Hung</a:t>
            </a:r>
            <a:endParaRPr sz="21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1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1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Image result for radiolog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2658"/>
            <a:ext cx="12192001" cy="684534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in Radiology - Use Case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957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Diagnosis of COVID-19 via Chest X-Ray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Undisclosed Test Data (Vasantha):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917 cases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436 RTPCR+ cases 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481 COVID negative cases 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source models for audit trial: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https://github.com/velebit-ai/COVID-Next-Pytorch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https://github.com/lindawangg/COVID-Net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338" y="0"/>
            <a:ext cx="6577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Image result for ai in health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635" y="-1381294"/>
            <a:ext cx="12344632" cy="82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Verification Checklist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500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Link: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https://docs.google.com/document/d/1y9diy9cdM9dIakCttlsDR3xxrKSwbrlYQ9C-EWWJXAA/edit#heading=h.gjdgxs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Findings: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133"/>
              </a:spcBef>
              <a:buClr>
                <a:srgbClr val="FFFFFF"/>
              </a:buClr>
              <a:buFont typeface="Calibri"/>
              <a:buAutoNum type="arabicPeriod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Very detailed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AutoNum type="arabicPeriod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 long, can be reduced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AutoNum type="arabicPeriod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items can be combined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Image result for health 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812254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Challenge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500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Link: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https://health.aiaudit.org/web/challenges/challenge-page/174/overview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the TG-Radiology Audit challenge on health.aiaudit.org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Added in metrics (precision, recall, AUROC, accuracy, F1 score)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1" y="1"/>
            <a:ext cx="7620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99493"/>
            <a:ext cx="12192004" cy="545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62EED9-1D61-4755-82B4-D44D37D930DC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183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主题​​</vt:lpstr>
      <vt:lpstr>Simple Light</vt:lpstr>
      <vt:lpstr>PowerPoint Presentation</vt:lpstr>
      <vt:lpstr>PowerPoint Presentation</vt:lpstr>
      <vt:lpstr>Audit Team </vt:lpstr>
      <vt:lpstr>AI in Radiology - Use Case</vt:lpstr>
      <vt:lpstr>PowerPoint Presentation</vt:lpstr>
      <vt:lpstr>Audit Verification Checklist  </vt:lpstr>
      <vt:lpstr>Audit Challenge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(TG-Radiology)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2022-06-01T09:38:21Z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