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5"/>
  </p:notesMasterIdLst>
  <p:sldIdLst>
    <p:sldId id="256" r:id="rId5"/>
    <p:sldId id="265" r:id="rId6"/>
    <p:sldId id="258" r:id="rId7"/>
    <p:sldId id="266" r:id="rId8"/>
    <p:sldId id="261" r:id="rId9"/>
    <p:sldId id="264" r:id="rId10"/>
    <p:sldId id="262" r:id="rId11"/>
    <p:sldId id="268" r:id="rId12"/>
    <p:sldId id="269" r:id="rId13"/>
    <p:sldId id="270" r:id="rId14"/>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B569DD-CDE9-4C9E-AF10-5EAAFF7C0AD8}" v="6" dt="2022-03-01T14:32:32.8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2029" autoAdjust="0"/>
  </p:normalViewPr>
  <p:slideViewPr>
    <p:cSldViewPr snapToGrid="0">
      <p:cViewPr varScale="1">
        <p:scale>
          <a:sx n="68" d="100"/>
          <a:sy n="68" d="100"/>
        </p:scale>
        <p:origin x="653" y="6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mpos, Simao" userId="a1bf0726-548b-4db8-a746-2e19b5e24da4" providerId="ADAL" clId="{62C6CFDA-DA37-43FE-BD99-6C0A14F0B21F}"/>
  </pc:docChgLst>
  <pc:docChgLst>
    <pc:chgData name="Dabiri, Ayda" userId="b37f3988-c176-4be8-807a-107e80ddceeb" providerId="ADAL" clId="{F902D084-CC8F-44B7-AE4E-2F33B948B3F5}"/>
    <pc:docChg chg="modSld">
      <pc:chgData name="Dabiri, Ayda" userId="b37f3988-c176-4be8-807a-107e80ddceeb" providerId="ADAL" clId="{F902D084-CC8F-44B7-AE4E-2F33B948B3F5}" dt="2022-02-14T16:46:24.660" v="4" actId="20577"/>
      <pc:docMkLst>
        <pc:docMk/>
      </pc:docMkLst>
      <pc:sldChg chg="modSp">
        <pc:chgData name="Dabiri, Ayda" userId="b37f3988-c176-4be8-807a-107e80ddceeb" providerId="ADAL" clId="{F902D084-CC8F-44B7-AE4E-2F33B948B3F5}" dt="2022-02-14T16:46:24.660" v="4" actId="20577"/>
        <pc:sldMkLst>
          <pc:docMk/>
          <pc:sldMk cId="2383934936" sldId="256"/>
        </pc:sldMkLst>
        <pc:graphicFrameChg chg="mod modGraphic">
          <ac:chgData name="Dabiri, Ayda" userId="b37f3988-c176-4be8-807a-107e80ddceeb" providerId="ADAL" clId="{F902D084-CC8F-44B7-AE4E-2F33B948B3F5}" dt="2022-02-14T16:46:24.660" v="4" actId="20577"/>
          <ac:graphicFrameMkLst>
            <pc:docMk/>
            <pc:sldMk cId="2383934936" sldId="256"/>
            <ac:graphicFrameMk id="14" creationId="{F23ADA95-2EB2-45F5-AA21-8B52FA9A9E11}"/>
          </ac:graphicFrameMkLst>
        </pc:graphicFrameChg>
      </pc:sldChg>
    </pc:docChg>
  </pc:docChgLst>
  <pc:docChgLst>
    <pc:chgData name="Dabiri, Ayda" userId="b37f3988-c176-4be8-807a-107e80ddceeb" providerId="ADAL" clId="{A1B569DD-CDE9-4C9E-AF10-5EAAFF7C0AD8}"/>
    <pc:docChg chg="modSld">
      <pc:chgData name="Dabiri, Ayda" userId="b37f3988-c176-4be8-807a-107e80ddceeb" providerId="ADAL" clId="{A1B569DD-CDE9-4C9E-AF10-5EAAFF7C0AD8}" dt="2022-03-01T14:32:32.890" v="4"/>
      <pc:docMkLst>
        <pc:docMk/>
      </pc:docMkLst>
      <pc:sldChg chg="modSp">
        <pc:chgData name="Dabiri, Ayda" userId="b37f3988-c176-4be8-807a-107e80ddceeb" providerId="ADAL" clId="{A1B569DD-CDE9-4C9E-AF10-5EAAFF7C0AD8}" dt="2022-03-01T14:32:32.890" v="4"/>
        <pc:sldMkLst>
          <pc:docMk/>
          <pc:sldMk cId="2383934936" sldId="256"/>
        </pc:sldMkLst>
        <pc:graphicFrameChg chg="mod modGraphic">
          <ac:chgData name="Dabiri, Ayda" userId="b37f3988-c176-4be8-807a-107e80ddceeb" providerId="ADAL" clId="{A1B569DD-CDE9-4C9E-AF10-5EAAFF7C0AD8}" dt="2022-03-01T14:32:32.890" v="4"/>
          <ac:graphicFrameMkLst>
            <pc:docMk/>
            <pc:sldMk cId="2383934936" sldId="256"/>
            <ac:graphicFrameMk id="14" creationId="{F23ADA95-2EB2-45F5-AA21-8B52FA9A9E11}"/>
          </ac:graphicFrameMkLst>
        </pc:graphicFrameChg>
      </pc:sldChg>
    </pc:docChg>
  </pc:docChgLst>
  <pc:docChgLst>
    <pc:chgData name="Ayda Dabiri" userId="b37f3988-c176-4be8-807a-107e80ddceeb" providerId="ADAL" clId="{F902D084-CC8F-44B7-AE4E-2F33B948B3F5}"/>
    <pc:docChg chg="custSel delSld modSld">
      <pc:chgData name="Ayda Dabiri" userId="b37f3988-c176-4be8-807a-107e80ddceeb" providerId="ADAL" clId="{F902D084-CC8F-44B7-AE4E-2F33B948B3F5}" dt="2022-02-11T15:49:15.742" v="38" actId="14734"/>
      <pc:docMkLst>
        <pc:docMk/>
      </pc:docMkLst>
      <pc:sldChg chg="modSp">
        <pc:chgData name="Ayda Dabiri" userId="b37f3988-c176-4be8-807a-107e80ddceeb" providerId="ADAL" clId="{F902D084-CC8F-44B7-AE4E-2F33B948B3F5}" dt="2022-02-11T15:49:15.742" v="38" actId="14734"/>
        <pc:sldMkLst>
          <pc:docMk/>
          <pc:sldMk cId="2383934936" sldId="256"/>
        </pc:sldMkLst>
        <pc:spChg chg="mod">
          <ac:chgData name="Ayda Dabiri" userId="b37f3988-c176-4be8-807a-107e80ddceeb" providerId="ADAL" clId="{F902D084-CC8F-44B7-AE4E-2F33B948B3F5}" dt="2022-02-11T15:47:07.711" v="7" actId="20577"/>
          <ac:spMkLst>
            <pc:docMk/>
            <pc:sldMk cId="2383934936" sldId="256"/>
            <ac:spMk id="9" creationId="{8C7CA0D1-8B49-4675-8A5E-57C7F64475C1}"/>
          </ac:spMkLst>
        </pc:spChg>
        <pc:graphicFrameChg chg="mod modGraphic">
          <ac:chgData name="Ayda Dabiri" userId="b37f3988-c176-4be8-807a-107e80ddceeb" providerId="ADAL" clId="{F902D084-CC8F-44B7-AE4E-2F33B948B3F5}" dt="2022-02-11T15:49:15.742" v="38" actId="14734"/>
          <ac:graphicFrameMkLst>
            <pc:docMk/>
            <pc:sldMk cId="2383934936" sldId="256"/>
            <ac:graphicFrameMk id="14" creationId="{F23ADA95-2EB2-45F5-AA21-8B52FA9A9E11}"/>
          </ac:graphicFrameMkLst>
        </pc:graphicFrameChg>
      </pc:sldChg>
      <pc:sldChg chg="modSp">
        <pc:chgData name="Ayda Dabiri" userId="b37f3988-c176-4be8-807a-107e80ddceeb" providerId="ADAL" clId="{F902D084-CC8F-44B7-AE4E-2F33B948B3F5}" dt="2022-02-11T15:49:08.069" v="37" actId="20577"/>
        <pc:sldMkLst>
          <pc:docMk/>
          <pc:sldMk cId="238783245" sldId="270"/>
        </pc:sldMkLst>
        <pc:spChg chg="mod">
          <ac:chgData name="Ayda Dabiri" userId="b37f3988-c176-4be8-807a-107e80ddceeb" providerId="ADAL" clId="{F902D084-CC8F-44B7-AE4E-2F33B948B3F5}" dt="2022-02-11T15:49:08.069" v="37" actId="20577"/>
          <ac:spMkLst>
            <pc:docMk/>
            <pc:sldMk cId="238783245" sldId="270"/>
            <ac:spMk id="2" creationId="{EE36BA80-6890-4F1D-92DA-5513F58BA0CA}"/>
          </ac:spMkLst>
        </pc:spChg>
      </pc:sldChg>
    </pc:docChg>
  </pc:docChgLst>
  <pc:docChgLst>
    <pc:chgData name="Campos, Simao" userId="a1bf0726-548b-4db8-a746-2e19b5e24da4" providerId="ADAL" clId="{3B8B7C98-8EDC-4EB8-AB22-619DE073BAF5}"/>
  </pc:docChgLst>
</pc:chgInfo>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diagrams/_rels/data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ata4.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image" Target="../media/image16.pn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rawing4.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3_2">
  <dgm:title val=""/>
  <dgm:desc val=""/>
  <dgm:catLst>
    <dgm:cat type="accent3" pri="13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a:alpha val="0"/>
      </a:schemeClr>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0A7224-6351-4CDF-B025-5117CF202C12}" type="doc">
      <dgm:prSet loTypeId="urn:microsoft.com/office/officeart/2017/3/layout/DropPinTimeline" loCatId="process" qsTypeId="urn:microsoft.com/office/officeart/2005/8/quickstyle/simple1" qsCatId="simple" csTypeId="urn:microsoft.com/office/officeart/2005/8/colors/colorful2" csCatId="colorful" phldr="1"/>
      <dgm:spPr/>
      <dgm:t>
        <a:bodyPr/>
        <a:lstStyle/>
        <a:p>
          <a:endParaRPr lang="en-US"/>
        </a:p>
      </dgm:t>
    </dgm:pt>
    <dgm:pt modelId="{F4C10688-BD10-4608-B23F-E2DC5371988A}">
      <dgm:prSet/>
      <dgm:spPr/>
      <dgm:t>
        <a:bodyPr/>
        <a:lstStyle/>
        <a:p>
          <a:pPr>
            <a:defRPr b="1"/>
          </a:pPr>
          <a:r>
            <a:rPr lang="en-US" b="0" dirty="0">
              <a:latin typeface="Avenir Next LT Pro"/>
            </a:rPr>
            <a:t>May</a:t>
          </a:r>
          <a:r>
            <a:rPr lang="en-US" b="0" dirty="0"/>
            <a:t> </a:t>
          </a:r>
          <a:r>
            <a:rPr lang="en-US" b="0" dirty="0">
              <a:latin typeface="Avenir Next LT Pro"/>
            </a:rPr>
            <a:t>'21</a:t>
          </a:r>
          <a:endParaRPr lang="en-US" b="0" dirty="0"/>
        </a:p>
      </dgm:t>
    </dgm:pt>
    <dgm:pt modelId="{F03B22BA-B809-4663-8DF1-D886BBB37E1C}" type="parTrans" cxnId="{F3324E15-F6D9-4A58-945A-E726C93E23DE}">
      <dgm:prSet/>
      <dgm:spPr/>
      <dgm:t>
        <a:bodyPr/>
        <a:lstStyle/>
        <a:p>
          <a:endParaRPr lang="en-US"/>
        </a:p>
      </dgm:t>
    </dgm:pt>
    <dgm:pt modelId="{384282E2-FF81-401C-B00B-C67028531F12}" type="sibTrans" cxnId="{F3324E15-F6D9-4A58-945A-E726C93E23DE}">
      <dgm:prSet/>
      <dgm:spPr/>
      <dgm:t>
        <a:bodyPr/>
        <a:lstStyle/>
        <a:p>
          <a:endParaRPr lang="en-US"/>
        </a:p>
      </dgm:t>
    </dgm:pt>
    <dgm:pt modelId="{19873071-593B-42D6-818A-A33FCCF6A8AE}">
      <dgm:prSet/>
      <dgm:spPr/>
      <dgm:t>
        <a:bodyPr/>
        <a:lstStyle/>
        <a:p>
          <a:r>
            <a:rPr lang="en-US" b="0" dirty="0">
              <a:latin typeface="Avenir Next LT Pro"/>
            </a:rPr>
            <a:t>Proposal by SA (WHO) to establish common</a:t>
          </a:r>
          <a:r>
            <a:rPr lang="en-US" b="0" dirty="0"/>
            <a:t> terminology</a:t>
          </a:r>
        </a:p>
      </dgm:t>
    </dgm:pt>
    <dgm:pt modelId="{B88CDEAD-02CB-4805-B24A-5F989C4C6546}" type="parTrans" cxnId="{48122B78-8E96-4A9F-94DB-FB28BC55E2BA}">
      <dgm:prSet/>
      <dgm:spPr/>
      <dgm:t>
        <a:bodyPr/>
        <a:lstStyle/>
        <a:p>
          <a:endParaRPr lang="en-US"/>
        </a:p>
      </dgm:t>
    </dgm:pt>
    <dgm:pt modelId="{DDF3F337-3F06-4F43-827C-D31CBA896409}" type="sibTrans" cxnId="{48122B78-8E96-4A9F-94DB-FB28BC55E2BA}">
      <dgm:prSet/>
      <dgm:spPr/>
      <dgm:t>
        <a:bodyPr/>
        <a:lstStyle/>
        <a:p>
          <a:endParaRPr lang="en-US"/>
        </a:p>
      </dgm:t>
    </dgm:pt>
    <dgm:pt modelId="{F592189A-C889-4ACC-A032-28AAC0496F9D}">
      <dgm:prSet/>
      <dgm:spPr/>
      <dgm:t>
        <a:bodyPr/>
        <a:lstStyle/>
        <a:p>
          <a:pPr>
            <a:defRPr b="1"/>
          </a:pPr>
          <a:r>
            <a:rPr lang="en-US" b="0" dirty="0">
              <a:latin typeface="Calibri Light" panose="020F0302020204030204"/>
            </a:rPr>
            <a:t>Jun-Aug '21</a:t>
          </a:r>
          <a:endParaRPr lang="en-US" b="0" dirty="0"/>
        </a:p>
      </dgm:t>
    </dgm:pt>
    <dgm:pt modelId="{E4474510-7644-4C95-8074-256E098DE63D}" type="parTrans" cxnId="{90670FA1-B700-4E98-82AB-E2C05A8B490A}">
      <dgm:prSet/>
      <dgm:spPr/>
      <dgm:t>
        <a:bodyPr/>
        <a:lstStyle/>
        <a:p>
          <a:endParaRPr lang="en-US"/>
        </a:p>
      </dgm:t>
    </dgm:pt>
    <dgm:pt modelId="{B4F7E09B-78D2-44E5-AEE4-EDD126F99A86}" type="sibTrans" cxnId="{90670FA1-B700-4E98-82AB-E2C05A8B490A}">
      <dgm:prSet/>
      <dgm:spPr/>
      <dgm:t>
        <a:bodyPr/>
        <a:lstStyle/>
        <a:p>
          <a:endParaRPr lang="en-US"/>
        </a:p>
      </dgm:t>
    </dgm:pt>
    <dgm:pt modelId="{57F8F828-661D-4519-9CA1-57AF63223F24}">
      <dgm:prSet/>
      <dgm:spPr/>
      <dgm:t>
        <a:bodyPr/>
        <a:lstStyle/>
        <a:p>
          <a:r>
            <a:rPr lang="en-US" b="0" dirty="0">
              <a:latin typeface="Calibri Light" panose="020F0302020204030204"/>
            </a:rPr>
            <a:t>Drafted version 0</a:t>
          </a:r>
          <a:endParaRPr lang="en-US" b="0" dirty="0"/>
        </a:p>
      </dgm:t>
    </dgm:pt>
    <dgm:pt modelId="{93AA1DDB-88BF-4916-8ECB-7CD9573243E0}" type="parTrans" cxnId="{A55F24B7-33F8-480B-8950-2D999C99AC7B}">
      <dgm:prSet/>
      <dgm:spPr/>
      <dgm:t>
        <a:bodyPr/>
        <a:lstStyle/>
        <a:p>
          <a:endParaRPr lang="en-US"/>
        </a:p>
      </dgm:t>
    </dgm:pt>
    <dgm:pt modelId="{CB8BE93A-3020-410A-8D84-835452C8B0CB}" type="sibTrans" cxnId="{A55F24B7-33F8-480B-8950-2D999C99AC7B}">
      <dgm:prSet/>
      <dgm:spPr/>
      <dgm:t>
        <a:bodyPr/>
        <a:lstStyle/>
        <a:p>
          <a:endParaRPr lang="en-US"/>
        </a:p>
      </dgm:t>
    </dgm:pt>
    <dgm:pt modelId="{337EC35A-5C79-4EAB-9680-DF8CEBA4FBEB}">
      <dgm:prSet/>
      <dgm:spPr/>
      <dgm:t>
        <a:bodyPr/>
        <a:lstStyle/>
        <a:p>
          <a:pPr>
            <a:defRPr b="1"/>
          </a:pPr>
          <a:r>
            <a:rPr lang="en-US" b="0" dirty="0">
              <a:latin typeface="Calibri Light" panose="020F0302020204030204"/>
            </a:rPr>
            <a:t>Sept '21</a:t>
          </a:r>
          <a:endParaRPr lang="en-US" b="0" dirty="0"/>
        </a:p>
      </dgm:t>
    </dgm:pt>
    <dgm:pt modelId="{352BCE26-F0E7-4FFB-BB9D-35EA14F31178}" type="parTrans" cxnId="{A77E35CA-80D5-4EE2-AB34-E5276F835713}">
      <dgm:prSet/>
      <dgm:spPr/>
      <dgm:t>
        <a:bodyPr/>
        <a:lstStyle/>
        <a:p>
          <a:endParaRPr lang="en-US"/>
        </a:p>
      </dgm:t>
    </dgm:pt>
    <dgm:pt modelId="{90D411DC-0778-47A6-9B75-E5053467BCC6}" type="sibTrans" cxnId="{A77E35CA-80D5-4EE2-AB34-E5276F835713}">
      <dgm:prSet/>
      <dgm:spPr/>
      <dgm:t>
        <a:bodyPr/>
        <a:lstStyle/>
        <a:p>
          <a:endParaRPr lang="en-US"/>
        </a:p>
      </dgm:t>
    </dgm:pt>
    <dgm:pt modelId="{5F2BD91B-549C-47C7-A0FC-245DB6B8919F}">
      <dgm:prSet/>
      <dgm:spPr/>
      <dgm:t>
        <a:bodyPr/>
        <a:lstStyle/>
        <a:p>
          <a:r>
            <a:rPr lang="en-US" b="0" dirty="0">
              <a:latin typeface="Calibri Light" panose="020F0302020204030204"/>
            </a:rPr>
            <a:t>Shared by ITU over mailing list for feedback. Added clarification to intro.</a:t>
          </a:r>
        </a:p>
      </dgm:t>
    </dgm:pt>
    <dgm:pt modelId="{A365F38E-63D6-4CD0-A6F2-DB0DDF54CEB7}" type="parTrans" cxnId="{B3342114-5325-45CE-8353-2B5AA37895C5}">
      <dgm:prSet/>
      <dgm:spPr/>
      <dgm:t>
        <a:bodyPr/>
        <a:lstStyle/>
        <a:p>
          <a:endParaRPr lang="en-US"/>
        </a:p>
      </dgm:t>
    </dgm:pt>
    <dgm:pt modelId="{644BF390-E063-4FAE-89ED-96EB9763578E}" type="sibTrans" cxnId="{B3342114-5325-45CE-8353-2B5AA37895C5}">
      <dgm:prSet/>
      <dgm:spPr/>
      <dgm:t>
        <a:bodyPr/>
        <a:lstStyle/>
        <a:p>
          <a:endParaRPr lang="en-US"/>
        </a:p>
      </dgm:t>
    </dgm:pt>
    <dgm:pt modelId="{4D790789-32AC-461A-9871-04475DC89E15}">
      <dgm:prSet/>
      <dgm:spPr/>
      <dgm:t>
        <a:bodyPr/>
        <a:lstStyle/>
        <a:p>
          <a:pPr>
            <a:defRPr b="1"/>
          </a:pPr>
          <a:r>
            <a:rPr lang="en-US" b="0" dirty="0">
              <a:latin typeface="Calibri Light" panose="020F0302020204030204"/>
            </a:rPr>
            <a:t>28 Sept '21</a:t>
          </a:r>
          <a:endParaRPr lang="en-US" b="0" dirty="0"/>
        </a:p>
      </dgm:t>
    </dgm:pt>
    <dgm:pt modelId="{6F6A8B3C-425B-4573-8E5C-5521AEC52259}" type="parTrans" cxnId="{D7AB7F58-2A58-4052-B200-DC15860FBD34}">
      <dgm:prSet/>
      <dgm:spPr/>
      <dgm:t>
        <a:bodyPr/>
        <a:lstStyle/>
        <a:p>
          <a:endParaRPr lang="en-US"/>
        </a:p>
      </dgm:t>
    </dgm:pt>
    <dgm:pt modelId="{F1192932-B4FC-4201-A1BD-D200C1360F04}" type="sibTrans" cxnId="{D7AB7F58-2A58-4052-B200-DC15860FBD34}">
      <dgm:prSet/>
      <dgm:spPr/>
      <dgm:t>
        <a:bodyPr/>
        <a:lstStyle/>
        <a:p>
          <a:endParaRPr lang="en-US"/>
        </a:p>
      </dgm:t>
    </dgm:pt>
    <dgm:pt modelId="{382E9387-4A7B-4C08-8529-8E0B690CE51D}">
      <dgm:prSet/>
      <dgm:spPr/>
      <dgm:t>
        <a:bodyPr/>
        <a:lstStyle/>
        <a:p>
          <a:r>
            <a:rPr lang="en-US" b="0" dirty="0">
              <a:latin typeface="Calibri Light" panose="020F0302020204030204"/>
            </a:rPr>
            <a:t>Presentation at ITU/WHO FG-AI4H meeting M</a:t>
          </a:r>
          <a:endParaRPr lang="en-US" b="0" dirty="0"/>
        </a:p>
      </dgm:t>
    </dgm:pt>
    <dgm:pt modelId="{F351B34A-97C7-495C-9784-8650F7683432}" type="parTrans" cxnId="{8C7DDA40-8BD9-4A0F-BAEF-ACF06BBE3679}">
      <dgm:prSet/>
      <dgm:spPr/>
      <dgm:t>
        <a:bodyPr/>
        <a:lstStyle/>
        <a:p>
          <a:endParaRPr lang="en-US"/>
        </a:p>
      </dgm:t>
    </dgm:pt>
    <dgm:pt modelId="{9AA21186-AE04-4D8A-8439-0AD8DE8CB039}" type="sibTrans" cxnId="{8C7DDA40-8BD9-4A0F-BAEF-ACF06BBE3679}">
      <dgm:prSet/>
      <dgm:spPr/>
      <dgm:t>
        <a:bodyPr/>
        <a:lstStyle/>
        <a:p>
          <a:endParaRPr lang="en-US"/>
        </a:p>
      </dgm:t>
    </dgm:pt>
    <dgm:pt modelId="{06D82537-89E1-4759-982B-82B58EA6711B}">
      <dgm:prSet phldr="0"/>
      <dgm:spPr/>
      <dgm:t>
        <a:bodyPr/>
        <a:lstStyle/>
        <a:p>
          <a:pPr>
            <a:defRPr b="1"/>
          </a:pPr>
          <a:r>
            <a:rPr lang="en-US" b="0" dirty="0">
              <a:latin typeface="Calibri Light" panose="020F0302020204030204"/>
            </a:rPr>
            <a:t>Feb '22</a:t>
          </a:r>
        </a:p>
      </dgm:t>
    </dgm:pt>
    <dgm:pt modelId="{44DCB856-7ED0-4435-8519-3D16A5EB5901}" type="parTrans" cxnId="{D79F0035-3578-498A-BAC6-E30849814F74}">
      <dgm:prSet/>
      <dgm:spPr/>
    </dgm:pt>
    <dgm:pt modelId="{5623E3D7-FE43-4062-9CD2-5BEFF9437563}" type="sibTrans" cxnId="{D79F0035-3578-498A-BAC6-E30849814F74}">
      <dgm:prSet/>
      <dgm:spPr/>
    </dgm:pt>
    <dgm:pt modelId="{E4AB4D26-87F9-43B5-813F-243CF001A071}">
      <dgm:prSet phldr="0"/>
      <dgm:spPr/>
      <dgm:t>
        <a:bodyPr/>
        <a:lstStyle/>
        <a:p>
          <a:r>
            <a:rPr lang="en-US" b="0" dirty="0">
              <a:latin typeface="Calibri Light" panose="020F0302020204030204"/>
            </a:rPr>
            <a:t>Updated version at meeting N</a:t>
          </a:r>
        </a:p>
      </dgm:t>
    </dgm:pt>
    <dgm:pt modelId="{6E4F5D2D-F4EC-4F22-91D9-E950383A72C5}" type="parTrans" cxnId="{D26DA76A-C207-49E2-A3A2-BD580E6F8D1B}">
      <dgm:prSet/>
      <dgm:spPr/>
    </dgm:pt>
    <dgm:pt modelId="{7DAAEE8C-F416-41B2-93C5-73B0DBD09DE1}" type="sibTrans" cxnId="{D26DA76A-C207-49E2-A3A2-BD580E6F8D1B}">
      <dgm:prSet/>
      <dgm:spPr/>
    </dgm:pt>
    <dgm:pt modelId="{33BB2B88-1B77-4B4C-88A0-0B23F4470858}">
      <dgm:prSet phldr="0"/>
      <dgm:spPr/>
      <dgm:t>
        <a:bodyPr/>
        <a:lstStyle/>
        <a:p>
          <a:r>
            <a:rPr lang="en-US" b="0" dirty="0"/>
            <a:t>Additions by WG-RC</a:t>
          </a:r>
          <a:r>
            <a:rPr lang="en-US" b="0" dirty="0">
              <a:latin typeface="Calibri Light" panose="020F0302020204030204"/>
            </a:rPr>
            <a:t> </a:t>
          </a:r>
          <a:endParaRPr lang="en-US" dirty="0"/>
        </a:p>
      </dgm:t>
    </dgm:pt>
    <dgm:pt modelId="{2244401D-43C7-4E6C-9226-9F01DD4474FC}" type="parTrans" cxnId="{88F4083D-3855-4341-A432-1E1AB1B3CE6E}">
      <dgm:prSet/>
      <dgm:spPr/>
    </dgm:pt>
    <dgm:pt modelId="{5DACC18C-8FD9-4D9E-83EA-F6D98DB80B59}" type="sibTrans" cxnId="{88F4083D-3855-4341-A432-1E1AB1B3CE6E}">
      <dgm:prSet/>
      <dgm:spPr/>
    </dgm:pt>
    <dgm:pt modelId="{CC21E935-D63A-470D-8061-65A0262B7101}">
      <dgm:prSet phldr="0"/>
      <dgm:spPr/>
      <dgm:t>
        <a:bodyPr/>
        <a:lstStyle/>
        <a:p>
          <a:pPr>
            <a:defRPr b="1"/>
          </a:pPr>
          <a:r>
            <a:rPr lang="en-US" b="0" dirty="0"/>
            <a:t>Oct-Jan '21 </a:t>
          </a:r>
          <a:endParaRPr lang="en-US" b="0" dirty="0">
            <a:latin typeface="Calibri Light" panose="020F0302020204030204"/>
          </a:endParaRPr>
        </a:p>
      </dgm:t>
    </dgm:pt>
    <dgm:pt modelId="{CAC69792-C217-4F1C-A1BD-B23236D05D1B}" type="parTrans" cxnId="{AD9906A3-DE7D-4524-A073-321EC9D54927}">
      <dgm:prSet/>
      <dgm:spPr/>
    </dgm:pt>
    <dgm:pt modelId="{BEF9A499-20DF-4FDF-8C82-DBA0E3B659B8}" type="sibTrans" cxnId="{AD9906A3-DE7D-4524-A073-321EC9D54927}">
      <dgm:prSet/>
      <dgm:spPr/>
    </dgm:pt>
    <dgm:pt modelId="{43B8056C-5C76-4791-ACFB-787FD3EA2F7F}" type="pres">
      <dgm:prSet presAssocID="{E20A7224-6351-4CDF-B025-5117CF202C12}" presName="root" presStyleCnt="0">
        <dgm:presLayoutVars>
          <dgm:chMax/>
          <dgm:chPref/>
          <dgm:animLvl val="lvl"/>
        </dgm:presLayoutVars>
      </dgm:prSet>
      <dgm:spPr/>
    </dgm:pt>
    <dgm:pt modelId="{A300C4C3-EF51-4D61-B966-9AF3F67725BC}" type="pres">
      <dgm:prSet presAssocID="{E20A7224-6351-4CDF-B025-5117CF202C12}" presName="divider" presStyleLbl="fgAcc1" presStyleIdx="0" presStyleCnt="7"/>
      <dgm:spPr>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tailEnd type="triangle" w="lg" len="lg"/>
        </a:ln>
        <a:effectLst/>
      </dgm:spPr>
    </dgm:pt>
    <dgm:pt modelId="{4AD7FA2D-A108-4AD4-9176-93AB145384A4}" type="pres">
      <dgm:prSet presAssocID="{E20A7224-6351-4CDF-B025-5117CF202C12}" presName="nodes" presStyleCnt="0">
        <dgm:presLayoutVars>
          <dgm:chMax/>
          <dgm:chPref/>
          <dgm:animLvl val="lvl"/>
        </dgm:presLayoutVars>
      </dgm:prSet>
      <dgm:spPr/>
    </dgm:pt>
    <dgm:pt modelId="{4D7D76B0-3249-403A-A0B1-1C56CE029EFD}" type="pres">
      <dgm:prSet presAssocID="{F4C10688-BD10-4608-B23F-E2DC5371988A}" presName="composite" presStyleCnt="0"/>
      <dgm:spPr/>
    </dgm:pt>
    <dgm:pt modelId="{4D178231-5C78-4B64-81E9-377D10A3A028}" type="pres">
      <dgm:prSet presAssocID="{F4C10688-BD10-4608-B23F-E2DC5371988A}" presName="ConnectorPoint" presStyleLbl="lnNode1" presStyleIdx="0" presStyleCnt="6"/>
      <dgm:spPr>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CB0A44CF-6F60-4C08-98C0-C444E7E01DC4}" type="pres">
      <dgm:prSet presAssocID="{F4C10688-BD10-4608-B23F-E2DC5371988A}" presName="DropPinPlaceHolder" presStyleCnt="0"/>
      <dgm:spPr/>
    </dgm:pt>
    <dgm:pt modelId="{5F4FE858-10B0-4B66-8E6F-774346CD3C6F}" type="pres">
      <dgm:prSet presAssocID="{F4C10688-BD10-4608-B23F-E2DC5371988A}" presName="DropPin" presStyleLbl="alignNode1" presStyleIdx="0" presStyleCnt="6"/>
      <dgm:spPr/>
    </dgm:pt>
    <dgm:pt modelId="{D6EF46ED-8C15-4E45-B4BB-986762249FB3}" type="pres">
      <dgm:prSet presAssocID="{F4C10688-BD10-4608-B23F-E2DC5371988A}" presName="Ellipse" presStyleLbl="fgAcc1" presStyleIdx="1" presStyleCnt="7"/>
      <dgm:spPr>
        <a:solidFill>
          <a:schemeClr val="lt1">
            <a:alpha val="90000"/>
            <a:hueOff val="0"/>
            <a:satOff val="0"/>
            <a:lumOff val="0"/>
            <a:alphaOff val="0"/>
          </a:schemeClr>
        </a:solidFill>
        <a:ln w="12700" cap="flat" cmpd="sng" algn="ctr">
          <a:noFill/>
          <a:prstDash val="solid"/>
          <a:miter lim="800000"/>
        </a:ln>
        <a:effectLst/>
      </dgm:spPr>
    </dgm:pt>
    <dgm:pt modelId="{6EF4D3B2-9C81-415D-9E99-40B69ECF256F}" type="pres">
      <dgm:prSet presAssocID="{F4C10688-BD10-4608-B23F-E2DC5371988A}" presName="L2TextContainer" presStyleLbl="revTx" presStyleIdx="0" presStyleCnt="12">
        <dgm:presLayoutVars>
          <dgm:bulletEnabled val="1"/>
        </dgm:presLayoutVars>
      </dgm:prSet>
      <dgm:spPr/>
    </dgm:pt>
    <dgm:pt modelId="{32FF11C4-4C2D-4113-8912-3096DC717604}" type="pres">
      <dgm:prSet presAssocID="{F4C10688-BD10-4608-B23F-E2DC5371988A}" presName="L1TextContainer" presStyleLbl="revTx" presStyleIdx="1" presStyleCnt="12">
        <dgm:presLayoutVars>
          <dgm:chMax val="1"/>
          <dgm:chPref val="1"/>
          <dgm:bulletEnabled val="1"/>
        </dgm:presLayoutVars>
      </dgm:prSet>
      <dgm:spPr/>
    </dgm:pt>
    <dgm:pt modelId="{A4779866-59F3-4BCD-9F24-FC2CC5DD0DE2}" type="pres">
      <dgm:prSet presAssocID="{F4C10688-BD10-4608-B23F-E2DC5371988A}" presName="ConnectLine" presStyleLbl="sibTrans1D1" presStyleIdx="0" presStyleCnt="6"/>
      <dgm:spPr>
        <a:noFill/>
        <a:ln w="12700" cap="flat" cmpd="sng" algn="ctr">
          <a:solidFill>
            <a:schemeClr val="accent2">
              <a:hueOff val="0"/>
              <a:satOff val="0"/>
              <a:lumOff val="0"/>
              <a:alphaOff val="0"/>
            </a:schemeClr>
          </a:solidFill>
          <a:prstDash val="dash"/>
          <a:miter lim="800000"/>
        </a:ln>
        <a:effectLst/>
      </dgm:spPr>
    </dgm:pt>
    <dgm:pt modelId="{3621957D-6113-490A-B195-F4F92E1EFD0D}" type="pres">
      <dgm:prSet presAssocID="{F4C10688-BD10-4608-B23F-E2DC5371988A}" presName="EmptyPlaceHolder" presStyleCnt="0"/>
      <dgm:spPr/>
    </dgm:pt>
    <dgm:pt modelId="{8097174A-ABA1-4071-A59D-B7053957ED70}" type="pres">
      <dgm:prSet presAssocID="{384282E2-FF81-401C-B00B-C67028531F12}" presName="spaceBetweenRectangles" presStyleCnt="0"/>
      <dgm:spPr/>
    </dgm:pt>
    <dgm:pt modelId="{645B1D59-6E3F-43C3-8B7B-133423E4EC8D}" type="pres">
      <dgm:prSet presAssocID="{F592189A-C889-4ACC-A032-28AAC0496F9D}" presName="composite" presStyleCnt="0"/>
      <dgm:spPr/>
    </dgm:pt>
    <dgm:pt modelId="{A30C036F-020D-4A26-8C81-2012970F7639}" type="pres">
      <dgm:prSet presAssocID="{F592189A-C889-4ACC-A032-28AAC0496F9D}" presName="ConnectorPoint" presStyleLbl="lnNode1" presStyleIdx="1" presStyleCnt="6"/>
      <dgm:spPr>
        <a:solidFill>
          <a:schemeClr val="accent2">
            <a:hueOff val="-5026261"/>
            <a:satOff val="-105"/>
            <a:lumOff val="1765"/>
            <a:alphaOff val="0"/>
          </a:schemeClr>
        </a:solidFill>
        <a:ln w="6350" cap="flat" cmpd="sng" algn="ctr">
          <a:solidFill>
            <a:schemeClr val="lt1">
              <a:hueOff val="0"/>
              <a:satOff val="0"/>
              <a:lumOff val="0"/>
              <a:alphaOff val="0"/>
            </a:schemeClr>
          </a:solidFill>
          <a:prstDash val="solid"/>
          <a:miter lim="800000"/>
        </a:ln>
        <a:effectLst/>
      </dgm:spPr>
    </dgm:pt>
    <dgm:pt modelId="{6A800078-1F52-46E3-80E9-1AE60D1CE115}" type="pres">
      <dgm:prSet presAssocID="{F592189A-C889-4ACC-A032-28AAC0496F9D}" presName="DropPinPlaceHolder" presStyleCnt="0"/>
      <dgm:spPr/>
    </dgm:pt>
    <dgm:pt modelId="{D10F659D-EBD0-43E2-B012-9B81588B1409}" type="pres">
      <dgm:prSet presAssocID="{F592189A-C889-4ACC-A032-28AAC0496F9D}" presName="DropPin" presStyleLbl="alignNode1" presStyleIdx="1" presStyleCnt="6"/>
      <dgm:spPr/>
    </dgm:pt>
    <dgm:pt modelId="{77B90393-3162-4F60-BA53-1D404796A489}" type="pres">
      <dgm:prSet presAssocID="{F592189A-C889-4ACC-A032-28AAC0496F9D}" presName="Ellipse" presStyleLbl="fgAcc1" presStyleIdx="2" presStyleCnt="7"/>
      <dgm:spPr>
        <a:solidFill>
          <a:schemeClr val="lt1">
            <a:alpha val="90000"/>
            <a:hueOff val="0"/>
            <a:satOff val="0"/>
            <a:lumOff val="0"/>
            <a:alphaOff val="0"/>
          </a:schemeClr>
        </a:solidFill>
        <a:ln w="12700" cap="flat" cmpd="sng" algn="ctr">
          <a:noFill/>
          <a:prstDash val="solid"/>
          <a:miter lim="800000"/>
        </a:ln>
        <a:effectLst/>
      </dgm:spPr>
    </dgm:pt>
    <dgm:pt modelId="{9AD7E682-53E7-458A-9513-0F1F27D84595}" type="pres">
      <dgm:prSet presAssocID="{F592189A-C889-4ACC-A032-28AAC0496F9D}" presName="L2TextContainer" presStyleLbl="revTx" presStyleIdx="2" presStyleCnt="12">
        <dgm:presLayoutVars>
          <dgm:bulletEnabled val="1"/>
        </dgm:presLayoutVars>
      </dgm:prSet>
      <dgm:spPr/>
    </dgm:pt>
    <dgm:pt modelId="{FA09C190-C74B-4401-A492-BA59E7E6F98C}" type="pres">
      <dgm:prSet presAssocID="{F592189A-C889-4ACC-A032-28AAC0496F9D}" presName="L1TextContainer" presStyleLbl="revTx" presStyleIdx="3" presStyleCnt="12">
        <dgm:presLayoutVars>
          <dgm:chMax val="1"/>
          <dgm:chPref val="1"/>
          <dgm:bulletEnabled val="1"/>
        </dgm:presLayoutVars>
      </dgm:prSet>
      <dgm:spPr/>
    </dgm:pt>
    <dgm:pt modelId="{6ECC3443-8B5A-4DC2-95B6-302FD7E93693}" type="pres">
      <dgm:prSet presAssocID="{F592189A-C889-4ACC-A032-28AAC0496F9D}" presName="ConnectLine" presStyleLbl="sibTrans1D1" presStyleIdx="1" presStyleCnt="6"/>
      <dgm:spPr>
        <a:noFill/>
        <a:ln w="12700" cap="flat" cmpd="sng" algn="ctr">
          <a:solidFill>
            <a:schemeClr val="accent2">
              <a:hueOff val="-5026261"/>
              <a:satOff val="-105"/>
              <a:lumOff val="1765"/>
              <a:alphaOff val="0"/>
            </a:schemeClr>
          </a:solidFill>
          <a:prstDash val="dash"/>
          <a:miter lim="800000"/>
        </a:ln>
        <a:effectLst/>
      </dgm:spPr>
    </dgm:pt>
    <dgm:pt modelId="{BB3822DD-E4DF-46F2-AFE9-A0B4BAF32C03}" type="pres">
      <dgm:prSet presAssocID="{F592189A-C889-4ACC-A032-28AAC0496F9D}" presName="EmptyPlaceHolder" presStyleCnt="0"/>
      <dgm:spPr/>
    </dgm:pt>
    <dgm:pt modelId="{34DFB8BF-CF76-4D63-9B49-671D8A0DD01D}" type="pres">
      <dgm:prSet presAssocID="{B4F7E09B-78D2-44E5-AEE4-EDD126F99A86}" presName="spaceBetweenRectangles" presStyleCnt="0"/>
      <dgm:spPr/>
    </dgm:pt>
    <dgm:pt modelId="{27646DE6-83AE-4984-864B-6AFF03961A7F}" type="pres">
      <dgm:prSet presAssocID="{337EC35A-5C79-4EAB-9680-DF8CEBA4FBEB}" presName="composite" presStyleCnt="0"/>
      <dgm:spPr/>
    </dgm:pt>
    <dgm:pt modelId="{84F3FCDB-DAC4-45BF-93FC-71FD1E51255D}" type="pres">
      <dgm:prSet presAssocID="{337EC35A-5C79-4EAB-9680-DF8CEBA4FBEB}" presName="ConnectorPoint" presStyleLbl="lnNode1" presStyleIdx="2" presStyleCnt="6"/>
      <dgm:spPr>
        <a:solidFill>
          <a:schemeClr val="accent2">
            <a:hueOff val="-10052521"/>
            <a:satOff val="-209"/>
            <a:lumOff val="3529"/>
            <a:alphaOff val="0"/>
          </a:schemeClr>
        </a:solidFill>
        <a:ln w="6350" cap="flat" cmpd="sng" algn="ctr">
          <a:solidFill>
            <a:schemeClr val="lt1">
              <a:hueOff val="0"/>
              <a:satOff val="0"/>
              <a:lumOff val="0"/>
              <a:alphaOff val="0"/>
            </a:schemeClr>
          </a:solidFill>
          <a:prstDash val="solid"/>
          <a:miter lim="800000"/>
        </a:ln>
        <a:effectLst/>
      </dgm:spPr>
    </dgm:pt>
    <dgm:pt modelId="{75A56D3B-7787-444A-A92B-CBD022B93B5D}" type="pres">
      <dgm:prSet presAssocID="{337EC35A-5C79-4EAB-9680-DF8CEBA4FBEB}" presName="DropPinPlaceHolder" presStyleCnt="0"/>
      <dgm:spPr/>
    </dgm:pt>
    <dgm:pt modelId="{7A3B2131-DA69-47C7-9177-3D407399294A}" type="pres">
      <dgm:prSet presAssocID="{337EC35A-5C79-4EAB-9680-DF8CEBA4FBEB}" presName="DropPin" presStyleLbl="alignNode1" presStyleIdx="2" presStyleCnt="6"/>
      <dgm:spPr/>
    </dgm:pt>
    <dgm:pt modelId="{6A1F5328-2866-4298-B977-EF74F94CAC1E}" type="pres">
      <dgm:prSet presAssocID="{337EC35A-5C79-4EAB-9680-DF8CEBA4FBEB}" presName="Ellipse" presStyleLbl="fgAcc1" presStyleIdx="3" presStyleCnt="7"/>
      <dgm:spPr>
        <a:solidFill>
          <a:schemeClr val="lt1">
            <a:alpha val="90000"/>
            <a:hueOff val="0"/>
            <a:satOff val="0"/>
            <a:lumOff val="0"/>
            <a:alphaOff val="0"/>
          </a:schemeClr>
        </a:solidFill>
        <a:ln w="12700" cap="flat" cmpd="sng" algn="ctr">
          <a:noFill/>
          <a:prstDash val="solid"/>
          <a:miter lim="800000"/>
        </a:ln>
        <a:effectLst/>
      </dgm:spPr>
    </dgm:pt>
    <dgm:pt modelId="{239DB44B-ABA0-4066-BFD6-3A6E2D058867}" type="pres">
      <dgm:prSet presAssocID="{337EC35A-5C79-4EAB-9680-DF8CEBA4FBEB}" presName="L2TextContainer" presStyleLbl="revTx" presStyleIdx="4" presStyleCnt="12">
        <dgm:presLayoutVars>
          <dgm:bulletEnabled val="1"/>
        </dgm:presLayoutVars>
      </dgm:prSet>
      <dgm:spPr/>
    </dgm:pt>
    <dgm:pt modelId="{CA5B8077-4395-4EE5-8C09-DE9F769E19E4}" type="pres">
      <dgm:prSet presAssocID="{337EC35A-5C79-4EAB-9680-DF8CEBA4FBEB}" presName="L1TextContainer" presStyleLbl="revTx" presStyleIdx="5" presStyleCnt="12">
        <dgm:presLayoutVars>
          <dgm:chMax val="1"/>
          <dgm:chPref val="1"/>
          <dgm:bulletEnabled val="1"/>
        </dgm:presLayoutVars>
      </dgm:prSet>
      <dgm:spPr/>
    </dgm:pt>
    <dgm:pt modelId="{26F36E7A-DDD9-46F0-BD8A-767153AD3B1B}" type="pres">
      <dgm:prSet presAssocID="{337EC35A-5C79-4EAB-9680-DF8CEBA4FBEB}" presName="ConnectLine" presStyleLbl="sibTrans1D1" presStyleIdx="2" presStyleCnt="6"/>
      <dgm:spPr>
        <a:noFill/>
        <a:ln w="12700" cap="flat" cmpd="sng" algn="ctr">
          <a:solidFill>
            <a:schemeClr val="accent2">
              <a:hueOff val="-10052521"/>
              <a:satOff val="-209"/>
              <a:lumOff val="3529"/>
              <a:alphaOff val="0"/>
            </a:schemeClr>
          </a:solidFill>
          <a:prstDash val="dash"/>
          <a:miter lim="800000"/>
        </a:ln>
        <a:effectLst/>
      </dgm:spPr>
    </dgm:pt>
    <dgm:pt modelId="{7317EA19-6F66-40D0-8918-44003574F4E7}" type="pres">
      <dgm:prSet presAssocID="{337EC35A-5C79-4EAB-9680-DF8CEBA4FBEB}" presName="EmptyPlaceHolder" presStyleCnt="0"/>
      <dgm:spPr/>
    </dgm:pt>
    <dgm:pt modelId="{793A4993-243B-4370-9FB0-40CC4643AC10}" type="pres">
      <dgm:prSet presAssocID="{90D411DC-0778-47A6-9B75-E5053467BCC6}" presName="spaceBetweenRectangles" presStyleCnt="0"/>
      <dgm:spPr/>
    </dgm:pt>
    <dgm:pt modelId="{1B75E117-43B0-4F5D-8204-A8E4BFD7B5F7}" type="pres">
      <dgm:prSet presAssocID="{4D790789-32AC-461A-9871-04475DC89E15}" presName="composite" presStyleCnt="0"/>
      <dgm:spPr/>
    </dgm:pt>
    <dgm:pt modelId="{AFDDA21E-9BD1-40D6-96A0-FF3EDABDB2CB}" type="pres">
      <dgm:prSet presAssocID="{4D790789-32AC-461A-9871-04475DC89E15}" presName="ConnectorPoint" presStyleLbl="lnNode1" presStyleIdx="3" presStyleCnt="6"/>
      <dgm:spPr>
        <a:solidFill>
          <a:schemeClr val="accent2">
            <a:hueOff val="-15078782"/>
            <a:satOff val="-314"/>
            <a:lumOff val="5294"/>
            <a:alphaOff val="0"/>
          </a:schemeClr>
        </a:solidFill>
        <a:ln w="6350" cap="flat" cmpd="sng" algn="ctr">
          <a:solidFill>
            <a:schemeClr val="lt1">
              <a:hueOff val="0"/>
              <a:satOff val="0"/>
              <a:lumOff val="0"/>
              <a:alphaOff val="0"/>
            </a:schemeClr>
          </a:solidFill>
          <a:prstDash val="solid"/>
          <a:miter lim="800000"/>
        </a:ln>
        <a:effectLst/>
      </dgm:spPr>
    </dgm:pt>
    <dgm:pt modelId="{0C5BFBF1-B11D-4D3F-9C6C-226E6D6BAA37}" type="pres">
      <dgm:prSet presAssocID="{4D790789-32AC-461A-9871-04475DC89E15}" presName="DropPinPlaceHolder" presStyleCnt="0"/>
      <dgm:spPr/>
    </dgm:pt>
    <dgm:pt modelId="{63357342-8F40-42CD-9F83-5EC3032A2F7A}" type="pres">
      <dgm:prSet presAssocID="{4D790789-32AC-461A-9871-04475DC89E15}" presName="DropPin" presStyleLbl="alignNode1" presStyleIdx="3" presStyleCnt="6"/>
      <dgm:spPr/>
    </dgm:pt>
    <dgm:pt modelId="{A2FC3A0A-3378-42B8-BC5D-1687ACC69AA9}" type="pres">
      <dgm:prSet presAssocID="{4D790789-32AC-461A-9871-04475DC89E15}" presName="Ellipse" presStyleLbl="fgAcc1" presStyleIdx="4" presStyleCnt="7"/>
      <dgm:spPr>
        <a:solidFill>
          <a:schemeClr val="lt1">
            <a:alpha val="90000"/>
            <a:hueOff val="0"/>
            <a:satOff val="0"/>
            <a:lumOff val="0"/>
            <a:alphaOff val="0"/>
          </a:schemeClr>
        </a:solidFill>
        <a:ln w="12700" cap="flat" cmpd="sng" algn="ctr">
          <a:noFill/>
          <a:prstDash val="solid"/>
          <a:miter lim="800000"/>
        </a:ln>
        <a:effectLst/>
      </dgm:spPr>
    </dgm:pt>
    <dgm:pt modelId="{D5FB5A94-06A6-4514-B3A8-6D7D226179DA}" type="pres">
      <dgm:prSet presAssocID="{4D790789-32AC-461A-9871-04475DC89E15}" presName="L2TextContainer" presStyleLbl="revTx" presStyleIdx="6" presStyleCnt="12">
        <dgm:presLayoutVars>
          <dgm:bulletEnabled val="1"/>
        </dgm:presLayoutVars>
      </dgm:prSet>
      <dgm:spPr/>
    </dgm:pt>
    <dgm:pt modelId="{5C2D6342-B186-4878-AFC9-5DB9F9F45ADE}" type="pres">
      <dgm:prSet presAssocID="{4D790789-32AC-461A-9871-04475DC89E15}" presName="L1TextContainer" presStyleLbl="revTx" presStyleIdx="7" presStyleCnt="12">
        <dgm:presLayoutVars>
          <dgm:chMax val="1"/>
          <dgm:chPref val="1"/>
          <dgm:bulletEnabled val="1"/>
        </dgm:presLayoutVars>
      </dgm:prSet>
      <dgm:spPr/>
    </dgm:pt>
    <dgm:pt modelId="{6A662D43-D572-45D5-911C-B268E018B50A}" type="pres">
      <dgm:prSet presAssocID="{4D790789-32AC-461A-9871-04475DC89E15}" presName="ConnectLine" presStyleLbl="sibTrans1D1" presStyleIdx="3" presStyleCnt="6"/>
      <dgm:spPr>
        <a:noFill/>
        <a:ln w="12700" cap="flat" cmpd="sng" algn="ctr">
          <a:solidFill>
            <a:schemeClr val="accent2">
              <a:hueOff val="-15078782"/>
              <a:satOff val="-314"/>
              <a:lumOff val="5294"/>
              <a:alphaOff val="0"/>
            </a:schemeClr>
          </a:solidFill>
          <a:prstDash val="dash"/>
          <a:miter lim="800000"/>
        </a:ln>
        <a:effectLst/>
      </dgm:spPr>
    </dgm:pt>
    <dgm:pt modelId="{43B4909D-3D12-4CF4-BC78-687B66927A56}" type="pres">
      <dgm:prSet presAssocID="{4D790789-32AC-461A-9871-04475DC89E15}" presName="EmptyPlaceHolder" presStyleCnt="0"/>
      <dgm:spPr/>
    </dgm:pt>
    <dgm:pt modelId="{03A904FF-415E-4391-A5F7-195718E00B74}" type="pres">
      <dgm:prSet presAssocID="{F1192932-B4FC-4201-A1BD-D200C1360F04}" presName="spaceBetweenRectangles" presStyleCnt="0"/>
      <dgm:spPr/>
    </dgm:pt>
    <dgm:pt modelId="{B4220F3B-D7EE-4606-A70B-4D56E7C635C4}" type="pres">
      <dgm:prSet presAssocID="{CC21E935-D63A-470D-8061-65A0262B7101}" presName="composite" presStyleCnt="0"/>
      <dgm:spPr/>
    </dgm:pt>
    <dgm:pt modelId="{CEC3776B-BF10-4A40-B2B0-85E623B43EBC}" type="pres">
      <dgm:prSet presAssocID="{CC21E935-D63A-470D-8061-65A0262B7101}" presName="ConnectorPoint" presStyleLbl="lnNode1" presStyleIdx="4" presStyleCnt="6"/>
      <dgm:spPr>
        <a:solidFill>
          <a:schemeClr val="accent2">
            <a:hueOff val="-970242"/>
            <a:satOff val="-55952"/>
            <a:lumOff val="5752"/>
            <a:alphaOff val="0"/>
          </a:schemeClr>
        </a:solidFill>
        <a:ln w="6350" cap="flat" cmpd="sng" algn="ctr">
          <a:solidFill>
            <a:schemeClr val="lt1">
              <a:hueOff val="0"/>
              <a:satOff val="0"/>
              <a:lumOff val="0"/>
              <a:alphaOff val="0"/>
            </a:schemeClr>
          </a:solidFill>
          <a:prstDash val="solid"/>
          <a:miter lim="800000"/>
        </a:ln>
        <a:effectLst/>
      </dgm:spPr>
    </dgm:pt>
    <dgm:pt modelId="{C664989B-8634-407E-A9CC-F9A7260A4BFC}" type="pres">
      <dgm:prSet presAssocID="{CC21E935-D63A-470D-8061-65A0262B7101}" presName="DropPinPlaceHolder" presStyleCnt="0"/>
      <dgm:spPr/>
    </dgm:pt>
    <dgm:pt modelId="{A7CE66E9-867D-49EC-B6D9-FBC7E35E2B38}" type="pres">
      <dgm:prSet presAssocID="{CC21E935-D63A-470D-8061-65A0262B7101}" presName="DropPin" presStyleLbl="alignNode1" presStyleIdx="4" presStyleCnt="6"/>
      <dgm:spPr/>
    </dgm:pt>
    <dgm:pt modelId="{AE676D3D-2AB6-45D4-A13E-F49C1D4C86F2}" type="pres">
      <dgm:prSet presAssocID="{CC21E935-D63A-470D-8061-65A0262B7101}" presName="Ellipse" presStyleLbl="fgAcc1" presStyleIdx="5" presStyleCnt="7"/>
      <dgm:spPr>
        <a:solidFill>
          <a:schemeClr val="lt1">
            <a:alpha val="90000"/>
            <a:hueOff val="0"/>
            <a:satOff val="0"/>
            <a:lumOff val="0"/>
            <a:alphaOff val="0"/>
          </a:schemeClr>
        </a:solidFill>
        <a:ln w="12700" cap="flat" cmpd="sng" algn="ctr">
          <a:noFill/>
          <a:prstDash val="solid"/>
          <a:miter lim="800000"/>
        </a:ln>
        <a:effectLst/>
      </dgm:spPr>
    </dgm:pt>
    <dgm:pt modelId="{5DF841D5-8673-47AF-A690-34EDCF67205F}" type="pres">
      <dgm:prSet presAssocID="{CC21E935-D63A-470D-8061-65A0262B7101}" presName="L2TextContainer" presStyleLbl="revTx" presStyleIdx="8" presStyleCnt="12">
        <dgm:presLayoutVars>
          <dgm:bulletEnabled val="1"/>
        </dgm:presLayoutVars>
      </dgm:prSet>
      <dgm:spPr/>
    </dgm:pt>
    <dgm:pt modelId="{79B1E07C-8402-41B4-8B5B-9301BA39A98D}" type="pres">
      <dgm:prSet presAssocID="{CC21E935-D63A-470D-8061-65A0262B7101}" presName="L1TextContainer" presStyleLbl="revTx" presStyleIdx="9" presStyleCnt="12">
        <dgm:presLayoutVars>
          <dgm:chMax val="1"/>
          <dgm:chPref val="1"/>
          <dgm:bulletEnabled val="1"/>
        </dgm:presLayoutVars>
      </dgm:prSet>
      <dgm:spPr/>
    </dgm:pt>
    <dgm:pt modelId="{CD171450-0CA0-4BD9-9638-F08591C24318}" type="pres">
      <dgm:prSet presAssocID="{CC21E935-D63A-470D-8061-65A0262B7101}" presName="ConnectLine" presStyleLbl="sibTrans1D1" presStyleIdx="4" presStyleCnt="6"/>
      <dgm:spPr>
        <a:noFill/>
        <a:ln w="12700" cap="flat" cmpd="sng" algn="ctr">
          <a:solidFill>
            <a:schemeClr val="accent2">
              <a:hueOff val="-970242"/>
              <a:satOff val="-55952"/>
              <a:lumOff val="5752"/>
              <a:alphaOff val="0"/>
            </a:schemeClr>
          </a:solidFill>
          <a:prstDash val="dash"/>
          <a:miter lim="800000"/>
        </a:ln>
        <a:effectLst/>
      </dgm:spPr>
    </dgm:pt>
    <dgm:pt modelId="{7FA80ACF-86D0-4269-AFB1-BDC630F4DE1E}" type="pres">
      <dgm:prSet presAssocID="{CC21E935-D63A-470D-8061-65A0262B7101}" presName="EmptyPlaceHolder" presStyleCnt="0"/>
      <dgm:spPr/>
    </dgm:pt>
    <dgm:pt modelId="{DFE0E42D-3905-4D93-AB37-B771FA413375}" type="pres">
      <dgm:prSet presAssocID="{BEF9A499-20DF-4FDF-8C82-DBA0E3B659B8}" presName="spaceBetweenRectangles" presStyleCnt="0"/>
      <dgm:spPr/>
    </dgm:pt>
    <dgm:pt modelId="{A6CCD43F-A523-4FB3-ADFA-8D12105B09F8}" type="pres">
      <dgm:prSet presAssocID="{06D82537-89E1-4759-982B-82B58EA6711B}" presName="composite" presStyleCnt="0"/>
      <dgm:spPr/>
    </dgm:pt>
    <dgm:pt modelId="{11818B9D-ECA4-4079-A944-0E41603123D3}" type="pres">
      <dgm:prSet presAssocID="{06D82537-89E1-4759-982B-82B58EA6711B}" presName="ConnectorPoint" presStyleLbl="lnNode1" presStyleIdx="5" presStyleCnt="6"/>
      <dgm:spPr>
        <a:solidFill>
          <a:schemeClr val="accent2">
            <a:hueOff val="-1455363"/>
            <a:satOff val="-83928"/>
            <a:lumOff val="8628"/>
            <a:alphaOff val="0"/>
          </a:schemeClr>
        </a:solidFill>
        <a:ln w="6350" cap="flat" cmpd="sng" algn="ctr">
          <a:solidFill>
            <a:schemeClr val="lt1">
              <a:hueOff val="0"/>
              <a:satOff val="0"/>
              <a:lumOff val="0"/>
              <a:alphaOff val="0"/>
            </a:schemeClr>
          </a:solidFill>
          <a:prstDash val="solid"/>
          <a:miter lim="800000"/>
        </a:ln>
        <a:effectLst/>
      </dgm:spPr>
    </dgm:pt>
    <dgm:pt modelId="{D15891C0-7893-4D35-B0AC-B71EE11E6F2E}" type="pres">
      <dgm:prSet presAssocID="{06D82537-89E1-4759-982B-82B58EA6711B}" presName="DropPinPlaceHolder" presStyleCnt="0"/>
      <dgm:spPr/>
    </dgm:pt>
    <dgm:pt modelId="{7C693A9F-4771-46CE-98B5-EC57E462F800}" type="pres">
      <dgm:prSet presAssocID="{06D82537-89E1-4759-982B-82B58EA6711B}" presName="DropPin" presStyleLbl="alignNode1" presStyleIdx="5" presStyleCnt="6"/>
      <dgm:spPr/>
    </dgm:pt>
    <dgm:pt modelId="{36161A36-09FC-48D4-9FCB-36F51FFF0602}" type="pres">
      <dgm:prSet presAssocID="{06D82537-89E1-4759-982B-82B58EA6711B}" presName="Ellipse" presStyleLbl="fgAcc1" presStyleIdx="6" presStyleCnt="7"/>
      <dgm:spPr>
        <a:solidFill>
          <a:schemeClr val="lt1">
            <a:alpha val="90000"/>
            <a:hueOff val="0"/>
            <a:satOff val="0"/>
            <a:lumOff val="0"/>
            <a:alphaOff val="0"/>
          </a:schemeClr>
        </a:solidFill>
        <a:ln w="12700" cap="flat" cmpd="sng" algn="ctr">
          <a:noFill/>
          <a:prstDash val="solid"/>
          <a:miter lim="800000"/>
        </a:ln>
        <a:effectLst/>
      </dgm:spPr>
    </dgm:pt>
    <dgm:pt modelId="{565BE080-F6D5-4727-9EDD-9F15AAFF28F6}" type="pres">
      <dgm:prSet presAssocID="{06D82537-89E1-4759-982B-82B58EA6711B}" presName="L2TextContainer" presStyleLbl="revTx" presStyleIdx="10" presStyleCnt="12">
        <dgm:presLayoutVars>
          <dgm:bulletEnabled val="1"/>
        </dgm:presLayoutVars>
      </dgm:prSet>
      <dgm:spPr/>
    </dgm:pt>
    <dgm:pt modelId="{A3768F41-4A97-4550-893E-387E7A185889}" type="pres">
      <dgm:prSet presAssocID="{06D82537-89E1-4759-982B-82B58EA6711B}" presName="L1TextContainer" presStyleLbl="revTx" presStyleIdx="11" presStyleCnt="12">
        <dgm:presLayoutVars>
          <dgm:chMax val="1"/>
          <dgm:chPref val="1"/>
          <dgm:bulletEnabled val="1"/>
        </dgm:presLayoutVars>
      </dgm:prSet>
      <dgm:spPr/>
    </dgm:pt>
    <dgm:pt modelId="{D57FDCD8-70B4-45F3-9DA7-F46121378A5D}" type="pres">
      <dgm:prSet presAssocID="{06D82537-89E1-4759-982B-82B58EA6711B}" presName="ConnectLine" presStyleLbl="sibTrans1D1" presStyleIdx="5" presStyleCnt="6"/>
      <dgm:spPr>
        <a:noFill/>
        <a:ln w="12700" cap="flat" cmpd="sng" algn="ctr">
          <a:solidFill>
            <a:schemeClr val="accent2">
              <a:hueOff val="-1455363"/>
              <a:satOff val="-83928"/>
              <a:lumOff val="8628"/>
              <a:alphaOff val="0"/>
            </a:schemeClr>
          </a:solidFill>
          <a:prstDash val="dash"/>
          <a:miter lim="800000"/>
        </a:ln>
        <a:effectLst/>
      </dgm:spPr>
    </dgm:pt>
    <dgm:pt modelId="{42EFDB76-8EC4-445B-A0C0-F3BFA1792650}" type="pres">
      <dgm:prSet presAssocID="{06D82537-89E1-4759-982B-82B58EA6711B}" presName="EmptyPlaceHolder" presStyleCnt="0"/>
      <dgm:spPr/>
    </dgm:pt>
  </dgm:ptLst>
  <dgm:cxnLst>
    <dgm:cxn modelId="{EC00240B-0F2C-4745-98D5-0CB00D03E7D1}" type="presOf" srcId="{4D790789-32AC-461A-9871-04475DC89E15}" destId="{5C2D6342-B186-4878-AFC9-5DB9F9F45ADE}" srcOrd="0" destOrd="0" presId="urn:microsoft.com/office/officeart/2017/3/layout/DropPinTimeline"/>
    <dgm:cxn modelId="{B3342114-5325-45CE-8353-2B5AA37895C5}" srcId="{337EC35A-5C79-4EAB-9680-DF8CEBA4FBEB}" destId="{5F2BD91B-549C-47C7-A0FC-245DB6B8919F}" srcOrd="0" destOrd="0" parTransId="{A365F38E-63D6-4CD0-A6F2-DB0DDF54CEB7}" sibTransId="{644BF390-E063-4FAE-89ED-96EB9763578E}"/>
    <dgm:cxn modelId="{F3324E15-F6D9-4A58-945A-E726C93E23DE}" srcId="{E20A7224-6351-4CDF-B025-5117CF202C12}" destId="{F4C10688-BD10-4608-B23F-E2DC5371988A}" srcOrd="0" destOrd="0" parTransId="{F03B22BA-B809-4663-8DF1-D886BBB37E1C}" sibTransId="{384282E2-FF81-401C-B00B-C67028531F12}"/>
    <dgm:cxn modelId="{CE0CFB27-4252-4370-A702-855EA5A4D14A}" type="presOf" srcId="{5F2BD91B-549C-47C7-A0FC-245DB6B8919F}" destId="{239DB44B-ABA0-4066-BFD6-3A6E2D058867}" srcOrd="0" destOrd="0" presId="urn:microsoft.com/office/officeart/2017/3/layout/DropPinTimeline"/>
    <dgm:cxn modelId="{CB965929-632F-4B7B-8051-DDA9779B7F89}" type="presOf" srcId="{57F8F828-661D-4519-9CA1-57AF63223F24}" destId="{9AD7E682-53E7-458A-9513-0F1F27D84595}" srcOrd="0" destOrd="0" presId="urn:microsoft.com/office/officeart/2017/3/layout/DropPinTimeline"/>
    <dgm:cxn modelId="{0617DA2A-F84B-4CB3-9904-6F456159C9EA}" type="presOf" srcId="{33BB2B88-1B77-4B4C-88A0-0B23F4470858}" destId="{5DF841D5-8673-47AF-A690-34EDCF67205F}" srcOrd="0" destOrd="0" presId="urn:microsoft.com/office/officeart/2017/3/layout/DropPinTimeline"/>
    <dgm:cxn modelId="{EF8D602E-8398-4888-B74E-855CD1FDA407}" type="presOf" srcId="{06D82537-89E1-4759-982B-82B58EA6711B}" destId="{A3768F41-4A97-4550-893E-387E7A185889}" srcOrd="0" destOrd="0" presId="urn:microsoft.com/office/officeart/2017/3/layout/DropPinTimeline"/>
    <dgm:cxn modelId="{2DE39C2E-A9F9-4E85-8329-58E7FA8810BE}" type="presOf" srcId="{19873071-593B-42D6-818A-A33FCCF6A8AE}" destId="{6EF4D3B2-9C81-415D-9E99-40B69ECF256F}" srcOrd="0" destOrd="0" presId="urn:microsoft.com/office/officeart/2017/3/layout/DropPinTimeline"/>
    <dgm:cxn modelId="{3C7E8131-2DCB-42D5-8BC1-F7DE7B17D7B6}" type="presOf" srcId="{382E9387-4A7B-4C08-8529-8E0B690CE51D}" destId="{D5FB5A94-06A6-4514-B3A8-6D7D226179DA}" srcOrd="0" destOrd="0" presId="urn:microsoft.com/office/officeart/2017/3/layout/DropPinTimeline"/>
    <dgm:cxn modelId="{D79F0035-3578-498A-BAC6-E30849814F74}" srcId="{E20A7224-6351-4CDF-B025-5117CF202C12}" destId="{06D82537-89E1-4759-982B-82B58EA6711B}" srcOrd="5" destOrd="0" parTransId="{44DCB856-7ED0-4435-8519-3D16A5EB5901}" sibTransId="{5623E3D7-FE43-4062-9CD2-5BEFF9437563}"/>
    <dgm:cxn modelId="{88F4083D-3855-4341-A432-1E1AB1B3CE6E}" srcId="{CC21E935-D63A-470D-8061-65A0262B7101}" destId="{33BB2B88-1B77-4B4C-88A0-0B23F4470858}" srcOrd="0" destOrd="0" parTransId="{2244401D-43C7-4E6C-9226-9F01DD4474FC}" sibTransId="{5DACC18C-8FD9-4D9E-83EA-F6D98DB80B59}"/>
    <dgm:cxn modelId="{8C7DDA40-8BD9-4A0F-BAEF-ACF06BBE3679}" srcId="{4D790789-32AC-461A-9871-04475DC89E15}" destId="{382E9387-4A7B-4C08-8529-8E0B690CE51D}" srcOrd="0" destOrd="0" parTransId="{F351B34A-97C7-495C-9784-8650F7683432}" sibTransId="{9AA21186-AE04-4D8A-8439-0AD8DE8CB039}"/>
    <dgm:cxn modelId="{D26DA76A-C207-49E2-A3A2-BD580E6F8D1B}" srcId="{06D82537-89E1-4759-982B-82B58EA6711B}" destId="{E4AB4D26-87F9-43B5-813F-243CF001A071}" srcOrd="0" destOrd="0" parTransId="{6E4F5D2D-F4EC-4F22-91D9-E950383A72C5}" sibTransId="{7DAAEE8C-F416-41B2-93C5-73B0DBD09DE1}"/>
    <dgm:cxn modelId="{48122B78-8E96-4A9F-94DB-FB28BC55E2BA}" srcId="{F4C10688-BD10-4608-B23F-E2DC5371988A}" destId="{19873071-593B-42D6-818A-A33FCCF6A8AE}" srcOrd="0" destOrd="0" parTransId="{B88CDEAD-02CB-4805-B24A-5F989C4C6546}" sibTransId="{DDF3F337-3F06-4F43-827C-D31CBA896409}"/>
    <dgm:cxn modelId="{D7AB7F58-2A58-4052-B200-DC15860FBD34}" srcId="{E20A7224-6351-4CDF-B025-5117CF202C12}" destId="{4D790789-32AC-461A-9871-04475DC89E15}" srcOrd="3" destOrd="0" parTransId="{6F6A8B3C-425B-4573-8E5C-5521AEC52259}" sibTransId="{F1192932-B4FC-4201-A1BD-D200C1360F04}"/>
    <dgm:cxn modelId="{82ABF059-0B20-467A-A2A6-54A3FF6A0FFC}" type="presOf" srcId="{E4AB4D26-87F9-43B5-813F-243CF001A071}" destId="{565BE080-F6D5-4727-9EDD-9F15AAFF28F6}" srcOrd="0" destOrd="0" presId="urn:microsoft.com/office/officeart/2017/3/layout/DropPinTimeline"/>
    <dgm:cxn modelId="{90670FA1-B700-4E98-82AB-E2C05A8B490A}" srcId="{E20A7224-6351-4CDF-B025-5117CF202C12}" destId="{F592189A-C889-4ACC-A032-28AAC0496F9D}" srcOrd="1" destOrd="0" parTransId="{E4474510-7644-4C95-8074-256E098DE63D}" sibTransId="{B4F7E09B-78D2-44E5-AEE4-EDD126F99A86}"/>
    <dgm:cxn modelId="{AD9906A3-DE7D-4524-A073-321EC9D54927}" srcId="{E20A7224-6351-4CDF-B025-5117CF202C12}" destId="{CC21E935-D63A-470D-8061-65A0262B7101}" srcOrd="4" destOrd="0" parTransId="{CAC69792-C217-4F1C-A1BD-B23236D05D1B}" sibTransId="{BEF9A499-20DF-4FDF-8C82-DBA0E3B659B8}"/>
    <dgm:cxn modelId="{6EDCDFB5-4ADD-4A56-87DF-20E985DFC577}" type="presOf" srcId="{CC21E935-D63A-470D-8061-65A0262B7101}" destId="{79B1E07C-8402-41B4-8B5B-9301BA39A98D}" srcOrd="0" destOrd="0" presId="urn:microsoft.com/office/officeart/2017/3/layout/DropPinTimeline"/>
    <dgm:cxn modelId="{A55F24B7-33F8-480B-8950-2D999C99AC7B}" srcId="{F592189A-C889-4ACC-A032-28AAC0496F9D}" destId="{57F8F828-661D-4519-9CA1-57AF63223F24}" srcOrd="0" destOrd="0" parTransId="{93AA1DDB-88BF-4916-8ECB-7CD9573243E0}" sibTransId="{CB8BE93A-3020-410A-8D84-835452C8B0CB}"/>
    <dgm:cxn modelId="{38CBEDBA-C2E8-4B7B-9329-8DB12E9BEDC4}" type="presOf" srcId="{F4C10688-BD10-4608-B23F-E2DC5371988A}" destId="{32FF11C4-4C2D-4113-8912-3096DC717604}" srcOrd="0" destOrd="0" presId="urn:microsoft.com/office/officeart/2017/3/layout/DropPinTimeline"/>
    <dgm:cxn modelId="{5F487CC6-B8C7-415A-858D-F92BC4884C3F}" type="presOf" srcId="{F592189A-C889-4ACC-A032-28AAC0496F9D}" destId="{FA09C190-C74B-4401-A492-BA59E7E6F98C}" srcOrd="0" destOrd="0" presId="urn:microsoft.com/office/officeart/2017/3/layout/DropPinTimeline"/>
    <dgm:cxn modelId="{A77E35CA-80D5-4EE2-AB34-E5276F835713}" srcId="{E20A7224-6351-4CDF-B025-5117CF202C12}" destId="{337EC35A-5C79-4EAB-9680-DF8CEBA4FBEB}" srcOrd="2" destOrd="0" parTransId="{352BCE26-F0E7-4FFB-BB9D-35EA14F31178}" sibTransId="{90D411DC-0778-47A6-9B75-E5053467BCC6}"/>
    <dgm:cxn modelId="{AE8516D7-68CA-495A-B1E3-46954B2E3A3F}" type="presOf" srcId="{E20A7224-6351-4CDF-B025-5117CF202C12}" destId="{43B8056C-5C76-4791-ACFB-787FD3EA2F7F}" srcOrd="0" destOrd="0" presId="urn:microsoft.com/office/officeart/2017/3/layout/DropPinTimeline"/>
    <dgm:cxn modelId="{9BD89FD8-03DE-4D70-B9B9-3EFE83C08EC2}" type="presOf" srcId="{337EC35A-5C79-4EAB-9680-DF8CEBA4FBEB}" destId="{CA5B8077-4395-4EE5-8C09-DE9F769E19E4}" srcOrd="0" destOrd="0" presId="urn:microsoft.com/office/officeart/2017/3/layout/DropPinTimeline"/>
    <dgm:cxn modelId="{23B366E4-C35A-4655-9C12-4AC95D2C0DA3}" type="presParOf" srcId="{43B8056C-5C76-4791-ACFB-787FD3EA2F7F}" destId="{A300C4C3-EF51-4D61-B966-9AF3F67725BC}" srcOrd="0" destOrd="0" presId="urn:microsoft.com/office/officeart/2017/3/layout/DropPinTimeline"/>
    <dgm:cxn modelId="{CC32E50B-E5D5-44AA-8189-212378F155CD}" type="presParOf" srcId="{43B8056C-5C76-4791-ACFB-787FD3EA2F7F}" destId="{4AD7FA2D-A108-4AD4-9176-93AB145384A4}" srcOrd="1" destOrd="0" presId="urn:microsoft.com/office/officeart/2017/3/layout/DropPinTimeline"/>
    <dgm:cxn modelId="{360249C5-DA15-4B59-BEEC-4077BE48AB8E}" type="presParOf" srcId="{4AD7FA2D-A108-4AD4-9176-93AB145384A4}" destId="{4D7D76B0-3249-403A-A0B1-1C56CE029EFD}" srcOrd="0" destOrd="0" presId="urn:microsoft.com/office/officeart/2017/3/layout/DropPinTimeline"/>
    <dgm:cxn modelId="{BF0EA4C7-9A4A-4473-9C08-58B893FD9253}" type="presParOf" srcId="{4D7D76B0-3249-403A-A0B1-1C56CE029EFD}" destId="{4D178231-5C78-4B64-81E9-377D10A3A028}" srcOrd="0" destOrd="0" presId="urn:microsoft.com/office/officeart/2017/3/layout/DropPinTimeline"/>
    <dgm:cxn modelId="{DE304834-A135-4D37-9DC9-4134AA823FD1}" type="presParOf" srcId="{4D7D76B0-3249-403A-A0B1-1C56CE029EFD}" destId="{CB0A44CF-6F60-4C08-98C0-C444E7E01DC4}" srcOrd="1" destOrd="0" presId="urn:microsoft.com/office/officeart/2017/3/layout/DropPinTimeline"/>
    <dgm:cxn modelId="{97E7038B-F29D-4B1B-8CD3-760BA501A025}" type="presParOf" srcId="{CB0A44CF-6F60-4C08-98C0-C444E7E01DC4}" destId="{5F4FE858-10B0-4B66-8E6F-774346CD3C6F}" srcOrd="0" destOrd="0" presId="urn:microsoft.com/office/officeart/2017/3/layout/DropPinTimeline"/>
    <dgm:cxn modelId="{E29C5781-7F4C-4FAB-8827-42B55DDB61F1}" type="presParOf" srcId="{CB0A44CF-6F60-4C08-98C0-C444E7E01DC4}" destId="{D6EF46ED-8C15-4E45-B4BB-986762249FB3}" srcOrd="1" destOrd="0" presId="urn:microsoft.com/office/officeart/2017/3/layout/DropPinTimeline"/>
    <dgm:cxn modelId="{2AAF32DA-FF38-4302-BAED-B0F01C1098B9}" type="presParOf" srcId="{4D7D76B0-3249-403A-A0B1-1C56CE029EFD}" destId="{6EF4D3B2-9C81-415D-9E99-40B69ECF256F}" srcOrd="2" destOrd="0" presId="urn:microsoft.com/office/officeart/2017/3/layout/DropPinTimeline"/>
    <dgm:cxn modelId="{351669C0-6EC1-4C15-A3D5-29B995BA4588}" type="presParOf" srcId="{4D7D76B0-3249-403A-A0B1-1C56CE029EFD}" destId="{32FF11C4-4C2D-4113-8912-3096DC717604}" srcOrd="3" destOrd="0" presId="urn:microsoft.com/office/officeart/2017/3/layout/DropPinTimeline"/>
    <dgm:cxn modelId="{261405A4-2B6E-4563-B9AE-A4B6E6F04544}" type="presParOf" srcId="{4D7D76B0-3249-403A-A0B1-1C56CE029EFD}" destId="{A4779866-59F3-4BCD-9F24-FC2CC5DD0DE2}" srcOrd="4" destOrd="0" presId="urn:microsoft.com/office/officeart/2017/3/layout/DropPinTimeline"/>
    <dgm:cxn modelId="{5E0282EA-45C8-425B-8E1A-B6B36547B2F0}" type="presParOf" srcId="{4D7D76B0-3249-403A-A0B1-1C56CE029EFD}" destId="{3621957D-6113-490A-B195-F4F92E1EFD0D}" srcOrd="5" destOrd="0" presId="urn:microsoft.com/office/officeart/2017/3/layout/DropPinTimeline"/>
    <dgm:cxn modelId="{F0741A52-747B-4C5A-9BAF-FA1EFDCF071E}" type="presParOf" srcId="{4AD7FA2D-A108-4AD4-9176-93AB145384A4}" destId="{8097174A-ABA1-4071-A59D-B7053957ED70}" srcOrd="1" destOrd="0" presId="urn:microsoft.com/office/officeart/2017/3/layout/DropPinTimeline"/>
    <dgm:cxn modelId="{28511416-F022-4094-A8D7-4559B9F075C5}" type="presParOf" srcId="{4AD7FA2D-A108-4AD4-9176-93AB145384A4}" destId="{645B1D59-6E3F-43C3-8B7B-133423E4EC8D}" srcOrd="2" destOrd="0" presId="urn:microsoft.com/office/officeart/2017/3/layout/DropPinTimeline"/>
    <dgm:cxn modelId="{90CA3322-DA5C-42CA-BC73-6E4A3B8CF33D}" type="presParOf" srcId="{645B1D59-6E3F-43C3-8B7B-133423E4EC8D}" destId="{A30C036F-020D-4A26-8C81-2012970F7639}" srcOrd="0" destOrd="0" presId="urn:microsoft.com/office/officeart/2017/3/layout/DropPinTimeline"/>
    <dgm:cxn modelId="{82DABB3C-AE6B-488C-8A18-6673B2B19BF9}" type="presParOf" srcId="{645B1D59-6E3F-43C3-8B7B-133423E4EC8D}" destId="{6A800078-1F52-46E3-80E9-1AE60D1CE115}" srcOrd="1" destOrd="0" presId="urn:microsoft.com/office/officeart/2017/3/layout/DropPinTimeline"/>
    <dgm:cxn modelId="{4DABD5AE-7DBC-4F0A-9B4D-6AF70FD97D84}" type="presParOf" srcId="{6A800078-1F52-46E3-80E9-1AE60D1CE115}" destId="{D10F659D-EBD0-43E2-B012-9B81588B1409}" srcOrd="0" destOrd="0" presId="urn:microsoft.com/office/officeart/2017/3/layout/DropPinTimeline"/>
    <dgm:cxn modelId="{6F55B61D-1D4A-4FA4-8865-93AC39F371B4}" type="presParOf" srcId="{6A800078-1F52-46E3-80E9-1AE60D1CE115}" destId="{77B90393-3162-4F60-BA53-1D404796A489}" srcOrd="1" destOrd="0" presId="urn:microsoft.com/office/officeart/2017/3/layout/DropPinTimeline"/>
    <dgm:cxn modelId="{A1B5929A-8D07-4D9C-92ED-DCD8C6DA9BEF}" type="presParOf" srcId="{645B1D59-6E3F-43C3-8B7B-133423E4EC8D}" destId="{9AD7E682-53E7-458A-9513-0F1F27D84595}" srcOrd="2" destOrd="0" presId="urn:microsoft.com/office/officeart/2017/3/layout/DropPinTimeline"/>
    <dgm:cxn modelId="{45C2CA5C-BED2-4A2E-95C8-6701D0F63585}" type="presParOf" srcId="{645B1D59-6E3F-43C3-8B7B-133423E4EC8D}" destId="{FA09C190-C74B-4401-A492-BA59E7E6F98C}" srcOrd="3" destOrd="0" presId="urn:microsoft.com/office/officeart/2017/3/layout/DropPinTimeline"/>
    <dgm:cxn modelId="{B0D1C41E-8C6F-4EA0-8D1D-854FD321F2B2}" type="presParOf" srcId="{645B1D59-6E3F-43C3-8B7B-133423E4EC8D}" destId="{6ECC3443-8B5A-4DC2-95B6-302FD7E93693}" srcOrd="4" destOrd="0" presId="urn:microsoft.com/office/officeart/2017/3/layout/DropPinTimeline"/>
    <dgm:cxn modelId="{A48FEB4C-5D33-48B1-B64F-1719F34EE70B}" type="presParOf" srcId="{645B1D59-6E3F-43C3-8B7B-133423E4EC8D}" destId="{BB3822DD-E4DF-46F2-AFE9-A0B4BAF32C03}" srcOrd="5" destOrd="0" presId="urn:microsoft.com/office/officeart/2017/3/layout/DropPinTimeline"/>
    <dgm:cxn modelId="{BE27AC96-0AAE-4181-8F66-B37ED3D966BE}" type="presParOf" srcId="{4AD7FA2D-A108-4AD4-9176-93AB145384A4}" destId="{34DFB8BF-CF76-4D63-9B49-671D8A0DD01D}" srcOrd="3" destOrd="0" presId="urn:microsoft.com/office/officeart/2017/3/layout/DropPinTimeline"/>
    <dgm:cxn modelId="{F13F02A6-B89D-4656-BD25-AE7B38DF6DF1}" type="presParOf" srcId="{4AD7FA2D-A108-4AD4-9176-93AB145384A4}" destId="{27646DE6-83AE-4984-864B-6AFF03961A7F}" srcOrd="4" destOrd="0" presId="urn:microsoft.com/office/officeart/2017/3/layout/DropPinTimeline"/>
    <dgm:cxn modelId="{A8BBED69-C7B5-4896-908D-F95F0DBABF54}" type="presParOf" srcId="{27646DE6-83AE-4984-864B-6AFF03961A7F}" destId="{84F3FCDB-DAC4-45BF-93FC-71FD1E51255D}" srcOrd="0" destOrd="0" presId="urn:microsoft.com/office/officeart/2017/3/layout/DropPinTimeline"/>
    <dgm:cxn modelId="{CF8B9319-50BA-45AF-A2AF-4E4D91253B48}" type="presParOf" srcId="{27646DE6-83AE-4984-864B-6AFF03961A7F}" destId="{75A56D3B-7787-444A-A92B-CBD022B93B5D}" srcOrd="1" destOrd="0" presId="urn:microsoft.com/office/officeart/2017/3/layout/DropPinTimeline"/>
    <dgm:cxn modelId="{75DBEB5A-2570-4803-A9A2-0B83B718F095}" type="presParOf" srcId="{75A56D3B-7787-444A-A92B-CBD022B93B5D}" destId="{7A3B2131-DA69-47C7-9177-3D407399294A}" srcOrd="0" destOrd="0" presId="urn:microsoft.com/office/officeart/2017/3/layout/DropPinTimeline"/>
    <dgm:cxn modelId="{D1353A04-652D-451C-A74E-6706F8895950}" type="presParOf" srcId="{75A56D3B-7787-444A-A92B-CBD022B93B5D}" destId="{6A1F5328-2866-4298-B977-EF74F94CAC1E}" srcOrd="1" destOrd="0" presId="urn:microsoft.com/office/officeart/2017/3/layout/DropPinTimeline"/>
    <dgm:cxn modelId="{BE6337E7-7097-4354-AFB4-B00AECC835D5}" type="presParOf" srcId="{27646DE6-83AE-4984-864B-6AFF03961A7F}" destId="{239DB44B-ABA0-4066-BFD6-3A6E2D058867}" srcOrd="2" destOrd="0" presId="urn:microsoft.com/office/officeart/2017/3/layout/DropPinTimeline"/>
    <dgm:cxn modelId="{3ABA0449-3BE3-4FCF-868E-813FF948E1FE}" type="presParOf" srcId="{27646DE6-83AE-4984-864B-6AFF03961A7F}" destId="{CA5B8077-4395-4EE5-8C09-DE9F769E19E4}" srcOrd="3" destOrd="0" presId="urn:microsoft.com/office/officeart/2017/3/layout/DropPinTimeline"/>
    <dgm:cxn modelId="{388C8064-9774-4E91-862B-49C3EA1B1ABE}" type="presParOf" srcId="{27646DE6-83AE-4984-864B-6AFF03961A7F}" destId="{26F36E7A-DDD9-46F0-BD8A-767153AD3B1B}" srcOrd="4" destOrd="0" presId="urn:microsoft.com/office/officeart/2017/3/layout/DropPinTimeline"/>
    <dgm:cxn modelId="{6146B6D1-C01E-4F82-994A-1F4C4D1F7A8E}" type="presParOf" srcId="{27646DE6-83AE-4984-864B-6AFF03961A7F}" destId="{7317EA19-6F66-40D0-8918-44003574F4E7}" srcOrd="5" destOrd="0" presId="urn:microsoft.com/office/officeart/2017/3/layout/DropPinTimeline"/>
    <dgm:cxn modelId="{0596C02A-11E1-459A-9995-D80574887DDF}" type="presParOf" srcId="{4AD7FA2D-A108-4AD4-9176-93AB145384A4}" destId="{793A4993-243B-4370-9FB0-40CC4643AC10}" srcOrd="5" destOrd="0" presId="urn:microsoft.com/office/officeart/2017/3/layout/DropPinTimeline"/>
    <dgm:cxn modelId="{0BFA4FB8-ABFD-4A35-89C0-8ED768B97394}" type="presParOf" srcId="{4AD7FA2D-A108-4AD4-9176-93AB145384A4}" destId="{1B75E117-43B0-4F5D-8204-A8E4BFD7B5F7}" srcOrd="6" destOrd="0" presId="urn:microsoft.com/office/officeart/2017/3/layout/DropPinTimeline"/>
    <dgm:cxn modelId="{AB86EF44-659E-49C6-9258-A46EF9B9F08D}" type="presParOf" srcId="{1B75E117-43B0-4F5D-8204-A8E4BFD7B5F7}" destId="{AFDDA21E-9BD1-40D6-96A0-FF3EDABDB2CB}" srcOrd="0" destOrd="0" presId="urn:microsoft.com/office/officeart/2017/3/layout/DropPinTimeline"/>
    <dgm:cxn modelId="{ADE8FB0C-41DF-49E7-822E-A2B6A4BD0782}" type="presParOf" srcId="{1B75E117-43B0-4F5D-8204-A8E4BFD7B5F7}" destId="{0C5BFBF1-B11D-4D3F-9C6C-226E6D6BAA37}" srcOrd="1" destOrd="0" presId="urn:microsoft.com/office/officeart/2017/3/layout/DropPinTimeline"/>
    <dgm:cxn modelId="{2310C22B-B930-4188-98B0-519FD70BE407}" type="presParOf" srcId="{0C5BFBF1-B11D-4D3F-9C6C-226E6D6BAA37}" destId="{63357342-8F40-42CD-9F83-5EC3032A2F7A}" srcOrd="0" destOrd="0" presId="urn:microsoft.com/office/officeart/2017/3/layout/DropPinTimeline"/>
    <dgm:cxn modelId="{4554AB2E-B4F3-41DA-A4E0-D7EBD99C877C}" type="presParOf" srcId="{0C5BFBF1-B11D-4D3F-9C6C-226E6D6BAA37}" destId="{A2FC3A0A-3378-42B8-BC5D-1687ACC69AA9}" srcOrd="1" destOrd="0" presId="urn:microsoft.com/office/officeart/2017/3/layout/DropPinTimeline"/>
    <dgm:cxn modelId="{A0972964-C8B9-4066-A2B7-300ABE6053BE}" type="presParOf" srcId="{1B75E117-43B0-4F5D-8204-A8E4BFD7B5F7}" destId="{D5FB5A94-06A6-4514-B3A8-6D7D226179DA}" srcOrd="2" destOrd="0" presId="urn:microsoft.com/office/officeart/2017/3/layout/DropPinTimeline"/>
    <dgm:cxn modelId="{41F11B92-F511-4B7A-B07E-BC1D916CC42F}" type="presParOf" srcId="{1B75E117-43B0-4F5D-8204-A8E4BFD7B5F7}" destId="{5C2D6342-B186-4878-AFC9-5DB9F9F45ADE}" srcOrd="3" destOrd="0" presId="urn:microsoft.com/office/officeart/2017/3/layout/DropPinTimeline"/>
    <dgm:cxn modelId="{DA1702CB-69B1-4D06-94D0-B3D9A6055926}" type="presParOf" srcId="{1B75E117-43B0-4F5D-8204-A8E4BFD7B5F7}" destId="{6A662D43-D572-45D5-911C-B268E018B50A}" srcOrd="4" destOrd="0" presId="urn:microsoft.com/office/officeart/2017/3/layout/DropPinTimeline"/>
    <dgm:cxn modelId="{782B0547-DD64-44C0-A035-1BC6D7373904}" type="presParOf" srcId="{1B75E117-43B0-4F5D-8204-A8E4BFD7B5F7}" destId="{43B4909D-3D12-4CF4-BC78-687B66927A56}" srcOrd="5" destOrd="0" presId="urn:microsoft.com/office/officeart/2017/3/layout/DropPinTimeline"/>
    <dgm:cxn modelId="{634670BA-44B7-4DD6-A08B-FC9EEABA6945}" type="presParOf" srcId="{4AD7FA2D-A108-4AD4-9176-93AB145384A4}" destId="{03A904FF-415E-4391-A5F7-195718E00B74}" srcOrd="7" destOrd="0" presId="urn:microsoft.com/office/officeart/2017/3/layout/DropPinTimeline"/>
    <dgm:cxn modelId="{60740B34-B70F-42AD-8EA7-74FC4FEC5D5C}" type="presParOf" srcId="{4AD7FA2D-A108-4AD4-9176-93AB145384A4}" destId="{B4220F3B-D7EE-4606-A70B-4D56E7C635C4}" srcOrd="8" destOrd="0" presId="urn:microsoft.com/office/officeart/2017/3/layout/DropPinTimeline"/>
    <dgm:cxn modelId="{838F29F7-CC3E-4974-84B3-8B24586E0ED9}" type="presParOf" srcId="{B4220F3B-D7EE-4606-A70B-4D56E7C635C4}" destId="{CEC3776B-BF10-4A40-B2B0-85E623B43EBC}" srcOrd="0" destOrd="0" presId="urn:microsoft.com/office/officeart/2017/3/layout/DropPinTimeline"/>
    <dgm:cxn modelId="{19B173E6-34C3-46C0-AF8C-B2EFA4DC83EA}" type="presParOf" srcId="{B4220F3B-D7EE-4606-A70B-4D56E7C635C4}" destId="{C664989B-8634-407E-A9CC-F9A7260A4BFC}" srcOrd="1" destOrd="0" presId="urn:microsoft.com/office/officeart/2017/3/layout/DropPinTimeline"/>
    <dgm:cxn modelId="{D0997E69-5B3B-4E9F-98FB-02A811B5E39F}" type="presParOf" srcId="{C664989B-8634-407E-A9CC-F9A7260A4BFC}" destId="{A7CE66E9-867D-49EC-B6D9-FBC7E35E2B38}" srcOrd="0" destOrd="0" presId="urn:microsoft.com/office/officeart/2017/3/layout/DropPinTimeline"/>
    <dgm:cxn modelId="{37D0602B-5D34-4BDC-80C9-3825A42D7D1A}" type="presParOf" srcId="{C664989B-8634-407E-A9CC-F9A7260A4BFC}" destId="{AE676D3D-2AB6-45D4-A13E-F49C1D4C86F2}" srcOrd="1" destOrd="0" presId="urn:microsoft.com/office/officeart/2017/3/layout/DropPinTimeline"/>
    <dgm:cxn modelId="{9EF36A92-0C51-491D-BDB1-3BF9D4F5B11A}" type="presParOf" srcId="{B4220F3B-D7EE-4606-A70B-4D56E7C635C4}" destId="{5DF841D5-8673-47AF-A690-34EDCF67205F}" srcOrd="2" destOrd="0" presId="urn:microsoft.com/office/officeart/2017/3/layout/DropPinTimeline"/>
    <dgm:cxn modelId="{BABA05D4-95E9-4DAB-A645-B3FDC737EEBE}" type="presParOf" srcId="{B4220F3B-D7EE-4606-A70B-4D56E7C635C4}" destId="{79B1E07C-8402-41B4-8B5B-9301BA39A98D}" srcOrd="3" destOrd="0" presId="urn:microsoft.com/office/officeart/2017/3/layout/DropPinTimeline"/>
    <dgm:cxn modelId="{234B4631-1987-4EB3-A1F4-1F84EE639619}" type="presParOf" srcId="{B4220F3B-D7EE-4606-A70B-4D56E7C635C4}" destId="{CD171450-0CA0-4BD9-9638-F08591C24318}" srcOrd="4" destOrd="0" presId="urn:microsoft.com/office/officeart/2017/3/layout/DropPinTimeline"/>
    <dgm:cxn modelId="{EB6E7D90-B95E-4CF8-B721-9674E2DC51CE}" type="presParOf" srcId="{B4220F3B-D7EE-4606-A70B-4D56E7C635C4}" destId="{7FA80ACF-86D0-4269-AFB1-BDC630F4DE1E}" srcOrd="5" destOrd="0" presId="urn:microsoft.com/office/officeart/2017/3/layout/DropPinTimeline"/>
    <dgm:cxn modelId="{3D6C35B1-9D11-4362-AD6D-4FC6A7596D9A}" type="presParOf" srcId="{4AD7FA2D-A108-4AD4-9176-93AB145384A4}" destId="{DFE0E42D-3905-4D93-AB37-B771FA413375}" srcOrd="9" destOrd="0" presId="urn:microsoft.com/office/officeart/2017/3/layout/DropPinTimeline"/>
    <dgm:cxn modelId="{05B9372F-CD1B-4C8F-B5A4-F77BB518CD3B}" type="presParOf" srcId="{4AD7FA2D-A108-4AD4-9176-93AB145384A4}" destId="{A6CCD43F-A523-4FB3-ADFA-8D12105B09F8}" srcOrd="10" destOrd="0" presId="urn:microsoft.com/office/officeart/2017/3/layout/DropPinTimeline"/>
    <dgm:cxn modelId="{D2AA4BA8-CA0B-4CE1-8EF1-06FC0A43F565}" type="presParOf" srcId="{A6CCD43F-A523-4FB3-ADFA-8D12105B09F8}" destId="{11818B9D-ECA4-4079-A944-0E41603123D3}" srcOrd="0" destOrd="0" presId="urn:microsoft.com/office/officeart/2017/3/layout/DropPinTimeline"/>
    <dgm:cxn modelId="{FA3F847F-95EB-464D-A15B-C9F25ACB10B9}" type="presParOf" srcId="{A6CCD43F-A523-4FB3-ADFA-8D12105B09F8}" destId="{D15891C0-7893-4D35-B0AC-B71EE11E6F2E}" srcOrd="1" destOrd="0" presId="urn:microsoft.com/office/officeart/2017/3/layout/DropPinTimeline"/>
    <dgm:cxn modelId="{7BBA65C8-8758-45C7-9B8E-ECCD9ECF2EB6}" type="presParOf" srcId="{D15891C0-7893-4D35-B0AC-B71EE11E6F2E}" destId="{7C693A9F-4771-46CE-98B5-EC57E462F800}" srcOrd="0" destOrd="0" presId="urn:microsoft.com/office/officeart/2017/3/layout/DropPinTimeline"/>
    <dgm:cxn modelId="{FB709BFC-FD10-4F3A-9204-31E36CA24A1C}" type="presParOf" srcId="{D15891C0-7893-4D35-B0AC-B71EE11E6F2E}" destId="{36161A36-09FC-48D4-9FCB-36F51FFF0602}" srcOrd="1" destOrd="0" presId="urn:microsoft.com/office/officeart/2017/3/layout/DropPinTimeline"/>
    <dgm:cxn modelId="{EFE707DA-E32A-432D-9F35-2592BE9A5693}" type="presParOf" srcId="{A6CCD43F-A523-4FB3-ADFA-8D12105B09F8}" destId="{565BE080-F6D5-4727-9EDD-9F15AAFF28F6}" srcOrd="2" destOrd="0" presId="urn:microsoft.com/office/officeart/2017/3/layout/DropPinTimeline"/>
    <dgm:cxn modelId="{FA78DA53-3750-4A1D-8A97-467FF37782DE}" type="presParOf" srcId="{A6CCD43F-A523-4FB3-ADFA-8D12105B09F8}" destId="{A3768F41-4A97-4550-893E-387E7A185889}" srcOrd="3" destOrd="0" presId="urn:microsoft.com/office/officeart/2017/3/layout/DropPinTimeline"/>
    <dgm:cxn modelId="{2A8AB252-B2B5-48F6-ACE4-7611740CBF65}" type="presParOf" srcId="{A6CCD43F-A523-4FB3-ADFA-8D12105B09F8}" destId="{D57FDCD8-70B4-45F3-9DA7-F46121378A5D}" srcOrd="4" destOrd="0" presId="urn:microsoft.com/office/officeart/2017/3/layout/DropPinTimeline"/>
    <dgm:cxn modelId="{CA62936C-2E8B-475D-ACA5-DFCA45185022}" type="presParOf" srcId="{A6CCD43F-A523-4FB3-ADFA-8D12105B09F8}" destId="{42EFDB76-8EC4-445B-A0C0-F3BFA1792650}"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4A0FA1E-D726-4883-810E-E0C01E42C6BF}" type="doc">
      <dgm:prSet loTypeId="urn:microsoft.com/office/officeart/2018/5/layout/IconCircleLabelList" loCatId="icon" qsTypeId="urn:microsoft.com/office/officeart/2005/8/quickstyle/simple1" qsCatId="simple" csTypeId="urn:microsoft.com/office/officeart/2018/5/colors/Iconchunking_neutralbg_accent3_2" csCatId="accent3" phldr="1"/>
      <dgm:spPr/>
      <dgm:t>
        <a:bodyPr/>
        <a:lstStyle/>
        <a:p>
          <a:endParaRPr lang="en-US"/>
        </a:p>
      </dgm:t>
    </dgm:pt>
    <dgm:pt modelId="{C98696B3-8AB2-4C63-A6DA-B2DAA88A41D5}">
      <dgm:prSet/>
      <dgm:spPr/>
      <dgm:t>
        <a:bodyPr/>
        <a:lstStyle/>
        <a:p>
          <a:pPr>
            <a:lnSpc>
              <a:spcPct val="100000"/>
            </a:lnSpc>
            <a:defRPr cap="all"/>
          </a:pPr>
          <a:r>
            <a:rPr lang="en-US"/>
            <a:t>Technical </a:t>
          </a:r>
        </a:p>
      </dgm:t>
    </dgm:pt>
    <dgm:pt modelId="{0BA1B86A-D207-408A-B22E-4E0CF47F159A}" type="parTrans" cxnId="{F488C946-5870-471C-95BC-6F5B0505B708}">
      <dgm:prSet/>
      <dgm:spPr/>
      <dgm:t>
        <a:bodyPr/>
        <a:lstStyle/>
        <a:p>
          <a:endParaRPr lang="en-US"/>
        </a:p>
      </dgm:t>
    </dgm:pt>
    <dgm:pt modelId="{E7C80017-84F3-4DB8-BF0F-AF98AB913156}" type="sibTrans" cxnId="{F488C946-5870-471C-95BC-6F5B0505B708}">
      <dgm:prSet/>
      <dgm:spPr/>
      <dgm:t>
        <a:bodyPr/>
        <a:lstStyle/>
        <a:p>
          <a:endParaRPr lang="en-US"/>
        </a:p>
      </dgm:t>
    </dgm:pt>
    <dgm:pt modelId="{24427F42-020F-4C19-AFFE-135D3CDB8C71}">
      <dgm:prSet/>
      <dgm:spPr/>
      <dgm:t>
        <a:bodyPr/>
        <a:lstStyle/>
        <a:p>
          <a:pPr>
            <a:lnSpc>
              <a:spcPct val="100000"/>
            </a:lnSpc>
            <a:defRPr cap="all"/>
          </a:pPr>
          <a:r>
            <a:rPr lang="en-US"/>
            <a:t>Statistical</a:t>
          </a:r>
        </a:p>
      </dgm:t>
    </dgm:pt>
    <dgm:pt modelId="{12428099-C5DB-45B3-8BF5-1D8ABC550A89}" type="parTrans" cxnId="{0A7E62AB-A305-4F52-8971-B730A9FED432}">
      <dgm:prSet/>
      <dgm:spPr/>
      <dgm:t>
        <a:bodyPr/>
        <a:lstStyle/>
        <a:p>
          <a:endParaRPr lang="en-US"/>
        </a:p>
      </dgm:t>
    </dgm:pt>
    <dgm:pt modelId="{E820D997-E581-4DA6-AD35-79A3BB0B969E}" type="sibTrans" cxnId="{0A7E62AB-A305-4F52-8971-B730A9FED432}">
      <dgm:prSet/>
      <dgm:spPr/>
      <dgm:t>
        <a:bodyPr/>
        <a:lstStyle/>
        <a:p>
          <a:endParaRPr lang="en-US"/>
        </a:p>
      </dgm:t>
    </dgm:pt>
    <dgm:pt modelId="{0AE9C2CA-F6A6-44DA-BDF9-5105259E4D7C}">
      <dgm:prSet/>
      <dgm:spPr/>
      <dgm:t>
        <a:bodyPr/>
        <a:lstStyle/>
        <a:p>
          <a:pPr>
            <a:lnSpc>
              <a:spcPct val="100000"/>
            </a:lnSpc>
            <a:defRPr cap="all"/>
          </a:pPr>
          <a:r>
            <a:rPr lang="en-US"/>
            <a:t>Clinical &amp; Scientific</a:t>
          </a:r>
        </a:p>
      </dgm:t>
    </dgm:pt>
    <dgm:pt modelId="{CF867E89-1DC3-429E-8E50-6AE436CDD0F0}" type="parTrans" cxnId="{FF1650B4-54A0-48CF-8FD8-077806018520}">
      <dgm:prSet/>
      <dgm:spPr/>
      <dgm:t>
        <a:bodyPr/>
        <a:lstStyle/>
        <a:p>
          <a:endParaRPr lang="en-US"/>
        </a:p>
      </dgm:t>
    </dgm:pt>
    <dgm:pt modelId="{5DA4BB66-5797-41DF-9248-B5288C0FAF0C}" type="sibTrans" cxnId="{FF1650B4-54A0-48CF-8FD8-077806018520}">
      <dgm:prSet/>
      <dgm:spPr/>
      <dgm:t>
        <a:bodyPr/>
        <a:lstStyle/>
        <a:p>
          <a:endParaRPr lang="en-US"/>
        </a:p>
      </dgm:t>
    </dgm:pt>
    <dgm:pt modelId="{2C66303A-5377-4CBA-AAB6-2385C5D363F9}">
      <dgm:prSet/>
      <dgm:spPr/>
      <dgm:t>
        <a:bodyPr/>
        <a:lstStyle/>
        <a:p>
          <a:pPr>
            <a:lnSpc>
              <a:spcPct val="100000"/>
            </a:lnSpc>
            <a:defRPr cap="all"/>
          </a:pPr>
          <a:r>
            <a:rPr lang="en-US"/>
            <a:t>Evaluation</a:t>
          </a:r>
        </a:p>
      </dgm:t>
    </dgm:pt>
    <dgm:pt modelId="{0EAA6688-5282-4514-B306-043993050E21}" type="parTrans" cxnId="{03BB69E7-A6DD-4BCC-B3E8-D9CB81D7C4B4}">
      <dgm:prSet/>
      <dgm:spPr/>
      <dgm:t>
        <a:bodyPr/>
        <a:lstStyle/>
        <a:p>
          <a:endParaRPr lang="en-US"/>
        </a:p>
      </dgm:t>
    </dgm:pt>
    <dgm:pt modelId="{510D0B93-73D7-47C8-A22E-372FAC1BCA64}" type="sibTrans" cxnId="{03BB69E7-A6DD-4BCC-B3E8-D9CB81D7C4B4}">
      <dgm:prSet/>
      <dgm:spPr/>
      <dgm:t>
        <a:bodyPr/>
        <a:lstStyle/>
        <a:p>
          <a:endParaRPr lang="en-US"/>
        </a:p>
      </dgm:t>
    </dgm:pt>
    <dgm:pt modelId="{3771F163-11EE-44C0-9403-2C2AFE2D80DF}">
      <dgm:prSet/>
      <dgm:spPr/>
      <dgm:t>
        <a:bodyPr/>
        <a:lstStyle/>
        <a:p>
          <a:pPr>
            <a:lnSpc>
              <a:spcPct val="100000"/>
            </a:lnSpc>
            <a:defRPr cap="all"/>
          </a:pPr>
          <a:r>
            <a:rPr lang="en-US"/>
            <a:t>Ethics</a:t>
          </a:r>
        </a:p>
      </dgm:t>
    </dgm:pt>
    <dgm:pt modelId="{09166DB9-98A6-4C4D-9DF3-36C9FA971F97}" type="parTrans" cxnId="{E80899E4-D797-44AB-9E41-3763A43C24C1}">
      <dgm:prSet/>
      <dgm:spPr/>
      <dgm:t>
        <a:bodyPr/>
        <a:lstStyle/>
        <a:p>
          <a:endParaRPr lang="en-US"/>
        </a:p>
      </dgm:t>
    </dgm:pt>
    <dgm:pt modelId="{23574FB9-74AB-4B2F-81C6-81EF2217DC0D}" type="sibTrans" cxnId="{E80899E4-D797-44AB-9E41-3763A43C24C1}">
      <dgm:prSet/>
      <dgm:spPr/>
      <dgm:t>
        <a:bodyPr/>
        <a:lstStyle/>
        <a:p>
          <a:endParaRPr lang="en-US"/>
        </a:p>
      </dgm:t>
    </dgm:pt>
    <dgm:pt modelId="{6A361469-78D4-4413-A6E7-FDE71F8D05C5}">
      <dgm:prSet/>
      <dgm:spPr/>
      <dgm:t>
        <a:bodyPr/>
        <a:lstStyle/>
        <a:p>
          <a:pPr>
            <a:lnSpc>
              <a:spcPct val="100000"/>
            </a:lnSpc>
            <a:defRPr cap="all"/>
          </a:pPr>
          <a:r>
            <a:rPr lang="en-US"/>
            <a:t>Product</a:t>
          </a:r>
        </a:p>
      </dgm:t>
    </dgm:pt>
    <dgm:pt modelId="{1187E372-8C11-4C01-9ACE-C7E88F57A611}" type="parTrans" cxnId="{D9457EA8-0019-4A27-A46E-6C3274A674C6}">
      <dgm:prSet/>
      <dgm:spPr/>
      <dgm:t>
        <a:bodyPr/>
        <a:lstStyle/>
        <a:p>
          <a:endParaRPr lang="en-US"/>
        </a:p>
      </dgm:t>
    </dgm:pt>
    <dgm:pt modelId="{A6D82BE5-5A29-4FDA-AE78-543D6E728D50}" type="sibTrans" cxnId="{D9457EA8-0019-4A27-A46E-6C3274A674C6}">
      <dgm:prSet/>
      <dgm:spPr/>
      <dgm:t>
        <a:bodyPr/>
        <a:lstStyle/>
        <a:p>
          <a:endParaRPr lang="en-US"/>
        </a:p>
      </dgm:t>
    </dgm:pt>
    <dgm:pt modelId="{39F89739-BE3C-4523-BB2A-3F102923894A}">
      <dgm:prSet/>
      <dgm:spPr/>
      <dgm:t>
        <a:bodyPr/>
        <a:lstStyle/>
        <a:p>
          <a:pPr>
            <a:lnSpc>
              <a:spcPct val="100000"/>
            </a:lnSpc>
            <a:defRPr cap="all"/>
          </a:pPr>
          <a:r>
            <a:rPr lang="en-US"/>
            <a:t>Policy</a:t>
          </a:r>
        </a:p>
      </dgm:t>
    </dgm:pt>
    <dgm:pt modelId="{26E2699A-09EC-4E93-8794-440D806EEC88}" type="parTrans" cxnId="{DE33DD0D-00FB-409D-8D83-1259094A5367}">
      <dgm:prSet/>
      <dgm:spPr/>
      <dgm:t>
        <a:bodyPr/>
        <a:lstStyle/>
        <a:p>
          <a:endParaRPr lang="en-US"/>
        </a:p>
      </dgm:t>
    </dgm:pt>
    <dgm:pt modelId="{547C1A91-F768-4BA0-9B83-A106C6281F11}" type="sibTrans" cxnId="{DE33DD0D-00FB-409D-8D83-1259094A5367}">
      <dgm:prSet/>
      <dgm:spPr/>
      <dgm:t>
        <a:bodyPr/>
        <a:lstStyle/>
        <a:p>
          <a:endParaRPr lang="en-US"/>
        </a:p>
      </dgm:t>
    </dgm:pt>
    <dgm:pt modelId="{64C6A971-6232-44F9-BF57-12EEE2B7A298}" type="pres">
      <dgm:prSet presAssocID="{64A0FA1E-D726-4883-810E-E0C01E42C6BF}" presName="root" presStyleCnt="0">
        <dgm:presLayoutVars>
          <dgm:dir/>
          <dgm:resizeHandles val="exact"/>
        </dgm:presLayoutVars>
      </dgm:prSet>
      <dgm:spPr/>
    </dgm:pt>
    <dgm:pt modelId="{EA414271-3AAA-4E66-BFDD-C3F170925ADF}" type="pres">
      <dgm:prSet presAssocID="{C98696B3-8AB2-4C63-A6DA-B2DAA88A41D5}" presName="compNode" presStyleCnt="0"/>
      <dgm:spPr/>
    </dgm:pt>
    <dgm:pt modelId="{2E2AB3B4-DFAA-423C-931A-E5DF11C9F523}" type="pres">
      <dgm:prSet presAssocID="{C98696B3-8AB2-4C63-A6DA-B2DAA88A41D5}" presName="iconBgRect" presStyleLbl="bgShp" presStyleIdx="0" presStyleCnt="7"/>
      <dgm:spPr/>
    </dgm:pt>
    <dgm:pt modelId="{433EA58A-CCB9-4C8D-B93E-0EC1AB8B28D6}" type="pres">
      <dgm:prSet presAssocID="{C98696B3-8AB2-4C63-A6DA-B2DAA88A41D5}"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ears"/>
        </a:ext>
      </dgm:extLst>
    </dgm:pt>
    <dgm:pt modelId="{E5A45F19-D306-4BD1-9816-2925C7B55B88}" type="pres">
      <dgm:prSet presAssocID="{C98696B3-8AB2-4C63-A6DA-B2DAA88A41D5}" presName="spaceRect" presStyleCnt="0"/>
      <dgm:spPr/>
    </dgm:pt>
    <dgm:pt modelId="{9F0CBDA6-FAFB-4FEC-9A93-B966EA12D107}" type="pres">
      <dgm:prSet presAssocID="{C98696B3-8AB2-4C63-A6DA-B2DAA88A41D5}" presName="textRect" presStyleLbl="revTx" presStyleIdx="0" presStyleCnt="7">
        <dgm:presLayoutVars>
          <dgm:chMax val="1"/>
          <dgm:chPref val="1"/>
        </dgm:presLayoutVars>
      </dgm:prSet>
      <dgm:spPr/>
    </dgm:pt>
    <dgm:pt modelId="{068A6D22-C5FF-4626-B713-45801ABEA896}" type="pres">
      <dgm:prSet presAssocID="{E7C80017-84F3-4DB8-BF0F-AF98AB913156}" presName="sibTrans" presStyleCnt="0"/>
      <dgm:spPr/>
    </dgm:pt>
    <dgm:pt modelId="{0DBE9C2C-CD48-4F6F-BF45-1DDEC7C19367}" type="pres">
      <dgm:prSet presAssocID="{24427F42-020F-4C19-AFFE-135D3CDB8C71}" presName="compNode" presStyleCnt="0"/>
      <dgm:spPr/>
    </dgm:pt>
    <dgm:pt modelId="{06C293F7-48C8-43CD-9C8C-A0CC9673DB15}" type="pres">
      <dgm:prSet presAssocID="{24427F42-020F-4C19-AFFE-135D3CDB8C71}" presName="iconBgRect" presStyleLbl="bgShp" presStyleIdx="1" presStyleCnt="7"/>
      <dgm:spPr/>
    </dgm:pt>
    <dgm:pt modelId="{66BCB014-4BD7-4C45-B1F5-BD38726D05AC}" type="pres">
      <dgm:prSet presAssocID="{24427F42-020F-4C19-AFFE-135D3CDB8C71}"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r chart"/>
        </a:ext>
      </dgm:extLst>
    </dgm:pt>
    <dgm:pt modelId="{5F342B62-314D-460B-9FCF-30BB8398019E}" type="pres">
      <dgm:prSet presAssocID="{24427F42-020F-4C19-AFFE-135D3CDB8C71}" presName="spaceRect" presStyleCnt="0"/>
      <dgm:spPr/>
    </dgm:pt>
    <dgm:pt modelId="{66F948CD-7F0D-491D-80F4-378280203AE7}" type="pres">
      <dgm:prSet presAssocID="{24427F42-020F-4C19-AFFE-135D3CDB8C71}" presName="textRect" presStyleLbl="revTx" presStyleIdx="1" presStyleCnt="7">
        <dgm:presLayoutVars>
          <dgm:chMax val="1"/>
          <dgm:chPref val="1"/>
        </dgm:presLayoutVars>
      </dgm:prSet>
      <dgm:spPr/>
    </dgm:pt>
    <dgm:pt modelId="{DB8B9910-904A-458E-8DAA-CB3A38DE011D}" type="pres">
      <dgm:prSet presAssocID="{E820D997-E581-4DA6-AD35-79A3BB0B969E}" presName="sibTrans" presStyleCnt="0"/>
      <dgm:spPr/>
    </dgm:pt>
    <dgm:pt modelId="{A98C1634-A269-4A82-AD94-C295E299B58E}" type="pres">
      <dgm:prSet presAssocID="{0AE9C2CA-F6A6-44DA-BDF9-5105259E4D7C}" presName="compNode" presStyleCnt="0"/>
      <dgm:spPr/>
    </dgm:pt>
    <dgm:pt modelId="{E954BC8B-E2B9-4276-9C31-526BD74DA445}" type="pres">
      <dgm:prSet presAssocID="{0AE9C2CA-F6A6-44DA-BDF9-5105259E4D7C}" presName="iconBgRect" presStyleLbl="bgShp" presStyleIdx="2" presStyleCnt="7"/>
      <dgm:spPr/>
    </dgm:pt>
    <dgm:pt modelId="{D4AFE9FA-94ED-4DF8-8E36-8A6B765B45FF}" type="pres">
      <dgm:prSet presAssocID="{0AE9C2CA-F6A6-44DA-BDF9-5105259E4D7C}"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Atom"/>
        </a:ext>
      </dgm:extLst>
    </dgm:pt>
    <dgm:pt modelId="{ACE83FE8-CFDE-46CD-B1ED-FD608B42D732}" type="pres">
      <dgm:prSet presAssocID="{0AE9C2CA-F6A6-44DA-BDF9-5105259E4D7C}" presName="spaceRect" presStyleCnt="0"/>
      <dgm:spPr/>
    </dgm:pt>
    <dgm:pt modelId="{C2FFF573-A436-4B1F-9B8F-BD1A19E17059}" type="pres">
      <dgm:prSet presAssocID="{0AE9C2CA-F6A6-44DA-BDF9-5105259E4D7C}" presName="textRect" presStyleLbl="revTx" presStyleIdx="2" presStyleCnt="7">
        <dgm:presLayoutVars>
          <dgm:chMax val="1"/>
          <dgm:chPref val="1"/>
        </dgm:presLayoutVars>
      </dgm:prSet>
      <dgm:spPr/>
    </dgm:pt>
    <dgm:pt modelId="{1C6180F2-CEBB-4F70-997E-B4444B956DC4}" type="pres">
      <dgm:prSet presAssocID="{5DA4BB66-5797-41DF-9248-B5288C0FAF0C}" presName="sibTrans" presStyleCnt="0"/>
      <dgm:spPr/>
    </dgm:pt>
    <dgm:pt modelId="{81DE18E6-FA60-448B-8690-DB682C9A1AE1}" type="pres">
      <dgm:prSet presAssocID="{2C66303A-5377-4CBA-AAB6-2385C5D363F9}" presName="compNode" presStyleCnt="0"/>
      <dgm:spPr/>
    </dgm:pt>
    <dgm:pt modelId="{296FC21A-4704-43A5-8C5B-A96FFC543DD5}" type="pres">
      <dgm:prSet presAssocID="{2C66303A-5377-4CBA-AAB6-2385C5D363F9}" presName="iconBgRect" presStyleLbl="bgShp" presStyleIdx="3" presStyleCnt="7"/>
      <dgm:spPr/>
    </dgm:pt>
    <dgm:pt modelId="{344672CF-49AC-4052-81CD-B1AEB203D368}" type="pres">
      <dgm:prSet presAssocID="{2C66303A-5377-4CBA-AAB6-2385C5D363F9}"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2B6A023A-166C-4863-B345-2CA13C680E16}" type="pres">
      <dgm:prSet presAssocID="{2C66303A-5377-4CBA-AAB6-2385C5D363F9}" presName="spaceRect" presStyleCnt="0"/>
      <dgm:spPr/>
    </dgm:pt>
    <dgm:pt modelId="{4A915C32-DBF9-43FC-9053-996D8C258EEF}" type="pres">
      <dgm:prSet presAssocID="{2C66303A-5377-4CBA-AAB6-2385C5D363F9}" presName="textRect" presStyleLbl="revTx" presStyleIdx="3" presStyleCnt="7">
        <dgm:presLayoutVars>
          <dgm:chMax val="1"/>
          <dgm:chPref val="1"/>
        </dgm:presLayoutVars>
      </dgm:prSet>
      <dgm:spPr/>
    </dgm:pt>
    <dgm:pt modelId="{6E9EA2C8-4959-4A8E-8A50-F5857B3BC333}" type="pres">
      <dgm:prSet presAssocID="{510D0B93-73D7-47C8-A22E-372FAC1BCA64}" presName="sibTrans" presStyleCnt="0"/>
      <dgm:spPr/>
    </dgm:pt>
    <dgm:pt modelId="{F42D0EC6-D887-46AB-A290-B8D5381E6FC9}" type="pres">
      <dgm:prSet presAssocID="{3771F163-11EE-44C0-9403-2C2AFE2D80DF}" presName="compNode" presStyleCnt="0"/>
      <dgm:spPr/>
    </dgm:pt>
    <dgm:pt modelId="{85451259-990C-4815-8BB3-20CFC9D4CBBA}" type="pres">
      <dgm:prSet presAssocID="{3771F163-11EE-44C0-9403-2C2AFE2D80DF}" presName="iconBgRect" presStyleLbl="bgShp" presStyleIdx="4" presStyleCnt="7"/>
      <dgm:spPr/>
    </dgm:pt>
    <dgm:pt modelId="{CABA8173-780E-4766-A391-4B880A48E59B}" type="pres">
      <dgm:prSet presAssocID="{3771F163-11EE-44C0-9403-2C2AFE2D80DF}"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cales of Justice"/>
        </a:ext>
      </dgm:extLst>
    </dgm:pt>
    <dgm:pt modelId="{A87539B6-8116-4B03-9E89-19E66CCA968A}" type="pres">
      <dgm:prSet presAssocID="{3771F163-11EE-44C0-9403-2C2AFE2D80DF}" presName="spaceRect" presStyleCnt="0"/>
      <dgm:spPr/>
    </dgm:pt>
    <dgm:pt modelId="{EAADE48E-7831-440D-A186-E4B67C6C9034}" type="pres">
      <dgm:prSet presAssocID="{3771F163-11EE-44C0-9403-2C2AFE2D80DF}" presName="textRect" presStyleLbl="revTx" presStyleIdx="4" presStyleCnt="7">
        <dgm:presLayoutVars>
          <dgm:chMax val="1"/>
          <dgm:chPref val="1"/>
        </dgm:presLayoutVars>
      </dgm:prSet>
      <dgm:spPr/>
    </dgm:pt>
    <dgm:pt modelId="{7685CFD4-9A84-48E7-96DD-29748E6142CC}" type="pres">
      <dgm:prSet presAssocID="{23574FB9-74AB-4B2F-81C6-81EF2217DC0D}" presName="sibTrans" presStyleCnt="0"/>
      <dgm:spPr/>
    </dgm:pt>
    <dgm:pt modelId="{6455A9D9-C3C6-4561-B23D-598A13552CAC}" type="pres">
      <dgm:prSet presAssocID="{6A361469-78D4-4413-A6E7-FDE71F8D05C5}" presName="compNode" presStyleCnt="0"/>
      <dgm:spPr/>
    </dgm:pt>
    <dgm:pt modelId="{CB2E185F-EF0E-4C07-95E5-691B10B49631}" type="pres">
      <dgm:prSet presAssocID="{6A361469-78D4-4413-A6E7-FDE71F8D05C5}" presName="iconBgRect" presStyleLbl="bgShp" presStyleIdx="5" presStyleCnt="7"/>
      <dgm:spPr/>
    </dgm:pt>
    <dgm:pt modelId="{DE9F3491-56E8-4E69-89AA-ECD83BACDBF3}" type="pres">
      <dgm:prSet presAssocID="{6A361469-78D4-4413-A6E7-FDE71F8D05C5}"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Barcode"/>
        </a:ext>
      </dgm:extLst>
    </dgm:pt>
    <dgm:pt modelId="{9437E5DE-AEDB-409A-8764-98FEE54FB98E}" type="pres">
      <dgm:prSet presAssocID="{6A361469-78D4-4413-A6E7-FDE71F8D05C5}" presName="spaceRect" presStyleCnt="0"/>
      <dgm:spPr/>
    </dgm:pt>
    <dgm:pt modelId="{78522D86-8EBC-4262-B2C1-5EE1E1BF5E74}" type="pres">
      <dgm:prSet presAssocID="{6A361469-78D4-4413-A6E7-FDE71F8D05C5}" presName="textRect" presStyleLbl="revTx" presStyleIdx="5" presStyleCnt="7">
        <dgm:presLayoutVars>
          <dgm:chMax val="1"/>
          <dgm:chPref val="1"/>
        </dgm:presLayoutVars>
      </dgm:prSet>
      <dgm:spPr/>
    </dgm:pt>
    <dgm:pt modelId="{479F5607-C25F-421D-A00B-035B95973C7E}" type="pres">
      <dgm:prSet presAssocID="{A6D82BE5-5A29-4FDA-AE78-543D6E728D50}" presName="sibTrans" presStyleCnt="0"/>
      <dgm:spPr/>
    </dgm:pt>
    <dgm:pt modelId="{1AA72D34-3BB1-4649-9304-A35DA26BFA7C}" type="pres">
      <dgm:prSet presAssocID="{39F89739-BE3C-4523-BB2A-3F102923894A}" presName="compNode" presStyleCnt="0"/>
      <dgm:spPr/>
    </dgm:pt>
    <dgm:pt modelId="{DF2159E9-1FCF-468F-9135-3FB85613B35F}" type="pres">
      <dgm:prSet presAssocID="{39F89739-BE3C-4523-BB2A-3F102923894A}" presName="iconBgRect" presStyleLbl="bgShp" presStyleIdx="6" presStyleCnt="7"/>
      <dgm:spPr/>
    </dgm:pt>
    <dgm:pt modelId="{D38B4C64-3DC2-481C-A32B-F06D25FBA528}" type="pres">
      <dgm:prSet presAssocID="{39F89739-BE3C-4523-BB2A-3F102923894A}"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Gavel"/>
        </a:ext>
      </dgm:extLst>
    </dgm:pt>
    <dgm:pt modelId="{097191E6-C9F0-4F57-BAEC-29FF5FC0D2FE}" type="pres">
      <dgm:prSet presAssocID="{39F89739-BE3C-4523-BB2A-3F102923894A}" presName="spaceRect" presStyleCnt="0"/>
      <dgm:spPr/>
    </dgm:pt>
    <dgm:pt modelId="{949CD361-664E-4ED1-90E6-95637D1C3A1F}" type="pres">
      <dgm:prSet presAssocID="{39F89739-BE3C-4523-BB2A-3F102923894A}" presName="textRect" presStyleLbl="revTx" presStyleIdx="6" presStyleCnt="7">
        <dgm:presLayoutVars>
          <dgm:chMax val="1"/>
          <dgm:chPref val="1"/>
        </dgm:presLayoutVars>
      </dgm:prSet>
      <dgm:spPr/>
    </dgm:pt>
  </dgm:ptLst>
  <dgm:cxnLst>
    <dgm:cxn modelId="{DE33DD0D-00FB-409D-8D83-1259094A5367}" srcId="{64A0FA1E-D726-4883-810E-E0C01E42C6BF}" destId="{39F89739-BE3C-4523-BB2A-3F102923894A}" srcOrd="6" destOrd="0" parTransId="{26E2699A-09EC-4E93-8794-440D806EEC88}" sibTransId="{547C1A91-F768-4BA0-9B83-A106C6281F11}"/>
    <dgm:cxn modelId="{530B4D3E-DA8C-4612-85D9-1D35C9207444}" type="presOf" srcId="{3771F163-11EE-44C0-9403-2C2AFE2D80DF}" destId="{EAADE48E-7831-440D-A186-E4B67C6C9034}" srcOrd="0" destOrd="0" presId="urn:microsoft.com/office/officeart/2018/5/layout/IconCircleLabelList"/>
    <dgm:cxn modelId="{4FAE065C-5010-412C-AD35-1CB4E3C6BC17}" type="presOf" srcId="{0AE9C2CA-F6A6-44DA-BDF9-5105259E4D7C}" destId="{C2FFF573-A436-4B1F-9B8F-BD1A19E17059}" srcOrd="0" destOrd="0" presId="urn:microsoft.com/office/officeart/2018/5/layout/IconCircleLabelList"/>
    <dgm:cxn modelId="{F488C946-5870-471C-95BC-6F5B0505B708}" srcId="{64A0FA1E-D726-4883-810E-E0C01E42C6BF}" destId="{C98696B3-8AB2-4C63-A6DA-B2DAA88A41D5}" srcOrd="0" destOrd="0" parTransId="{0BA1B86A-D207-408A-B22E-4E0CF47F159A}" sibTransId="{E7C80017-84F3-4DB8-BF0F-AF98AB913156}"/>
    <dgm:cxn modelId="{5EAA234C-F227-4FFF-8166-FF1982D07B39}" type="presOf" srcId="{C98696B3-8AB2-4C63-A6DA-B2DAA88A41D5}" destId="{9F0CBDA6-FAFB-4FEC-9A93-B966EA12D107}" srcOrd="0" destOrd="0" presId="urn:microsoft.com/office/officeart/2018/5/layout/IconCircleLabelList"/>
    <dgm:cxn modelId="{C103277A-13D7-4A54-A480-0A1F57B28910}" type="presOf" srcId="{2C66303A-5377-4CBA-AAB6-2385C5D363F9}" destId="{4A915C32-DBF9-43FC-9053-996D8C258EEF}" srcOrd="0" destOrd="0" presId="urn:microsoft.com/office/officeart/2018/5/layout/IconCircleLabelList"/>
    <dgm:cxn modelId="{AB347781-8BDA-4FE9-B2C5-944C855F0F7C}" type="presOf" srcId="{64A0FA1E-D726-4883-810E-E0C01E42C6BF}" destId="{64C6A971-6232-44F9-BF57-12EEE2B7A298}" srcOrd="0" destOrd="0" presId="urn:microsoft.com/office/officeart/2018/5/layout/IconCircleLabelList"/>
    <dgm:cxn modelId="{D9457EA8-0019-4A27-A46E-6C3274A674C6}" srcId="{64A0FA1E-D726-4883-810E-E0C01E42C6BF}" destId="{6A361469-78D4-4413-A6E7-FDE71F8D05C5}" srcOrd="5" destOrd="0" parTransId="{1187E372-8C11-4C01-9ACE-C7E88F57A611}" sibTransId="{A6D82BE5-5A29-4FDA-AE78-543D6E728D50}"/>
    <dgm:cxn modelId="{0A7E62AB-A305-4F52-8971-B730A9FED432}" srcId="{64A0FA1E-D726-4883-810E-E0C01E42C6BF}" destId="{24427F42-020F-4C19-AFFE-135D3CDB8C71}" srcOrd="1" destOrd="0" parTransId="{12428099-C5DB-45B3-8BF5-1D8ABC550A89}" sibTransId="{E820D997-E581-4DA6-AD35-79A3BB0B969E}"/>
    <dgm:cxn modelId="{FF1650B4-54A0-48CF-8FD8-077806018520}" srcId="{64A0FA1E-D726-4883-810E-E0C01E42C6BF}" destId="{0AE9C2CA-F6A6-44DA-BDF9-5105259E4D7C}" srcOrd="2" destOrd="0" parTransId="{CF867E89-1DC3-429E-8E50-6AE436CDD0F0}" sibTransId="{5DA4BB66-5797-41DF-9248-B5288C0FAF0C}"/>
    <dgm:cxn modelId="{59B165BD-A057-4D27-8A94-70E4D15563DC}" type="presOf" srcId="{39F89739-BE3C-4523-BB2A-3F102923894A}" destId="{949CD361-664E-4ED1-90E6-95637D1C3A1F}" srcOrd="0" destOrd="0" presId="urn:microsoft.com/office/officeart/2018/5/layout/IconCircleLabelList"/>
    <dgm:cxn modelId="{7AACB5CB-C695-4E90-A4BD-3192E08A8B77}" type="presOf" srcId="{24427F42-020F-4C19-AFFE-135D3CDB8C71}" destId="{66F948CD-7F0D-491D-80F4-378280203AE7}" srcOrd="0" destOrd="0" presId="urn:microsoft.com/office/officeart/2018/5/layout/IconCircleLabelList"/>
    <dgm:cxn modelId="{727446DE-C337-464C-81A3-61DA56ECE24B}" type="presOf" srcId="{6A361469-78D4-4413-A6E7-FDE71F8D05C5}" destId="{78522D86-8EBC-4262-B2C1-5EE1E1BF5E74}" srcOrd="0" destOrd="0" presId="urn:microsoft.com/office/officeart/2018/5/layout/IconCircleLabelList"/>
    <dgm:cxn modelId="{E80899E4-D797-44AB-9E41-3763A43C24C1}" srcId="{64A0FA1E-D726-4883-810E-E0C01E42C6BF}" destId="{3771F163-11EE-44C0-9403-2C2AFE2D80DF}" srcOrd="4" destOrd="0" parTransId="{09166DB9-98A6-4C4D-9DF3-36C9FA971F97}" sibTransId="{23574FB9-74AB-4B2F-81C6-81EF2217DC0D}"/>
    <dgm:cxn modelId="{03BB69E7-A6DD-4BCC-B3E8-D9CB81D7C4B4}" srcId="{64A0FA1E-D726-4883-810E-E0C01E42C6BF}" destId="{2C66303A-5377-4CBA-AAB6-2385C5D363F9}" srcOrd="3" destOrd="0" parTransId="{0EAA6688-5282-4514-B306-043993050E21}" sibTransId="{510D0B93-73D7-47C8-A22E-372FAC1BCA64}"/>
    <dgm:cxn modelId="{2F91FA8C-A421-4ADD-A774-E9B11B71E8F0}" type="presParOf" srcId="{64C6A971-6232-44F9-BF57-12EEE2B7A298}" destId="{EA414271-3AAA-4E66-BFDD-C3F170925ADF}" srcOrd="0" destOrd="0" presId="urn:microsoft.com/office/officeart/2018/5/layout/IconCircleLabelList"/>
    <dgm:cxn modelId="{131AD284-FC1C-4D4E-BF05-1AA230B71571}" type="presParOf" srcId="{EA414271-3AAA-4E66-BFDD-C3F170925ADF}" destId="{2E2AB3B4-DFAA-423C-931A-E5DF11C9F523}" srcOrd="0" destOrd="0" presId="urn:microsoft.com/office/officeart/2018/5/layout/IconCircleLabelList"/>
    <dgm:cxn modelId="{1AD474D7-11F1-4B33-89C8-6342F1317CBF}" type="presParOf" srcId="{EA414271-3AAA-4E66-BFDD-C3F170925ADF}" destId="{433EA58A-CCB9-4C8D-B93E-0EC1AB8B28D6}" srcOrd="1" destOrd="0" presId="urn:microsoft.com/office/officeart/2018/5/layout/IconCircleLabelList"/>
    <dgm:cxn modelId="{36DEE82B-BB3E-4DBA-92A2-E77DB67918C0}" type="presParOf" srcId="{EA414271-3AAA-4E66-BFDD-C3F170925ADF}" destId="{E5A45F19-D306-4BD1-9816-2925C7B55B88}" srcOrd="2" destOrd="0" presId="urn:microsoft.com/office/officeart/2018/5/layout/IconCircleLabelList"/>
    <dgm:cxn modelId="{5D52FB40-E982-445A-99B1-EAFBF7C0D37E}" type="presParOf" srcId="{EA414271-3AAA-4E66-BFDD-C3F170925ADF}" destId="{9F0CBDA6-FAFB-4FEC-9A93-B966EA12D107}" srcOrd="3" destOrd="0" presId="urn:microsoft.com/office/officeart/2018/5/layout/IconCircleLabelList"/>
    <dgm:cxn modelId="{3AEFC5E5-0E53-4852-814D-0741D2BFD6E3}" type="presParOf" srcId="{64C6A971-6232-44F9-BF57-12EEE2B7A298}" destId="{068A6D22-C5FF-4626-B713-45801ABEA896}" srcOrd="1" destOrd="0" presId="urn:microsoft.com/office/officeart/2018/5/layout/IconCircleLabelList"/>
    <dgm:cxn modelId="{5FCD7804-E4DE-4933-950E-AFF22024F80C}" type="presParOf" srcId="{64C6A971-6232-44F9-BF57-12EEE2B7A298}" destId="{0DBE9C2C-CD48-4F6F-BF45-1DDEC7C19367}" srcOrd="2" destOrd="0" presId="urn:microsoft.com/office/officeart/2018/5/layout/IconCircleLabelList"/>
    <dgm:cxn modelId="{20A900F4-59D3-4573-896C-39ED812EDFC5}" type="presParOf" srcId="{0DBE9C2C-CD48-4F6F-BF45-1DDEC7C19367}" destId="{06C293F7-48C8-43CD-9C8C-A0CC9673DB15}" srcOrd="0" destOrd="0" presId="urn:microsoft.com/office/officeart/2018/5/layout/IconCircleLabelList"/>
    <dgm:cxn modelId="{B7933FA8-7BA9-4645-83C5-9AA9C4503CFE}" type="presParOf" srcId="{0DBE9C2C-CD48-4F6F-BF45-1DDEC7C19367}" destId="{66BCB014-4BD7-4C45-B1F5-BD38726D05AC}" srcOrd="1" destOrd="0" presId="urn:microsoft.com/office/officeart/2018/5/layout/IconCircleLabelList"/>
    <dgm:cxn modelId="{A2AAA9C7-538C-4DD4-AC5C-E4FB27E7CAF0}" type="presParOf" srcId="{0DBE9C2C-CD48-4F6F-BF45-1DDEC7C19367}" destId="{5F342B62-314D-460B-9FCF-30BB8398019E}" srcOrd="2" destOrd="0" presId="urn:microsoft.com/office/officeart/2018/5/layout/IconCircleLabelList"/>
    <dgm:cxn modelId="{22610DE1-8F57-488F-A00C-9FC2486D35A2}" type="presParOf" srcId="{0DBE9C2C-CD48-4F6F-BF45-1DDEC7C19367}" destId="{66F948CD-7F0D-491D-80F4-378280203AE7}" srcOrd="3" destOrd="0" presId="urn:microsoft.com/office/officeart/2018/5/layout/IconCircleLabelList"/>
    <dgm:cxn modelId="{0F4A4B5F-3861-4819-84C1-90836B88C7F7}" type="presParOf" srcId="{64C6A971-6232-44F9-BF57-12EEE2B7A298}" destId="{DB8B9910-904A-458E-8DAA-CB3A38DE011D}" srcOrd="3" destOrd="0" presId="urn:microsoft.com/office/officeart/2018/5/layout/IconCircleLabelList"/>
    <dgm:cxn modelId="{D6BEA3A9-7551-49AE-B75B-226581B45380}" type="presParOf" srcId="{64C6A971-6232-44F9-BF57-12EEE2B7A298}" destId="{A98C1634-A269-4A82-AD94-C295E299B58E}" srcOrd="4" destOrd="0" presId="urn:microsoft.com/office/officeart/2018/5/layout/IconCircleLabelList"/>
    <dgm:cxn modelId="{AB597227-4ECB-4C79-AC7F-6F74FF7884E4}" type="presParOf" srcId="{A98C1634-A269-4A82-AD94-C295E299B58E}" destId="{E954BC8B-E2B9-4276-9C31-526BD74DA445}" srcOrd="0" destOrd="0" presId="urn:microsoft.com/office/officeart/2018/5/layout/IconCircleLabelList"/>
    <dgm:cxn modelId="{10721603-3BB9-4912-8378-19D748C87F52}" type="presParOf" srcId="{A98C1634-A269-4A82-AD94-C295E299B58E}" destId="{D4AFE9FA-94ED-4DF8-8E36-8A6B765B45FF}" srcOrd="1" destOrd="0" presId="urn:microsoft.com/office/officeart/2018/5/layout/IconCircleLabelList"/>
    <dgm:cxn modelId="{F46C54DD-A675-4B58-B38C-8D78D3B43FDC}" type="presParOf" srcId="{A98C1634-A269-4A82-AD94-C295E299B58E}" destId="{ACE83FE8-CFDE-46CD-B1ED-FD608B42D732}" srcOrd="2" destOrd="0" presId="urn:microsoft.com/office/officeart/2018/5/layout/IconCircleLabelList"/>
    <dgm:cxn modelId="{E75B4931-6D2F-45FA-903D-B7177E85A16E}" type="presParOf" srcId="{A98C1634-A269-4A82-AD94-C295E299B58E}" destId="{C2FFF573-A436-4B1F-9B8F-BD1A19E17059}" srcOrd="3" destOrd="0" presId="urn:microsoft.com/office/officeart/2018/5/layout/IconCircleLabelList"/>
    <dgm:cxn modelId="{E6AAA65E-2541-4D2D-844A-33A5CB4F503E}" type="presParOf" srcId="{64C6A971-6232-44F9-BF57-12EEE2B7A298}" destId="{1C6180F2-CEBB-4F70-997E-B4444B956DC4}" srcOrd="5" destOrd="0" presId="urn:microsoft.com/office/officeart/2018/5/layout/IconCircleLabelList"/>
    <dgm:cxn modelId="{86FF2E3D-CE13-4DF8-A667-61563307F797}" type="presParOf" srcId="{64C6A971-6232-44F9-BF57-12EEE2B7A298}" destId="{81DE18E6-FA60-448B-8690-DB682C9A1AE1}" srcOrd="6" destOrd="0" presId="urn:microsoft.com/office/officeart/2018/5/layout/IconCircleLabelList"/>
    <dgm:cxn modelId="{A1C26417-7647-4F97-AF32-FD1BEDC2C220}" type="presParOf" srcId="{81DE18E6-FA60-448B-8690-DB682C9A1AE1}" destId="{296FC21A-4704-43A5-8C5B-A96FFC543DD5}" srcOrd="0" destOrd="0" presId="urn:microsoft.com/office/officeart/2018/5/layout/IconCircleLabelList"/>
    <dgm:cxn modelId="{28599D84-FF52-46D6-9921-6C142C22C214}" type="presParOf" srcId="{81DE18E6-FA60-448B-8690-DB682C9A1AE1}" destId="{344672CF-49AC-4052-81CD-B1AEB203D368}" srcOrd="1" destOrd="0" presId="urn:microsoft.com/office/officeart/2018/5/layout/IconCircleLabelList"/>
    <dgm:cxn modelId="{5D7E167F-95F5-45AF-9484-8472A4311885}" type="presParOf" srcId="{81DE18E6-FA60-448B-8690-DB682C9A1AE1}" destId="{2B6A023A-166C-4863-B345-2CA13C680E16}" srcOrd="2" destOrd="0" presId="urn:microsoft.com/office/officeart/2018/5/layout/IconCircleLabelList"/>
    <dgm:cxn modelId="{AAB402FC-D295-4F0A-A994-BC0C486D1FE8}" type="presParOf" srcId="{81DE18E6-FA60-448B-8690-DB682C9A1AE1}" destId="{4A915C32-DBF9-43FC-9053-996D8C258EEF}" srcOrd="3" destOrd="0" presId="urn:microsoft.com/office/officeart/2018/5/layout/IconCircleLabelList"/>
    <dgm:cxn modelId="{0852D7FF-F6CF-4BFC-A21F-A4113F93AF50}" type="presParOf" srcId="{64C6A971-6232-44F9-BF57-12EEE2B7A298}" destId="{6E9EA2C8-4959-4A8E-8A50-F5857B3BC333}" srcOrd="7" destOrd="0" presId="urn:microsoft.com/office/officeart/2018/5/layout/IconCircleLabelList"/>
    <dgm:cxn modelId="{8041DF7B-C896-4F2C-A1AA-23E814B563A7}" type="presParOf" srcId="{64C6A971-6232-44F9-BF57-12EEE2B7A298}" destId="{F42D0EC6-D887-46AB-A290-B8D5381E6FC9}" srcOrd="8" destOrd="0" presId="urn:microsoft.com/office/officeart/2018/5/layout/IconCircleLabelList"/>
    <dgm:cxn modelId="{4D8EEFDE-0FC2-47E6-8276-4E9A3E39B0F3}" type="presParOf" srcId="{F42D0EC6-D887-46AB-A290-B8D5381E6FC9}" destId="{85451259-990C-4815-8BB3-20CFC9D4CBBA}" srcOrd="0" destOrd="0" presId="urn:microsoft.com/office/officeart/2018/5/layout/IconCircleLabelList"/>
    <dgm:cxn modelId="{75320ABD-278B-4313-9626-7DAE1925B91A}" type="presParOf" srcId="{F42D0EC6-D887-46AB-A290-B8D5381E6FC9}" destId="{CABA8173-780E-4766-A391-4B880A48E59B}" srcOrd="1" destOrd="0" presId="urn:microsoft.com/office/officeart/2018/5/layout/IconCircleLabelList"/>
    <dgm:cxn modelId="{8D2E6650-7348-4202-A719-D59577B100E0}" type="presParOf" srcId="{F42D0EC6-D887-46AB-A290-B8D5381E6FC9}" destId="{A87539B6-8116-4B03-9E89-19E66CCA968A}" srcOrd="2" destOrd="0" presId="urn:microsoft.com/office/officeart/2018/5/layout/IconCircleLabelList"/>
    <dgm:cxn modelId="{C9C6B81E-8409-4302-B171-2028867AC94A}" type="presParOf" srcId="{F42D0EC6-D887-46AB-A290-B8D5381E6FC9}" destId="{EAADE48E-7831-440D-A186-E4B67C6C9034}" srcOrd="3" destOrd="0" presId="urn:microsoft.com/office/officeart/2018/5/layout/IconCircleLabelList"/>
    <dgm:cxn modelId="{0C93CEE2-FA91-4FAD-98FC-3BA1EEE54B71}" type="presParOf" srcId="{64C6A971-6232-44F9-BF57-12EEE2B7A298}" destId="{7685CFD4-9A84-48E7-96DD-29748E6142CC}" srcOrd="9" destOrd="0" presId="urn:microsoft.com/office/officeart/2018/5/layout/IconCircleLabelList"/>
    <dgm:cxn modelId="{468E5C07-2C27-4F5C-BF1B-EF1051E42DD9}" type="presParOf" srcId="{64C6A971-6232-44F9-BF57-12EEE2B7A298}" destId="{6455A9D9-C3C6-4561-B23D-598A13552CAC}" srcOrd="10" destOrd="0" presId="urn:microsoft.com/office/officeart/2018/5/layout/IconCircleLabelList"/>
    <dgm:cxn modelId="{E2325D93-51B6-4FFF-BF12-4C6A0DEA8CFE}" type="presParOf" srcId="{6455A9D9-C3C6-4561-B23D-598A13552CAC}" destId="{CB2E185F-EF0E-4C07-95E5-691B10B49631}" srcOrd="0" destOrd="0" presId="urn:microsoft.com/office/officeart/2018/5/layout/IconCircleLabelList"/>
    <dgm:cxn modelId="{6874F4F8-396D-49AC-9DC2-7D558A7C8EC1}" type="presParOf" srcId="{6455A9D9-C3C6-4561-B23D-598A13552CAC}" destId="{DE9F3491-56E8-4E69-89AA-ECD83BACDBF3}" srcOrd="1" destOrd="0" presId="urn:microsoft.com/office/officeart/2018/5/layout/IconCircleLabelList"/>
    <dgm:cxn modelId="{22CC1BE5-A193-49E6-8716-6949829F64FF}" type="presParOf" srcId="{6455A9D9-C3C6-4561-B23D-598A13552CAC}" destId="{9437E5DE-AEDB-409A-8764-98FEE54FB98E}" srcOrd="2" destOrd="0" presId="urn:microsoft.com/office/officeart/2018/5/layout/IconCircleLabelList"/>
    <dgm:cxn modelId="{9779CA18-3967-4D76-8147-C28DFFE9B751}" type="presParOf" srcId="{6455A9D9-C3C6-4561-B23D-598A13552CAC}" destId="{78522D86-8EBC-4262-B2C1-5EE1E1BF5E74}" srcOrd="3" destOrd="0" presId="urn:microsoft.com/office/officeart/2018/5/layout/IconCircleLabelList"/>
    <dgm:cxn modelId="{4FA0F568-E8AD-4C71-A4AB-A4AF7C0067F7}" type="presParOf" srcId="{64C6A971-6232-44F9-BF57-12EEE2B7A298}" destId="{479F5607-C25F-421D-A00B-035B95973C7E}" srcOrd="11" destOrd="0" presId="urn:microsoft.com/office/officeart/2018/5/layout/IconCircleLabelList"/>
    <dgm:cxn modelId="{01081E7C-6CAD-4C40-8991-A2D9781419FE}" type="presParOf" srcId="{64C6A971-6232-44F9-BF57-12EEE2B7A298}" destId="{1AA72D34-3BB1-4649-9304-A35DA26BFA7C}" srcOrd="12" destOrd="0" presId="urn:microsoft.com/office/officeart/2018/5/layout/IconCircleLabelList"/>
    <dgm:cxn modelId="{0F94C015-6106-43C5-8BFF-622B1C10A280}" type="presParOf" srcId="{1AA72D34-3BB1-4649-9304-A35DA26BFA7C}" destId="{DF2159E9-1FCF-468F-9135-3FB85613B35F}" srcOrd="0" destOrd="0" presId="urn:microsoft.com/office/officeart/2018/5/layout/IconCircleLabelList"/>
    <dgm:cxn modelId="{443CBA48-1744-48D8-8972-3BE180B2E8D8}" type="presParOf" srcId="{1AA72D34-3BB1-4649-9304-A35DA26BFA7C}" destId="{D38B4C64-3DC2-481C-A32B-F06D25FBA528}" srcOrd="1" destOrd="0" presId="urn:microsoft.com/office/officeart/2018/5/layout/IconCircleLabelList"/>
    <dgm:cxn modelId="{A80262B3-EA63-4FBB-B047-278902C7C8D5}" type="presParOf" srcId="{1AA72D34-3BB1-4649-9304-A35DA26BFA7C}" destId="{097191E6-C9F0-4F57-BAEC-29FF5FC0D2FE}" srcOrd="2" destOrd="0" presId="urn:microsoft.com/office/officeart/2018/5/layout/IconCircleLabelList"/>
    <dgm:cxn modelId="{B92E93A7-E806-429B-ACED-047D0CBF02C2}" type="presParOf" srcId="{1AA72D34-3BB1-4649-9304-A35DA26BFA7C}" destId="{949CD361-664E-4ED1-90E6-95637D1C3A1F}"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15DEB4A-9CC3-4E69-9688-5976745ED36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39AFFEC-0B3D-493F-A32F-53699951D0DA}">
      <dgm:prSet/>
      <dgm:spPr/>
      <dgm:t>
        <a:bodyPr/>
        <a:lstStyle/>
        <a:p>
          <a:pPr rtl="0">
            <a:lnSpc>
              <a:spcPct val="100000"/>
            </a:lnSpc>
          </a:pPr>
          <a:r>
            <a:rPr lang="en-US" b="0">
              <a:latin typeface="Avenir Next LT Pro"/>
            </a:rPr>
            <a:t>2.1.15 </a:t>
          </a:r>
          <a:r>
            <a:rPr lang="en-US" b="1">
              <a:latin typeface="Avenir Next LT Pro"/>
            </a:rPr>
            <a:t>Semi-supervised</a:t>
          </a:r>
          <a:r>
            <a:rPr lang="en-US" b="1"/>
            <a:t> Machine Learning</a:t>
          </a:r>
          <a:r>
            <a:rPr lang="en-US" b="0"/>
            <a:t> [ISO/IEC 22989]:</a:t>
          </a:r>
          <a:r>
            <a:rPr lang="en-US" b="0">
              <a:latin typeface="Calibri Light" panose="020F0302020204030204"/>
            </a:rPr>
            <a:t> </a:t>
          </a:r>
          <a:r>
            <a:rPr lang="en-US" b="0"/>
            <a:t>Machine learning that makes use of both labelled and unlabelled data during training.</a:t>
          </a:r>
        </a:p>
      </dgm:t>
    </dgm:pt>
    <dgm:pt modelId="{8FF776D7-7FCF-458C-A77A-56EA2D954473}" type="parTrans" cxnId="{EA841337-7717-4208-BFA8-96D47E195857}">
      <dgm:prSet/>
      <dgm:spPr/>
      <dgm:t>
        <a:bodyPr/>
        <a:lstStyle/>
        <a:p>
          <a:endParaRPr lang="en-US"/>
        </a:p>
      </dgm:t>
    </dgm:pt>
    <dgm:pt modelId="{681E6033-8F44-4812-83A0-D22E30683EF6}" type="sibTrans" cxnId="{EA841337-7717-4208-BFA8-96D47E195857}">
      <dgm:prSet/>
      <dgm:spPr/>
      <dgm:t>
        <a:bodyPr/>
        <a:lstStyle/>
        <a:p>
          <a:endParaRPr lang="en-US"/>
        </a:p>
      </dgm:t>
    </dgm:pt>
    <dgm:pt modelId="{E10B8D87-9625-4214-9860-5828026804BB}">
      <dgm:prSet/>
      <dgm:spPr/>
      <dgm:t>
        <a:bodyPr/>
        <a:lstStyle/>
        <a:p>
          <a:pPr rtl="0">
            <a:lnSpc>
              <a:spcPct val="100000"/>
            </a:lnSpc>
          </a:pPr>
          <a:r>
            <a:rPr lang="en-US" b="0">
              <a:latin typeface="Avenir Next LT Pro"/>
            </a:rPr>
            <a:t>5.1.9 </a:t>
          </a:r>
          <a:r>
            <a:rPr lang="en-US" b="1">
              <a:latin typeface="Avenir Next LT Pro"/>
            </a:rPr>
            <a:t>Clinical</a:t>
          </a:r>
          <a:r>
            <a:rPr lang="en-US" b="1"/>
            <a:t> Validation</a:t>
          </a:r>
          <a:r>
            <a:rPr lang="en-US" b="0"/>
            <a:t> [IMDRF/SaMD-N41]:</a:t>
          </a:r>
          <a:r>
            <a:rPr lang="en-US" b="0">
              <a:latin typeface="Calibri Light" panose="020F0302020204030204"/>
            </a:rPr>
            <a:t> </a:t>
          </a:r>
          <a:r>
            <a:rPr lang="en-US" b="0"/>
            <a:t>The ability of a SaMD to yield a clinically meaningful output associated to the target use of SaMD output in with the target health care situation or condition identified in the SaMD definition statement</a:t>
          </a:r>
        </a:p>
      </dgm:t>
    </dgm:pt>
    <dgm:pt modelId="{8600A0B7-1AB6-4C71-B873-8243FC9FEA91}" type="parTrans" cxnId="{25BAB0C0-5779-445B-B003-8703B5533102}">
      <dgm:prSet/>
      <dgm:spPr/>
      <dgm:t>
        <a:bodyPr/>
        <a:lstStyle/>
        <a:p>
          <a:endParaRPr lang="en-US"/>
        </a:p>
      </dgm:t>
    </dgm:pt>
    <dgm:pt modelId="{E0C8F4ED-7057-4007-946C-BBC71EF32128}" type="sibTrans" cxnId="{25BAB0C0-5779-445B-B003-8703B5533102}">
      <dgm:prSet/>
      <dgm:spPr/>
      <dgm:t>
        <a:bodyPr/>
        <a:lstStyle/>
        <a:p>
          <a:endParaRPr lang="en-US"/>
        </a:p>
      </dgm:t>
    </dgm:pt>
    <dgm:pt modelId="{B220B6AC-429E-4B37-B8E4-D2F6A14CAA65}">
      <dgm:prSet/>
      <dgm:spPr/>
      <dgm:t>
        <a:bodyPr/>
        <a:lstStyle/>
        <a:p>
          <a:pPr rtl="0">
            <a:lnSpc>
              <a:spcPct val="100000"/>
            </a:lnSpc>
          </a:pPr>
          <a:r>
            <a:rPr lang="en-US" b="0">
              <a:latin typeface="Avenir Next LT Pro"/>
            </a:rPr>
            <a:t>6.1.15 </a:t>
          </a:r>
          <a:r>
            <a:rPr lang="en-US" b="1">
              <a:latin typeface="Avenir Next LT Pro"/>
            </a:rPr>
            <a:t>Data</a:t>
          </a:r>
          <a:r>
            <a:rPr lang="en-US" b="1"/>
            <a:t> triangulation</a:t>
          </a:r>
          <a:r>
            <a:rPr lang="en-US" b="0"/>
            <a:t> [WHO AI-EG]: Techniques that can be used to reconstruct a de-identified, incomplete dataset by a third party for re-identification of an individual.</a:t>
          </a:r>
        </a:p>
      </dgm:t>
    </dgm:pt>
    <dgm:pt modelId="{AFBC2E29-6F28-4C0D-9C98-6E0721E087EE}" type="parTrans" cxnId="{B43D3508-E789-4916-8631-83B4C70267DE}">
      <dgm:prSet/>
      <dgm:spPr/>
      <dgm:t>
        <a:bodyPr/>
        <a:lstStyle/>
        <a:p>
          <a:endParaRPr lang="en-US"/>
        </a:p>
      </dgm:t>
    </dgm:pt>
    <dgm:pt modelId="{F520D2C4-DB1D-485C-9AEA-D491AC212184}" type="sibTrans" cxnId="{B43D3508-E789-4916-8631-83B4C70267DE}">
      <dgm:prSet/>
      <dgm:spPr/>
      <dgm:t>
        <a:bodyPr/>
        <a:lstStyle/>
        <a:p>
          <a:endParaRPr lang="en-US"/>
        </a:p>
      </dgm:t>
    </dgm:pt>
    <dgm:pt modelId="{1AF864D2-CE30-4EC0-B8BD-545E92097B70}" type="pres">
      <dgm:prSet presAssocID="{F15DEB4A-9CC3-4E69-9688-5976745ED36A}" presName="root" presStyleCnt="0">
        <dgm:presLayoutVars>
          <dgm:dir/>
          <dgm:resizeHandles val="exact"/>
        </dgm:presLayoutVars>
      </dgm:prSet>
      <dgm:spPr/>
    </dgm:pt>
    <dgm:pt modelId="{F2B0003E-D1EC-4708-B8F0-5EC93A1331A2}" type="pres">
      <dgm:prSet presAssocID="{939AFFEC-0B3D-493F-A32F-53699951D0DA}" presName="compNode" presStyleCnt="0"/>
      <dgm:spPr/>
    </dgm:pt>
    <dgm:pt modelId="{63F79808-05B4-4B87-8B02-20846B0274C0}" type="pres">
      <dgm:prSet presAssocID="{939AFFEC-0B3D-493F-A32F-53699951D0DA}" presName="bgRect" presStyleLbl="bgShp" presStyleIdx="0" presStyleCnt="3"/>
      <dgm:spPr/>
    </dgm:pt>
    <dgm:pt modelId="{99D98F06-36A5-408E-9871-ADA70054ADDC}" type="pres">
      <dgm:prSet presAssocID="{939AFFEC-0B3D-493F-A32F-53699951D0D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ocessor"/>
        </a:ext>
      </dgm:extLst>
    </dgm:pt>
    <dgm:pt modelId="{FEDA4A6A-2539-4D34-90A5-FF7E3B1EE144}" type="pres">
      <dgm:prSet presAssocID="{939AFFEC-0B3D-493F-A32F-53699951D0DA}" presName="spaceRect" presStyleCnt="0"/>
      <dgm:spPr/>
    </dgm:pt>
    <dgm:pt modelId="{FFDCEEEC-BCCB-4353-929F-83B70C93FB16}" type="pres">
      <dgm:prSet presAssocID="{939AFFEC-0B3D-493F-A32F-53699951D0DA}" presName="parTx" presStyleLbl="revTx" presStyleIdx="0" presStyleCnt="3">
        <dgm:presLayoutVars>
          <dgm:chMax val="0"/>
          <dgm:chPref val="0"/>
        </dgm:presLayoutVars>
      </dgm:prSet>
      <dgm:spPr/>
    </dgm:pt>
    <dgm:pt modelId="{E3A90430-084A-4B21-B572-A12678E5254A}" type="pres">
      <dgm:prSet presAssocID="{681E6033-8F44-4812-83A0-D22E30683EF6}" presName="sibTrans" presStyleCnt="0"/>
      <dgm:spPr/>
    </dgm:pt>
    <dgm:pt modelId="{43DACFE9-6FCD-48FA-8073-C6AB29E22508}" type="pres">
      <dgm:prSet presAssocID="{E10B8D87-9625-4214-9860-5828026804BB}" presName="compNode" presStyleCnt="0"/>
      <dgm:spPr/>
    </dgm:pt>
    <dgm:pt modelId="{755EAAA2-A122-4253-8722-88E89483B6C1}" type="pres">
      <dgm:prSet presAssocID="{E10B8D87-9625-4214-9860-5828026804BB}" presName="bgRect" presStyleLbl="bgShp" presStyleIdx="1" presStyleCnt="3"/>
      <dgm:spPr/>
    </dgm:pt>
    <dgm:pt modelId="{4E33313E-056B-466A-879A-D3842B784BF6}" type="pres">
      <dgm:prSet presAssocID="{E10B8D87-9625-4214-9860-5828026804B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tabase"/>
        </a:ext>
      </dgm:extLst>
    </dgm:pt>
    <dgm:pt modelId="{50FCAC2B-2647-4E1A-A5D5-6EB447B54D77}" type="pres">
      <dgm:prSet presAssocID="{E10B8D87-9625-4214-9860-5828026804BB}" presName="spaceRect" presStyleCnt="0"/>
      <dgm:spPr/>
    </dgm:pt>
    <dgm:pt modelId="{6240C5E8-F8F5-4E90-A300-B2E405550C68}" type="pres">
      <dgm:prSet presAssocID="{E10B8D87-9625-4214-9860-5828026804BB}" presName="parTx" presStyleLbl="revTx" presStyleIdx="1" presStyleCnt="3">
        <dgm:presLayoutVars>
          <dgm:chMax val="0"/>
          <dgm:chPref val="0"/>
        </dgm:presLayoutVars>
      </dgm:prSet>
      <dgm:spPr/>
    </dgm:pt>
    <dgm:pt modelId="{921394D7-F9B8-4BB6-A3A3-070FB098A46D}" type="pres">
      <dgm:prSet presAssocID="{E0C8F4ED-7057-4007-946C-BBC71EF32128}" presName="sibTrans" presStyleCnt="0"/>
      <dgm:spPr/>
    </dgm:pt>
    <dgm:pt modelId="{78C40D39-A458-433F-87C5-355EF72FC7C8}" type="pres">
      <dgm:prSet presAssocID="{B220B6AC-429E-4B37-B8E4-D2F6A14CAA65}" presName="compNode" presStyleCnt="0"/>
      <dgm:spPr/>
    </dgm:pt>
    <dgm:pt modelId="{8B260546-5A34-4EE8-80B6-E48B3F0A7C31}" type="pres">
      <dgm:prSet presAssocID="{B220B6AC-429E-4B37-B8E4-D2F6A14CAA65}" presName="bgRect" presStyleLbl="bgShp" presStyleIdx="2" presStyleCnt="3"/>
      <dgm:spPr/>
    </dgm:pt>
    <dgm:pt modelId="{41152F88-304A-4E6D-9BDB-FE1B8D00E1C3}" type="pres">
      <dgm:prSet presAssocID="{B220B6AC-429E-4B37-B8E4-D2F6A14CAA6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ears"/>
        </a:ext>
      </dgm:extLst>
    </dgm:pt>
    <dgm:pt modelId="{12300625-BE96-4B4B-9CAE-3E19B433E575}" type="pres">
      <dgm:prSet presAssocID="{B220B6AC-429E-4B37-B8E4-D2F6A14CAA65}" presName="spaceRect" presStyleCnt="0"/>
      <dgm:spPr/>
    </dgm:pt>
    <dgm:pt modelId="{5ACB1654-C1AC-416F-BC03-4777CFA3D1AF}" type="pres">
      <dgm:prSet presAssocID="{B220B6AC-429E-4B37-B8E4-D2F6A14CAA65}" presName="parTx" presStyleLbl="revTx" presStyleIdx="2" presStyleCnt="3">
        <dgm:presLayoutVars>
          <dgm:chMax val="0"/>
          <dgm:chPref val="0"/>
        </dgm:presLayoutVars>
      </dgm:prSet>
      <dgm:spPr/>
    </dgm:pt>
  </dgm:ptLst>
  <dgm:cxnLst>
    <dgm:cxn modelId="{B43D3508-E789-4916-8631-83B4C70267DE}" srcId="{F15DEB4A-9CC3-4E69-9688-5976745ED36A}" destId="{B220B6AC-429E-4B37-B8E4-D2F6A14CAA65}" srcOrd="2" destOrd="0" parTransId="{AFBC2E29-6F28-4C0D-9C98-6E0721E087EE}" sibTransId="{F520D2C4-DB1D-485C-9AEA-D491AC212184}"/>
    <dgm:cxn modelId="{FE10E508-2CAD-46A6-8FCC-5A12621207C9}" type="presOf" srcId="{B220B6AC-429E-4B37-B8E4-D2F6A14CAA65}" destId="{5ACB1654-C1AC-416F-BC03-4777CFA3D1AF}" srcOrd="0" destOrd="0" presId="urn:microsoft.com/office/officeart/2018/2/layout/IconVerticalSolidList"/>
    <dgm:cxn modelId="{EA841337-7717-4208-BFA8-96D47E195857}" srcId="{F15DEB4A-9CC3-4E69-9688-5976745ED36A}" destId="{939AFFEC-0B3D-493F-A32F-53699951D0DA}" srcOrd="0" destOrd="0" parTransId="{8FF776D7-7FCF-458C-A77A-56EA2D954473}" sibTransId="{681E6033-8F44-4812-83A0-D22E30683EF6}"/>
    <dgm:cxn modelId="{AE422899-3F1B-4F58-921D-544A7DD35F21}" type="presOf" srcId="{E10B8D87-9625-4214-9860-5828026804BB}" destId="{6240C5E8-F8F5-4E90-A300-B2E405550C68}" srcOrd="0" destOrd="0" presId="urn:microsoft.com/office/officeart/2018/2/layout/IconVerticalSolidList"/>
    <dgm:cxn modelId="{25BAB0C0-5779-445B-B003-8703B5533102}" srcId="{F15DEB4A-9CC3-4E69-9688-5976745ED36A}" destId="{E10B8D87-9625-4214-9860-5828026804BB}" srcOrd="1" destOrd="0" parTransId="{8600A0B7-1AB6-4C71-B873-8243FC9FEA91}" sibTransId="{E0C8F4ED-7057-4007-946C-BBC71EF32128}"/>
    <dgm:cxn modelId="{65768DC7-A1B2-45D3-979B-A4DEB1E51692}" type="presOf" srcId="{F15DEB4A-9CC3-4E69-9688-5976745ED36A}" destId="{1AF864D2-CE30-4EC0-B8BD-545E92097B70}" srcOrd="0" destOrd="0" presId="urn:microsoft.com/office/officeart/2018/2/layout/IconVerticalSolidList"/>
    <dgm:cxn modelId="{C082E4FB-469D-4101-9168-B89F644C0792}" type="presOf" srcId="{939AFFEC-0B3D-493F-A32F-53699951D0DA}" destId="{FFDCEEEC-BCCB-4353-929F-83B70C93FB16}" srcOrd="0" destOrd="0" presId="urn:microsoft.com/office/officeart/2018/2/layout/IconVerticalSolidList"/>
    <dgm:cxn modelId="{3CF7E5A3-DEF7-47B2-907D-D3180C413B07}" type="presParOf" srcId="{1AF864D2-CE30-4EC0-B8BD-545E92097B70}" destId="{F2B0003E-D1EC-4708-B8F0-5EC93A1331A2}" srcOrd="0" destOrd="0" presId="urn:microsoft.com/office/officeart/2018/2/layout/IconVerticalSolidList"/>
    <dgm:cxn modelId="{7FE13993-EA40-460D-826B-144C1C851565}" type="presParOf" srcId="{F2B0003E-D1EC-4708-B8F0-5EC93A1331A2}" destId="{63F79808-05B4-4B87-8B02-20846B0274C0}" srcOrd="0" destOrd="0" presId="urn:microsoft.com/office/officeart/2018/2/layout/IconVerticalSolidList"/>
    <dgm:cxn modelId="{89F6EB92-B042-4BE5-8796-1074C7D64EA6}" type="presParOf" srcId="{F2B0003E-D1EC-4708-B8F0-5EC93A1331A2}" destId="{99D98F06-36A5-408E-9871-ADA70054ADDC}" srcOrd="1" destOrd="0" presId="urn:microsoft.com/office/officeart/2018/2/layout/IconVerticalSolidList"/>
    <dgm:cxn modelId="{DB3AAC8E-753A-4A38-9037-44B94521680A}" type="presParOf" srcId="{F2B0003E-D1EC-4708-B8F0-5EC93A1331A2}" destId="{FEDA4A6A-2539-4D34-90A5-FF7E3B1EE144}" srcOrd="2" destOrd="0" presId="urn:microsoft.com/office/officeart/2018/2/layout/IconVerticalSolidList"/>
    <dgm:cxn modelId="{9E8B7EAA-59E7-4D32-A2EE-395124CDCCB8}" type="presParOf" srcId="{F2B0003E-D1EC-4708-B8F0-5EC93A1331A2}" destId="{FFDCEEEC-BCCB-4353-929F-83B70C93FB16}" srcOrd="3" destOrd="0" presId="urn:microsoft.com/office/officeart/2018/2/layout/IconVerticalSolidList"/>
    <dgm:cxn modelId="{62204886-FB7A-42B7-A5AF-9D6B47E8B552}" type="presParOf" srcId="{1AF864D2-CE30-4EC0-B8BD-545E92097B70}" destId="{E3A90430-084A-4B21-B572-A12678E5254A}" srcOrd="1" destOrd="0" presId="urn:microsoft.com/office/officeart/2018/2/layout/IconVerticalSolidList"/>
    <dgm:cxn modelId="{F4646989-9522-417D-AAEE-F47C62F79295}" type="presParOf" srcId="{1AF864D2-CE30-4EC0-B8BD-545E92097B70}" destId="{43DACFE9-6FCD-48FA-8073-C6AB29E22508}" srcOrd="2" destOrd="0" presId="urn:microsoft.com/office/officeart/2018/2/layout/IconVerticalSolidList"/>
    <dgm:cxn modelId="{609E1206-9EC7-49F7-ABDE-C114BE8B0D1B}" type="presParOf" srcId="{43DACFE9-6FCD-48FA-8073-C6AB29E22508}" destId="{755EAAA2-A122-4253-8722-88E89483B6C1}" srcOrd="0" destOrd="0" presId="urn:microsoft.com/office/officeart/2018/2/layout/IconVerticalSolidList"/>
    <dgm:cxn modelId="{D9CE72DF-4303-438A-B4D9-4BCF225BF39F}" type="presParOf" srcId="{43DACFE9-6FCD-48FA-8073-C6AB29E22508}" destId="{4E33313E-056B-466A-879A-D3842B784BF6}" srcOrd="1" destOrd="0" presId="urn:microsoft.com/office/officeart/2018/2/layout/IconVerticalSolidList"/>
    <dgm:cxn modelId="{AD988312-BB87-4507-8691-76C94AC9E15C}" type="presParOf" srcId="{43DACFE9-6FCD-48FA-8073-C6AB29E22508}" destId="{50FCAC2B-2647-4E1A-A5D5-6EB447B54D77}" srcOrd="2" destOrd="0" presId="urn:microsoft.com/office/officeart/2018/2/layout/IconVerticalSolidList"/>
    <dgm:cxn modelId="{D99775E8-76FF-478F-A115-FD5C7CA2AA89}" type="presParOf" srcId="{43DACFE9-6FCD-48FA-8073-C6AB29E22508}" destId="{6240C5E8-F8F5-4E90-A300-B2E405550C68}" srcOrd="3" destOrd="0" presId="urn:microsoft.com/office/officeart/2018/2/layout/IconVerticalSolidList"/>
    <dgm:cxn modelId="{0CE9BEE1-6102-422F-B1CC-00E9A0666437}" type="presParOf" srcId="{1AF864D2-CE30-4EC0-B8BD-545E92097B70}" destId="{921394D7-F9B8-4BB6-A3A3-070FB098A46D}" srcOrd="3" destOrd="0" presId="urn:microsoft.com/office/officeart/2018/2/layout/IconVerticalSolidList"/>
    <dgm:cxn modelId="{D9C34D94-537B-4826-B4DD-3153B18B4F88}" type="presParOf" srcId="{1AF864D2-CE30-4EC0-B8BD-545E92097B70}" destId="{78C40D39-A458-433F-87C5-355EF72FC7C8}" srcOrd="4" destOrd="0" presId="urn:microsoft.com/office/officeart/2018/2/layout/IconVerticalSolidList"/>
    <dgm:cxn modelId="{D0C620BD-C739-4C47-AABE-77A701E63B10}" type="presParOf" srcId="{78C40D39-A458-433F-87C5-355EF72FC7C8}" destId="{8B260546-5A34-4EE8-80B6-E48B3F0A7C31}" srcOrd="0" destOrd="0" presId="urn:microsoft.com/office/officeart/2018/2/layout/IconVerticalSolidList"/>
    <dgm:cxn modelId="{E9CD0835-8948-4DB6-91EB-E14451394FF6}" type="presParOf" srcId="{78C40D39-A458-433F-87C5-355EF72FC7C8}" destId="{41152F88-304A-4E6D-9BDB-FE1B8D00E1C3}" srcOrd="1" destOrd="0" presId="urn:microsoft.com/office/officeart/2018/2/layout/IconVerticalSolidList"/>
    <dgm:cxn modelId="{B2509AF2-8E23-44AE-83D8-7B3A8BCE74D9}" type="presParOf" srcId="{78C40D39-A458-433F-87C5-355EF72FC7C8}" destId="{12300625-BE96-4B4B-9CAE-3E19B433E575}" srcOrd="2" destOrd="0" presId="urn:microsoft.com/office/officeart/2018/2/layout/IconVerticalSolidList"/>
    <dgm:cxn modelId="{4429845A-1107-4854-A323-90A0A1B08FE2}" type="presParOf" srcId="{78C40D39-A458-433F-87C5-355EF72FC7C8}" destId="{5ACB1654-C1AC-416F-BC03-4777CFA3D1A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15DEB4A-9CC3-4E69-9688-5976745ED36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F4DDFDD-799D-4F5D-B540-EAD9A78F12D4}">
      <dgm:prSet phldr="0"/>
      <dgm:spPr/>
      <dgm:t>
        <a:bodyPr/>
        <a:lstStyle/>
        <a:p>
          <a:pPr rtl="0">
            <a:lnSpc>
              <a:spcPct val="100000"/>
            </a:lnSpc>
          </a:pPr>
          <a:r>
            <a:rPr lang="en-US" b="0"/>
            <a:t>2.2.1 Test dataset:</a:t>
          </a:r>
          <a:r>
            <a:rPr lang="en-US" b="0">
              <a:latin typeface="Calibri Light" panose="020F0302020204030204"/>
            </a:rPr>
            <a:t> </a:t>
          </a:r>
          <a:r>
            <a:rPr lang="en-US" b="0"/>
            <a:t>A subset of the data that is never shown to the model during training, used to verify that the model has learned what it was supposed to.</a:t>
          </a:r>
          <a:endParaRPr lang="en-US"/>
        </a:p>
      </dgm:t>
    </dgm:pt>
    <dgm:pt modelId="{F8973A85-8082-4280-94EB-4C0985433F88}" type="parTrans" cxnId="{604CD172-9437-4E2F-9F64-1DCD106677CC}">
      <dgm:prSet/>
      <dgm:spPr/>
      <dgm:t>
        <a:bodyPr/>
        <a:lstStyle/>
        <a:p>
          <a:endParaRPr lang="en-US"/>
        </a:p>
      </dgm:t>
    </dgm:pt>
    <dgm:pt modelId="{3C45F5F3-2EEB-4858-B8D2-4A792003B57F}" type="sibTrans" cxnId="{604CD172-9437-4E2F-9F64-1DCD106677CC}">
      <dgm:prSet/>
      <dgm:spPr/>
      <dgm:t>
        <a:bodyPr/>
        <a:lstStyle/>
        <a:p>
          <a:endParaRPr lang="en-US"/>
        </a:p>
      </dgm:t>
    </dgm:pt>
    <dgm:pt modelId="{939AFFEC-0B3D-493F-A32F-53699951D0DA}">
      <dgm:prSet/>
      <dgm:spPr/>
      <dgm:t>
        <a:bodyPr/>
        <a:lstStyle/>
        <a:p>
          <a:pPr>
            <a:lnSpc>
              <a:spcPct val="100000"/>
            </a:lnSpc>
          </a:pPr>
          <a:r>
            <a:rPr lang="en-US" b="0"/>
            <a:t>NOTE –Adapted from [ISO/IEC 22989], which defines "test data: data used to assess the performance of a final machine learning model. [...] Test data is disjoint from training data and validation data. [...]. The test set is used to verify that the model has learned what it was supposed to</a:t>
          </a:r>
          <a:r>
            <a:rPr lang="en-US" b="0">
              <a:latin typeface="Calibri Light" panose="020F0302020204030204"/>
            </a:rPr>
            <a:t>."</a:t>
          </a:r>
          <a:endParaRPr lang="en-US"/>
        </a:p>
      </dgm:t>
    </dgm:pt>
    <dgm:pt modelId="{8FF776D7-7FCF-458C-A77A-56EA2D954473}" type="parTrans" cxnId="{AC65823F-957E-4962-B5D9-94F5AEA84CE6}">
      <dgm:prSet/>
      <dgm:spPr/>
      <dgm:t>
        <a:bodyPr/>
        <a:lstStyle/>
        <a:p>
          <a:endParaRPr lang="en-US"/>
        </a:p>
      </dgm:t>
    </dgm:pt>
    <dgm:pt modelId="{681E6033-8F44-4812-83A0-D22E30683EF6}" type="sibTrans" cxnId="{AC65823F-957E-4962-B5D9-94F5AEA84CE6}">
      <dgm:prSet/>
      <dgm:spPr/>
      <dgm:t>
        <a:bodyPr/>
        <a:lstStyle/>
        <a:p>
          <a:endParaRPr lang="en-US"/>
        </a:p>
      </dgm:t>
    </dgm:pt>
    <dgm:pt modelId="{1AF864D2-CE30-4EC0-B8BD-545E92097B70}" type="pres">
      <dgm:prSet presAssocID="{F15DEB4A-9CC3-4E69-9688-5976745ED36A}" presName="root" presStyleCnt="0">
        <dgm:presLayoutVars>
          <dgm:dir/>
          <dgm:resizeHandles val="exact"/>
        </dgm:presLayoutVars>
      </dgm:prSet>
      <dgm:spPr/>
    </dgm:pt>
    <dgm:pt modelId="{8F386BA5-AFCF-42A9-9779-640DC7071309}" type="pres">
      <dgm:prSet presAssocID="{EF4DDFDD-799D-4F5D-B540-EAD9A78F12D4}" presName="compNode" presStyleCnt="0"/>
      <dgm:spPr/>
    </dgm:pt>
    <dgm:pt modelId="{0F94B5B6-5AAC-4D7B-8C72-042021D3AC09}" type="pres">
      <dgm:prSet presAssocID="{EF4DDFDD-799D-4F5D-B540-EAD9A78F12D4}" presName="bgRect" presStyleLbl="bgShp" presStyleIdx="0" presStyleCnt="2"/>
      <dgm:spPr/>
    </dgm:pt>
    <dgm:pt modelId="{07DD64EF-5532-4EF5-AE9C-F84248BE6BA0}" type="pres">
      <dgm:prSet presAssocID="{EF4DDFDD-799D-4F5D-B540-EAD9A78F12D4}" presName="iconRect" presStyleLbl="node1" presStyleIdx="0" presStyleCnt="2"/>
      <dgm:spPr/>
    </dgm:pt>
    <dgm:pt modelId="{2D9CBB11-7628-444B-8445-B59785BDD197}" type="pres">
      <dgm:prSet presAssocID="{EF4DDFDD-799D-4F5D-B540-EAD9A78F12D4}" presName="spaceRect" presStyleCnt="0"/>
      <dgm:spPr/>
    </dgm:pt>
    <dgm:pt modelId="{3447FD88-7BF2-4C93-AEC0-CACC6767DD3A}" type="pres">
      <dgm:prSet presAssocID="{EF4DDFDD-799D-4F5D-B540-EAD9A78F12D4}" presName="parTx" presStyleLbl="revTx" presStyleIdx="0" presStyleCnt="2">
        <dgm:presLayoutVars>
          <dgm:chMax val="0"/>
          <dgm:chPref val="0"/>
        </dgm:presLayoutVars>
      </dgm:prSet>
      <dgm:spPr/>
    </dgm:pt>
    <dgm:pt modelId="{0900E837-346F-45A3-B563-5D237E488E96}" type="pres">
      <dgm:prSet presAssocID="{3C45F5F3-2EEB-4858-B8D2-4A792003B57F}" presName="sibTrans" presStyleCnt="0"/>
      <dgm:spPr/>
    </dgm:pt>
    <dgm:pt modelId="{F2B0003E-D1EC-4708-B8F0-5EC93A1331A2}" type="pres">
      <dgm:prSet presAssocID="{939AFFEC-0B3D-493F-A32F-53699951D0DA}" presName="compNode" presStyleCnt="0"/>
      <dgm:spPr/>
    </dgm:pt>
    <dgm:pt modelId="{63F79808-05B4-4B87-8B02-20846B0274C0}" type="pres">
      <dgm:prSet presAssocID="{939AFFEC-0B3D-493F-A32F-53699951D0DA}" presName="bgRect" presStyleLbl="bgShp" presStyleIdx="1" presStyleCnt="2"/>
      <dgm:spPr/>
    </dgm:pt>
    <dgm:pt modelId="{99D98F06-36A5-408E-9871-ADA70054ADDC}" type="pres">
      <dgm:prSet presAssocID="{939AFFEC-0B3D-493F-A32F-53699951D0DA}" presName="iconRect" presStyleLbl="node1" presStyleIdx="1"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ocessor"/>
        </a:ext>
      </dgm:extLst>
    </dgm:pt>
    <dgm:pt modelId="{FEDA4A6A-2539-4D34-90A5-FF7E3B1EE144}" type="pres">
      <dgm:prSet presAssocID="{939AFFEC-0B3D-493F-A32F-53699951D0DA}" presName="spaceRect" presStyleCnt="0"/>
      <dgm:spPr/>
    </dgm:pt>
    <dgm:pt modelId="{FFDCEEEC-BCCB-4353-929F-83B70C93FB16}" type="pres">
      <dgm:prSet presAssocID="{939AFFEC-0B3D-493F-A32F-53699951D0DA}" presName="parTx" presStyleLbl="revTx" presStyleIdx="1" presStyleCnt="2">
        <dgm:presLayoutVars>
          <dgm:chMax val="0"/>
          <dgm:chPref val="0"/>
        </dgm:presLayoutVars>
      </dgm:prSet>
      <dgm:spPr/>
    </dgm:pt>
  </dgm:ptLst>
  <dgm:cxnLst>
    <dgm:cxn modelId="{AC65823F-957E-4962-B5D9-94F5AEA84CE6}" srcId="{F15DEB4A-9CC3-4E69-9688-5976745ED36A}" destId="{939AFFEC-0B3D-493F-A32F-53699951D0DA}" srcOrd="1" destOrd="0" parTransId="{8FF776D7-7FCF-458C-A77A-56EA2D954473}" sibTransId="{681E6033-8F44-4812-83A0-D22E30683EF6}"/>
    <dgm:cxn modelId="{604CD172-9437-4E2F-9F64-1DCD106677CC}" srcId="{F15DEB4A-9CC3-4E69-9688-5976745ED36A}" destId="{EF4DDFDD-799D-4F5D-B540-EAD9A78F12D4}" srcOrd="0" destOrd="0" parTransId="{F8973A85-8082-4280-94EB-4C0985433F88}" sibTransId="{3C45F5F3-2EEB-4858-B8D2-4A792003B57F}"/>
    <dgm:cxn modelId="{81E2BB57-2ED4-4B7C-B09B-A4C1315EFF17}" type="presOf" srcId="{939AFFEC-0B3D-493F-A32F-53699951D0DA}" destId="{FFDCEEEC-BCCB-4353-929F-83B70C93FB16}" srcOrd="0" destOrd="0" presId="urn:microsoft.com/office/officeart/2018/2/layout/IconVerticalSolidList"/>
    <dgm:cxn modelId="{6F62E291-4959-40AE-ACA3-1B2C0F2552A3}" type="presOf" srcId="{EF4DDFDD-799D-4F5D-B540-EAD9A78F12D4}" destId="{3447FD88-7BF2-4C93-AEC0-CACC6767DD3A}" srcOrd="0" destOrd="0" presId="urn:microsoft.com/office/officeart/2018/2/layout/IconVerticalSolidList"/>
    <dgm:cxn modelId="{65768DC7-A1B2-45D3-979B-A4DEB1E51692}" type="presOf" srcId="{F15DEB4A-9CC3-4E69-9688-5976745ED36A}" destId="{1AF864D2-CE30-4EC0-B8BD-545E92097B70}" srcOrd="0" destOrd="0" presId="urn:microsoft.com/office/officeart/2018/2/layout/IconVerticalSolidList"/>
    <dgm:cxn modelId="{2561ED12-E64F-49A4-B6B6-69E01018CA01}" type="presParOf" srcId="{1AF864D2-CE30-4EC0-B8BD-545E92097B70}" destId="{8F386BA5-AFCF-42A9-9779-640DC7071309}" srcOrd="0" destOrd="0" presId="urn:microsoft.com/office/officeart/2018/2/layout/IconVerticalSolidList"/>
    <dgm:cxn modelId="{24CED12F-8854-4FC0-BFDE-56A0C371ABAA}" type="presParOf" srcId="{8F386BA5-AFCF-42A9-9779-640DC7071309}" destId="{0F94B5B6-5AAC-4D7B-8C72-042021D3AC09}" srcOrd="0" destOrd="0" presId="urn:microsoft.com/office/officeart/2018/2/layout/IconVerticalSolidList"/>
    <dgm:cxn modelId="{D4DF0C73-C627-4C3B-B171-92E9E48A2E9A}" type="presParOf" srcId="{8F386BA5-AFCF-42A9-9779-640DC7071309}" destId="{07DD64EF-5532-4EF5-AE9C-F84248BE6BA0}" srcOrd="1" destOrd="0" presId="urn:microsoft.com/office/officeart/2018/2/layout/IconVerticalSolidList"/>
    <dgm:cxn modelId="{D21C5883-47BF-4BDF-B660-390E5F66526D}" type="presParOf" srcId="{8F386BA5-AFCF-42A9-9779-640DC7071309}" destId="{2D9CBB11-7628-444B-8445-B59785BDD197}" srcOrd="2" destOrd="0" presId="urn:microsoft.com/office/officeart/2018/2/layout/IconVerticalSolidList"/>
    <dgm:cxn modelId="{6669D780-9DDB-4804-B9E2-225FD4480D71}" type="presParOf" srcId="{8F386BA5-AFCF-42A9-9779-640DC7071309}" destId="{3447FD88-7BF2-4C93-AEC0-CACC6767DD3A}" srcOrd="3" destOrd="0" presId="urn:microsoft.com/office/officeart/2018/2/layout/IconVerticalSolidList"/>
    <dgm:cxn modelId="{46656C41-9104-4F06-9213-F49140BB453A}" type="presParOf" srcId="{1AF864D2-CE30-4EC0-B8BD-545E92097B70}" destId="{0900E837-346F-45A3-B563-5D237E488E96}" srcOrd="1" destOrd="0" presId="urn:microsoft.com/office/officeart/2018/2/layout/IconVerticalSolidList"/>
    <dgm:cxn modelId="{1C6F0BB7-F056-4F88-9F5B-E9F2C868E001}" type="presParOf" srcId="{1AF864D2-CE30-4EC0-B8BD-545E92097B70}" destId="{F2B0003E-D1EC-4708-B8F0-5EC93A1331A2}" srcOrd="2" destOrd="0" presId="urn:microsoft.com/office/officeart/2018/2/layout/IconVerticalSolidList"/>
    <dgm:cxn modelId="{CCBFD3CF-9DE1-460F-977D-A3A14197C8B7}" type="presParOf" srcId="{F2B0003E-D1EC-4708-B8F0-5EC93A1331A2}" destId="{63F79808-05B4-4B87-8B02-20846B0274C0}" srcOrd="0" destOrd="0" presId="urn:microsoft.com/office/officeart/2018/2/layout/IconVerticalSolidList"/>
    <dgm:cxn modelId="{8FE6942C-F2EA-4E52-B02D-BCBDAAEC8173}" type="presParOf" srcId="{F2B0003E-D1EC-4708-B8F0-5EC93A1331A2}" destId="{99D98F06-36A5-408E-9871-ADA70054ADDC}" srcOrd="1" destOrd="0" presId="urn:microsoft.com/office/officeart/2018/2/layout/IconVerticalSolidList"/>
    <dgm:cxn modelId="{0422B3E0-57F6-4F9F-AAEA-273832EC4D44}" type="presParOf" srcId="{F2B0003E-D1EC-4708-B8F0-5EC93A1331A2}" destId="{FEDA4A6A-2539-4D34-90A5-FF7E3B1EE144}" srcOrd="2" destOrd="0" presId="urn:microsoft.com/office/officeart/2018/2/layout/IconVerticalSolidList"/>
    <dgm:cxn modelId="{CD2E0802-09E0-4814-983C-5B6DDF580918}" type="presParOf" srcId="{F2B0003E-D1EC-4708-B8F0-5EC93A1331A2}" destId="{FFDCEEEC-BCCB-4353-929F-83B70C93FB1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0C4C3-EF51-4D61-B966-9AF3F67725BC}">
      <dsp:nvSpPr>
        <dsp:cNvPr id="0" name=""/>
        <dsp:cNvSpPr/>
      </dsp:nvSpPr>
      <dsp:spPr>
        <a:xfrm>
          <a:off x="0" y="1894486"/>
          <a:ext cx="6613604" cy="0"/>
        </a:xfrm>
        <a:prstGeom prst="line">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5F4FE858-10B0-4B66-8E6F-774346CD3C6F}">
      <dsp:nvSpPr>
        <dsp:cNvPr id="0" name=""/>
        <dsp:cNvSpPr/>
      </dsp:nvSpPr>
      <dsp:spPr>
        <a:xfrm rot="8100000">
          <a:off x="58637" y="441696"/>
          <a:ext cx="268455" cy="268455"/>
        </a:xfrm>
        <a:prstGeom prst="teardrop">
          <a:avLst>
            <a:gd name="adj" fmla="val 11500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EF46ED-8C15-4E45-B4BB-986762249FB3}">
      <dsp:nvSpPr>
        <dsp:cNvPr id="0" name=""/>
        <dsp:cNvSpPr/>
      </dsp:nvSpPr>
      <dsp:spPr>
        <a:xfrm>
          <a:off x="88460" y="471519"/>
          <a:ext cx="208809" cy="208809"/>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6EF4D3B2-9C81-415D-9E99-40B69ECF256F}">
      <dsp:nvSpPr>
        <dsp:cNvPr id="0" name=""/>
        <dsp:cNvSpPr/>
      </dsp:nvSpPr>
      <dsp:spPr>
        <a:xfrm>
          <a:off x="382691" y="772950"/>
          <a:ext cx="1515471" cy="1121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b="0" kern="1200" dirty="0">
              <a:latin typeface="Avenir Next LT Pro"/>
            </a:rPr>
            <a:t>Proposal by SA (WHO) to establish common</a:t>
          </a:r>
          <a:r>
            <a:rPr lang="en-US" sz="1300" b="0" kern="1200" dirty="0"/>
            <a:t> terminology</a:t>
          </a:r>
        </a:p>
      </dsp:txBody>
      <dsp:txXfrm>
        <a:off x="382691" y="772950"/>
        <a:ext cx="1515471" cy="1121535"/>
      </dsp:txXfrm>
    </dsp:sp>
    <dsp:sp modelId="{32FF11C4-4C2D-4113-8912-3096DC717604}">
      <dsp:nvSpPr>
        <dsp:cNvPr id="0" name=""/>
        <dsp:cNvSpPr/>
      </dsp:nvSpPr>
      <dsp:spPr>
        <a:xfrm>
          <a:off x="382691" y="378897"/>
          <a:ext cx="1515471" cy="394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latin typeface="Avenir Next LT Pro"/>
            </a:rPr>
            <a:t>May</a:t>
          </a:r>
          <a:r>
            <a:rPr lang="en-US" sz="1700" b="0" kern="1200" dirty="0"/>
            <a:t> </a:t>
          </a:r>
          <a:r>
            <a:rPr lang="en-US" sz="1700" b="0" kern="1200" dirty="0">
              <a:latin typeface="Avenir Next LT Pro"/>
            </a:rPr>
            <a:t>'21</a:t>
          </a:r>
          <a:endParaRPr lang="en-US" sz="1700" b="0" kern="1200" dirty="0"/>
        </a:p>
      </dsp:txBody>
      <dsp:txXfrm>
        <a:off x="382691" y="378897"/>
        <a:ext cx="1515471" cy="394053"/>
      </dsp:txXfrm>
    </dsp:sp>
    <dsp:sp modelId="{A4779866-59F3-4BCD-9F24-FC2CC5DD0DE2}">
      <dsp:nvSpPr>
        <dsp:cNvPr id="0" name=""/>
        <dsp:cNvSpPr/>
      </dsp:nvSpPr>
      <dsp:spPr>
        <a:xfrm>
          <a:off x="192864" y="772950"/>
          <a:ext cx="0" cy="1121535"/>
        </a:xfrm>
        <a:prstGeom prst="line">
          <a:avLst/>
        </a:prstGeom>
        <a:noFill/>
        <a:ln w="1270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4D178231-5C78-4B64-81E9-377D10A3A028}">
      <dsp:nvSpPr>
        <dsp:cNvPr id="0" name=""/>
        <dsp:cNvSpPr/>
      </dsp:nvSpPr>
      <dsp:spPr>
        <a:xfrm>
          <a:off x="165895" y="1859021"/>
          <a:ext cx="68337" cy="70929"/>
        </a:xfrm>
        <a:prstGeom prst="ellipse">
          <a:avLst/>
        </a:prstGeom>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0F659D-EBD0-43E2-B012-9B81588B1409}">
      <dsp:nvSpPr>
        <dsp:cNvPr id="0" name=""/>
        <dsp:cNvSpPr/>
      </dsp:nvSpPr>
      <dsp:spPr>
        <a:xfrm rot="18900000">
          <a:off x="1001117" y="3078820"/>
          <a:ext cx="268455" cy="268455"/>
        </a:xfrm>
        <a:prstGeom prst="teardrop">
          <a:avLst>
            <a:gd name="adj" fmla="val 115000"/>
          </a:avLst>
        </a:prstGeom>
        <a:solidFill>
          <a:schemeClr val="accent2">
            <a:hueOff val="-291073"/>
            <a:satOff val="-16786"/>
            <a:lumOff val="1726"/>
            <a:alphaOff val="0"/>
          </a:schemeClr>
        </a:solidFill>
        <a:ln w="12700" cap="flat" cmpd="sng" algn="ctr">
          <a:solidFill>
            <a:schemeClr val="accent2">
              <a:hueOff val="-291073"/>
              <a:satOff val="-16786"/>
              <a:lumOff val="172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7B90393-3162-4F60-BA53-1D404796A489}">
      <dsp:nvSpPr>
        <dsp:cNvPr id="0" name=""/>
        <dsp:cNvSpPr/>
      </dsp:nvSpPr>
      <dsp:spPr>
        <a:xfrm>
          <a:off x="1030940" y="3108643"/>
          <a:ext cx="208809" cy="208809"/>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9AD7E682-53E7-458A-9513-0F1F27D84595}">
      <dsp:nvSpPr>
        <dsp:cNvPr id="0" name=""/>
        <dsp:cNvSpPr/>
      </dsp:nvSpPr>
      <dsp:spPr>
        <a:xfrm>
          <a:off x="1325171" y="1894486"/>
          <a:ext cx="1515471" cy="1121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b="0" kern="1200" dirty="0">
              <a:latin typeface="Calibri Light" panose="020F0302020204030204"/>
            </a:rPr>
            <a:t>Drafted version 0</a:t>
          </a:r>
          <a:endParaRPr lang="en-US" sz="1300" b="0" kern="1200" dirty="0"/>
        </a:p>
      </dsp:txBody>
      <dsp:txXfrm>
        <a:off x="1325171" y="1894486"/>
        <a:ext cx="1515471" cy="1121535"/>
      </dsp:txXfrm>
    </dsp:sp>
    <dsp:sp modelId="{FA09C190-C74B-4401-A492-BA59E7E6F98C}">
      <dsp:nvSpPr>
        <dsp:cNvPr id="0" name=""/>
        <dsp:cNvSpPr/>
      </dsp:nvSpPr>
      <dsp:spPr>
        <a:xfrm>
          <a:off x="1325171" y="3016021"/>
          <a:ext cx="1515471" cy="394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latin typeface="Calibri Light" panose="020F0302020204030204"/>
            </a:rPr>
            <a:t>Jun-Aug '21</a:t>
          </a:r>
          <a:endParaRPr lang="en-US" sz="1700" b="0" kern="1200" dirty="0"/>
        </a:p>
      </dsp:txBody>
      <dsp:txXfrm>
        <a:off x="1325171" y="3016021"/>
        <a:ext cx="1515471" cy="394053"/>
      </dsp:txXfrm>
    </dsp:sp>
    <dsp:sp modelId="{6ECC3443-8B5A-4DC2-95B6-302FD7E93693}">
      <dsp:nvSpPr>
        <dsp:cNvPr id="0" name=""/>
        <dsp:cNvSpPr/>
      </dsp:nvSpPr>
      <dsp:spPr>
        <a:xfrm>
          <a:off x="1135345" y="1894486"/>
          <a:ext cx="0" cy="1121535"/>
        </a:xfrm>
        <a:prstGeom prst="line">
          <a:avLst/>
        </a:prstGeom>
        <a:noFill/>
        <a:ln w="12700" cap="flat" cmpd="sng" algn="ctr">
          <a:solidFill>
            <a:schemeClr val="accent2">
              <a:hueOff val="-5026261"/>
              <a:satOff val="-105"/>
              <a:lumOff val="1765"/>
              <a:alphaOff val="0"/>
            </a:schemeClr>
          </a:solidFill>
          <a:prstDash val="dash"/>
          <a:miter lim="800000"/>
        </a:ln>
        <a:effectLst/>
      </dsp:spPr>
      <dsp:style>
        <a:lnRef idx="1">
          <a:scrgbClr r="0" g="0" b="0"/>
        </a:lnRef>
        <a:fillRef idx="0">
          <a:scrgbClr r="0" g="0" b="0"/>
        </a:fillRef>
        <a:effectRef idx="0">
          <a:scrgbClr r="0" g="0" b="0"/>
        </a:effectRef>
        <a:fontRef idx="minor"/>
      </dsp:style>
    </dsp:sp>
    <dsp:sp modelId="{A30C036F-020D-4A26-8C81-2012970F7639}">
      <dsp:nvSpPr>
        <dsp:cNvPr id="0" name=""/>
        <dsp:cNvSpPr/>
      </dsp:nvSpPr>
      <dsp:spPr>
        <a:xfrm>
          <a:off x="1108376" y="1859021"/>
          <a:ext cx="68337" cy="70929"/>
        </a:xfrm>
        <a:prstGeom prst="ellipse">
          <a:avLst/>
        </a:prstGeom>
        <a:solidFill>
          <a:schemeClr val="accent2">
            <a:hueOff val="-5026261"/>
            <a:satOff val="-105"/>
            <a:lumOff val="1765"/>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3B2131-DA69-47C7-9177-3D407399294A}">
      <dsp:nvSpPr>
        <dsp:cNvPr id="0" name=""/>
        <dsp:cNvSpPr/>
      </dsp:nvSpPr>
      <dsp:spPr>
        <a:xfrm rot="8100000">
          <a:off x="1943598" y="441696"/>
          <a:ext cx="268455" cy="268455"/>
        </a:xfrm>
        <a:prstGeom prst="teardrop">
          <a:avLst>
            <a:gd name="adj" fmla="val 115000"/>
          </a:avLst>
        </a:prstGeom>
        <a:solidFill>
          <a:schemeClr val="accent2">
            <a:hueOff val="-582145"/>
            <a:satOff val="-33571"/>
            <a:lumOff val="3451"/>
            <a:alphaOff val="0"/>
          </a:schemeClr>
        </a:solidFill>
        <a:ln w="12700" cap="flat" cmpd="sng" algn="ctr">
          <a:solidFill>
            <a:schemeClr val="accent2">
              <a:hueOff val="-582145"/>
              <a:satOff val="-33571"/>
              <a:lumOff val="345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A1F5328-2866-4298-B977-EF74F94CAC1E}">
      <dsp:nvSpPr>
        <dsp:cNvPr id="0" name=""/>
        <dsp:cNvSpPr/>
      </dsp:nvSpPr>
      <dsp:spPr>
        <a:xfrm>
          <a:off x="1973421" y="471519"/>
          <a:ext cx="208809" cy="208809"/>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239DB44B-ABA0-4066-BFD6-3A6E2D058867}">
      <dsp:nvSpPr>
        <dsp:cNvPr id="0" name=""/>
        <dsp:cNvSpPr/>
      </dsp:nvSpPr>
      <dsp:spPr>
        <a:xfrm>
          <a:off x="2267652" y="772950"/>
          <a:ext cx="1515471" cy="1121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b="0" kern="1200" dirty="0">
              <a:latin typeface="Calibri Light" panose="020F0302020204030204"/>
            </a:rPr>
            <a:t>Shared by ITU over mailing list for feedback. Added clarification to intro.</a:t>
          </a:r>
        </a:p>
      </dsp:txBody>
      <dsp:txXfrm>
        <a:off x="2267652" y="772950"/>
        <a:ext cx="1515471" cy="1121535"/>
      </dsp:txXfrm>
    </dsp:sp>
    <dsp:sp modelId="{CA5B8077-4395-4EE5-8C09-DE9F769E19E4}">
      <dsp:nvSpPr>
        <dsp:cNvPr id="0" name=""/>
        <dsp:cNvSpPr/>
      </dsp:nvSpPr>
      <dsp:spPr>
        <a:xfrm>
          <a:off x="2267652" y="378897"/>
          <a:ext cx="1515471" cy="394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latin typeface="Calibri Light" panose="020F0302020204030204"/>
            </a:rPr>
            <a:t>Sept '21</a:t>
          </a:r>
          <a:endParaRPr lang="en-US" sz="1700" b="0" kern="1200" dirty="0"/>
        </a:p>
      </dsp:txBody>
      <dsp:txXfrm>
        <a:off x="2267652" y="378897"/>
        <a:ext cx="1515471" cy="394053"/>
      </dsp:txXfrm>
    </dsp:sp>
    <dsp:sp modelId="{26F36E7A-DDD9-46F0-BD8A-767153AD3B1B}">
      <dsp:nvSpPr>
        <dsp:cNvPr id="0" name=""/>
        <dsp:cNvSpPr/>
      </dsp:nvSpPr>
      <dsp:spPr>
        <a:xfrm>
          <a:off x="2077826" y="772950"/>
          <a:ext cx="0" cy="1121535"/>
        </a:xfrm>
        <a:prstGeom prst="line">
          <a:avLst/>
        </a:prstGeom>
        <a:noFill/>
        <a:ln w="12700" cap="flat" cmpd="sng" algn="ctr">
          <a:solidFill>
            <a:schemeClr val="accent2">
              <a:hueOff val="-10052521"/>
              <a:satOff val="-209"/>
              <a:lumOff val="3529"/>
              <a:alphaOff val="0"/>
            </a:schemeClr>
          </a:solidFill>
          <a:prstDash val="dash"/>
          <a:miter lim="800000"/>
        </a:ln>
        <a:effectLst/>
      </dsp:spPr>
      <dsp:style>
        <a:lnRef idx="1">
          <a:scrgbClr r="0" g="0" b="0"/>
        </a:lnRef>
        <a:fillRef idx="0">
          <a:scrgbClr r="0" g="0" b="0"/>
        </a:fillRef>
        <a:effectRef idx="0">
          <a:scrgbClr r="0" g="0" b="0"/>
        </a:effectRef>
        <a:fontRef idx="minor"/>
      </dsp:style>
    </dsp:sp>
    <dsp:sp modelId="{84F3FCDB-DAC4-45BF-93FC-71FD1E51255D}">
      <dsp:nvSpPr>
        <dsp:cNvPr id="0" name=""/>
        <dsp:cNvSpPr/>
      </dsp:nvSpPr>
      <dsp:spPr>
        <a:xfrm>
          <a:off x="2050857" y="1859021"/>
          <a:ext cx="68337" cy="70929"/>
        </a:xfrm>
        <a:prstGeom prst="ellipse">
          <a:avLst/>
        </a:prstGeom>
        <a:solidFill>
          <a:schemeClr val="accent2">
            <a:hueOff val="-10052521"/>
            <a:satOff val="-209"/>
            <a:lumOff val="3529"/>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357342-8F40-42CD-9F83-5EC3032A2F7A}">
      <dsp:nvSpPr>
        <dsp:cNvPr id="0" name=""/>
        <dsp:cNvSpPr/>
      </dsp:nvSpPr>
      <dsp:spPr>
        <a:xfrm rot="18900000">
          <a:off x="2886079" y="3078820"/>
          <a:ext cx="268455" cy="268455"/>
        </a:xfrm>
        <a:prstGeom prst="teardrop">
          <a:avLst>
            <a:gd name="adj" fmla="val 115000"/>
          </a:avLst>
        </a:prstGeom>
        <a:solidFill>
          <a:schemeClr val="accent2">
            <a:hueOff val="-873218"/>
            <a:satOff val="-50357"/>
            <a:lumOff val="5177"/>
            <a:alphaOff val="0"/>
          </a:schemeClr>
        </a:solidFill>
        <a:ln w="12700" cap="flat" cmpd="sng" algn="ctr">
          <a:solidFill>
            <a:schemeClr val="accent2">
              <a:hueOff val="-873218"/>
              <a:satOff val="-50357"/>
              <a:lumOff val="5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FC3A0A-3378-42B8-BC5D-1687ACC69AA9}">
      <dsp:nvSpPr>
        <dsp:cNvPr id="0" name=""/>
        <dsp:cNvSpPr/>
      </dsp:nvSpPr>
      <dsp:spPr>
        <a:xfrm>
          <a:off x="2915902" y="3108643"/>
          <a:ext cx="208809" cy="208809"/>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D5FB5A94-06A6-4514-B3A8-6D7D226179DA}">
      <dsp:nvSpPr>
        <dsp:cNvPr id="0" name=""/>
        <dsp:cNvSpPr/>
      </dsp:nvSpPr>
      <dsp:spPr>
        <a:xfrm>
          <a:off x="3210133" y="1894486"/>
          <a:ext cx="1515471" cy="1121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b="0" kern="1200" dirty="0">
              <a:latin typeface="Calibri Light" panose="020F0302020204030204"/>
            </a:rPr>
            <a:t>Presentation at ITU/WHO FG-AI4H meeting M</a:t>
          </a:r>
          <a:endParaRPr lang="en-US" sz="1300" b="0" kern="1200" dirty="0"/>
        </a:p>
      </dsp:txBody>
      <dsp:txXfrm>
        <a:off x="3210133" y="1894486"/>
        <a:ext cx="1515471" cy="1121535"/>
      </dsp:txXfrm>
    </dsp:sp>
    <dsp:sp modelId="{5C2D6342-B186-4878-AFC9-5DB9F9F45ADE}">
      <dsp:nvSpPr>
        <dsp:cNvPr id="0" name=""/>
        <dsp:cNvSpPr/>
      </dsp:nvSpPr>
      <dsp:spPr>
        <a:xfrm>
          <a:off x="3210133" y="3016021"/>
          <a:ext cx="1515471" cy="394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latin typeface="Calibri Light" panose="020F0302020204030204"/>
            </a:rPr>
            <a:t>28 Sept '21</a:t>
          </a:r>
          <a:endParaRPr lang="en-US" sz="1700" b="0" kern="1200" dirty="0"/>
        </a:p>
      </dsp:txBody>
      <dsp:txXfrm>
        <a:off x="3210133" y="3016021"/>
        <a:ext cx="1515471" cy="394053"/>
      </dsp:txXfrm>
    </dsp:sp>
    <dsp:sp modelId="{6A662D43-D572-45D5-911C-B268E018B50A}">
      <dsp:nvSpPr>
        <dsp:cNvPr id="0" name=""/>
        <dsp:cNvSpPr/>
      </dsp:nvSpPr>
      <dsp:spPr>
        <a:xfrm>
          <a:off x="3020306" y="1894486"/>
          <a:ext cx="0" cy="1121535"/>
        </a:xfrm>
        <a:prstGeom prst="line">
          <a:avLst/>
        </a:prstGeom>
        <a:noFill/>
        <a:ln w="12700" cap="flat" cmpd="sng" algn="ctr">
          <a:solidFill>
            <a:schemeClr val="accent2">
              <a:hueOff val="-15078782"/>
              <a:satOff val="-314"/>
              <a:lumOff val="5294"/>
              <a:alphaOff val="0"/>
            </a:schemeClr>
          </a:solidFill>
          <a:prstDash val="dash"/>
          <a:miter lim="800000"/>
        </a:ln>
        <a:effectLst/>
      </dsp:spPr>
      <dsp:style>
        <a:lnRef idx="1">
          <a:scrgbClr r="0" g="0" b="0"/>
        </a:lnRef>
        <a:fillRef idx="0">
          <a:scrgbClr r="0" g="0" b="0"/>
        </a:fillRef>
        <a:effectRef idx="0">
          <a:scrgbClr r="0" g="0" b="0"/>
        </a:effectRef>
        <a:fontRef idx="minor"/>
      </dsp:style>
    </dsp:sp>
    <dsp:sp modelId="{AFDDA21E-9BD1-40D6-96A0-FF3EDABDB2CB}">
      <dsp:nvSpPr>
        <dsp:cNvPr id="0" name=""/>
        <dsp:cNvSpPr/>
      </dsp:nvSpPr>
      <dsp:spPr>
        <a:xfrm>
          <a:off x="2993338" y="1859021"/>
          <a:ext cx="68337" cy="70929"/>
        </a:xfrm>
        <a:prstGeom prst="ellipse">
          <a:avLst/>
        </a:prstGeom>
        <a:solidFill>
          <a:schemeClr val="accent2">
            <a:hueOff val="-15078782"/>
            <a:satOff val="-314"/>
            <a:lumOff val="5294"/>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CE66E9-867D-49EC-B6D9-FBC7E35E2B38}">
      <dsp:nvSpPr>
        <dsp:cNvPr id="0" name=""/>
        <dsp:cNvSpPr/>
      </dsp:nvSpPr>
      <dsp:spPr>
        <a:xfrm rot="8100000">
          <a:off x="3828560" y="441696"/>
          <a:ext cx="268455" cy="268455"/>
        </a:xfrm>
        <a:prstGeom prst="teardrop">
          <a:avLst>
            <a:gd name="adj" fmla="val 115000"/>
          </a:avLst>
        </a:prstGeom>
        <a:solidFill>
          <a:schemeClr val="accent2">
            <a:hueOff val="-1164290"/>
            <a:satOff val="-67142"/>
            <a:lumOff val="6902"/>
            <a:alphaOff val="0"/>
          </a:schemeClr>
        </a:solidFill>
        <a:ln w="12700" cap="flat" cmpd="sng" algn="ctr">
          <a:solidFill>
            <a:schemeClr val="accent2">
              <a:hueOff val="-1164290"/>
              <a:satOff val="-67142"/>
              <a:lumOff val="690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676D3D-2AB6-45D4-A13E-F49C1D4C86F2}">
      <dsp:nvSpPr>
        <dsp:cNvPr id="0" name=""/>
        <dsp:cNvSpPr/>
      </dsp:nvSpPr>
      <dsp:spPr>
        <a:xfrm>
          <a:off x="3858383" y="471519"/>
          <a:ext cx="208809" cy="208809"/>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DF841D5-8673-47AF-A690-34EDCF67205F}">
      <dsp:nvSpPr>
        <dsp:cNvPr id="0" name=""/>
        <dsp:cNvSpPr/>
      </dsp:nvSpPr>
      <dsp:spPr>
        <a:xfrm>
          <a:off x="4152614" y="772950"/>
          <a:ext cx="1515471" cy="1121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b="0" kern="1200" dirty="0"/>
            <a:t>Additions by WG-RC</a:t>
          </a:r>
          <a:r>
            <a:rPr lang="en-US" sz="1300" b="0" kern="1200" dirty="0">
              <a:latin typeface="Calibri Light" panose="020F0302020204030204"/>
            </a:rPr>
            <a:t> </a:t>
          </a:r>
          <a:endParaRPr lang="en-US" sz="1300" kern="1200" dirty="0"/>
        </a:p>
      </dsp:txBody>
      <dsp:txXfrm>
        <a:off x="4152614" y="772950"/>
        <a:ext cx="1515471" cy="1121535"/>
      </dsp:txXfrm>
    </dsp:sp>
    <dsp:sp modelId="{79B1E07C-8402-41B4-8B5B-9301BA39A98D}">
      <dsp:nvSpPr>
        <dsp:cNvPr id="0" name=""/>
        <dsp:cNvSpPr/>
      </dsp:nvSpPr>
      <dsp:spPr>
        <a:xfrm>
          <a:off x="4152614" y="378897"/>
          <a:ext cx="1515471" cy="394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t>Oct-Jan '21 </a:t>
          </a:r>
          <a:endParaRPr lang="en-US" sz="1700" b="0" kern="1200" dirty="0">
            <a:latin typeface="Calibri Light" panose="020F0302020204030204"/>
          </a:endParaRPr>
        </a:p>
      </dsp:txBody>
      <dsp:txXfrm>
        <a:off x="4152614" y="378897"/>
        <a:ext cx="1515471" cy="394053"/>
      </dsp:txXfrm>
    </dsp:sp>
    <dsp:sp modelId="{CD171450-0CA0-4BD9-9638-F08591C24318}">
      <dsp:nvSpPr>
        <dsp:cNvPr id="0" name=""/>
        <dsp:cNvSpPr/>
      </dsp:nvSpPr>
      <dsp:spPr>
        <a:xfrm>
          <a:off x="3962787" y="772950"/>
          <a:ext cx="0" cy="1121535"/>
        </a:xfrm>
        <a:prstGeom prst="line">
          <a:avLst/>
        </a:prstGeom>
        <a:noFill/>
        <a:ln w="12700" cap="flat" cmpd="sng" algn="ctr">
          <a:solidFill>
            <a:schemeClr val="accent2">
              <a:hueOff val="-970242"/>
              <a:satOff val="-55952"/>
              <a:lumOff val="5752"/>
              <a:alphaOff val="0"/>
            </a:schemeClr>
          </a:solidFill>
          <a:prstDash val="dash"/>
          <a:miter lim="800000"/>
        </a:ln>
        <a:effectLst/>
      </dsp:spPr>
      <dsp:style>
        <a:lnRef idx="1">
          <a:scrgbClr r="0" g="0" b="0"/>
        </a:lnRef>
        <a:fillRef idx="0">
          <a:scrgbClr r="0" g="0" b="0"/>
        </a:fillRef>
        <a:effectRef idx="0">
          <a:scrgbClr r="0" g="0" b="0"/>
        </a:effectRef>
        <a:fontRef idx="minor"/>
      </dsp:style>
    </dsp:sp>
    <dsp:sp modelId="{CEC3776B-BF10-4A40-B2B0-85E623B43EBC}">
      <dsp:nvSpPr>
        <dsp:cNvPr id="0" name=""/>
        <dsp:cNvSpPr/>
      </dsp:nvSpPr>
      <dsp:spPr>
        <a:xfrm>
          <a:off x="3935818" y="1859021"/>
          <a:ext cx="68337" cy="70929"/>
        </a:xfrm>
        <a:prstGeom prst="ellipse">
          <a:avLst/>
        </a:prstGeom>
        <a:solidFill>
          <a:schemeClr val="accent2">
            <a:hueOff val="-970242"/>
            <a:satOff val="-55952"/>
            <a:lumOff val="5752"/>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693A9F-4771-46CE-98B5-EC57E462F800}">
      <dsp:nvSpPr>
        <dsp:cNvPr id="0" name=""/>
        <dsp:cNvSpPr/>
      </dsp:nvSpPr>
      <dsp:spPr>
        <a:xfrm rot="18900000">
          <a:off x="4771040" y="3078820"/>
          <a:ext cx="268455" cy="268455"/>
        </a:xfrm>
        <a:prstGeom prst="teardrop">
          <a:avLst>
            <a:gd name="adj" fmla="val 115000"/>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161A36-09FC-48D4-9FCB-36F51FFF0602}">
      <dsp:nvSpPr>
        <dsp:cNvPr id="0" name=""/>
        <dsp:cNvSpPr/>
      </dsp:nvSpPr>
      <dsp:spPr>
        <a:xfrm>
          <a:off x="4800863" y="3108643"/>
          <a:ext cx="208809" cy="208809"/>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65BE080-F6D5-4727-9EDD-9F15AAFF28F6}">
      <dsp:nvSpPr>
        <dsp:cNvPr id="0" name=""/>
        <dsp:cNvSpPr/>
      </dsp:nvSpPr>
      <dsp:spPr>
        <a:xfrm>
          <a:off x="5095094" y="1894486"/>
          <a:ext cx="1515471" cy="1121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b="0" kern="1200" dirty="0">
              <a:latin typeface="Calibri Light" panose="020F0302020204030204"/>
            </a:rPr>
            <a:t>Updated version at meeting N</a:t>
          </a:r>
        </a:p>
      </dsp:txBody>
      <dsp:txXfrm>
        <a:off x="5095094" y="1894486"/>
        <a:ext cx="1515471" cy="1121535"/>
      </dsp:txXfrm>
    </dsp:sp>
    <dsp:sp modelId="{A3768F41-4A97-4550-893E-387E7A185889}">
      <dsp:nvSpPr>
        <dsp:cNvPr id="0" name=""/>
        <dsp:cNvSpPr/>
      </dsp:nvSpPr>
      <dsp:spPr>
        <a:xfrm>
          <a:off x="5095094" y="3016021"/>
          <a:ext cx="1515471" cy="3940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latin typeface="Calibri Light" panose="020F0302020204030204"/>
            </a:rPr>
            <a:t>Feb '22</a:t>
          </a:r>
        </a:p>
      </dsp:txBody>
      <dsp:txXfrm>
        <a:off x="5095094" y="3016021"/>
        <a:ext cx="1515471" cy="394053"/>
      </dsp:txXfrm>
    </dsp:sp>
    <dsp:sp modelId="{D57FDCD8-70B4-45F3-9DA7-F46121378A5D}">
      <dsp:nvSpPr>
        <dsp:cNvPr id="0" name=""/>
        <dsp:cNvSpPr/>
      </dsp:nvSpPr>
      <dsp:spPr>
        <a:xfrm>
          <a:off x="4905268" y="1894486"/>
          <a:ext cx="0" cy="1121535"/>
        </a:xfrm>
        <a:prstGeom prst="line">
          <a:avLst/>
        </a:prstGeom>
        <a:noFill/>
        <a:ln w="12700" cap="flat" cmpd="sng" algn="ctr">
          <a:solidFill>
            <a:schemeClr val="accent2">
              <a:hueOff val="-1455363"/>
              <a:satOff val="-83928"/>
              <a:lumOff val="8628"/>
              <a:alphaOff val="0"/>
            </a:schemeClr>
          </a:solidFill>
          <a:prstDash val="dash"/>
          <a:miter lim="800000"/>
        </a:ln>
        <a:effectLst/>
      </dsp:spPr>
      <dsp:style>
        <a:lnRef idx="1">
          <a:scrgbClr r="0" g="0" b="0"/>
        </a:lnRef>
        <a:fillRef idx="0">
          <a:scrgbClr r="0" g="0" b="0"/>
        </a:fillRef>
        <a:effectRef idx="0">
          <a:scrgbClr r="0" g="0" b="0"/>
        </a:effectRef>
        <a:fontRef idx="minor"/>
      </dsp:style>
    </dsp:sp>
    <dsp:sp modelId="{11818B9D-ECA4-4079-A944-0E41603123D3}">
      <dsp:nvSpPr>
        <dsp:cNvPr id="0" name=""/>
        <dsp:cNvSpPr/>
      </dsp:nvSpPr>
      <dsp:spPr>
        <a:xfrm>
          <a:off x="4878299" y="1859021"/>
          <a:ext cx="68337" cy="70929"/>
        </a:xfrm>
        <a:prstGeom prst="ellipse">
          <a:avLst/>
        </a:prstGeom>
        <a:solidFill>
          <a:schemeClr val="accent2">
            <a:hueOff val="-1455363"/>
            <a:satOff val="-83928"/>
            <a:lumOff val="8628"/>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2AB3B4-DFAA-423C-931A-E5DF11C9F523}">
      <dsp:nvSpPr>
        <dsp:cNvPr id="0" name=""/>
        <dsp:cNvSpPr/>
      </dsp:nvSpPr>
      <dsp:spPr>
        <a:xfrm>
          <a:off x="898829" y="891"/>
          <a:ext cx="1001496" cy="1001496"/>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3EA58A-CCB9-4C8D-B93E-0EC1AB8B28D6}">
      <dsp:nvSpPr>
        <dsp:cNvPr id="0" name=""/>
        <dsp:cNvSpPr/>
      </dsp:nvSpPr>
      <dsp:spPr>
        <a:xfrm>
          <a:off x="1112262" y="214324"/>
          <a:ext cx="574628" cy="57462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F0CBDA6-FAFB-4FEC-9A93-B966EA12D107}">
      <dsp:nvSpPr>
        <dsp:cNvPr id="0" name=""/>
        <dsp:cNvSpPr/>
      </dsp:nvSpPr>
      <dsp:spPr>
        <a:xfrm>
          <a:off x="578678" y="1314328"/>
          <a:ext cx="1641796" cy="656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Technical </a:t>
          </a:r>
        </a:p>
      </dsp:txBody>
      <dsp:txXfrm>
        <a:off x="578678" y="1314328"/>
        <a:ext cx="1641796" cy="656718"/>
      </dsp:txXfrm>
    </dsp:sp>
    <dsp:sp modelId="{06C293F7-48C8-43CD-9C8C-A0CC9673DB15}">
      <dsp:nvSpPr>
        <dsp:cNvPr id="0" name=""/>
        <dsp:cNvSpPr/>
      </dsp:nvSpPr>
      <dsp:spPr>
        <a:xfrm>
          <a:off x="2827940" y="891"/>
          <a:ext cx="1001496" cy="1001496"/>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BCB014-4BD7-4C45-B1F5-BD38726D05AC}">
      <dsp:nvSpPr>
        <dsp:cNvPr id="0" name=""/>
        <dsp:cNvSpPr/>
      </dsp:nvSpPr>
      <dsp:spPr>
        <a:xfrm>
          <a:off x="3041374" y="214324"/>
          <a:ext cx="574628" cy="57462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6F948CD-7F0D-491D-80F4-378280203AE7}">
      <dsp:nvSpPr>
        <dsp:cNvPr id="0" name=""/>
        <dsp:cNvSpPr/>
      </dsp:nvSpPr>
      <dsp:spPr>
        <a:xfrm>
          <a:off x="2507790" y="1314328"/>
          <a:ext cx="1641796" cy="656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Statistical</a:t>
          </a:r>
        </a:p>
      </dsp:txBody>
      <dsp:txXfrm>
        <a:off x="2507790" y="1314328"/>
        <a:ext cx="1641796" cy="656718"/>
      </dsp:txXfrm>
    </dsp:sp>
    <dsp:sp modelId="{E954BC8B-E2B9-4276-9C31-526BD74DA445}">
      <dsp:nvSpPr>
        <dsp:cNvPr id="0" name=""/>
        <dsp:cNvSpPr/>
      </dsp:nvSpPr>
      <dsp:spPr>
        <a:xfrm>
          <a:off x="4757051" y="891"/>
          <a:ext cx="1001496" cy="1001496"/>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4AFE9FA-94ED-4DF8-8E36-8A6B765B45FF}">
      <dsp:nvSpPr>
        <dsp:cNvPr id="0" name=""/>
        <dsp:cNvSpPr/>
      </dsp:nvSpPr>
      <dsp:spPr>
        <a:xfrm>
          <a:off x="4970485" y="214324"/>
          <a:ext cx="574628" cy="57462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2FFF573-A436-4B1F-9B8F-BD1A19E17059}">
      <dsp:nvSpPr>
        <dsp:cNvPr id="0" name=""/>
        <dsp:cNvSpPr/>
      </dsp:nvSpPr>
      <dsp:spPr>
        <a:xfrm>
          <a:off x="4436901" y="1314328"/>
          <a:ext cx="1641796" cy="656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Clinical &amp; Scientific</a:t>
          </a:r>
        </a:p>
      </dsp:txBody>
      <dsp:txXfrm>
        <a:off x="4436901" y="1314328"/>
        <a:ext cx="1641796" cy="656718"/>
      </dsp:txXfrm>
    </dsp:sp>
    <dsp:sp modelId="{296FC21A-4704-43A5-8C5B-A96FFC543DD5}">
      <dsp:nvSpPr>
        <dsp:cNvPr id="0" name=""/>
        <dsp:cNvSpPr/>
      </dsp:nvSpPr>
      <dsp:spPr>
        <a:xfrm>
          <a:off x="6686163" y="891"/>
          <a:ext cx="1001496" cy="1001496"/>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4672CF-49AC-4052-81CD-B1AEB203D368}">
      <dsp:nvSpPr>
        <dsp:cNvPr id="0" name=""/>
        <dsp:cNvSpPr/>
      </dsp:nvSpPr>
      <dsp:spPr>
        <a:xfrm>
          <a:off x="6899596" y="214324"/>
          <a:ext cx="574628" cy="57462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A915C32-DBF9-43FC-9053-996D8C258EEF}">
      <dsp:nvSpPr>
        <dsp:cNvPr id="0" name=""/>
        <dsp:cNvSpPr/>
      </dsp:nvSpPr>
      <dsp:spPr>
        <a:xfrm>
          <a:off x="6366012" y="1314328"/>
          <a:ext cx="1641796" cy="656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Evaluation</a:t>
          </a:r>
        </a:p>
      </dsp:txBody>
      <dsp:txXfrm>
        <a:off x="6366012" y="1314328"/>
        <a:ext cx="1641796" cy="656718"/>
      </dsp:txXfrm>
    </dsp:sp>
    <dsp:sp modelId="{85451259-990C-4815-8BB3-20CFC9D4CBBA}">
      <dsp:nvSpPr>
        <dsp:cNvPr id="0" name=""/>
        <dsp:cNvSpPr/>
      </dsp:nvSpPr>
      <dsp:spPr>
        <a:xfrm>
          <a:off x="8615274" y="891"/>
          <a:ext cx="1001496" cy="1001496"/>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BA8173-780E-4766-A391-4B880A48E59B}">
      <dsp:nvSpPr>
        <dsp:cNvPr id="0" name=""/>
        <dsp:cNvSpPr/>
      </dsp:nvSpPr>
      <dsp:spPr>
        <a:xfrm>
          <a:off x="8828708" y="214324"/>
          <a:ext cx="574628" cy="57462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ADE48E-7831-440D-A186-E4B67C6C9034}">
      <dsp:nvSpPr>
        <dsp:cNvPr id="0" name=""/>
        <dsp:cNvSpPr/>
      </dsp:nvSpPr>
      <dsp:spPr>
        <a:xfrm>
          <a:off x="8295124" y="1314328"/>
          <a:ext cx="1641796" cy="656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Ethics</a:t>
          </a:r>
        </a:p>
      </dsp:txBody>
      <dsp:txXfrm>
        <a:off x="8295124" y="1314328"/>
        <a:ext cx="1641796" cy="656718"/>
      </dsp:txXfrm>
    </dsp:sp>
    <dsp:sp modelId="{CB2E185F-EF0E-4C07-95E5-691B10B49631}">
      <dsp:nvSpPr>
        <dsp:cNvPr id="0" name=""/>
        <dsp:cNvSpPr/>
      </dsp:nvSpPr>
      <dsp:spPr>
        <a:xfrm>
          <a:off x="3792496" y="2381496"/>
          <a:ext cx="1001496" cy="1001496"/>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E9F3491-56E8-4E69-89AA-ECD83BACDBF3}">
      <dsp:nvSpPr>
        <dsp:cNvPr id="0" name=""/>
        <dsp:cNvSpPr/>
      </dsp:nvSpPr>
      <dsp:spPr>
        <a:xfrm>
          <a:off x="4005929" y="2594930"/>
          <a:ext cx="574628" cy="574628"/>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8522D86-8EBC-4262-B2C1-5EE1E1BF5E74}">
      <dsp:nvSpPr>
        <dsp:cNvPr id="0" name=""/>
        <dsp:cNvSpPr/>
      </dsp:nvSpPr>
      <dsp:spPr>
        <a:xfrm>
          <a:off x="3472345" y="3694934"/>
          <a:ext cx="1641796" cy="656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Product</a:t>
          </a:r>
        </a:p>
      </dsp:txBody>
      <dsp:txXfrm>
        <a:off x="3472345" y="3694934"/>
        <a:ext cx="1641796" cy="656718"/>
      </dsp:txXfrm>
    </dsp:sp>
    <dsp:sp modelId="{DF2159E9-1FCF-468F-9135-3FB85613B35F}">
      <dsp:nvSpPr>
        <dsp:cNvPr id="0" name=""/>
        <dsp:cNvSpPr/>
      </dsp:nvSpPr>
      <dsp:spPr>
        <a:xfrm>
          <a:off x="5721607" y="2381496"/>
          <a:ext cx="1001496" cy="1001496"/>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8B4C64-3DC2-481C-A32B-F06D25FBA528}">
      <dsp:nvSpPr>
        <dsp:cNvPr id="0" name=""/>
        <dsp:cNvSpPr/>
      </dsp:nvSpPr>
      <dsp:spPr>
        <a:xfrm>
          <a:off x="5935041" y="2594930"/>
          <a:ext cx="574628" cy="574628"/>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49CD361-664E-4ED1-90E6-95637D1C3A1F}">
      <dsp:nvSpPr>
        <dsp:cNvPr id="0" name=""/>
        <dsp:cNvSpPr/>
      </dsp:nvSpPr>
      <dsp:spPr>
        <a:xfrm>
          <a:off x="5401457" y="3694934"/>
          <a:ext cx="1641796" cy="656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t>Policy</a:t>
          </a:r>
        </a:p>
      </dsp:txBody>
      <dsp:txXfrm>
        <a:off x="5401457" y="3694934"/>
        <a:ext cx="1641796" cy="6567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F79808-05B4-4B87-8B02-20846B0274C0}">
      <dsp:nvSpPr>
        <dsp:cNvPr id="0" name=""/>
        <dsp:cNvSpPr/>
      </dsp:nvSpPr>
      <dsp:spPr>
        <a:xfrm>
          <a:off x="0" y="623"/>
          <a:ext cx="6308804" cy="145885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D98F06-36A5-408E-9871-ADA70054ADDC}">
      <dsp:nvSpPr>
        <dsp:cNvPr id="0" name=""/>
        <dsp:cNvSpPr/>
      </dsp:nvSpPr>
      <dsp:spPr>
        <a:xfrm>
          <a:off x="441302" y="328865"/>
          <a:ext cx="802369" cy="80236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FDCEEEC-BCCB-4353-929F-83B70C93FB16}">
      <dsp:nvSpPr>
        <dsp:cNvPr id="0" name=""/>
        <dsp:cNvSpPr/>
      </dsp:nvSpPr>
      <dsp:spPr>
        <a:xfrm>
          <a:off x="1684975" y="623"/>
          <a:ext cx="4623828" cy="14588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4395" tIns="154395" rIns="154395" bIns="154395" numCol="1" spcCol="1270" anchor="ctr" anchorCtr="0">
          <a:noAutofit/>
        </a:bodyPr>
        <a:lstStyle/>
        <a:p>
          <a:pPr marL="0" lvl="0" indent="0" algn="l" defTabSz="622300" rtl="0">
            <a:lnSpc>
              <a:spcPct val="100000"/>
            </a:lnSpc>
            <a:spcBef>
              <a:spcPct val="0"/>
            </a:spcBef>
            <a:spcAft>
              <a:spcPct val="35000"/>
            </a:spcAft>
            <a:buNone/>
          </a:pPr>
          <a:r>
            <a:rPr lang="en-US" sz="1400" b="0" kern="1200">
              <a:latin typeface="Avenir Next LT Pro"/>
            </a:rPr>
            <a:t>2.1.15 </a:t>
          </a:r>
          <a:r>
            <a:rPr lang="en-US" sz="1400" b="1" kern="1200">
              <a:latin typeface="Avenir Next LT Pro"/>
            </a:rPr>
            <a:t>Semi-supervised</a:t>
          </a:r>
          <a:r>
            <a:rPr lang="en-US" sz="1400" b="1" kern="1200"/>
            <a:t> Machine Learning</a:t>
          </a:r>
          <a:r>
            <a:rPr lang="en-US" sz="1400" b="0" kern="1200"/>
            <a:t> [ISO/IEC 22989]:</a:t>
          </a:r>
          <a:r>
            <a:rPr lang="en-US" sz="1400" b="0" kern="1200">
              <a:latin typeface="Calibri Light" panose="020F0302020204030204"/>
            </a:rPr>
            <a:t> </a:t>
          </a:r>
          <a:r>
            <a:rPr lang="en-US" sz="1400" b="0" kern="1200"/>
            <a:t>Machine learning that makes use of both labelled and unlabelled data during training.</a:t>
          </a:r>
        </a:p>
      </dsp:txBody>
      <dsp:txXfrm>
        <a:off x="1684975" y="623"/>
        <a:ext cx="4623828" cy="1458852"/>
      </dsp:txXfrm>
    </dsp:sp>
    <dsp:sp modelId="{755EAAA2-A122-4253-8722-88E89483B6C1}">
      <dsp:nvSpPr>
        <dsp:cNvPr id="0" name=""/>
        <dsp:cNvSpPr/>
      </dsp:nvSpPr>
      <dsp:spPr>
        <a:xfrm>
          <a:off x="0" y="1824189"/>
          <a:ext cx="6308804" cy="145885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33313E-056B-466A-879A-D3842B784BF6}">
      <dsp:nvSpPr>
        <dsp:cNvPr id="0" name=""/>
        <dsp:cNvSpPr/>
      </dsp:nvSpPr>
      <dsp:spPr>
        <a:xfrm>
          <a:off x="441302" y="2152431"/>
          <a:ext cx="802369" cy="80236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240C5E8-F8F5-4E90-A300-B2E405550C68}">
      <dsp:nvSpPr>
        <dsp:cNvPr id="0" name=""/>
        <dsp:cNvSpPr/>
      </dsp:nvSpPr>
      <dsp:spPr>
        <a:xfrm>
          <a:off x="1684975" y="1824189"/>
          <a:ext cx="4623828" cy="14588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4395" tIns="154395" rIns="154395" bIns="154395" numCol="1" spcCol="1270" anchor="ctr" anchorCtr="0">
          <a:noAutofit/>
        </a:bodyPr>
        <a:lstStyle/>
        <a:p>
          <a:pPr marL="0" lvl="0" indent="0" algn="l" defTabSz="622300" rtl="0">
            <a:lnSpc>
              <a:spcPct val="100000"/>
            </a:lnSpc>
            <a:spcBef>
              <a:spcPct val="0"/>
            </a:spcBef>
            <a:spcAft>
              <a:spcPct val="35000"/>
            </a:spcAft>
            <a:buNone/>
          </a:pPr>
          <a:r>
            <a:rPr lang="en-US" sz="1400" b="0" kern="1200">
              <a:latin typeface="Avenir Next LT Pro"/>
            </a:rPr>
            <a:t>5.1.9 </a:t>
          </a:r>
          <a:r>
            <a:rPr lang="en-US" sz="1400" b="1" kern="1200">
              <a:latin typeface="Avenir Next LT Pro"/>
            </a:rPr>
            <a:t>Clinical</a:t>
          </a:r>
          <a:r>
            <a:rPr lang="en-US" sz="1400" b="1" kern="1200"/>
            <a:t> Validation</a:t>
          </a:r>
          <a:r>
            <a:rPr lang="en-US" sz="1400" b="0" kern="1200"/>
            <a:t> [IMDRF/SaMD-N41]:</a:t>
          </a:r>
          <a:r>
            <a:rPr lang="en-US" sz="1400" b="0" kern="1200">
              <a:latin typeface="Calibri Light" panose="020F0302020204030204"/>
            </a:rPr>
            <a:t> </a:t>
          </a:r>
          <a:r>
            <a:rPr lang="en-US" sz="1400" b="0" kern="1200"/>
            <a:t>The ability of a SaMD to yield a clinically meaningful output associated to the target use of SaMD output in with the target health care situation or condition identified in the SaMD definition statement</a:t>
          </a:r>
        </a:p>
      </dsp:txBody>
      <dsp:txXfrm>
        <a:off x="1684975" y="1824189"/>
        <a:ext cx="4623828" cy="1458852"/>
      </dsp:txXfrm>
    </dsp:sp>
    <dsp:sp modelId="{8B260546-5A34-4EE8-80B6-E48B3F0A7C31}">
      <dsp:nvSpPr>
        <dsp:cNvPr id="0" name=""/>
        <dsp:cNvSpPr/>
      </dsp:nvSpPr>
      <dsp:spPr>
        <a:xfrm>
          <a:off x="0" y="3647755"/>
          <a:ext cx="6308804" cy="145885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1152F88-304A-4E6D-9BDB-FE1B8D00E1C3}">
      <dsp:nvSpPr>
        <dsp:cNvPr id="0" name=""/>
        <dsp:cNvSpPr/>
      </dsp:nvSpPr>
      <dsp:spPr>
        <a:xfrm>
          <a:off x="441302" y="3975997"/>
          <a:ext cx="802369" cy="80236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ACB1654-C1AC-416F-BC03-4777CFA3D1AF}">
      <dsp:nvSpPr>
        <dsp:cNvPr id="0" name=""/>
        <dsp:cNvSpPr/>
      </dsp:nvSpPr>
      <dsp:spPr>
        <a:xfrm>
          <a:off x="1684975" y="3647755"/>
          <a:ext cx="4623828" cy="14588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4395" tIns="154395" rIns="154395" bIns="154395" numCol="1" spcCol="1270" anchor="ctr" anchorCtr="0">
          <a:noAutofit/>
        </a:bodyPr>
        <a:lstStyle/>
        <a:p>
          <a:pPr marL="0" lvl="0" indent="0" algn="l" defTabSz="622300" rtl="0">
            <a:lnSpc>
              <a:spcPct val="100000"/>
            </a:lnSpc>
            <a:spcBef>
              <a:spcPct val="0"/>
            </a:spcBef>
            <a:spcAft>
              <a:spcPct val="35000"/>
            </a:spcAft>
            <a:buNone/>
          </a:pPr>
          <a:r>
            <a:rPr lang="en-US" sz="1400" b="0" kern="1200">
              <a:latin typeface="Avenir Next LT Pro"/>
            </a:rPr>
            <a:t>6.1.15 </a:t>
          </a:r>
          <a:r>
            <a:rPr lang="en-US" sz="1400" b="1" kern="1200">
              <a:latin typeface="Avenir Next LT Pro"/>
            </a:rPr>
            <a:t>Data</a:t>
          </a:r>
          <a:r>
            <a:rPr lang="en-US" sz="1400" b="1" kern="1200"/>
            <a:t> triangulation</a:t>
          </a:r>
          <a:r>
            <a:rPr lang="en-US" sz="1400" b="0" kern="1200"/>
            <a:t> [WHO AI-EG]: Techniques that can be used to reconstruct a de-identified, incomplete dataset by a third party for re-identification of an individual.</a:t>
          </a:r>
        </a:p>
      </dsp:txBody>
      <dsp:txXfrm>
        <a:off x="1684975" y="3647755"/>
        <a:ext cx="4623828" cy="14588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94B5B6-5AAC-4D7B-8C72-042021D3AC09}">
      <dsp:nvSpPr>
        <dsp:cNvPr id="0" name=""/>
        <dsp:cNvSpPr/>
      </dsp:nvSpPr>
      <dsp:spPr>
        <a:xfrm>
          <a:off x="0" y="686284"/>
          <a:ext cx="6308804" cy="167581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7DD64EF-5532-4EF5-AE9C-F84248BE6BA0}">
      <dsp:nvSpPr>
        <dsp:cNvPr id="0" name=""/>
        <dsp:cNvSpPr/>
      </dsp:nvSpPr>
      <dsp:spPr>
        <a:xfrm>
          <a:off x="506932" y="1063341"/>
          <a:ext cx="921695" cy="921695"/>
        </a:xfrm>
        <a:prstGeom prst="rect">
          <a:avLst/>
        </a:prstGeom>
        <a:solidFill>
          <a:schemeClr val="accent2">
            <a:hueOff val="0"/>
            <a:satOff val="0"/>
            <a:lumOff val="0"/>
            <a:alphaOff val="0"/>
          </a:schemeClr>
        </a:solid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47FD88-7BF2-4C93-AEC0-CACC6767DD3A}">
      <dsp:nvSpPr>
        <dsp:cNvPr id="0" name=""/>
        <dsp:cNvSpPr/>
      </dsp:nvSpPr>
      <dsp:spPr>
        <a:xfrm>
          <a:off x="1935561" y="686284"/>
          <a:ext cx="4373242" cy="16758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357" tIns="177357" rIns="177357" bIns="177357" numCol="1" spcCol="1270" anchor="ctr" anchorCtr="0">
          <a:noAutofit/>
        </a:bodyPr>
        <a:lstStyle/>
        <a:p>
          <a:pPr marL="0" lvl="0" indent="0" algn="l" defTabSz="622300" rtl="0">
            <a:lnSpc>
              <a:spcPct val="100000"/>
            </a:lnSpc>
            <a:spcBef>
              <a:spcPct val="0"/>
            </a:spcBef>
            <a:spcAft>
              <a:spcPct val="35000"/>
            </a:spcAft>
            <a:buNone/>
          </a:pPr>
          <a:r>
            <a:rPr lang="en-US" sz="1400" b="0" kern="1200"/>
            <a:t>2.2.1 Test dataset:</a:t>
          </a:r>
          <a:r>
            <a:rPr lang="en-US" sz="1400" b="0" kern="1200">
              <a:latin typeface="Calibri Light" panose="020F0302020204030204"/>
            </a:rPr>
            <a:t> </a:t>
          </a:r>
          <a:r>
            <a:rPr lang="en-US" sz="1400" b="0" kern="1200"/>
            <a:t>A subset of the data that is never shown to the model during training, used to verify that the model has learned what it was supposed to.</a:t>
          </a:r>
          <a:endParaRPr lang="en-US" sz="1400" kern="1200"/>
        </a:p>
      </dsp:txBody>
      <dsp:txXfrm>
        <a:off x="1935561" y="686284"/>
        <a:ext cx="4373242" cy="1675810"/>
      </dsp:txXfrm>
    </dsp:sp>
    <dsp:sp modelId="{63F79808-05B4-4B87-8B02-20846B0274C0}">
      <dsp:nvSpPr>
        <dsp:cNvPr id="0" name=""/>
        <dsp:cNvSpPr/>
      </dsp:nvSpPr>
      <dsp:spPr>
        <a:xfrm>
          <a:off x="0" y="2745137"/>
          <a:ext cx="6308804" cy="167581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D98F06-36A5-408E-9871-ADA70054ADDC}">
      <dsp:nvSpPr>
        <dsp:cNvPr id="0" name=""/>
        <dsp:cNvSpPr/>
      </dsp:nvSpPr>
      <dsp:spPr>
        <a:xfrm>
          <a:off x="506932" y="3122194"/>
          <a:ext cx="921695" cy="92169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FDCEEEC-BCCB-4353-929F-83B70C93FB16}">
      <dsp:nvSpPr>
        <dsp:cNvPr id="0" name=""/>
        <dsp:cNvSpPr/>
      </dsp:nvSpPr>
      <dsp:spPr>
        <a:xfrm>
          <a:off x="1935561" y="2745137"/>
          <a:ext cx="4373242" cy="16758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357" tIns="177357" rIns="177357" bIns="177357" numCol="1" spcCol="1270" anchor="ctr" anchorCtr="0">
          <a:noAutofit/>
        </a:bodyPr>
        <a:lstStyle/>
        <a:p>
          <a:pPr marL="0" lvl="0" indent="0" algn="l" defTabSz="622300">
            <a:lnSpc>
              <a:spcPct val="100000"/>
            </a:lnSpc>
            <a:spcBef>
              <a:spcPct val="0"/>
            </a:spcBef>
            <a:spcAft>
              <a:spcPct val="35000"/>
            </a:spcAft>
            <a:buNone/>
          </a:pPr>
          <a:r>
            <a:rPr lang="en-US" sz="1400" b="0" kern="1200"/>
            <a:t>NOTE –Adapted from [ISO/IEC 22989], which defines "test data: data used to assess the performance of a final machine learning model. [...] Test data is disjoint from training data and validation data. [...]. The test set is used to verify that the model has learned what it was supposed to</a:t>
          </a:r>
          <a:r>
            <a:rPr lang="en-US" sz="1400" b="0" kern="1200">
              <a:latin typeface="Calibri Light" panose="020F0302020204030204"/>
            </a:rPr>
            <a:t>."</a:t>
          </a:r>
          <a:endParaRPr lang="en-US" sz="1400" kern="1200"/>
        </a:p>
      </dsp:txBody>
      <dsp:txXfrm>
        <a:off x="1935561" y="2745137"/>
        <a:ext cx="4373242" cy="1675810"/>
      </dsp:txXfrm>
    </dsp:sp>
  </dsp:spTree>
</dsp:drawing>
</file>

<file path=ppt/diagrams/layout1.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zh-CN" altLang="en-US"/>
          </a:p>
        </p:txBody>
      </p:sp>
      <p:sp>
        <p:nvSpPr>
          <p:cNvPr id="3" name="日期占位符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9378A75F-2924-419E-A2B9-0B6F81294D43}" type="datetimeFigureOut">
              <a:rPr lang="zh-CN" altLang="en-US" smtClean="0"/>
              <a:t>2022/3/1</a:t>
            </a:fld>
            <a:endParaRPr lang="zh-CN" altLang="en-US"/>
          </a:p>
        </p:txBody>
      </p:sp>
      <p:sp>
        <p:nvSpPr>
          <p:cNvPr id="4" name="幻灯片图像占位符 3"/>
          <p:cNvSpPr>
            <a:spLocks noGrp="1" noRot="1" noChangeAspect="1"/>
          </p:cNvSpPr>
          <p:nvPr>
            <p:ph type="sldImg" idx="2"/>
          </p:nvPr>
        </p:nvSpPr>
        <p:spPr>
          <a:xfrm>
            <a:off x="482600" y="1279525"/>
            <a:ext cx="6138863" cy="3454400"/>
          </a:xfrm>
          <a:prstGeom prst="rect">
            <a:avLst/>
          </a:prstGeom>
          <a:noFill/>
          <a:ln w="12700">
            <a:solidFill>
              <a:prstClr val="black"/>
            </a:solidFill>
          </a:ln>
        </p:spPr>
        <p:txBody>
          <a:bodyPr vert="horz" lIns="99075" tIns="49538" rIns="99075" bIns="49538" rtlCol="0" anchor="ctr"/>
          <a:lstStyle/>
          <a:p>
            <a:endParaRPr lang="zh-CN" altLang="en-US"/>
          </a:p>
        </p:txBody>
      </p:sp>
      <p:sp>
        <p:nvSpPr>
          <p:cNvPr id="5" name="备注占位符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zh-CN" altLang="en-US"/>
          </a:p>
        </p:txBody>
      </p:sp>
      <p:sp>
        <p:nvSpPr>
          <p:cNvPr id="7" name="灯片编号占位符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245FDEC2-DF3E-4D08-A694-69CAF3C42812}" type="slidenum">
              <a:rPr lang="zh-CN" altLang="en-US" smtClean="0"/>
              <a:t>‹#›</a:t>
            </a:fld>
            <a:endParaRPr lang="zh-CN" altLang="en-US"/>
          </a:p>
        </p:txBody>
      </p:sp>
    </p:spTree>
    <p:extLst>
      <p:ext uri="{BB962C8B-B14F-4D97-AF65-F5344CB8AC3E}">
        <p14:creationId xmlns:p14="http://schemas.microsoft.com/office/powerpoint/2010/main" val="1710742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2600" y="1279525"/>
            <a:ext cx="6138863" cy="34544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245FDEC2-DF3E-4D08-A694-69CAF3C42812}" type="slidenum">
              <a:rPr lang="zh-CN" altLang="en-US" smtClean="0"/>
              <a:t>1</a:t>
            </a:fld>
            <a:endParaRPr lang="zh-CN" altLang="en-US"/>
          </a:p>
        </p:txBody>
      </p:sp>
    </p:spTree>
    <p:extLst>
      <p:ext uri="{BB962C8B-B14F-4D97-AF65-F5344CB8AC3E}">
        <p14:creationId xmlns:p14="http://schemas.microsoft.com/office/powerpoint/2010/main" val="3534284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524E67A-AF0E-4819-AC53-2E46C7DFBD72}" type="datetimeFigureOut">
              <a:rPr lang="zh-CN" altLang="en-US" smtClean="0"/>
              <a:t>2022/3/1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5210D80-9D80-4939-87EA-5E8B36196F37}" type="slidenum">
              <a:rPr lang="zh-CN" altLang="en-US" smtClean="0"/>
              <a:t>‹#›</a:t>
            </a:fld>
            <a:endParaRPr lang="zh-CN" altLang="en-US"/>
          </a:p>
        </p:txBody>
      </p:sp>
    </p:spTree>
    <p:extLst>
      <p:ext uri="{BB962C8B-B14F-4D97-AF65-F5344CB8AC3E}">
        <p14:creationId xmlns:p14="http://schemas.microsoft.com/office/powerpoint/2010/main" val="76744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24E67A-AF0E-4819-AC53-2E46C7DFBD72}" type="datetimeFigureOut">
              <a:rPr lang="zh-CN" altLang="en-US" smtClean="0"/>
              <a:t>2022/3/1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5210D80-9D80-4939-87EA-5E8B36196F37}" type="slidenum">
              <a:rPr lang="zh-CN" altLang="en-US" smtClean="0"/>
              <a:t>‹#›</a:t>
            </a:fld>
            <a:endParaRPr lang="zh-CN" altLang="en-US"/>
          </a:p>
        </p:txBody>
      </p:sp>
    </p:spTree>
    <p:extLst>
      <p:ext uri="{BB962C8B-B14F-4D97-AF65-F5344CB8AC3E}">
        <p14:creationId xmlns:p14="http://schemas.microsoft.com/office/powerpoint/2010/main" val="1222898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24E67A-AF0E-4819-AC53-2E46C7DFBD72}" type="datetimeFigureOut">
              <a:rPr lang="zh-CN" altLang="en-US" smtClean="0"/>
              <a:t>2022/3/1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5210D80-9D80-4939-87EA-5E8B36196F37}" type="slidenum">
              <a:rPr lang="zh-CN" altLang="en-US" smtClean="0"/>
              <a:t>‹#›</a:t>
            </a:fld>
            <a:endParaRPr lang="zh-CN" altLang="en-US"/>
          </a:p>
        </p:txBody>
      </p:sp>
    </p:spTree>
    <p:extLst>
      <p:ext uri="{BB962C8B-B14F-4D97-AF65-F5344CB8AC3E}">
        <p14:creationId xmlns:p14="http://schemas.microsoft.com/office/powerpoint/2010/main" val="2786693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24E67A-AF0E-4819-AC53-2E46C7DFBD72}" type="datetimeFigureOut">
              <a:rPr lang="zh-CN" altLang="en-US" smtClean="0"/>
              <a:t>2022/3/1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5210D80-9D80-4939-87EA-5E8B36196F37}" type="slidenum">
              <a:rPr lang="zh-CN" altLang="en-US" smtClean="0"/>
              <a:t>‹#›</a:t>
            </a:fld>
            <a:endParaRPr lang="zh-CN" altLang="en-US"/>
          </a:p>
        </p:txBody>
      </p:sp>
    </p:spTree>
    <p:extLst>
      <p:ext uri="{BB962C8B-B14F-4D97-AF65-F5344CB8AC3E}">
        <p14:creationId xmlns:p14="http://schemas.microsoft.com/office/powerpoint/2010/main" val="728838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24E67A-AF0E-4819-AC53-2E46C7DFBD72}" type="datetimeFigureOut">
              <a:rPr lang="zh-CN" altLang="en-US" smtClean="0"/>
              <a:t>2022/3/1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5210D80-9D80-4939-87EA-5E8B36196F37}" type="slidenum">
              <a:rPr lang="zh-CN" altLang="en-US" smtClean="0"/>
              <a:t>‹#›</a:t>
            </a:fld>
            <a:endParaRPr lang="zh-CN" altLang="en-US"/>
          </a:p>
        </p:txBody>
      </p:sp>
    </p:spTree>
    <p:extLst>
      <p:ext uri="{BB962C8B-B14F-4D97-AF65-F5344CB8AC3E}">
        <p14:creationId xmlns:p14="http://schemas.microsoft.com/office/powerpoint/2010/main" val="2772943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24E67A-AF0E-4819-AC53-2E46C7DFBD72}" type="datetimeFigureOut">
              <a:rPr lang="zh-CN" altLang="en-US" smtClean="0"/>
              <a:t>2022/3/1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5210D80-9D80-4939-87EA-5E8B36196F37}" type="slidenum">
              <a:rPr lang="zh-CN" altLang="en-US" smtClean="0"/>
              <a:t>‹#›</a:t>
            </a:fld>
            <a:endParaRPr lang="zh-CN" altLang="en-US"/>
          </a:p>
        </p:txBody>
      </p:sp>
    </p:spTree>
    <p:extLst>
      <p:ext uri="{BB962C8B-B14F-4D97-AF65-F5344CB8AC3E}">
        <p14:creationId xmlns:p14="http://schemas.microsoft.com/office/powerpoint/2010/main" val="3764831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24E67A-AF0E-4819-AC53-2E46C7DFBD72}" type="datetimeFigureOut">
              <a:rPr lang="zh-CN" altLang="en-US" smtClean="0"/>
              <a:t>2022/3/1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F5210D80-9D80-4939-87EA-5E8B36196F37}" type="slidenum">
              <a:rPr lang="zh-CN" altLang="en-US" smtClean="0"/>
              <a:t>‹#›</a:t>
            </a:fld>
            <a:endParaRPr lang="zh-CN" altLang="en-US"/>
          </a:p>
        </p:txBody>
      </p:sp>
    </p:spTree>
    <p:extLst>
      <p:ext uri="{BB962C8B-B14F-4D97-AF65-F5344CB8AC3E}">
        <p14:creationId xmlns:p14="http://schemas.microsoft.com/office/powerpoint/2010/main" val="1087325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24E67A-AF0E-4819-AC53-2E46C7DFBD72}" type="datetimeFigureOut">
              <a:rPr lang="zh-CN" altLang="en-US" smtClean="0"/>
              <a:t>2022/3/1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F5210D80-9D80-4939-87EA-5E8B36196F37}" type="slidenum">
              <a:rPr lang="zh-CN" altLang="en-US" smtClean="0"/>
              <a:t>‹#›</a:t>
            </a:fld>
            <a:endParaRPr lang="zh-CN" altLang="en-US"/>
          </a:p>
        </p:txBody>
      </p:sp>
    </p:spTree>
    <p:extLst>
      <p:ext uri="{BB962C8B-B14F-4D97-AF65-F5344CB8AC3E}">
        <p14:creationId xmlns:p14="http://schemas.microsoft.com/office/powerpoint/2010/main" val="526581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24E67A-AF0E-4819-AC53-2E46C7DFBD72}" type="datetimeFigureOut">
              <a:rPr lang="zh-CN" altLang="en-US" smtClean="0"/>
              <a:t>2022/3/1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F5210D80-9D80-4939-87EA-5E8B36196F37}" type="slidenum">
              <a:rPr lang="zh-CN" altLang="en-US" smtClean="0"/>
              <a:t>‹#›</a:t>
            </a:fld>
            <a:endParaRPr lang="zh-CN" altLang="en-US"/>
          </a:p>
        </p:txBody>
      </p:sp>
    </p:spTree>
    <p:extLst>
      <p:ext uri="{BB962C8B-B14F-4D97-AF65-F5344CB8AC3E}">
        <p14:creationId xmlns:p14="http://schemas.microsoft.com/office/powerpoint/2010/main" val="134350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24E67A-AF0E-4819-AC53-2E46C7DFBD72}" type="datetimeFigureOut">
              <a:rPr lang="zh-CN" altLang="en-US" smtClean="0"/>
              <a:t>2022/3/1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5210D80-9D80-4939-87EA-5E8B36196F37}" type="slidenum">
              <a:rPr lang="zh-CN" altLang="en-US" smtClean="0"/>
              <a:t>‹#›</a:t>
            </a:fld>
            <a:endParaRPr lang="zh-CN" altLang="en-US"/>
          </a:p>
        </p:txBody>
      </p:sp>
    </p:spTree>
    <p:extLst>
      <p:ext uri="{BB962C8B-B14F-4D97-AF65-F5344CB8AC3E}">
        <p14:creationId xmlns:p14="http://schemas.microsoft.com/office/powerpoint/2010/main" val="4038273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24E67A-AF0E-4819-AC53-2E46C7DFBD72}" type="datetimeFigureOut">
              <a:rPr lang="zh-CN" altLang="en-US" smtClean="0"/>
              <a:t>2022/3/1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5210D80-9D80-4939-87EA-5E8B36196F37}" type="slidenum">
              <a:rPr lang="zh-CN" altLang="en-US" smtClean="0"/>
              <a:t>‹#›</a:t>
            </a:fld>
            <a:endParaRPr lang="zh-CN" altLang="en-US"/>
          </a:p>
        </p:txBody>
      </p:sp>
    </p:spTree>
    <p:extLst>
      <p:ext uri="{BB962C8B-B14F-4D97-AF65-F5344CB8AC3E}">
        <p14:creationId xmlns:p14="http://schemas.microsoft.com/office/powerpoint/2010/main" val="4167244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24E67A-AF0E-4819-AC53-2E46C7DFBD72}" type="datetimeFigureOut">
              <a:rPr lang="zh-CN" altLang="en-US" smtClean="0"/>
              <a:t>2022/3/1</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210D80-9D80-4939-87EA-5E8B36196F37}" type="slidenum">
              <a:rPr lang="zh-CN" altLang="en-US" smtClean="0"/>
              <a:t>‹#›</a:t>
            </a:fld>
            <a:endParaRPr lang="zh-CN" altLang="en-US"/>
          </a:p>
        </p:txBody>
      </p:sp>
    </p:spTree>
    <p:extLst>
      <p:ext uri="{BB962C8B-B14F-4D97-AF65-F5344CB8AC3E}">
        <p14:creationId xmlns:p14="http://schemas.microsoft.com/office/powerpoint/2010/main" val="11197870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hyperlink" Target="http://www.imdrf.org/docs/imdrf/final/technical/imdrf-tech-170921-samd-n41-clinical-evaluation_1.pdf" TargetMode="External"/><Relationship Id="rId2" Type="http://schemas.openxmlformats.org/officeDocument/2006/relationships/hyperlink" Target="https://www.iso.org/standard/74296.html" TargetMode="External"/><Relationship Id="rId1" Type="http://schemas.openxmlformats.org/officeDocument/2006/relationships/slideLayout" Target="../slideLayouts/slideLayout2.xml"/><Relationship Id="rId4" Type="http://schemas.openxmlformats.org/officeDocument/2006/relationships/hyperlink" Target="https://www.who.int/publications/i/item/9789240029200" TargetMode="Externa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6">
            <a:extLst>
              <a:ext uri="{FF2B5EF4-FFF2-40B4-BE49-F238E27FC236}">
                <a16:creationId xmlns:a16="http://schemas.microsoft.com/office/drawing/2014/main" id="{8C7CA0D1-8B49-4675-8A5E-57C7F64475C1}"/>
              </a:ext>
            </a:extLst>
          </p:cNvPr>
          <p:cNvSpPr/>
          <p:nvPr/>
        </p:nvSpPr>
        <p:spPr>
          <a:xfrm>
            <a:off x="8020904" y="935321"/>
            <a:ext cx="1987981" cy="369332"/>
          </a:xfrm>
          <a:prstGeom prst="rect">
            <a:avLst/>
          </a:prstGeom>
        </p:spPr>
        <p:txBody>
          <a:bodyPr wrap="none">
            <a:spAutoFit/>
          </a:bodyPr>
          <a:lstStyle/>
          <a:p>
            <a:pPr algn="r"/>
            <a:r>
              <a:rPr lang="en-GB" b="1" dirty="0"/>
              <a:t>FGAI4H-N-040-A01</a:t>
            </a:r>
          </a:p>
        </p:txBody>
      </p:sp>
      <p:sp>
        <p:nvSpPr>
          <p:cNvPr id="10" name="Rectangle 9">
            <a:extLst>
              <a:ext uri="{FF2B5EF4-FFF2-40B4-BE49-F238E27FC236}">
                <a16:creationId xmlns:a16="http://schemas.microsoft.com/office/drawing/2014/main" id="{D36F58C8-2F54-4864-94DC-A069EA8D2640}"/>
              </a:ext>
            </a:extLst>
          </p:cNvPr>
          <p:cNvSpPr/>
          <p:nvPr/>
        </p:nvSpPr>
        <p:spPr>
          <a:xfrm>
            <a:off x="6803457" y="1304653"/>
            <a:ext cx="3205428" cy="369332"/>
          </a:xfrm>
          <a:prstGeom prst="rect">
            <a:avLst/>
          </a:prstGeom>
        </p:spPr>
        <p:txBody>
          <a:bodyPr wrap="none">
            <a:spAutoFit/>
          </a:bodyPr>
          <a:lstStyle/>
          <a:p>
            <a:pPr algn="r"/>
            <a:r>
              <a:rPr lang="en-US" dirty="0"/>
              <a:t>E-meeting, </a:t>
            </a:r>
            <a:r>
              <a:rPr lang="en-US" sz="1800" kern="1200" dirty="0">
                <a:solidFill>
                  <a:srgbClr val="000000"/>
                </a:solidFill>
                <a:effectLst/>
                <a:latin typeface="Calibri" panose="020F0502020204030204" pitchFamily="34" charset="0"/>
                <a:ea typeface="+mn-ea"/>
                <a:cs typeface="+mn-cs"/>
              </a:rPr>
              <a:t>15-17 February 2022</a:t>
            </a:r>
            <a:endParaRPr lang="en-GB" dirty="0"/>
          </a:p>
        </p:txBody>
      </p:sp>
      <p:graphicFrame>
        <p:nvGraphicFramePr>
          <p:cNvPr id="14" name="Table 2">
            <a:extLst>
              <a:ext uri="{FF2B5EF4-FFF2-40B4-BE49-F238E27FC236}">
                <a16:creationId xmlns:a16="http://schemas.microsoft.com/office/drawing/2014/main" id="{F23ADA95-2EB2-45F5-AA21-8B52FA9A9E11}"/>
              </a:ext>
            </a:extLst>
          </p:cNvPr>
          <p:cNvGraphicFramePr>
            <a:graphicFrameLocks noGrp="1"/>
          </p:cNvGraphicFramePr>
          <p:nvPr>
            <p:extLst>
              <p:ext uri="{D42A27DB-BD31-4B8C-83A1-F6EECF244321}">
                <p14:modId xmlns:p14="http://schemas.microsoft.com/office/powerpoint/2010/main" val="1585433339"/>
              </p:ext>
            </p:extLst>
          </p:nvPr>
        </p:nvGraphicFramePr>
        <p:xfrm>
          <a:off x="1800225" y="2947307"/>
          <a:ext cx="8401049" cy="2606040"/>
        </p:xfrm>
        <a:graphic>
          <a:graphicData uri="http://schemas.openxmlformats.org/drawingml/2006/table">
            <a:tbl>
              <a:tblPr firstRow="1" bandRow="1">
                <a:tableStyleId>{2D5ABB26-0587-4C30-8999-92F81FD0307C}</a:tableStyleId>
              </a:tblPr>
              <a:tblGrid>
                <a:gridCol w="1346348">
                  <a:extLst>
                    <a:ext uri="{9D8B030D-6E8A-4147-A177-3AD203B41FA5}">
                      <a16:colId xmlns:a16="http://schemas.microsoft.com/office/drawing/2014/main" val="3760236376"/>
                    </a:ext>
                  </a:extLst>
                </a:gridCol>
                <a:gridCol w="2806552">
                  <a:extLst>
                    <a:ext uri="{9D8B030D-6E8A-4147-A177-3AD203B41FA5}">
                      <a16:colId xmlns:a16="http://schemas.microsoft.com/office/drawing/2014/main" val="4118390399"/>
                    </a:ext>
                  </a:extLst>
                </a:gridCol>
                <a:gridCol w="4248149">
                  <a:extLst>
                    <a:ext uri="{9D8B030D-6E8A-4147-A177-3AD203B41FA5}">
                      <a16:colId xmlns:a16="http://schemas.microsoft.com/office/drawing/2014/main" val="3689152469"/>
                    </a:ext>
                  </a:extLst>
                </a:gridCol>
              </a:tblGrid>
              <a:tr h="365760">
                <a:tc>
                  <a:txBody>
                    <a:bodyPr/>
                    <a:lstStyle/>
                    <a:p>
                      <a:r>
                        <a:rPr lang="en-US" sz="1800" b="1" dirty="0">
                          <a:solidFill>
                            <a:schemeClr val="tx1"/>
                          </a:solidFill>
                        </a:rPr>
                        <a:t>Source:</a:t>
                      </a:r>
                      <a:endParaRPr lang="en-GB" sz="1800" b="1" dirty="0">
                        <a:solidFill>
                          <a:schemeClr val="tx1"/>
                        </a:solidFill>
                      </a:endParaRPr>
                    </a:p>
                  </a:txBody>
                  <a:tcPr marL="68580" marR="68580" marT="34290" marB="34290"/>
                </a:tc>
                <a:tc gridSpan="2">
                  <a:txBody>
                    <a:bodyPr/>
                    <a:lstStyle/>
                    <a:p>
                      <a:r>
                        <a:rPr lang="en-US" sz="1800" dirty="0">
                          <a:solidFill>
                            <a:schemeClr val="tx1"/>
                          </a:solidFill>
                        </a:rPr>
                        <a:t>Editors</a:t>
                      </a:r>
                      <a:endParaRPr lang="en-GB" sz="1800" dirty="0">
                        <a:solidFill>
                          <a:schemeClr val="tx1"/>
                        </a:solidFill>
                      </a:endParaRPr>
                    </a:p>
                  </a:txBody>
                  <a:tcPr marL="68580" marR="68580" marT="34290" marB="34290"/>
                </a:tc>
                <a:tc hMerge="1">
                  <a:txBody>
                    <a:bodyPr/>
                    <a:lstStyle/>
                    <a:p>
                      <a:endParaRPr lang="en-GB"/>
                    </a:p>
                  </a:txBody>
                  <a:tcPr/>
                </a:tc>
                <a:extLst>
                  <a:ext uri="{0D108BD9-81ED-4DB2-BD59-A6C34878D82A}">
                    <a16:rowId xmlns:a16="http://schemas.microsoft.com/office/drawing/2014/main" val="3920436266"/>
                  </a:ext>
                </a:extLst>
              </a:tr>
              <a:tr h="365760">
                <a:tc>
                  <a:txBody>
                    <a:bodyPr/>
                    <a:lstStyle/>
                    <a:p>
                      <a:r>
                        <a:rPr lang="en-US" sz="1800" b="1" dirty="0"/>
                        <a:t>Title:</a:t>
                      </a:r>
                      <a:endParaRPr lang="en-GB" sz="1800" b="1" dirty="0"/>
                    </a:p>
                  </a:txBody>
                  <a:tcPr marL="68580" marR="68580" marT="34290" marB="34290"/>
                </a:tc>
                <a:tc gridSpan="2">
                  <a:txBody>
                    <a:bodyPr/>
                    <a:lstStyle/>
                    <a:p>
                      <a:r>
                        <a:rPr lang="en-GB" sz="1800" kern="1200" dirty="0">
                          <a:solidFill>
                            <a:schemeClr val="tx1"/>
                          </a:solidFill>
                          <a:effectLst/>
                          <a:latin typeface="+mn-lt"/>
                          <a:ea typeface="+mn-ea"/>
                          <a:cs typeface="+mn-cs"/>
                        </a:rPr>
                        <a:t>DEL0.1 Update: Common unified terms in artificial intelligence for health </a:t>
                      </a:r>
                      <a:r>
                        <a:rPr lang="en-GB" sz="1800" b="0" i="0" kern="1200" dirty="0">
                          <a:solidFill>
                            <a:schemeClr val="tx1"/>
                          </a:solidFill>
                          <a:effectLst/>
                          <a:latin typeface="+mn-lt"/>
                          <a:ea typeface="+mn-ea"/>
                          <a:cs typeface="+mn-cs"/>
                        </a:rPr>
                        <a:t>- Att.1 Presentation</a:t>
                      </a:r>
                      <a:endParaRPr lang="en-GB" sz="1800" dirty="0"/>
                    </a:p>
                  </a:txBody>
                  <a:tcPr marL="68580" marR="68580" marT="34290" marB="34290"/>
                </a:tc>
                <a:tc hMerge="1">
                  <a:txBody>
                    <a:bodyPr/>
                    <a:lstStyle/>
                    <a:p>
                      <a:endParaRPr lang="en-GB"/>
                    </a:p>
                  </a:txBody>
                  <a:tcPr/>
                </a:tc>
                <a:extLst>
                  <a:ext uri="{0D108BD9-81ED-4DB2-BD59-A6C34878D82A}">
                    <a16:rowId xmlns:a16="http://schemas.microsoft.com/office/drawing/2014/main" val="994681210"/>
                  </a:ext>
                </a:extLst>
              </a:tr>
              <a:tr h="365760">
                <a:tc>
                  <a:txBody>
                    <a:bodyPr/>
                    <a:lstStyle/>
                    <a:p>
                      <a:r>
                        <a:rPr lang="en-US" sz="1800" b="1" dirty="0"/>
                        <a:t>Purpose:</a:t>
                      </a:r>
                      <a:endParaRPr lang="en-GB" sz="1800" b="1" dirty="0"/>
                    </a:p>
                  </a:txBody>
                  <a:tcPr marL="68580" marR="68580" marT="34290" marB="34290">
                    <a:lnB w="19050" cap="flat" cmpd="sng" algn="ctr">
                      <a:solidFill>
                        <a:schemeClr val="tx1"/>
                      </a:solidFill>
                      <a:prstDash val="solid"/>
                      <a:round/>
                      <a:headEnd type="none" w="med" len="med"/>
                      <a:tailEnd type="none" w="med" len="med"/>
                    </a:lnB>
                  </a:tcPr>
                </a:tc>
                <a:tc gridSpan="2">
                  <a:txBody>
                    <a:bodyPr/>
                    <a:lstStyle/>
                    <a:p>
                      <a:r>
                        <a:rPr lang="en-US" sz="1800" dirty="0"/>
                        <a:t>Discussion</a:t>
                      </a:r>
                      <a:endParaRPr lang="en-GB" sz="1800" dirty="0"/>
                    </a:p>
                  </a:txBody>
                  <a:tcPr marL="68580" marR="68580" marT="34290" marB="34290">
                    <a:lnB w="19050" cap="flat" cmpd="sng" algn="ctr">
                      <a:solidFill>
                        <a:schemeClr val="tx1"/>
                      </a:solidFill>
                      <a:prstDash val="solid"/>
                      <a:round/>
                      <a:headEnd type="none" w="med" len="med"/>
                      <a:tailEnd type="none" w="med" len="med"/>
                    </a:lnB>
                  </a:tcPr>
                </a:tc>
                <a:tc hMerge="1">
                  <a:txBody>
                    <a:bodyPr/>
                    <a:lstStyle/>
                    <a:p>
                      <a:endParaRPr lang="en-GB" dirty="0"/>
                    </a:p>
                  </a:txBody>
                  <a:tcPr/>
                </a:tc>
                <a:extLst>
                  <a:ext uri="{0D108BD9-81ED-4DB2-BD59-A6C34878D82A}">
                    <a16:rowId xmlns:a16="http://schemas.microsoft.com/office/drawing/2014/main" val="987445829"/>
                  </a:ext>
                </a:extLst>
              </a:tr>
              <a:tr h="365760">
                <a:tc>
                  <a:txBody>
                    <a:bodyPr/>
                    <a:lstStyle/>
                    <a:p>
                      <a:r>
                        <a:rPr lang="en-US" sz="1800" b="1" dirty="0"/>
                        <a:t>Contact:</a:t>
                      </a:r>
                      <a:endParaRPr lang="en-GB" sz="1800" b="1" dirty="0"/>
                    </a:p>
                  </a:txBody>
                  <a:tcPr marL="68580" marR="68580" marT="34290" marB="34290">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en-US" sz="1800" dirty="0"/>
                        <a:t>Markus Wenzel</a:t>
                      </a:r>
                      <a:endParaRPr lang="en-GB" sz="1800" dirty="0">
                        <a:solidFill>
                          <a:srgbClr val="FF0000"/>
                        </a:solidFill>
                      </a:endParaRPr>
                    </a:p>
                  </a:txBody>
                  <a:tcPr marL="68580" marR="68580" marT="34290" marB="34290">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lang="en-US" sz="1800" dirty="0"/>
                        <a:t>E-mail: markus.wenzel@hhi.fraunhofer.de</a:t>
                      </a:r>
                      <a:endParaRPr lang="en-GB" sz="1800" kern="1200" dirty="0">
                        <a:solidFill>
                          <a:srgbClr val="FF0000"/>
                        </a:solidFill>
                        <a:effectLst/>
                      </a:endParaRPr>
                    </a:p>
                  </a:txBody>
                  <a:tcPr marL="68580" marR="68580" marT="34290" marB="34290">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8741495"/>
                  </a:ext>
                </a:extLst>
              </a:tr>
              <a:tr h="213088">
                <a:tc>
                  <a:txBody>
                    <a:bodyPr/>
                    <a:lstStyle/>
                    <a:p>
                      <a:r>
                        <a:rPr lang="en-US" sz="1800" b="1" dirty="0"/>
                        <a:t>Abstract:</a:t>
                      </a:r>
                      <a:endParaRPr lang="en-GB" sz="1800" b="1" dirty="0"/>
                    </a:p>
                  </a:txBody>
                  <a:tcPr marL="68580" marR="68580" marT="34290" marB="34290">
                    <a:lnT w="19050" cap="flat" cmpd="sng" algn="ctr">
                      <a:solidFill>
                        <a:schemeClr val="tx1"/>
                      </a:solidFill>
                      <a:prstDash val="solid"/>
                      <a:round/>
                      <a:headEnd type="none" w="med" len="med"/>
                      <a:tailEnd type="none" w="med" len="med"/>
                    </a:lnT>
                  </a:tcPr>
                </a:tc>
                <a:tc gridSpan="2">
                  <a:txBody>
                    <a:bodyPr/>
                    <a:lstStyle/>
                    <a:p>
                      <a:pPr marL="0" marR="0" lvl="0" indent="0" algn="l" rtl="0" eaLnBrk="1" fontAlgn="auto" latinLnBrk="0" hangingPunct="1">
                        <a:lnSpc>
                          <a:spcPct val="100000"/>
                        </a:lnSpc>
                        <a:spcBef>
                          <a:spcPts val="0"/>
                        </a:spcBef>
                        <a:spcAft>
                          <a:spcPts val="0"/>
                        </a:spcAft>
                        <a:buClrTx/>
                        <a:buSzTx/>
                        <a:buFontTx/>
                        <a:buNone/>
                      </a:pPr>
                      <a:r>
                        <a:rPr lang="en-US" sz="1800" b="0" i="0" u="none" strike="noStrike" noProof="0" dirty="0">
                          <a:latin typeface="Calibri"/>
                        </a:rPr>
                        <a:t>This PPT summarizes the content of </a:t>
                      </a:r>
                      <a:r>
                        <a:rPr lang="en-GB" sz="1800" b="0" i="0" u="none" strike="noStrike" noProof="0" dirty="0"/>
                        <a:t>FGAI4H-N</a:t>
                      </a:r>
                      <a:r>
                        <a:rPr lang="en-US" sz="1800" b="0" i="0" u="none" strike="noStrike" noProof="0" dirty="0"/>
                        <a:t>-040</a:t>
                      </a:r>
                      <a:r>
                        <a:rPr lang="en-US" sz="1800" b="0" i="0" u="none" strike="noStrike" noProof="0" dirty="0">
                          <a:latin typeface="Calibri"/>
                        </a:rPr>
                        <a:t> with the </a:t>
                      </a:r>
                      <a:r>
                        <a:rPr lang="en-GB" sz="1800" b="0" i="0" u="none" strike="noStrike" noProof="0" dirty="0">
                          <a:solidFill>
                            <a:schemeClr val="tx1"/>
                          </a:solidFill>
                        </a:rPr>
                        <a:t>deliverable </a:t>
                      </a:r>
                      <a:r>
                        <a:rPr lang="en-GB" sz="1800" kern="1200" dirty="0">
                          <a:solidFill>
                            <a:schemeClr val="tx1"/>
                          </a:solidFill>
                          <a:effectLst/>
                          <a:latin typeface="+mn-lt"/>
                          <a:ea typeface="+mn-ea"/>
                          <a:cs typeface="+mn-cs"/>
                        </a:rPr>
                        <a:t>DEL0.1 Update: Common unified terms in artificial intelligence for health</a:t>
                      </a:r>
                      <a:r>
                        <a:rPr lang="en-US" sz="1800" b="0" i="0" u="none" strike="noStrike" noProof="0" dirty="0">
                          <a:latin typeface="Calibri"/>
                        </a:rPr>
                        <a:t>, for presentation and discussion during the meeting.</a:t>
                      </a:r>
                      <a:endParaRPr lang="en-US" sz="1800" dirty="0"/>
                    </a:p>
                  </a:txBody>
                  <a:tcPr marL="68580" marR="68580" marT="34290" marB="34290">
                    <a:lnT w="19050" cap="flat" cmpd="sng" algn="ctr">
                      <a:solidFill>
                        <a:schemeClr val="tx1"/>
                      </a:solidFill>
                      <a:prstDash val="solid"/>
                      <a:round/>
                      <a:headEnd type="none" w="med" len="med"/>
                      <a:tailEnd type="none" w="med" len="med"/>
                    </a:lnT>
                  </a:tcPr>
                </a:tc>
                <a:tc hMerge="1">
                  <a:txBody>
                    <a:bodyPr/>
                    <a:lstStyle/>
                    <a:p>
                      <a:endParaRPr lang="en-GB"/>
                    </a:p>
                  </a:txBody>
                  <a:tcPr/>
                </a:tc>
                <a:extLst>
                  <a:ext uri="{0D108BD9-81ED-4DB2-BD59-A6C34878D82A}">
                    <a16:rowId xmlns:a16="http://schemas.microsoft.com/office/drawing/2014/main" val="1297947478"/>
                  </a:ext>
                </a:extLst>
              </a:tr>
            </a:tbl>
          </a:graphicData>
        </a:graphic>
      </p:graphicFrame>
    </p:spTree>
    <p:extLst>
      <p:ext uri="{BB962C8B-B14F-4D97-AF65-F5344CB8AC3E}">
        <p14:creationId xmlns:p14="http://schemas.microsoft.com/office/powerpoint/2010/main" val="2383934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6BA80-6890-4F1D-92DA-5513F58BA0CA}"/>
              </a:ext>
            </a:extLst>
          </p:cNvPr>
          <p:cNvSpPr>
            <a:spLocks noGrp="1"/>
          </p:cNvSpPr>
          <p:nvPr>
            <p:ph type="title"/>
          </p:nvPr>
        </p:nvSpPr>
        <p:spPr/>
        <p:txBody>
          <a:bodyPr>
            <a:normAutofit fontScale="90000"/>
          </a:bodyPr>
          <a:lstStyle/>
          <a:p>
            <a:r>
              <a:rPr lang="en-US" dirty="0">
                <a:ea typeface="+mj-lt"/>
                <a:cs typeface="+mj-lt"/>
              </a:rPr>
              <a:t>Outline next steps to publish deliverable DEL0.1: </a:t>
            </a:r>
            <a:r>
              <a:rPr lang="en-GB" dirty="0">
                <a:ea typeface="+mj-lt"/>
                <a:cs typeface="+mj-lt"/>
              </a:rPr>
              <a:t>Common unified terms in AI4H</a:t>
            </a:r>
            <a:br>
              <a:rPr lang="en-GB" dirty="0">
                <a:ea typeface="+mj-lt"/>
                <a:cs typeface="+mj-lt"/>
              </a:rPr>
            </a:br>
            <a:endParaRPr lang="en-US" dirty="0">
              <a:ea typeface="+mj-lt"/>
              <a:cs typeface="+mj-lt"/>
            </a:endParaRPr>
          </a:p>
        </p:txBody>
      </p:sp>
      <p:pic>
        <p:nvPicPr>
          <p:cNvPr id="4" name="Picture 4" descr="Text&#10;&#10;Description automatically generated">
            <a:extLst>
              <a:ext uri="{FF2B5EF4-FFF2-40B4-BE49-F238E27FC236}">
                <a16:creationId xmlns:a16="http://schemas.microsoft.com/office/drawing/2014/main" id="{1C1FB508-C7A5-4242-AF34-1EFFF9B297DD}"/>
              </a:ext>
            </a:extLst>
          </p:cNvPr>
          <p:cNvPicPr>
            <a:picLocks noChangeAspect="1"/>
          </p:cNvPicPr>
          <p:nvPr/>
        </p:nvPicPr>
        <p:blipFill>
          <a:blip r:embed="rId2"/>
          <a:stretch>
            <a:fillRect/>
          </a:stretch>
        </p:blipFill>
        <p:spPr>
          <a:xfrm>
            <a:off x="9707880" y="6127371"/>
            <a:ext cx="2004060" cy="409699"/>
          </a:xfrm>
          <a:prstGeom prst="rect">
            <a:avLst/>
          </a:prstGeom>
        </p:spPr>
      </p:pic>
      <p:sp>
        <p:nvSpPr>
          <p:cNvPr id="5" name="Content Placeholder 2">
            <a:extLst>
              <a:ext uri="{FF2B5EF4-FFF2-40B4-BE49-F238E27FC236}">
                <a16:creationId xmlns:a16="http://schemas.microsoft.com/office/drawing/2014/main" id="{AD93ABD0-B508-4ADE-ADC0-DAF120D76B58}"/>
              </a:ext>
            </a:extLst>
          </p:cNvPr>
          <p:cNvSpPr>
            <a:spLocks noGrp="1"/>
          </p:cNvSpPr>
          <p:nvPr/>
        </p:nvSpPr>
        <p:spPr>
          <a:xfrm>
            <a:off x="826770" y="1711325"/>
            <a:ext cx="10340340" cy="435133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New deliverable, good progress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Calibri"/>
              </a:rPr>
              <a:t>Joint work: Pat Baird (Philips), Shada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Calibri"/>
              </a:rPr>
              <a:t>Alsalamah</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Calibri"/>
              </a:rPr>
              <a:t> (WHO), Stephanie Kuku </a:t>
            </a:r>
            <a:r>
              <a:rPr kumimoji="0" lang="en-US" sz="24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(WHO)</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Calibri"/>
              </a:rPr>
              <a:t>, Rohit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Calibri"/>
              </a:rPr>
              <a:t>Malpani</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Calibri"/>
              </a:rPr>
              <a:t> </a:t>
            </a:r>
            <a:r>
              <a:rPr kumimoji="0" lang="en-US" sz="24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(WHO)</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Calibri"/>
              </a:rPr>
              <a:t>, Andreas Reis (WHO), Simão Campos (ITU) </a:t>
            </a:r>
            <a:endParaRPr kumimoji="0" lang="en-US" sz="24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Calibri"/>
              </a:rPr>
              <a:t>Merge </a:t>
            </a:r>
            <a:r>
              <a:rPr kumimoji="0" lang="en-US" sz="24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"Evaluation terms"</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Calibri"/>
              </a:rPr>
              <a:t> with (empty) "Clinical &amp; scientific terms"?</a:t>
            </a:r>
            <a:endParaRPr kumimoji="0" lang="en-US" sz="2800" b="0" i="0" u="none" strike="noStrike" kern="1200" cap="none" spc="0" normalizeH="0" baseline="0" noProof="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Feedback about current definitions? Alternative definitions?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Additional terms and definitions by WGs, TGs welcome</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Contribute: Term + Definition + Source/bibliographic ref. </a:t>
            </a:r>
            <a:br>
              <a:rPr kumimoji="0" lang="en-US" sz="24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br>
            <a:r>
              <a:rPr kumimoji="0" lang="en-US" sz="24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(from renowned journal, standardization body etc.) </a:t>
            </a:r>
            <a:endParaRPr kumimoji="0" lang="en-US" sz="2800" b="0" i="0" u="none" strike="noStrike" kern="1200" cap="none" spc="0" normalizeH="0" baseline="0" noProof="0">
              <a:ln>
                <a:noFill/>
              </a:ln>
              <a:solidFill>
                <a:prstClr val="black"/>
              </a:solidFill>
              <a:effectLst/>
              <a:uLnTx/>
              <a:uFillTx/>
              <a:latin typeface="Calibri" panose="020F0502020204030204"/>
              <a:ea typeface="+mn-ea"/>
              <a:cs typeface="Calibri"/>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You'll be mentioned as contributor in this ITU/WHO FG-AI4H deliverable </a:t>
            </a:r>
            <a:endParaRPr kumimoji="0" lang="en-US" sz="2800" b="0" i="0" u="none" strike="noStrike" kern="1200" cap="none" spc="0" normalizeH="0" baseline="0" noProof="0">
              <a:ln>
                <a:noFill/>
              </a:ln>
              <a:solidFill>
                <a:prstClr val="black"/>
              </a:solidFill>
              <a:effectLst/>
              <a:uLnTx/>
              <a:uFillTx/>
              <a:latin typeface="Calibri" panose="020F0502020204030204"/>
              <a:ea typeface="+mn-lt"/>
              <a:cs typeface="Calibri" panose="020F0502020204030204"/>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lt"/>
                <a:cs typeface="Calibri" panose="020F0502020204030204"/>
              </a:rPr>
              <a:t>markus.wenzel@hhi.fraunhofer.de</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Calibri"/>
            </a:endParaRPr>
          </a:p>
        </p:txBody>
      </p:sp>
    </p:spTree>
    <p:extLst>
      <p:ext uri="{BB962C8B-B14F-4D97-AF65-F5344CB8AC3E}">
        <p14:creationId xmlns:p14="http://schemas.microsoft.com/office/powerpoint/2010/main" val="238783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CBDBE29-A24C-429D-AD60-4BCFC4FC7C2E}"/>
              </a:ext>
            </a:extLst>
          </p:cNvPr>
          <p:cNvSpPr>
            <a:spLocks noGrp="1"/>
          </p:cNvSpPr>
          <p:nvPr>
            <p:ph type="title"/>
          </p:nvPr>
        </p:nvSpPr>
        <p:spPr>
          <a:xfrm>
            <a:off x="643467" y="321734"/>
            <a:ext cx="10905066" cy="1135737"/>
          </a:xfrm>
        </p:spPr>
        <p:txBody>
          <a:bodyPr>
            <a:normAutofit/>
          </a:bodyPr>
          <a:lstStyle/>
          <a:p>
            <a:r>
              <a:rPr lang="en-US" sz="3600" dirty="0">
                <a:ea typeface="+mj-lt"/>
                <a:cs typeface="+mj-lt"/>
              </a:rPr>
              <a:t>Establish glossary with agreed AI for health terminology</a:t>
            </a:r>
            <a:endParaRPr lang="en-US" dirty="0">
              <a:ea typeface="+mj-lt"/>
              <a:cs typeface="+mj-lt"/>
            </a:endParaRPr>
          </a:p>
        </p:txBody>
      </p:sp>
      <p:sp>
        <p:nvSpPr>
          <p:cNvPr id="3" name="Content Placeholder 2">
            <a:extLst>
              <a:ext uri="{FF2B5EF4-FFF2-40B4-BE49-F238E27FC236}">
                <a16:creationId xmlns:a16="http://schemas.microsoft.com/office/drawing/2014/main" id="{CC32184E-42BF-485E-A926-2EF12E7EF4FE}"/>
              </a:ext>
            </a:extLst>
          </p:cNvPr>
          <p:cNvSpPr>
            <a:spLocks noGrp="1"/>
          </p:cNvSpPr>
          <p:nvPr>
            <p:ph idx="1"/>
          </p:nvPr>
        </p:nvSpPr>
        <p:spPr>
          <a:xfrm>
            <a:off x="894929" y="1455321"/>
            <a:ext cx="5448564" cy="4393982"/>
          </a:xfrm>
        </p:spPr>
        <p:txBody>
          <a:bodyPr vert="horz" lIns="91440" tIns="45720" rIns="91440" bIns="45720" rtlCol="0" anchor="t">
            <a:noAutofit/>
          </a:bodyPr>
          <a:lstStyle/>
          <a:p>
            <a:endParaRPr lang="en-US" sz="2400" dirty="0">
              <a:ea typeface="+mn-lt"/>
              <a:cs typeface="+mn-lt"/>
            </a:endParaRPr>
          </a:p>
          <a:p>
            <a:pPr>
              <a:spcBef>
                <a:spcPct val="0"/>
              </a:spcBef>
            </a:pPr>
            <a:r>
              <a:rPr lang="en-US" sz="2400" dirty="0">
                <a:ea typeface="+mn-lt"/>
                <a:cs typeface="+mn-lt"/>
              </a:rPr>
              <a:t>Motivation &amp; objectives:</a:t>
            </a:r>
          </a:p>
          <a:p>
            <a:pPr lvl="1"/>
            <a:r>
              <a:rPr lang="en-US" dirty="0">
                <a:ea typeface="+mn-lt"/>
                <a:cs typeface="+mn-lt"/>
              </a:rPr>
              <a:t>Promote consistent use of important AI for health terms </a:t>
            </a:r>
          </a:p>
          <a:p>
            <a:pPr lvl="2"/>
            <a:r>
              <a:rPr lang="en-US" dirty="0">
                <a:ea typeface="+mn-lt"/>
                <a:cs typeface="+mn-lt"/>
              </a:rPr>
              <a:t>across ITU/WHO FG-AI4H deliverables</a:t>
            </a:r>
          </a:p>
          <a:p>
            <a:pPr lvl="2"/>
            <a:r>
              <a:rPr lang="en-US" dirty="0">
                <a:ea typeface="+mn-lt"/>
                <a:cs typeface="+mn-lt"/>
              </a:rPr>
              <a:t>across the different disciplines involved in this cross-disciplinary field</a:t>
            </a:r>
          </a:p>
          <a:p>
            <a:r>
              <a:rPr lang="en-US" sz="2400" dirty="0">
                <a:ea typeface="+mn-lt"/>
                <a:cs typeface="+mn-lt"/>
              </a:rPr>
              <a:t>Glossary: collection of unified</a:t>
            </a:r>
          </a:p>
          <a:p>
            <a:pPr lvl="1"/>
            <a:r>
              <a:rPr lang="en-US" dirty="0">
                <a:ea typeface="+mn-lt"/>
                <a:cs typeface="+mn-lt"/>
              </a:rPr>
              <a:t>terms + definitions from renowned sources (journals, standards etc.)</a:t>
            </a:r>
          </a:p>
          <a:p>
            <a:pPr lvl="1"/>
            <a:r>
              <a:rPr lang="en-US" dirty="0">
                <a:ea typeface="+mn-lt"/>
                <a:cs typeface="+mn-lt"/>
              </a:rPr>
              <a:t>terms + our definitions</a:t>
            </a:r>
          </a:p>
          <a:p>
            <a:pPr lvl="1"/>
            <a:endParaRPr lang="en-US" dirty="0">
              <a:cs typeface="Calibri"/>
            </a:endParaRPr>
          </a:p>
        </p:txBody>
      </p:sp>
      <p:grpSp>
        <p:nvGrpSpPr>
          <p:cNvPr id="11" name="Group 1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2" name="Isosceles Triangle 1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pic>
        <p:nvPicPr>
          <p:cNvPr id="4" name="Picture 4" descr="Text&#10;&#10;Description automatically generated">
            <a:extLst>
              <a:ext uri="{FF2B5EF4-FFF2-40B4-BE49-F238E27FC236}">
                <a16:creationId xmlns:a16="http://schemas.microsoft.com/office/drawing/2014/main" id="{90C34596-46DC-49DE-B889-7A9F8739D038}"/>
              </a:ext>
            </a:extLst>
          </p:cNvPr>
          <p:cNvPicPr>
            <a:picLocks noChangeAspect="1"/>
          </p:cNvPicPr>
          <p:nvPr/>
        </p:nvPicPr>
        <p:blipFill>
          <a:blip r:embed="rId2"/>
          <a:stretch>
            <a:fillRect/>
          </a:stretch>
        </p:blipFill>
        <p:spPr>
          <a:xfrm>
            <a:off x="6644060" y="3033706"/>
            <a:ext cx="4866372" cy="999381"/>
          </a:xfrm>
          <a:prstGeom prst="rect">
            <a:avLst/>
          </a:prstGeom>
        </p:spPr>
      </p:pic>
      <p:grpSp>
        <p:nvGrpSpPr>
          <p:cNvPr id="15" name="Group 14">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6" name="Rectangle 15">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Isosceles Triangle 16">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690620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FA55FE3B-199B-4DBB-AE76-A589658DF3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Title">
            <a:extLst>
              <a:ext uri="{FF2B5EF4-FFF2-40B4-BE49-F238E27FC236}">
                <a16:creationId xmlns:a16="http://schemas.microsoft.com/office/drawing/2014/main" id="{04C9DEF5-F49C-492C-9473-B53AAE9E4EE4}"/>
              </a:ext>
            </a:extLst>
          </p:cNvPr>
          <p:cNvSpPr txBox="1">
            <a:spLocks/>
          </p:cNvSpPr>
          <p:nvPr/>
        </p:nvSpPr>
        <p:spPr>
          <a:xfrm>
            <a:off x="1077363" y="1597960"/>
            <a:ext cx="3290975" cy="3555931"/>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a:ln>
                  <a:noFill/>
                </a:ln>
                <a:solidFill>
                  <a:prstClr val="black"/>
                </a:solidFill>
                <a:effectLst/>
                <a:uLnTx/>
                <a:uFillTx/>
                <a:latin typeface="Calibri Light" panose="020F0302020204030204"/>
                <a:ea typeface="+mj-ea"/>
                <a:cs typeface="+mj-cs"/>
              </a:rPr>
              <a:t>Timeline</a:t>
            </a:r>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 </a:t>
            </a:r>
            <a:b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of </a:t>
            </a:r>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Calibri Light"/>
              </a:rPr>
              <a:t>glossary development</a:t>
            </a:r>
            <a:endParaRPr kumimoji="0" lang="en-US" sz="4400" b="0" i="0" u="none" strike="noStrike" kern="1200" cap="none" spc="0" normalizeH="0" baseline="0" noProof="0">
              <a:ln>
                <a:noFill/>
              </a:ln>
              <a:solidFill>
                <a:prstClr val="black"/>
              </a:solidFill>
              <a:effectLst/>
              <a:uLnTx/>
              <a:uFillTx/>
              <a:latin typeface="Calibri Light" panose="020F0302020204030204"/>
              <a:ea typeface="+mj-ea"/>
              <a:cs typeface="+mj-cs"/>
            </a:endParaRPr>
          </a:p>
        </p:txBody>
      </p:sp>
      <p:graphicFrame>
        <p:nvGraphicFramePr>
          <p:cNvPr id="47" name="Content Placeholder">
            <a:extLst>
              <a:ext uri="{FF2B5EF4-FFF2-40B4-BE49-F238E27FC236}">
                <a16:creationId xmlns:a16="http://schemas.microsoft.com/office/drawing/2014/main" id="{322868E9-867D-479A-BF82-4B2C43F594E3}"/>
              </a:ext>
            </a:extLst>
          </p:cNvPr>
          <p:cNvGraphicFramePr>
            <a:graphicFrameLocks noGrp="1"/>
          </p:cNvGraphicFramePr>
          <p:nvPr>
            <p:ph idx="1"/>
          </p:nvPr>
        </p:nvGraphicFramePr>
        <p:xfrm>
          <a:off x="4684022" y="1553096"/>
          <a:ext cx="6613604" cy="37889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3222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FEED71A-EEBC-41F6-899F-9B4B9F0A7FF9}"/>
              </a:ext>
            </a:extLst>
          </p:cNvPr>
          <p:cNvSpPr>
            <a:spLocks noGrp="1"/>
          </p:cNvSpPr>
          <p:nvPr>
            <p:ph type="title"/>
          </p:nvPr>
        </p:nvSpPr>
        <p:spPr>
          <a:xfrm>
            <a:off x="838200" y="557188"/>
            <a:ext cx="10515600" cy="1133499"/>
          </a:xfrm>
        </p:spPr>
        <p:txBody>
          <a:bodyPr>
            <a:normAutofit/>
          </a:bodyPr>
          <a:lstStyle/>
          <a:p>
            <a:pPr algn="ctr"/>
            <a:r>
              <a:rPr lang="en-US">
                <a:cs typeface="Calibri Light"/>
              </a:rPr>
              <a:t>Terms &amp; definitions grouped in 7 categories</a:t>
            </a:r>
            <a:endParaRPr lang="en-US"/>
          </a:p>
        </p:txBody>
      </p:sp>
      <p:graphicFrame>
        <p:nvGraphicFramePr>
          <p:cNvPr id="5" name="Content Placeholder 2">
            <a:extLst>
              <a:ext uri="{FF2B5EF4-FFF2-40B4-BE49-F238E27FC236}">
                <a16:creationId xmlns:a16="http://schemas.microsoft.com/office/drawing/2014/main" id="{2B164BC5-F7B6-4204-8F3C-AB7C31656D03}"/>
              </a:ext>
            </a:extLst>
          </p:cNvPr>
          <p:cNvGraphicFramePr>
            <a:graphicFrameLocks noGrp="1"/>
          </p:cNvGraphicFramePr>
          <p:nvPr>
            <p:ph idx="1"/>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8568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itle">
            <a:extLst>
              <a:ext uri="{FF2B5EF4-FFF2-40B4-BE49-F238E27FC236}">
                <a16:creationId xmlns:a16="http://schemas.microsoft.com/office/drawing/2014/main" id="{E4EE60D6-069D-4420-B79A-70FD5CE543EC}"/>
              </a:ext>
            </a:extLst>
          </p:cNvPr>
          <p:cNvSpPr txBox="1">
            <a:spLocks/>
          </p:cNvSpPr>
          <p:nvPr/>
        </p:nvSpPr>
        <p:spPr>
          <a:xfrm>
            <a:off x="1077363" y="1597960"/>
            <a:ext cx="3001415" cy="3555931"/>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a:ln>
                  <a:noFill/>
                </a:ln>
                <a:solidFill>
                  <a:prstClr val="black"/>
                </a:solidFill>
                <a:effectLst/>
                <a:uLnTx/>
                <a:uFillTx/>
                <a:latin typeface="Calibri Light" panose="020F0302020204030204"/>
                <a:ea typeface="+mj-ea"/>
                <a:cs typeface="+mj-cs"/>
              </a:rPr>
              <a:t>x.1) Terms </a:t>
            </a:r>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defined elsewhere</a:t>
            </a:r>
          </a:p>
        </p:txBody>
      </p:sp>
      <p:graphicFrame>
        <p:nvGraphicFramePr>
          <p:cNvPr id="62" name="Content Placeholder">
            <a:extLst>
              <a:ext uri="{FF2B5EF4-FFF2-40B4-BE49-F238E27FC236}">
                <a16:creationId xmlns:a16="http://schemas.microsoft.com/office/drawing/2014/main" id="{3372C81D-5C74-44CF-992E-65661EF0666A}"/>
              </a:ext>
            </a:extLst>
          </p:cNvPr>
          <p:cNvGraphicFramePr>
            <a:graphicFrameLocks noGrp="1"/>
          </p:cNvGraphicFramePr>
          <p:nvPr>
            <p:ph idx="1"/>
          </p:nvPr>
        </p:nvGraphicFramePr>
        <p:xfrm>
          <a:off x="4668782" y="775856"/>
          <a:ext cx="6308804" cy="5107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0442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F73FF-3A41-4CA8-9A6B-68703578F37F}"/>
              </a:ext>
            </a:extLst>
          </p:cNvPr>
          <p:cNvSpPr>
            <a:spLocks noGrp="1"/>
          </p:cNvSpPr>
          <p:nvPr>
            <p:ph type="title"/>
          </p:nvPr>
        </p:nvSpPr>
        <p:spPr/>
        <p:txBody>
          <a:bodyPr/>
          <a:lstStyle/>
          <a:p>
            <a:r>
              <a:rPr lang="en-US">
                <a:cs typeface="Calibri Light"/>
              </a:rPr>
              <a:t>Corresponding bibliographical references</a:t>
            </a:r>
            <a:endParaRPr lang="en-US"/>
          </a:p>
        </p:txBody>
      </p:sp>
      <p:sp>
        <p:nvSpPr>
          <p:cNvPr id="3" name="Content Placeholder 2">
            <a:extLst>
              <a:ext uri="{FF2B5EF4-FFF2-40B4-BE49-F238E27FC236}">
                <a16:creationId xmlns:a16="http://schemas.microsoft.com/office/drawing/2014/main" id="{5A8FD6DD-E7D7-487D-B466-1A09B7696757}"/>
              </a:ext>
            </a:extLst>
          </p:cNvPr>
          <p:cNvSpPr>
            <a:spLocks noGrp="1"/>
          </p:cNvSpPr>
          <p:nvPr>
            <p:ph idx="1"/>
          </p:nvPr>
        </p:nvSpPr>
        <p:spPr/>
        <p:txBody>
          <a:bodyPr vert="horz" lIns="91440" tIns="45720" rIns="91440" bIns="45720" rtlCol="0" anchor="t">
            <a:noAutofit/>
          </a:bodyPr>
          <a:lstStyle/>
          <a:p>
            <a:r>
              <a:rPr lang="en-US" sz="2400" b="1">
                <a:ea typeface="+mn-lt"/>
                <a:cs typeface="+mn-lt"/>
              </a:rPr>
              <a:t>[ISO/IEC 22989]</a:t>
            </a:r>
            <a:r>
              <a:rPr lang="en-US" sz="2400">
                <a:ea typeface="+mn-lt"/>
                <a:cs typeface="+mn-lt"/>
              </a:rPr>
              <a:t> ISO/IEC 22989 (2021), Information technology —Artificial intelligence —Artificial intelligence concepts and terminology. </a:t>
            </a:r>
            <a:br>
              <a:rPr lang="en-US" sz="2400" dirty="0">
                <a:ea typeface="+mn-lt"/>
                <a:cs typeface="+mn-lt"/>
              </a:rPr>
            </a:br>
            <a:r>
              <a:rPr lang="en-US" sz="2400" dirty="0">
                <a:ea typeface="+mn-lt"/>
                <a:cs typeface="+mn-lt"/>
                <a:hlinkClick r:id="rId2"/>
              </a:rPr>
              <a:t>https://www.iso.org/standard/74296.html</a:t>
            </a:r>
            <a:endParaRPr lang="en-US" sz="2400">
              <a:cs typeface="Calibri"/>
            </a:endParaRPr>
          </a:p>
          <a:p>
            <a:r>
              <a:rPr lang="en-US" sz="2400" b="1">
                <a:ea typeface="+mn-lt"/>
                <a:cs typeface="+mn-lt"/>
              </a:rPr>
              <a:t>[IMDRF/SaMD-N41]</a:t>
            </a:r>
            <a:r>
              <a:rPr lang="en-US" sz="2400">
                <a:ea typeface="+mn-lt"/>
                <a:cs typeface="+mn-lt"/>
              </a:rPr>
              <a:t> IMDRF SaMD WG/N41FINAL:2017, SaMD: Clinical Evaluation (N41). </a:t>
            </a:r>
            <a:r>
              <a:rPr lang="en-US" sz="2400" dirty="0">
                <a:ea typeface="+mn-lt"/>
                <a:cs typeface="+mn-lt"/>
                <a:hlinkClick r:id="rId3"/>
              </a:rPr>
              <a:t>http://www.imdrf.org/docs/imdrf/final/technical/imdrf-tech-170921-samd-n41-clinical-evaluation_1.pdf</a:t>
            </a:r>
            <a:r>
              <a:rPr lang="en-US" sz="2400" dirty="0">
                <a:ea typeface="+mn-lt"/>
                <a:cs typeface="+mn-lt"/>
              </a:rPr>
              <a:t> </a:t>
            </a:r>
          </a:p>
          <a:p>
            <a:r>
              <a:rPr lang="en-US" sz="2400" b="1">
                <a:ea typeface="+mn-lt"/>
                <a:cs typeface="+mn-lt"/>
              </a:rPr>
              <a:t>[WHO AI-EG]</a:t>
            </a:r>
            <a:r>
              <a:rPr lang="en-US" sz="2400">
                <a:ea typeface="+mn-lt"/>
                <a:cs typeface="+mn-lt"/>
              </a:rPr>
              <a:t> World Health Organization Global (28 June 2021), WHO Guidance -Ethics and governance of artificial intelligence for health. </a:t>
            </a:r>
            <a:br>
              <a:rPr lang="en-US" sz="2400" dirty="0">
                <a:ea typeface="+mn-lt"/>
                <a:cs typeface="+mn-lt"/>
              </a:rPr>
            </a:br>
            <a:r>
              <a:rPr lang="en-US" sz="2400" dirty="0">
                <a:ea typeface="+mn-lt"/>
                <a:cs typeface="+mn-lt"/>
                <a:hlinkClick r:id="rId4"/>
              </a:rPr>
              <a:t>https://www.who.int/publications/i/item/9789240029200</a:t>
            </a:r>
            <a:r>
              <a:rPr lang="en-US" sz="2400" dirty="0">
                <a:ea typeface="+mn-lt"/>
                <a:cs typeface="+mn-lt"/>
              </a:rPr>
              <a:t> </a:t>
            </a:r>
          </a:p>
          <a:p>
            <a:endParaRPr lang="en-US" sz="2400" dirty="0">
              <a:ea typeface="+mn-lt"/>
              <a:cs typeface="+mn-lt"/>
            </a:endParaRPr>
          </a:p>
          <a:p>
            <a:endParaRPr lang="en-US" sz="2400" dirty="0">
              <a:ea typeface="+mn-lt"/>
              <a:cs typeface="+mn-lt"/>
            </a:endParaRPr>
          </a:p>
        </p:txBody>
      </p:sp>
    </p:spTree>
    <p:extLst>
      <p:ext uri="{BB962C8B-B14F-4D97-AF65-F5344CB8AC3E}">
        <p14:creationId xmlns:p14="http://schemas.microsoft.com/office/powerpoint/2010/main" val="3821872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itle">
            <a:extLst>
              <a:ext uri="{FF2B5EF4-FFF2-40B4-BE49-F238E27FC236}">
                <a16:creationId xmlns:a16="http://schemas.microsoft.com/office/drawing/2014/main" id="{E4EE60D6-069D-4420-B79A-70FD5CE543EC}"/>
              </a:ext>
            </a:extLst>
          </p:cNvPr>
          <p:cNvSpPr txBox="1">
            <a:spLocks/>
          </p:cNvSpPr>
          <p:nvPr/>
        </p:nvSpPr>
        <p:spPr>
          <a:xfrm>
            <a:off x="1077363" y="1597960"/>
            <a:ext cx="3001415" cy="3555931"/>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a:ln>
                  <a:noFill/>
                </a:ln>
                <a:solidFill>
                  <a:prstClr val="black"/>
                </a:solidFill>
                <a:effectLst/>
                <a:uLnTx/>
                <a:uFillTx/>
                <a:latin typeface="Calibri Light" panose="020F0302020204030204"/>
                <a:ea typeface="+mj-ea"/>
                <a:cs typeface="+mj-cs"/>
              </a:rPr>
              <a:t>x.2) Terms </a:t>
            </a:r>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defined </a:t>
            </a:r>
            <a:r>
              <a:rPr kumimoji="0" lang="en-US" sz="4400" b="0" i="0" u="none" strike="noStrike" kern="1200" cap="none" spc="0" normalizeH="0" baseline="0" noProof="0">
                <a:ln>
                  <a:noFill/>
                </a:ln>
                <a:solidFill>
                  <a:prstClr val="black"/>
                </a:solidFill>
                <a:effectLst/>
                <a:uLnTx/>
                <a:uFillTx/>
                <a:latin typeface="Calibri Light" panose="020F0302020204030204"/>
                <a:ea typeface="+mj-ea"/>
                <a:cs typeface="+mj-cs"/>
              </a:rPr>
              <a:t>here</a:t>
            </a:r>
            <a:endPar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graphicFrame>
        <p:nvGraphicFramePr>
          <p:cNvPr id="62" name="Content Placeholder">
            <a:extLst>
              <a:ext uri="{FF2B5EF4-FFF2-40B4-BE49-F238E27FC236}">
                <a16:creationId xmlns:a16="http://schemas.microsoft.com/office/drawing/2014/main" id="{3372C81D-5C74-44CF-992E-65661EF0666A}"/>
              </a:ext>
            </a:extLst>
          </p:cNvPr>
          <p:cNvGraphicFramePr>
            <a:graphicFrameLocks noGrp="1"/>
          </p:cNvGraphicFramePr>
          <p:nvPr>
            <p:ph idx="1"/>
          </p:nvPr>
        </p:nvGraphicFramePr>
        <p:xfrm>
          <a:off x="4668782" y="775856"/>
          <a:ext cx="6308804" cy="5107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7311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82C1D-C011-4390-974C-24900E1C70AA}"/>
              </a:ext>
            </a:extLst>
          </p:cNvPr>
          <p:cNvSpPr>
            <a:spLocks noGrp="1"/>
          </p:cNvSpPr>
          <p:nvPr>
            <p:ph type="title"/>
          </p:nvPr>
        </p:nvSpPr>
        <p:spPr/>
        <p:txBody>
          <a:bodyPr/>
          <a:lstStyle/>
          <a:p>
            <a:r>
              <a:rPr lang="en-US" dirty="0">
                <a:cs typeface="Calibri Light"/>
              </a:rPr>
              <a:t>Initial term collection as seed</a:t>
            </a:r>
            <a:endParaRPr lang="en-US" dirty="0"/>
          </a:p>
        </p:txBody>
      </p:sp>
      <p:sp>
        <p:nvSpPr>
          <p:cNvPr id="3" name="Content Placeholder 2">
            <a:extLst>
              <a:ext uri="{FF2B5EF4-FFF2-40B4-BE49-F238E27FC236}">
                <a16:creationId xmlns:a16="http://schemas.microsoft.com/office/drawing/2014/main" id="{AA1D2AD1-275B-4DEB-9CDE-16EC5D325FAA}"/>
              </a:ext>
            </a:extLst>
          </p:cNvPr>
          <p:cNvSpPr>
            <a:spLocks noGrp="1"/>
          </p:cNvSpPr>
          <p:nvPr>
            <p:ph idx="1"/>
          </p:nvPr>
        </p:nvSpPr>
        <p:spPr/>
        <p:txBody>
          <a:bodyPr vert="horz" lIns="91440" tIns="45720" rIns="91440" bIns="45720" rtlCol="0" anchor="t">
            <a:noAutofit/>
          </a:bodyPr>
          <a:lstStyle/>
          <a:p>
            <a:r>
              <a:rPr lang="en-US" sz="1600" b="1" dirty="0">
                <a:ea typeface="+mn-lt"/>
                <a:cs typeface="+mn-lt"/>
              </a:rPr>
              <a:t>Technical terms</a:t>
            </a:r>
            <a:r>
              <a:rPr lang="en-US" sz="1600" dirty="0">
                <a:ea typeface="+mn-lt"/>
                <a:cs typeface="+mn-lt"/>
              </a:rPr>
              <a:t>: algorithm, application, artificial intelligence, batch learning, bias, class-activation map, continuous learning, convolutional neural networks, deep learning, fine-tuning, locked algorithm, machine learning, neural networks, reliability, semi-supervised machine learning, supervised machine learning, training, training dataset, unsupervised machine learning, training, training dataset, unsupervised machine learning, test dataset</a:t>
            </a:r>
            <a:endParaRPr lang="en-US" sz="1600">
              <a:cs typeface="Calibri" panose="020F0502020204030204"/>
            </a:endParaRPr>
          </a:p>
          <a:p>
            <a:r>
              <a:rPr lang="en-US" sz="1600" b="1" dirty="0">
                <a:ea typeface="+mn-lt"/>
                <a:cs typeface="+mn-lt"/>
              </a:rPr>
              <a:t>Statistical terms</a:t>
            </a:r>
            <a:r>
              <a:rPr lang="en-US" sz="1600" dirty="0">
                <a:ea typeface="+mn-lt"/>
                <a:cs typeface="+mn-lt"/>
              </a:rPr>
              <a:t>: area under the receiver operating characteristic curve</a:t>
            </a:r>
            <a:endParaRPr lang="en-US" sz="1600">
              <a:cs typeface="Calibri"/>
            </a:endParaRPr>
          </a:p>
          <a:p>
            <a:r>
              <a:rPr lang="en-US" sz="1600" b="1" dirty="0">
                <a:ea typeface="+mn-lt"/>
                <a:cs typeface="+mn-lt"/>
              </a:rPr>
              <a:t>Evaluation terms</a:t>
            </a:r>
            <a:r>
              <a:rPr lang="en-US" sz="1600" dirty="0">
                <a:ea typeface="+mn-lt"/>
                <a:cs typeface="+mn-lt"/>
              </a:rPr>
              <a:t>: clinical data, clinical evaluation, clinical evidence, clinical investigation, clinical outcome, clinical outcome assessment, clinical performance, clinical trials, clinical validation, development environment, effectiveness, input data, intended use, output data, performance error, post-market clinical follow-up study, post-market surveillance, safety, scientific validity (valid clinical association), verification, validation</a:t>
            </a:r>
            <a:endParaRPr lang="en-US" sz="1600">
              <a:cs typeface="Calibri"/>
            </a:endParaRPr>
          </a:p>
          <a:p>
            <a:r>
              <a:rPr lang="en-US" sz="1600" b="1" dirty="0">
                <a:ea typeface="+mn-lt"/>
                <a:cs typeface="+mn-lt"/>
              </a:rPr>
              <a:t>Ethics terms</a:t>
            </a:r>
            <a:r>
              <a:rPr lang="en-US" sz="1600" dirty="0">
                <a:ea typeface="+mn-lt"/>
                <a:cs typeface="+mn-lt"/>
              </a:rPr>
              <a:t>: anonymization, automation bias, autonomy, beneficence, bias, bio-surveillance, black-box algorithm, confidentiality, control problem, co-regulation, data altruism, data colonialism, data portability, data protection laws, data triangulation, de-identification, digital divide, digital welfare state, ethics, </a:t>
            </a:r>
            <a:r>
              <a:rPr lang="en-US" sz="1600" dirty="0" err="1">
                <a:ea typeface="+mn-lt"/>
                <a:cs typeface="+mn-lt"/>
              </a:rPr>
              <a:t>explainability</a:t>
            </a:r>
            <a:r>
              <a:rPr lang="en-US" sz="1600" dirty="0">
                <a:ea typeface="+mn-lt"/>
                <a:cs typeface="+mn-lt"/>
              </a:rPr>
              <a:t>, fairness, federated data, human rights, human warranty, impact assessment, inclusiveness, informed consent, many hands problem, non-maleficence, peer disagreement, privacy, pseudo-anonymization, responsibility, responsiveness, sustainability, transparency</a:t>
            </a:r>
            <a:endParaRPr lang="en-US" sz="1600">
              <a:cs typeface="Calibri"/>
            </a:endParaRPr>
          </a:p>
          <a:p>
            <a:r>
              <a:rPr lang="en-US" sz="1600" b="1" dirty="0">
                <a:ea typeface="+mn-lt"/>
                <a:cs typeface="+mn-lt"/>
              </a:rPr>
              <a:t>Product terms</a:t>
            </a:r>
            <a:r>
              <a:rPr lang="en-US" sz="1600" dirty="0">
                <a:ea typeface="+mn-lt"/>
                <a:cs typeface="+mn-lt"/>
              </a:rPr>
              <a:t>: software as a medical device, total product life cycle</a:t>
            </a:r>
            <a:endParaRPr lang="en-US" sz="1600">
              <a:cs typeface="Calibri"/>
            </a:endParaRPr>
          </a:p>
          <a:p>
            <a:r>
              <a:rPr lang="en-US" sz="1600" b="1" dirty="0">
                <a:ea typeface="+mn-lt"/>
                <a:cs typeface="+mn-lt"/>
              </a:rPr>
              <a:t>Policy terms</a:t>
            </a:r>
            <a:r>
              <a:rPr lang="en-US" sz="1600" dirty="0">
                <a:ea typeface="+mn-lt"/>
                <a:cs typeface="+mn-lt"/>
              </a:rPr>
              <a:t>: high income countries, low-and lower-middle income countries, focus group, sustainable development goals</a:t>
            </a:r>
            <a:endParaRPr lang="en-US" sz="1600">
              <a:cs typeface="Calibri"/>
            </a:endParaRPr>
          </a:p>
        </p:txBody>
      </p:sp>
    </p:spTree>
    <p:extLst>
      <p:ext uri="{BB962C8B-B14F-4D97-AF65-F5344CB8AC3E}">
        <p14:creationId xmlns:p14="http://schemas.microsoft.com/office/powerpoint/2010/main" val="3152954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82C1D-C011-4390-974C-24900E1C70AA}"/>
              </a:ext>
            </a:extLst>
          </p:cNvPr>
          <p:cNvSpPr>
            <a:spLocks noGrp="1"/>
          </p:cNvSpPr>
          <p:nvPr>
            <p:ph type="title"/>
          </p:nvPr>
        </p:nvSpPr>
        <p:spPr/>
        <p:txBody>
          <a:bodyPr/>
          <a:lstStyle/>
          <a:p>
            <a:r>
              <a:rPr lang="en-US" dirty="0">
                <a:cs typeface="Calibri Light"/>
              </a:rPr>
              <a:t>New terms/definitions added by WG-RC</a:t>
            </a:r>
          </a:p>
        </p:txBody>
      </p:sp>
      <p:sp>
        <p:nvSpPr>
          <p:cNvPr id="3" name="Content Placeholder 2">
            <a:extLst>
              <a:ext uri="{FF2B5EF4-FFF2-40B4-BE49-F238E27FC236}">
                <a16:creationId xmlns:a16="http://schemas.microsoft.com/office/drawing/2014/main" id="{AA1D2AD1-275B-4DEB-9CDE-16EC5D325FAA}"/>
              </a:ext>
            </a:extLst>
          </p:cNvPr>
          <p:cNvSpPr>
            <a:spLocks noGrp="1"/>
          </p:cNvSpPr>
          <p:nvPr>
            <p:ph idx="1"/>
          </p:nvPr>
        </p:nvSpPr>
        <p:spPr/>
        <p:txBody>
          <a:bodyPr vert="horz" lIns="91440" tIns="45720" rIns="91440" bIns="45720" rtlCol="0" anchor="t">
            <a:noAutofit/>
          </a:bodyPr>
          <a:lstStyle/>
          <a:p>
            <a:pPr marL="0" indent="0">
              <a:buNone/>
            </a:pPr>
            <a:r>
              <a:rPr lang="en-US" sz="1600" b="1" dirty="0">
                <a:ea typeface="+mn-lt"/>
                <a:cs typeface="+mn-lt"/>
              </a:rPr>
              <a:t>Technical terms</a:t>
            </a:r>
            <a:r>
              <a:rPr lang="en-US" sz="1600" dirty="0">
                <a:ea typeface="+mn-lt"/>
                <a:cs typeface="+mn-lt"/>
              </a:rPr>
              <a:t>: </a:t>
            </a:r>
            <a:endParaRPr lang="en-US">
              <a:ea typeface="+mn-lt"/>
              <a:cs typeface="+mn-lt"/>
            </a:endParaRPr>
          </a:p>
          <a:p>
            <a:r>
              <a:rPr lang="en-US" sz="1600" b="1" dirty="0">
                <a:ea typeface="+mn-lt"/>
                <a:cs typeface="+mn-lt"/>
              </a:rPr>
              <a:t>Artificial intelligence </a:t>
            </a:r>
            <a:r>
              <a:rPr lang="en-US" sz="1600" dirty="0">
                <a:ea typeface="+mn-lt"/>
                <a:cs typeface="+mn-lt"/>
              </a:rPr>
              <a:t>[IMDRF 2021]: “a branch of computer science, statistics, and engineering that uses algorithms or models to perform tasks and exhibit behaviors such as learning, making decisions and making predictions. The subset of AI known as ML allows computer algorithms to learn through data, without being explicitly programmed, to perform a task.” </a:t>
            </a:r>
            <a:endParaRPr lang="en-US">
              <a:ea typeface="+mn-lt"/>
              <a:cs typeface="+mn-lt"/>
            </a:endParaRPr>
          </a:p>
          <a:p>
            <a:r>
              <a:rPr lang="en-US" sz="1600" b="1" dirty="0">
                <a:ea typeface="+mn-lt"/>
                <a:cs typeface="+mn-lt"/>
              </a:rPr>
              <a:t>AI System </a:t>
            </a:r>
            <a:r>
              <a:rPr lang="en-US" sz="1600" dirty="0">
                <a:ea typeface="+mn-lt"/>
                <a:cs typeface="+mn-lt"/>
              </a:rPr>
              <a:t>[own definition]: “any digital solution that is developed with an AI-based component being an essential part of it as a whole“. </a:t>
            </a:r>
            <a:endParaRPr lang="en-US">
              <a:ea typeface="+mn-lt"/>
              <a:cs typeface="+mn-lt"/>
            </a:endParaRPr>
          </a:p>
          <a:p>
            <a:r>
              <a:rPr lang="en-US" sz="1600" b="1" dirty="0">
                <a:ea typeface="+mn-lt"/>
                <a:cs typeface="+mn-lt"/>
              </a:rPr>
              <a:t>AI Technology </a:t>
            </a:r>
            <a:r>
              <a:rPr lang="en-US" sz="1600" dirty="0">
                <a:ea typeface="+mn-lt"/>
                <a:cs typeface="+mn-lt"/>
              </a:rPr>
              <a:t>[own definition]: “any AI technology (e.g. machine learning, deep learning, natural language processing, computer vision, </a:t>
            </a:r>
            <a:r>
              <a:rPr lang="en-US" sz="1600" dirty="0" err="1">
                <a:ea typeface="+mn-lt"/>
                <a:cs typeface="+mn-lt"/>
              </a:rPr>
              <a:t>etc</a:t>
            </a:r>
            <a:r>
              <a:rPr lang="en-US" sz="1600" dirty="0">
                <a:ea typeface="+mn-lt"/>
                <a:cs typeface="+mn-lt"/>
              </a:rPr>
              <a:t>) used to develop an AI system.“</a:t>
            </a:r>
            <a:endParaRPr lang="en-US">
              <a:cs typeface="Calibri"/>
            </a:endParaRPr>
          </a:p>
          <a:p>
            <a:pPr marL="0" indent="0">
              <a:buNone/>
            </a:pPr>
            <a:r>
              <a:rPr lang="en-US" sz="1600" b="1" dirty="0">
                <a:cs typeface="Calibri" panose="020F0502020204030204"/>
              </a:rPr>
              <a:t>Ethics terms: </a:t>
            </a:r>
            <a:endParaRPr lang="en-US" sz="1200" dirty="0">
              <a:ea typeface="+mn-lt"/>
              <a:cs typeface="+mn-lt"/>
            </a:endParaRPr>
          </a:p>
          <a:p>
            <a:r>
              <a:rPr lang="en-US" sz="1600" b="1" dirty="0">
                <a:ea typeface="+mn-lt"/>
                <a:cs typeface="+mn-lt"/>
              </a:rPr>
              <a:t>Data integrity</a:t>
            </a:r>
            <a:r>
              <a:rPr lang="en-US" sz="1600" dirty="0">
                <a:ea typeface="+mn-lt"/>
                <a:cs typeface="+mn-lt"/>
              </a:rPr>
              <a:t> [FDA]: “the completeness, consistency, and accuracy of data.”</a:t>
            </a:r>
            <a:endParaRPr lang="en-US" sz="1200" dirty="0">
              <a:ea typeface="+mn-lt"/>
              <a:cs typeface="+mn-lt"/>
            </a:endParaRPr>
          </a:p>
          <a:p>
            <a:r>
              <a:rPr lang="en-US" sz="1600" b="1" dirty="0">
                <a:ea typeface="+mn-lt"/>
                <a:cs typeface="+mn-lt"/>
              </a:rPr>
              <a:t>Trustworthiness </a:t>
            </a:r>
            <a:r>
              <a:rPr lang="en-US" sz="1600" dirty="0">
                <a:ea typeface="+mn-lt"/>
                <a:cs typeface="+mn-lt"/>
              </a:rPr>
              <a:t>[own definition]: “AI systems and technologies that meet stakeholder’s expectation in terms of bias, </a:t>
            </a:r>
            <a:r>
              <a:rPr lang="en-US" sz="1600" dirty="0" err="1">
                <a:ea typeface="+mn-lt"/>
                <a:cs typeface="+mn-lt"/>
              </a:rPr>
              <a:t>explainability</a:t>
            </a:r>
            <a:r>
              <a:rPr lang="en-US" sz="1600" dirty="0">
                <a:ea typeface="+mn-lt"/>
                <a:cs typeface="+mn-lt"/>
              </a:rPr>
              <a:t>, provenance and other desirable characteristics. Therefore, stakeholders involved in the development, deployment, or operation of such AI-based systems should be held accountable for their proper functioning.” </a:t>
            </a:r>
            <a:r>
              <a:rPr lang="en-US" sz="1600" b="1" dirty="0">
                <a:cs typeface="Calibri" panose="020F0502020204030204"/>
              </a:rPr>
              <a:t> </a:t>
            </a:r>
            <a:endParaRPr lang="en-US" sz="1200">
              <a:cs typeface="Calibri" panose="020F0502020204030204"/>
            </a:endParaRPr>
          </a:p>
        </p:txBody>
      </p:sp>
    </p:spTree>
    <p:extLst>
      <p:ext uri="{BB962C8B-B14F-4D97-AF65-F5344CB8AC3E}">
        <p14:creationId xmlns:p14="http://schemas.microsoft.com/office/powerpoint/2010/main" val="1519297982"/>
      </p:ext>
    </p:extLst>
  </p:cSld>
  <p:clrMapOvr>
    <a:masterClrMapping/>
  </p:clrMapOvr>
</p:sld>
</file>

<file path=ppt/theme/theme1.xml><?xml version="1.0" encoding="utf-8"?>
<a:theme xmlns:a="http://schemas.openxmlformats.org/drawingml/2006/main" name="Office 主题​​">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D863A2280E3F84C93CB7D95B3AE289B" ma:contentTypeVersion="2" ma:contentTypeDescription="Create a new document." ma:contentTypeScope="" ma:versionID="7e530ecd20c263b95f6042ee110165eb">
  <xsd:schema xmlns:xsd="http://www.w3.org/2001/XMLSchema" xmlns:xs="http://www.w3.org/2001/XMLSchema" xmlns:p="http://schemas.microsoft.com/office/2006/metadata/properties" xmlns:ns1="http://schemas.microsoft.com/sharepoint/v3" xmlns:ns2="1aaea1ea-72e4-4374-b05e-72e2f16fb7ae" targetNamespace="http://schemas.microsoft.com/office/2006/metadata/properties" ma:root="true" ma:fieldsID="55e75d33b50fbf3f19c1feb9a309975b" ns1:_="" ns2:_="">
    <xsd:import namespace="http://schemas.microsoft.com/sharepoint/v3"/>
    <xsd:import namespace="1aaea1ea-72e4-4374-b05e-72e2f16fb7ae"/>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aaea1ea-72e4-4374-b05e-72e2f16fb7ae"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D18D186C-0CAB-4550-8212-96A76C2B0474}"/>
</file>

<file path=customXml/itemProps2.xml><?xml version="1.0" encoding="utf-8"?>
<ds:datastoreItem xmlns:ds="http://schemas.openxmlformats.org/officeDocument/2006/customXml" ds:itemID="{263EDF69-883F-4630-8D5D-47FF3AA110B2}"/>
</file>

<file path=customXml/itemProps3.xml><?xml version="1.0" encoding="utf-8"?>
<ds:datastoreItem xmlns:ds="http://schemas.openxmlformats.org/officeDocument/2006/customXml" ds:itemID="{8D757891-533E-4B08-9CC2-432445C0232A}"/>
</file>

<file path=docProps/app.xml><?xml version="1.0" encoding="utf-8"?>
<Properties xmlns="http://schemas.openxmlformats.org/officeDocument/2006/extended-properties" xmlns:vt="http://schemas.openxmlformats.org/officeDocument/2006/docPropsVTypes">
  <Template>Office Theme</Template>
  <TotalTime>1774</TotalTime>
  <Words>767</Words>
  <Application>Microsoft Office PowerPoint</Application>
  <PresentationFormat>Widescreen</PresentationFormat>
  <Paragraphs>79</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等线</vt:lpstr>
      <vt:lpstr>Arial</vt:lpstr>
      <vt:lpstr>Avenir Next LT Pro</vt:lpstr>
      <vt:lpstr>Calibri</vt:lpstr>
      <vt:lpstr>Calibri Light</vt:lpstr>
      <vt:lpstr>Office 主题​​</vt:lpstr>
      <vt:lpstr>PowerPoint Presentation</vt:lpstr>
      <vt:lpstr>Establish glossary with agreed AI for health terminology</vt:lpstr>
      <vt:lpstr>PowerPoint Presentation</vt:lpstr>
      <vt:lpstr>Terms &amp; definitions grouped in 7 categories</vt:lpstr>
      <vt:lpstr>PowerPoint Presentation</vt:lpstr>
      <vt:lpstr>Corresponding bibliographical references</vt:lpstr>
      <vt:lpstr>PowerPoint Presentation</vt:lpstr>
      <vt:lpstr>Initial term collection as seed</vt:lpstr>
      <vt:lpstr>New terms/definitions added by WG-RC</vt:lpstr>
      <vt:lpstr>Outline next steps to publish deliverable DEL0.1: Common unified terms in AI4H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DEL0.1 Update: Common unified terms in artificial intelligence for health - Att.1 Presentation</dc:title>
  <dc:creator>Campos, Simao</dc:creator>
  <cp:lastModifiedBy>Dabiri, Ayda</cp:lastModifiedBy>
  <cp:revision>72</cp:revision>
  <cp:lastPrinted>2019-04-04T08:49:31Z</cp:lastPrinted>
  <dcterms:created xsi:type="dcterms:W3CDTF">2019-03-31T15:53:06Z</dcterms:created>
  <dcterms:modified xsi:type="dcterms:W3CDTF">2022-03-01T14:32:54Z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0x0101002D863A2280E3F84C93CB7D95B3AE289B</vt:lpwstr>
  </property>
</Properties>
</file>