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5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B5D8F-C27C-47B7-A824-6A9D107C3990}" v="6" dt="2022-02-16T09:46:13.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8" d="100"/>
          <a:sy n="68" d="100"/>
        </p:scale>
        <p:origin x="653" y="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62C6CFDA-DA37-43FE-BD99-6C0A14F0B21F}"/>
  </pc:docChgLst>
  <pc:docChgLst>
    <pc:chgData name="Dabiri, Ayda" userId="b37f3988-c176-4be8-807a-107e80ddceeb" providerId="ADAL" clId="{06CB5D8F-C27C-47B7-A824-6A9D107C3990}"/>
    <pc:docChg chg="custSel modSld">
      <pc:chgData name="Dabiri, Ayda" userId="b37f3988-c176-4be8-807a-107e80ddceeb" providerId="ADAL" clId="{06CB5D8F-C27C-47B7-A824-6A9D107C3990}" dt="2022-02-16T09:46:15.757" v="130" actId="207"/>
      <pc:docMkLst>
        <pc:docMk/>
      </pc:docMkLst>
      <pc:sldChg chg="modSp">
        <pc:chgData name="Dabiri, Ayda" userId="b37f3988-c176-4be8-807a-107e80ddceeb" providerId="ADAL" clId="{06CB5D8F-C27C-47B7-A824-6A9D107C3990}" dt="2022-02-16T09:46:15.757" v="130" actId="207"/>
        <pc:sldMkLst>
          <pc:docMk/>
          <pc:sldMk cId="2383934936" sldId="256"/>
        </pc:sldMkLst>
        <pc:spChg chg="mod">
          <ac:chgData name="Dabiri, Ayda" userId="b37f3988-c176-4be8-807a-107e80ddceeb" providerId="ADAL" clId="{06CB5D8F-C27C-47B7-A824-6A9D107C3990}" dt="2022-02-16T09:45:41.360" v="94" actId="20577"/>
          <ac:spMkLst>
            <pc:docMk/>
            <pc:sldMk cId="2383934936" sldId="256"/>
            <ac:spMk id="9" creationId="{8C7CA0D1-8B49-4675-8A5E-57C7F64475C1}"/>
          </ac:spMkLst>
        </pc:spChg>
        <pc:graphicFrameChg chg="mod modGraphic">
          <ac:chgData name="Dabiri, Ayda" userId="b37f3988-c176-4be8-807a-107e80ddceeb" providerId="ADAL" clId="{06CB5D8F-C27C-47B7-A824-6A9D107C3990}" dt="2022-02-16T09:46:15.757" v="130" actId="207"/>
          <ac:graphicFrameMkLst>
            <pc:docMk/>
            <pc:sldMk cId="2383934936" sldId="256"/>
            <ac:graphicFrameMk id="14" creationId="{F23ADA95-2EB2-45F5-AA21-8B52FA9A9E11}"/>
          </ac:graphicFrameMkLst>
        </pc:graphicFrameChg>
      </pc:sldChg>
      <pc:sldChg chg="modSp">
        <pc:chgData name="Dabiri, Ayda" userId="b37f3988-c176-4be8-807a-107e80ddceeb" providerId="ADAL" clId="{06CB5D8F-C27C-47B7-A824-6A9D107C3990}" dt="2022-02-16T09:42:55.571" v="0" actId="27636"/>
        <pc:sldMkLst>
          <pc:docMk/>
          <pc:sldMk cId="0" sldId="258"/>
        </pc:sldMkLst>
        <pc:spChg chg="mod">
          <ac:chgData name="Dabiri, Ayda" userId="b37f3988-c176-4be8-807a-107e80ddceeb" providerId="ADAL" clId="{06CB5D8F-C27C-47B7-A824-6A9D107C3990}" dt="2022-02-16T09:42:55.571" v="0" actId="27636"/>
          <ac:spMkLst>
            <pc:docMk/>
            <pc:sldMk cId="0" sldId="258"/>
            <ac:spMk id="63" creationId="{00000000-0000-0000-0000-000000000000}"/>
          </ac:spMkLst>
        </pc:spChg>
      </pc:sldChg>
      <pc:sldChg chg="modSp">
        <pc:chgData name="Dabiri, Ayda" userId="b37f3988-c176-4be8-807a-107e80ddceeb" providerId="ADAL" clId="{06CB5D8F-C27C-47B7-A824-6A9D107C3990}" dt="2022-02-16T09:42:55.585" v="1" actId="27636"/>
        <pc:sldMkLst>
          <pc:docMk/>
          <pc:sldMk cId="0" sldId="259"/>
        </pc:sldMkLst>
        <pc:spChg chg="mod">
          <ac:chgData name="Dabiri, Ayda" userId="b37f3988-c176-4be8-807a-107e80ddceeb" providerId="ADAL" clId="{06CB5D8F-C27C-47B7-A824-6A9D107C3990}" dt="2022-02-16T09:42:55.585" v="1" actId="27636"/>
          <ac:spMkLst>
            <pc:docMk/>
            <pc:sldMk cId="0" sldId="259"/>
            <ac:spMk id="69" creationId="{00000000-0000-0000-0000-000000000000}"/>
          </ac:spMkLst>
        </pc:spChg>
      </pc:sldChg>
      <pc:sldChg chg="modSp">
        <pc:chgData name="Dabiri, Ayda" userId="b37f3988-c176-4be8-807a-107e80ddceeb" providerId="ADAL" clId="{06CB5D8F-C27C-47B7-A824-6A9D107C3990}" dt="2022-02-16T09:42:55.594" v="2" actId="27636"/>
        <pc:sldMkLst>
          <pc:docMk/>
          <pc:sldMk cId="0" sldId="260"/>
        </pc:sldMkLst>
        <pc:spChg chg="mod">
          <ac:chgData name="Dabiri, Ayda" userId="b37f3988-c176-4be8-807a-107e80ddceeb" providerId="ADAL" clId="{06CB5D8F-C27C-47B7-A824-6A9D107C3990}" dt="2022-02-16T09:42:55.594" v="2" actId="27636"/>
          <ac:spMkLst>
            <pc:docMk/>
            <pc:sldMk cId="0" sldId="260"/>
            <ac:spMk id="76" creationId="{00000000-0000-0000-0000-000000000000}"/>
          </ac:spMkLst>
        </pc:spChg>
      </pc:sldChg>
      <pc:sldChg chg="modSp">
        <pc:chgData name="Dabiri, Ayda" userId="b37f3988-c176-4be8-807a-107e80ddceeb" providerId="ADAL" clId="{06CB5D8F-C27C-47B7-A824-6A9D107C3990}" dt="2022-02-16T09:42:55.602" v="3" actId="27636"/>
        <pc:sldMkLst>
          <pc:docMk/>
          <pc:sldMk cId="0" sldId="261"/>
        </pc:sldMkLst>
        <pc:spChg chg="mod">
          <ac:chgData name="Dabiri, Ayda" userId="b37f3988-c176-4be8-807a-107e80ddceeb" providerId="ADAL" clId="{06CB5D8F-C27C-47B7-A824-6A9D107C3990}" dt="2022-02-16T09:42:55.602" v="3" actId="27636"/>
          <ac:spMkLst>
            <pc:docMk/>
            <pc:sldMk cId="0" sldId="261"/>
            <ac:spMk id="88" creationId="{00000000-0000-0000-0000-000000000000}"/>
          </ac:spMkLst>
        </pc:spChg>
      </pc:sldChg>
      <pc:sldChg chg="modSp">
        <pc:chgData name="Dabiri, Ayda" userId="b37f3988-c176-4be8-807a-107e80ddceeb" providerId="ADAL" clId="{06CB5D8F-C27C-47B7-A824-6A9D107C3990}" dt="2022-02-16T09:42:55.611" v="4" actId="27636"/>
        <pc:sldMkLst>
          <pc:docMk/>
          <pc:sldMk cId="0" sldId="262"/>
        </pc:sldMkLst>
        <pc:spChg chg="mod">
          <ac:chgData name="Dabiri, Ayda" userId="b37f3988-c176-4be8-807a-107e80ddceeb" providerId="ADAL" clId="{06CB5D8F-C27C-47B7-A824-6A9D107C3990}" dt="2022-02-16T09:42:55.611" v="4" actId="27636"/>
          <ac:spMkLst>
            <pc:docMk/>
            <pc:sldMk cId="0" sldId="262"/>
            <ac:spMk id="106" creationId="{00000000-0000-0000-0000-000000000000}"/>
          </ac:spMkLst>
        </pc:spChg>
      </pc:sldChg>
      <pc:sldChg chg="modSp">
        <pc:chgData name="Dabiri, Ayda" userId="b37f3988-c176-4be8-807a-107e80ddceeb" providerId="ADAL" clId="{06CB5D8F-C27C-47B7-A824-6A9D107C3990}" dt="2022-02-16T09:42:55.619" v="5" actId="27636"/>
        <pc:sldMkLst>
          <pc:docMk/>
          <pc:sldMk cId="0" sldId="263"/>
        </pc:sldMkLst>
        <pc:spChg chg="mod">
          <ac:chgData name="Dabiri, Ayda" userId="b37f3988-c176-4be8-807a-107e80ddceeb" providerId="ADAL" clId="{06CB5D8F-C27C-47B7-A824-6A9D107C3990}" dt="2022-02-16T09:42:55.619" v="5" actId="27636"/>
          <ac:spMkLst>
            <pc:docMk/>
            <pc:sldMk cId="0" sldId="263"/>
            <ac:spMk id="124" creationId="{00000000-0000-0000-0000-000000000000}"/>
          </ac:spMkLst>
        </pc:spChg>
      </pc:sldChg>
      <pc:sldChg chg="modSp">
        <pc:chgData name="Dabiri, Ayda" userId="b37f3988-c176-4be8-807a-107e80ddceeb" providerId="ADAL" clId="{06CB5D8F-C27C-47B7-A824-6A9D107C3990}" dt="2022-02-16T09:42:55.628" v="6" actId="27636"/>
        <pc:sldMkLst>
          <pc:docMk/>
          <pc:sldMk cId="0" sldId="264"/>
        </pc:sldMkLst>
        <pc:spChg chg="mod">
          <ac:chgData name="Dabiri, Ayda" userId="b37f3988-c176-4be8-807a-107e80ddceeb" providerId="ADAL" clId="{06CB5D8F-C27C-47B7-A824-6A9D107C3990}" dt="2022-02-16T09:42:55.628" v="6" actId="27636"/>
          <ac:spMkLst>
            <pc:docMk/>
            <pc:sldMk cId="0" sldId="264"/>
            <ac:spMk id="149" creationId="{00000000-0000-0000-0000-000000000000}"/>
          </ac:spMkLst>
        </pc:spChg>
      </pc:sldChg>
      <pc:sldChg chg="modSp">
        <pc:chgData name="Dabiri, Ayda" userId="b37f3988-c176-4be8-807a-107e80ddceeb" providerId="ADAL" clId="{06CB5D8F-C27C-47B7-A824-6A9D107C3990}" dt="2022-02-16T09:42:55.635" v="7" actId="27636"/>
        <pc:sldMkLst>
          <pc:docMk/>
          <pc:sldMk cId="0" sldId="265"/>
        </pc:sldMkLst>
        <pc:spChg chg="mod">
          <ac:chgData name="Dabiri, Ayda" userId="b37f3988-c176-4be8-807a-107e80ddceeb" providerId="ADAL" clId="{06CB5D8F-C27C-47B7-A824-6A9D107C3990}" dt="2022-02-16T09:42:55.635" v="7" actId="27636"/>
          <ac:spMkLst>
            <pc:docMk/>
            <pc:sldMk cId="0" sldId="265"/>
            <ac:spMk id="154" creationId="{00000000-0000-0000-0000-000000000000}"/>
          </ac:spMkLst>
        </pc:spChg>
      </pc:sldChg>
      <pc:sldChg chg="modSp">
        <pc:chgData name="Dabiri, Ayda" userId="b37f3988-c176-4be8-807a-107e80ddceeb" providerId="ADAL" clId="{06CB5D8F-C27C-47B7-A824-6A9D107C3990}" dt="2022-02-16T09:42:55.645" v="8" actId="27636"/>
        <pc:sldMkLst>
          <pc:docMk/>
          <pc:sldMk cId="0" sldId="266"/>
        </pc:sldMkLst>
        <pc:spChg chg="mod">
          <ac:chgData name="Dabiri, Ayda" userId="b37f3988-c176-4be8-807a-107e80ddceeb" providerId="ADAL" clId="{06CB5D8F-C27C-47B7-A824-6A9D107C3990}" dt="2022-02-16T09:42:55.645" v="8" actId="27636"/>
          <ac:spMkLst>
            <pc:docMk/>
            <pc:sldMk cId="0" sldId="266"/>
            <ac:spMk id="199" creationId="{00000000-0000-0000-0000-000000000000}"/>
          </ac:spMkLst>
        </pc:spChg>
      </pc:sldChg>
      <pc:sldChg chg="modSp">
        <pc:chgData name="Dabiri, Ayda" userId="b37f3988-c176-4be8-807a-107e80ddceeb" providerId="ADAL" clId="{06CB5D8F-C27C-47B7-A824-6A9D107C3990}" dt="2022-02-16T09:42:55.652" v="9" actId="27636"/>
        <pc:sldMkLst>
          <pc:docMk/>
          <pc:sldMk cId="0" sldId="267"/>
        </pc:sldMkLst>
        <pc:spChg chg="mod">
          <ac:chgData name="Dabiri, Ayda" userId="b37f3988-c176-4be8-807a-107e80ddceeb" providerId="ADAL" clId="{06CB5D8F-C27C-47B7-A824-6A9D107C3990}" dt="2022-02-16T09:42:55.652" v="9" actId="27636"/>
          <ac:spMkLst>
            <pc:docMk/>
            <pc:sldMk cId="0" sldId="267"/>
            <ac:spMk id="245" creationId="{00000000-0000-0000-0000-000000000000}"/>
          </ac:spMkLst>
        </pc:spChg>
      </pc:sldChg>
      <pc:sldChg chg="modSp">
        <pc:chgData name="Dabiri, Ayda" userId="b37f3988-c176-4be8-807a-107e80ddceeb" providerId="ADAL" clId="{06CB5D8F-C27C-47B7-A824-6A9D107C3990}" dt="2022-02-16T09:42:55.662" v="10" actId="27636"/>
        <pc:sldMkLst>
          <pc:docMk/>
          <pc:sldMk cId="0" sldId="268"/>
        </pc:sldMkLst>
        <pc:spChg chg="mod">
          <ac:chgData name="Dabiri, Ayda" userId="b37f3988-c176-4be8-807a-107e80ddceeb" providerId="ADAL" clId="{06CB5D8F-C27C-47B7-A824-6A9D107C3990}" dt="2022-02-16T09:42:55.662" v="10" actId="27636"/>
          <ac:spMkLst>
            <pc:docMk/>
            <pc:sldMk cId="0" sldId="268"/>
            <ac:spMk id="251" creationId="{00000000-0000-0000-0000-000000000000}"/>
          </ac:spMkLst>
        </pc:spChg>
      </pc:sldChg>
      <pc:sldChg chg="modSp">
        <pc:chgData name="Dabiri, Ayda" userId="b37f3988-c176-4be8-807a-107e80ddceeb" providerId="ADAL" clId="{06CB5D8F-C27C-47B7-A824-6A9D107C3990}" dt="2022-02-16T09:42:55.668" v="11" actId="27636"/>
        <pc:sldMkLst>
          <pc:docMk/>
          <pc:sldMk cId="0" sldId="269"/>
        </pc:sldMkLst>
        <pc:spChg chg="mod">
          <ac:chgData name="Dabiri, Ayda" userId="b37f3988-c176-4be8-807a-107e80ddceeb" providerId="ADAL" clId="{06CB5D8F-C27C-47B7-A824-6A9D107C3990}" dt="2022-02-16T09:42:55.668" v="11" actId="27636"/>
          <ac:spMkLst>
            <pc:docMk/>
            <pc:sldMk cId="0" sldId="269"/>
            <ac:spMk id="257" creationId="{00000000-0000-0000-0000-000000000000}"/>
          </ac:spMkLst>
        </pc:spChg>
      </pc:sldChg>
      <pc:sldChg chg="modSp">
        <pc:chgData name="Dabiri, Ayda" userId="b37f3988-c176-4be8-807a-107e80ddceeb" providerId="ADAL" clId="{06CB5D8F-C27C-47B7-A824-6A9D107C3990}" dt="2022-02-16T09:42:55.678" v="12" actId="27636"/>
        <pc:sldMkLst>
          <pc:docMk/>
          <pc:sldMk cId="0" sldId="270"/>
        </pc:sldMkLst>
        <pc:spChg chg="mod">
          <ac:chgData name="Dabiri, Ayda" userId="b37f3988-c176-4be8-807a-107e80ddceeb" providerId="ADAL" clId="{06CB5D8F-C27C-47B7-A824-6A9D107C3990}" dt="2022-02-16T09:42:55.678" v="12" actId="27636"/>
          <ac:spMkLst>
            <pc:docMk/>
            <pc:sldMk cId="0" sldId="270"/>
            <ac:spMk id="263" creationId="{00000000-0000-0000-0000-000000000000}"/>
          </ac:spMkLst>
        </pc:spChg>
      </pc:sldChg>
      <pc:sldChg chg="modSp">
        <pc:chgData name="Dabiri, Ayda" userId="b37f3988-c176-4be8-807a-107e80ddceeb" providerId="ADAL" clId="{06CB5D8F-C27C-47B7-A824-6A9D107C3990}" dt="2022-02-16T09:42:55.685" v="13" actId="27636"/>
        <pc:sldMkLst>
          <pc:docMk/>
          <pc:sldMk cId="0" sldId="271"/>
        </pc:sldMkLst>
        <pc:spChg chg="mod">
          <ac:chgData name="Dabiri, Ayda" userId="b37f3988-c176-4be8-807a-107e80ddceeb" providerId="ADAL" clId="{06CB5D8F-C27C-47B7-A824-6A9D107C3990}" dt="2022-02-16T09:42:55.685" v="13" actId="27636"/>
          <ac:spMkLst>
            <pc:docMk/>
            <pc:sldMk cId="0" sldId="271"/>
            <ac:spMk id="271" creationId="{00000000-0000-0000-0000-000000000000}"/>
          </ac:spMkLst>
        </pc:spChg>
      </pc:sldChg>
      <pc:sldChg chg="modSp">
        <pc:chgData name="Dabiri, Ayda" userId="b37f3988-c176-4be8-807a-107e80ddceeb" providerId="ADAL" clId="{06CB5D8F-C27C-47B7-A824-6A9D107C3990}" dt="2022-02-16T09:42:55.696" v="14" actId="27636"/>
        <pc:sldMkLst>
          <pc:docMk/>
          <pc:sldMk cId="0" sldId="272"/>
        </pc:sldMkLst>
        <pc:spChg chg="mod">
          <ac:chgData name="Dabiri, Ayda" userId="b37f3988-c176-4be8-807a-107e80ddceeb" providerId="ADAL" clId="{06CB5D8F-C27C-47B7-A824-6A9D107C3990}" dt="2022-02-16T09:42:55.696" v="14" actId="27636"/>
          <ac:spMkLst>
            <pc:docMk/>
            <pc:sldMk cId="0" sldId="272"/>
            <ac:spMk id="281" creationId="{00000000-0000-0000-0000-000000000000}"/>
          </ac:spMkLst>
        </pc:spChg>
      </pc:sldChg>
      <pc:sldChg chg="modSp">
        <pc:chgData name="Dabiri, Ayda" userId="b37f3988-c176-4be8-807a-107e80ddceeb" providerId="ADAL" clId="{06CB5D8F-C27C-47B7-A824-6A9D107C3990}" dt="2022-02-16T09:42:55.701" v="15" actId="27636"/>
        <pc:sldMkLst>
          <pc:docMk/>
          <pc:sldMk cId="0" sldId="273"/>
        </pc:sldMkLst>
        <pc:spChg chg="mod">
          <ac:chgData name="Dabiri, Ayda" userId="b37f3988-c176-4be8-807a-107e80ddceeb" providerId="ADAL" clId="{06CB5D8F-C27C-47B7-A824-6A9D107C3990}" dt="2022-02-16T09:42:55.701" v="15" actId="27636"/>
          <ac:spMkLst>
            <pc:docMk/>
            <pc:sldMk cId="0" sldId="273"/>
            <ac:spMk id="287" creationId="{00000000-0000-0000-0000-000000000000}"/>
          </ac:spMkLst>
        </pc:spChg>
      </pc:sldChg>
      <pc:sldChg chg="modSp">
        <pc:chgData name="Dabiri, Ayda" userId="b37f3988-c176-4be8-807a-107e80ddceeb" providerId="ADAL" clId="{06CB5D8F-C27C-47B7-A824-6A9D107C3990}" dt="2022-02-16T09:42:55.718" v="16" actId="27636"/>
        <pc:sldMkLst>
          <pc:docMk/>
          <pc:sldMk cId="0" sldId="274"/>
        </pc:sldMkLst>
        <pc:spChg chg="mod">
          <ac:chgData name="Dabiri, Ayda" userId="b37f3988-c176-4be8-807a-107e80ddceeb" providerId="ADAL" clId="{06CB5D8F-C27C-47B7-A824-6A9D107C3990}" dt="2022-02-16T09:42:55.718" v="16" actId="27636"/>
          <ac:spMkLst>
            <pc:docMk/>
            <pc:sldMk cId="0" sldId="274"/>
            <ac:spMk id="293" creationId="{00000000-0000-0000-0000-000000000000}"/>
          </ac:spMkLst>
        </pc:spChg>
      </pc:sldChg>
      <pc:sldChg chg="modSp">
        <pc:chgData name="Dabiri, Ayda" userId="b37f3988-c176-4be8-807a-107e80ddceeb" providerId="ADAL" clId="{06CB5D8F-C27C-47B7-A824-6A9D107C3990}" dt="2022-02-16T09:42:55.728" v="17" actId="27636"/>
        <pc:sldMkLst>
          <pc:docMk/>
          <pc:sldMk cId="0" sldId="275"/>
        </pc:sldMkLst>
        <pc:spChg chg="mod">
          <ac:chgData name="Dabiri, Ayda" userId="b37f3988-c176-4be8-807a-107e80ddceeb" providerId="ADAL" clId="{06CB5D8F-C27C-47B7-A824-6A9D107C3990}" dt="2022-02-16T09:42:55.728" v="17" actId="27636"/>
          <ac:spMkLst>
            <pc:docMk/>
            <pc:sldMk cId="0" sldId="275"/>
            <ac:spMk id="299" creationId="{00000000-0000-0000-0000-000000000000}"/>
          </ac:spMkLst>
        </pc:spChg>
      </pc:sldChg>
      <pc:sldChg chg="modSp">
        <pc:chgData name="Dabiri, Ayda" userId="b37f3988-c176-4be8-807a-107e80ddceeb" providerId="ADAL" clId="{06CB5D8F-C27C-47B7-A824-6A9D107C3990}" dt="2022-02-16T09:42:55.734" v="18" actId="27636"/>
        <pc:sldMkLst>
          <pc:docMk/>
          <pc:sldMk cId="0" sldId="276"/>
        </pc:sldMkLst>
        <pc:spChg chg="mod">
          <ac:chgData name="Dabiri, Ayda" userId="b37f3988-c176-4be8-807a-107e80ddceeb" providerId="ADAL" clId="{06CB5D8F-C27C-47B7-A824-6A9D107C3990}" dt="2022-02-16T09:42:55.734" v="18" actId="27636"/>
          <ac:spMkLst>
            <pc:docMk/>
            <pc:sldMk cId="0" sldId="276"/>
            <ac:spMk id="346" creationId="{00000000-0000-0000-0000-000000000000}"/>
          </ac:spMkLst>
        </pc:spChg>
      </pc:sldChg>
      <pc:sldChg chg="modSp">
        <pc:chgData name="Dabiri, Ayda" userId="b37f3988-c176-4be8-807a-107e80ddceeb" providerId="ADAL" clId="{06CB5D8F-C27C-47B7-A824-6A9D107C3990}" dt="2022-02-16T09:42:55.743" v="19" actId="27636"/>
        <pc:sldMkLst>
          <pc:docMk/>
          <pc:sldMk cId="0" sldId="277"/>
        </pc:sldMkLst>
        <pc:spChg chg="mod">
          <ac:chgData name="Dabiri, Ayda" userId="b37f3988-c176-4be8-807a-107e80ddceeb" providerId="ADAL" clId="{06CB5D8F-C27C-47B7-A824-6A9D107C3990}" dt="2022-02-16T09:42:55.743" v="19" actId="27636"/>
          <ac:spMkLst>
            <pc:docMk/>
            <pc:sldMk cId="0" sldId="277"/>
            <ac:spMk id="399" creationId="{00000000-0000-0000-0000-000000000000}"/>
          </ac:spMkLst>
        </pc:spChg>
      </pc:sldChg>
      <pc:sldChg chg="modSp">
        <pc:chgData name="Dabiri, Ayda" userId="b37f3988-c176-4be8-807a-107e80ddceeb" providerId="ADAL" clId="{06CB5D8F-C27C-47B7-A824-6A9D107C3990}" dt="2022-02-16T09:42:55.752" v="20" actId="27636"/>
        <pc:sldMkLst>
          <pc:docMk/>
          <pc:sldMk cId="0" sldId="278"/>
        </pc:sldMkLst>
        <pc:spChg chg="mod">
          <ac:chgData name="Dabiri, Ayda" userId="b37f3988-c176-4be8-807a-107e80ddceeb" providerId="ADAL" clId="{06CB5D8F-C27C-47B7-A824-6A9D107C3990}" dt="2022-02-16T09:42:55.752" v="20" actId="27636"/>
          <ac:spMkLst>
            <pc:docMk/>
            <pc:sldMk cId="0" sldId="278"/>
            <ac:spMk id="449" creationId="{00000000-0000-0000-0000-000000000000}"/>
          </ac:spMkLst>
        </pc:spChg>
      </pc:sldChg>
      <pc:sldChg chg="modSp">
        <pc:chgData name="Dabiri, Ayda" userId="b37f3988-c176-4be8-807a-107e80ddceeb" providerId="ADAL" clId="{06CB5D8F-C27C-47B7-A824-6A9D107C3990}" dt="2022-02-16T09:42:55.761" v="21" actId="27636"/>
        <pc:sldMkLst>
          <pc:docMk/>
          <pc:sldMk cId="0" sldId="279"/>
        </pc:sldMkLst>
        <pc:spChg chg="mod">
          <ac:chgData name="Dabiri, Ayda" userId="b37f3988-c176-4be8-807a-107e80ddceeb" providerId="ADAL" clId="{06CB5D8F-C27C-47B7-A824-6A9D107C3990}" dt="2022-02-16T09:42:55.761" v="21" actId="27636"/>
          <ac:spMkLst>
            <pc:docMk/>
            <pc:sldMk cId="0" sldId="279"/>
            <ac:spMk id="502" creationId="{00000000-0000-0000-0000-000000000000}"/>
          </ac:spMkLst>
        </pc:spChg>
      </pc:sldChg>
      <pc:sldChg chg="modSp">
        <pc:chgData name="Dabiri, Ayda" userId="b37f3988-c176-4be8-807a-107e80ddceeb" providerId="ADAL" clId="{06CB5D8F-C27C-47B7-A824-6A9D107C3990}" dt="2022-02-16T09:42:55.770" v="22" actId="27636"/>
        <pc:sldMkLst>
          <pc:docMk/>
          <pc:sldMk cId="0" sldId="280"/>
        </pc:sldMkLst>
        <pc:spChg chg="mod">
          <ac:chgData name="Dabiri, Ayda" userId="b37f3988-c176-4be8-807a-107e80ddceeb" providerId="ADAL" clId="{06CB5D8F-C27C-47B7-A824-6A9D107C3990}" dt="2022-02-16T09:42:55.770" v="22" actId="27636"/>
          <ac:spMkLst>
            <pc:docMk/>
            <pc:sldMk cId="0" sldId="280"/>
            <ac:spMk id="597" creationId="{00000000-0000-0000-0000-000000000000}"/>
          </ac:spMkLst>
        </pc:spChg>
      </pc:sldChg>
      <pc:sldChg chg="modSp">
        <pc:chgData name="Dabiri, Ayda" userId="b37f3988-c176-4be8-807a-107e80ddceeb" providerId="ADAL" clId="{06CB5D8F-C27C-47B7-A824-6A9D107C3990}" dt="2022-02-16T09:42:55.780" v="23" actId="27636"/>
        <pc:sldMkLst>
          <pc:docMk/>
          <pc:sldMk cId="0" sldId="281"/>
        </pc:sldMkLst>
        <pc:spChg chg="mod">
          <ac:chgData name="Dabiri, Ayda" userId="b37f3988-c176-4be8-807a-107e80ddceeb" providerId="ADAL" clId="{06CB5D8F-C27C-47B7-A824-6A9D107C3990}" dt="2022-02-16T09:42:55.780" v="23" actId="27636"/>
          <ac:spMkLst>
            <pc:docMk/>
            <pc:sldMk cId="0" sldId="281"/>
            <ac:spMk id="694" creationId="{00000000-0000-0000-0000-000000000000}"/>
          </ac:spMkLst>
        </pc:spChg>
      </pc:sldChg>
      <pc:sldChg chg="modSp">
        <pc:chgData name="Dabiri, Ayda" userId="b37f3988-c176-4be8-807a-107e80ddceeb" providerId="ADAL" clId="{06CB5D8F-C27C-47B7-A824-6A9D107C3990}" dt="2022-02-16T09:42:55.787" v="24" actId="27636"/>
        <pc:sldMkLst>
          <pc:docMk/>
          <pc:sldMk cId="0" sldId="282"/>
        </pc:sldMkLst>
        <pc:spChg chg="mod">
          <ac:chgData name="Dabiri, Ayda" userId="b37f3988-c176-4be8-807a-107e80ddceeb" providerId="ADAL" clId="{06CB5D8F-C27C-47B7-A824-6A9D107C3990}" dt="2022-02-16T09:42:55.787" v="24" actId="27636"/>
          <ac:spMkLst>
            <pc:docMk/>
            <pc:sldMk cId="0" sldId="282"/>
            <ac:spMk id="792" creationId="{00000000-0000-0000-0000-000000000000}"/>
          </ac:spMkLst>
        </pc:spChg>
      </pc:sldChg>
      <pc:sldChg chg="modSp">
        <pc:chgData name="Dabiri, Ayda" userId="b37f3988-c176-4be8-807a-107e80ddceeb" providerId="ADAL" clId="{06CB5D8F-C27C-47B7-A824-6A9D107C3990}" dt="2022-02-16T09:42:55.798" v="25" actId="27636"/>
        <pc:sldMkLst>
          <pc:docMk/>
          <pc:sldMk cId="0" sldId="283"/>
        </pc:sldMkLst>
        <pc:spChg chg="mod">
          <ac:chgData name="Dabiri, Ayda" userId="b37f3988-c176-4be8-807a-107e80ddceeb" providerId="ADAL" clId="{06CB5D8F-C27C-47B7-A824-6A9D107C3990}" dt="2022-02-16T09:42:55.798" v="25" actId="27636"/>
          <ac:spMkLst>
            <pc:docMk/>
            <pc:sldMk cId="0" sldId="283"/>
            <ac:spMk id="799" creationId="{00000000-0000-0000-0000-000000000000}"/>
          </ac:spMkLst>
        </pc:spChg>
      </pc:sldChg>
      <pc:sldChg chg="modSp">
        <pc:chgData name="Dabiri, Ayda" userId="b37f3988-c176-4be8-807a-107e80ddceeb" providerId="ADAL" clId="{06CB5D8F-C27C-47B7-A824-6A9D107C3990}" dt="2022-02-16T09:42:55.804" v="26" actId="27636"/>
        <pc:sldMkLst>
          <pc:docMk/>
          <pc:sldMk cId="0" sldId="284"/>
        </pc:sldMkLst>
        <pc:spChg chg="mod">
          <ac:chgData name="Dabiri, Ayda" userId="b37f3988-c176-4be8-807a-107e80ddceeb" providerId="ADAL" clId="{06CB5D8F-C27C-47B7-A824-6A9D107C3990}" dt="2022-02-16T09:42:55.804" v="26" actId="27636"/>
          <ac:spMkLst>
            <pc:docMk/>
            <pc:sldMk cId="0" sldId="284"/>
            <ac:spMk id="807" creationId="{00000000-0000-0000-0000-000000000000}"/>
          </ac:spMkLst>
        </pc:spChg>
      </pc:sldChg>
      <pc:sldChg chg="modSp">
        <pc:chgData name="Dabiri, Ayda" userId="b37f3988-c176-4be8-807a-107e80ddceeb" providerId="ADAL" clId="{06CB5D8F-C27C-47B7-A824-6A9D107C3990}" dt="2022-02-16T09:42:55.846" v="27" actId="27636"/>
        <pc:sldMkLst>
          <pc:docMk/>
          <pc:sldMk cId="0" sldId="285"/>
        </pc:sldMkLst>
        <pc:spChg chg="mod">
          <ac:chgData name="Dabiri, Ayda" userId="b37f3988-c176-4be8-807a-107e80ddceeb" providerId="ADAL" clId="{06CB5D8F-C27C-47B7-A824-6A9D107C3990}" dt="2022-02-16T09:42:55.846" v="27" actId="27636"/>
          <ac:spMkLst>
            <pc:docMk/>
            <pc:sldMk cId="0" sldId="285"/>
            <ac:spMk id="813" creationId="{00000000-0000-0000-0000-000000000000}"/>
          </ac:spMkLst>
        </pc:spChg>
      </pc:sldChg>
      <pc:sldChg chg="modSp">
        <pc:chgData name="Dabiri, Ayda" userId="b37f3988-c176-4be8-807a-107e80ddceeb" providerId="ADAL" clId="{06CB5D8F-C27C-47B7-A824-6A9D107C3990}" dt="2022-02-16T09:42:55.853" v="28" actId="27636"/>
        <pc:sldMkLst>
          <pc:docMk/>
          <pc:sldMk cId="0" sldId="286"/>
        </pc:sldMkLst>
        <pc:spChg chg="mod">
          <ac:chgData name="Dabiri, Ayda" userId="b37f3988-c176-4be8-807a-107e80ddceeb" providerId="ADAL" clId="{06CB5D8F-C27C-47B7-A824-6A9D107C3990}" dt="2022-02-16T09:42:55.853" v="28" actId="27636"/>
          <ac:spMkLst>
            <pc:docMk/>
            <pc:sldMk cId="0" sldId="286"/>
            <ac:spMk id="830" creationId="{00000000-0000-0000-0000-000000000000}"/>
          </ac:spMkLst>
        </pc:spChg>
      </pc:sldChg>
      <pc:sldChg chg="modSp">
        <pc:chgData name="Dabiri, Ayda" userId="b37f3988-c176-4be8-807a-107e80ddceeb" providerId="ADAL" clId="{06CB5D8F-C27C-47B7-A824-6A9D107C3990}" dt="2022-02-16T09:42:55.863" v="29" actId="27636"/>
        <pc:sldMkLst>
          <pc:docMk/>
          <pc:sldMk cId="0" sldId="287"/>
        </pc:sldMkLst>
        <pc:spChg chg="mod">
          <ac:chgData name="Dabiri, Ayda" userId="b37f3988-c176-4be8-807a-107e80ddceeb" providerId="ADAL" clId="{06CB5D8F-C27C-47B7-A824-6A9D107C3990}" dt="2022-02-16T09:42:55.863" v="29" actId="27636"/>
          <ac:spMkLst>
            <pc:docMk/>
            <pc:sldMk cId="0" sldId="287"/>
            <ac:spMk id="848" creationId="{00000000-0000-0000-0000-000000000000}"/>
          </ac:spMkLst>
        </pc:spChg>
      </pc:sldChg>
      <pc:sldChg chg="modSp">
        <pc:chgData name="Dabiri, Ayda" userId="b37f3988-c176-4be8-807a-107e80ddceeb" providerId="ADAL" clId="{06CB5D8F-C27C-47B7-A824-6A9D107C3990}" dt="2022-02-16T09:42:55.869" v="30" actId="27636"/>
        <pc:sldMkLst>
          <pc:docMk/>
          <pc:sldMk cId="0" sldId="288"/>
        </pc:sldMkLst>
        <pc:spChg chg="mod">
          <ac:chgData name="Dabiri, Ayda" userId="b37f3988-c176-4be8-807a-107e80ddceeb" providerId="ADAL" clId="{06CB5D8F-C27C-47B7-A824-6A9D107C3990}" dt="2022-02-16T09:42:55.869" v="30" actId="27636"/>
          <ac:spMkLst>
            <pc:docMk/>
            <pc:sldMk cId="0" sldId="288"/>
            <ac:spMk id="855" creationId="{00000000-0000-0000-0000-000000000000}"/>
          </ac:spMkLst>
        </pc:spChg>
      </pc:sldChg>
      <pc:sldChg chg="modSp">
        <pc:chgData name="Dabiri, Ayda" userId="b37f3988-c176-4be8-807a-107e80ddceeb" providerId="ADAL" clId="{06CB5D8F-C27C-47B7-A824-6A9D107C3990}" dt="2022-02-16T09:42:55.879" v="31" actId="27636"/>
        <pc:sldMkLst>
          <pc:docMk/>
          <pc:sldMk cId="0" sldId="289"/>
        </pc:sldMkLst>
        <pc:spChg chg="mod">
          <ac:chgData name="Dabiri, Ayda" userId="b37f3988-c176-4be8-807a-107e80ddceeb" providerId="ADAL" clId="{06CB5D8F-C27C-47B7-A824-6A9D107C3990}" dt="2022-02-16T09:42:55.879" v="31" actId="27636"/>
          <ac:spMkLst>
            <pc:docMk/>
            <pc:sldMk cId="0" sldId="289"/>
            <ac:spMk id="864" creationId="{00000000-0000-0000-0000-000000000000}"/>
          </ac:spMkLst>
        </pc:spChg>
      </pc:sldChg>
      <pc:sldChg chg="modSp">
        <pc:chgData name="Dabiri, Ayda" userId="b37f3988-c176-4be8-807a-107e80ddceeb" providerId="ADAL" clId="{06CB5D8F-C27C-47B7-A824-6A9D107C3990}" dt="2022-02-16T09:42:55.887" v="32" actId="27636"/>
        <pc:sldMkLst>
          <pc:docMk/>
          <pc:sldMk cId="0" sldId="290"/>
        </pc:sldMkLst>
        <pc:spChg chg="mod">
          <ac:chgData name="Dabiri, Ayda" userId="b37f3988-c176-4be8-807a-107e80ddceeb" providerId="ADAL" clId="{06CB5D8F-C27C-47B7-A824-6A9D107C3990}" dt="2022-02-16T09:42:55.887" v="32" actId="27636"/>
          <ac:spMkLst>
            <pc:docMk/>
            <pc:sldMk cId="0" sldId="290"/>
            <ac:spMk id="870" creationId="{00000000-0000-0000-0000-000000000000}"/>
          </ac:spMkLst>
        </pc:spChg>
      </pc:sldChg>
      <pc:sldChg chg="modSp">
        <pc:chgData name="Dabiri, Ayda" userId="b37f3988-c176-4be8-807a-107e80ddceeb" providerId="ADAL" clId="{06CB5D8F-C27C-47B7-A824-6A9D107C3990}" dt="2022-02-16T09:42:55.896" v="33" actId="27636"/>
        <pc:sldMkLst>
          <pc:docMk/>
          <pc:sldMk cId="0" sldId="291"/>
        </pc:sldMkLst>
        <pc:spChg chg="mod">
          <ac:chgData name="Dabiri, Ayda" userId="b37f3988-c176-4be8-807a-107e80ddceeb" providerId="ADAL" clId="{06CB5D8F-C27C-47B7-A824-6A9D107C3990}" dt="2022-02-16T09:42:55.896" v="33" actId="27636"/>
          <ac:spMkLst>
            <pc:docMk/>
            <pc:sldMk cId="0" sldId="291"/>
            <ac:spMk id="878" creationId="{00000000-0000-0000-0000-000000000000}"/>
          </ac:spMkLst>
        </pc:spChg>
      </pc:sldChg>
      <pc:sldChg chg="modSp">
        <pc:chgData name="Dabiri, Ayda" userId="b37f3988-c176-4be8-807a-107e80ddceeb" providerId="ADAL" clId="{06CB5D8F-C27C-47B7-A824-6A9D107C3990}" dt="2022-02-16T09:42:55.903" v="34" actId="27636"/>
        <pc:sldMkLst>
          <pc:docMk/>
          <pc:sldMk cId="0" sldId="292"/>
        </pc:sldMkLst>
        <pc:spChg chg="mod">
          <ac:chgData name="Dabiri, Ayda" userId="b37f3988-c176-4be8-807a-107e80ddceeb" providerId="ADAL" clId="{06CB5D8F-C27C-47B7-A824-6A9D107C3990}" dt="2022-02-16T09:42:55.903" v="34" actId="27636"/>
          <ac:spMkLst>
            <pc:docMk/>
            <pc:sldMk cId="0" sldId="292"/>
            <ac:spMk id="884" creationId="{00000000-0000-0000-0000-000000000000}"/>
          </ac:spMkLst>
        </pc:spChg>
      </pc:sldChg>
      <pc:sldChg chg="modSp">
        <pc:chgData name="Dabiri, Ayda" userId="b37f3988-c176-4be8-807a-107e80ddceeb" providerId="ADAL" clId="{06CB5D8F-C27C-47B7-A824-6A9D107C3990}" dt="2022-02-16T09:42:55.914" v="35" actId="27636"/>
        <pc:sldMkLst>
          <pc:docMk/>
          <pc:sldMk cId="0" sldId="293"/>
        </pc:sldMkLst>
        <pc:spChg chg="mod">
          <ac:chgData name="Dabiri, Ayda" userId="b37f3988-c176-4be8-807a-107e80ddceeb" providerId="ADAL" clId="{06CB5D8F-C27C-47B7-A824-6A9D107C3990}" dt="2022-02-16T09:42:55.914" v="35" actId="27636"/>
          <ac:spMkLst>
            <pc:docMk/>
            <pc:sldMk cId="0" sldId="293"/>
            <ac:spMk id="892" creationId="{00000000-0000-0000-0000-000000000000}"/>
          </ac:spMkLst>
        </pc:spChg>
      </pc:sldChg>
      <pc:sldChg chg="modSp">
        <pc:chgData name="Dabiri, Ayda" userId="b37f3988-c176-4be8-807a-107e80ddceeb" providerId="ADAL" clId="{06CB5D8F-C27C-47B7-A824-6A9D107C3990}" dt="2022-02-16T09:42:55.920" v="36" actId="27636"/>
        <pc:sldMkLst>
          <pc:docMk/>
          <pc:sldMk cId="0" sldId="294"/>
        </pc:sldMkLst>
        <pc:spChg chg="mod">
          <ac:chgData name="Dabiri, Ayda" userId="b37f3988-c176-4be8-807a-107e80ddceeb" providerId="ADAL" clId="{06CB5D8F-C27C-47B7-A824-6A9D107C3990}" dt="2022-02-16T09:42:55.920" v="36" actId="27636"/>
          <ac:spMkLst>
            <pc:docMk/>
            <pc:sldMk cId="0" sldId="294"/>
            <ac:spMk id="898" creationId="{00000000-0000-0000-0000-000000000000}"/>
          </ac:spMkLst>
        </pc:spChg>
      </pc:sldChg>
      <pc:sldChg chg="modSp">
        <pc:chgData name="Dabiri, Ayda" userId="b37f3988-c176-4be8-807a-107e80ddceeb" providerId="ADAL" clId="{06CB5D8F-C27C-47B7-A824-6A9D107C3990}" dt="2022-02-16T09:42:55.930" v="37" actId="27636"/>
        <pc:sldMkLst>
          <pc:docMk/>
          <pc:sldMk cId="0" sldId="295"/>
        </pc:sldMkLst>
        <pc:spChg chg="mod">
          <ac:chgData name="Dabiri, Ayda" userId="b37f3988-c176-4be8-807a-107e80ddceeb" providerId="ADAL" clId="{06CB5D8F-C27C-47B7-A824-6A9D107C3990}" dt="2022-02-16T09:42:55.930" v="37" actId="27636"/>
          <ac:spMkLst>
            <pc:docMk/>
            <pc:sldMk cId="0" sldId="295"/>
            <ac:spMk id="921" creationId="{00000000-0000-0000-0000-000000000000}"/>
          </ac:spMkLst>
        </pc:spChg>
      </pc:sldChg>
      <pc:sldChg chg="modSp">
        <pc:chgData name="Dabiri, Ayda" userId="b37f3988-c176-4be8-807a-107e80ddceeb" providerId="ADAL" clId="{06CB5D8F-C27C-47B7-A824-6A9D107C3990}" dt="2022-02-16T09:42:55.936" v="38" actId="27636"/>
        <pc:sldMkLst>
          <pc:docMk/>
          <pc:sldMk cId="0" sldId="296"/>
        </pc:sldMkLst>
        <pc:spChg chg="mod">
          <ac:chgData name="Dabiri, Ayda" userId="b37f3988-c176-4be8-807a-107e80ddceeb" providerId="ADAL" clId="{06CB5D8F-C27C-47B7-A824-6A9D107C3990}" dt="2022-02-16T09:42:55.936" v="38" actId="27636"/>
          <ac:spMkLst>
            <pc:docMk/>
            <pc:sldMk cId="0" sldId="296"/>
            <ac:spMk id="926" creationId="{00000000-0000-0000-0000-000000000000}"/>
          </ac:spMkLst>
        </pc:spChg>
      </pc:sldChg>
      <pc:sldChg chg="modSp">
        <pc:chgData name="Dabiri, Ayda" userId="b37f3988-c176-4be8-807a-107e80ddceeb" providerId="ADAL" clId="{06CB5D8F-C27C-47B7-A824-6A9D107C3990}" dt="2022-02-16T09:42:55.945" v="39" actId="27636"/>
        <pc:sldMkLst>
          <pc:docMk/>
          <pc:sldMk cId="0" sldId="297"/>
        </pc:sldMkLst>
        <pc:spChg chg="mod">
          <ac:chgData name="Dabiri, Ayda" userId="b37f3988-c176-4be8-807a-107e80ddceeb" providerId="ADAL" clId="{06CB5D8F-C27C-47B7-A824-6A9D107C3990}" dt="2022-02-16T09:42:55.945" v="39" actId="27636"/>
          <ac:spMkLst>
            <pc:docMk/>
            <pc:sldMk cId="0" sldId="297"/>
            <ac:spMk id="932" creationId="{00000000-0000-0000-0000-000000000000}"/>
          </ac:spMkLst>
        </pc:spChg>
      </pc:sldChg>
      <pc:sldChg chg="modSp">
        <pc:chgData name="Dabiri, Ayda" userId="b37f3988-c176-4be8-807a-107e80ddceeb" providerId="ADAL" clId="{06CB5D8F-C27C-47B7-A824-6A9D107C3990}" dt="2022-02-16T09:42:55.951" v="40" actId="27636"/>
        <pc:sldMkLst>
          <pc:docMk/>
          <pc:sldMk cId="0" sldId="298"/>
        </pc:sldMkLst>
        <pc:spChg chg="mod">
          <ac:chgData name="Dabiri, Ayda" userId="b37f3988-c176-4be8-807a-107e80ddceeb" providerId="ADAL" clId="{06CB5D8F-C27C-47B7-A824-6A9D107C3990}" dt="2022-02-16T09:42:55.951" v="40" actId="27636"/>
          <ac:spMkLst>
            <pc:docMk/>
            <pc:sldMk cId="0" sldId="298"/>
            <ac:spMk id="940" creationId="{00000000-0000-0000-0000-000000000000}"/>
          </ac:spMkLst>
        </pc:spChg>
      </pc:sldChg>
      <pc:sldChg chg="modSp">
        <pc:chgData name="Dabiri, Ayda" userId="b37f3988-c176-4be8-807a-107e80ddceeb" providerId="ADAL" clId="{06CB5D8F-C27C-47B7-A824-6A9D107C3990}" dt="2022-02-16T09:42:55.961" v="41" actId="27636"/>
        <pc:sldMkLst>
          <pc:docMk/>
          <pc:sldMk cId="0" sldId="299"/>
        </pc:sldMkLst>
        <pc:spChg chg="mod">
          <ac:chgData name="Dabiri, Ayda" userId="b37f3988-c176-4be8-807a-107e80ddceeb" providerId="ADAL" clId="{06CB5D8F-C27C-47B7-A824-6A9D107C3990}" dt="2022-02-16T09:42:55.961" v="41" actId="27636"/>
          <ac:spMkLst>
            <pc:docMk/>
            <pc:sldMk cId="0" sldId="299"/>
            <ac:spMk id="948" creationId="{00000000-0000-0000-0000-000000000000}"/>
          </ac:spMkLst>
        </pc:spChg>
      </pc:sldChg>
      <pc:sldChg chg="modSp">
        <pc:chgData name="Dabiri, Ayda" userId="b37f3988-c176-4be8-807a-107e80ddceeb" providerId="ADAL" clId="{06CB5D8F-C27C-47B7-A824-6A9D107C3990}" dt="2022-02-16T09:42:55.967" v="42" actId="27636"/>
        <pc:sldMkLst>
          <pc:docMk/>
          <pc:sldMk cId="0" sldId="300"/>
        </pc:sldMkLst>
        <pc:spChg chg="mod">
          <ac:chgData name="Dabiri, Ayda" userId="b37f3988-c176-4be8-807a-107e80ddceeb" providerId="ADAL" clId="{06CB5D8F-C27C-47B7-A824-6A9D107C3990}" dt="2022-02-16T09:42:55.967" v="42" actId="27636"/>
          <ac:spMkLst>
            <pc:docMk/>
            <pc:sldMk cId="0" sldId="300"/>
            <ac:spMk id="957" creationId="{00000000-0000-0000-0000-000000000000}"/>
          </ac:spMkLst>
        </pc:spChg>
      </pc:sldChg>
      <pc:sldChg chg="modSp">
        <pc:chgData name="Dabiri, Ayda" userId="b37f3988-c176-4be8-807a-107e80ddceeb" providerId="ADAL" clId="{06CB5D8F-C27C-47B7-A824-6A9D107C3990}" dt="2022-02-16T09:42:55.982" v="43" actId="27636"/>
        <pc:sldMkLst>
          <pc:docMk/>
          <pc:sldMk cId="0" sldId="301"/>
        </pc:sldMkLst>
        <pc:spChg chg="mod">
          <ac:chgData name="Dabiri, Ayda" userId="b37f3988-c176-4be8-807a-107e80ddceeb" providerId="ADAL" clId="{06CB5D8F-C27C-47B7-A824-6A9D107C3990}" dt="2022-02-16T09:42:55.982" v="43" actId="27636"/>
          <ac:spMkLst>
            <pc:docMk/>
            <pc:sldMk cId="0" sldId="301"/>
            <ac:spMk id="965" creationId="{00000000-0000-0000-0000-000000000000}"/>
          </ac:spMkLst>
        </pc:spChg>
      </pc:sldChg>
      <pc:sldChg chg="modSp">
        <pc:chgData name="Dabiri, Ayda" userId="b37f3988-c176-4be8-807a-107e80ddceeb" providerId="ADAL" clId="{06CB5D8F-C27C-47B7-A824-6A9D107C3990}" dt="2022-02-16T09:42:55.989" v="44" actId="27636"/>
        <pc:sldMkLst>
          <pc:docMk/>
          <pc:sldMk cId="0" sldId="302"/>
        </pc:sldMkLst>
        <pc:spChg chg="mod">
          <ac:chgData name="Dabiri, Ayda" userId="b37f3988-c176-4be8-807a-107e80ddceeb" providerId="ADAL" clId="{06CB5D8F-C27C-47B7-A824-6A9D107C3990}" dt="2022-02-16T09:42:55.989" v="44" actId="27636"/>
          <ac:spMkLst>
            <pc:docMk/>
            <pc:sldMk cId="0" sldId="302"/>
            <ac:spMk id="971" creationId="{00000000-0000-0000-0000-000000000000}"/>
          </ac:spMkLst>
        </pc:spChg>
      </pc:sldChg>
      <pc:sldChg chg="modSp">
        <pc:chgData name="Dabiri, Ayda" userId="b37f3988-c176-4be8-807a-107e80ddceeb" providerId="ADAL" clId="{06CB5D8F-C27C-47B7-A824-6A9D107C3990}" dt="2022-02-16T09:42:55.999" v="45" actId="27636"/>
        <pc:sldMkLst>
          <pc:docMk/>
          <pc:sldMk cId="0" sldId="303"/>
        </pc:sldMkLst>
        <pc:spChg chg="mod">
          <ac:chgData name="Dabiri, Ayda" userId="b37f3988-c176-4be8-807a-107e80ddceeb" providerId="ADAL" clId="{06CB5D8F-C27C-47B7-A824-6A9D107C3990}" dt="2022-02-16T09:42:55.999" v="45" actId="27636"/>
          <ac:spMkLst>
            <pc:docMk/>
            <pc:sldMk cId="0" sldId="303"/>
            <ac:spMk id="977" creationId="{00000000-0000-0000-0000-000000000000}"/>
          </ac:spMkLst>
        </pc:spChg>
      </pc:sldChg>
      <pc:sldChg chg="modSp">
        <pc:chgData name="Dabiri, Ayda" userId="b37f3988-c176-4be8-807a-107e80ddceeb" providerId="ADAL" clId="{06CB5D8F-C27C-47B7-A824-6A9D107C3990}" dt="2022-02-16T09:42:56.018" v="46" actId="27636"/>
        <pc:sldMkLst>
          <pc:docMk/>
          <pc:sldMk cId="0" sldId="304"/>
        </pc:sldMkLst>
        <pc:spChg chg="mod">
          <ac:chgData name="Dabiri, Ayda" userId="b37f3988-c176-4be8-807a-107e80ddceeb" providerId="ADAL" clId="{06CB5D8F-C27C-47B7-A824-6A9D107C3990}" dt="2022-02-16T09:42:56.018" v="46" actId="27636"/>
          <ac:spMkLst>
            <pc:docMk/>
            <pc:sldMk cId="0" sldId="304"/>
            <ac:spMk id="986" creationId="{00000000-0000-0000-0000-000000000000}"/>
          </ac:spMkLst>
        </pc:spChg>
      </pc:sldChg>
      <pc:sldChg chg="modSp">
        <pc:chgData name="Dabiri, Ayda" userId="b37f3988-c176-4be8-807a-107e80ddceeb" providerId="ADAL" clId="{06CB5D8F-C27C-47B7-A824-6A9D107C3990}" dt="2022-02-16T09:42:56.068" v="48" actId="27636"/>
        <pc:sldMkLst>
          <pc:docMk/>
          <pc:sldMk cId="0" sldId="305"/>
        </pc:sldMkLst>
        <pc:spChg chg="mod">
          <ac:chgData name="Dabiri, Ayda" userId="b37f3988-c176-4be8-807a-107e80ddceeb" providerId="ADAL" clId="{06CB5D8F-C27C-47B7-A824-6A9D107C3990}" dt="2022-02-16T09:42:56.029" v="47" actId="27636"/>
          <ac:spMkLst>
            <pc:docMk/>
            <pc:sldMk cId="0" sldId="305"/>
            <ac:spMk id="995" creationId="{00000000-0000-0000-0000-000000000000}"/>
          </ac:spMkLst>
        </pc:spChg>
        <pc:spChg chg="mod">
          <ac:chgData name="Dabiri, Ayda" userId="b37f3988-c176-4be8-807a-107e80ddceeb" providerId="ADAL" clId="{06CB5D8F-C27C-47B7-A824-6A9D107C3990}" dt="2022-02-16T09:42:56.068" v="48" actId="27636"/>
          <ac:spMkLst>
            <pc:docMk/>
            <pc:sldMk cId="0" sldId="305"/>
            <ac:spMk id="996" creationId="{00000000-0000-0000-0000-000000000000}"/>
          </ac:spMkLst>
        </pc:spChg>
      </pc:sldChg>
      <pc:sldChg chg="modSp">
        <pc:chgData name="Dabiri, Ayda" userId="b37f3988-c176-4be8-807a-107e80ddceeb" providerId="ADAL" clId="{06CB5D8F-C27C-47B7-A824-6A9D107C3990}" dt="2022-02-16T09:42:56.168" v="50" actId="27636"/>
        <pc:sldMkLst>
          <pc:docMk/>
          <pc:sldMk cId="0" sldId="306"/>
        </pc:sldMkLst>
        <pc:spChg chg="mod">
          <ac:chgData name="Dabiri, Ayda" userId="b37f3988-c176-4be8-807a-107e80ddceeb" providerId="ADAL" clId="{06CB5D8F-C27C-47B7-A824-6A9D107C3990}" dt="2022-02-16T09:42:56.168" v="50" actId="27636"/>
          <ac:spMkLst>
            <pc:docMk/>
            <pc:sldMk cId="0" sldId="306"/>
            <ac:spMk id="1001" creationId="{00000000-0000-0000-0000-000000000000}"/>
          </ac:spMkLst>
        </pc:spChg>
        <pc:spChg chg="mod">
          <ac:chgData name="Dabiri, Ayda" userId="b37f3988-c176-4be8-807a-107e80ddceeb" providerId="ADAL" clId="{06CB5D8F-C27C-47B7-A824-6A9D107C3990}" dt="2022-02-16T09:42:56.165" v="49" actId="27636"/>
          <ac:spMkLst>
            <pc:docMk/>
            <pc:sldMk cId="0" sldId="306"/>
            <ac:spMk id="1002" creationId="{00000000-0000-0000-0000-000000000000}"/>
          </ac:spMkLst>
        </pc:spChg>
      </pc:sldChg>
      <pc:sldChg chg="modSp">
        <pc:chgData name="Dabiri, Ayda" userId="b37f3988-c176-4be8-807a-107e80ddceeb" providerId="ADAL" clId="{06CB5D8F-C27C-47B7-A824-6A9D107C3990}" dt="2022-02-16T09:42:56.192" v="51" actId="27636"/>
        <pc:sldMkLst>
          <pc:docMk/>
          <pc:sldMk cId="0" sldId="307"/>
        </pc:sldMkLst>
        <pc:spChg chg="mod">
          <ac:chgData name="Dabiri, Ayda" userId="b37f3988-c176-4be8-807a-107e80ddceeb" providerId="ADAL" clId="{06CB5D8F-C27C-47B7-A824-6A9D107C3990}" dt="2022-02-16T09:42:56.192" v="51" actId="27636"/>
          <ac:spMkLst>
            <pc:docMk/>
            <pc:sldMk cId="0" sldId="307"/>
            <ac:spMk id="1007" creationId="{00000000-0000-0000-0000-000000000000}"/>
          </ac:spMkLst>
        </pc:spChg>
      </pc:sldChg>
    </pc:docChg>
  </pc:docChgLst>
  <pc:docChgLst>
    <pc:chgData name="Campos, Simao" userId="a1bf0726-548b-4db8-a746-2e19b5e24da4" providerId="ADAL" clId="{3B8B7C98-8EDC-4EB8-AB22-619DE073BAF5}"/>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2022/2/16</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52cf7f3b2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52cf7f3b2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52cf7f3b2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52cf7f3b2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52cf7f3b2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152cf7f3b2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52cf7f3b2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152cf7f3b2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52cf7f3b2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152cf7f3b2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52cf7f3b2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152cf7f3b2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52cf7f3b2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152cf7f3b2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52cf7f3b2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52cf7f3b2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52cf7f3b2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152cf7f3b2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4fb6feb6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14fb6feb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52cf7f3b2_1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152cf7f3b2_1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152cf7f3b2_1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152cf7f3b2_1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4fb6feb6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4fb6feb6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152cf7f3b2_1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152cf7f3b2_1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152cf7f3b2_1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152cf7f3b2_1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152cf7f3b2_1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152cf7f3b2_1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152cf7f3b2_1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152cf7f3b2_1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152cf7f3b2_1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152cf7f3b2_1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152cf7f3b2_1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152cf7f3b2_1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152cf7f3b2_1_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152cf7f3b2_1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4fb6feb6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4fb6feb6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152cf7f3b2_1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1152cf7f3b2_1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152cf7f3b2_1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1152cf7f3b2_1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1152cf7f3b2_1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1152cf7f3b2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52cf7f3b2_1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52cf7f3b2_1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152cf7f3b2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152cf7f3b2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152cf7f3b2_1_1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152cf7f3b2_1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152cf7f3b2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1152cf7f3b2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152cf7f3b2_1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1152cf7f3b2_1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152cf7f3b2_1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1152cf7f3b2_1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1152cf7f3b2_1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1152cf7f3b2_1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52cf7f3b2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52cf7f3b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1152cf7f3b2_1_1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1152cf7f3b2_1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14fb6feb6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14fb6feb6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152cf7f3b2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152cf7f3b2_1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114fb6feb61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114fb6feb6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1554a0fb2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11554a0fb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14fb6feb6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114fb6feb6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14fb6feb6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14fb6feb6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14fb6feb61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14fb6feb6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fomo</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response: we are not here to tell anyone, but belief we better provide one we can argue about than keeping things vague</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money: </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business vs institution</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our thing: interfaces</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we are not solving technical, the hard part in solving problems is dealing with the hard stuff: humans, mapping, glossaries</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14fb6feb6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114fb6feb6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fomo</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response: we are not here to tell anyone, but belief we better provide one we can argue about than keeping things vague</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money: </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business vs institution</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our thing: interfaces</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we are not solving technical, the hard part in solving problems is dealing with the hard stuff: humans, mapping, glossaries</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14fb6feb61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114fb6feb6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fomo</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response: we are not here to tell anyone, but belief we better provide one we can argue about than keeping things vague</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money: </a:t>
            </a:r>
            <a:endParaRPr sz="1400">
              <a:solidFill>
                <a:schemeClr val="dk1"/>
              </a:solidFill>
              <a:latin typeface="Roboto"/>
              <a:ea typeface="Roboto"/>
              <a:cs typeface="Roboto"/>
              <a:sym typeface="Roboto"/>
            </a:endParaRPr>
          </a:p>
          <a:p>
            <a:pPr marL="914400" lvl="1"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business vs institution</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our thing: interfaces</a:t>
            </a:r>
            <a:endParaRPr sz="1400">
              <a:solidFill>
                <a:schemeClr val="dk1"/>
              </a:solidFill>
              <a:latin typeface="Roboto"/>
              <a:ea typeface="Roboto"/>
              <a:cs typeface="Roboto"/>
              <a:sym typeface="Roboto"/>
            </a:endParaRPr>
          </a:p>
          <a:p>
            <a:pPr marL="457200" lvl="0" indent="-317500" algn="l" rtl="0">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we are not solving technical, the hard part in solving problems is dealing with the hard stuff: humans, mapping, glossaries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52cf7f3b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52cf7f3b2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152cf7f3b2_1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152cf7f3b2_1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1554a0fb1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11554a0fb1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1152cf7f3b2_1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1152cf7f3b2_1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52cf7f3b2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52cf7f3b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52cf7f3b2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52cf7f3b2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52cf7f3b2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52cf7f3b2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4fb6feb6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4fb6feb6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4" name="Google Shape;14;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5" name="Google Shape;15;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24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8" name="Google Shape;18;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663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624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6" name="Google Shape;26;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7" name="Google Shape;27;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032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3" name="Google Shape;33;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4" name="Google Shape;34;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810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7" name="Google Shape;37;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2039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1" name="Google Shape;41;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2" name="Google Shape;42;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3" name="Google Shape;43;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43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6" name="Google Shape;46;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2106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9" name="Google Shape;49;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0" name="Google Shape;50;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30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958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2022/2/16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Roboto"/>
              <a:buNone/>
              <a:defRPr sz="2800">
                <a:solidFill>
                  <a:schemeClr val="lt1"/>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9" name="Google Shape;9;p1"/>
          <p:cNvSpPr txBox="1"/>
          <p:nvPr/>
        </p:nvSpPr>
        <p:spPr>
          <a:xfrm>
            <a:off x="10320133" y="6105485"/>
            <a:ext cx="1851200" cy="670913"/>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r>
              <a:rPr lang="en" sz="2400" b="1">
                <a:solidFill>
                  <a:srgbClr val="FFFFFF"/>
                </a:solidFill>
                <a:latin typeface="Roboto"/>
                <a:ea typeface="Roboto"/>
                <a:cs typeface="Roboto"/>
                <a:sym typeface="Roboto"/>
              </a:rPr>
              <a:t>aiaudit</a:t>
            </a:r>
            <a:r>
              <a:rPr lang="en" sz="2400">
                <a:solidFill>
                  <a:srgbClr val="FFFFFF"/>
                </a:solidFill>
                <a:latin typeface="Roboto"/>
                <a:ea typeface="Roboto"/>
                <a:cs typeface="Roboto"/>
                <a:sym typeface="Roboto"/>
              </a:rPr>
              <a:t>.org</a:t>
            </a:r>
            <a:endParaRPr sz="2400">
              <a:solidFill>
                <a:srgbClr val="FFFFFF"/>
              </a:solidFill>
              <a:latin typeface="Roboto"/>
              <a:ea typeface="Roboto"/>
              <a:cs typeface="Roboto"/>
              <a:sym typeface="Roboto"/>
            </a:endParaRPr>
          </a:p>
        </p:txBody>
      </p:sp>
      <p:pic>
        <p:nvPicPr>
          <p:cNvPr id="10" name="Google Shape;10;p1"/>
          <p:cNvPicPr preferRelativeResize="0"/>
          <p:nvPr/>
        </p:nvPicPr>
        <p:blipFill rotWithShape="1">
          <a:blip r:embed="rId13">
            <a:alphaModFix/>
          </a:blip>
          <a:srcRect/>
          <a:stretch/>
        </p:blipFill>
        <p:spPr>
          <a:xfrm>
            <a:off x="412034" y="6202716"/>
            <a:ext cx="2768567" cy="417533"/>
          </a:xfrm>
          <a:prstGeom prst="rect">
            <a:avLst/>
          </a:prstGeom>
          <a:noFill/>
          <a:ln>
            <a:noFill/>
          </a:ln>
        </p:spPr>
      </p:pic>
      <p:sp>
        <p:nvSpPr>
          <p:cNvPr id="11" name="Google Shape;11;p1"/>
          <p:cNvSpPr txBox="1"/>
          <p:nvPr/>
        </p:nvSpPr>
        <p:spPr>
          <a:xfrm>
            <a:off x="5824767" y="6105501"/>
            <a:ext cx="822400" cy="670913"/>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0"/>
              </a:spcBef>
              <a:spcAft>
                <a:spcPts val="0"/>
              </a:spcAft>
              <a:buNone/>
            </a:pPr>
            <a:r>
              <a:rPr lang="en" sz="2400" b="1">
                <a:solidFill>
                  <a:srgbClr val="FFFFFF"/>
                </a:solidFill>
                <a:latin typeface="Roboto"/>
                <a:ea typeface="Roboto"/>
                <a:cs typeface="Roboto"/>
                <a:sym typeface="Roboto"/>
              </a:rPr>
              <a:t>OCI</a:t>
            </a:r>
            <a:endParaRPr sz="240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198986869"/>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uis.oala@hhi.fraunhofer.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20904" y="935321"/>
            <a:ext cx="1987981" cy="369332"/>
          </a:xfrm>
          <a:prstGeom prst="rect">
            <a:avLst/>
          </a:prstGeom>
        </p:spPr>
        <p:txBody>
          <a:bodyPr wrap="none">
            <a:spAutoFit/>
          </a:bodyPr>
          <a:lstStyle/>
          <a:p>
            <a:pPr algn="r"/>
            <a:r>
              <a:rPr lang="en-GB" b="1" dirty="0"/>
              <a:t>FGAI4H-N-033-A01</a:t>
            </a:r>
          </a:p>
        </p:txBody>
      </p:sp>
      <p:sp>
        <p:nvSpPr>
          <p:cNvPr id="10" name="Rectangle 9">
            <a:extLst>
              <a:ext uri="{FF2B5EF4-FFF2-40B4-BE49-F238E27FC236}">
                <a16:creationId xmlns:a16="http://schemas.microsoft.com/office/drawing/2014/main" id="{D36F58C8-2F54-4864-94DC-A069EA8D2640}"/>
              </a:ext>
            </a:extLst>
          </p:cNvPr>
          <p:cNvSpPr/>
          <p:nvPr/>
        </p:nvSpPr>
        <p:spPr>
          <a:xfrm>
            <a:off x="6803457" y="1304653"/>
            <a:ext cx="3205428" cy="369332"/>
          </a:xfrm>
          <a:prstGeom prst="rect">
            <a:avLst/>
          </a:prstGeom>
        </p:spPr>
        <p:txBody>
          <a:bodyPr wrap="none">
            <a:spAutoFit/>
          </a:bodyPr>
          <a:lstStyle/>
          <a:p>
            <a:pPr algn="r"/>
            <a:r>
              <a:rPr lang="en-US" dirty="0"/>
              <a:t>E-meeting, </a:t>
            </a:r>
            <a:r>
              <a:rPr lang="en-US" sz="1800" kern="1200" dirty="0">
                <a:solidFill>
                  <a:srgbClr val="000000"/>
                </a:solidFill>
                <a:effectLst/>
                <a:latin typeface="Calibri" panose="020F0502020204030204" pitchFamily="34" charset="0"/>
                <a:ea typeface="+mn-ea"/>
                <a:cs typeface="+mn-cs"/>
              </a:rPr>
              <a:t>15-17 February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261768467"/>
              </p:ext>
            </p:extLst>
          </p:nvPr>
        </p:nvGraphicFramePr>
        <p:xfrm>
          <a:off x="1790700" y="3247161"/>
          <a:ext cx="8401049" cy="208026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solidFill>
                            <a:schemeClr val="tx1"/>
                          </a:solidFill>
                        </a:rPr>
                        <a:t>Source:</a:t>
                      </a:r>
                      <a:endParaRPr lang="en-GB" sz="1800" b="1" dirty="0">
                        <a:solidFill>
                          <a:schemeClr val="tx1"/>
                        </a:solidFill>
                      </a:endParaRPr>
                    </a:p>
                  </a:txBody>
                  <a:tcPr marL="68580" marR="68580" marT="34290" marB="34290"/>
                </a:tc>
                <a:tc gridSpan="2">
                  <a:txBody>
                    <a:bodyPr/>
                    <a:lstStyle/>
                    <a:p>
                      <a:r>
                        <a:rPr lang="en-US" sz="1800" b="0" i="0" kern="1200" dirty="0">
                          <a:solidFill>
                            <a:schemeClr val="tx1"/>
                          </a:solidFill>
                          <a:effectLst/>
                          <a:latin typeface="+mn-lt"/>
                          <a:ea typeface="+mn-ea"/>
                          <a:cs typeface="+mn-cs"/>
                        </a:rPr>
                        <a:t>Editors DEL7.3</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solidFill>
                            <a:schemeClr val="tx1"/>
                          </a:solidFill>
                        </a:rPr>
                        <a:t>Title:</a:t>
                      </a:r>
                      <a:endParaRPr lang="en-GB" sz="1800" b="1" dirty="0">
                        <a:solidFill>
                          <a:schemeClr val="tx1"/>
                        </a:solidFill>
                      </a:endParaRPr>
                    </a:p>
                  </a:txBody>
                  <a:tcPr marL="68580" marR="68580" marT="34290" marB="34290"/>
                </a:tc>
                <a:tc gridSpan="2">
                  <a:txBody>
                    <a:bodyPr/>
                    <a:lstStyle/>
                    <a:p>
                      <a:r>
                        <a:rPr lang="en-US" sz="1800" b="0" i="0" kern="1200" dirty="0">
                          <a:solidFill>
                            <a:schemeClr val="tx1"/>
                          </a:solidFill>
                          <a:effectLst/>
                          <a:latin typeface="+mn-lt"/>
                          <a:ea typeface="+mn-ea"/>
                          <a:cs typeface="+mn-cs"/>
                        </a:rPr>
                        <a:t>DEL7.3 update - Presentation</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solidFill>
                            <a:schemeClr val="tx1"/>
                          </a:solidFill>
                        </a:rPr>
                        <a:t>Purpose:</a:t>
                      </a:r>
                      <a:endParaRPr lang="en-GB" sz="1800" b="1" dirty="0">
                        <a:solidFill>
                          <a:schemeClr val="tx1"/>
                        </a:solidFill>
                      </a:endParaRPr>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solidFill>
                            <a:schemeClr val="tx1"/>
                          </a:solidFill>
                        </a:rPr>
                        <a:t>Discussion</a:t>
                      </a:r>
                      <a:endParaRPr lang="en-GB" sz="1800" dirty="0">
                        <a:solidFill>
                          <a:schemeClr val="tx1"/>
                        </a:solidFill>
                      </a:endParaRPr>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solidFill>
                            <a:schemeClr val="tx1"/>
                          </a:solidFill>
                        </a:rPr>
                        <a:t>Contact:</a:t>
                      </a:r>
                      <a:endParaRPr lang="en-GB" sz="1800" b="1"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rPr>
                        <a:t>Luis Oala</a:t>
                      </a:r>
                    </a:p>
                    <a:p>
                      <a:r>
                        <a:rPr lang="en-US" sz="1800" dirty="0">
                          <a:solidFill>
                            <a:schemeClr val="tx1"/>
                          </a:solidFill>
                        </a:rPr>
                        <a:t>HHI Fraunhofer, Germany</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solidFill>
                            <a:schemeClr val="tx1"/>
                          </a:solidFill>
                        </a:rPr>
                        <a:t>E-mail: </a:t>
                      </a:r>
                      <a:r>
                        <a:rPr lang="en-US" sz="18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luis.oala@hhi.fraunhofer.de</a:t>
                      </a:r>
                      <a:r>
                        <a:rPr lang="en-US" sz="1800" b="0" i="0" kern="1200" dirty="0">
                          <a:solidFill>
                            <a:schemeClr val="tx1"/>
                          </a:solidFill>
                          <a:effectLst/>
                          <a:latin typeface="+mn-lt"/>
                          <a:ea typeface="+mn-ea"/>
                          <a:cs typeface="+mn-cs"/>
                        </a:rPr>
                        <a:t> </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solidFill>
                            <a:schemeClr val="tx1"/>
                          </a:solidFill>
                        </a:rPr>
                        <a:t>Abstract:</a:t>
                      </a:r>
                      <a:endParaRPr lang="en-GB" sz="1800" b="1"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This PPT contains a presentation of N-033.</a:t>
                      </a:r>
                      <a:endParaRPr lang="en-GB" sz="18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2: laser in the chaos</a:t>
            </a:r>
            <a:endParaRPr/>
          </a:p>
        </p:txBody>
      </p:sp>
      <p:sp>
        <p:nvSpPr>
          <p:cNvPr id="155" name="Google Shape;155;p21"/>
          <p:cNvSpPr/>
          <p:nvPr/>
        </p:nvSpPr>
        <p:spPr>
          <a:xfrm>
            <a:off x="3241967" y="16410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6;p21"/>
          <p:cNvSpPr/>
          <p:nvPr/>
        </p:nvSpPr>
        <p:spPr>
          <a:xfrm>
            <a:off x="6717667" y="17072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7;p21"/>
          <p:cNvSpPr/>
          <p:nvPr/>
        </p:nvSpPr>
        <p:spPr>
          <a:xfrm>
            <a:off x="5063900" y="30672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8;p21"/>
          <p:cNvSpPr/>
          <p:nvPr/>
        </p:nvSpPr>
        <p:spPr>
          <a:xfrm>
            <a:off x="7474133" y="30046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9;p21"/>
          <p:cNvSpPr/>
          <p:nvPr/>
        </p:nvSpPr>
        <p:spPr>
          <a:xfrm>
            <a:off x="3060067" y="33313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60;p21"/>
          <p:cNvSpPr/>
          <p:nvPr/>
        </p:nvSpPr>
        <p:spPr>
          <a:xfrm>
            <a:off x="4511367" y="45695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61;p21"/>
          <p:cNvSpPr/>
          <p:nvPr/>
        </p:nvSpPr>
        <p:spPr>
          <a:xfrm>
            <a:off x="1563833" y="22155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62;p21"/>
          <p:cNvSpPr/>
          <p:nvPr/>
        </p:nvSpPr>
        <p:spPr>
          <a:xfrm>
            <a:off x="2112867" y="39518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63;p21"/>
          <p:cNvSpPr/>
          <p:nvPr/>
        </p:nvSpPr>
        <p:spPr>
          <a:xfrm>
            <a:off x="5547967" y="16029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21"/>
          <p:cNvSpPr/>
          <p:nvPr/>
        </p:nvSpPr>
        <p:spPr>
          <a:xfrm>
            <a:off x="9023667" y="16691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65;p21"/>
          <p:cNvSpPr/>
          <p:nvPr/>
        </p:nvSpPr>
        <p:spPr>
          <a:xfrm>
            <a:off x="7369900" y="30291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66;p21"/>
          <p:cNvSpPr/>
          <p:nvPr/>
        </p:nvSpPr>
        <p:spPr>
          <a:xfrm>
            <a:off x="9780133" y="29665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67;p21"/>
          <p:cNvSpPr/>
          <p:nvPr/>
        </p:nvSpPr>
        <p:spPr>
          <a:xfrm>
            <a:off x="5366067" y="32932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68;p21"/>
          <p:cNvSpPr/>
          <p:nvPr/>
        </p:nvSpPr>
        <p:spPr>
          <a:xfrm>
            <a:off x="6817367" y="45314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69;p21"/>
          <p:cNvSpPr/>
          <p:nvPr/>
        </p:nvSpPr>
        <p:spPr>
          <a:xfrm>
            <a:off x="3869833" y="21775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70;p21"/>
          <p:cNvSpPr/>
          <p:nvPr/>
        </p:nvSpPr>
        <p:spPr>
          <a:xfrm>
            <a:off x="4418867" y="39137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71;p21"/>
          <p:cNvSpPr/>
          <p:nvPr/>
        </p:nvSpPr>
        <p:spPr>
          <a:xfrm>
            <a:off x="1885033" y="27961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72;p21"/>
          <p:cNvSpPr/>
          <p:nvPr/>
        </p:nvSpPr>
        <p:spPr>
          <a:xfrm>
            <a:off x="5360733" y="28623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73;p21"/>
          <p:cNvSpPr/>
          <p:nvPr/>
        </p:nvSpPr>
        <p:spPr>
          <a:xfrm>
            <a:off x="3706967" y="42223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74;p21"/>
          <p:cNvSpPr/>
          <p:nvPr/>
        </p:nvSpPr>
        <p:spPr>
          <a:xfrm>
            <a:off x="6117200" y="41597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75;p21"/>
          <p:cNvSpPr/>
          <p:nvPr/>
        </p:nvSpPr>
        <p:spPr>
          <a:xfrm>
            <a:off x="1703133" y="44864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76;p21"/>
          <p:cNvSpPr/>
          <p:nvPr/>
        </p:nvSpPr>
        <p:spPr>
          <a:xfrm>
            <a:off x="3154433" y="57246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77;p21"/>
          <p:cNvSpPr/>
          <p:nvPr/>
        </p:nvSpPr>
        <p:spPr>
          <a:xfrm>
            <a:off x="206900" y="33706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78;p21"/>
          <p:cNvSpPr/>
          <p:nvPr/>
        </p:nvSpPr>
        <p:spPr>
          <a:xfrm>
            <a:off x="755933" y="51069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79;p21"/>
          <p:cNvSpPr/>
          <p:nvPr/>
        </p:nvSpPr>
        <p:spPr>
          <a:xfrm>
            <a:off x="8173284" y="4421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80;p21"/>
          <p:cNvSpPr/>
          <p:nvPr/>
        </p:nvSpPr>
        <p:spPr>
          <a:xfrm>
            <a:off x="11648984" y="5083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81;p21"/>
          <p:cNvSpPr/>
          <p:nvPr/>
        </p:nvSpPr>
        <p:spPr>
          <a:xfrm>
            <a:off x="9995217" y="18683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82;p21"/>
          <p:cNvSpPr/>
          <p:nvPr/>
        </p:nvSpPr>
        <p:spPr>
          <a:xfrm>
            <a:off x="12405451" y="18057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83;p21"/>
          <p:cNvSpPr/>
          <p:nvPr/>
        </p:nvSpPr>
        <p:spPr>
          <a:xfrm>
            <a:off x="7991384" y="21324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84;p21"/>
          <p:cNvSpPr/>
          <p:nvPr/>
        </p:nvSpPr>
        <p:spPr>
          <a:xfrm>
            <a:off x="9442684" y="33706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85;p21"/>
          <p:cNvSpPr/>
          <p:nvPr/>
        </p:nvSpPr>
        <p:spPr>
          <a:xfrm>
            <a:off x="6495151" y="101671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86;p21"/>
          <p:cNvSpPr/>
          <p:nvPr/>
        </p:nvSpPr>
        <p:spPr>
          <a:xfrm>
            <a:off x="7044184" y="27529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87;p21"/>
          <p:cNvSpPr/>
          <p:nvPr/>
        </p:nvSpPr>
        <p:spPr>
          <a:xfrm>
            <a:off x="8402984" y="23149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88;p21"/>
          <p:cNvSpPr/>
          <p:nvPr/>
        </p:nvSpPr>
        <p:spPr>
          <a:xfrm>
            <a:off x="11878684" y="23811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89;p21"/>
          <p:cNvSpPr/>
          <p:nvPr/>
        </p:nvSpPr>
        <p:spPr>
          <a:xfrm>
            <a:off x="10224917" y="37411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90;p21"/>
          <p:cNvSpPr/>
          <p:nvPr/>
        </p:nvSpPr>
        <p:spPr>
          <a:xfrm>
            <a:off x="12635151" y="36785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91;p21"/>
          <p:cNvSpPr/>
          <p:nvPr/>
        </p:nvSpPr>
        <p:spPr>
          <a:xfrm>
            <a:off x="8221084" y="40052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92;p21"/>
          <p:cNvSpPr/>
          <p:nvPr/>
        </p:nvSpPr>
        <p:spPr>
          <a:xfrm>
            <a:off x="9672384" y="52434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93;p21"/>
          <p:cNvSpPr/>
          <p:nvPr/>
        </p:nvSpPr>
        <p:spPr>
          <a:xfrm>
            <a:off x="6724851" y="288951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94;p21"/>
          <p:cNvSpPr/>
          <p:nvPr/>
        </p:nvSpPr>
        <p:spPr>
          <a:xfrm>
            <a:off x="7273884" y="46257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2: laser in the chaos</a:t>
            </a:r>
            <a:endParaRPr/>
          </a:p>
        </p:txBody>
      </p:sp>
      <p:sp>
        <p:nvSpPr>
          <p:cNvPr id="200" name="Google Shape;200;p22"/>
          <p:cNvSpPr/>
          <p:nvPr/>
        </p:nvSpPr>
        <p:spPr>
          <a:xfrm>
            <a:off x="3241967" y="1641000"/>
            <a:ext cx="947200" cy="9472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01;p22"/>
          <p:cNvSpPr/>
          <p:nvPr/>
        </p:nvSpPr>
        <p:spPr>
          <a:xfrm>
            <a:off x="6717667" y="17072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02;p22"/>
          <p:cNvSpPr/>
          <p:nvPr/>
        </p:nvSpPr>
        <p:spPr>
          <a:xfrm>
            <a:off x="5063900" y="30672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03;p22"/>
          <p:cNvSpPr/>
          <p:nvPr/>
        </p:nvSpPr>
        <p:spPr>
          <a:xfrm>
            <a:off x="7474133" y="3004633"/>
            <a:ext cx="947200" cy="9472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04;p22"/>
          <p:cNvSpPr/>
          <p:nvPr/>
        </p:nvSpPr>
        <p:spPr>
          <a:xfrm>
            <a:off x="3060067" y="33313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05;p22"/>
          <p:cNvSpPr/>
          <p:nvPr/>
        </p:nvSpPr>
        <p:spPr>
          <a:xfrm>
            <a:off x="4511367" y="45695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06;p22"/>
          <p:cNvSpPr/>
          <p:nvPr/>
        </p:nvSpPr>
        <p:spPr>
          <a:xfrm>
            <a:off x="1563833" y="22155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07;p22"/>
          <p:cNvSpPr/>
          <p:nvPr/>
        </p:nvSpPr>
        <p:spPr>
          <a:xfrm>
            <a:off x="2112867" y="3951833"/>
            <a:ext cx="947200" cy="9472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08;p22"/>
          <p:cNvSpPr/>
          <p:nvPr/>
        </p:nvSpPr>
        <p:spPr>
          <a:xfrm>
            <a:off x="5547967" y="16029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2"/>
          <p:cNvSpPr/>
          <p:nvPr/>
        </p:nvSpPr>
        <p:spPr>
          <a:xfrm>
            <a:off x="9023667" y="16691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2"/>
          <p:cNvSpPr/>
          <p:nvPr/>
        </p:nvSpPr>
        <p:spPr>
          <a:xfrm>
            <a:off x="7369900" y="30291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11;p22"/>
          <p:cNvSpPr/>
          <p:nvPr/>
        </p:nvSpPr>
        <p:spPr>
          <a:xfrm>
            <a:off x="9780133" y="29665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2"/>
          <p:cNvSpPr/>
          <p:nvPr/>
        </p:nvSpPr>
        <p:spPr>
          <a:xfrm>
            <a:off x="5366067" y="32932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13;p22"/>
          <p:cNvSpPr/>
          <p:nvPr/>
        </p:nvSpPr>
        <p:spPr>
          <a:xfrm>
            <a:off x="6817367" y="4531433"/>
            <a:ext cx="947200" cy="9472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14;p22"/>
          <p:cNvSpPr/>
          <p:nvPr/>
        </p:nvSpPr>
        <p:spPr>
          <a:xfrm>
            <a:off x="3869833" y="21775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15;p22"/>
          <p:cNvSpPr/>
          <p:nvPr/>
        </p:nvSpPr>
        <p:spPr>
          <a:xfrm>
            <a:off x="4418867" y="39137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16;p22"/>
          <p:cNvSpPr/>
          <p:nvPr/>
        </p:nvSpPr>
        <p:spPr>
          <a:xfrm>
            <a:off x="1885033" y="27961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17;p22"/>
          <p:cNvSpPr/>
          <p:nvPr/>
        </p:nvSpPr>
        <p:spPr>
          <a:xfrm>
            <a:off x="5360733" y="2862300"/>
            <a:ext cx="947200" cy="9472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18;p22"/>
          <p:cNvSpPr/>
          <p:nvPr/>
        </p:nvSpPr>
        <p:spPr>
          <a:xfrm>
            <a:off x="3706967" y="42223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19;p22"/>
          <p:cNvSpPr/>
          <p:nvPr/>
        </p:nvSpPr>
        <p:spPr>
          <a:xfrm>
            <a:off x="6117200" y="41597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20;p22"/>
          <p:cNvSpPr/>
          <p:nvPr/>
        </p:nvSpPr>
        <p:spPr>
          <a:xfrm>
            <a:off x="1703133" y="44864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21;p22"/>
          <p:cNvSpPr/>
          <p:nvPr/>
        </p:nvSpPr>
        <p:spPr>
          <a:xfrm>
            <a:off x="3154433" y="5724600"/>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22;p22"/>
          <p:cNvSpPr/>
          <p:nvPr/>
        </p:nvSpPr>
        <p:spPr>
          <a:xfrm>
            <a:off x="206900" y="337066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23;p22"/>
          <p:cNvSpPr/>
          <p:nvPr/>
        </p:nvSpPr>
        <p:spPr>
          <a:xfrm>
            <a:off x="755933" y="5106933"/>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24;p22"/>
          <p:cNvSpPr/>
          <p:nvPr/>
        </p:nvSpPr>
        <p:spPr>
          <a:xfrm>
            <a:off x="8173284" y="442151"/>
            <a:ext cx="947200" cy="9472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25;p22"/>
          <p:cNvSpPr/>
          <p:nvPr/>
        </p:nvSpPr>
        <p:spPr>
          <a:xfrm>
            <a:off x="11648984" y="5083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26;p22"/>
          <p:cNvSpPr/>
          <p:nvPr/>
        </p:nvSpPr>
        <p:spPr>
          <a:xfrm>
            <a:off x="9995217" y="18683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27;p22"/>
          <p:cNvSpPr/>
          <p:nvPr/>
        </p:nvSpPr>
        <p:spPr>
          <a:xfrm>
            <a:off x="12405451" y="18057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28;p22"/>
          <p:cNvSpPr/>
          <p:nvPr/>
        </p:nvSpPr>
        <p:spPr>
          <a:xfrm>
            <a:off x="7991384" y="21324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29;p22"/>
          <p:cNvSpPr/>
          <p:nvPr/>
        </p:nvSpPr>
        <p:spPr>
          <a:xfrm>
            <a:off x="9442684" y="33706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22"/>
          <p:cNvSpPr/>
          <p:nvPr/>
        </p:nvSpPr>
        <p:spPr>
          <a:xfrm>
            <a:off x="6495151" y="101671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22"/>
          <p:cNvSpPr/>
          <p:nvPr/>
        </p:nvSpPr>
        <p:spPr>
          <a:xfrm>
            <a:off x="7044184" y="27529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22"/>
          <p:cNvSpPr/>
          <p:nvPr/>
        </p:nvSpPr>
        <p:spPr>
          <a:xfrm>
            <a:off x="8402984" y="23149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22"/>
          <p:cNvSpPr/>
          <p:nvPr/>
        </p:nvSpPr>
        <p:spPr>
          <a:xfrm>
            <a:off x="11878684" y="23811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22"/>
          <p:cNvSpPr/>
          <p:nvPr/>
        </p:nvSpPr>
        <p:spPr>
          <a:xfrm>
            <a:off x="10224917" y="37411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5;p22"/>
          <p:cNvSpPr/>
          <p:nvPr/>
        </p:nvSpPr>
        <p:spPr>
          <a:xfrm>
            <a:off x="12635151" y="36785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6;p22"/>
          <p:cNvSpPr/>
          <p:nvPr/>
        </p:nvSpPr>
        <p:spPr>
          <a:xfrm>
            <a:off x="8221084" y="40052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22"/>
          <p:cNvSpPr/>
          <p:nvPr/>
        </p:nvSpPr>
        <p:spPr>
          <a:xfrm>
            <a:off x="9672384" y="5243451"/>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22"/>
          <p:cNvSpPr/>
          <p:nvPr/>
        </p:nvSpPr>
        <p:spPr>
          <a:xfrm>
            <a:off x="6724851" y="2889517"/>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22"/>
          <p:cNvSpPr/>
          <p:nvPr/>
        </p:nvSpPr>
        <p:spPr>
          <a:xfrm>
            <a:off x="7273884" y="4625784"/>
            <a:ext cx="947200" cy="9472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3"/>
          <p:cNvPicPr preferRelativeResize="0"/>
          <p:nvPr/>
        </p:nvPicPr>
        <p:blipFill>
          <a:blip r:embed="rId3">
            <a:alphaModFix/>
          </a:blip>
          <a:stretch>
            <a:fillRect/>
          </a:stretch>
        </p:blipFill>
        <p:spPr>
          <a:xfrm>
            <a:off x="415600" y="1502200"/>
            <a:ext cx="7586832" cy="4162968"/>
          </a:xfrm>
          <a:prstGeom prst="rect">
            <a:avLst/>
          </a:prstGeom>
          <a:noFill/>
          <a:ln>
            <a:noFill/>
          </a:ln>
        </p:spPr>
      </p:pic>
      <p:sp>
        <p:nvSpPr>
          <p:cNvPr id="245" name="Google Shape;245;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3: operations and clockworks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4"/>
          <p:cNvPicPr preferRelativeResize="0"/>
          <p:nvPr/>
        </p:nvPicPr>
        <p:blipFill>
          <a:blip r:embed="rId3">
            <a:alphaModFix/>
          </a:blip>
          <a:stretch>
            <a:fillRect/>
          </a:stretch>
        </p:blipFill>
        <p:spPr>
          <a:xfrm>
            <a:off x="415600" y="1502200"/>
            <a:ext cx="7586832" cy="4162968"/>
          </a:xfrm>
          <a:prstGeom prst="rect">
            <a:avLst/>
          </a:prstGeom>
          <a:noFill/>
          <a:ln>
            <a:noFill/>
          </a:ln>
        </p:spPr>
      </p:pic>
      <p:sp>
        <p:nvSpPr>
          <p:cNvPr id="251" name="Google Shape;251;p2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3: operations and clockworks</a:t>
            </a:r>
            <a:endParaRPr/>
          </a:p>
        </p:txBody>
      </p:sp>
      <p:pic>
        <p:nvPicPr>
          <p:cNvPr id="252" name="Google Shape;252;p24"/>
          <p:cNvPicPr preferRelativeResize="0"/>
          <p:nvPr/>
        </p:nvPicPr>
        <p:blipFill>
          <a:blip r:embed="rId4">
            <a:alphaModFix/>
          </a:blip>
          <a:stretch>
            <a:fillRect/>
          </a:stretch>
        </p:blipFill>
        <p:spPr>
          <a:xfrm>
            <a:off x="5267969" y="1530407"/>
            <a:ext cx="5719831" cy="410656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3: operations and clockworks</a:t>
            </a:r>
            <a:endParaRPr/>
          </a:p>
        </p:txBody>
      </p:sp>
      <p:pic>
        <p:nvPicPr>
          <p:cNvPr id="258" name="Google Shape;258;p25"/>
          <p:cNvPicPr preferRelativeResize="0"/>
          <p:nvPr/>
        </p:nvPicPr>
        <p:blipFill>
          <a:blip r:embed="rId3">
            <a:alphaModFix/>
          </a:blip>
          <a:stretch>
            <a:fillRect/>
          </a:stretch>
        </p:blipFill>
        <p:spPr>
          <a:xfrm>
            <a:off x="415608" y="1613697"/>
            <a:ext cx="8335201" cy="40362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3: operations and clockworks</a:t>
            </a:r>
            <a:endParaRPr/>
          </a:p>
        </p:txBody>
      </p:sp>
      <p:pic>
        <p:nvPicPr>
          <p:cNvPr id="264" name="Google Shape;264;p26"/>
          <p:cNvPicPr preferRelativeResize="0"/>
          <p:nvPr/>
        </p:nvPicPr>
        <p:blipFill>
          <a:blip r:embed="rId3">
            <a:alphaModFix/>
          </a:blip>
          <a:stretch>
            <a:fillRect/>
          </a:stretch>
        </p:blipFill>
        <p:spPr>
          <a:xfrm>
            <a:off x="415608" y="1613697"/>
            <a:ext cx="8335201" cy="4036232"/>
          </a:xfrm>
          <a:prstGeom prst="rect">
            <a:avLst/>
          </a:prstGeom>
          <a:noFill/>
          <a:ln>
            <a:noFill/>
          </a:ln>
        </p:spPr>
      </p:pic>
      <p:pic>
        <p:nvPicPr>
          <p:cNvPr id="265" name="Google Shape;265;p26"/>
          <p:cNvPicPr preferRelativeResize="0"/>
          <p:nvPr/>
        </p:nvPicPr>
        <p:blipFill rotWithShape="1">
          <a:blip r:embed="rId4">
            <a:alphaModFix/>
          </a:blip>
          <a:srcRect b="26643"/>
          <a:stretch/>
        </p:blipFill>
        <p:spPr>
          <a:xfrm>
            <a:off x="3706334" y="1613701"/>
            <a:ext cx="7970351" cy="394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7"/>
          <p:cNvPicPr preferRelativeResize="0"/>
          <p:nvPr/>
        </p:nvPicPr>
        <p:blipFill>
          <a:blip r:embed="rId3">
            <a:alphaModFix/>
          </a:blip>
          <a:stretch>
            <a:fillRect/>
          </a:stretch>
        </p:blipFill>
        <p:spPr>
          <a:xfrm>
            <a:off x="1069500" y="1482568"/>
            <a:ext cx="3989448" cy="2206233"/>
          </a:xfrm>
          <a:prstGeom prst="rect">
            <a:avLst/>
          </a:prstGeom>
          <a:noFill/>
          <a:ln>
            <a:noFill/>
          </a:ln>
        </p:spPr>
      </p:pic>
      <p:sp>
        <p:nvSpPr>
          <p:cNvPr id="271" name="Google Shape;271;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3: operations and clockworks</a:t>
            </a:r>
            <a:endParaRPr/>
          </a:p>
        </p:txBody>
      </p:sp>
      <p:pic>
        <p:nvPicPr>
          <p:cNvPr id="272" name="Google Shape;272;p27"/>
          <p:cNvPicPr preferRelativeResize="0"/>
          <p:nvPr/>
        </p:nvPicPr>
        <p:blipFill>
          <a:blip r:embed="rId4">
            <a:alphaModFix/>
          </a:blip>
          <a:stretch>
            <a:fillRect/>
          </a:stretch>
        </p:blipFill>
        <p:spPr>
          <a:xfrm>
            <a:off x="7079847" y="1658971"/>
            <a:ext cx="3989453" cy="1947007"/>
          </a:xfrm>
          <a:prstGeom prst="rect">
            <a:avLst/>
          </a:prstGeom>
          <a:noFill/>
          <a:ln>
            <a:noFill/>
          </a:ln>
        </p:spPr>
      </p:pic>
      <p:sp>
        <p:nvSpPr>
          <p:cNvPr id="273" name="Google Shape;273;p27"/>
          <p:cNvSpPr txBox="1"/>
          <p:nvPr/>
        </p:nvSpPr>
        <p:spPr>
          <a:xfrm>
            <a:off x="5994400" y="4385601"/>
            <a:ext cx="6002800" cy="135417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FFFFFF"/>
                </a:solidFill>
                <a:latin typeface="Roboto"/>
                <a:ea typeface="Roboto"/>
                <a:cs typeface="Roboto"/>
                <a:sym typeface="Roboto"/>
              </a:rPr>
              <a:t>2. </a:t>
            </a:r>
            <a:r>
              <a:rPr lang="en" sz="2400" u="sng" kern="0">
                <a:solidFill>
                  <a:srgbClr val="FFFFFF"/>
                </a:solidFill>
                <a:latin typeface="Roboto"/>
                <a:ea typeface="Roboto"/>
                <a:cs typeface="Roboto"/>
                <a:sym typeface="Roboto"/>
              </a:rPr>
              <a:t>apply</a:t>
            </a:r>
            <a:r>
              <a:rPr lang="en" sz="2400" kern="0">
                <a:solidFill>
                  <a:srgbClr val="FFFFFF"/>
                </a:solidFill>
                <a:latin typeface="Roboto"/>
                <a:ea typeface="Roboto"/>
                <a:cs typeface="Roboto"/>
                <a:sym typeface="Roboto"/>
              </a:rPr>
              <a:t> evaluation and reporting protocols -&gt; develop the practice (“culture and job description”) of ai auditing</a:t>
            </a:r>
            <a:endParaRPr sz="2400" kern="0">
              <a:solidFill>
                <a:srgbClr val="FFFFFF"/>
              </a:solidFill>
              <a:latin typeface="Roboto"/>
              <a:ea typeface="Roboto"/>
              <a:cs typeface="Roboto"/>
              <a:sym typeface="Roboto"/>
            </a:endParaRPr>
          </a:p>
        </p:txBody>
      </p:sp>
      <p:sp>
        <p:nvSpPr>
          <p:cNvPr id="274" name="Google Shape;274;p27"/>
          <p:cNvSpPr txBox="1"/>
          <p:nvPr/>
        </p:nvSpPr>
        <p:spPr>
          <a:xfrm>
            <a:off x="415600" y="4416401"/>
            <a:ext cx="5680400"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FFFFFF"/>
                </a:solidFill>
                <a:latin typeface="Roboto"/>
                <a:ea typeface="Roboto"/>
                <a:cs typeface="Roboto"/>
                <a:sym typeface="Roboto"/>
              </a:rPr>
              <a:t>1. make integrated evaluation easier (methods, processes, software tools)</a:t>
            </a:r>
            <a:endParaRPr sz="2400" kern="0">
              <a:solidFill>
                <a:srgbClr val="FFFFFF"/>
              </a:solidFill>
              <a:latin typeface="Roboto"/>
              <a:ea typeface="Roboto"/>
              <a:cs typeface="Roboto"/>
              <a:sym typeface="Roboto"/>
            </a:endParaRPr>
          </a:p>
        </p:txBody>
      </p:sp>
      <p:cxnSp>
        <p:nvCxnSpPr>
          <p:cNvPr id="275" name="Google Shape;275;p27"/>
          <p:cNvCxnSpPr/>
          <p:nvPr/>
        </p:nvCxnSpPr>
        <p:spPr>
          <a:xfrm>
            <a:off x="4283767" y="3183600"/>
            <a:ext cx="0" cy="1232800"/>
          </a:xfrm>
          <a:prstGeom prst="straightConnector1">
            <a:avLst/>
          </a:prstGeom>
          <a:noFill/>
          <a:ln w="38100" cap="flat" cmpd="sng">
            <a:solidFill>
              <a:schemeClr val="lt1"/>
            </a:solidFill>
            <a:prstDash val="solid"/>
            <a:round/>
            <a:headEnd type="none" w="med" len="med"/>
            <a:tailEnd type="triangle" w="med" len="med"/>
          </a:ln>
        </p:spPr>
      </p:cxnSp>
      <p:cxnSp>
        <p:nvCxnSpPr>
          <p:cNvPr id="276" name="Google Shape;276;p27"/>
          <p:cNvCxnSpPr/>
          <p:nvPr/>
        </p:nvCxnSpPr>
        <p:spPr>
          <a:xfrm>
            <a:off x="10433033" y="3798800"/>
            <a:ext cx="5200" cy="617600"/>
          </a:xfrm>
          <a:prstGeom prst="straightConnector1">
            <a:avLst/>
          </a:prstGeom>
          <a:noFill/>
          <a:ln w="38100" cap="flat" cmpd="sng">
            <a:solidFill>
              <a:schemeClr val="lt1"/>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80"/>
        <p:cNvGrpSpPr/>
        <p:nvPr/>
      </p:nvGrpSpPr>
      <p:grpSpPr>
        <a:xfrm>
          <a:off x="0" y="0"/>
          <a:ext cx="0" cy="0"/>
          <a:chOff x="0" y="0"/>
          <a:chExt cx="0" cy="0"/>
        </a:xfrm>
      </p:grpSpPr>
      <p:sp>
        <p:nvSpPr>
          <p:cNvPr id="281" name="Google Shape;281;p2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a:t>
            </a:r>
            <a:endParaRPr/>
          </a:p>
        </p:txBody>
      </p:sp>
      <p:sp>
        <p:nvSpPr>
          <p:cNvPr id="282" name="Google Shape;282;p2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interfaces</a:t>
            </a:r>
            <a:endParaRPr/>
          </a:p>
          <a:p>
            <a:r>
              <a:rPr lang="en"/>
              <a:t>laser in the chaos</a:t>
            </a:r>
            <a:endParaRPr/>
          </a:p>
          <a:p>
            <a:r>
              <a:rPr lang="en"/>
              <a:t>clockworks</a:t>
            </a:r>
            <a:endParaRPr/>
          </a:p>
          <a:p>
            <a:pPr marL="0" indent="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a:t>
            </a:r>
            <a:endParaRPr/>
          </a:p>
        </p:txBody>
      </p:sp>
      <p:sp>
        <p:nvSpPr>
          <p:cNvPr id="288" name="Google Shape;288;p2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interfaces</a:t>
            </a:r>
            <a:endParaRPr/>
          </a:p>
          <a:p>
            <a:r>
              <a:rPr lang="en"/>
              <a:t>laser in the chaos</a:t>
            </a:r>
            <a:endParaRPr/>
          </a:p>
          <a:p>
            <a:r>
              <a:rPr lang="en"/>
              <a:t>clockworks</a:t>
            </a:r>
            <a:endParaRPr/>
          </a:p>
          <a:p>
            <a:pPr marL="0" indent="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c. our goals</a:t>
            </a:r>
            <a:endParaRPr/>
          </a:p>
        </p:txBody>
      </p:sp>
      <p:sp>
        <p:nvSpPr>
          <p:cNvPr id="294" name="Google Shape;294;p3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lgn="ctr">
              <a:buNone/>
            </a:pPr>
            <a:r>
              <a:rPr lang="en"/>
              <a:t>disentangle conflated ML4H/AI4H questions that have practical relevance and find convincing answers from which we can derive actionable insights</a:t>
            </a:r>
            <a:endParaRPr/>
          </a:p>
          <a:p>
            <a:pPr marL="0" indent="0" algn="ctr">
              <a:spcBef>
                <a:spcPts val="1600"/>
              </a:spcBef>
              <a:buNone/>
            </a:pPr>
            <a:r>
              <a:rPr lang="en"/>
              <a:t>+</a:t>
            </a:r>
            <a:endParaRPr/>
          </a:p>
          <a:p>
            <a:pPr marL="0" indent="0" algn="ctr">
              <a:spcBef>
                <a:spcPts val="1600"/>
              </a:spcBef>
              <a:buNone/>
            </a:pPr>
            <a:r>
              <a:rPr lang="en"/>
              <a:t>build infrastructure and interfaces supporting this activity</a:t>
            </a:r>
            <a:endParaRPr/>
          </a:p>
          <a:p>
            <a:pPr marL="0" indent="0" algn="ctr">
              <a:spcBef>
                <a:spcPts val="1600"/>
              </a:spcBef>
              <a:buNone/>
            </a:pPr>
            <a:r>
              <a:rPr lang="en"/>
              <a:t>+</a:t>
            </a:r>
            <a:endParaRPr/>
          </a:p>
          <a:p>
            <a:pPr marL="0" indent="0" algn="ctr">
              <a:spcBef>
                <a:spcPts val="1600"/>
              </a:spcBef>
              <a:spcAft>
                <a:spcPts val="1600"/>
              </a:spcAft>
              <a:buNone/>
            </a:pPr>
            <a:r>
              <a:rPr lang="en"/>
              <a:t>(maintain infrastructure and interfaces)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t>Algorithm Auditing &amp; </a:t>
            </a:r>
            <a:endParaRPr/>
          </a:p>
          <a:p>
            <a:r>
              <a:rPr lang="en"/>
              <a:t>Quality Control</a:t>
            </a:r>
            <a:endParaRPr/>
          </a:p>
        </p:txBody>
      </p:sp>
      <p:sp>
        <p:nvSpPr>
          <p:cNvPr id="58" name="Google Shape;58;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rmAutofit/>
          </a:bodyPr>
          <a:lstStyle/>
          <a:p>
            <a:pPr marL="0" indent="0"/>
            <a:r>
              <a:rPr lang="en"/>
              <a:t>Operationalizing Evaluation (EP) &amp; Reporting (RP)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300" name="Google Shape;300;p3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
              <a:t>1. take inventory and disentangle</a:t>
            </a:r>
            <a:endParaRPr/>
          </a:p>
        </p:txBody>
      </p:sp>
      <p:grpSp>
        <p:nvGrpSpPr>
          <p:cNvPr id="301" name="Google Shape;301;p31"/>
          <p:cNvGrpSpPr/>
          <p:nvPr/>
        </p:nvGrpSpPr>
        <p:grpSpPr>
          <a:xfrm>
            <a:off x="415585" y="3125314"/>
            <a:ext cx="3991079" cy="1858844"/>
            <a:chOff x="370318" y="1922500"/>
            <a:chExt cx="4028679" cy="1876356"/>
          </a:xfrm>
        </p:grpSpPr>
        <p:sp>
          <p:nvSpPr>
            <p:cNvPr id="302" name="Google Shape;302;p31"/>
            <p:cNvSpPr/>
            <p:nvPr/>
          </p:nvSpPr>
          <p:spPr>
            <a:xfrm>
              <a:off x="1284477" y="228359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31"/>
            <p:cNvSpPr/>
            <p:nvPr/>
          </p:nvSpPr>
          <p:spPr>
            <a:xfrm>
              <a:off x="2331355" y="23035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31"/>
            <p:cNvSpPr/>
            <p:nvPr/>
          </p:nvSpPr>
          <p:spPr>
            <a:xfrm>
              <a:off x="1833242" y="27131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05;p31"/>
            <p:cNvSpPr/>
            <p:nvPr/>
          </p:nvSpPr>
          <p:spPr>
            <a:xfrm>
              <a:off x="2559202" y="2694312"/>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06;p31"/>
            <p:cNvSpPr/>
            <p:nvPr/>
          </p:nvSpPr>
          <p:spPr>
            <a:xfrm>
              <a:off x="1229689" y="27927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07;p31"/>
            <p:cNvSpPr/>
            <p:nvPr/>
          </p:nvSpPr>
          <p:spPr>
            <a:xfrm>
              <a:off x="1666819" y="31656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31"/>
            <p:cNvSpPr/>
            <p:nvPr/>
          </p:nvSpPr>
          <p:spPr>
            <a:xfrm>
              <a:off x="779025" y="24566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31"/>
            <p:cNvSpPr/>
            <p:nvPr/>
          </p:nvSpPr>
          <p:spPr>
            <a:xfrm>
              <a:off x="944393" y="297960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31"/>
            <p:cNvSpPr/>
            <p:nvPr/>
          </p:nvSpPr>
          <p:spPr>
            <a:xfrm>
              <a:off x="1979043" y="22721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31"/>
            <p:cNvSpPr/>
            <p:nvPr/>
          </p:nvSpPr>
          <p:spPr>
            <a:xfrm>
              <a:off x="3025921" y="22920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31"/>
            <p:cNvSpPr/>
            <p:nvPr/>
          </p:nvSpPr>
          <p:spPr>
            <a:xfrm>
              <a:off x="2527807" y="27016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31"/>
            <p:cNvSpPr/>
            <p:nvPr/>
          </p:nvSpPr>
          <p:spPr>
            <a:xfrm>
              <a:off x="3253768" y="26828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31"/>
            <p:cNvSpPr/>
            <p:nvPr/>
          </p:nvSpPr>
          <p:spPr>
            <a:xfrm>
              <a:off x="1924254" y="27812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15;p31"/>
            <p:cNvSpPr/>
            <p:nvPr/>
          </p:nvSpPr>
          <p:spPr>
            <a:xfrm>
              <a:off x="2361385" y="3154179"/>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316;p31"/>
            <p:cNvSpPr/>
            <p:nvPr/>
          </p:nvSpPr>
          <p:spPr>
            <a:xfrm>
              <a:off x="1473590" y="24451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31"/>
            <p:cNvSpPr/>
            <p:nvPr/>
          </p:nvSpPr>
          <p:spPr>
            <a:xfrm>
              <a:off x="1638959" y="29681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31"/>
            <p:cNvSpPr/>
            <p:nvPr/>
          </p:nvSpPr>
          <p:spPr>
            <a:xfrm>
              <a:off x="875770" y="26315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31"/>
            <p:cNvSpPr/>
            <p:nvPr/>
          </p:nvSpPr>
          <p:spPr>
            <a:xfrm>
              <a:off x="1922648" y="2651441"/>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1"/>
            <p:cNvSpPr/>
            <p:nvPr/>
          </p:nvSpPr>
          <p:spPr>
            <a:xfrm>
              <a:off x="1424535" y="30610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1"/>
            <p:cNvSpPr/>
            <p:nvPr/>
          </p:nvSpPr>
          <p:spPr>
            <a:xfrm>
              <a:off x="2150495" y="30422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1"/>
            <p:cNvSpPr/>
            <p:nvPr/>
          </p:nvSpPr>
          <p:spPr>
            <a:xfrm>
              <a:off x="820982" y="31406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1"/>
            <p:cNvSpPr/>
            <p:nvPr/>
          </p:nvSpPr>
          <p:spPr>
            <a:xfrm>
              <a:off x="1258112" y="3513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1"/>
            <p:cNvSpPr/>
            <p:nvPr/>
          </p:nvSpPr>
          <p:spPr>
            <a:xfrm>
              <a:off x="370318" y="28045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31"/>
            <p:cNvSpPr/>
            <p:nvPr/>
          </p:nvSpPr>
          <p:spPr>
            <a:xfrm>
              <a:off x="535686" y="33275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1"/>
            <p:cNvSpPr/>
            <p:nvPr/>
          </p:nvSpPr>
          <p:spPr>
            <a:xfrm>
              <a:off x="2769786" y="192250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1"/>
            <p:cNvSpPr/>
            <p:nvPr/>
          </p:nvSpPr>
          <p:spPr>
            <a:xfrm>
              <a:off x="3816664" y="19424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1"/>
            <p:cNvSpPr/>
            <p:nvPr/>
          </p:nvSpPr>
          <p:spPr>
            <a:xfrm>
              <a:off x="3318551" y="23520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1"/>
            <p:cNvSpPr/>
            <p:nvPr/>
          </p:nvSpPr>
          <p:spPr>
            <a:xfrm>
              <a:off x="4044511" y="23332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1"/>
            <p:cNvSpPr/>
            <p:nvPr/>
          </p:nvSpPr>
          <p:spPr>
            <a:xfrm>
              <a:off x="2714998" y="24316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1"/>
            <p:cNvSpPr/>
            <p:nvPr/>
          </p:nvSpPr>
          <p:spPr>
            <a:xfrm>
              <a:off x="3152128" y="28045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1"/>
            <p:cNvSpPr/>
            <p:nvPr/>
          </p:nvSpPr>
          <p:spPr>
            <a:xfrm>
              <a:off x="2264333" y="20955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1"/>
            <p:cNvSpPr/>
            <p:nvPr/>
          </p:nvSpPr>
          <p:spPr>
            <a:xfrm>
              <a:off x="2429702" y="26185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1"/>
            <p:cNvSpPr/>
            <p:nvPr/>
          </p:nvSpPr>
          <p:spPr>
            <a:xfrm>
              <a:off x="2838971" y="24865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1"/>
            <p:cNvSpPr/>
            <p:nvPr/>
          </p:nvSpPr>
          <p:spPr>
            <a:xfrm>
              <a:off x="3885849" y="25065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1"/>
            <p:cNvSpPr/>
            <p:nvPr/>
          </p:nvSpPr>
          <p:spPr>
            <a:xfrm>
              <a:off x="3387736" y="29161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1"/>
            <p:cNvSpPr/>
            <p:nvPr/>
          </p:nvSpPr>
          <p:spPr>
            <a:xfrm>
              <a:off x="4113697" y="28973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1"/>
            <p:cNvSpPr/>
            <p:nvPr/>
          </p:nvSpPr>
          <p:spPr>
            <a:xfrm>
              <a:off x="2784183" y="29956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1"/>
            <p:cNvSpPr/>
            <p:nvPr/>
          </p:nvSpPr>
          <p:spPr>
            <a:xfrm>
              <a:off x="3221314" y="33686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1"/>
            <p:cNvSpPr/>
            <p:nvPr/>
          </p:nvSpPr>
          <p:spPr>
            <a:xfrm>
              <a:off x="2333519" y="26596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1"/>
            <p:cNvSpPr/>
            <p:nvPr/>
          </p:nvSpPr>
          <p:spPr>
            <a:xfrm>
              <a:off x="2498887" y="31825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347" name="Google Shape;347;p3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
              <a:t>1. take inventory and disentangle</a:t>
            </a:r>
            <a:endParaRPr/>
          </a:p>
        </p:txBody>
      </p:sp>
      <p:grpSp>
        <p:nvGrpSpPr>
          <p:cNvPr id="348" name="Google Shape;348;p32"/>
          <p:cNvGrpSpPr/>
          <p:nvPr/>
        </p:nvGrpSpPr>
        <p:grpSpPr>
          <a:xfrm>
            <a:off x="415585" y="3125314"/>
            <a:ext cx="3991079" cy="1858844"/>
            <a:chOff x="370318" y="1922500"/>
            <a:chExt cx="4028679" cy="1876356"/>
          </a:xfrm>
        </p:grpSpPr>
        <p:sp>
          <p:nvSpPr>
            <p:cNvPr id="349" name="Google Shape;349;p32"/>
            <p:cNvSpPr/>
            <p:nvPr/>
          </p:nvSpPr>
          <p:spPr>
            <a:xfrm>
              <a:off x="1284477" y="228359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 name="Google Shape;350;p32"/>
            <p:cNvSpPr/>
            <p:nvPr/>
          </p:nvSpPr>
          <p:spPr>
            <a:xfrm>
              <a:off x="2331355" y="23035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351;p32"/>
            <p:cNvSpPr/>
            <p:nvPr/>
          </p:nvSpPr>
          <p:spPr>
            <a:xfrm>
              <a:off x="1833242" y="27131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352;p32"/>
            <p:cNvSpPr/>
            <p:nvPr/>
          </p:nvSpPr>
          <p:spPr>
            <a:xfrm>
              <a:off x="2559202" y="2694312"/>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32"/>
            <p:cNvSpPr/>
            <p:nvPr/>
          </p:nvSpPr>
          <p:spPr>
            <a:xfrm>
              <a:off x="1229689" y="27927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 name="Google Shape;354;p32"/>
            <p:cNvSpPr/>
            <p:nvPr/>
          </p:nvSpPr>
          <p:spPr>
            <a:xfrm>
              <a:off x="1666819" y="31656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 name="Google Shape;355;p32"/>
            <p:cNvSpPr/>
            <p:nvPr/>
          </p:nvSpPr>
          <p:spPr>
            <a:xfrm>
              <a:off x="779025" y="24566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356;p32"/>
            <p:cNvSpPr/>
            <p:nvPr/>
          </p:nvSpPr>
          <p:spPr>
            <a:xfrm>
              <a:off x="944393" y="297960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357;p32"/>
            <p:cNvSpPr/>
            <p:nvPr/>
          </p:nvSpPr>
          <p:spPr>
            <a:xfrm>
              <a:off x="1979043" y="22721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358;p32"/>
            <p:cNvSpPr/>
            <p:nvPr/>
          </p:nvSpPr>
          <p:spPr>
            <a:xfrm>
              <a:off x="3025921" y="22920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359;p32"/>
            <p:cNvSpPr/>
            <p:nvPr/>
          </p:nvSpPr>
          <p:spPr>
            <a:xfrm>
              <a:off x="2527807" y="27016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360;p32"/>
            <p:cNvSpPr/>
            <p:nvPr/>
          </p:nvSpPr>
          <p:spPr>
            <a:xfrm>
              <a:off x="3253768" y="26828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361;p32"/>
            <p:cNvSpPr/>
            <p:nvPr/>
          </p:nvSpPr>
          <p:spPr>
            <a:xfrm>
              <a:off x="1924254" y="27812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362;p32"/>
            <p:cNvSpPr/>
            <p:nvPr/>
          </p:nvSpPr>
          <p:spPr>
            <a:xfrm>
              <a:off x="2361385" y="3154179"/>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363;p32"/>
            <p:cNvSpPr/>
            <p:nvPr/>
          </p:nvSpPr>
          <p:spPr>
            <a:xfrm>
              <a:off x="1473590" y="24451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 name="Google Shape;364;p32"/>
            <p:cNvSpPr/>
            <p:nvPr/>
          </p:nvSpPr>
          <p:spPr>
            <a:xfrm>
              <a:off x="1638959" y="29681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365;p32"/>
            <p:cNvSpPr/>
            <p:nvPr/>
          </p:nvSpPr>
          <p:spPr>
            <a:xfrm>
              <a:off x="875770" y="26315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366;p32"/>
            <p:cNvSpPr/>
            <p:nvPr/>
          </p:nvSpPr>
          <p:spPr>
            <a:xfrm>
              <a:off x="1922648" y="2651441"/>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367;p32"/>
            <p:cNvSpPr/>
            <p:nvPr/>
          </p:nvSpPr>
          <p:spPr>
            <a:xfrm>
              <a:off x="1424535" y="30610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368;p32"/>
            <p:cNvSpPr/>
            <p:nvPr/>
          </p:nvSpPr>
          <p:spPr>
            <a:xfrm>
              <a:off x="2150495" y="30422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 name="Google Shape;369;p32"/>
            <p:cNvSpPr/>
            <p:nvPr/>
          </p:nvSpPr>
          <p:spPr>
            <a:xfrm>
              <a:off x="820982" y="31406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 name="Google Shape;370;p32"/>
            <p:cNvSpPr/>
            <p:nvPr/>
          </p:nvSpPr>
          <p:spPr>
            <a:xfrm>
              <a:off x="1258112" y="3513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371;p32"/>
            <p:cNvSpPr/>
            <p:nvPr/>
          </p:nvSpPr>
          <p:spPr>
            <a:xfrm>
              <a:off x="370318" y="28045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32"/>
            <p:cNvSpPr/>
            <p:nvPr/>
          </p:nvSpPr>
          <p:spPr>
            <a:xfrm>
              <a:off x="535686" y="33275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373;p32"/>
            <p:cNvSpPr/>
            <p:nvPr/>
          </p:nvSpPr>
          <p:spPr>
            <a:xfrm>
              <a:off x="2769786" y="192250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3816664" y="19424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3318551" y="23520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044511" y="23332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2714998" y="24316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3152128" y="28045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2264333" y="20955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2429702" y="26185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2838971" y="24865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3885849" y="25065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3387736" y="29161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113697" y="28973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2784183" y="29956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3221314" y="33686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2333519" y="26596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2498887" y="31825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89" name="Google Shape;389;p32"/>
          <p:cNvPicPr preferRelativeResize="0"/>
          <p:nvPr/>
        </p:nvPicPr>
        <p:blipFill rotWithShape="1">
          <a:blip r:embed="rId3">
            <a:alphaModFix/>
          </a:blip>
          <a:srcRect l="6612" t="6182" r="-9"/>
          <a:stretch/>
        </p:blipFill>
        <p:spPr>
          <a:xfrm>
            <a:off x="3284679" y="2173594"/>
            <a:ext cx="910139" cy="731409"/>
          </a:xfrm>
          <a:prstGeom prst="rect">
            <a:avLst/>
          </a:prstGeom>
          <a:noFill/>
          <a:ln>
            <a:noFill/>
          </a:ln>
        </p:spPr>
      </p:pic>
      <p:sp>
        <p:nvSpPr>
          <p:cNvPr id="390" name="Google Shape;390;p32"/>
          <p:cNvSpPr txBox="1"/>
          <p:nvPr/>
        </p:nvSpPr>
        <p:spPr>
          <a:xfrm>
            <a:off x="3386765" y="2568251"/>
            <a:ext cx="807972"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b="1" kern="0">
                <a:solidFill>
                  <a:srgbClr val="FFFFFF"/>
                </a:solidFill>
                <a:latin typeface="Roboto"/>
                <a:ea typeface="Roboto"/>
                <a:cs typeface="Roboto"/>
                <a:sym typeface="Roboto"/>
              </a:rPr>
              <a:t>ML</a:t>
            </a:r>
            <a:endParaRPr sz="1867" b="1" kern="0">
              <a:solidFill>
                <a:srgbClr val="FFFFFF"/>
              </a:solidFill>
              <a:latin typeface="Roboto"/>
              <a:ea typeface="Roboto"/>
              <a:cs typeface="Roboto"/>
              <a:sym typeface="Roboto"/>
            </a:endParaRPr>
          </a:p>
        </p:txBody>
      </p:sp>
      <p:pic>
        <p:nvPicPr>
          <p:cNvPr id="391" name="Google Shape;391;p32"/>
          <p:cNvPicPr preferRelativeResize="0"/>
          <p:nvPr/>
        </p:nvPicPr>
        <p:blipFill rotWithShape="1">
          <a:blip r:embed="rId3">
            <a:alphaModFix/>
          </a:blip>
          <a:srcRect l="6612" t="6182" r="-9"/>
          <a:stretch/>
        </p:blipFill>
        <p:spPr>
          <a:xfrm>
            <a:off x="2240349" y="2173588"/>
            <a:ext cx="910139" cy="731409"/>
          </a:xfrm>
          <a:prstGeom prst="rect">
            <a:avLst/>
          </a:prstGeom>
          <a:noFill/>
          <a:ln>
            <a:noFill/>
          </a:ln>
        </p:spPr>
      </p:pic>
      <p:sp>
        <p:nvSpPr>
          <p:cNvPr id="392" name="Google Shape;392;p32"/>
          <p:cNvSpPr txBox="1"/>
          <p:nvPr/>
        </p:nvSpPr>
        <p:spPr>
          <a:xfrm>
            <a:off x="2342444" y="2568231"/>
            <a:ext cx="519745"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b="1" kern="0">
                <a:solidFill>
                  <a:srgbClr val="FFFFFF"/>
                </a:solidFill>
                <a:latin typeface="Roboto"/>
                <a:ea typeface="Roboto"/>
                <a:cs typeface="Roboto"/>
                <a:sym typeface="Roboto"/>
              </a:rPr>
              <a:t>R</a:t>
            </a:r>
            <a:endParaRPr sz="1867" b="1" kern="0">
              <a:solidFill>
                <a:srgbClr val="FFFFFF"/>
              </a:solidFill>
              <a:latin typeface="Roboto"/>
              <a:ea typeface="Roboto"/>
              <a:cs typeface="Roboto"/>
              <a:sym typeface="Roboto"/>
            </a:endParaRPr>
          </a:p>
        </p:txBody>
      </p:sp>
      <p:pic>
        <p:nvPicPr>
          <p:cNvPr id="393" name="Google Shape;393;p32"/>
          <p:cNvPicPr preferRelativeResize="0"/>
          <p:nvPr/>
        </p:nvPicPr>
        <p:blipFill rotWithShape="1">
          <a:blip r:embed="rId3">
            <a:alphaModFix/>
          </a:blip>
          <a:srcRect l="6612" t="6182" r="-9"/>
          <a:stretch/>
        </p:blipFill>
        <p:spPr>
          <a:xfrm>
            <a:off x="1196045" y="2173610"/>
            <a:ext cx="910139" cy="731409"/>
          </a:xfrm>
          <a:prstGeom prst="rect">
            <a:avLst/>
          </a:prstGeom>
          <a:noFill/>
          <a:ln>
            <a:noFill/>
          </a:ln>
        </p:spPr>
      </p:pic>
      <p:sp>
        <p:nvSpPr>
          <p:cNvPr id="394" name="Google Shape;394;p32"/>
          <p:cNvSpPr txBox="1"/>
          <p:nvPr/>
        </p:nvSpPr>
        <p:spPr>
          <a:xfrm>
            <a:off x="1298138" y="2568254"/>
            <a:ext cx="519745"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b="1" kern="0">
                <a:solidFill>
                  <a:srgbClr val="FFFFFF"/>
                </a:solidFill>
                <a:latin typeface="Roboto"/>
                <a:ea typeface="Roboto"/>
                <a:cs typeface="Roboto"/>
                <a:sym typeface="Roboto"/>
              </a:rPr>
              <a:t>C</a:t>
            </a:r>
            <a:endParaRPr sz="1867" b="1" kern="0">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400" name="Google Shape;400;p3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
              <a:t>1. take inventory and disentangle</a:t>
            </a:r>
            <a:endParaRPr/>
          </a:p>
        </p:txBody>
      </p:sp>
      <p:grpSp>
        <p:nvGrpSpPr>
          <p:cNvPr id="401" name="Google Shape;401;p33"/>
          <p:cNvGrpSpPr/>
          <p:nvPr/>
        </p:nvGrpSpPr>
        <p:grpSpPr>
          <a:xfrm>
            <a:off x="415585" y="3125314"/>
            <a:ext cx="3991079" cy="1858844"/>
            <a:chOff x="370318" y="1922500"/>
            <a:chExt cx="4028679" cy="1876356"/>
          </a:xfrm>
        </p:grpSpPr>
        <p:sp>
          <p:nvSpPr>
            <p:cNvPr id="402" name="Google Shape;402;p33"/>
            <p:cNvSpPr/>
            <p:nvPr/>
          </p:nvSpPr>
          <p:spPr>
            <a:xfrm>
              <a:off x="1284477" y="228359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3"/>
            <p:cNvSpPr/>
            <p:nvPr/>
          </p:nvSpPr>
          <p:spPr>
            <a:xfrm>
              <a:off x="2331355" y="23035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3"/>
            <p:cNvSpPr/>
            <p:nvPr/>
          </p:nvSpPr>
          <p:spPr>
            <a:xfrm>
              <a:off x="1833242" y="27131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3"/>
            <p:cNvSpPr/>
            <p:nvPr/>
          </p:nvSpPr>
          <p:spPr>
            <a:xfrm>
              <a:off x="2559202" y="2694312"/>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3"/>
            <p:cNvSpPr/>
            <p:nvPr/>
          </p:nvSpPr>
          <p:spPr>
            <a:xfrm>
              <a:off x="1229689" y="27927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33"/>
            <p:cNvSpPr/>
            <p:nvPr/>
          </p:nvSpPr>
          <p:spPr>
            <a:xfrm>
              <a:off x="1666819" y="31656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33"/>
            <p:cNvSpPr/>
            <p:nvPr/>
          </p:nvSpPr>
          <p:spPr>
            <a:xfrm>
              <a:off x="779025" y="24566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33"/>
            <p:cNvSpPr/>
            <p:nvPr/>
          </p:nvSpPr>
          <p:spPr>
            <a:xfrm>
              <a:off x="944393" y="297960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33"/>
            <p:cNvSpPr/>
            <p:nvPr/>
          </p:nvSpPr>
          <p:spPr>
            <a:xfrm>
              <a:off x="1979043" y="22721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33"/>
            <p:cNvSpPr/>
            <p:nvPr/>
          </p:nvSpPr>
          <p:spPr>
            <a:xfrm>
              <a:off x="3025921" y="22920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33"/>
            <p:cNvSpPr/>
            <p:nvPr/>
          </p:nvSpPr>
          <p:spPr>
            <a:xfrm>
              <a:off x="2527807" y="27016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33"/>
            <p:cNvSpPr/>
            <p:nvPr/>
          </p:nvSpPr>
          <p:spPr>
            <a:xfrm>
              <a:off x="3253768" y="26828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33"/>
            <p:cNvSpPr/>
            <p:nvPr/>
          </p:nvSpPr>
          <p:spPr>
            <a:xfrm>
              <a:off x="1924254" y="27812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33"/>
            <p:cNvSpPr/>
            <p:nvPr/>
          </p:nvSpPr>
          <p:spPr>
            <a:xfrm>
              <a:off x="2361385" y="3154179"/>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33"/>
            <p:cNvSpPr/>
            <p:nvPr/>
          </p:nvSpPr>
          <p:spPr>
            <a:xfrm>
              <a:off x="1473590" y="24451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33"/>
            <p:cNvSpPr/>
            <p:nvPr/>
          </p:nvSpPr>
          <p:spPr>
            <a:xfrm>
              <a:off x="1638959" y="29681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33"/>
            <p:cNvSpPr/>
            <p:nvPr/>
          </p:nvSpPr>
          <p:spPr>
            <a:xfrm>
              <a:off x="875770" y="26315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33"/>
            <p:cNvSpPr/>
            <p:nvPr/>
          </p:nvSpPr>
          <p:spPr>
            <a:xfrm>
              <a:off x="1922648" y="2651441"/>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33"/>
            <p:cNvSpPr/>
            <p:nvPr/>
          </p:nvSpPr>
          <p:spPr>
            <a:xfrm>
              <a:off x="1424535" y="30610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33"/>
            <p:cNvSpPr/>
            <p:nvPr/>
          </p:nvSpPr>
          <p:spPr>
            <a:xfrm>
              <a:off x="2150495" y="30422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2" name="Google Shape;422;p33"/>
            <p:cNvSpPr/>
            <p:nvPr/>
          </p:nvSpPr>
          <p:spPr>
            <a:xfrm>
              <a:off x="820982" y="31406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3" name="Google Shape;423;p33"/>
            <p:cNvSpPr/>
            <p:nvPr/>
          </p:nvSpPr>
          <p:spPr>
            <a:xfrm>
              <a:off x="1258112" y="3513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33"/>
            <p:cNvSpPr/>
            <p:nvPr/>
          </p:nvSpPr>
          <p:spPr>
            <a:xfrm>
              <a:off x="370318" y="28045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33"/>
            <p:cNvSpPr/>
            <p:nvPr/>
          </p:nvSpPr>
          <p:spPr>
            <a:xfrm>
              <a:off x="535686" y="33275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33"/>
            <p:cNvSpPr/>
            <p:nvPr/>
          </p:nvSpPr>
          <p:spPr>
            <a:xfrm>
              <a:off x="2769786" y="192250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33"/>
            <p:cNvSpPr/>
            <p:nvPr/>
          </p:nvSpPr>
          <p:spPr>
            <a:xfrm>
              <a:off x="3816664" y="19424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33"/>
            <p:cNvSpPr/>
            <p:nvPr/>
          </p:nvSpPr>
          <p:spPr>
            <a:xfrm>
              <a:off x="3318551" y="23520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33"/>
            <p:cNvSpPr/>
            <p:nvPr/>
          </p:nvSpPr>
          <p:spPr>
            <a:xfrm>
              <a:off x="4044511" y="23332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0" name="Google Shape;430;p33"/>
            <p:cNvSpPr/>
            <p:nvPr/>
          </p:nvSpPr>
          <p:spPr>
            <a:xfrm>
              <a:off x="2714998" y="24316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33"/>
            <p:cNvSpPr/>
            <p:nvPr/>
          </p:nvSpPr>
          <p:spPr>
            <a:xfrm>
              <a:off x="3152128" y="28045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33"/>
            <p:cNvSpPr/>
            <p:nvPr/>
          </p:nvSpPr>
          <p:spPr>
            <a:xfrm>
              <a:off x="2264333" y="20955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33"/>
            <p:cNvSpPr/>
            <p:nvPr/>
          </p:nvSpPr>
          <p:spPr>
            <a:xfrm>
              <a:off x="2429702" y="26185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33"/>
            <p:cNvSpPr/>
            <p:nvPr/>
          </p:nvSpPr>
          <p:spPr>
            <a:xfrm>
              <a:off x="2838971" y="24865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33"/>
            <p:cNvSpPr/>
            <p:nvPr/>
          </p:nvSpPr>
          <p:spPr>
            <a:xfrm>
              <a:off x="3885849" y="25065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33"/>
            <p:cNvSpPr/>
            <p:nvPr/>
          </p:nvSpPr>
          <p:spPr>
            <a:xfrm>
              <a:off x="3387736" y="29161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33"/>
            <p:cNvSpPr/>
            <p:nvPr/>
          </p:nvSpPr>
          <p:spPr>
            <a:xfrm>
              <a:off x="4113697" y="28973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33"/>
            <p:cNvSpPr/>
            <p:nvPr/>
          </p:nvSpPr>
          <p:spPr>
            <a:xfrm>
              <a:off x="2784183" y="29956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33"/>
            <p:cNvSpPr/>
            <p:nvPr/>
          </p:nvSpPr>
          <p:spPr>
            <a:xfrm>
              <a:off x="3221314" y="33686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0" name="Google Shape;440;p33"/>
            <p:cNvSpPr/>
            <p:nvPr/>
          </p:nvSpPr>
          <p:spPr>
            <a:xfrm>
              <a:off x="2333519" y="26596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1" name="Google Shape;441;p33"/>
            <p:cNvSpPr/>
            <p:nvPr/>
          </p:nvSpPr>
          <p:spPr>
            <a:xfrm>
              <a:off x="2498887" y="31825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42" name="Google Shape;442;p33"/>
          <p:cNvSpPr/>
          <p:nvPr/>
        </p:nvSpPr>
        <p:spPr>
          <a:xfrm>
            <a:off x="5056388" y="1306636"/>
            <a:ext cx="2548600" cy="2231433"/>
          </a:xfrm>
          <a:custGeom>
            <a:avLst/>
            <a:gdLst/>
            <a:ahLst/>
            <a:cxnLst/>
            <a:rect l="l" t="t" r="r" b="b"/>
            <a:pathLst>
              <a:path w="76458" h="66943" extrusionOk="0">
                <a:moveTo>
                  <a:pt x="25640" y="10535"/>
                </a:moveTo>
                <a:cubicBezTo>
                  <a:pt x="17372" y="13291"/>
                  <a:pt x="12034" y="21637"/>
                  <a:pt x="6590" y="28442"/>
                </a:cubicBezTo>
                <a:cubicBezTo>
                  <a:pt x="5074" y="30337"/>
                  <a:pt x="2538" y="31523"/>
                  <a:pt x="1637" y="33776"/>
                </a:cubicBezTo>
                <a:cubicBezTo>
                  <a:pt x="-1250" y="40993"/>
                  <a:pt x="66" y="50065"/>
                  <a:pt x="3542" y="57017"/>
                </a:cubicBezTo>
                <a:cubicBezTo>
                  <a:pt x="7783" y="65499"/>
                  <a:pt x="20729" y="66923"/>
                  <a:pt x="30212" y="66923"/>
                </a:cubicBezTo>
                <a:cubicBezTo>
                  <a:pt x="39733" y="66923"/>
                  <a:pt x="50242" y="67249"/>
                  <a:pt x="58406" y="62351"/>
                </a:cubicBezTo>
                <a:cubicBezTo>
                  <a:pt x="65728" y="57958"/>
                  <a:pt x="67542" y="47890"/>
                  <a:pt x="71360" y="40253"/>
                </a:cubicBezTo>
                <a:cubicBezTo>
                  <a:pt x="76152" y="30668"/>
                  <a:pt x="78171" y="18283"/>
                  <a:pt x="74408" y="8249"/>
                </a:cubicBezTo>
                <a:cubicBezTo>
                  <a:pt x="72633" y="3515"/>
                  <a:pt x="65489" y="3371"/>
                  <a:pt x="60692" y="1772"/>
                </a:cubicBezTo>
                <a:cubicBezTo>
                  <a:pt x="51245" y="-1377"/>
                  <a:pt x="39679" y="-16"/>
                  <a:pt x="30974" y="4820"/>
                </a:cubicBezTo>
                <a:cubicBezTo>
                  <a:pt x="27244" y="6892"/>
                  <a:pt x="20687" y="8173"/>
                  <a:pt x="20687" y="12440"/>
                </a:cubicBezTo>
              </a:path>
            </a:pathLst>
          </a:custGeom>
          <a:noFill/>
          <a:ln w="28575" cap="flat" cmpd="sng">
            <a:solidFill>
              <a:srgbClr val="0000FF"/>
            </a:solidFill>
            <a:prstDash val="dash"/>
            <a:round/>
            <a:headEnd type="none" w="med" len="med"/>
            <a:tailEnd type="none" w="med" len="med"/>
          </a:ln>
        </p:spPr>
      </p:sp>
      <p:cxnSp>
        <p:nvCxnSpPr>
          <p:cNvPr id="443" name="Google Shape;443;p33"/>
          <p:cNvCxnSpPr>
            <a:stCxn id="426" idx="0"/>
          </p:cNvCxnSpPr>
          <p:nvPr/>
        </p:nvCxnSpPr>
        <p:spPr>
          <a:xfrm rot="-5400000">
            <a:off x="3663376" y="1703113"/>
            <a:ext cx="692800" cy="2151600"/>
          </a:xfrm>
          <a:prstGeom prst="curvedConnector2">
            <a:avLst/>
          </a:prstGeom>
          <a:noFill/>
          <a:ln w="19050" cap="flat" cmpd="sng">
            <a:solidFill>
              <a:srgbClr val="0000FF"/>
            </a:solidFill>
            <a:prstDash val="solid"/>
            <a:round/>
            <a:headEnd type="none" w="med" len="med"/>
            <a:tailEnd type="triangle" w="med" len="med"/>
          </a:ln>
        </p:spPr>
      </p:cxnSp>
      <p:sp>
        <p:nvSpPr>
          <p:cNvPr id="444" name="Google Shape;444;p33"/>
          <p:cNvSpPr txBox="1"/>
          <p:nvPr/>
        </p:nvSpPr>
        <p:spPr>
          <a:xfrm>
            <a:off x="3908100" y="593368"/>
            <a:ext cx="47968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0000FF"/>
                </a:solidFill>
                <a:latin typeface="Roboto"/>
                <a:ea typeface="Roboto"/>
                <a:cs typeface="Roboto"/>
                <a:sym typeface="Roboto"/>
              </a:rPr>
              <a:t>ML4H/AI4H specific AND justified</a:t>
            </a:r>
            <a:endParaRPr sz="2400" kern="0">
              <a:solidFill>
                <a:srgbClr val="0000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450" name="Google Shape;450;p3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
              <a:t>1. take inventory and disentangle</a:t>
            </a:r>
            <a:endParaRPr/>
          </a:p>
        </p:txBody>
      </p:sp>
      <p:grpSp>
        <p:nvGrpSpPr>
          <p:cNvPr id="451" name="Google Shape;451;p34"/>
          <p:cNvGrpSpPr/>
          <p:nvPr/>
        </p:nvGrpSpPr>
        <p:grpSpPr>
          <a:xfrm>
            <a:off x="415585" y="3125314"/>
            <a:ext cx="3991079" cy="1858844"/>
            <a:chOff x="370318" y="1922500"/>
            <a:chExt cx="4028679" cy="1876356"/>
          </a:xfrm>
        </p:grpSpPr>
        <p:sp>
          <p:nvSpPr>
            <p:cNvPr id="452" name="Google Shape;452;p34"/>
            <p:cNvSpPr/>
            <p:nvPr/>
          </p:nvSpPr>
          <p:spPr>
            <a:xfrm>
              <a:off x="1284477" y="228359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3" name="Google Shape;453;p34"/>
            <p:cNvSpPr/>
            <p:nvPr/>
          </p:nvSpPr>
          <p:spPr>
            <a:xfrm>
              <a:off x="2331355" y="23035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4" name="Google Shape;454;p34"/>
            <p:cNvSpPr/>
            <p:nvPr/>
          </p:nvSpPr>
          <p:spPr>
            <a:xfrm>
              <a:off x="1833242" y="27131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5" name="Google Shape;455;p34"/>
            <p:cNvSpPr/>
            <p:nvPr/>
          </p:nvSpPr>
          <p:spPr>
            <a:xfrm>
              <a:off x="2559202" y="2694312"/>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6" name="Google Shape;456;p34"/>
            <p:cNvSpPr/>
            <p:nvPr/>
          </p:nvSpPr>
          <p:spPr>
            <a:xfrm>
              <a:off x="1229689" y="27927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7" name="Google Shape;457;p34"/>
            <p:cNvSpPr/>
            <p:nvPr/>
          </p:nvSpPr>
          <p:spPr>
            <a:xfrm>
              <a:off x="1666819" y="31656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8" name="Google Shape;458;p34"/>
            <p:cNvSpPr/>
            <p:nvPr/>
          </p:nvSpPr>
          <p:spPr>
            <a:xfrm>
              <a:off x="779025" y="24566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9" name="Google Shape;459;p34"/>
            <p:cNvSpPr/>
            <p:nvPr/>
          </p:nvSpPr>
          <p:spPr>
            <a:xfrm>
              <a:off x="944393" y="297960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0" name="Google Shape;460;p34"/>
            <p:cNvSpPr/>
            <p:nvPr/>
          </p:nvSpPr>
          <p:spPr>
            <a:xfrm>
              <a:off x="1979043" y="22721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1" name="Google Shape;461;p34"/>
            <p:cNvSpPr/>
            <p:nvPr/>
          </p:nvSpPr>
          <p:spPr>
            <a:xfrm>
              <a:off x="3025921" y="22920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2" name="Google Shape;462;p34"/>
            <p:cNvSpPr/>
            <p:nvPr/>
          </p:nvSpPr>
          <p:spPr>
            <a:xfrm>
              <a:off x="2527807" y="27016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3" name="Google Shape;463;p34"/>
            <p:cNvSpPr/>
            <p:nvPr/>
          </p:nvSpPr>
          <p:spPr>
            <a:xfrm>
              <a:off x="3253768" y="26828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4" name="Google Shape;464;p34"/>
            <p:cNvSpPr/>
            <p:nvPr/>
          </p:nvSpPr>
          <p:spPr>
            <a:xfrm>
              <a:off x="1924254" y="27812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5" name="Google Shape;465;p34"/>
            <p:cNvSpPr/>
            <p:nvPr/>
          </p:nvSpPr>
          <p:spPr>
            <a:xfrm>
              <a:off x="2361385" y="3154179"/>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6" name="Google Shape;466;p34"/>
            <p:cNvSpPr/>
            <p:nvPr/>
          </p:nvSpPr>
          <p:spPr>
            <a:xfrm>
              <a:off x="1473590" y="24451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7" name="Google Shape;467;p34"/>
            <p:cNvSpPr/>
            <p:nvPr/>
          </p:nvSpPr>
          <p:spPr>
            <a:xfrm>
              <a:off x="1638959" y="29681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8" name="Google Shape;468;p34"/>
            <p:cNvSpPr/>
            <p:nvPr/>
          </p:nvSpPr>
          <p:spPr>
            <a:xfrm>
              <a:off x="875770" y="26315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9" name="Google Shape;469;p34"/>
            <p:cNvSpPr/>
            <p:nvPr/>
          </p:nvSpPr>
          <p:spPr>
            <a:xfrm>
              <a:off x="1922648" y="2651441"/>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0" name="Google Shape;470;p34"/>
            <p:cNvSpPr/>
            <p:nvPr/>
          </p:nvSpPr>
          <p:spPr>
            <a:xfrm>
              <a:off x="1424535" y="30610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1" name="Google Shape;471;p34"/>
            <p:cNvSpPr/>
            <p:nvPr/>
          </p:nvSpPr>
          <p:spPr>
            <a:xfrm>
              <a:off x="2150495" y="30422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2" name="Google Shape;472;p34"/>
            <p:cNvSpPr/>
            <p:nvPr/>
          </p:nvSpPr>
          <p:spPr>
            <a:xfrm>
              <a:off x="820982" y="31406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3" name="Google Shape;473;p34"/>
            <p:cNvSpPr/>
            <p:nvPr/>
          </p:nvSpPr>
          <p:spPr>
            <a:xfrm>
              <a:off x="1258112" y="3513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 name="Google Shape;474;p34"/>
            <p:cNvSpPr/>
            <p:nvPr/>
          </p:nvSpPr>
          <p:spPr>
            <a:xfrm>
              <a:off x="370318" y="28045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 name="Google Shape;475;p34"/>
            <p:cNvSpPr/>
            <p:nvPr/>
          </p:nvSpPr>
          <p:spPr>
            <a:xfrm>
              <a:off x="535686" y="33275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 name="Google Shape;476;p34"/>
            <p:cNvSpPr/>
            <p:nvPr/>
          </p:nvSpPr>
          <p:spPr>
            <a:xfrm>
              <a:off x="2769786" y="192250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 name="Google Shape;477;p34"/>
            <p:cNvSpPr/>
            <p:nvPr/>
          </p:nvSpPr>
          <p:spPr>
            <a:xfrm>
              <a:off x="3816664" y="19424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 name="Google Shape;478;p34"/>
            <p:cNvSpPr/>
            <p:nvPr/>
          </p:nvSpPr>
          <p:spPr>
            <a:xfrm>
              <a:off x="3318551" y="23520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 name="Google Shape;479;p34"/>
            <p:cNvSpPr/>
            <p:nvPr/>
          </p:nvSpPr>
          <p:spPr>
            <a:xfrm>
              <a:off x="4044511" y="23332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 name="Google Shape;480;p34"/>
            <p:cNvSpPr/>
            <p:nvPr/>
          </p:nvSpPr>
          <p:spPr>
            <a:xfrm>
              <a:off x="2714998" y="24316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 name="Google Shape;481;p34"/>
            <p:cNvSpPr/>
            <p:nvPr/>
          </p:nvSpPr>
          <p:spPr>
            <a:xfrm>
              <a:off x="3152128" y="28045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 name="Google Shape;482;p34"/>
            <p:cNvSpPr/>
            <p:nvPr/>
          </p:nvSpPr>
          <p:spPr>
            <a:xfrm>
              <a:off x="2264333" y="20955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 name="Google Shape;483;p34"/>
            <p:cNvSpPr/>
            <p:nvPr/>
          </p:nvSpPr>
          <p:spPr>
            <a:xfrm>
              <a:off x="2429702" y="26185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34"/>
            <p:cNvSpPr/>
            <p:nvPr/>
          </p:nvSpPr>
          <p:spPr>
            <a:xfrm>
              <a:off x="2838971" y="24865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 name="Google Shape;485;p34"/>
            <p:cNvSpPr/>
            <p:nvPr/>
          </p:nvSpPr>
          <p:spPr>
            <a:xfrm>
              <a:off x="3885849" y="25065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 name="Google Shape;486;p34"/>
            <p:cNvSpPr/>
            <p:nvPr/>
          </p:nvSpPr>
          <p:spPr>
            <a:xfrm>
              <a:off x="3387736" y="29161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 name="Google Shape;487;p34"/>
            <p:cNvSpPr/>
            <p:nvPr/>
          </p:nvSpPr>
          <p:spPr>
            <a:xfrm>
              <a:off x="4113697" y="28973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 name="Google Shape;488;p34"/>
            <p:cNvSpPr/>
            <p:nvPr/>
          </p:nvSpPr>
          <p:spPr>
            <a:xfrm>
              <a:off x="2784183" y="29956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 name="Google Shape;489;p34"/>
            <p:cNvSpPr/>
            <p:nvPr/>
          </p:nvSpPr>
          <p:spPr>
            <a:xfrm>
              <a:off x="3221314" y="33686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 name="Google Shape;490;p34"/>
            <p:cNvSpPr/>
            <p:nvPr/>
          </p:nvSpPr>
          <p:spPr>
            <a:xfrm>
              <a:off x="2333519" y="26596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 name="Google Shape;491;p34"/>
            <p:cNvSpPr/>
            <p:nvPr/>
          </p:nvSpPr>
          <p:spPr>
            <a:xfrm>
              <a:off x="2498887" y="31825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92" name="Google Shape;492;p34"/>
          <p:cNvSpPr/>
          <p:nvPr/>
        </p:nvSpPr>
        <p:spPr>
          <a:xfrm>
            <a:off x="4556510" y="4275346"/>
            <a:ext cx="3973733" cy="1987933"/>
          </a:xfrm>
          <a:custGeom>
            <a:avLst/>
            <a:gdLst/>
            <a:ahLst/>
            <a:cxnLst/>
            <a:rect l="l" t="t" r="r" b="b"/>
            <a:pathLst>
              <a:path w="119212" h="59638" extrusionOk="0">
                <a:moveTo>
                  <a:pt x="47114" y="5675"/>
                </a:moveTo>
                <a:cubicBezTo>
                  <a:pt x="33757" y="9491"/>
                  <a:pt x="19153" y="9749"/>
                  <a:pt x="6728" y="15962"/>
                </a:cubicBezTo>
                <a:cubicBezTo>
                  <a:pt x="2340" y="18156"/>
                  <a:pt x="4337" y="25754"/>
                  <a:pt x="1394" y="29678"/>
                </a:cubicBezTo>
                <a:cubicBezTo>
                  <a:pt x="-752" y="32539"/>
                  <a:pt x="251" y="36770"/>
                  <a:pt x="251" y="40346"/>
                </a:cubicBezTo>
                <a:cubicBezTo>
                  <a:pt x="251" y="45734"/>
                  <a:pt x="-235" y="51728"/>
                  <a:pt x="2537" y="56348"/>
                </a:cubicBezTo>
                <a:cubicBezTo>
                  <a:pt x="4947" y="60364"/>
                  <a:pt x="11569" y="59396"/>
                  <a:pt x="16253" y="59396"/>
                </a:cubicBezTo>
                <a:cubicBezTo>
                  <a:pt x="26886" y="59396"/>
                  <a:pt x="37788" y="58568"/>
                  <a:pt x="47876" y="55205"/>
                </a:cubicBezTo>
                <a:cubicBezTo>
                  <a:pt x="56310" y="52394"/>
                  <a:pt x="65799" y="53615"/>
                  <a:pt x="74546" y="55205"/>
                </a:cubicBezTo>
                <a:cubicBezTo>
                  <a:pt x="79459" y="56098"/>
                  <a:pt x="84668" y="58689"/>
                  <a:pt x="89405" y="57110"/>
                </a:cubicBezTo>
                <a:cubicBezTo>
                  <a:pt x="93596" y="55713"/>
                  <a:pt x="98528" y="55679"/>
                  <a:pt x="101978" y="52919"/>
                </a:cubicBezTo>
                <a:cubicBezTo>
                  <a:pt x="105851" y="49821"/>
                  <a:pt x="108275" y="45255"/>
                  <a:pt x="111503" y="41489"/>
                </a:cubicBezTo>
                <a:cubicBezTo>
                  <a:pt x="113454" y="39213"/>
                  <a:pt x="117794" y="38998"/>
                  <a:pt x="118742" y="36155"/>
                </a:cubicBezTo>
                <a:cubicBezTo>
                  <a:pt x="120712" y="30246"/>
                  <a:pt x="115595" y="24080"/>
                  <a:pt x="113408" y="18248"/>
                </a:cubicBezTo>
                <a:cubicBezTo>
                  <a:pt x="111134" y="12183"/>
                  <a:pt x="109818" y="4435"/>
                  <a:pt x="104264" y="1103"/>
                </a:cubicBezTo>
                <a:cubicBezTo>
                  <a:pt x="100344" y="-1249"/>
                  <a:pt x="95120" y="1103"/>
                  <a:pt x="90548" y="1103"/>
                </a:cubicBezTo>
                <a:cubicBezTo>
                  <a:pt x="75961" y="1103"/>
                  <a:pt x="61701" y="6437"/>
                  <a:pt x="47114" y="6437"/>
                </a:cubicBezTo>
              </a:path>
            </a:pathLst>
          </a:custGeom>
          <a:noFill/>
          <a:ln w="28575" cap="flat" cmpd="sng">
            <a:solidFill>
              <a:schemeClr val="lt1"/>
            </a:solidFill>
            <a:prstDash val="dash"/>
            <a:round/>
            <a:headEnd type="none" w="med" len="med"/>
            <a:tailEnd type="none" w="med" len="med"/>
          </a:ln>
        </p:spPr>
      </p:sp>
      <p:sp>
        <p:nvSpPr>
          <p:cNvPr id="493" name="Google Shape;493;p34"/>
          <p:cNvSpPr/>
          <p:nvPr/>
        </p:nvSpPr>
        <p:spPr>
          <a:xfrm>
            <a:off x="5056388" y="1306636"/>
            <a:ext cx="2548600" cy="2231433"/>
          </a:xfrm>
          <a:custGeom>
            <a:avLst/>
            <a:gdLst/>
            <a:ahLst/>
            <a:cxnLst/>
            <a:rect l="l" t="t" r="r" b="b"/>
            <a:pathLst>
              <a:path w="76458" h="66943" extrusionOk="0">
                <a:moveTo>
                  <a:pt x="25640" y="10535"/>
                </a:moveTo>
                <a:cubicBezTo>
                  <a:pt x="17372" y="13291"/>
                  <a:pt x="12034" y="21637"/>
                  <a:pt x="6590" y="28442"/>
                </a:cubicBezTo>
                <a:cubicBezTo>
                  <a:pt x="5074" y="30337"/>
                  <a:pt x="2538" y="31523"/>
                  <a:pt x="1637" y="33776"/>
                </a:cubicBezTo>
                <a:cubicBezTo>
                  <a:pt x="-1250" y="40993"/>
                  <a:pt x="66" y="50065"/>
                  <a:pt x="3542" y="57017"/>
                </a:cubicBezTo>
                <a:cubicBezTo>
                  <a:pt x="7783" y="65499"/>
                  <a:pt x="20729" y="66923"/>
                  <a:pt x="30212" y="66923"/>
                </a:cubicBezTo>
                <a:cubicBezTo>
                  <a:pt x="39733" y="66923"/>
                  <a:pt x="50242" y="67249"/>
                  <a:pt x="58406" y="62351"/>
                </a:cubicBezTo>
                <a:cubicBezTo>
                  <a:pt x="65728" y="57958"/>
                  <a:pt x="67542" y="47890"/>
                  <a:pt x="71360" y="40253"/>
                </a:cubicBezTo>
                <a:cubicBezTo>
                  <a:pt x="76152" y="30668"/>
                  <a:pt x="78171" y="18283"/>
                  <a:pt x="74408" y="8249"/>
                </a:cubicBezTo>
                <a:cubicBezTo>
                  <a:pt x="72633" y="3515"/>
                  <a:pt x="65489" y="3371"/>
                  <a:pt x="60692" y="1772"/>
                </a:cubicBezTo>
                <a:cubicBezTo>
                  <a:pt x="51245" y="-1377"/>
                  <a:pt x="39679" y="-16"/>
                  <a:pt x="30974" y="4820"/>
                </a:cubicBezTo>
                <a:cubicBezTo>
                  <a:pt x="27244" y="6892"/>
                  <a:pt x="20687" y="8173"/>
                  <a:pt x="20687" y="12440"/>
                </a:cubicBezTo>
              </a:path>
            </a:pathLst>
          </a:custGeom>
          <a:noFill/>
          <a:ln w="28575" cap="flat" cmpd="sng">
            <a:solidFill>
              <a:srgbClr val="0000FF"/>
            </a:solidFill>
            <a:prstDash val="dash"/>
            <a:round/>
            <a:headEnd type="none" w="med" len="med"/>
            <a:tailEnd type="none" w="med" len="med"/>
          </a:ln>
        </p:spPr>
      </p:sp>
      <p:cxnSp>
        <p:nvCxnSpPr>
          <p:cNvPr id="494" name="Google Shape;494;p34"/>
          <p:cNvCxnSpPr>
            <a:stCxn id="476" idx="0"/>
          </p:cNvCxnSpPr>
          <p:nvPr/>
        </p:nvCxnSpPr>
        <p:spPr>
          <a:xfrm rot="-5400000">
            <a:off x="3663376" y="1703113"/>
            <a:ext cx="692800" cy="2151600"/>
          </a:xfrm>
          <a:prstGeom prst="curvedConnector2">
            <a:avLst/>
          </a:prstGeom>
          <a:noFill/>
          <a:ln w="19050" cap="flat" cmpd="sng">
            <a:solidFill>
              <a:srgbClr val="0000FF"/>
            </a:solidFill>
            <a:prstDash val="solid"/>
            <a:round/>
            <a:headEnd type="none" w="med" len="med"/>
            <a:tailEnd type="triangle" w="med" len="med"/>
          </a:ln>
        </p:spPr>
      </p:cxnSp>
      <p:cxnSp>
        <p:nvCxnSpPr>
          <p:cNvPr id="495" name="Google Shape;495;p34"/>
          <p:cNvCxnSpPr>
            <a:stCxn id="489" idx="4"/>
          </p:cNvCxnSpPr>
          <p:nvPr/>
        </p:nvCxnSpPr>
        <p:spPr>
          <a:xfrm rot="-5400000" flipH="1">
            <a:off x="3532489" y="4689389"/>
            <a:ext cx="881200" cy="1183600"/>
          </a:xfrm>
          <a:prstGeom prst="curvedConnector2">
            <a:avLst/>
          </a:prstGeom>
          <a:noFill/>
          <a:ln w="19050" cap="flat" cmpd="sng">
            <a:solidFill>
              <a:schemeClr val="lt1"/>
            </a:solidFill>
            <a:prstDash val="solid"/>
            <a:round/>
            <a:headEnd type="none" w="med" len="med"/>
            <a:tailEnd type="triangle" w="med" len="med"/>
          </a:ln>
        </p:spPr>
      </p:cxnSp>
      <p:sp>
        <p:nvSpPr>
          <p:cNvPr id="496" name="Google Shape;496;p34"/>
          <p:cNvSpPr txBox="1"/>
          <p:nvPr/>
        </p:nvSpPr>
        <p:spPr>
          <a:xfrm>
            <a:off x="4505000" y="3591634"/>
            <a:ext cx="4796800"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FFFFFF"/>
                </a:solidFill>
                <a:latin typeface="Roboto"/>
                <a:ea typeface="Roboto"/>
                <a:cs typeface="Roboto"/>
                <a:sym typeface="Roboto"/>
              </a:rPr>
              <a:t>covered by existing good practices</a:t>
            </a:r>
            <a:endParaRPr sz="2400" kern="0">
              <a:solidFill>
                <a:srgbClr val="FFFFFF"/>
              </a:solidFill>
              <a:latin typeface="Roboto"/>
              <a:ea typeface="Roboto"/>
              <a:cs typeface="Roboto"/>
              <a:sym typeface="Roboto"/>
            </a:endParaRPr>
          </a:p>
        </p:txBody>
      </p:sp>
      <p:sp>
        <p:nvSpPr>
          <p:cNvPr id="497" name="Google Shape;497;p34"/>
          <p:cNvSpPr txBox="1"/>
          <p:nvPr/>
        </p:nvSpPr>
        <p:spPr>
          <a:xfrm>
            <a:off x="3908100" y="593368"/>
            <a:ext cx="47968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0000FF"/>
                </a:solidFill>
                <a:latin typeface="Roboto"/>
                <a:ea typeface="Roboto"/>
                <a:cs typeface="Roboto"/>
                <a:sym typeface="Roboto"/>
              </a:rPr>
              <a:t>ML4H/AI4H specific AND justified</a:t>
            </a:r>
            <a:endParaRPr sz="2400" kern="0">
              <a:solidFill>
                <a:srgbClr val="0000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503" name="Google Shape;503;p3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
              <a:t>1. take inventory and disentangle</a:t>
            </a:r>
            <a:endParaRPr/>
          </a:p>
        </p:txBody>
      </p:sp>
      <p:grpSp>
        <p:nvGrpSpPr>
          <p:cNvPr id="504" name="Google Shape;504;p35"/>
          <p:cNvGrpSpPr/>
          <p:nvPr/>
        </p:nvGrpSpPr>
        <p:grpSpPr>
          <a:xfrm>
            <a:off x="415585" y="3125314"/>
            <a:ext cx="3991079" cy="1858844"/>
            <a:chOff x="370318" y="1922500"/>
            <a:chExt cx="4028679" cy="1876356"/>
          </a:xfrm>
        </p:grpSpPr>
        <p:sp>
          <p:nvSpPr>
            <p:cNvPr id="505" name="Google Shape;505;p35"/>
            <p:cNvSpPr/>
            <p:nvPr/>
          </p:nvSpPr>
          <p:spPr>
            <a:xfrm>
              <a:off x="1284477" y="228359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 name="Google Shape;506;p35"/>
            <p:cNvSpPr/>
            <p:nvPr/>
          </p:nvSpPr>
          <p:spPr>
            <a:xfrm>
              <a:off x="2331355" y="23035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 name="Google Shape;507;p35"/>
            <p:cNvSpPr/>
            <p:nvPr/>
          </p:nvSpPr>
          <p:spPr>
            <a:xfrm>
              <a:off x="1833242" y="27131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8" name="Google Shape;508;p35"/>
            <p:cNvSpPr/>
            <p:nvPr/>
          </p:nvSpPr>
          <p:spPr>
            <a:xfrm>
              <a:off x="2559202" y="2694312"/>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9" name="Google Shape;509;p35"/>
            <p:cNvSpPr/>
            <p:nvPr/>
          </p:nvSpPr>
          <p:spPr>
            <a:xfrm>
              <a:off x="1229689" y="27927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0" name="Google Shape;510;p35"/>
            <p:cNvSpPr/>
            <p:nvPr/>
          </p:nvSpPr>
          <p:spPr>
            <a:xfrm>
              <a:off x="1666819" y="31656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1" name="Google Shape;511;p35"/>
            <p:cNvSpPr/>
            <p:nvPr/>
          </p:nvSpPr>
          <p:spPr>
            <a:xfrm>
              <a:off x="779025" y="24566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 name="Google Shape;512;p35"/>
            <p:cNvSpPr/>
            <p:nvPr/>
          </p:nvSpPr>
          <p:spPr>
            <a:xfrm>
              <a:off x="944393" y="297960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 name="Google Shape;513;p35"/>
            <p:cNvSpPr/>
            <p:nvPr/>
          </p:nvSpPr>
          <p:spPr>
            <a:xfrm>
              <a:off x="1979043" y="22721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 name="Google Shape;514;p35"/>
            <p:cNvSpPr/>
            <p:nvPr/>
          </p:nvSpPr>
          <p:spPr>
            <a:xfrm>
              <a:off x="3025921" y="22920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 name="Google Shape;515;p35"/>
            <p:cNvSpPr/>
            <p:nvPr/>
          </p:nvSpPr>
          <p:spPr>
            <a:xfrm>
              <a:off x="2527807" y="27016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 name="Google Shape;516;p35"/>
            <p:cNvSpPr/>
            <p:nvPr/>
          </p:nvSpPr>
          <p:spPr>
            <a:xfrm>
              <a:off x="3253768" y="26828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 name="Google Shape;517;p35"/>
            <p:cNvSpPr/>
            <p:nvPr/>
          </p:nvSpPr>
          <p:spPr>
            <a:xfrm>
              <a:off x="1924254" y="27812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 name="Google Shape;518;p35"/>
            <p:cNvSpPr/>
            <p:nvPr/>
          </p:nvSpPr>
          <p:spPr>
            <a:xfrm>
              <a:off x="2361385" y="3154179"/>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 name="Google Shape;519;p35"/>
            <p:cNvSpPr/>
            <p:nvPr/>
          </p:nvSpPr>
          <p:spPr>
            <a:xfrm>
              <a:off x="1473590" y="24451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 name="Google Shape;520;p35"/>
            <p:cNvSpPr/>
            <p:nvPr/>
          </p:nvSpPr>
          <p:spPr>
            <a:xfrm>
              <a:off x="1638959" y="29681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1" name="Google Shape;521;p35"/>
            <p:cNvSpPr/>
            <p:nvPr/>
          </p:nvSpPr>
          <p:spPr>
            <a:xfrm>
              <a:off x="875770" y="26315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2" name="Google Shape;522;p35"/>
            <p:cNvSpPr/>
            <p:nvPr/>
          </p:nvSpPr>
          <p:spPr>
            <a:xfrm>
              <a:off x="1922648" y="2651441"/>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3" name="Google Shape;523;p35"/>
            <p:cNvSpPr/>
            <p:nvPr/>
          </p:nvSpPr>
          <p:spPr>
            <a:xfrm>
              <a:off x="1424535" y="30610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4" name="Google Shape;524;p35"/>
            <p:cNvSpPr/>
            <p:nvPr/>
          </p:nvSpPr>
          <p:spPr>
            <a:xfrm>
              <a:off x="2150495" y="30422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5" name="Google Shape;525;p35"/>
            <p:cNvSpPr/>
            <p:nvPr/>
          </p:nvSpPr>
          <p:spPr>
            <a:xfrm>
              <a:off x="820982" y="31406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6" name="Google Shape;526;p35"/>
            <p:cNvSpPr/>
            <p:nvPr/>
          </p:nvSpPr>
          <p:spPr>
            <a:xfrm>
              <a:off x="1258112" y="3513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7" name="Google Shape;527;p35"/>
            <p:cNvSpPr/>
            <p:nvPr/>
          </p:nvSpPr>
          <p:spPr>
            <a:xfrm>
              <a:off x="370318" y="28045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8" name="Google Shape;528;p35"/>
            <p:cNvSpPr/>
            <p:nvPr/>
          </p:nvSpPr>
          <p:spPr>
            <a:xfrm>
              <a:off x="535686" y="33275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9" name="Google Shape;529;p35"/>
            <p:cNvSpPr/>
            <p:nvPr/>
          </p:nvSpPr>
          <p:spPr>
            <a:xfrm>
              <a:off x="2769786" y="192250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0" name="Google Shape;530;p35"/>
            <p:cNvSpPr/>
            <p:nvPr/>
          </p:nvSpPr>
          <p:spPr>
            <a:xfrm>
              <a:off x="3816664" y="19424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1" name="Google Shape;531;p35"/>
            <p:cNvSpPr/>
            <p:nvPr/>
          </p:nvSpPr>
          <p:spPr>
            <a:xfrm>
              <a:off x="3318551" y="23520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2" name="Google Shape;532;p35"/>
            <p:cNvSpPr/>
            <p:nvPr/>
          </p:nvSpPr>
          <p:spPr>
            <a:xfrm>
              <a:off x="4044511" y="23332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3" name="Google Shape;533;p35"/>
            <p:cNvSpPr/>
            <p:nvPr/>
          </p:nvSpPr>
          <p:spPr>
            <a:xfrm>
              <a:off x="2714998" y="24316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35"/>
            <p:cNvSpPr/>
            <p:nvPr/>
          </p:nvSpPr>
          <p:spPr>
            <a:xfrm>
              <a:off x="3152128" y="28045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35"/>
            <p:cNvSpPr/>
            <p:nvPr/>
          </p:nvSpPr>
          <p:spPr>
            <a:xfrm>
              <a:off x="2264333" y="20955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35"/>
            <p:cNvSpPr/>
            <p:nvPr/>
          </p:nvSpPr>
          <p:spPr>
            <a:xfrm>
              <a:off x="2429702" y="26185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7" name="Google Shape;537;p35"/>
            <p:cNvSpPr/>
            <p:nvPr/>
          </p:nvSpPr>
          <p:spPr>
            <a:xfrm>
              <a:off x="2838971" y="24865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8" name="Google Shape;538;p35"/>
            <p:cNvSpPr/>
            <p:nvPr/>
          </p:nvSpPr>
          <p:spPr>
            <a:xfrm>
              <a:off x="3885849" y="25065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9" name="Google Shape;539;p35"/>
            <p:cNvSpPr/>
            <p:nvPr/>
          </p:nvSpPr>
          <p:spPr>
            <a:xfrm>
              <a:off x="3387736" y="29161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0" name="Google Shape;540;p35"/>
            <p:cNvSpPr/>
            <p:nvPr/>
          </p:nvSpPr>
          <p:spPr>
            <a:xfrm>
              <a:off x="4113697" y="28973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35"/>
            <p:cNvSpPr/>
            <p:nvPr/>
          </p:nvSpPr>
          <p:spPr>
            <a:xfrm>
              <a:off x="2784183" y="29956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35"/>
            <p:cNvSpPr/>
            <p:nvPr/>
          </p:nvSpPr>
          <p:spPr>
            <a:xfrm>
              <a:off x="3221314" y="33686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543;p35"/>
            <p:cNvSpPr/>
            <p:nvPr/>
          </p:nvSpPr>
          <p:spPr>
            <a:xfrm>
              <a:off x="2333519" y="26596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4" name="Google Shape;544;p35"/>
            <p:cNvSpPr/>
            <p:nvPr/>
          </p:nvSpPr>
          <p:spPr>
            <a:xfrm>
              <a:off x="2498887" y="31825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45" name="Google Shape;545;p35"/>
          <p:cNvGrpSpPr/>
          <p:nvPr/>
        </p:nvGrpSpPr>
        <p:grpSpPr>
          <a:xfrm>
            <a:off x="5283569" y="1776102"/>
            <a:ext cx="1912569" cy="1374585"/>
            <a:chOff x="5199018" y="2945725"/>
            <a:chExt cx="2110693" cy="1516979"/>
          </a:xfrm>
        </p:grpSpPr>
        <p:sp>
          <p:nvSpPr>
            <p:cNvPr id="546" name="Google Shape;546;p35"/>
            <p:cNvSpPr/>
            <p:nvPr/>
          </p:nvSpPr>
          <p:spPr>
            <a:xfrm>
              <a:off x="5539102" y="330681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7" name="Google Shape;547;p35"/>
            <p:cNvSpPr/>
            <p:nvPr/>
          </p:nvSpPr>
          <p:spPr>
            <a:xfrm>
              <a:off x="6813827" y="3717537"/>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8" name="Google Shape;548;p35"/>
            <p:cNvSpPr/>
            <p:nvPr/>
          </p:nvSpPr>
          <p:spPr>
            <a:xfrm>
              <a:off x="5199018" y="400283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9" name="Google Shape;549;p35"/>
            <p:cNvSpPr/>
            <p:nvPr/>
          </p:nvSpPr>
          <p:spPr>
            <a:xfrm>
              <a:off x="6616010" y="4177404"/>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0" name="Google Shape;550;p35"/>
            <p:cNvSpPr/>
            <p:nvPr/>
          </p:nvSpPr>
          <p:spPr>
            <a:xfrm>
              <a:off x="6177273" y="3674666"/>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1" name="Google Shape;551;p35"/>
            <p:cNvSpPr/>
            <p:nvPr/>
          </p:nvSpPr>
          <p:spPr>
            <a:xfrm>
              <a:off x="7024411" y="294572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52" name="Google Shape;552;p35"/>
          <p:cNvGrpSpPr/>
          <p:nvPr/>
        </p:nvGrpSpPr>
        <p:grpSpPr>
          <a:xfrm>
            <a:off x="4644732" y="4460408"/>
            <a:ext cx="3650520" cy="1682161"/>
            <a:chOff x="7158593" y="3089839"/>
            <a:chExt cx="4028679" cy="1856417"/>
          </a:xfrm>
        </p:grpSpPr>
        <p:sp>
          <p:nvSpPr>
            <p:cNvPr id="553" name="Google Shape;553;p35"/>
            <p:cNvSpPr/>
            <p:nvPr/>
          </p:nvSpPr>
          <p:spPr>
            <a:xfrm>
              <a:off x="9119630" y="34509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4" name="Google Shape;554;p35"/>
            <p:cNvSpPr/>
            <p:nvPr/>
          </p:nvSpPr>
          <p:spPr>
            <a:xfrm>
              <a:off x="8621517" y="3860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35"/>
            <p:cNvSpPr/>
            <p:nvPr/>
          </p:nvSpPr>
          <p:spPr>
            <a:xfrm>
              <a:off x="8017964" y="39401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35"/>
            <p:cNvSpPr/>
            <p:nvPr/>
          </p:nvSpPr>
          <p:spPr>
            <a:xfrm>
              <a:off x="8455094" y="43130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35"/>
            <p:cNvSpPr/>
            <p:nvPr/>
          </p:nvSpPr>
          <p:spPr>
            <a:xfrm>
              <a:off x="7567300" y="36040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35"/>
            <p:cNvSpPr/>
            <p:nvPr/>
          </p:nvSpPr>
          <p:spPr>
            <a:xfrm>
              <a:off x="8767318" y="34195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35"/>
            <p:cNvSpPr/>
            <p:nvPr/>
          </p:nvSpPr>
          <p:spPr>
            <a:xfrm>
              <a:off x="9814196" y="34394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35"/>
            <p:cNvSpPr/>
            <p:nvPr/>
          </p:nvSpPr>
          <p:spPr>
            <a:xfrm>
              <a:off x="9316082" y="38490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1" name="Google Shape;561;p35"/>
            <p:cNvSpPr/>
            <p:nvPr/>
          </p:nvSpPr>
          <p:spPr>
            <a:xfrm>
              <a:off x="10042043" y="38302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2" name="Google Shape;562;p35"/>
            <p:cNvSpPr/>
            <p:nvPr/>
          </p:nvSpPr>
          <p:spPr>
            <a:xfrm>
              <a:off x="8712529" y="39286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35"/>
            <p:cNvSpPr/>
            <p:nvPr/>
          </p:nvSpPr>
          <p:spPr>
            <a:xfrm>
              <a:off x="8261865" y="35925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4" name="Google Shape;564;p35"/>
            <p:cNvSpPr/>
            <p:nvPr/>
          </p:nvSpPr>
          <p:spPr>
            <a:xfrm>
              <a:off x="8427234" y="41155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5" name="Google Shape;565;p35"/>
            <p:cNvSpPr/>
            <p:nvPr/>
          </p:nvSpPr>
          <p:spPr>
            <a:xfrm>
              <a:off x="7664045" y="37789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6" name="Google Shape;566;p35"/>
            <p:cNvSpPr/>
            <p:nvPr/>
          </p:nvSpPr>
          <p:spPr>
            <a:xfrm>
              <a:off x="8212810" y="42084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7" name="Google Shape;567;p35"/>
            <p:cNvSpPr/>
            <p:nvPr/>
          </p:nvSpPr>
          <p:spPr>
            <a:xfrm>
              <a:off x="8938770" y="41896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8" name="Google Shape;568;p35"/>
            <p:cNvSpPr/>
            <p:nvPr/>
          </p:nvSpPr>
          <p:spPr>
            <a:xfrm>
              <a:off x="7609257" y="42880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9" name="Google Shape;569;p35"/>
            <p:cNvSpPr/>
            <p:nvPr/>
          </p:nvSpPr>
          <p:spPr>
            <a:xfrm>
              <a:off x="8046387" y="46609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0" name="Google Shape;570;p35"/>
            <p:cNvSpPr/>
            <p:nvPr/>
          </p:nvSpPr>
          <p:spPr>
            <a:xfrm>
              <a:off x="7158593" y="39519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1" name="Google Shape;571;p35"/>
            <p:cNvSpPr/>
            <p:nvPr/>
          </p:nvSpPr>
          <p:spPr>
            <a:xfrm>
              <a:off x="7323961" y="44749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2" name="Google Shape;572;p35"/>
            <p:cNvSpPr/>
            <p:nvPr/>
          </p:nvSpPr>
          <p:spPr>
            <a:xfrm>
              <a:off x="10604939" y="30898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3" name="Google Shape;573;p35"/>
            <p:cNvSpPr/>
            <p:nvPr/>
          </p:nvSpPr>
          <p:spPr>
            <a:xfrm>
              <a:off x="10106826" y="34994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4" name="Google Shape;574;p35"/>
            <p:cNvSpPr/>
            <p:nvPr/>
          </p:nvSpPr>
          <p:spPr>
            <a:xfrm>
              <a:off x="10832786" y="34806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5" name="Google Shape;575;p35"/>
            <p:cNvSpPr/>
            <p:nvPr/>
          </p:nvSpPr>
          <p:spPr>
            <a:xfrm>
              <a:off x="9503273" y="35790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6" name="Google Shape;576;p35"/>
            <p:cNvSpPr/>
            <p:nvPr/>
          </p:nvSpPr>
          <p:spPr>
            <a:xfrm>
              <a:off x="9940403" y="39519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7" name="Google Shape;577;p35"/>
            <p:cNvSpPr/>
            <p:nvPr/>
          </p:nvSpPr>
          <p:spPr>
            <a:xfrm>
              <a:off x="9052608" y="32429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8" name="Google Shape;578;p35"/>
            <p:cNvSpPr/>
            <p:nvPr/>
          </p:nvSpPr>
          <p:spPr>
            <a:xfrm>
              <a:off x="9217977" y="37659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9" name="Google Shape;579;p35"/>
            <p:cNvSpPr/>
            <p:nvPr/>
          </p:nvSpPr>
          <p:spPr>
            <a:xfrm>
              <a:off x="9627246" y="36339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0" name="Google Shape;580;p35"/>
            <p:cNvSpPr/>
            <p:nvPr/>
          </p:nvSpPr>
          <p:spPr>
            <a:xfrm>
              <a:off x="10674124" y="36539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1" name="Google Shape;581;p35"/>
            <p:cNvSpPr/>
            <p:nvPr/>
          </p:nvSpPr>
          <p:spPr>
            <a:xfrm>
              <a:off x="10176011" y="40635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2" name="Google Shape;582;p35"/>
            <p:cNvSpPr/>
            <p:nvPr/>
          </p:nvSpPr>
          <p:spPr>
            <a:xfrm>
              <a:off x="10901972" y="40447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3" name="Google Shape;583;p35"/>
            <p:cNvSpPr/>
            <p:nvPr/>
          </p:nvSpPr>
          <p:spPr>
            <a:xfrm>
              <a:off x="9572458" y="41430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4" name="Google Shape;584;p35"/>
            <p:cNvSpPr/>
            <p:nvPr/>
          </p:nvSpPr>
          <p:spPr>
            <a:xfrm>
              <a:off x="10009589" y="45160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5" name="Google Shape;585;p35"/>
            <p:cNvSpPr/>
            <p:nvPr/>
          </p:nvSpPr>
          <p:spPr>
            <a:xfrm>
              <a:off x="9121794" y="38070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35"/>
            <p:cNvSpPr/>
            <p:nvPr/>
          </p:nvSpPr>
          <p:spPr>
            <a:xfrm>
              <a:off x="9287162" y="43299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87" name="Google Shape;587;p35"/>
          <p:cNvSpPr/>
          <p:nvPr/>
        </p:nvSpPr>
        <p:spPr>
          <a:xfrm>
            <a:off x="5056388" y="1306636"/>
            <a:ext cx="2548600" cy="2231433"/>
          </a:xfrm>
          <a:custGeom>
            <a:avLst/>
            <a:gdLst/>
            <a:ahLst/>
            <a:cxnLst/>
            <a:rect l="l" t="t" r="r" b="b"/>
            <a:pathLst>
              <a:path w="76458" h="66943" extrusionOk="0">
                <a:moveTo>
                  <a:pt x="25640" y="10535"/>
                </a:moveTo>
                <a:cubicBezTo>
                  <a:pt x="17372" y="13291"/>
                  <a:pt x="12034" y="21637"/>
                  <a:pt x="6590" y="28442"/>
                </a:cubicBezTo>
                <a:cubicBezTo>
                  <a:pt x="5074" y="30337"/>
                  <a:pt x="2538" y="31523"/>
                  <a:pt x="1637" y="33776"/>
                </a:cubicBezTo>
                <a:cubicBezTo>
                  <a:pt x="-1250" y="40993"/>
                  <a:pt x="66" y="50065"/>
                  <a:pt x="3542" y="57017"/>
                </a:cubicBezTo>
                <a:cubicBezTo>
                  <a:pt x="7783" y="65499"/>
                  <a:pt x="20729" y="66923"/>
                  <a:pt x="30212" y="66923"/>
                </a:cubicBezTo>
                <a:cubicBezTo>
                  <a:pt x="39733" y="66923"/>
                  <a:pt x="50242" y="67249"/>
                  <a:pt x="58406" y="62351"/>
                </a:cubicBezTo>
                <a:cubicBezTo>
                  <a:pt x="65728" y="57958"/>
                  <a:pt x="67542" y="47890"/>
                  <a:pt x="71360" y="40253"/>
                </a:cubicBezTo>
                <a:cubicBezTo>
                  <a:pt x="76152" y="30668"/>
                  <a:pt x="78171" y="18283"/>
                  <a:pt x="74408" y="8249"/>
                </a:cubicBezTo>
                <a:cubicBezTo>
                  <a:pt x="72633" y="3515"/>
                  <a:pt x="65489" y="3371"/>
                  <a:pt x="60692" y="1772"/>
                </a:cubicBezTo>
                <a:cubicBezTo>
                  <a:pt x="51245" y="-1377"/>
                  <a:pt x="39679" y="-16"/>
                  <a:pt x="30974" y="4820"/>
                </a:cubicBezTo>
                <a:cubicBezTo>
                  <a:pt x="27244" y="6892"/>
                  <a:pt x="20687" y="8173"/>
                  <a:pt x="20687" y="12440"/>
                </a:cubicBezTo>
              </a:path>
            </a:pathLst>
          </a:custGeom>
          <a:noFill/>
          <a:ln w="28575" cap="flat" cmpd="sng">
            <a:solidFill>
              <a:srgbClr val="0000FF"/>
            </a:solidFill>
            <a:prstDash val="dash"/>
            <a:round/>
            <a:headEnd type="none" w="med" len="med"/>
            <a:tailEnd type="none" w="med" len="med"/>
          </a:ln>
        </p:spPr>
      </p:sp>
      <p:sp>
        <p:nvSpPr>
          <p:cNvPr id="588" name="Google Shape;588;p35"/>
          <p:cNvSpPr/>
          <p:nvPr/>
        </p:nvSpPr>
        <p:spPr>
          <a:xfrm>
            <a:off x="4556510" y="4275346"/>
            <a:ext cx="3973733" cy="1987933"/>
          </a:xfrm>
          <a:custGeom>
            <a:avLst/>
            <a:gdLst/>
            <a:ahLst/>
            <a:cxnLst/>
            <a:rect l="l" t="t" r="r" b="b"/>
            <a:pathLst>
              <a:path w="119212" h="59638" extrusionOk="0">
                <a:moveTo>
                  <a:pt x="47114" y="5675"/>
                </a:moveTo>
                <a:cubicBezTo>
                  <a:pt x="33757" y="9491"/>
                  <a:pt x="19153" y="9749"/>
                  <a:pt x="6728" y="15962"/>
                </a:cubicBezTo>
                <a:cubicBezTo>
                  <a:pt x="2340" y="18156"/>
                  <a:pt x="4337" y="25754"/>
                  <a:pt x="1394" y="29678"/>
                </a:cubicBezTo>
                <a:cubicBezTo>
                  <a:pt x="-752" y="32539"/>
                  <a:pt x="251" y="36770"/>
                  <a:pt x="251" y="40346"/>
                </a:cubicBezTo>
                <a:cubicBezTo>
                  <a:pt x="251" y="45734"/>
                  <a:pt x="-235" y="51728"/>
                  <a:pt x="2537" y="56348"/>
                </a:cubicBezTo>
                <a:cubicBezTo>
                  <a:pt x="4947" y="60364"/>
                  <a:pt x="11569" y="59396"/>
                  <a:pt x="16253" y="59396"/>
                </a:cubicBezTo>
                <a:cubicBezTo>
                  <a:pt x="26886" y="59396"/>
                  <a:pt x="37788" y="58568"/>
                  <a:pt x="47876" y="55205"/>
                </a:cubicBezTo>
                <a:cubicBezTo>
                  <a:pt x="56310" y="52394"/>
                  <a:pt x="65799" y="53615"/>
                  <a:pt x="74546" y="55205"/>
                </a:cubicBezTo>
                <a:cubicBezTo>
                  <a:pt x="79459" y="56098"/>
                  <a:pt x="84668" y="58689"/>
                  <a:pt x="89405" y="57110"/>
                </a:cubicBezTo>
                <a:cubicBezTo>
                  <a:pt x="93596" y="55713"/>
                  <a:pt x="98528" y="55679"/>
                  <a:pt x="101978" y="52919"/>
                </a:cubicBezTo>
                <a:cubicBezTo>
                  <a:pt x="105851" y="49821"/>
                  <a:pt x="108275" y="45255"/>
                  <a:pt x="111503" y="41489"/>
                </a:cubicBezTo>
                <a:cubicBezTo>
                  <a:pt x="113454" y="39213"/>
                  <a:pt x="117794" y="38998"/>
                  <a:pt x="118742" y="36155"/>
                </a:cubicBezTo>
                <a:cubicBezTo>
                  <a:pt x="120712" y="30246"/>
                  <a:pt x="115595" y="24080"/>
                  <a:pt x="113408" y="18248"/>
                </a:cubicBezTo>
                <a:cubicBezTo>
                  <a:pt x="111134" y="12183"/>
                  <a:pt x="109818" y="4435"/>
                  <a:pt x="104264" y="1103"/>
                </a:cubicBezTo>
                <a:cubicBezTo>
                  <a:pt x="100344" y="-1249"/>
                  <a:pt x="95120" y="1103"/>
                  <a:pt x="90548" y="1103"/>
                </a:cubicBezTo>
                <a:cubicBezTo>
                  <a:pt x="75961" y="1103"/>
                  <a:pt x="61701" y="6437"/>
                  <a:pt x="47114" y="6437"/>
                </a:cubicBezTo>
              </a:path>
            </a:pathLst>
          </a:custGeom>
          <a:noFill/>
          <a:ln w="28575" cap="flat" cmpd="sng">
            <a:solidFill>
              <a:schemeClr val="lt1"/>
            </a:solidFill>
            <a:prstDash val="dash"/>
            <a:round/>
            <a:headEnd type="none" w="med" len="med"/>
            <a:tailEnd type="none" w="med" len="med"/>
          </a:ln>
        </p:spPr>
      </p:sp>
      <p:cxnSp>
        <p:nvCxnSpPr>
          <p:cNvPr id="589" name="Google Shape;589;p35"/>
          <p:cNvCxnSpPr>
            <a:stCxn id="529" idx="0"/>
          </p:cNvCxnSpPr>
          <p:nvPr/>
        </p:nvCxnSpPr>
        <p:spPr>
          <a:xfrm rot="-5400000">
            <a:off x="3663376" y="1703113"/>
            <a:ext cx="692800" cy="2151600"/>
          </a:xfrm>
          <a:prstGeom prst="curvedConnector2">
            <a:avLst/>
          </a:prstGeom>
          <a:noFill/>
          <a:ln w="19050" cap="flat" cmpd="sng">
            <a:solidFill>
              <a:srgbClr val="0000FF"/>
            </a:solidFill>
            <a:prstDash val="solid"/>
            <a:round/>
            <a:headEnd type="none" w="med" len="med"/>
            <a:tailEnd type="triangle" w="med" len="med"/>
          </a:ln>
        </p:spPr>
      </p:cxnSp>
      <p:cxnSp>
        <p:nvCxnSpPr>
          <p:cNvPr id="590" name="Google Shape;590;p35"/>
          <p:cNvCxnSpPr>
            <a:stCxn id="542" idx="4"/>
          </p:cNvCxnSpPr>
          <p:nvPr/>
        </p:nvCxnSpPr>
        <p:spPr>
          <a:xfrm rot="-5400000" flipH="1">
            <a:off x="3532489" y="4689389"/>
            <a:ext cx="881200" cy="1183600"/>
          </a:xfrm>
          <a:prstGeom prst="curvedConnector2">
            <a:avLst/>
          </a:prstGeom>
          <a:noFill/>
          <a:ln w="19050" cap="flat" cmpd="sng">
            <a:solidFill>
              <a:schemeClr val="lt1"/>
            </a:solidFill>
            <a:prstDash val="solid"/>
            <a:round/>
            <a:headEnd type="none" w="med" len="med"/>
            <a:tailEnd type="triangle" w="med" len="med"/>
          </a:ln>
        </p:spPr>
      </p:cxnSp>
      <p:sp>
        <p:nvSpPr>
          <p:cNvPr id="591" name="Google Shape;591;p35"/>
          <p:cNvSpPr txBox="1"/>
          <p:nvPr/>
        </p:nvSpPr>
        <p:spPr>
          <a:xfrm>
            <a:off x="3908100" y="593368"/>
            <a:ext cx="47968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0000FF"/>
                </a:solidFill>
                <a:latin typeface="Roboto"/>
                <a:ea typeface="Roboto"/>
                <a:cs typeface="Roboto"/>
                <a:sym typeface="Roboto"/>
              </a:rPr>
              <a:t>ML4H/AI4H specific AND justified</a:t>
            </a:r>
            <a:endParaRPr sz="2400" kern="0">
              <a:solidFill>
                <a:srgbClr val="0000FF"/>
              </a:solidFill>
              <a:latin typeface="Roboto"/>
              <a:ea typeface="Roboto"/>
              <a:cs typeface="Roboto"/>
              <a:sym typeface="Roboto"/>
            </a:endParaRPr>
          </a:p>
        </p:txBody>
      </p:sp>
      <p:sp>
        <p:nvSpPr>
          <p:cNvPr id="592" name="Google Shape;592;p35"/>
          <p:cNvSpPr txBox="1"/>
          <p:nvPr/>
        </p:nvSpPr>
        <p:spPr>
          <a:xfrm>
            <a:off x="4505000" y="3591634"/>
            <a:ext cx="4796800"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FFFFFF"/>
                </a:solidFill>
                <a:latin typeface="Roboto"/>
                <a:ea typeface="Roboto"/>
                <a:cs typeface="Roboto"/>
                <a:sym typeface="Roboto"/>
              </a:rPr>
              <a:t>covered by existing good practices</a:t>
            </a:r>
            <a:endParaRPr sz="2400" kern="0">
              <a:solidFill>
                <a:srgbClr val="FFFFFF"/>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598" name="Google Shape;598;p3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
              <a:t>1. take inventory and disentangle</a:t>
            </a:r>
            <a:endParaRPr/>
          </a:p>
        </p:txBody>
      </p:sp>
      <p:grpSp>
        <p:nvGrpSpPr>
          <p:cNvPr id="599" name="Google Shape;599;p36"/>
          <p:cNvGrpSpPr/>
          <p:nvPr/>
        </p:nvGrpSpPr>
        <p:grpSpPr>
          <a:xfrm>
            <a:off x="415585" y="3125314"/>
            <a:ext cx="3991079" cy="1858844"/>
            <a:chOff x="370318" y="1922500"/>
            <a:chExt cx="4028679" cy="1876356"/>
          </a:xfrm>
        </p:grpSpPr>
        <p:sp>
          <p:nvSpPr>
            <p:cNvPr id="600" name="Google Shape;600;p36"/>
            <p:cNvSpPr/>
            <p:nvPr/>
          </p:nvSpPr>
          <p:spPr>
            <a:xfrm>
              <a:off x="1284477" y="228359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6"/>
            <p:cNvSpPr/>
            <p:nvPr/>
          </p:nvSpPr>
          <p:spPr>
            <a:xfrm>
              <a:off x="2331355" y="23035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6"/>
            <p:cNvSpPr/>
            <p:nvPr/>
          </p:nvSpPr>
          <p:spPr>
            <a:xfrm>
              <a:off x="1833242" y="27131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36"/>
            <p:cNvSpPr/>
            <p:nvPr/>
          </p:nvSpPr>
          <p:spPr>
            <a:xfrm>
              <a:off x="2559202" y="2694312"/>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36"/>
            <p:cNvSpPr/>
            <p:nvPr/>
          </p:nvSpPr>
          <p:spPr>
            <a:xfrm>
              <a:off x="1229689" y="27927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6"/>
            <p:cNvSpPr/>
            <p:nvPr/>
          </p:nvSpPr>
          <p:spPr>
            <a:xfrm>
              <a:off x="1666819" y="31656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6"/>
            <p:cNvSpPr/>
            <p:nvPr/>
          </p:nvSpPr>
          <p:spPr>
            <a:xfrm>
              <a:off x="779025" y="24566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6"/>
            <p:cNvSpPr/>
            <p:nvPr/>
          </p:nvSpPr>
          <p:spPr>
            <a:xfrm>
              <a:off x="944393" y="297960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6"/>
            <p:cNvSpPr/>
            <p:nvPr/>
          </p:nvSpPr>
          <p:spPr>
            <a:xfrm>
              <a:off x="1979043" y="22721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6"/>
            <p:cNvSpPr/>
            <p:nvPr/>
          </p:nvSpPr>
          <p:spPr>
            <a:xfrm>
              <a:off x="3025921" y="22920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6"/>
            <p:cNvSpPr/>
            <p:nvPr/>
          </p:nvSpPr>
          <p:spPr>
            <a:xfrm>
              <a:off x="2527807" y="27016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6"/>
            <p:cNvSpPr/>
            <p:nvPr/>
          </p:nvSpPr>
          <p:spPr>
            <a:xfrm>
              <a:off x="3253768" y="26828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6"/>
            <p:cNvSpPr/>
            <p:nvPr/>
          </p:nvSpPr>
          <p:spPr>
            <a:xfrm>
              <a:off x="1924254" y="27812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6"/>
            <p:cNvSpPr/>
            <p:nvPr/>
          </p:nvSpPr>
          <p:spPr>
            <a:xfrm>
              <a:off x="2361385" y="3154179"/>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6"/>
            <p:cNvSpPr/>
            <p:nvPr/>
          </p:nvSpPr>
          <p:spPr>
            <a:xfrm>
              <a:off x="1473590" y="24451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6"/>
            <p:cNvSpPr/>
            <p:nvPr/>
          </p:nvSpPr>
          <p:spPr>
            <a:xfrm>
              <a:off x="1638959" y="29681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6"/>
            <p:cNvSpPr/>
            <p:nvPr/>
          </p:nvSpPr>
          <p:spPr>
            <a:xfrm>
              <a:off x="875770" y="26315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6"/>
            <p:cNvSpPr/>
            <p:nvPr/>
          </p:nvSpPr>
          <p:spPr>
            <a:xfrm>
              <a:off x="1922648" y="2651441"/>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6"/>
            <p:cNvSpPr/>
            <p:nvPr/>
          </p:nvSpPr>
          <p:spPr>
            <a:xfrm>
              <a:off x="1424535" y="30610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6"/>
            <p:cNvSpPr/>
            <p:nvPr/>
          </p:nvSpPr>
          <p:spPr>
            <a:xfrm>
              <a:off x="2150495" y="30422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6"/>
            <p:cNvSpPr/>
            <p:nvPr/>
          </p:nvSpPr>
          <p:spPr>
            <a:xfrm>
              <a:off x="820982" y="31406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6"/>
            <p:cNvSpPr/>
            <p:nvPr/>
          </p:nvSpPr>
          <p:spPr>
            <a:xfrm>
              <a:off x="1258112" y="3513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6"/>
            <p:cNvSpPr/>
            <p:nvPr/>
          </p:nvSpPr>
          <p:spPr>
            <a:xfrm>
              <a:off x="370318" y="28045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6"/>
            <p:cNvSpPr/>
            <p:nvPr/>
          </p:nvSpPr>
          <p:spPr>
            <a:xfrm>
              <a:off x="535686" y="33275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6"/>
            <p:cNvSpPr/>
            <p:nvPr/>
          </p:nvSpPr>
          <p:spPr>
            <a:xfrm>
              <a:off x="2769786" y="192250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6"/>
            <p:cNvSpPr/>
            <p:nvPr/>
          </p:nvSpPr>
          <p:spPr>
            <a:xfrm>
              <a:off x="3816664" y="19424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6"/>
            <p:cNvSpPr/>
            <p:nvPr/>
          </p:nvSpPr>
          <p:spPr>
            <a:xfrm>
              <a:off x="3318551" y="23520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6"/>
            <p:cNvSpPr/>
            <p:nvPr/>
          </p:nvSpPr>
          <p:spPr>
            <a:xfrm>
              <a:off x="4044511" y="23332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6"/>
            <p:cNvSpPr/>
            <p:nvPr/>
          </p:nvSpPr>
          <p:spPr>
            <a:xfrm>
              <a:off x="2714998" y="24316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6"/>
            <p:cNvSpPr/>
            <p:nvPr/>
          </p:nvSpPr>
          <p:spPr>
            <a:xfrm>
              <a:off x="3152128" y="28045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6"/>
            <p:cNvSpPr/>
            <p:nvPr/>
          </p:nvSpPr>
          <p:spPr>
            <a:xfrm>
              <a:off x="2264333" y="20955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6"/>
            <p:cNvSpPr/>
            <p:nvPr/>
          </p:nvSpPr>
          <p:spPr>
            <a:xfrm>
              <a:off x="2429702" y="26185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6"/>
            <p:cNvSpPr/>
            <p:nvPr/>
          </p:nvSpPr>
          <p:spPr>
            <a:xfrm>
              <a:off x="2838971" y="24865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6"/>
            <p:cNvSpPr/>
            <p:nvPr/>
          </p:nvSpPr>
          <p:spPr>
            <a:xfrm>
              <a:off x="3885849" y="25065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4" name="Google Shape;634;p36"/>
            <p:cNvSpPr/>
            <p:nvPr/>
          </p:nvSpPr>
          <p:spPr>
            <a:xfrm>
              <a:off x="3387736" y="29161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5" name="Google Shape;635;p36"/>
            <p:cNvSpPr/>
            <p:nvPr/>
          </p:nvSpPr>
          <p:spPr>
            <a:xfrm>
              <a:off x="4113697" y="28973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6"/>
            <p:cNvSpPr/>
            <p:nvPr/>
          </p:nvSpPr>
          <p:spPr>
            <a:xfrm>
              <a:off x="2784183" y="29956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6"/>
            <p:cNvSpPr/>
            <p:nvPr/>
          </p:nvSpPr>
          <p:spPr>
            <a:xfrm>
              <a:off x="3221314" y="33686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6"/>
            <p:cNvSpPr/>
            <p:nvPr/>
          </p:nvSpPr>
          <p:spPr>
            <a:xfrm>
              <a:off x="2333519" y="26596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6"/>
            <p:cNvSpPr/>
            <p:nvPr/>
          </p:nvSpPr>
          <p:spPr>
            <a:xfrm>
              <a:off x="2498887" y="31825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0" name="Google Shape;640;p36"/>
          <p:cNvGrpSpPr/>
          <p:nvPr/>
        </p:nvGrpSpPr>
        <p:grpSpPr>
          <a:xfrm>
            <a:off x="5283569" y="1776102"/>
            <a:ext cx="1912569" cy="1374585"/>
            <a:chOff x="5199018" y="2945725"/>
            <a:chExt cx="2110693" cy="1516979"/>
          </a:xfrm>
        </p:grpSpPr>
        <p:sp>
          <p:nvSpPr>
            <p:cNvPr id="641" name="Google Shape;641;p36"/>
            <p:cNvSpPr/>
            <p:nvPr/>
          </p:nvSpPr>
          <p:spPr>
            <a:xfrm>
              <a:off x="5539102" y="330681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 name="Google Shape;642;p36"/>
            <p:cNvSpPr/>
            <p:nvPr/>
          </p:nvSpPr>
          <p:spPr>
            <a:xfrm>
              <a:off x="6813827" y="3717537"/>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 name="Google Shape;643;p36"/>
            <p:cNvSpPr/>
            <p:nvPr/>
          </p:nvSpPr>
          <p:spPr>
            <a:xfrm>
              <a:off x="5199018" y="400283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6"/>
            <p:cNvSpPr/>
            <p:nvPr/>
          </p:nvSpPr>
          <p:spPr>
            <a:xfrm>
              <a:off x="6616010" y="4177404"/>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6"/>
            <p:cNvSpPr/>
            <p:nvPr/>
          </p:nvSpPr>
          <p:spPr>
            <a:xfrm>
              <a:off x="6177273" y="3674666"/>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6"/>
            <p:cNvSpPr/>
            <p:nvPr/>
          </p:nvSpPr>
          <p:spPr>
            <a:xfrm>
              <a:off x="7024411" y="294572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 name="Google Shape;647;p36"/>
          <p:cNvGrpSpPr/>
          <p:nvPr/>
        </p:nvGrpSpPr>
        <p:grpSpPr>
          <a:xfrm>
            <a:off x="4644732" y="4460408"/>
            <a:ext cx="3650520" cy="1682161"/>
            <a:chOff x="7158593" y="3089839"/>
            <a:chExt cx="4028679" cy="1856417"/>
          </a:xfrm>
        </p:grpSpPr>
        <p:sp>
          <p:nvSpPr>
            <p:cNvPr id="648" name="Google Shape;648;p36"/>
            <p:cNvSpPr/>
            <p:nvPr/>
          </p:nvSpPr>
          <p:spPr>
            <a:xfrm>
              <a:off x="9119630" y="34509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6"/>
            <p:cNvSpPr/>
            <p:nvPr/>
          </p:nvSpPr>
          <p:spPr>
            <a:xfrm>
              <a:off x="8621517" y="3860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6"/>
            <p:cNvSpPr/>
            <p:nvPr/>
          </p:nvSpPr>
          <p:spPr>
            <a:xfrm>
              <a:off x="8017964" y="39401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6"/>
            <p:cNvSpPr/>
            <p:nvPr/>
          </p:nvSpPr>
          <p:spPr>
            <a:xfrm>
              <a:off x="8455094" y="43130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6"/>
            <p:cNvSpPr/>
            <p:nvPr/>
          </p:nvSpPr>
          <p:spPr>
            <a:xfrm>
              <a:off x="7567300" y="36040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6"/>
            <p:cNvSpPr/>
            <p:nvPr/>
          </p:nvSpPr>
          <p:spPr>
            <a:xfrm>
              <a:off x="8767318" y="34195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6"/>
            <p:cNvSpPr/>
            <p:nvPr/>
          </p:nvSpPr>
          <p:spPr>
            <a:xfrm>
              <a:off x="9814196" y="34394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6"/>
            <p:cNvSpPr/>
            <p:nvPr/>
          </p:nvSpPr>
          <p:spPr>
            <a:xfrm>
              <a:off x="9316082" y="38490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6"/>
            <p:cNvSpPr/>
            <p:nvPr/>
          </p:nvSpPr>
          <p:spPr>
            <a:xfrm>
              <a:off x="10042043" y="38302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6"/>
            <p:cNvSpPr/>
            <p:nvPr/>
          </p:nvSpPr>
          <p:spPr>
            <a:xfrm>
              <a:off x="8712529" y="39286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6"/>
            <p:cNvSpPr/>
            <p:nvPr/>
          </p:nvSpPr>
          <p:spPr>
            <a:xfrm>
              <a:off x="8261865" y="35925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6"/>
            <p:cNvSpPr/>
            <p:nvPr/>
          </p:nvSpPr>
          <p:spPr>
            <a:xfrm>
              <a:off x="8427234" y="41155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6"/>
            <p:cNvSpPr/>
            <p:nvPr/>
          </p:nvSpPr>
          <p:spPr>
            <a:xfrm>
              <a:off x="7664045" y="37789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6"/>
            <p:cNvSpPr/>
            <p:nvPr/>
          </p:nvSpPr>
          <p:spPr>
            <a:xfrm>
              <a:off x="8212810" y="42084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6"/>
            <p:cNvSpPr/>
            <p:nvPr/>
          </p:nvSpPr>
          <p:spPr>
            <a:xfrm>
              <a:off x="8938770" y="41896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6"/>
            <p:cNvSpPr/>
            <p:nvPr/>
          </p:nvSpPr>
          <p:spPr>
            <a:xfrm>
              <a:off x="7609257" y="42880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6"/>
            <p:cNvSpPr/>
            <p:nvPr/>
          </p:nvSpPr>
          <p:spPr>
            <a:xfrm>
              <a:off x="8046387" y="46609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6"/>
            <p:cNvSpPr/>
            <p:nvPr/>
          </p:nvSpPr>
          <p:spPr>
            <a:xfrm>
              <a:off x="7158593" y="39519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6"/>
            <p:cNvSpPr/>
            <p:nvPr/>
          </p:nvSpPr>
          <p:spPr>
            <a:xfrm>
              <a:off x="7323961" y="44749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6"/>
            <p:cNvSpPr/>
            <p:nvPr/>
          </p:nvSpPr>
          <p:spPr>
            <a:xfrm>
              <a:off x="10604939" y="30898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6"/>
            <p:cNvSpPr/>
            <p:nvPr/>
          </p:nvSpPr>
          <p:spPr>
            <a:xfrm>
              <a:off x="10106826" y="34994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6"/>
            <p:cNvSpPr/>
            <p:nvPr/>
          </p:nvSpPr>
          <p:spPr>
            <a:xfrm>
              <a:off x="10832786" y="34806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6"/>
            <p:cNvSpPr/>
            <p:nvPr/>
          </p:nvSpPr>
          <p:spPr>
            <a:xfrm>
              <a:off x="9503273" y="35790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6"/>
            <p:cNvSpPr/>
            <p:nvPr/>
          </p:nvSpPr>
          <p:spPr>
            <a:xfrm>
              <a:off x="9940403" y="39519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6"/>
            <p:cNvSpPr/>
            <p:nvPr/>
          </p:nvSpPr>
          <p:spPr>
            <a:xfrm>
              <a:off x="9052608" y="32429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6"/>
            <p:cNvSpPr/>
            <p:nvPr/>
          </p:nvSpPr>
          <p:spPr>
            <a:xfrm>
              <a:off x="9217977" y="37659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6"/>
            <p:cNvSpPr/>
            <p:nvPr/>
          </p:nvSpPr>
          <p:spPr>
            <a:xfrm>
              <a:off x="9627246" y="36339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6"/>
            <p:cNvSpPr/>
            <p:nvPr/>
          </p:nvSpPr>
          <p:spPr>
            <a:xfrm>
              <a:off x="10674124" y="36539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6"/>
            <p:cNvSpPr/>
            <p:nvPr/>
          </p:nvSpPr>
          <p:spPr>
            <a:xfrm>
              <a:off x="10176011" y="40635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6"/>
            <p:cNvSpPr/>
            <p:nvPr/>
          </p:nvSpPr>
          <p:spPr>
            <a:xfrm>
              <a:off x="10901972" y="40447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6"/>
            <p:cNvSpPr/>
            <p:nvPr/>
          </p:nvSpPr>
          <p:spPr>
            <a:xfrm>
              <a:off x="9572458" y="41430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6"/>
            <p:cNvSpPr/>
            <p:nvPr/>
          </p:nvSpPr>
          <p:spPr>
            <a:xfrm>
              <a:off x="10009589" y="45160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6"/>
            <p:cNvSpPr/>
            <p:nvPr/>
          </p:nvSpPr>
          <p:spPr>
            <a:xfrm>
              <a:off x="9121794" y="38070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6"/>
            <p:cNvSpPr/>
            <p:nvPr/>
          </p:nvSpPr>
          <p:spPr>
            <a:xfrm>
              <a:off x="9287162" y="43299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82" name="Google Shape;682;p36"/>
          <p:cNvSpPr/>
          <p:nvPr/>
        </p:nvSpPr>
        <p:spPr>
          <a:xfrm>
            <a:off x="5056388" y="1306636"/>
            <a:ext cx="2548600" cy="2231433"/>
          </a:xfrm>
          <a:custGeom>
            <a:avLst/>
            <a:gdLst/>
            <a:ahLst/>
            <a:cxnLst/>
            <a:rect l="l" t="t" r="r" b="b"/>
            <a:pathLst>
              <a:path w="76458" h="66943" extrusionOk="0">
                <a:moveTo>
                  <a:pt x="25640" y="10535"/>
                </a:moveTo>
                <a:cubicBezTo>
                  <a:pt x="17372" y="13291"/>
                  <a:pt x="12034" y="21637"/>
                  <a:pt x="6590" y="28442"/>
                </a:cubicBezTo>
                <a:cubicBezTo>
                  <a:pt x="5074" y="30337"/>
                  <a:pt x="2538" y="31523"/>
                  <a:pt x="1637" y="33776"/>
                </a:cubicBezTo>
                <a:cubicBezTo>
                  <a:pt x="-1250" y="40993"/>
                  <a:pt x="66" y="50065"/>
                  <a:pt x="3542" y="57017"/>
                </a:cubicBezTo>
                <a:cubicBezTo>
                  <a:pt x="7783" y="65499"/>
                  <a:pt x="20729" y="66923"/>
                  <a:pt x="30212" y="66923"/>
                </a:cubicBezTo>
                <a:cubicBezTo>
                  <a:pt x="39733" y="66923"/>
                  <a:pt x="50242" y="67249"/>
                  <a:pt x="58406" y="62351"/>
                </a:cubicBezTo>
                <a:cubicBezTo>
                  <a:pt x="65728" y="57958"/>
                  <a:pt x="67542" y="47890"/>
                  <a:pt x="71360" y="40253"/>
                </a:cubicBezTo>
                <a:cubicBezTo>
                  <a:pt x="76152" y="30668"/>
                  <a:pt x="78171" y="18283"/>
                  <a:pt x="74408" y="8249"/>
                </a:cubicBezTo>
                <a:cubicBezTo>
                  <a:pt x="72633" y="3515"/>
                  <a:pt x="65489" y="3371"/>
                  <a:pt x="60692" y="1772"/>
                </a:cubicBezTo>
                <a:cubicBezTo>
                  <a:pt x="51245" y="-1377"/>
                  <a:pt x="39679" y="-16"/>
                  <a:pt x="30974" y="4820"/>
                </a:cubicBezTo>
                <a:cubicBezTo>
                  <a:pt x="27244" y="6892"/>
                  <a:pt x="20687" y="8173"/>
                  <a:pt x="20687" y="12440"/>
                </a:cubicBezTo>
              </a:path>
            </a:pathLst>
          </a:custGeom>
          <a:noFill/>
          <a:ln w="28575" cap="flat" cmpd="sng">
            <a:solidFill>
              <a:srgbClr val="0000FF"/>
            </a:solidFill>
            <a:prstDash val="dash"/>
            <a:round/>
            <a:headEnd type="none" w="med" len="med"/>
            <a:tailEnd type="none" w="med" len="med"/>
          </a:ln>
        </p:spPr>
      </p:sp>
      <p:sp>
        <p:nvSpPr>
          <p:cNvPr id="683" name="Google Shape;683;p36"/>
          <p:cNvSpPr/>
          <p:nvPr/>
        </p:nvSpPr>
        <p:spPr>
          <a:xfrm>
            <a:off x="4556510" y="4275346"/>
            <a:ext cx="3973733" cy="1987933"/>
          </a:xfrm>
          <a:custGeom>
            <a:avLst/>
            <a:gdLst/>
            <a:ahLst/>
            <a:cxnLst/>
            <a:rect l="l" t="t" r="r" b="b"/>
            <a:pathLst>
              <a:path w="119212" h="59638" extrusionOk="0">
                <a:moveTo>
                  <a:pt x="47114" y="5675"/>
                </a:moveTo>
                <a:cubicBezTo>
                  <a:pt x="33757" y="9491"/>
                  <a:pt x="19153" y="9749"/>
                  <a:pt x="6728" y="15962"/>
                </a:cubicBezTo>
                <a:cubicBezTo>
                  <a:pt x="2340" y="18156"/>
                  <a:pt x="4337" y="25754"/>
                  <a:pt x="1394" y="29678"/>
                </a:cubicBezTo>
                <a:cubicBezTo>
                  <a:pt x="-752" y="32539"/>
                  <a:pt x="251" y="36770"/>
                  <a:pt x="251" y="40346"/>
                </a:cubicBezTo>
                <a:cubicBezTo>
                  <a:pt x="251" y="45734"/>
                  <a:pt x="-235" y="51728"/>
                  <a:pt x="2537" y="56348"/>
                </a:cubicBezTo>
                <a:cubicBezTo>
                  <a:pt x="4947" y="60364"/>
                  <a:pt x="11569" y="59396"/>
                  <a:pt x="16253" y="59396"/>
                </a:cubicBezTo>
                <a:cubicBezTo>
                  <a:pt x="26886" y="59396"/>
                  <a:pt x="37788" y="58568"/>
                  <a:pt x="47876" y="55205"/>
                </a:cubicBezTo>
                <a:cubicBezTo>
                  <a:pt x="56310" y="52394"/>
                  <a:pt x="65799" y="53615"/>
                  <a:pt x="74546" y="55205"/>
                </a:cubicBezTo>
                <a:cubicBezTo>
                  <a:pt x="79459" y="56098"/>
                  <a:pt x="84668" y="58689"/>
                  <a:pt x="89405" y="57110"/>
                </a:cubicBezTo>
                <a:cubicBezTo>
                  <a:pt x="93596" y="55713"/>
                  <a:pt x="98528" y="55679"/>
                  <a:pt x="101978" y="52919"/>
                </a:cubicBezTo>
                <a:cubicBezTo>
                  <a:pt x="105851" y="49821"/>
                  <a:pt x="108275" y="45255"/>
                  <a:pt x="111503" y="41489"/>
                </a:cubicBezTo>
                <a:cubicBezTo>
                  <a:pt x="113454" y="39213"/>
                  <a:pt x="117794" y="38998"/>
                  <a:pt x="118742" y="36155"/>
                </a:cubicBezTo>
                <a:cubicBezTo>
                  <a:pt x="120712" y="30246"/>
                  <a:pt x="115595" y="24080"/>
                  <a:pt x="113408" y="18248"/>
                </a:cubicBezTo>
                <a:cubicBezTo>
                  <a:pt x="111134" y="12183"/>
                  <a:pt x="109818" y="4435"/>
                  <a:pt x="104264" y="1103"/>
                </a:cubicBezTo>
                <a:cubicBezTo>
                  <a:pt x="100344" y="-1249"/>
                  <a:pt x="95120" y="1103"/>
                  <a:pt x="90548" y="1103"/>
                </a:cubicBezTo>
                <a:cubicBezTo>
                  <a:pt x="75961" y="1103"/>
                  <a:pt x="61701" y="6437"/>
                  <a:pt x="47114" y="6437"/>
                </a:cubicBezTo>
              </a:path>
            </a:pathLst>
          </a:custGeom>
          <a:noFill/>
          <a:ln w="28575" cap="flat" cmpd="sng">
            <a:solidFill>
              <a:schemeClr val="lt1"/>
            </a:solidFill>
            <a:prstDash val="dash"/>
            <a:round/>
            <a:headEnd type="none" w="med" len="med"/>
            <a:tailEnd type="none" w="med" len="med"/>
          </a:ln>
        </p:spPr>
      </p:sp>
      <p:cxnSp>
        <p:nvCxnSpPr>
          <p:cNvPr id="684" name="Google Shape;684;p36"/>
          <p:cNvCxnSpPr>
            <a:stCxn id="624" idx="0"/>
          </p:cNvCxnSpPr>
          <p:nvPr/>
        </p:nvCxnSpPr>
        <p:spPr>
          <a:xfrm rot="-5400000">
            <a:off x="3663376" y="1703113"/>
            <a:ext cx="692800" cy="2151600"/>
          </a:xfrm>
          <a:prstGeom prst="curvedConnector2">
            <a:avLst/>
          </a:prstGeom>
          <a:noFill/>
          <a:ln w="19050" cap="flat" cmpd="sng">
            <a:solidFill>
              <a:srgbClr val="0000FF"/>
            </a:solidFill>
            <a:prstDash val="solid"/>
            <a:round/>
            <a:headEnd type="none" w="med" len="med"/>
            <a:tailEnd type="triangle" w="med" len="med"/>
          </a:ln>
        </p:spPr>
      </p:cxnSp>
      <p:cxnSp>
        <p:nvCxnSpPr>
          <p:cNvPr id="685" name="Google Shape;685;p36"/>
          <p:cNvCxnSpPr>
            <a:stCxn id="637" idx="4"/>
          </p:cNvCxnSpPr>
          <p:nvPr/>
        </p:nvCxnSpPr>
        <p:spPr>
          <a:xfrm rot="-5400000" flipH="1">
            <a:off x="3532489" y="4689389"/>
            <a:ext cx="881200" cy="1183600"/>
          </a:xfrm>
          <a:prstGeom prst="curvedConnector2">
            <a:avLst/>
          </a:prstGeom>
          <a:noFill/>
          <a:ln w="19050" cap="flat" cmpd="sng">
            <a:solidFill>
              <a:schemeClr val="lt1"/>
            </a:solidFill>
            <a:prstDash val="solid"/>
            <a:round/>
            <a:headEnd type="none" w="med" len="med"/>
            <a:tailEnd type="triangle" w="med" len="med"/>
          </a:ln>
        </p:spPr>
      </p:cxnSp>
      <p:sp>
        <p:nvSpPr>
          <p:cNvPr id="686" name="Google Shape;686;p36"/>
          <p:cNvSpPr txBox="1"/>
          <p:nvPr/>
        </p:nvSpPr>
        <p:spPr>
          <a:xfrm>
            <a:off x="3908100" y="593368"/>
            <a:ext cx="47968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0000FF"/>
                </a:solidFill>
                <a:latin typeface="Roboto"/>
                <a:ea typeface="Roboto"/>
                <a:cs typeface="Roboto"/>
                <a:sym typeface="Roboto"/>
              </a:rPr>
              <a:t>ML4H/AI4H specific AND justified</a:t>
            </a:r>
            <a:endParaRPr sz="2400" kern="0">
              <a:solidFill>
                <a:srgbClr val="0000FF"/>
              </a:solidFill>
              <a:latin typeface="Roboto"/>
              <a:ea typeface="Roboto"/>
              <a:cs typeface="Roboto"/>
              <a:sym typeface="Roboto"/>
            </a:endParaRPr>
          </a:p>
        </p:txBody>
      </p:sp>
      <p:sp>
        <p:nvSpPr>
          <p:cNvPr id="687" name="Google Shape;687;p36"/>
          <p:cNvSpPr txBox="1"/>
          <p:nvPr/>
        </p:nvSpPr>
        <p:spPr>
          <a:xfrm>
            <a:off x="4505000" y="3591634"/>
            <a:ext cx="4796800"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FFFFFF"/>
                </a:solidFill>
                <a:latin typeface="Roboto"/>
                <a:ea typeface="Roboto"/>
                <a:cs typeface="Roboto"/>
                <a:sym typeface="Roboto"/>
              </a:rPr>
              <a:t>covered by existing good practices</a:t>
            </a:r>
            <a:endParaRPr sz="2400" kern="0">
              <a:solidFill>
                <a:srgbClr val="FFFFFF"/>
              </a:solidFill>
              <a:latin typeface="Roboto"/>
              <a:ea typeface="Roboto"/>
              <a:cs typeface="Roboto"/>
              <a:sym typeface="Roboto"/>
            </a:endParaRPr>
          </a:p>
        </p:txBody>
      </p:sp>
      <p:cxnSp>
        <p:nvCxnSpPr>
          <p:cNvPr id="688" name="Google Shape;688;p36"/>
          <p:cNvCxnSpPr>
            <a:stCxn id="669" idx="6"/>
            <a:endCxn id="642" idx="6"/>
          </p:cNvCxnSpPr>
          <p:nvPr/>
        </p:nvCxnSpPr>
        <p:spPr>
          <a:xfrm rot="10800000">
            <a:off x="7005361" y="2604568"/>
            <a:ext cx="1227200" cy="2339200"/>
          </a:xfrm>
          <a:prstGeom prst="curvedConnector3">
            <a:avLst>
              <a:gd name="adj1" fmla="val -4352"/>
            </a:avLst>
          </a:prstGeom>
          <a:noFill/>
          <a:ln w="19050" cap="flat" cmpd="sng">
            <a:solidFill>
              <a:srgbClr val="0000FF"/>
            </a:solidFill>
            <a:prstDash val="solid"/>
            <a:round/>
            <a:headEnd type="triangle" w="med" len="med"/>
            <a:tailEnd type="triangle" w="med" len="med"/>
          </a:ln>
        </p:spPr>
      </p:cxnSp>
      <p:sp>
        <p:nvSpPr>
          <p:cNvPr id="689" name="Google Shape;689;p36"/>
          <p:cNvSpPr txBox="1"/>
          <p:nvPr/>
        </p:nvSpPr>
        <p:spPr>
          <a:xfrm>
            <a:off x="8254733" y="2810533"/>
            <a:ext cx="2400800" cy="147728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000" kern="0">
                <a:solidFill>
                  <a:srgbClr val="0000FF"/>
                </a:solidFill>
                <a:latin typeface="Roboto"/>
                <a:ea typeface="Roboto"/>
                <a:cs typeface="Roboto"/>
                <a:sym typeface="Roboto"/>
              </a:rPr>
              <a:t>sometimes amendments might be necessary</a:t>
            </a:r>
            <a:endParaRPr sz="2000" kern="0">
              <a:solidFill>
                <a:srgbClr val="0000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695" name="Google Shape;695;p3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en"/>
              <a:t>1. take inventory and disentangle</a:t>
            </a:r>
            <a:endParaRPr/>
          </a:p>
        </p:txBody>
      </p:sp>
      <p:grpSp>
        <p:nvGrpSpPr>
          <p:cNvPr id="696" name="Google Shape;696;p37"/>
          <p:cNvGrpSpPr/>
          <p:nvPr/>
        </p:nvGrpSpPr>
        <p:grpSpPr>
          <a:xfrm>
            <a:off x="415585" y="3125314"/>
            <a:ext cx="3991079" cy="1858844"/>
            <a:chOff x="370318" y="1922500"/>
            <a:chExt cx="4028679" cy="1876356"/>
          </a:xfrm>
        </p:grpSpPr>
        <p:sp>
          <p:nvSpPr>
            <p:cNvPr id="697" name="Google Shape;697;p37"/>
            <p:cNvSpPr/>
            <p:nvPr/>
          </p:nvSpPr>
          <p:spPr>
            <a:xfrm>
              <a:off x="1284477" y="228359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7"/>
            <p:cNvSpPr/>
            <p:nvPr/>
          </p:nvSpPr>
          <p:spPr>
            <a:xfrm>
              <a:off x="2331355" y="23035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7"/>
            <p:cNvSpPr/>
            <p:nvPr/>
          </p:nvSpPr>
          <p:spPr>
            <a:xfrm>
              <a:off x="1833242" y="27131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7"/>
            <p:cNvSpPr/>
            <p:nvPr/>
          </p:nvSpPr>
          <p:spPr>
            <a:xfrm>
              <a:off x="2559202" y="2694312"/>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7"/>
            <p:cNvSpPr/>
            <p:nvPr/>
          </p:nvSpPr>
          <p:spPr>
            <a:xfrm>
              <a:off x="1229689" y="27927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7"/>
            <p:cNvSpPr/>
            <p:nvPr/>
          </p:nvSpPr>
          <p:spPr>
            <a:xfrm>
              <a:off x="1666819" y="31656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7"/>
            <p:cNvSpPr/>
            <p:nvPr/>
          </p:nvSpPr>
          <p:spPr>
            <a:xfrm>
              <a:off x="779025" y="24566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7"/>
            <p:cNvSpPr/>
            <p:nvPr/>
          </p:nvSpPr>
          <p:spPr>
            <a:xfrm>
              <a:off x="944393" y="297960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7"/>
            <p:cNvSpPr/>
            <p:nvPr/>
          </p:nvSpPr>
          <p:spPr>
            <a:xfrm>
              <a:off x="1979043" y="22721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7"/>
            <p:cNvSpPr/>
            <p:nvPr/>
          </p:nvSpPr>
          <p:spPr>
            <a:xfrm>
              <a:off x="3025921" y="22920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7"/>
            <p:cNvSpPr/>
            <p:nvPr/>
          </p:nvSpPr>
          <p:spPr>
            <a:xfrm>
              <a:off x="2527807" y="27016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7"/>
            <p:cNvSpPr/>
            <p:nvPr/>
          </p:nvSpPr>
          <p:spPr>
            <a:xfrm>
              <a:off x="3253768" y="26828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7"/>
            <p:cNvSpPr/>
            <p:nvPr/>
          </p:nvSpPr>
          <p:spPr>
            <a:xfrm>
              <a:off x="1924254" y="27812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7"/>
            <p:cNvSpPr/>
            <p:nvPr/>
          </p:nvSpPr>
          <p:spPr>
            <a:xfrm>
              <a:off x="2361385" y="3154179"/>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7"/>
            <p:cNvSpPr/>
            <p:nvPr/>
          </p:nvSpPr>
          <p:spPr>
            <a:xfrm>
              <a:off x="1473590" y="24451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7"/>
            <p:cNvSpPr/>
            <p:nvPr/>
          </p:nvSpPr>
          <p:spPr>
            <a:xfrm>
              <a:off x="1638959" y="29681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7"/>
            <p:cNvSpPr/>
            <p:nvPr/>
          </p:nvSpPr>
          <p:spPr>
            <a:xfrm>
              <a:off x="875770" y="26315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7"/>
            <p:cNvSpPr/>
            <p:nvPr/>
          </p:nvSpPr>
          <p:spPr>
            <a:xfrm>
              <a:off x="1922648" y="2651441"/>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7"/>
            <p:cNvSpPr/>
            <p:nvPr/>
          </p:nvSpPr>
          <p:spPr>
            <a:xfrm>
              <a:off x="1424535" y="30610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7"/>
            <p:cNvSpPr/>
            <p:nvPr/>
          </p:nvSpPr>
          <p:spPr>
            <a:xfrm>
              <a:off x="2150495" y="30422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7"/>
            <p:cNvSpPr/>
            <p:nvPr/>
          </p:nvSpPr>
          <p:spPr>
            <a:xfrm>
              <a:off x="820982" y="31406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7"/>
            <p:cNvSpPr/>
            <p:nvPr/>
          </p:nvSpPr>
          <p:spPr>
            <a:xfrm>
              <a:off x="1258112" y="3513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7"/>
            <p:cNvSpPr/>
            <p:nvPr/>
          </p:nvSpPr>
          <p:spPr>
            <a:xfrm>
              <a:off x="370318" y="28045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7"/>
            <p:cNvSpPr/>
            <p:nvPr/>
          </p:nvSpPr>
          <p:spPr>
            <a:xfrm>
              <a:off x="535686" y="33275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7"/>
            <p:cNvSpPr/>
            <p:nvPr/>
          </p:nvSpPr>
          <p:spPr>
            <a:xfrm>
              <a:off x="2769786" y="192250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7"/>
            <p:cNvSpPr/>
            <p:nvPr/>
          </p:nvSpPr>
          <p:spPr>
            <a:xfrm>
              <a:off x="3816664" y="19424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7"/>
            <p:cNvSpPr/>
            <p:nvPr/>
          </p:nvSpPr>
          <p:spPr>
            <a:xfrm>
              <a:off x="3318551" y="23520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7"/>
            <p:cNvSpPr/>
            <p:nvPr/>
          </p:nvSpPr>
          <p:spPr>
            <a:xfrm>
              <a:off x="4044511" y="23332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7"/>
            <p:cNvSpPr/>
            <p:nvPr/>
          </p:nvSpPr>
          <p:spPr>
            <a:xfrm>
              <a:off x="2714998" y="24316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7"/>
            <p:cNvSpPr/>
            <p:nvPr/>
          </p:nvSpPr>
          <p:spPr>
            <a:xfrm>
              <a:off x="3152128" y="28045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7"/>
            <p:cNvSpPr/>
            <p:nvPr/>
          </p:nvSpPr>
          <p:spPr>
            <a:xfrm>
              <a:off x="2264333" y="20955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7"/>
            <p:cNvSpPr/>
            <p:nvPr/>
          </p:nvSpPr>
          <p:spPr>
            <a:xfrm>
              <a:off x="2429702" y="26185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7"/>
            <p:cNvSpPr/>
            <p:nvPr/>
          </p:nvSpPr>
          <p:spPr>
            <a:xfrm>
              <a:off x="2838971" y="24865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7"/>
            <p:cNvSpPr/>
            <p:nvPr/>
          </p:nvSpPr>
          <p:spPr>
            <a:xfrm>
              <a:off x="3885849" y="25065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7"/>
            <p:cNvSpPr/>
            <p:nvPr/>
          </p:nvSpPr>
          <p:spPr>
            <a:xfrm>
              <a:off x="3387736" y="29161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7"/>
            <p:cNvSpPr/>
            <p:nvPr/>
          </p:nvSpPr>
          <p:spPr>
            <a:xfrm>
              <a:off x="4113697" y="28973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7"/>
            <p:cNvSpPr/>
            <p:nvPr/>
          </p:nvSpPr>
          <p:spPr>
            <a:xfrm>
              <a:off x="2784183" y="29956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7"/>
            <p:cNvSpPr/>
            <p:nvPr/>
          </p:nvSpPr>
          <p:spPr>
            <a:xfrm>
              <a:off x="3221314" y="33686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7"/>
            <p:cNvSpPr/>
            <p:nvPr/>
          </p:nvSpPr>
          <p:spPr>
            <a:xfrm>
              <a:off x="2333519" y="26596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7"/>
            <p:cNvSpPr/>
            <p:nvPr/>
          </p:nvSpPr>
          <p:spPr>
            <a:xfrm>
              <a:off x="2498887" y="31825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37" name="Google Shape;737;p37"/>
          <p:cNvGrpSpPr/>
          <p:nvPr/>
        </p:nvGrpSpPr>
        <p:grpSpPr>
          <a:xfrm>
            <a:off x="5283569" y="1776102"/>
            <a:ext cx="1912569" cy="1374585"/>
            <a:chOff x="5199018" y="2945725"/>
            <a:chExt cx="2110693" cy="1516979"/>
          </a:xfrm>
        </p:grpSpPr>
        <p:sp>
          <p:nvSpPr>
            <p:cNvPr id="738" name="Google Shape;738;p37"/>
            <p:cNvSpPr/>
            <p:nvPr/>
          </p:nvSpPr>
          <p:spPr>
            <a:xfrm>
              <a:off x="5539102" y="330681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7"/>
            <p:cNvSpPr/>
            <p:nvPr/>
          </p:nvSpPr>
          <p:spPr>
            <a:xfrm>
              <a:off x="6813827" y="3717537"/>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7"/>
            <p:cNvSpPr/>
            <p:nvPr/>
          </p:nvSpPr>
          <p:spPr>
            <a:xfrm>
              <a:off x="5199018" y="4002830"/>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7"/>
            <p:cNvSpPr/>
            <p:nvPr/>
          </p:nvSpPr>
          <p:spPr>
            <a:xfrm>
              <a:off x="6616010" y="4177404"/>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7"/>
            <p:cNvSpPr/>
            <p:nvPr/>
          </p:nvSpPr>
          <p:spPr>
            <a:xfrm>
              <a:off x="6177273" y="3674666"/>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7"/>
            <p:cNvSpPr/>
            <p:nvPr/>
          </p:nvSpPr>
          <p:spPr>
            <a:xfrm>
              <a:off x="7024411" y="2945725"/>
              <a:ext cx="285300" cy="285300"/>
            </a:xfrm>
            <a:prstGeom prst="ellipse">
              <a:avLst/>
            </a:prstGeom>
            <a:gradFill>
              <a:gsLst>
                <a:gs pos="0">
                  <a:srgbClr val="0000FF"/>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4" name="Google Shape;744;p37"/>
          <p:cNvGrpSpPr/>
          <p:nvPr/>
        </p:nvGrpSpPr>
        <p:grpSpPr>
          <a:xfrm>
            <a:off x="4644732" y="4460408"/>
            <a:ext cx="3650520" cy="1682161"/>
            <a:chOff x="7158593" y="3089839"/>
            <a:chExt cx="4028679" cy="1856417"/>
          </a:xfrm>
        </p:grpSpPr>
        <p:sp>
          <p:nvSpPr>
            <p:cNvPr id="745" name="Google Shape;745;p37"/>
            <p:cNvSpPr/>
            <p:nvPr/>
          </p:nvSpPr>
          <p:spPr>
            <a:xfrm>
              <a:off x="9119630" y="345092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7"/>
            <p:cNvSpPr/>
            <p:nvPr/>
          </p:nvSpPr>
          <p:spPr>
            <a:xfrm>
              <a:off x="8621517" y="38605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7"/>
            <p:cNvSpPr/>
            <p:nvPr/>
          </p:nvSpPr>
          <p:spPr>
            <a:xfrm>
              <a:off x="8017964" y="39401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37"/>
            <p:cNvSpPr/>
            <p:nvPr/>
          </p:nvSpPr>
          <p:spPr>
            <a:xfrm>
              <a:off x="8455094" y="431304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37"/>
            <p:cNvSpPr/>
            <p:nvPr/>
          </p:nvSpPr>
          <p:spPr>
            <a:xfrm>
              <a:off x="7567300" y="360404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7"/>
            <p:cNvSpPr/>
            <p:nvPr/>
          </p:nvSpPr>
          <p:spPr>
            <a:xfrm>
              <a:off x="8767318" y="34195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37"/>
            <p:cNvSpPr/>
            <p:nvPr/>
          </p:nvSpPr>
          <p:spPr>
            <a:xfrm>
              <a:off x="9814196" y="343946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37"/>
            <p:cNvSpPr/>
            <p:nvPr/>
          </p:nvSpPr>
          <p:spPr>
            <a:xfrm>
              <a:off x="9316082" y="384909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7"/>
            <p:cNvSpPr/>
            <p:nvPr/>
          </p:nvSpPr>
          <p:spPr>
            <a:xfrm>
              <a:off x="10042043" y="383024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7"/>
            <p:cNvSpPr/>
            <p:nvPr/>
          </p:nvSpPr>
          <p:spPr>
            <a:xfrm>
              <a:off x="8712529" y="392863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7"/>
            <p:cNvSpPr/>
            <p:nvPr/>
          </p:nvSpPr>
          <p:spPr>
            <a:xfrm>
              <a:off x="8261865" y="359258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7"/>
            <p:cNvSpPr/>
            <p:nvPr/>
          </p:nvSpPr>
          <p:spPr>
            <a:xfrm>
              <a:off x="8427234" y="41155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7"/>
            <p:cNvSpPr/>
            <p:nvPr/>
          </p:nvSpPr>
          <p:spPr>
            <a:xfrm>
              <a:off x="7664045" y="377890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7"/>
            <p:cNvSpPr/>
            <p:nvPr/>
          </p:nvSpPr>
          <p:spPr>
            <a:xfrm>
              <a:off x="8212810" y="420846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7"/>
            <p:cNvSpPr/>
            <p:nvPr/>
          </p:nvSpPr>
          <p:spPr>
            <a:xfrm>
              <a:off x="8938770" y="418962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7"/>
            <p:cNvSpPr/>
            <p:nvPr/>
          </p:nvSpPr>
          <p:spPr>
            <a:xfrm>
              <a:off x="7609257" y="42880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7"/>
            <p:cNvSpPr/>
            <p:nvPr/>
          </p:nvSpPr>
          <p:spPr>
            <a:xfrm>
              <a:off x="8046387" y="466095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7"/>
            <p:cNvSpPr/>
            <p:nvPr/>
          </p:nvSpPr>
          <p:spPr>
            <a:xfrm>
              <a:off x="7158593" y="395196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7"/>
            <p:cNvSpPr/>
            <p:nvPr/>
          </p:nvSpPr>
          <p:spPr>
            <a:xfrm>
              <a:off x="7323961" y="447491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7"/>
            <p:cNvSpPr/>
            <p:nvPr/>
          </p:nvSpPr>
          <p:spPr>
            <a:xfrm>
              <a:off x="10604939" y="30898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7"/>
            <p:cNvSpPr/>
            <p:nvPr/>
          </p:nvSpPr>
          <p:spPr>
            <a:xfrm>
              <a:off x="10106826" y="349946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7"/>
            <p:cNvSpPr/>
            <p:nvPr/>
          </p:nvSpPr>
          <p:spPr>
            <a:xfrm>
              <a:off x="10832786" y="3480622"/>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7"/>
            <p:cNvSpPr/>
            <p:nvPr/>
          </p:nvSpPr>
          <p:spPr>
            <a:xfrm>
              <a:off x="9503273" y="357901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7"/>
            <p:cNvSpPr/>
            <p:nvPr/>
          </p:nvSpPr>
          <p:spPr>
            <a:xfrm>
              <a:off x="9940403" y="395195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7"/>
            <p:cNvSpPr/>
            <p:nvPr/>
          </p:nvSpPr>
          <p:spPr>
            <a:xfrm>
              <a:off x="9052608" y="324295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7"/>
            <p:cNvSpPr/>
            <p:nvPr/>
          </p:nvSpPr>
          <p:spPr>
            <a:xfrm>
              <a:off x="9217977" y="3765915"/>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7"/>
            <p:cNvSpPr/>
            <p:nvPr/>
          </p:nvSpPr>
          <p:spPr>
            <a:xfrm>
              <a:off x="9627246" y="3633981"/>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7"/>
            <p:cNvSpPr/>
            <p:nvPr/>
          </p:nvSpPr>
          <p:spPr>
            <a:xfrm>
              <a:off x="10674124" y="3653920"/>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7"/>
            <p:cNvSpPr/>
            <p:nvPr/>
          </p:nvSpPr>
          <p:spPr>
            <a:xfrm>
              <a:off x="10176011" y="4063548"/>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37"/>
            <p:cNvSpPr/>
            <p:nvPr/>
          </p:nvSpPr>
          <p:spPr>
            <a:xfrm>
              <a:off x="10901972" y="4044703"/>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37"/>
            <p:cNvSpPr/>
            <p:nvPr/>
          </p:nvSpPr>
          <p:spPr>
            <a:xfrm>
              <a:off x="9572458" y="4143094"/>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7"/>
            <p:cNvSpPr/>
            <p:nvPr/>
          </p:nvSpPr>
          <p:spPr>
            <a:xfrm>
              <a:off x="10009589" y="4516036"/>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37"/>
            <p:cNvSpPr/>
            <p:nvPr/>
          </p:nvSpPr>
          <p:spPr>
            <a:xfrm>
              <a:off x="9121794" y="3807039"/>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37"/>
            <p:cNvSpPr/>
            <p:nvPr/>
          </p:nvSpPr>
          <p:spPr>
            <a:xfrm>
              <a:off x="9287162" y="4329997"/>
              <a:ext cx="285300" cy="285300"/>
            </a:xfrm>
            <a:prstGeom prst="ellipse">
              <a:avLst/>
            </a:prstGeom>
            <a:gradFill>
              <a:gsLst>
                <a:gs pos="0">
                  <a:srgbClr val="F2F2F2"/>
                </a:gs>
                <a:gs pos="100000">
                  <a:srgbClr val="A6A6A6"/>
                </a:gs>
              </a:gsLst>
              <a:path path="circle">
                <a:fillToRect l="50000" t="50000" r="50000" b="50000"/>
              </a:path>
              <a:tileRect/>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79" name="Google Shape;779;p37"/>
          <p:cNvSpPr/>
          <p:nvPr/>
        </p:nvSpPr>
        <p:spPr>
          <a:xfrm>
            <a:off x="5056388" y="1306636"/>
            <a:ext cx="2548600" cy="2231433"/>
          </a:xfrm>
          <a:custGeom>
            <a:avLst/>
            <a:gdLst/>
            <a:ahLst/>
            <a:cxnLst/>
            <a:rect l="l" t="t" r="r" b="b"/>
            <a:pathLst>
              <a:path w="76458" h="66943" extrusionOk="0">
                <a:moveTo>
                  <a:pt x="25640" y="10535"/>
                </a:moveTo>
                <a:cubicBezTo>
                  <a:pt x="17372" y="13291"/>
                  <a:pt x="12034" y="21637"/>
                  <a:pt x="6590" y="28442"/>
                </a:cubicBezTo>
                <a:cubicBezTo>
                  <a:pt x="5074" y="30337"/>
                  <a:pt x="2538" y="31523"/>
                  <a:pt x="1637" y="33776"/>
                </a:cubicBezTo>
                <a:cubicBezTo>
                  <a:pt x="-1250" y="40993"/>
                  <a:pt x="66" y="50065"/>
                  <a:pt x="3542" y="57017"/>
                </a:cubicBezTo>
                <a:cubicBezTo>
                  <a:pt x="7783" y="65499"/>
                  <a:pt x="20729" y="66923"/>
                  <a:pt x="30212" y="66923"/>
                </a:cubicBezTo>
                <a:cubicBezTo>
                  <a:pt x="39733" y="66923"/>
                  <a:pt x="50242" y="67249"/>
                  <a:pt x="58406" y="62351"/>
                </a:cubicBezTo>
                <a:cubicBezTo>
                  <a:pt x="65728" y="57958"/>
                  <a:pt x="67542" y="47890"/>
                  <a:pt x="71360" y="40253"/>
                </a:cubicBezTo>
                <a:cubicBezTo>
                  <a:pt x="76152" y="30668"/>
                  <a:pt x="78171" y="18283"/>
                  <a:pt x="74408" y="8249"/>
                </a:cubicBezTo>
                <a:cubicBezTo>
                  <a:pt x="72633" y="3515"/>
                  <a:pt x="65489" y="3371"/>
                  <a:pt x="60692" y="1772"/>
                </a:cubicBezTo>
                <a:cubicBezTo>
                  <a:pt x="51245" y="-1377"/>
                  <a:pt x="39679" y="-16"/>
                  <a:pt x="30974" y="4820"/>
                </a:cubicBezTo>
                <a:cubicBezTo>
                  <a:pt x="27244" y="6892"/>
                  <a:pt x="20687" y="8173"/>
                  <a:pt x="20687" y="12440"/>
                </a:cubicBezTo>
              </a:path>
            </a:pathLst>
          </a:custGeom>
          <a:noFill/>
          <a:ln w="28575" cap="flat" cmpd="sng">
            <a:solidFill>
              <a:srgbClr val="0000FF"/>
            </a:solidFill>
            <a:prstDash val="dash"/>
            <a:round/>
            <a:headEnd type="none" w="med" len="med"/>
            <a:tailEnd type="none" w="med" len="med"/>
          </a:ln>
        </p:spPr>
      </p:sp>
      <p:sp>
        <p:nvSpPr>
          <p:cNvPr id="780" name="Google Shape;780;p37"/>
          <p:cNvSpPr/>
          <p:nvPr/>
        </p:nvSpPr>
        <p:spPr>
          <a:xfrm>
            <a:off x="4556510" y="4275346"/>
            <a:ext cx="3973733" cy="1987933"/>
          </a:xfrm>
          <a:custGeom>
            <a:avLst/>
            <a:gdLst/>
            <a:ahLst/>
            <a:cxnLst/>
            <a:rect l="l" t="t" r="r" b="b"/>
            <a:pathLst>
              <a:path w="119212" h="59638" extrusionOk="0">
                <a:moveTo>
                  <a:pt x="47114" y="5675"/>
                </a:moveTo>
                <a:cubicBezTo>
                  <a:pt x="33757" y="9491"/>
                  <a:pt x="19153" y="9749"/>
                  <a:pt x="6728" y="15962"/>
                </a:cubicBezTo>
                <a:cubicBezTo>
                  <a:pt x="2340" y="18156"/>
                  <a:pt x="4337" y="25754"/>
                  <a:pt x="1394" y="29678"/>
                </a:cubicBezTo>
                <a:cubicBezTo>
                  <a:pt x="-752" y="32539"/>
                  <a:pt x="251" y="36770"/>
                  <a:pt x="251" y="40346"/>
                </a:cubicBezTo>
                <a:cubicBezTo>
                  <a:pt x="251" y="45734"/>
                  <a:pt x="-235" y="51728"/>
                  <a:pt x="2537" y="56348"/>
                </a:cubicBezTo>
                <a:cubicBezTo>
                  <a:pt x="4947" y="60364"/>
                  <a:pt x="11569" y="59396"/>
                  <a:pt x="16253" y="59396"/>
                </a:cubicBezTo>
                <a:cubicBezTo>
                  <a:pt x="26886" y="59396"/>
                  <a:pt x="37788" y="58568"/>
                  <a:pt x="47876" y="55205"/>
                </a:cubicBezTo>
                <a:cubicBezTo>
                  <a:pt x="56310" y="52394"/>
                  <a:pt x="65799" y="53615"/>
                  <a:pt x="74546" y="55205"/>
                </a:cubicBezTo>
                <a:cubicBezTo>
                  <a:pt x="79459" y="56098"/>
                  <a:pt x="84668" y="58689"/>
                  <a:pt x="89405" y="57110"/>
                </a:cubicBezTo>
                <a:cubicBezTo>
                  <a:pt x="93596" y="55713"/>
                  <a:pt x="98528" y="55679"/>
                  <a:pt x="101978" y="52919"/>
                </a:cubicBezTo>
                <a:cubicBezTo>
                  <a:pt x="105851" y="49821"/>
                  <a:pt x="108275" y="45255"/>
                  <a:pt x="111503" y="41489"/>
                </a:cubicBezTo>
                <a:cubicBezTo>
                  <a:pt x="113454" y="39213"/>
                  <a:pt x="117794" y="38998"/>
                  <a:pt x="118742" y="36155"/>
                </a:cubicBezTo>
                <a:cubicBezTo>
                  <a:pt x="120712" y="30246"/>
                  <a:pt x="115595" y="24080"/>
                  <a:pt x="113408" y="18248"/>
                </a:cubicBezTo>
                <a:cubicBezTo>
                  <a:pt x="111134" y="12183"/>
                  <a:pt x="109818" y="4435"/>
                  <a:pt x="104264" y="1103"/>
                </a:cubicBezTo>
                <a:cubicBezTo>
                  <a:pt x="100344" y="-1249"/>
                  <a:pt x="95120" y="1103"/>
                  <a:pt x="90548" y="1103"/>
                </a:cubicBezTo>
                <a:cubicBezTo>
                  <a:pt x="75961" y="1103"/>
                  <a:pt x="61701" y="6437"/>
                  <a:pt x="47114" y="6437"/>
                </a:cubicBezTo>
              </a:path>
            </a:pathLst>
          </a:custGeom>
          <a:noFill/>
          <a:ln w="28575" cap="flat" cmpd="sng">
            <a:solidFill>
              <a:schemeClr val="lt1"/>
            </a:solidFill>
            <a:prstDash val="dash"/>
            <a:round/>
            <a:headEnd type="none" w="med" len="med"/>
            <a:tailEnd type="none" w="med" len="med"/>
          </a:ln>
        </p:spPr>
      </p:sp>
      <p:cxnSp>
        <p:nvCxnSpPr>
          <p:cNvPr id="781" name="Google Shape;781;p37"/>
          <p:cNvCxnSpPr>
            <a:stCxn id="721" idx="0"/>
          </p:cNvCxnSpPr>
          <p:nvPr/>
        </p:nvCxnSpPr>
        <p:spPr>
          <a:xfrm rot="-5400000">
            <a:off x="3663376" y="1703113"/>
            <a:ext cx="692800" cy="2151600"/>
          </a:xfrm>
          <a:prstGeom prst="curvedConnector2">
            <a:avLst/>
          </a:prstGeom>
          <a:noFill/>
          <a:ln w="19050" cap="flat" cmpd="sng">
            <a:solidFill>
              <a:srgbClr val="0000FF"/>
            </a:solidFill>
            <a:prstDash val="solid"/>
            <a:round/>
            <a:headEnd type="none" w="med" len="med"/>
            <a:tailEnd type="triangle" w="med" len="med"/>
          </a:ln>
        </p:spPr>
      </p:cxnSp>
      <p:cxnSp>
        <p:nvCxnSpPr>
          <p:cNvPr id="782" name="Google Shape;782;p37"/>
          <p:cNvCxnSpPr>
            <a:stCxn id="734" idx="4"/>
          </p:cNvCxnSpPr>
          <p:nvPr/>
        </p:nvCxnSpPr>
        <p:spPr>
          <a:xfrm rot="-5400000" flipH="1">
            <a:off x="3532489" y="4689389"/>
            <a:ext cx="881200" cy="1183600"/>
          </a:xfrm>
          <a:prstGeom prst="curvedConnector2">
            <a:avLst/>
          </a:prstGeom>
          <a:noFill/>
          <a:ln w="19050" cap="flat" cmpd="sng">
            <a:solidFill>
              <a:schemeClr val="lt1"/>
            </a:solidFill>
            <a:prstDash val="solid"/>
            <a:round/>
            <a:headEnd type="none" w="med" len="med"/>
            <a:tailEnd type="triangle" w="med" len="med"/>
          </a:ln>
        </p:spPr>
      </p:cxnSp>
      <p:sp>
        <p:nvSpPr>
          <p:cNvPr id="783" name="Google Shape;783;p37"/>
          <p:cNvSpPr txBox="1"/>
          <p:nvPr/>
        </p:nvSpPr>
        <p:spPr>
          <a:xfrm>
            <a:off x="3908100" y="593368"/>
            <a:ext cx="47968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0000FF"/>
                </a:solidFill>
                <a:latin typeface="Roboto"/>
                <a:ea typeface="Roboto"/>
                <a:cs typeface="Roboto"/>
                <a:sym typeface="Roboto"/>
              </a:rPr>
              <a:t>ML4H/AI4H specific AND justified</a:t>
            </a:r>
            <a:endParaRPr sz="2400" kern="0">
              <a:solidFill>
                <a:srgbClr val="0000FF"/>
              </a:solidFill>
              <a:latin typeface="Roboto"/>
              <a:ea typeface="Roboto"/>
              <a:cs typeface="Roboto"/>
              <a:sym typeface="Roboto"/>
            </a:endParaRPr>
          </a:p>
        </p:txBody>
      </p:sp>
      <p:sp>
        <p:nvSpPr>
          <p:cNvPr id="784" name="Google Shape;784;p37"/>
          <p:cNvSpPr txBox="1"/>
          <p:nvPr/>
        </p:nvSpPr>
        <p:spPr>
          <a:xfrm>
            <a:off x="4505000" y="3591634"/>
            <a:ext cx="4796800" cy="98484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kern="0">
                <a:solidFill>
                  <a:srgbClr val="FFFFFF"/>
                </a:solidFill>
                <a:latin typeface="Roboto"/>
                <a:ea typeface="Roboto"/>
                <a:cs typeface="Roboto"/>
                <a:sym typeface="Roboto"/>
              </a:rPr>
              <a:t>covered by existing good practices</a:t>
            </a:r>
            <a:endParaRPr sz="2400" kern="0">
              <a:solidFill>
                <a:srgbClr val="FFFFFF"/>
              </a:solidFill>
              <a:latin typeface="Roboto"/>
              <a:ea typeface="Roboto"/>
              <a:cs typeface="Roboto"/>
              <a:sym typeface="Roboto"/>
            </a:endParaRPr>
          </a:p>
        </p:txBody>
      </p:sp>
      <p:cxnSp>
        <p:nvCxnSpPr>
          <p:cNvPr id="785" name="Google Shape;785;p37"/>
          <p:cNvCxnSpPr>
            <a:stCxn id="766" idx="6"/>
            <a:endCxn id="739" idx="6"/>
          </p:cNvCxnSpPr>
          <p:nvPr/>
        </p:nvCxnSpPr>
        <p:spPr>
          <a:xfrm rot="10800000">
            <a:off x="7005361" y="2604568"/>
            <a:ext cx="1227200" cy="2339200"/>
          </a:xfrm>
          <a:prstGeom prst="curvedConnector3">
            <a:avLst>
              <a:gd name="adj1" fmla="val -4352"/>
            </a:avLst>
          </a:prstGeom>
          <a:noFill/>
          <a:ln w="19050" cap="flat" cmpd="sng">
            <a:solidFill>
              <a:srgbClr val="0000FF"/>
            </a:solidFill>
            <a:prstDash val="solid"/>
            <a:round/>
            <a:headEnd type="triangle" w="med" len="med"/>
            <a:tailEnd type="triangle" w="med" len="med"/>
          </a:ln>
        </p:spPr>
      </p:cxnSp>
      <p:sp>
        <p:nvSpPr>
          <p:cNvPr id="786" name="Google Shape;786;p37"/>
          <p:cNvSpPr txBox="1"/>
          <p:nvPr/>
        </p:nvSpPr>
        <p:spPr>
          <a:xfrm>
            <a:off x="8254733" y="2810533"/>
            <a:ext cx="2400800" cy="147728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000" kern="0">
                <a:solidFill>
                  <a:srgbClr val="0000FF"/>
                </a:solidFill>
                <a:latin typeface="Roboto"/>
                <a:ea typeface="Roboto"/>
                <a:cs typeface="Roboto"/>
                <a:sym typeface="Roboto"/>
              </a:rPr>
              <a:t>sometimes amendments might be necessary</a:t>
            </a:r>
            <a:endParaRPr sz="2000" kern="0">
              <a:solidFill>
                <a:srgbClr val="0000FF"/>
              </a:solidFill>
              <a:latin typeface="Roboto"/>
              <a:ea typeface="Roboto"/>
              <a:cs typeface="Roboto"/>
              <a:sym typeface="Roboto"/>
            </a:endParaRPr>
          </a:p>
        </p:txBody>
      </p:sp>
      <p:sp>
        <p:nvSpPr>
          <p:cNvPr id="787" name="Google Shape;787;p37"/>
          <p:cNvSpPr txBox="1"/>
          <p:nvPr/>
        </p:nvSpPr>
        <p:spPr>
          <a:xfrm>
            <a:off x="10004100" y="669167"/>
            <a:ext cx="1912400" cy="328226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b="1" kern="0">
                <a:solidFill>
                  <a:srgbClr val="FFFFFF"/>
                </a:solidFill>
                <a:latin typeface="Roboto"/>
                <a:ea typeface="Roboto"/>
                <a:cs typeface="Roboto"/>
                <a:sym typeface="Roboto"/>
              </a:rPr>
              <a:t>Resources</a:t>
            </a:r>
            <a:endParaRPr sz="2400" b="1" kern="0">
              <a:solidFill>
                <a:srgbClr val="FFFFFF"/>
              </a:solidFill>
              <a:latin typeface="Roboto"/>
              <a:ea typeface="Roboto"/>
              <a:cs typeface="Roboto"/>
              <a:sym typeface="Roboto"/>
            </a:endParaRPr>
          </a:p>
          <a:p>
            <a:pPr defTabSz="1219170">
              <a:buClr>
                <a:srgbClr val="000000"/>
              </a:buClr>
              <a:buSzPts val="1100"/>
            </a:pPr>
            <a:r>
              <a:rPr lang="en" sz="1733" kern="0">
                <a:solidFill>
                  <a:srgbClr val="FFFFFF"/>
                </a:solidFill>
                <a:latin typeface="Roboto"/>
                <a:ea typeface="Roboto"/>
                <a:cs typeface="Roboto"/>
                <a:sym typeface="Roboto"/>
              </a:rPr>
              <a:t>TDDs</a:t>
            </a:r>
            <a:endParaRPr sz="1733" kern="0">
              <a:solidFill>
                <a:srgbClr val="FFFFFF"/>
              </a:solidFill>
              <a:latin typeface="Roboto"/>
              <a:ea typeface="Roboto"/>
              <a:cs typeface="Roboto"/>
              <a:sym typeface="Roboto"/>
            </a:endParaRPr>
          </a:p>
          <a:p>
            <a:pPr defTabSz="1219170">
              <a:buClr>
                <a:srgbClr val="000000"/>
              </a:buClr>
              <a:buSzPts val="1100"/>
            </a:pPr>
            <a:endParaRPr sz="1733"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WG DELs (clinical, regulatory, ethics, DASH, DAISAM), in particular questionnaires and checklists</a:t>
            </a:r>
            <a:endParaRPr sz="1733" kern="0">
              <a:solidFill>
                <a:srgbClr val="FFFFFF"/>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3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793" name="Google Shape;793;p3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2. map and connect</a:t>
            </a:r>
            <a:endParaRPr/>
          </a:p>
          <a:p>
            <a:pPr marL="0" indent="0">
              <a:spcBef>
                <a:spcPts val="1600"/>
              </a:spcBef>
              <a:buNone/>
            </a:pPr>
            <a:endParaRPr/>
          </a:p>
          <a:p>
            <a:pPr marL="0" indent="0">
              <a:spcBef>
                <a:spcPts val="1600"/>
              </a:spcBef>
              <a:spcAft>
                <a:spcPts val="1600"/>
              </a:spcAft>
              <a:buNone/>
            </a:pPr>
            <a:endParaRPr/>
          </a:p>
        </p:txBody>
      </p:sp>
      <p:pic>
        <p:nvPicPr>
          <p:cNvPr id="794" name="Google Shape;794;p38"/>
          <p:cNvPicPr preferRelativeResize="0"/>
          <p:nvPr/>
        </p:nvPicPr>
        <p:blipFill rotWithShape="1">
          <a:blip r:embed="rId3">
            <a:alphaModFix/>
          </a:blip>
          <a:srcRect t="89" b="79"/>
          <a:stretch/>
        </p:blipFill>
        <p:spPr>
          <a:xfrm>
            <a:off x="3359934" y="1018467"/>
            <a:ext cx="8656201" cy="48913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3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00" name="Google Shape;800;p3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2. map and connect</a:t>
            </a:r>
            <a:endParaRPr/>
          </a:p>
          <a:p>
            <a:pPr marL="0" indent="0">
              <a:spcBef>
                <a:spcPts val="1600"/>
              </a:spcBef>
              <a:buNone/>
            </a:pPr>
            <a:endParaRPr/>
          </a:p>
          <a:p>
            <a:pPr marL="0" indent="0">
              <a:spcBef>
                <a:spcPts val="1600"/>
              </a:spcBef>
              <a:spcAft>
                <a:spcPts val="1600"/>
              </a:spcAft>
              <a:buNone/>
            </a:pPr>
            <a:endParaRPr/>
          </a:p>
        </p:txBody>
      </p:sp>
      <p:pic>
        <p:nvPicPr>
          <p:cNvPr id="801" name="Google Shape;801;p39"/>
          <p:cNvPicPr preferRelativeResize="0"/>
          <p:nvPr/>
        </p:nvPicPr>
        <p:blipFill rotWithShape="1">
          <a:blip r:embed="rId3">
            <a:alphaModFix/>
          </a:blip>
          <a:srcRect t="89" b="79"/>
          <a:stretch/>
        </p:blipFill>
        <p:spPr>
          <a:xfrm>
            <a:off x="3258334" y="815267"/>
            <a:ext cx="8656201" cy="4891332"/>
          </a:xfrm>
          <a:prstGeom prst="rect">
            <a:avLst/>
          </a:prstGeom>
          <a:noFill/>
          <a:ln>
            <a:noFill/>
          </a:ln>
        </p:spPr>
      </p:pic>
      <p:sp>
        <p:nvSpPr>
          <p:cNvPr id="802" name="Google Shape;802;p39"/>
          <p:cNvSpPr txBox="1"/>
          <p:nvPr/>
        </p:nvSpPr>
        <p:spPr>
          <a:xfrm>
            <a:off x="301067" y="3005968"/>
            <a:ext cx="2573200" cy="328226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b="1" kern="0">
                <a:solidFill>
                  <a:srgbClr val="FFFFFF"/>
                </a:solidFill>
                <a:latin typeface="Roboto"/>
                <a:ea typeface="Roboto"/>
                <a:cs typeface="Roboto"/>
                <a:sym typeface="Roboto"/>
              </a:rPr>
              <a:t>Resources</a:t>
            </a:r>
            <a:endParaRPr sz="2400" b="1"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DEL 2</a:t>
            </a:r>
            <a:endParaRPr sz="1733" kern="0">
              <a:solidFill>
                <a:srgbClr val="FFFFFF"/>
              </a:solidFill>
              <a:latin typeface="Roboto"/>
              <a:ea typeface="Roboto"/>
              <a:cs typeface="Roboto"/>
              <a:sym typeface="Roboto"/>
            </a:endParaRPr>
          </a:p>
          <a:p>
            <a:pPr defTabSz="1219170">
              <a:buClr>
                <a:srgbClr val="000000"/>
              </a:buClr>
            </a:pPr>
            <a:endParaRPr sz="1733" kern="0">
              <a:solidFill>
                <a:srgbClr val="FFFFFF"/>
              </a:solidFill>
              <a:latin typeface="Roboto"/>
              <a:ea typeface="Roboto"/>
              <a:cs typeface="Roboto"/>
              <a:sym typeface="Roboto"/>
            </a:endParaRPr>
          </a:p>
          <a:p>
            <a:pPr defTabSz="1219170">
              <a:buClr>
                <a:srgbClr val="000000"/>
              </a:buClr>
              <a:buSzPts val="1100"/>
            </a:pPr>
            <a:r>
              <a:rPr lang="en" sz="1733" kern="0">
                <a:solidFill>
                  <a:srgbClr val="FFFFFF"/>
                </a:solidFill>
                <a:latin typeface="Roboto"/>
                <a:ea typeface="Roboto"/>
                <a:cs typeface="Roboto"/>
                <a:sym typeface="Roboto"/>
              </a:rPr>
              <a:t>TDDs</a:t>
            </a:r>
            <a:endParaRPr sz="1733" kern="0">
              <a:solidFill>
                <a:srgbClr val="FFFFFF"/>
              </a:solidFill>
              <a:latin typeface="Roboto"/>
              <a:ea typeface="Roboto"/>
              <a:cs typeface="Roboto"/>
              <a:sym typeface="Roboto"/>
            </a:endParaRPr>
          </a:p>
          <a:p>
            <a:pPr defTabSz="1219170">
              <a:buClr>
                <a:srgbClr val="000000"/>
              </a:buClr>
              <a:buSzPts val="1100"/>
            </a:pPr>
            <a:endParaRPr sz="1733" kern="0">
              <a:solidFill>
                <a:srgbClr val="FFFFFF"/>
              </a:solidFill>
              <a:latin typeface="Roboto"/>
              <a:ea typeface="Roboto"/>
              <a:cs typeface="Roboto"/>
              <a:sym typeface="Roboto"/>
            </a:endParaRPr>
          </a:p>
          <a:p>
            <a:pPr defTabSz="1219170">
              <a:buClr>
                <a:srgbClr val="000000"/>
              </a:buClr>
              <a:buSzPts val="1100"/>
            </a:pPr>
            <a:r>
              <a:rPr lang="en" sz="1733" kern="0">
                <a:solidFill>
                  <a:srgbClr val="FFFFFF"/>
                </a:solidFill>
                <a:latin typeface="Roboto"/>
                <a:ea typeface="Roboto"/>
                <a:cs typeface="Roboto"/>
                <a:sym typeface="Roboto"/>
              </a:rPr>
              <a:t>WG DELs (clinical, regulatory, ethics, DASH, DAISAM), in particular questionnaires and checklists</a:t>
            </a:r>
            <a:endParaRPr sz="1733" kern="0">
              <a:solidFill>
                <a:srgbClr val="FFFFFF"/>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4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08" name="Google Shape;808;p4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3. workflow 1: explore and develop</a:t>
            </a:r>
            <a:endParaRPr/>
          </a:p>
          <a:p>
            <a:pPr marL="0" indent="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pPr marL="609585" indent="-518147">
              <a:buSzPct val="100000"/>
              <a:buAutoNum type="alphaLcPeriod"/>
            </a:pPr>
            <a:r>
              <a:rPr lang="en"/>
              <a:t>overview</a:t>
            </a:r>
            <a:endParaRPr/>
          </a:p>
        </p:txBody>
      </p:sp>
      <p:sp>
        <p:nvSpPr>
          <p:cNvPr id="64" name="Google Shape;64;p1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motivation</a:t>
            </a:r>
            <a:endParaRPr/>
          </a:p>
          <a:p>
            <a:r>
              <a:rPr lang="en"/>
              <a:t>goals</a:t>
            </a:r>
            <a:endParaRPr/>
          </a:p>
          <a:p>
            <a:r>
              <a:rPr lang="en"/>
              <a:t>process | tools</a:t>
            </a:r>
            <a:endParaRPr/>
          </a:p>
          <a:p>
            <a:r>
              <a:rPr lang="en"/>
              <a:t>vision and next steps</a:t>
            </a:r>
            <a:endParaRPr/>
          </a:p>
          <a:p>
            <a:r>
              <a:rPr lang="en"/>
              <a:t>closing remarks</a:t>
            </a:r>
            <a:endParaRPr/>
          </a:p>
          <a:p>
            <a:r>
              <a:rPr lang="en"/>
              <a:t>discussion and panel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41"/>
          <p:cNvSpPr txBox="1">
            <a:spLocks noGrp="1"/>
          </p:cNvSpPr>
          <p:nvPr>
            <p:ph type="title"/>
          </p:nvPr>
        </p:nvSpPr>
        <p:spPr>
          <a:xfrm>
            <a:off x="110800" y="3901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14" name="Google Shape;814;p41"/>
          <p:cNvSpPr txBox="1">
            <a:spLocks noGrp="1"/>
          </p:cNvSpPr>
          <p:nvPr>
            <p:ph type="body" idx="1"/>
          </p:nvPr>
        </p:nvSpPr>
        <p:spPr>
          <a:xfrm>
            <a:off x="1330000" y="9933"/>
            <a:ext cx="11360800" cy="4555200"/>
          </a:xfrm>
          <a:prstGeom prst="rect">
            <a:avLst/>
          </a:prstGeom>
        </p:spPr>
        <p:txBody>
          <a:bodyPr spcFirstLastPara="1" wrap="square" lIns="121900" tIns="121900" rIns="121900" bIns="121900" anchor="t" anchorCtr="0">
            <a:normAutofit/>
          </a:bodyPr>
          <a:lstStyle/>
          <a:p>
            <a:pPr marL="0" indent="0">
              <a:buNone/>
            </a:pPr>
            <a:r>
              <a:rPr lang="en"/>
              <a:t>3. workflow 1: explore and develop</a:t>
            </a:r>
            <a:endParaRPr/>
          </a:p>
          <a:p>
            <a:pPr marL="0" indent="0">
              <a:spcBef>
                <a:spcPts val="1600"/>
              </a:spcBef>
              <a:spcAft>
                <a:spcPts val="1600"/>
              </a:spcAft>
              <a:buNone/>
            </a:pPr>
            <a:endParaRPr/>
          </a:p>
        </p:txBody>
      </p:sp>
      <p:pic>
        <p:nvPicPr>
          <p:cNvPr id="815" name="Google Shape;815;p41"/>
          <p:cNvPicPr preferRelativeResize="0"/>
          <p:nvPr/>
        </p:nvPicPr>
        <p:blipFill rotWithShape="1">
          <a:blip r:embed="rId3">
            <a:alphaModFix/>
          </a:blip>
          <a:srcRect t="-1788" b="-16652"/>
          <a:stretch/>
        </p:blipFill>
        <p:spPr>
          <a:xfrm>
            <a:off x="246767" y="-12067"/>
            <a:ext cx="8981667" cy="6515800"/>
          </a:xfrm>
          <a:prstGeom prst="rect">
            <a:avLst/>
          </a:prstGeom>
          <a:noFill/>
          <a:ln>
            <a:noFill/>
          </a:ln>
        </p:spPr>
      </p:pic>
      <p:graphicFrame>
        <p:nvGraphicFramePr>
          <p:cNvPr id="816" name="Google Shape;816;p41"/>
          <p:cNvGraphicFramePr/>
          <p:nvPr/>
        </p:nvGraphicFramePr>
        <p:xfrm>
          <a:off x="246767" y="4120233"/>
          <a:ext cx="5840767" cy="2595800"/>
        </p:xfrm>
        <a:graphic>
          <a:graphicData uri="http://schemas.openxmlformats.org/drawingml/2006/table">
            <a:tbl>
              <a:tblPr>
                <a:noFill/>
              </a:tblPr>
              <a:tblGrid>
                <a:gridCol w="5840767">
                  <a:extLst>
                    <a:ext uri="{9D8B030D-6E8A-4147-A177-3AD203B41FA5}">
                      <a16:colId xmlns:a16="http://schemas.microsoft.com/office/drawing/2014/main" val="20000"/>
                    </a:ext>
                  </a:extLst>
                </a:gridCol>
              </a:tblGrid>
              <a:tr h="447000">
                <a:tc>
                  <a:txBody>
                    <a:bodyPr/>
                    <a:lstStyle/>
                    <a:p>
                      <a:pPr marL="0" lvl="0" indent="0" algn="ctr" rtl="0">
                        <a:spcBef>
                          <a:spcPts val="0"/>
                        </a:spcBef>
                        <a:spcAft>
                          <a:spcPts val="0"/>
                        </a:spcAft>
                        <a:buNone/>
                      </a:pPr>
                      <a:r>
                        <a:rPr lang="en" sz="1300" b="1">
                          <a:solidFill>
                            <a:srgbClr val="FFFFFF"/>
                          </a:solidFill>
                        </a:rPr>
                        <a:t>Compute</a:t>
                      </a:r>
                      <a:endParaRPr sz="1700" b="1">
                        <a:solidFill>
                          <a:srgbClr val="FFFFFF"/>
                        </a:solidFill>
                      </a:endParaRPr>
                    </a:p>
                  </a:txBody>
                  <a:tcPr marL="121900" marR="121900" marT="121900" marB="121900">
                    <a:solidFill>
                      <a:srgbClr val="000000"/>
                    </a:solidFill>
                  </a:tcPr>
                </a:tc>
                <a:extLst>
                  <a:ext uri="{0D108BD9-81ED-4DB2-BD59-A6C34878D82A}">
                    <a16:rowId xmlns:a16="http://schemas.microsoft.com/office/drawing/2014/main" val="10000"/>
                  </a:ext>
                </a:extLst>
              </a:tr>
              <a:tr h="2140757">
                <a:tc>
                  <a:txBody>
                    <a:bodyPr/>
                    <a:lstStyle/>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txBody>
                  <a:tcPr marL="121900" marR="121900" marT="121900" marB="121900"/>
                </a:tc>
                <a:extLst>
                  <a:ext uri="{0D108BD9-81ED-4DB2-BD59-A6C34878D82A}">
                    <a16:rowId xmlns:a16="http://schemas.microsoft.com/office/drawing/2014/main" val="10001"/>
                  </a:ext>
                </a:extLst>
              </a:tr>
            </a:tbl>
          </a:graphicData>
        </a:graphic>
      </p:graphicFrame>
      <p:pic>
        <p:nvPicPr>
          <p:cNvPr id="817" name="Google Shape;817;p41"/>
          <p:cNvPicPr preferRelativeResize="0"/>
          <p:nvPr/>
        </p:nvPicPr>
        <p:blipFill>
          <a:blip r:embed="rId4">
            <a:alphaModFix/>
          </a:blip>
          <a:stretch>
            <a:fillRect/>
          </a:stretch>
        </p:blipFill>
        <p:spPr>
          <a:xfrm>
            <a:off x="665000" y="4715800"/>
            <a:ext cx="1242867" cy="1242867"/>
          </a:xfrm>
          <a:prstGeom prst="rect">
            <a:avLst/>
          </a:prstGeom>
          <a:noFill/>
          <a:ln>
            <a:noFill/>
          </a:ln>
        </p:spPr>
      </p:pic>
      <p:sp>
        <p:nvSpPr>
          <p:cNvPr id="818" name="Google Shape;818;p41"/>
          <p:cNvSpPr txBox="1"/>
          <p:nvPr/>
        </p:nvSpPr>
        <p:spPr>
          <a:xfrm>
            <a:off x="979667" y="5787700"/>
            <a:ext cx="2709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FFFFFF"/>
                </a:solidFill>
                <a:latin typeface="Arial"/>
                <a:cs typeface="Arial"/>
                <a:sym typeface="Arial"/>
              </a:rPr>
              <a:t>VM</a:t>
            </a:r>
            <a:endParaRPr sz="1867" kern="0">
              <a:solidFill>
                <a:srgbClr val="FFFFFF"/>
              </a:solidFill>
              <a:latin typeface="Arial"/>
              <a:cs typeface="Arial"/>
              <a:sym typeface="Arial"/>
            </a:endParaRPr>
          </a:p>
        </p:txBody>
      </p:sp>
      <p:pic>
        <p:nvPicPr>
          <p:cNvPr id="819" name="Google Shape;819;p41"/>
          <p:cNvPicPr preferRelativeResize="0"/>
          <p:nvPr/>
        </p:nvPicPr>
        <p:blipFill rotWithShape="1">
          <a:blip r:embed="rId5">
            <a:alphaModFix/>
          </a:blip>
          <a:srcRect t="6665" r="49627" b="6993"/>
          <a:stretch/>
        </p:blipFill>
        <p:spPr>
          <a:xfrm>
            <a:off x="2963901" y="4565134"/>
            <a:ext cx="2825567" cy="1365733"/>
          </a:xfrm>
          <a:prstGeom prst="rect">
            <a:avLst/>
          </a:prstGeom>
          <a:noFill/>
          <a:ln>
            <a:noFill/>
          </a:ln>
        </p:spPr>
      </p:pic>
      <p:sp>
        <p:nvSpPr>
          <p:cNvPr id="820" name="Google Shape;820;p41"/>
          <p:cNvSpPr txBox="1"/>
          <p:nvPr/>
        </p:nvSpPr>
        <p:spPr>
          <a:xfrm>
            <a:off x="3651833" y="5787700"/>
            <a:ext cx="2709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FFFFFF"/>
                </a:solidFill>
                <a:latin typeface="Arial"/>
                <a:cs typeface="Arial"/>
                <a:sym typeface="Arial"/>
              </a:rPr>
              <a:t>TPU pods</a:t>
            </a:r>
            <a:endParaRPr sz="1867" kern="0">
              <a:solidFill>
                <a:srgbClr val="FFFFFF"/>
              </a:solidFill>
              <a:latin typeface="Arial"/>
              <a:cs typeface="Arial"/>
              <a:sym typeface="Arial"/>
            </a:endParaRPr>
          </a:p>
        </p:txBody>
      </p:sp>
      <p:sp>
        <p:nvSpPr>
          <p:cNvPr id="821" name="Google Shape;821;p41"/>
          <p:cNvSpPr txBox="1"/>
          <p:nvPr/>
        </p:nvSpPr>
        <p:spPr>
          <a:xfrm>
            <a:off x="7132733" y="1816100"/>
            <a:ext cx="998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cxnSp>
        <p:nvCxnSpPr>
          <p:cNvPr id="822" name="Google Shape;822;p41"/>
          <p:cNvCxnSpPr>
            <a:stCxn id="817" idx="0"/>
            <a:endCxn id="821" idx="2"/>
          </p:cNvCxnSpPr>
          <p:nvPr/>
        </p:nvCxnSpPr>
        <p:spPr>
          <a:xfrm rot="5400000" flipH="1" flipV="1">
            <a:off x="3276185" y="359853"/>
            <a:ext cx="2366196" cy="6345699"/>
          </a:xfrm>
          <a:prstGeom prst="curvedConnector3">
            <a:avLst>
              <a:gd name="adj1" fmla="val 50000"/>
            </a:avLst>
          </a:prstGeom>
          <a:noFill/>
          <a:ln w="9525" cap="flat" cmpd="sng">
            <a:solidFill>
              <a:srgbClr val="FFFFFF"/>
            </a:solidFill>
            <a:prstDash val="solid"/>
            <a:round/>
            <a:headEnd type="none" w="med" len="med"/>
            <a:tailEnd type="none" w="med" len="med"/>
          </a:ln>
        </p:spPr>
      </p:cxnSp>
      <p:cxnSp>
        <p:nvCxnSpPr>
          <p:cNvPr id="823" name="Google Shape;823;p41"/>
          <p:cNvCxnSpPr>
            <a:stCxn id="819" idx="0"/>
            <a:endCxn id="821" idx="2"/>
          </p:cNvCxnSpPr>
          <p:nvPr/>
        </p:nvCxnSpPr>
        <p:spPr>
          <a:xfrm rot="5400000" flipH="1" flipV="1">
            <a:off x="4896644" y="1829645"/>
            <a:ext cx="2215530" cy="3255448"/>
          </a:xfrm>
          <a:prstGeom prst="curvedConnector3">
            <a:avLst>
              <a:gd name="adj1" fmla="val 50000"/>
            </a:avLst>
          </a:prstGeom>
          <a:noFill/>
          <a:ln w="9525" cap="flat" cmpd="sng">
            <a:solidFill>
              <a:srgbClr val="FFFFFF"/>
            </a:solidFill>
            <a:prstDash val="solid"/>
            <a:round/>
            <a:headEnd type="none" w="med" len="med"/>
            <a:tailEnd type="none" w="med" len="med"/>
          </a:ln>
        </p:spPr>
      </p:cxnSp>
      <p:sp>
        <p:nvSpPr>
          <p:cNvPr id="824" name="Google Shape;824;p41"/>
          <p:cNvSpPr txBox="1"/>
          <p:nvPr/>
        </p:nvSpPr>
        <p:spPr>
          <a:xfrm>
            <a:off x="1148500" y="3807301"/>
            <a:ext cx="1064800" cy="5746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067" kern="0">
                <a:solidFill>
                  <a:srgbClr val="FFFFFF"/>
                </a:solidFill>
                <a:latin typeface="Arial"/>
                <a:cs typeface="Arial"/>
                <a:sym typeface="Arial"/>
              </a:rPr>
              <a:t>notebook server</a:t>
            </a:r>
            <a:endParaRPr sz="1067" kern="0">
              <a:solidFill>
                <a:srgbClr val="FFFFFF"/>
              </a:solidFill>
              <a:latin typeface="Arial"/>
              <a:cs typeface="Arial"/>
              <a:sym typeface="Arial"/>
            </a:endParaRPr>
          </a:p>
        </p:txBody>
      </p:sp>
      <p:sp>
        <p:nvSpPr>
          <p:cNvPr id="825" name="Google Shape;825;p41"/>
          <p:cNvSpPr txBox="1"/>
          <p:nvPr/>
        </p:nvSpPr>
        <p:spPr>
          <a:xfrm>
            <a:off x="3722167" y="3775533"/>
            <a:ext cx="1064800" cy="5746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067" kern="0">
                <a:solidFill>
                  <a:srgbClr val="FFFFFF"/>
                </a:solidFill>
                <a:latin typeface="Arial"/>
                <a:cs typeface="Arial"/>
                <a:sym typeface="Arial"/>
              </a:rPr>
              <a:t>heavy duty computations</a:t>
            </a:r>
            <a:endParaRPr sz="1067" kern="0">
              <a:solidFill>
                <a:srgbClr val="FFFFFF"/>
              </a:solidFill>
              <a:latin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42"/>
          <p:cNvSpPr txBox="1">
            <a:spLocks noGrp="1"/>
          </p:cNvSpPr>
          <p:nvPr>
            <p:ph type="title"/>
          </p:nvPr>
        </p:nvSpPr>
        <p:spPr>
          <a:xfrm>
            <a:off x="110800" y="3901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31" name="Google Shape;831;p42"/>
          <p:cNvSpPr txBox="1">
            <a:spLocks noGrp="1"/>
          </p:cNvSpPr>
          <p:nvPr>
            <p:ph type="body" idx="1"/>
          </p:nvPr>
        </p:nvSpPr>
        <p:spPr>
          <a:xfrm>
            <a:off x="1330000" y="9933"/>
            <a:ext cx="11360800" cy="4555200"/>
          </a:xfrm>
          <a:prstGeom prst="rect">
            <a:avLst/>
          </a:prstGeom>
        </p:spPr>
        <p:txBody>
          <a:bodyPr spcFirstLastPara="1" wrap="square" lIns="121900" tIns="121900" rIns="121900" bIns="121900" anchor="t" anchorCtr="0">
            <a:normAutofit/>
          </a:bodyPr>
          <a:lstStyle/>
          <a:p>
            <a:pPr marL="0" indent="0">
              <a:buNone/>
            </a:pPr>
            <a:r>
              <a:rPr lang="en"/>
              <a:t>3. explore and develop</a:t>
            </a:r>
            <a:endParaRPr/>
          </a:p>
          <a:p>
            <a:pPr marL="0" indent="0">
              <a:spcBef>
                <a:spcPts val="1600"/>
              </a:spcBef>
              <a:spcAft>
                <a:spcPts val="1600"/>
              </a:spcAft>
              <a:buNone/>
            </a:pPr>
            <a:endParaRPr/>
          </a:p>
        </p:txBody>
      </p:sp>
      <p:pic>
        <p:nvPicPr>
          <p:cNvPr id="832" name="Google Shape;832;p42"/>
          <p:cNvPicPr preferRelativeResize="0"/>
          <p:nvPr/>
        </p:nvPicPr>
        <p:blipFill rotWithShape="1">
          <a:blip r:embed="rId3">
            <a:alphaModFix/>
          </a:blip>
          <a:srcRect t="-1788" b="-16652"/>
          <a:stretch/>
        </p:blipFill>
        <p:spPr>
          <a:xfrm>
            <a:off x="246767" y="-12067"/>
            <a:ext cx="8981667" cy="6515800"/>
          </a:xfrm>
          <a:prstGeom prst="rect">
            <a:avLst/>
          </a:prstGeom>
          <a:noFill/>
          <a:ln>
            <a:noFill/>
          </a:ln>
        </p:spPr>
      </p:pic>
      <p:graphicFrame>
        <p:nvGraphicFramePr>
          <p:cNvPr id="833" name="Google Shape;833;p42"/>
          <p:cNvGraphicFramePr/>
          <p:nvPr/>
        </p:nvGraphicFramePr>
        <p:xfrm>
          <a:off x="246767" y="4120233"/>
          <a:ext cx="5840767" cy="2595800"/>
        </p:xfrm>
        <a:graphic>
          <a:graphicData uri="http://schemas.openxmlformats.org/drawingml/2006/table">
            <a:tbl>
              <a:tblPr>
                <a:noFill/>
              </a:tblPr>
              <a:tblGrid>
                <a:gridCol w="5840767">
                  <a:extLst>
                    <a:ext uri="{9D8B030D-6E8A-4147-A177-3AD203B41FA5}">
                      <a16:colId xmlns:a16="http://schemas.microsoft.com/office/drawing/2014/main" val="20000"/>
                    </a:ext>
                  </a:extLst>
                </a:gridCol>
              </a:tblGrid>
              <a:tr h="447000">
                <a:tc>
                  <a:txBody>
                    <a:bodyPr/>
                    <a:lstStyle/>
                    <a:p>
                      <a:pPr marL="0" lvl="0" indent="0" algn="ctr" rtl="0">
                        <a:spcBef>
                          <a:spcPts val="0"/>
                        </a:spcBef>
                        <a:spcAft>
                          <a:spcPts val="0"/>
                        </a:spcAft>
                        <a:buNone/>
                      </a:pPr>
                      <a:r>
                        <a:rPr lang="en" sz="1300" b="1">
                          <a:solidFill>
                            <a:srgbClr val="FFFFFF"/>
                          </a:solidFill>
                        </a:rPr>
                        <a:t>Compute</a:t>
                      </a:r>
                      <a:endParaRPr sz="1700" b="1">
                        <a:solidFill>
                          <a:srgbClr val="FFFFFF"/>
                        </a:solidFill>
                      </a:endParaRPr>
                    </a:p>
                  </a:txBody>
                  <a:tcPr marL="121900" marR="121900" marT="121900" marB="121900">
                    <a:solidFill>
                      <a:srgbClr val="000000"/>
                    </a:solidFill>
                  </a:tcPr>
                </a:tc>
                <a:extLst>
                  <a:ext uri="{0D108BD9-81ED-4DB2-BD59-A6C34878D82A}">
                    <a16:rowId xmlns:a16="http://schemas.microsoft.com/office/drawing/2014/main" val="10000"/>
                  </a:ext>
                </a:extLst>
              </a:tr>
              <a:tr h="2140757">
                <a:tc>
                  <a:txBody>
                    <a:bodyPr/>
                    <a:lstStyle/>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p>
                      <a:pPr marL="0" lvl="0" indent="0" algn="l" rtl="0">
                        <a:spcBef>
                          <a:spcPts val="0"/>
                        </a:spcBef>
                        <a:spcAft>
                          <a:spcPts val="0"/>
                        </a:spcAft>
                        <a:buNone/>
                      </a:pPr>
                      <a:endParaRPr sz="2500"/>
                    </a:p>
                  </a:txBody>
                  <a:tcPr marL="121900" marR="121900" marT="121900" marB="121900"/>
                </a:tc>
                <a:extLst>
                  <a:ext uri="{0D108BD9-81ED-4DB2-BD59-A6C34878D82A}">
                    <a16:rowId xmlns:a16="http://schemas.microsoft.com/office/drawing/2014/main" val="10001"/>
                  </a:ext>
                </a:extLst>
              </a:tr>
            </a:tbl>
          </a:graphicData>
        </a:graphic>
      </p:graphicFrame>
      <p:pic>
        <p:nvPicPr>
          <p:cNvPr id="834" name="Google Shape;834;p42"/>
          <p:cNvPicPr preferRelativeResize="0"/>
          <p:nvPr/>
        </p:nvPicPr>
        <p:blipFill>
          <a:blip r:embed="rId4">
            <a:alphaModFix/>
          </a:blip>
          <a:stretch>
            <a:fillRect/>
          </a:stretch>
        </p:blipFill>
        <p:spPr>
          <a:xfrm>
            <a:off x="665000" y="4715800"/>
            <a:ext cx="1242867" cy="1242867"/>
          </a:xfrm>
          <a:prstGeom prst="rect">
            <a:avLst/>
          </a:prstGeom>
          <a:noFill/>
          <a:ln>
            <a:noFill/>
          </a:ln>
        </p:spPr>
      </p:pic>
      <p:sp>
        <p:nvSpPr>
          <p:cNvPr id="835" name="Google Shape;835;p42"/>
          <p:cNvSpPr txBox="1"/>
          <p:nvPr/>
        </p:nvSpPr>
        <p:spPr>
          <a:xfrm>
            <a:off x="979667" y="5787700"/>
            <a:ext cx="2709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FFFFFF"/>
                </a:solidFill>
                <a:latin typeface="Arial"/>
                <a:cs typeface="Arial"/>
                <a:sym typeface="Arial"/>
              </a:rPr>
              <a:t>VM</a:t>
            </a:r>
            <a:endParaRPr sz="1867" kern="0">
              <a:solidFill>
                <a:srgbClr val="FFFFFF"/>
              </a:solidFill>
              <a:latin typeface="Arial"/>
              <a:cs typeface="Arial"/>
              <a:sym typeface="Arial"/>
            </a:endParaRPr>
          </a:p>
        </p:txBody>
      </p:sp>
      <p:pic>
        <p:nvPicPr>
          <p:cNvPr id="836" name="Google Shape;836;p42"/>
          <p:cNvPicPr preferRelativeResize="0"/>
          <p:nvPr/>
        </p:nvPicPr>
        <p:blipFill rotWithShape="1">
          <a:blip r:embed="rId5">
            <a:alphaModFix/>
          </a:blip>
          <a:srcRect t="6665" r="49627" b="6993"/>
          <a:stretch/>
        </p:blipFill>
        <p:spPr>
          <a:xfrm>
            <a:off x="2963901" y="4565134"/>
            <a:ext cx="2825567" cy="1365733"/>
          </a:xfrm>
          <a:prstGeom prst="rect">
            <a:avLst/>
          </a:prstGeom>
          <a:noFill/>
          <a:ln>
            <a:noFill/>
          </a:ln>
        </p:spPr>
      </p:pic>
      <p:sp>
        <p:nvSpPr>
          <p:cNvPr id="837" name="Google Shape;837;p42"/>
          <p:cNvSpPr txBox="1"/>
          <p:nvPr/>
        </p:nvSpPr>
        <p:spPr>
          <a:xfrm>
            <a:off x="3651833" y="5787700"/>
            <a:ext cx="27096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a:solidFill>
                  <a:srgbClr val="FFFFFF"/>
                </a:solidFill>
                <a:latin typeface="Arial"/>
                <a:cs typeface="Arial"/>
                <a:sym typeface="Arial"/>
              </a:rPr>
              <a:t>TPU pods</a:t>
            </a:r>
            <a:endParaRPr sz="1867" kern="0">
              <a:solidFill>
                <a:srgbClr val="FFFFFF"/>
              </a:solidFill>
              <a:latin typeface="Arial"/>
              <a:cs typeface="Arial"/>
              <a:sym typeface="Arial"/>
            </a:endParaRPr>
          </a:p>
        </p:txBody>
      </p:sp>
      <p:sp>
        <p:nvSpPr>
          <p:cNvPr id="838" name="Google Shape;838;p42"/>
          <p:cNvSpPr txBox="1"/>
          <p:nvPr/>
        </p:nvSpPr>
        <p:spPr>
          <a:xfrm>
            <a:off x="7132733" y="1816100"/>
            <a:ext cx="9988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Arial"/>
              <a:cs typeface="Arial"/>
              <a:sym typeface="Arial"/>
            </a:endParaRPr>
          </a:p>
        </p:txBody>
      </p:sp>
      <p:cxnSp>
        <p:nvCxnSpPr>
          <p:cNvPr id="839" name="Google Shape;839;p42"/>
          <p:cNvCxnSpPr>
            <a:stCxn id="834" idx="0"/>
            <a:endCxn id="838" idx="2"/>
          </p:cNvCxnSpPr>
          <p:nvPr/>
        </p:nvCxnSpPr>
        <p:spPr>
          <a:xfrm rot="5400000" flipH="1" flipV="1">
            <a:off x="3276185" y="359853"/>
            <a:ext cx="2366196" cy="6345699"/>
          </a:xfrm>
          <a:prstGeom prst="curvedConnector3">
            <a:avLst>
              <a:gd name="adj1" fmla="val 50000"/>
            </a:avLst>
          </a:prstGeom>
          <a:noFill/>
          <a:ln w="9525" cap="flat" cmpd="sng">
            <a:solidFill>
              <a:srgbClr val="FFFFFF"/>
            </a:solidFill>
            <a:prstDash val="solid"/>
            <a:round/>
            <a:headEnd type="none" w="med" len="med"/>
            <a:tailEnd type="none" w="med" len="med"/>
          </a:ln>
        </p:spPr>
      </p:cxnSp>
      <p:cxnSp>
        <p:nvCxnSpPr>
          <p:cNvPr id="840" name="Google Shape;840;p42"/>
          <p:cNvCxnSpPr>
            <a:stCxn id="836" idx="0"/>
            <a:endCxn id="838" idx="2"/>
          </p:cNvCxnSpPr>
          <p:nvPr/>
        </p:nvCxnSpPr>
        <p:spPr>
          <a:xfrm rot="5400000" flipH="1" flipV="1">
            <a:off x="4896644" y="1829645"/>
            <a:ext cx="2215530" cy="3255448"/>
          </a:xfrm>
          <a:prstGeom prst="curvedConnector3">
            <a:avLst>
              <a:gd name="adj1" fmla="val 50000"/>
            </a:avLst>
          </a:prstGeom>
          <a:noFill/>
          <a:ln w="9525" cap="flat" cmpd="sng">
            <a:solidFill>
              <a:srgbClr val="FFFFFF"/>
            </a:solidFill>
            <a:prstDash val="solid"/>
            <a:round/>
            <a:headEnd type="none" w="med" len="med"/>
            <a:tailEnd type="none" w="med" len="med"/>
          </a:ln>
        </p:spPr>
      </p:cxnSp>
      <p:sp>
        <p:nvSpPr>
          <p:cNvPr id="841" name="Google Shape;841;p42"/>
          <p:cNvSpPr txBox="1"/>
          <p:nvPr/>
        </p:nvSpPr>
        <p:spPr>
          <a:xfrm>
            <a:off x="1148500" y="3807301"/>
            <a:ext cx="1064800" cy="5746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067" kern="0">
                <a:solidFill>
                  <a:srgbClr val="FFFFFF"/>
                </a:solidFill>
                <a:latin typeface="Arial"/>
                <a:cs typeface="Arial"/>
                <a:sym typeface="Arial"/>
              </a:rPr>
              <a:t>notebook server</a:t>
            </a:r>
            <a:endParaRPr sz="1067" kern="0">
              <a:solidFill>
                <a:srgbClr val="FFFFFF"/>
              </a:solidFill>
              <a:latin typeface="Arial"/>
              <a:cs typeface="Arial"/>
              <a:sym typeface="Arial"/>
            </a:endParaRPr>
          </a:p>
        </p:txBody>
      </p:sp>
      <p:sp>
        <p:nvSpPr>
          <p:cNvPr id="842" name="Google Shape;842;p42"/>
          <p:cNvSpPr txBox="1"/>
          <p:nvPr/>
        </p:nvSpPr>
        <p:spPr>
          <a:xfrm>
            <a:off x="3722167" y="3775533"/>
            <a:ext cx="1064800" cy="57460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067" kern="0">
                <a:solidFill>
                  <a:srgbClr val="FFFFFF"/>
                </a:solidFill>
                <a:latin typeface="Arial"/>
                <a:cs typeface="Arial"/>
                <a:sym typeface="Arial"/>
              </a:rPr>
              <a:t>heavy duty computations</a:t>
            </a:r>
            <a:endParaRPr sz="1067" kern="0">
              <a:solidFill>
                <a:srgbClr val="FFFFFF"/>
              </a:solidFill>
              <a:latin typeface="Arial"/>
              <a:cs typeface="Arial"/>
              <a:sym typeface="Arial"/>
            </a:endParaRPr>
          </a:p>
        </p:txBody>
      </p:sp>
      <p:sp>
        <p:nvSpPr>
          <p:cNvPr id="843" name="Google Shape;843;p42"/>
          <p:cNvSpPr txBox="1"/>
          <p:nvPr/>
        </p:nvSpPr>
        <p:spPr>
          <a:xfrm>
            <a:off x="10004100" y="669168"/>
            <a:ext cx="1912400" cy="141554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b="1" kern="0">
                <a:solidFill>
                  <a:srgbClr val="FFFFFF"/>
                </a:solidFill>
                <a:latin typeface="Roboto"/>
                <a:ea typeface="Roboto"/>
                <a:cs typeface="Roboto"/>
                <a:sym typeface="Roboto"/>
              </a:rPr>
              <a:t>Resources</a:t>
            </a:r>
            <a:endParaRPr sz="2400" b="1"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mlflow repos</a:t>
            </a:r>
            <a:endParaRPr sz="1733" kern="0">
              <a:solidFill>
                <a:srgbClr val="FFFFFF"/>
              </a:solidFill>
              <a:latin typeface="Roboto"/>
              <a:ea typeface="Roboto"/>
              <a:cs typeface="Roboto"/>
              <a:sym typeface="Roboto"/>
            </a:endParaRPr>
          </a:p>
          <a:p>
            <a:pPr defTabSz="1219170">
              <a:buClr>
                <a:srgbClr val="000000"/>
              </a:buClr>
            </a:pPr>
            <a:endParaRPr sz="1733"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DEMO</a:t>
            </a:r>
            <a:endParaRPr sz="1733" kern="0">
              <a:solidFill>
                <a:srgbClr val="FFFFFF"/>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49" name="Google Shape;849;p4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4. solidify and converge (p for park)</a:t>
            </a:r>
            <a:endParaRPr/>
          </a:p>
          <a:p>
            <a:pPr marL="0" indent="0">
              <a:spcBef>
                <a:spcPts val="1600"/>
              </a:spcBef>
              <a:buNone/>
            </a:pPr>
            <a:endParaRPr/>
          </a:p>
          <a:p>
            <a:pPr marL="0" indent="0">
              <a:spcBef>
                <a:spcPts val="16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44"/>
          <p:cNvPicPr preferRelativeResize="0"/>
          <p:nvPr/>
        </p:nvPicPr>
        <p:blipFill rotWithShape="1">
          <a:blip r:embed="rId3">
            <a:alphaModFix/>
          </a:blip>
          <a:srcRect/>
          <a:stretch/>
        </p:blipFill>
        <p:spPr>
          <a:xfrm>
            <a:off x="4106432" y="1154239"/>
            <a:ext cx="4340097" cy="5137496"/>
          </a:xfrm>
          <a:prstGeom prst="rect">
            <a:avLst/>
          </a:prstGeom>
          <a:noFill/>
          <a:ln>
            <a:noFill/>
          </a:ln>
          <a:effectLst>
            <a:outerShdw blurRad="185738" dist="9525" algn="bl" rotWithShape="0">
              <a:srgbClr val="000000">
                <a:alpha val="60000"/>
              </a:srgbClr>
            </a:outerShdw>
          </a:effectLst>
        </p:spPr>
      </p:pic>
      <p:sp>
        <p:nvSpPr>
          <p:cNvPr id="855" name="Google Shape;855;p4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56" name="Google Shape;856;p4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4. solidify and converge (p </a:t>
            </a:r>
            <a:r>
              <a:rPr lang="en">
                <a:solidFill>
                  <a:schemeClr val="dk1"/>
                </a:solidFill>
              </a:rPr>
              <a:t>for park)</a:t>
            </a:r>
            <a:endParaRPr>
              <a:solidFill>
                <a:schemeClr val="dk1"/>
              </a:solidFill>
            </a:endParaRPr>
          </a:p>
          <a:p>
            <a:pPr marL="0" indent="0">
              <a:spcBef>
                <a:spcPts val="1600"/>
              </a:spcBef>
              <a:buNone/>
            </a:pPr>
            <a:endParaRPr/>
          </a:p>
          <a:p>
            <a:pPr marL="0" indent="0">
              <a:spcBef>
                <a:spcPts val="1600"/>
              </a:spcBef>
              <a:spcAft>
                <a:spcPts val="1600"/>
              </a:spcAft>
              <a:buNone/>
            </a:pPr>
            <a:endParaRPr/>
          </a:p>
        </p:txBody>
      </p:sp>
      <p:pic>
        <p:nvPicPr>
          <p:cNvPr id="857" name="Google Shape;857;p44"/>
          <p:cNvPicPr preferRelativeResize="0"/>
          <p:nvPr/>
        </p:nvPicPr>
        <p:blipFill rotWithShape="1">
          <a:blip r:embed="rId4">
            <a:alphaModFix/>
          </a:blip>
          <a:srcRect/>
          <a:stretch/>
        </p:blipFill>
        <p:spPr>
          <a:xfrm>
            <a:off x="7149918" y="253590"/>
            <a:ext cx="2165916" cy="4861729"/>
          </a:xfrm>
          <a:prstGeom prst="rect">
            <a:avLst/>
          </a:prstGeom>
          <a:noFill/>
          <a:ln>
            <a:noFill/>
          </a:ln>
          <a:effectLst>
            <a:outerShdw blurRad="200025" dist="19050" dir="5400000" algn="bl" rotWithShape="0">
              <a:srgbClr val="000000">
                <a:alpha val="49800"/>
              </a:srgbClr>
            </a:outerShdw>
          </a:effectLst>
        </p:spPr>
      </p:pic>
      <p:pic>
        <p:nvPicPr>
          <p:cNvPr id="858" name="Google Shape;858;p44"/>
          <p:cNvPicPr preferRelativeResize="0"/>
          <p:nvPr/>
        </p:nvPicPr>
        <p:blipFill rotWithShape="1">
          <a:blip r:embed="rId5">
            <a:alphaModFix/>
          </a:blip>
          <a:srcRect/>
          <a:stretch/>
        </p:blipFill>
        <p:spPr>
          <a:xfrm>
            <a:off x="451234" y="2023340"/>
            <a:ext cx="6437087" cy="4040011"/>
          </a:xfrm>
          <a:prstGeom prst="rect">
            <a:avLst/>
          </a:prstGeom>
          <a:noFill/>
          <a:ln>
            <a:noFill/>
          </a:ln>
        </p:spPr>
      </p:pic>
      <p:sp>
        <p:nvSpPr>
          <p:cNvPr id="859" name="Google Shape;859;p44"/>
          <p:cNvSpPr txBox="1"/>
          <p:nvPr/>
        </p:nvSpPr>
        <p:spPr>
          <a:xfrm>
            <a:off x="10004100" y="669167"/>
            <a:ext cx="1912400" cy="248224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b="1" kern="0">
                <a:solidFill>
                  <a:srgbClr val="FFFFFF"/>
                </a:solidFill>
                <a:latin typeface="Roboto"/>
                <a:ea typeface="Roboto"/>
                <a:cs typeface="Roboto"/>
                <a:sym typeface="Roboto"/>
              </a:rPr>
              <a:t>Resources</a:t>
            </a:r>
            <a:endParaRPr sz="2400" b="1"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platform repo</a:t>
            </a:r>
            <a:endParaRPr sz="1733" kern="0">
              <a:solidFill>
                <a:srgbClr val="FFFFFF"/>
              </a:solidFill>
              <a:latin typeface="Roboto"/>
              <a:ea typeface="Roboto"/>
              <a:cs typeface="Roboto"/>
              <a:sym typeface="Roboto"/>
            </a:endParaRPr>
          </a:p>
          <a:p>
            <a:pPr defTabSz="1219170">
              <a:buClr>
                <a:srgbClr val="000000"/>
              </a:buClr>
            </a:pPr>
            <a:endParaRPr sz="1733"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starter repos</a:t>
            </a:r>
            <a:endParaRPr sz="1733" kern="0">
              <a:solidFill>
                <a:srgbClr val="FFFFFF"/>
              </a:solidFill>
              <a:latin typeface="Roboto"/>
              <a:ea typeface="Roboto"/>
              <a:cs typeface="Roboto"/>
              <a:sym typeface="Roboto"/>
            </a:endParaRPr>
          </a:p>
          <a:p>
            <a:pPr defTabSz="1219170">
              <a:buClr>
                <a:srgbClr val="000000"/>
              </a:buClr>
            </a:pPr>
            <a:endParaRPr sz="1733"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platform links</a:t>
            </a:r>
            <a:endParaRPr sz="1733" kern="0">
              <a:solidFill>
                <a:srgbClr val="FFFFFF"/>
              </a:solidFill>
              <a:latin typeface="Roboto"/>
              <a:ea typeface="Roboto"/>
              <a:cs typeface="Roboto"/>
              <a:sym typeface="Roboto"/>
            </a:endParaRPr>
          </a:p>
          <a:p>
            <a:pPr defTabSz="1219170">
              <a:buClr>
                <a:srgbClr val="000000"/>
              </a:buClr>
            </a:pPr>
            <a:endParaRPr sz="1733"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DEMO</a:t>
            </a:r>
            <a:endParaRPr sz="1733" kern="0">
              <a:solidFill>
                <a:srgbClr val="FFFFFF"/>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65" name="Google Shape;865;p4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5. use and report</a:t>
            </a:r>
            <a:endParaRPr/>
          </a:p>
          <a:p>
            <a:pPr marL="0" indent="0">
              <a:spcBef>
                <a:spcPts val="1600"/>
              </a:spcBef>
              <a:buNone/>
            </a:pPr>
            <a:endParaRPr/>
          </a:p>
          <a:p>
            <a:pPr marL="0" indent="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4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71" name="Google Shape;871;p4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5. use and report</a:t>
            </a:r>
            <a:endParaRPr/>
          </a:p>
          <a:p>
            <a:pPr marL="0" indent="0">
              <a:spcBef>
                <a:spcPts val="1600"/>
              </a:spcBef>
              <a:buNone/>
            </a:pPr>
            <a:endParaRPr/>
          </a:p>
          <a:p>
            <a:pPr marL="0" indent="0">
              <a:spcBef>
                <a:spcPts val="1600"/>
              </a:spcBef>
              <a:spcAft>
                <a:spcPts val="1600"/>
              </a:spcAft>
              <a:buNone/>
            </a:pPr>
            <a:endParaRPr/>
          </a:p>
        </p:txBody>
      </p:sp>
      <p:pic>
        <p:nvPicPr>
          <p:cNvPr id="872" name="Google Shape;872;p46"/>
          <p:cNvPicPr preferRelativeResize="0"/>
          <p:nvPr/>
        </p:nvPicPr>
        <p:blipFill rotWithShape="1">
          <a:blip r:embed="rId3">
            <a:alphaModFix/>
          </a:blip>
          <a:srcRect l="1669" t="1441" r="1290" b="1130"/>
          <a:stretch/>
        </p:blipFill>
        <p:spPr>
          <a:xfrm>
            <a:off x="2926567" y="319967"/>
            <a:ext cx="9047900" cy="5791200"/>
          </a:xfrm>
          <a:prstGeom prst="rect">
            <a:avLst/>
          </a:prstGeom>
          <a:noFill/>
          <a:ln>
            <a:noFill/>
          </a:ln>
        </p:spPr>
      </p:pic>
      <p:sp>
        <p:nvSpPr>
          <p:cNvPr id="873" name="Google Shape;873;p46"/>
          <p:cNvSpPr txBox="1"/>
          <p:nvPr/>
        </p:nvSpPr>
        <p:spPr>
          <a:xfrm>
            <a:off x="568000" y="2358268"/>
            <a:ext cx="3525600" cy="274891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b="1" kern="0">
                <a:solidFill>
                  <a:srgbClr val="FFFFFF"/>
                </a:solidFill>
                <a:latin typeface="Roboto"/>
                <a:ea typeface="Roboto"/>
                <a:cs typeface="Roboto"/>
                <a:sym typeface="Roboto"/>
              </a:rPr>
              <a:t>Resources</a:t>
            </a:r>
            <a:endParaRPr sz="2400" b="1"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TDDs</a:t>
            </a:r>
            <a:endParaRPr sz="1733" kern="0">
              <a:solidFill>
                <a:srgbClr val="FFFFFF"/>
              </a:solidFill>
              <a:latin typeface="Roboto"/>
              <a:ea typeface="Roboto"/>
              <a:cs typeface="Roboto"/>
              <a:sym typeface="Roboto"/>
            </a:endParaRPr>
          </a:p>
          <a:p>
            <a:pPr defTabSz="1219170">
              <a:buClr>
                <a:srgbClr val="000000"/>
              </a:buClr>
            </a:pPr>
            <a:endParaRPr sz="1733"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WG DELs (clinical, regulatory, ethics, DASH, DAISAM), in particular questionnaires and checklists</a:t>
            </a:r>
            <a:endParaRPr sz="1733" kern="0">
              <a:solidFill>
                <a:srgbClr val="FFFFFF"/>
              </a:solidFill>
              <a:latin typeface="Roboto"/>
              <a:ea typeface="Roboto"/>
              <a:cs typeface="Roboto"/>
              <a:sym typeface="Roboto"/>
            </a:endParaRPr>
          </a:p>
          <a:p>
            <a:pPr defTabSz="1219170">
              <a:buClr>
                <a:srgbClr val="000000"/>
              </a:buClr>
            </a:pPr>
            <a:endParaRPr sz="1733"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DEMO (report and questionnaire)</a:t>
            </a:r>
            <a:endParaRPr sz="1733" kern="0">
              <a:solidFill>
                <a:srgbClr val="FFFFFF"/>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4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79" name="Google Shape;879;p4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6. (maintain and update)</a:t>
            </a:r>
            <a:endParaRPr/>
          </a:p>
          <a:p>
            <a:pPr marL="0" indent="0">
              <a:spcBef>
                <a:spcPts val="1600"/>
              </a:spcBef>
              <a:buNone/>
            </a:pPr>
            <a:endParaRPr/>
          </a:p>
          <a:p>
            <a:pPr marL="0" indent="0">
              <a:spcBef>
                <a:spcPts val="160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4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a:t>
            </a:r>
            <a:endParaRPr/>
          </a:p>
        </p:txBody>
      </p:sp>
      <p:sp>
        <p:nvSpPr>
          <p:cNvPr id="885" name="Google Shape;885;p4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en"/>
              <a:t>6. (maintain and update)</a:t>
            </a:r>
            <a:endParaRPr/>
          </a:p>
          <a:p>
            <a:pPr marL="0" indent="0">
              <a:spcBef>
                <a:spcPts val="1600"/>
              </a:spcBef>
              <a:buNone/>
            </a:pPr>
            <a:endParaRPr/>
          </a:p>
          <a:p>
            <a:pPr marL="0" indent="0">
              <a:spcBef>
                <a:spcPts val="1600"/>
              </a:spcBef>
              <a:spcAft>
                <a:spcPts val="1600"/>
              </a:spcAft>
              <a:buNone/>
            </a:pPr>
            <a:endParaRPr/>
          </a:p>
        </p:txBody>
      </p:sp>
      <p:sp>
        <p:nvSpPr>
          <p:cNvPr id="886" name="Google Shape;886;p48"/>
          <p:cNvSpPr txBox="1"/>
          <p:nvPr/>
        </p:nvSpPr>
        <p:spPr>
          <a:xfrm>
            <a:off x="682300" y="2574167"/>
            <a:ext cx="1912400" cy="1251521"/>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400" b="1" kern="0">
                <a:solidFill>
                  <a:srgbClr val="FFFFFF"/>
                </a:solidFill>
                <a:latin typeface="Roboto"/>
                <a:ea typeface="Roboto"/>
                <a:cs typeface="Roboto"/>
                <a:sym typeface="Roboto"/>
              </a:rPr>
              <a:t>Resources</a:t>
            </a:r>
            <a:endParaRPr sz="2400" b="1" kern="0">
              <a:solidFill>
                <a:srgbClr val="FFFFFF"/>
              </a:solidFill>
              <a:latin typeface="Roboto"/>
              <a:ea typeface="Roboto"/>
              <a:cs typeface="Roboto"/>
              <a:sym typeface="Roboto"/>
            </a:endParaRPr>
          </a:p>
          <a:p>
            <a:pPr defTabSz="1219170">
              <a:buClr>
                <a:srgbClr val="000000"/>
              </a:buClr>
            </a:pPr>
            <a:endParaRPr sz="2400" b="1" kern="0">
              <a:solidFill>
                <a:srgbClr val="FFFFFF"/>
              </a:solidFill>
              <a:latin typeface="Roboto"/>
              <a:ea typeface="Roboto"/>
              <a:cs typeface="Roboto"/>
              <a:sym typeface="Roboto"/>
            </a:endParaRPr>
          </a:p>
          <a:p>
            <a:pPr defTabSz="1219170">
              <a:buClr>
                <a:srgbClr val="000000"/>
              </a:buClr>
            </a:pPr>
            <a:r>
              <a:rPr lang="en" sz="1733" kern="0">
                <a:solidFill>
                  <a:srgbClr val="FFFFFF"/>
                </a:solidFill>
                <a:latin typeface="Roboto"/>
                <a:ea typeface="Roboto"/>
                <a:cs typeface="Roboto"/>
                <a:sym typeface="Roboto"/>
              </a:rPr>
              <a:t>DEL 2.2</a:t>
            </a:r>
            <a:endParaRPr sz="1733" kern="0">
              <a:solidFill>
                <a:srgbClr val="FFFFFF"/>
              </a:solidFill>
              <a:latin typeface="Roboto"/>
              <a:ea typeface="Roboto"/>
              <a:cs typeface="Roboto"/>
              <a:sym typeface="Roboto"/>
            </a:endParaRPr>
          </a:p>
        </p:txBody>
      </p:sp>
      <p:pic>
        <p:nvPicPr>
          <p:cNvPr id="887" name="Google Shape;887;p48"/>
          <p:cNvPicPr preferRelativeResize="0"/>
          <p:nvPr/>
        </p:nvPicPr>
        <p:blipFill>
          <a:blip r:embed="rId3">
            <a:alphaModFix/>
          </a:blip>
          <a:stretch>
            <a:fillRect/>
          </a:stretch>
        </p:blipFill>
        <p:spPr>
          <a:xfrm>
            <a:off x="3808467" y="472833"/>
            <a:ext cx="8262101" cy="5771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4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 - overview</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50"/>
          <p:cNvSpPr/>
          <p:nvPr/>
        </p:nvSpPr>
        <p:spPr>
          <a:xfrm>
            <a:off x="1389867" y="1475667"/>
            <a:ext cx="10068400" cy="4165600"/>
          </a:xfrm>
          <a:prstGeom prst="roundRect">
            <a:avLst>
              <a:gd name="adj" fmla="val 16667"/>
            </a:avLst>
          </a:prstGeom>
          <a:no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5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d. process - overview</a:t>
            </a:r>
            <a:endParaRPr/>
          </a:p>
        </p:txBody>
      </p:sp>
      <p:sp>
        <p:nvSpPr>
          <p:cNvPr id="899" name="Google Shape;899;p50"/>
          <p:cNvSpPr/>
          <p:nvPr/>
        </p:nvSpPr>
        <p:spPr>
          <a:xfrm>
            <a:off x="2088367" y="2186867"/>
            <a:ext cx="800000" cy="2412800"/>
          </a:xfrm>
          <a:prstGeom prst="can">
            <a:avLst>
              <a:gd name="adj" fmla="val 25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50"/>
          <p:cNvSpPr/>
          <p:nvPr/>
        </p:nvSpPr>
        <p:spPr>
          <a:xfrm>
            <a:off x="4486811" y="2186867"/>
            <a:ext cx="800000" cy="2412800"/>
          </a:xfrm>
          <a:prstGeom prst="can">
            <a:avLst>
              <a:gd name="adj" fmla="val 25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50"/>
          <p:cNvSpPr/>
          <p:nvPr/>
        </p:nvSpPr>
        <p:spPr>
          <a:xfrm>
            <a:off x="6885256" y="2186867"/>
            <a:ext cx="800000" cy="2412800"/>
          </a:xfrm>
          <a:prstGeom prst="can">
            <a:avLst>
              <a:gd name="adj" fmla="val 25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50"/>
          <p:cNvSpPr/>
          <p:nvPr/>
        </p:nvSpPr>
        <p:spPr>
          <a:xfrm>
            <a:off x="9283700" y="2186867"/>
            <a:ext cx="800000" cy="2412800"/>
          </a:xfrm>
          <a:prstGeom prst="can">
            <a:avLst>
              <a:gd name="adj" fmla="val 25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50"/>
          <p:cNvSpPr txBox="1"/>
          <p:nvPr/>
        </p:nvSpPr>
        <p:spPr>
          <a:xfrm>
            <a:off x="1482400" y="4747334"/>
            <a:ext cx="2015600" cy="86173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000" kern="0">
                <a:solidFill>
                  <a:srgbClr val="FFFFFF"/>
                </a:solidFill>
                <a:latin typeface="Roboto"/>
                <a:ea typeface="Roboto"/>
                <a:cs typeface="Roboto"/>
                <a:sym typeface="Roboto"/>
              </a:rPr>
              <a:t>process </a:t>
            </a:r>
            <a:endParaRPr sz="2000" kern="0">
              <a:solidFill>
                <a:srgbClr val="FFFFFF"/>
              </a:solidFill>
              <a:latin typeface="Roboto"/>
              <a:ea typeface="Roboto"/>
              <a:cs typeface="Roboto"/>
              <a:sym typeface="Roboto"/>
            </a:endParaRPr>
          </a:p>
          <a:p>
            <a:pPr algn="ctr" defTabSz="1219170">
              <a:buClr>
                <a:srgbClr val="000000"/>
              </a:buClr>
            </a:pPr>
            <a:r>
              <a:rPr lang="en" sz="2000" kern="0">
                <a:solidFill>
                  <a:srgbClr val="FFFFFF"/>
                </a:solidFill>
                <a:latin typeface="Roboto"/>
                <a:ea typeface="Roboto"/>
                <a:cs typeface="Roboto"/>
                <a:sym typeface="Roboto"/>
              </a:rPr>
              <a:t>descriptions</a:t>
            </a:r>
            <a:endParaRPr sz="2000" kern="0">
              <a:solidFill>
                <a:srgbClr val="FFFFFF"/>
              </a:solidFill>
              <a:latin typeface="Roboto"/>
              <a:ea typeface="Roboto"/>
              <a:cs typeface="Roboto"/>
              <a:sym typeface="Roboto"/>
            </a:endParaRPr>
          </a:p>
        </p:txBody>
      </p:sp>
      <p:sp>
        <p:nvSpPr>
          <p:cNvPr id="904" name="Google Shape;904;p50"/>
          <p:cNvSpPr txBox="1"/>
          <p:nvPr/>
        </p:nvSpPr>
        <p:spPr>
          <a:xfrm>
            <a:off x="3819200" y="4747334"/>
            <a:ext cx="20156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000" kern="0">
                <a:solidFill>
                  <a:srgbClr val="FFFFFF"/>
                </a:solidFill>
                <a:latin typeface="Roboto"/>
                <a:ea typeface="Roboto"/>
                <a:cs typeface="Roboto"/>
                <a:sym typeface="Roboto"/>
              </a:rPr>
              <a:t>infrastructure</a:t>
            </a:r>
            <a:endParaRPr sz="2000" kern="0">
              <a:solidFill>
                <a:srgbClr val="FFFFFF"/>
              </a:solidFill>
              <a:latin typeface="Roboto"/>
              <a:ea typeface="Roboto"/>
              <a:cs typeface="Roboto"/>
              <a:sym typeface="Roboto"/>
            </a:endParaRPr>
          </a:p>
        </p:txBody>
      </p:sp>
      <p:sp>
        <p:nvSpPr>
          <p:cNvPr id="905" name="Google Shape;905;p50"/>
          <p:cNvSpPr txBox="1"/>
          <p:nvPr/>
        </p:nvSpPr>
        <p:spPr>
          <a:xfrm>
            <a:off x="5949167" y="4747334"/>
            <a:ext cx="2514800" cy="86173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000" kern="0">
                <a:solidFill>
                  <a:srgbClr val="FFFFFF"/>
                </a:solidFill>
                <a:latin typeface="Roboto"/>
                <a:ea typeface="Roboto"/>
                <a:cs typeface="Roboto"/>
                <a:sym typeface="Roboto"/>
              </a:rPr>
              <a:t>case-based experiment design</a:t>
            </a:r>
            <a:endParaRPr sz="2000" kern="0">
              <a:solidFill>
                <a:srgbClr val="FFFFFF"/>
              </a:solidFill>
              <a:latin typeface="Roboto"/>
              <a:ea typeface="Roboto"/>
              <a:cs typeface="Roboto"/>
              <a:sym typeface="Roboto"/>
            </a:endParaRPr>
          </a:p>
        </p:txBody>
      </p:sp>
      <p:sp>
        <p:nvSpPr>
          <p:cNvPr id="906" name="Google Shape;906;p50"/>
          <p:cNvSpPr txBox="1"/>
          <p:nvPr/>
        </p:nvSpPr>
        <p:spPr>
          <a:xfrm>
            <a:off x="8696000" y="4747333"/>
            <a:ext cx="2015600" cy="86173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000" kern="0">
                <a:solidFill>
                  <a:srgbClr val="FFFFFF"/>
                </a:solidFill>
                <a:latin typeface="Roboto"/>
                <a:ea typeface="Roboto"/>
                <a:cs typeface="Roboto"/>
                <a:sym typeface="Roboto"/>
              </a:rPr>
              <a:t>examples and documentation</a:t>
            </a:r>
            <a:endParaRPr sz="2000" kern="0">
              <a:solidFill>
                <a:srgbClr val="FFFFFF"/>
              </a:solidFill>
              <a:latin typeface="Roboto"/>
              <a:ea typeface="Roboto"/>
              <a:cs typeface="Roboto"/>
              <a:sym typeface="Roboto"/>
            </a:endParaRPr>
          </a:p>
        </p:txBody>
      </p:sp>
      <p:sp>
        <p:nvSpPr>
          <p:cNvPr id="907" name="Google Shape;907;p50"/>
          <p:cNvSpPr txBox="1"/>
          <p:nvPr/>
        </p:nvSpPr>
        <p:spPr>
          <a:xfrm>
            <a:off x="4145767" y="1470734"/>
            <a:ext cx="3860800" cy="55395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000" b="1" kern="0">
                <a:solidFill>
                  <a:srgbClr val="FFFFFF"/>
                </a:solidFill>
                <a:latin typeface="Roboto"/>
                <a:ea typeface="Roboto"/>
                <a:cs typeface="Roboto"/>
                <a:sym typeface="Roboto"/>
              </a:rPr>
              <a:t>ai audit collaboration</a:t>
            </a:r>
            <a:endParaRPr sz="2000" b="1" kern="0">
              <a:solidFill>
                <a:srgbClr val="FFFFFF"/>
              </a:solidFill>
              <a:latin typeface="Roboto"/>
              <a:ea typeface="Roboto"/>
              <a:cs typeface="Roboto"/>
              <a:sym typeface="Roboto"/>
            </a:endParaRPr>
          </a:p>
        </p:txBody>
      </p:sp>
      <p:cxnSp>
        <p:nvCxnSpPr>
          <p:cNvPr id="908" name="Google Shape;908;p50"/>
          <p:cNvCxnSpPr>
            <a:stCxn id="907" idx="2"/>
            <a:endCxn id="899" idx="1"/>
          </p:cNvCxnSpPr>
          <p:nvPr/>
        </p:nvCxnSpPr>
        <p:spPr>
          <a:xfrm rot="5400000">
            <a:off x="4201179" y="311879"/>
            <a:ext cx="162176" cy="3587800"/>
          </a:xfrm>
          <a:prstGeom prst="curvedConnector3">
            <a:avLst>
              <a:gd name="adj1" fmla="val 50000"/>
            </a:avLst>
          </a:prstGeom>
          <a:noFill/>
          <a:ln w="19050" cap="flat" cmpd="sng">
            <a:solidFill>
              <a:schemeClr val="lt1"/>
            </a:solidFill>
            <a:prstDash val="solid"/>
            <a:round/>
            <a:headEnd type="none" w="med" len="med"/>
            <a:tailEnd type="none" w="med" len="med"/>
          </a:ln>
        </p:spPr>
      </p:cxnSp>
      <p:cxnSp>
        <p:nvCxnSpPr>
          <p:cNvPr id="909" name="Google Shape;909;p50"/>
          <p:cNvCxnSpPr>
            <a:stCxn id="907" idx="2"/>
            <a:endCxn id="900" idx="1"/>
          </p:cNvCxnSpPr>
          <p:nvPr/>
        </p:nvCxnSpPr>
        <p:spPr>
          <a:xfrm rot="5400000">
            <a:off x="5400401" y="1511101"/>
            <a:ext cx="162176" cy="1189356"/>
          </a:xfrm>
          <a:prstGeom prst="curvedConnector3">
            <a:avLst>
              <a:gd name="adj1" fmla="val 50000"/>
            </a:avLst>
          </a:prstGeom>
          <a:noFill/>
          <a:ln w="19050" cap="flat" cmpd="sng">
            <a:solidFill>
              <a:schemeClr val="lt1"/>
            </a:solidFill>
            <a:prstDash val="solid"/>
            <a:round/>
            <a:headEnd type="none" w="med" len="med"/>
            <a:tailEnd type="none" w="med" len="med"/>
          </a:ln>
        </p:spPr>
      </p:cxnSp>
      <p:cxnSp>
        <p:nvCxnSpPr>
          <p:cNvPr id="910" name="Google Shape;910;p50"/>
          <p:cNvCxnSpPr>
            <a:stCxn id="907" idx="2"/>
            <a:endCxn id="901" idx="1"/>
          </p:cNvCxnSpPr>
          <p:nvPr/>
        </p:nvCxnSpPr>
        <p:spPr>
          <a:xfrm rot="16200000" flipH="1">
            <a:off x="6599623" y="1501234"/>
            <a:ext cx="162176" cy="1209089"/>
          </a:xfrm>
          <a:prstGeom prst="curvedConnector3">
            <a:avLst>
              <a:gd name="adj1" fmla="val 50000"/>
            </a:avLst>
          </a:prstGeom>
          <a:noFill/>
          <a:ln w="19050" cap="flat" cmpd="sng">
            <a:solidFill>
              <a:schemeClr val="lt1"/>
            </a:solidFill>
            <a:prstDash val="solid"/>
            <a:round/>
            <a:headEnd type="none" w="med" len="med"/>
            <a:tailEnd type="none" w="med" len="med"/>
          </a:ln>
        </p:spPr>
      </p:cxnSp>
      <p:cxnSp>
        <p:nvCxnSpPr>
          <p:cNvPr id="911" name="Google Shape;911;p50"/>
          <p:cNvCxnSpPr>
            <a:stCxn id="907" idx="2"/>
            <a:endCxn id="902" idx="1"/>
          </p:cNvCxnSpPr>
          <p:nvPr/>
        </p:nvCxnSpPr>
        <p:spPr>
          <a:xfrm rot="16200000" flipH="1">
            <a:off x="7798845" y="302012"/>
            <a:ext cx="162176" cy="3607533"/>
          </a:xfrm>
          <a:prstGeom prst="curvedConnector3">
            <a:avLst>
              <a:gd name="adj1" fmla="val 50000"/>
            </a:avLst>
          </a:prstGeom>
          <a:noFill/>
          <a:ln w="19050" cap="flat" cmpd="sng">
            <a:solidFill>
              <a:schemeClr val="lt1"/>
            </a:solidFill>
            <a:prstDash val="solid"/>
            <a:round/>
            <a:headEnd type="none" w="med" len="med"/>
            <a:tailEnd type="none" w="med" len="med"/>
          </a:ln>
        </p:spPr>
      </p:cxnSp>
      <p:sp>
        <p:nvSpPr>
          <p:cNvPr id="912" name="Google Shape;912;p50"/>
          <p:cNvSpPr/>
          <p:nvPr/>
        </p:nvSpPr>
        <p:spPr>
          <a:xfrm>
            <a:off x="4336267" y="5445800"/>
            <a:ext cx="3488000" cy="5508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867" b="1" kern="0">
                <a:solidFill>
                  <a:srgbClr val="FFFFFF"/>
                </a:solidFill>
                <a:latin typeface="Arial"/>
                <a:cs typeface="Arial"/>
                <a:sym typeface="Arial"/>
              </a:rPr>
              <a:t>audit playbook (in DEL 7.3)</a:t>
            </a:r>
            <a:endParaRPr sz="1867" b="1" kern="0">
              <a:solidFill>
                <a:srgbClr val="FFFFFF"/>
              </a:solidFill>
              <a:latin typeface="Arial"/>
              <a:cs typeface="Arial"/>
              <a:sym typeface="Arial"/>
            </a:endParaRPr>
          </a:p>
        </p:txBody>
      </p:sp>
      <p:sp>
        <p:nvSpPr>
          <p:cNvPr id="913" name="Google Shape;913;p50"/>
          <p:cNvSpPr txBox="1"/>
          <p:nvPr/>
        </p:nvSpPr>
        <p:spPr>
          <a:xfrm>
            <a:off x="4577567" y="2402768"/>
            <a:ext cx="2015600" cy="2052316"/>
          </a:xfrm>
          <a:prstGeom prst="rect">
            <a:avLst/>
          </a:prstGeom>
          <a:solidFill>
            <a:schemeClr val="dk1"/>
          </a:solidFill>
          <a:ln>
            <a:noFill/>
          </a:ln>
        </p:spPr>
        <p:txBody>
          <a:bodyPr spcFirstLastPara="1" wrap="square" lIns="121900" tIns="121900" rIns="121900" bIns="121900" anchor="t" anchorCtr="0">
            <a:spAutoFit/>
          </a:bodyPr>
          <a:lstStyle/>
          <a:p>
            <a:pPr defTabSz="1219170">
              <a:buClr>
                <a:srgbClr val="000000"/>
              </a:buClr>
            </a:pPr>
            <a:r>
              <a:rPr lang="en" sz="1467" kern="0">
                <a:solidFill>
                  <a:srgbClr val="FFFFFF"/>
                </a:solidFill>
                <a:latin typeface="Roboto"/>
                <a:ea typeface="Roboto"/>
                <a:cs typeface="Roboto"/>
                <a:sym typeface="Roboto"/>
              </a:rPr>
              <a:t>workflow 1: mlflow server</a:t>
            </a:r>
            <a:br>
              <a:rPr lang="en" sz="1467" kern="0">
                <a:solidFill>
                  <a:srgbClr val="FFFFFF"/>
                </a:solidFill>
                <a:latin typeface="Roboto"/>
                <a:ea typeface="Roboto"/>
                <a:cs typeface="Roboto"/>
                <a:sym typeface="Roboto"/>
              </a:rPr>
            </a:br>
            <a:br>
              <a:rPr lang="en" sz="1467" kern="0">
                <a:solidFill>
                  <a:srgbClr val="FFFFFF"/>
                </a:solidFill>
                <a:latin typeface="Roboto"/>
                <a:ea typeface="Roboto"/>
                <a:cs typeface="Roboto"/>
                <a:sym typeface="Roboto"/>
              </a:rPr>
            </a:br>
            <a:r>
              <a:rPr lang="en" sz="1467" kern="0">
                <a:solidFill>
                  <a:srgbClr val="FFFFFF"/>
                </a:solidFill>
                <a:latin typeface="Roboto"/>
                <a:ea typeface="Roboto"/>
                <a:cs typeface="Roboto"/>
                <a:sym typeface="Roboto"/>
              </a:rPr>
              <a:t>workflow 2: park and use</a:t>
            </a:r>
            <a:br>
              <a:rPr lang="en" sz="1467" kern="0">
                <a:solidFill>
                  <a:srgbClr val="FFFFFF"/>
                </a:solidFill>
                <a:latin typeface="Roboto"/>
                <a:ea typeface="Roboto"/>
                <a:cs typeface="Roboto"/>
                <a:sym typeface="Roboto"/>
              </a:rPr>
            </a:br>
            <a:br>
              <a:rPr lang="en" sz="1467" kern="0">
                <a:solidFill>
                  <a:srgbClr val="FFFFFF"/>
                </a:solidFill>
                <a:latin typeface="Roboto"/>
                <a:ea typeface="Roboto"/>
                <a:cs typeface="Roboto"/>
                <a:sym typeface="Roboto"/>
              </a:rPr>
            </a:br>
            <a:r>
              <a:rPr lang="en" sz="1467" kern="0">
                <a:solidFill>
                  <a:srgbClr val="FFFFFF"/>
                </a:solidFill>
                <a:latin typeface="Roboto"/>
                <a:ea typeface="Roboto"/>
                <a:cs typeface="Roboto"/>
                <a:sym typeface="Roboto"/>
              </a:rPr>
              <a:t>github: &gt;50 members, &gt;30 repos</a:t>
            </a:r>
            <a:endParaRPr sz="1467" kern="0">
              <a:solidFill>
                <a:srgbClr val="FFFFFF"/>
              </a:solidFill>
              <a:latin typeface="Roboto"/>
              <a:ea typeface="Roboto"/>
              <a:cs typeface="Roboto"/>
              <a:sym typeface="Roboto"/>
            </a:endParaRPr>
          </a:p>
        </p:txBody>
      </p:sp>
      <p:sp>
        <p:nvSpPr>
          <p:cNvPr id="914" name="Google Shape;914;p50"/>
          <p:cNvSpPr txBox="1"/>
          <p:nvPr/>
        </p:nvSpPr>
        <p:spPr>
          <a:xfrm>
            <a:off x="2189967" y="2450234"/>
            <a:ext cx="2015600" cy="923482"/>
          </a:xfrm>
          <a:prstGeom prst="rect">
            <a:avLst/>
          </a:prstGeom>
          <a:solidFill>
            <a:schemeClr val="dk1"/>
          </a:solidFill>
          <a:ln>
            <a:noFill/>
          </a:ln>
        </p:spPr>
        <p:txBody>
          <a:bodyPr spcFirstLastPara="1" wrap="square" lIns="121900" tIns="121900" rIns="121900" bIns="121900" anchor="t" anchorCtr="0">
            <a:spAutoFit/>
          </a:bodyPr>
          <a:lstStyle/>
          <a:p>
            <a:pPr defTabSz="1219170">
              <a:buClr>
                <a:srgbClr val="000000"/>
              </a:buClr>
            </a:pPr>
            <a:r>
              <a:rPr lang="en" sz="1467" kern="0">
                <a:solidFill>
                  <a:srgbClr val="FFFFFF"/>
                </a:solidFill>
                <a:latin typeface="Roboto"/>
                <a:ea typeface="Roboto"/>
                <a:cs typeface="Roboto"/>
                <a:sym typeface="Roboto"/>
              </a:rPr>
              <a:t>WG DELs</a:t>
            </a:r>
            <a:endParaRPr sz="1467" kern="0">
              <a:solidFill>
                <a:srgbClr val="FFFFFF"/>
              </a:solidFill>
              <a:latin typeface="Roboto"/>
              <a:ea typeface="Roboto"/>
              <a:cs typeface="Roboto"/>
              <a:sym typeface="Roboto"/>
            </a:endParaRPr>
          </a:p>
          <a:p>
            <a:pPr defTabSz="1219170">
              <a:buClr>
                <a:srgbClr val="000000"/>
              </a:buClr>
            </a:pPr>
            <a:endParaRPr sz="1467" kern="0">
              <a:solidFill>
                <a:srgbClr val="FFFFFF"/>
              </a:solidFill>
              <a:latin typeface="Roboto"/>
              <a:ea typeface="Roboto"/>
              <a:cs typeface="Roboto"/>
              <a:sym typeface="Roboto"/>
            </a:endParaRPr>
          </a:p>
          <a:p>
            <a:pPr defTabSz="1219170">
              <a:buClr>
                <a:srgbClr val="000000"/>
              </a:buClr>
            </a:pPr>
            <a:r>
              <a:rPr lang="en" sz="1467" kern="0">
                <a:solidFill>
                  <a:srgbClr val="FFFFFF"/>
                </a:solidFill>
                <a:latin typeface="Roboto"/>
                <a:ea typeface="Roboto"/>
                <a:cs typeface="Roboto"/>
                <a:sym typeface="Roboto"/>
              </a:rPr>
              <a:t>TDDs</a:t>
            </a:r>
            <a:endParaRPr sz="1467" kern="0">
              <a:solidFill>
                <a:srgbClr val="FFFFFF"/>
              </a:solidFill>
              <a:latin typeface="Roboto"/>
              <a:ea typeface="Roboto"/>
              <a:cs typeface="Roboto"/>
              <a:sym typeface="Roboto"/>
            </a:endParaRPr>
          </a:p>
        </p:txBody>
      </p:sp>
      <p:sp>
        <p:nvSpPr>
          <p:cNvPr id="915" name="Google Shape;915;p50"/>
          <p:cNvSpPr txBox="1"/>
          <p:nvPr/>
        </p:nvSpPr>
        <p:spPr>
          <a:xfrm>
            <a:off x="7003267" y="2450234"/>
            <a:ext cx="2015600" cy="923482"/>
          </a:xfrm>
          <a:prstGeom prst="rect">
            <a:avLst/>
          </a:prstGeom>
          <a:solidFill>
            <a:schemeClr val="dk1"/>
          </a:solidFill>
          <a:ln>
            <a:noFill/>
          </a:ln>
        </p:spPr>
        <p:txBody>
          <a:bodyPr spcFirstLastPara="1" wrap="square" lIns="121900" tIns="121900" rIns="121900" bIns="121900" anchor="t" anchorCtr="0">
            <a:spAutoFit/>
          </a:bodyPr>
          <a:lstStyle/>
          <a:p>
            <a:pPr defTabSz="1219170">
              <a:buClr>
                <a:srgbClr val="000000"/>
              </a:buClr>
            </a:pPr>
            <a:r>
              <a:rPr lang="en" sz="1467" kern="0">
                <a:solidFill>
                  <a:srgbClr val="FFFFFF"/>
                </a:solidFill>
                <a:latin typeface="Roboto"/>
                <a:ea typeface="Roboto"/>
                <a:cs typeface="Roboto"/>
                <a:sym typeface="Roboto"/>
              </a:rPr>
              <a:t>github: &gt;30 repos</a:t>
            </a:r>
            <a:endParaRPr sz="1467" kern="0">
              <a:solidFill>
                <a:srgbClr val="FFFFFF"/>
              </a:solidFill>
              <a:latin typeface="Roboto"/>
              <a:ea typeface="Roboto"/>
              <a:cs typeface="Roboto"/>
              <a:sym typeface="Roboto"/>
            </a:endParaRPr>
          </a:p>
          <a:p>
            <a:pPr defTabSz="1219170">
              <a:buClr>
                <a:srgbClr val="000000"/>
              </a:buClr>
            </a:pPr>
            <a:endParaRPr sz="1467" kern="0">
              <a:solidFill>
                <a:srgbClr val="FFFFFF"/>
              </a:solidFill>
              <a:latin typeface="Roboto"/>
              <a:ea typeface="Roboto"/>
              <a:cs typeface="Roboto"/>
              <a:sym typeface="Roboto"/>
            </a:endParaRPr>
          </a:p>
          <a:p>
            <a:pPr defTabSz="1219170">
              <a:buClr>
                <a:srgbClr val="000000"/>
              </a:buClr>
            </a:pPr>
            <a:r>
              <a:rPr lang="en" sz="1467" kern="0">
                <a:solidFill>
                  <a:srgbClr val="FFFFFF"/>
                </a:solidFill>
                <a:latin typeface="Roboto"/>
                <a:ea typeface="Roboto"/>
                <a:cs typeface="Roboto"/>
                <a:sym typeface="Roboto"/>
              </a:rPr>
              <a:t>old case reports</a:t>
            </a:r>
            <a:endParaRPr sz="1467" kern="0">
              <a:solidFill>
                <a:srgbClr val="FFFFFF"/>
              </a:solidFill>
              <a:latin typeface="Roboto"/>
              <a:ea typeface="Roboto"/>
              <a:cs typeface="Roboto"/>
              <a:sym typeface="Roboto"/>
            </a:endParaRPr>
          </a:p>
        </p:txBody>
      </p:sp>
      <p:sp>
        <p:nvSpPr>
          <p:cNvPr id="916" name="Google Shape;916;p50"/>
          <p:cNvSpPr txBox="1"/>
          <p:nvPr/>
        </p:nvSpPr>
        <p:spPr>
          <a:xfrm>
            <a:off x="9365467" y="2450234"/>
            <a:ext cx="2015600" cy="2092840"/>
          </a:xfrm>
          <a:prstGeom prst="rect">
            <a:avLst/>
          </a:prstGeom>
          <a:solidFill>
            <a:schemeClr val="dk1"/>
          </a:solid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Roboto"/>
                <a:ea typeface="Roboto"/>
                <a:cs typeface="Roboto"/>
                <a:sym typeface="Roboto"/>
              </a:rPr>
              <a:t>repo documentation</a:t>
            </a:r>
            <a:endParaRPr sz="1200" kern="0">
              <a:solidFill>
                <a:srgbClr val="FFFFFF"/>
              </a:solidFill>
              <a:latin typeface="Roboto"/>
              <a:ea typeface="Roboto"/>
              <a:cs typeface="Roboto"/>
              <a:sym typeface="Roboto"/>
            </a:endParaRPr>
          </a:p>
          <a:p>
            <a:pPr defTabSz="1219170">
              <a:buClr>
                <a:srgbClr val="000000"/>
              </a:buClr>
            </a:pPr>
            <a:endParaRPr sz="1200" kern="0">
              <a:solidFill>
                <a:srgbClr val="FFFFFF"/>
              </a:solidFill>
              <a:latin typeface="Roboto"/>
              <a:ea typeface="Roboto"/>
              <a:cs typeface="Roboto"/>
              <a:sym typeface="Roboto"/>
            </a:endParaRPr>
          </a:p>
          <a:p>
            <a:pPr defTabSz="1219170">
              <a:buClr>
                <a:srgbClr val="000000"/>
              </a:buClr>
            </a:pPr>
            <a:r>
              <a:rPr lang="en" sz="1200" kern="0">
                <a:solidFill>
                  <a:srgbClr val="FFFFFF"/>
                </a:solidFill>
                <a:latin typeface="Roboto"/>
                <a:ea typeface="Roboto"/>
                <a:cs typeface="Roboto"/>
                <a:sym typeface="Roboto"/>
              </a:rPr>
              <a:t>JOMS special issue</a:t>
            </a:r>
            <a:endParaRPr sz="1200" kern="0">
              <a:solidFill>
                <a:srgbClr val="FFFFFF"/>
              </a:solidFill>
              <a:latin typeface="Roboto"/>
              <a:ea typeface="Roboto"/>
              <a:cs typeface="Roboto"/>
              <a:sym typeface="Roboto"/>
            </a:endParaRPr>
          </a:p>
          <a:p>
            <a:pPr defTabSz="1219170">
              <a:buClr>
                <a:srgbClr val="000000"/>
              </a:buClr>
            </a:pPr>
            <a:endParaRPr sz="1200" kern="0">
              <a:solidFill>
                <a:srgbClr val="FFFFFF"/>
              </a:solidFill>
              <a:latin typeface="Roboto"/>
              <a:ea typeface="Roboto"/>
              <a:cs typeface="Roboto"/>
              <a:sym typeface="Roboto"/>
            </a:endParaRPr>
          </a:p>
          <a:p>
            <a:pPr defTabSz="1219170">
              <a:buClr>
                <a:srgbClr val="000000"/>
              </a:buClr>
            </a:pPr>
            <a:r>
              <a:rPr lang="en" sz="1200" kern="0">
                <a:solidFill>
                  <a:srgbClr val="FFFFFF"/>
                </a:solidFill>
                <a:latin typeface="Roboto"/>
                <a:ea typeface="Roboto"/>
                <a:cs typeface="Roboto"/>
                <a:sym typeface="Roboto"/>
              </a:rPr>
              <a:t>publications and reports</a:t>
            </a:r>
            <a:endParaRPr sz="1200" kern="0">
              <a:solidFill>
                <a:srgbClr val="FFFFFF"/>
              </a:solidFill>
              <a:latin typeface="Roboto"/>
              <a:ea typeface="Roboto"/>
              <a:cs typeface="Roboto"/>
              <a:sym typeface="Roboto"/>
            </a:endParaRPr>
          </a:p>
          <a:p>
            <a:pPr defTabSz="1219170">
              <a:buClr>
                <a:srgbClr val="000000"/>
              </a:buClr>
            </a:pPr>
            <a:endParaRPr sz="1200" kern="0">
              <a:solidFill>
                <a:srgbClr val="FFFFFF"/>
              </a:solidFill>
              <a:latin typeface="Roboto"/>
              <a:ea typeface="Roboto"/>
              <a:cs typeface="Roboto"/>
              <a:sym typeface="Roboto"/>
            </a:endParaRPr>
          </a:p>
          <a:p>
            <a:pPr defTabSz="1219170">
              <a:buClr>
                <a:srgbClr val="000000"/>
              </a:buClr>
            </a:pPr>
            <a:r>
              <a:rPr lang="en" sz="1200" kern="0">
                <a:solidFill>
                  <a:srgbClr val="FFFFFF"/>
                </a:solidFill>
                <a:latin typeface="Roboto"/>
                <a:ea typeface="Roboto"/>
                <a:cs typeface="Roboto"/>
                <a:sym typeface="Roboto"/>
              </a:rPr>
              <a:t>platform documentation</a:t>
            </a:r>
            <a:endParaRPr sz="1200" kern="0">
              <a:solidFill>
                <a:srgbClr val="FFFFFF"/>
              </a:solidFill>
              <a:latin typeface="Roboto"/>
              <a:ea typeface="Roboto"/>
              <a:cs typeface="Roboto"/>
              <a:sym typeface="Roboto"/>
            </a:endParaRPr>
          </a:p>
          <a:p>
            <a:pPr defTabSz="1219170">
              <a:buClr>
                <a:srgbClr val="000000"/>
              </a:buClr>
            </a:pPr>
            <a:br>
              <a:rPr lang="en" sz="1200" kern="0">
                <a:solidFill>
                  <a:srgbClr val="FFFFFF"/>
                </a:solidFill>
                <a:latin typeface="Roboto"/>
                <a:ea typeface="Roboto"/>
                <a:cs typeface="Roboto"/>
                <a:sym typeface="Roboto"/>
              </a:rPr>
            </a:br>
            <a:r>
              <a:rPr lang="en" sz="1200" kern="0">
                <a:solidFill>
                  <a:srgbClr val="FFFFFF"/>
                </a:solidFill>
                <a:latin typeface="Roboto"/>
                <a:ea typeface="Roboto"/>
                <a:cs typeface="Roboto"/>
                <a:sym typeface="Roboto"/>
              </a:rPr>
              <a:t>youtube accessible tutorials </a:t>
            </a:r>
            <a:endParaRPr sz="1200" kern="0">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1: of clowns and interfaces</a:t>
            </a:r>
            <a:endParaRPr/>
          </a:p>
        </p:txBody>
      </p:sp>
      <p:pic>
        <p:nvPicPr>
          <p:cNvPr id="70" name="Google Shape;70;p15"/>
          <p:cNvPicPr preferRelativeResize="0"/>
          <p:nvPr/>
        </p:nvPicPr>
        <p:blipFill>
          <a:blip r:embed="rId3">
            <a:alphaModFix/>
          </a:blip>
          <a:stretch>
            <a:fillRect/>
          </a:stretch>
        </p:blipFill>
        <p:spPr>
          <a:xfrm>
            <a:off x="1431605" y="1422797"/>
            <a:ext cx="6378561" cy="4144033"/>
          </a:xfrm>
          <a:prstGeom prst="rect">
            <a:avLst/>
          </a:prstGeom>
          <a:noFill/>
          <a:ln>
            <a:noFill/>
          </a:ln>
        </p:spPr>
      </p:pic>
      <p:sp>
        <p:nvSpPr>
          <p:cNvPr id="71" name="Google Shape;71;p15"/>
          <p:cNvSpPr txBox="1"/>
          <p:nvPr/>
        </p:nvSpPr>
        <p:spPr>
          <a:xfrm>
            <a:off x="8735133"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ML engineer</a:t>
            </a:r>
            <a:endParaRPr sz="3067" kern="0">
              <a:solidFill>
                <a:srgbClr val="FFFFFF"/>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5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5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sp>
        <p:nvSpPr>
          <p:cNvPr id="927" name="Google Shape;927;p52"/>
          <p:cNvSpPr txBox="1"/>
          <p:nvPr/>
        </p:nvSpPr>
        <p:spPr>
          <a:xfrm>
            <a:off x="415600" y="3653667"/>
            <a:ext cx="4085600" cy="1354176"/>
          </a:xfrm>
          <a:prstGeom prst="rect">
            <a:avLst/>
          </a:prstGeom>
          <a:noFill/>
          <a:ln>
            <a:noFill/>
          </a:ln>
        </p:spPr>
        <p:txBody>
          <a:bodyPr spcFirstLastPara="1" wrap="square" lIns="121900" tIns="121900" rIns="121900" bIns="121900" anchor="t" anchorCtr="0">
            <a:spAutoFit/>
          </a:bodyPr>
          <a:lstStyle/>
          <a:p>
            <a:pPr marL="609585" indent="-414856" defTabSz="1219170">
              <a:buClr>
                <a:srgbClr val="FFFFFF"/>
              </a:buClr>
              <a:buSzPts val="1300"/>
              <a:buFont typeface="Roboto"/>
              <a:buChar char="●"/>
            </a:pPr>
            <a:r>
              <a:rPr lang="en" sz="2400" b="1" kern="0">
                <a:solidFill>
                  <a:srgbClr val="FFFFFF"/>
                </a:solidFill>
                <a:latin typeface="Roboto"/>
                <a:ea typeface="Roboto"/>
                <a:cs typeface="Roboto"/>
                <a:sym typeface="Roboto"/>
              </a:rPr>
              <a:t>grease the gears of the “hollywood” model</a:t>
            </a:r>
            <a:endParaRPr sz="1733" b="1" kern="0">
              <a:solidFill>
                <a:srgbClr val="FFFFFF"/>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5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pic>
        <p:nvPicPr>
          <p:cNvPr id="933" name="Google Shape;933;p53"/>
          <p:cNvPicPr preferRelativeResize="0"/>
          <p:nvPr/>
        </p:nvPicPr>
        <p:blipFill rotWithShape="1">
          <a:blip r:embed="rId3">
            <a:alphaModFix/>
          </a:blip>
          <a:srcRect t="11529" b="33516"/>
          <a:stretch/>
        </p:blipFill>
        <p:spPr>
          <a:xfrm>
            <a:off x="1567667" y="593367"/>
            <a:ext cx="10461500" cy="4311667"/>
          </a:xfrm>
          <a:prstGeom prst="rect">
            <a:avLst/>
          </a:prstGeom>
          <a:noFill/>
          <a:ln>
            <a:noFill/>
          </a:ln>
        </p:spPr>
      </p:pic>
      <p:sp>
        <p:nvSpPr>
          <p:cNvPr id="934" name="Google Shape;934;p53"/>
          <p:cNvSpPr txBox="1"/>
          <p:nvPr/>
        </p:nvSpPr>
        <p:spPr>
          <a:xfrm>
            <a:off x="415600" y="3653667"/>
            <a:ext cx="4085600" cy="1354176"/>
          </a:xfrm>
          <a:prstGeom prst="rect">
            <a:avLst/>
          </a:prstGeom>
          <a:noFill/>
          <a:ln>
            <a:noFill/>
          </a:ln>
        </p:spPr>
        <p:txBody>
          <a:bodyPr spcFirstLastPara="1" wrap="square" lIns="121900" tIns="121900" rIns="121900" bIns="121900" anchor="t" anchorCtr="0">
            <a:spAutoFit/>
          </a:bodyPr>
          <a:lstStyle/>
          <a:p>
            <a:pPr marL="609585" indent="-414856" defTabSz="1219170">
              <a:buClr>
                <a:srgbClr val="FFFFFF"/>
              </a:buClr>
              <a:buSzPts val="1300"/>
              <a:buFont typeface="Roboto"/>
              <a:buChar char="●"/>
            </a:pPr>
            <a:r>
              <a:rPr lang="en" sz="2400" b="1" kern="0">
                <a:solidFill>
                  <a:srgbClr val="FFFFFF"/>
                </a:solidFill>
                <a:latin typeface="Roboto"/>
                <a:ea typeface="Roboto"/>
                <a:cs typeface="Roboto"/>
                <a:sym typeface="Roboto"/>
              </a:rPr>
              <a:t>grease the gears of the “hollywood” model</a:t>
            </a:r>
            <a:endParaRPr sz="1733" b="1" kern="0">
              <a:solidFill>
                <a:srgbClr val="FFFFFF"/>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pic>
        <p:nvPicPr>
          <p:cNvPr id="939" name="Google Shape;939;p54"/>
          <p:cNvPicPr preferRelativeResize="0"/>
          <p:nvPr/>
        </p:nvPicPr>
        <p:blipFill rotWithShape="1">
          <a:blip r:embed="rId3">
            <a:alphaModFix/>
          </a:blip>
          <a:srcRect l="2369" t="6291" r="2843" b="4716"/>
          <a:stretch/>
        </p:blipFill>
        <p:spPr>
          <a:xfrm>
            <a:off x="6590434" y="3543300"/>
            <a:ext cx="5185967" cy="2768600"/>
          </a:xfrm>
          <a:prstGeom prst="rect">
            <a:avLst/>
          </a:prstGeom>
          <a:noFill/>
          <a:ln>
            <a:noFill/>
          </a:ln>
        </p:spPr>
      </p:pic>
      <p:sp>
        <p:nvSpPr>
          <p:cNvPr id="940" name="Google Shape;940;p5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pic>
        <p:nvPicPr>
          <p:cNvPr id="941" name="Google Shape;941;p54"/>
          <p:cNvPicPr preferRelativeResize="0"/>
          <p:nvPr/>
        </p:nvPicPr>
        <p:blipFill rotWithShape="1">
          <a:blip r:embed="rId4">
            <a:alphaModFix/>
          </a:blip>
          <a:srcRect t="11529" b="33516"/>
          <a:stretch/>
        </p:blipFill>
        <p:spPr>
          <a:xfrm>
            <a:off x="1567667" y="593367"/>
            <a:ext cx="10461500" cy="4311667"/>
          </a:xfrm>
          <a:prstGeom prst="rect">
            <a:avLst/>
          </a:prstGeom>
          <a:noFill/>
          <a:ln>
            <a:noFill/>
          </a:ln>
        </p:spPr>
      </p:pic>
      <p:sp>
        <p:nvSpPr>
          <p:cNvPr id="942" name="Google Shape;942;p54"/>
          <p:cNvSpPr txBox="1"/>
          <p:nvPr/>
        </p:nvSpPr>
        <p:spPr>
          <a:xfrm>
            <a:off x="415600" y="3653667"/>
            <a:ext cx="4085600" cy="1354176"/>
          </a:xfrm>
          <a:prstGeom prst="rect">
            <a:avLst/>
          </a:prstGeom>
          <a:noFill/>
          <a:ln>
            <a:noFill/>
          </a:ln>
        </p:spPr>
        <p:txBody>
          <a:bodyPr spcFirstLastPara="1" wrap="square" lIns="121900" tIns="121900" rIns="121900" bIns="121900" anchor="t" anchorCtr="0">
            <a:spAutoFit/>
          </a:bodyPr>
          <a:lstStyle/>
          <a:p>
            <a:pPr marL="609585" indent="-414856" defTabSz="1219170">
              <a:buClr>
                <a:srgbClr val="FFFFFF"/>
              </a:buClr>
              <a:buSzPts val="1300"/>
              <a:buFont typeface="Roboto"/>
              <a:buChar char="●"/>
            </a:pPr>
            <a:r>
              <a:rPr lang="en" sz="2400" b="1" kern="0">
                <a:solidFill>
                  <a:srgbClr val="FFFFFF"/>
                </a:solidFill>
                <a:latin typeface="Roboto"/>
                <a:ea typeface="Roboto"/>
                <a:cs typeface="Roboto"/>
                <a:sym typeface="Roboto"/>
              </a:rPr>
              <a:t>grease the gears of the “hollywood” model</a:t>
            </a:r>
            <a:endParaRPr sz="1733" b="1" kern="0">
              <a:solidFill>
                <a:srgbClr val="FFFFFF"/>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55"/>
          <p:cNvPicPr preferRelativeResize="0"/>
          <p:nvPr/>
        </p:nvPicPr>
        <p:blipFill rotWithShape="1">
          <a:blip r:embed="rId3">
            <a:alphaModFix/>
          </a:blip>
          <a:srcRect l="2369" t="6291" r="2843" b="4716"/>
          <a:stretch/>
        </p:blipFill>
        <p:spPr>
          <a:xfrm>
            <a:off x="6590434" y="3543300"/>
            <a:ext cx="5185967" cy="2768600"/>
          </a:xfrm>
          <a:prstGeom prst="rect">
            <a:avLst/>
          </a:prstGeom>
          <a:noFill/>
          <a:ln>
            <a:noFill/>
          </a:ln>
        </p:spPr>
      </p:pic>
      <p:sp>
        <p:nvSpPr>
          <p:cNvPr id="948" name="Google Shape;948;p5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pic>
        <p:nvPicPr>
          <p:cNvPr id="949" name="Google Shape;949;p55"/>
          <p:cNvPicPr preferRelativeResize="0"/>
          <p:nvPr/>
        </p:nvPicPr>
        <p:blipFill rotWithShape="1">
          <a:blip r:embed="rId4">
            <a:alphaModFix/>
          </a:blip>
          <a:srcRect t="11529" b="33516"/>
          <a:stretch/>
        </p:blipFill>
        <p:spPr>
          <a:xfrm>
            <a:off x="1567667" y="593367"/>
            <a:ext cx="10461500" cy="4311667"/>
          </a:xfrm>
          <a:prstGeom prst="rect">
            <a:avLst/>
          </a:prstGeom>
          <a:noFill/>
          <a:ln>
            <a:noFill/>
          </a:ln>
        </p:spPr>
      </p:pic>
      <p:sp>
        <p:nvSpPr>
          <p:cNvPr id="950" name="Google Shape;950;p55"/>
          <p:cNvSpPr txBox="1"/>
          <p:nvPr/>
        </p:nvSpPr>
        <p:spPr>
          <a:xfrm>
            <a:off x="415600" y="3653667"/>
            <a:ext cx="4085600" cy="1354176"/>
          </a:xfrm>
          <a:prstGeom prst="rect">
            <a:avLst/>
          </a:prstGeom>
          <a:noFill/>
          <a:ln>
            <a:noFill/>
          </a:ln>
        </p:spPr>
        <p:txBody>
          <a:bodyPr spcFirstLastPara="1" wrap="square" lIns="121900" tIns="121900" rIns="121900" bIns="121900" anchor="t" anchorCtr="0">
            <a:spAutoFit/>
          </a:bodyPr>
          <a:lstStyle/>
          <a:p>
            <a:pPr marL="609585" indent="-414856" defTabSz="1219170">
              <a:buClr>
                <a:srgbClr val="FFFFFF"/>
              </a:buClr>
              <a:buSzPts val="1300"/>
              <a:buFont typeface="Roboto"/>
              <a:buChar char="●"/>
            </a:pPr>
            <a:r>
              <a:rPr lang="en" sz="2400" b="1" kern="0">
                <a:solidFill>
                  <a:srgbClr val="FFFFFF"/>
                </a:solidFill>
                <a:latin typeface="Roboto"/>
                <a:ea typeface="Roboto"/>
                <a:cs typeface="Roboto"/>
                <a:sym typeface="Roboto"/>
              </a:rPr>
              <a:t>grease the gears of the “hollywood” model</a:t>
            </a:r>
            <a:endParaRPr sz="1733" b="1" kern="0">
              <a:solidFill>
                <a:srgbClr val="FFFFFF"/>
              </a:solidFill>
              <a:latin typeface="Roboto"/>
              <a:ea typeface="Roboto"/>
              <a:cs typeface="Roboto"/>
              <a:sym typeface="Roboto"/>
            </a:endParaRPr>
          </a:p>
        </p:txBody>
      </p:sp>
      <p:sp>
        <p:nvSpPr>
          <p:cNvPr id="951" name="Google Shape;951;p55"/>
          <p:cNvSpPr txBox="1"/>
          <p:nvPr/>
        </p:nvSpPr>
        <p:spPr>
          <a:xfrm>
            <a:off x="5094533" y="4905034"/>
            <a:ext cx="4085600" cy="1354176"/>
          </a:xfrm>
          <a:prstGeom prst="rect">
            <a:avLst/>
          </a:prstGeom>
          <a:noFill/>
          <a:ln>
            <a:noFill/>
          </a:ln>
        </p:spPr>
        <p:txBody>
          <a:bodyPr spcFirstLastPara="1" wrap="square" lIns="121900" tIns="121900" rIns="121900" bIns="121900" anchor="t" anchorCtr="0">
            <a:spAutoFit/>
          </a:bodyPr>
          <a:lstStyle/>
          <a:p>
            <a:pPr marL="609585" indent="-414856" defTabSz="1219170">
              <a:buClr>
                <a:srgbClr val="FFFFFF"/>
              </a:buClr>
              <a:buSzPts val="1300"/>
              <a:buFont typeface="Roboto"/>
              <a:buChar char="●"/>
            </a:pPr>
            <a:r>
              <a:rPr lang="en" sz="2400" kern="0">
                <a:solidFill>
                  <a:srgbClr val="FFFFFF"/>
                </a:solidFill>
                <a:latin typeface="Roboto"/>
                <a:ea typeface="Roboto"/>
                <a:cs typeface="Roboto"/>
                <a:sym typeface="Roboto"/>
              </a:rPr>
              <a:t>&gt; 50 collaborators, across 11 audit teams, 8 of which are active</a:t>
            </a:r>
            <a:endParaRPr sz="1733" kern="0">
              <a:solidFill>
                <a:srgbClr val="FFFFFF"/>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956" name="Google Shape;956;p56"/>
          <p:cNvPicPr preferRelativeResize="0"/>
          <p:nvPr/>
        </p:nvPicPr>
        <p:blipFill rotWithShape="1">
          <a:blip r:embed="rId3">
            <a:alphaModFix/>
          </a:blip>
          <a:srcRect l="2369" t="6291" r="2843" b="4716"/>
          <a:stretch/>
        </p:blipFill>
        <p:spPr>
          <a:xfrm>
            <a:off x="6590434" y="3543300"/>
            <a:ext cx="5185967" cy="2768600"/>
          </a:xfrm>
          <a:prstGeom prst="rect">
            <a:avLst/>
          </a:prstGeom>
          <a:noFill/>
          <a:ln>
            <a:noFill/>
          </a:ln>
        </p:spPr>
      </p:pic>
      <p:sp>
        <p:nvSpPr>
          <p:cNvPr id="957" name="Google Shape;957;p5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pic>
        <p:nvPicPr>
          <p:cNvPr id="958" name="Google Shape;958;p56"/>
          <p:cNvPicPr preferRelativeResize="0"/>
          <p:nvPr/>
        </p:nvPicPr>
        <p:blipFill rotWithShape="1">
          <a:blip r:embed="rId4">
            <a:alphaModFix/>
          </a:blip>
          <a:srcRect t="11529" b="33516"/>
          <a:stretch/>
        </p:blipFill>
        <p:spPr>
          <a:xfrm>
            <a:off x="1567667" y="593367"/>
            <a:ext cx="10461500" cy="4311667"/>
          </a:xfrm>
          <a:prstGeom prst="rect">
            <a:avLst/>
          </a:prstGeom>
          <a:noFill/>
          <a:ln>
            <a:noFill/>
          </a:ln>
        </p:spPr>
      </p:pic>
      <p:sp>
        <p:nvSpPr>
          <p:cNvPr id="959" name="Google Shape;959;p56"/>
          <p:cNvSpPr txBox="1"/>
          <p:nvPr/>
        </p:nvSpPr>
        <p:spPr>
          <a:xfrm>
            <a:off x="415600" y="3653667"/>
            <a:ext cx="5000000" cy="2462172"/>
          </a:xfrm>
          <a:prstGeom prst="rect">
            <a:avLst/>
          </a:prstGeom>
          <a:noFill/>
          <a:ln>
            <a:noFill/>
          </a:ln>
        </p:spPr>
        <p:txBody>
          <a:bodyPr spcFirstLastPara="1" wrap="square" lIns="121900" tIns="121900" rIns="121900" bIns="121900" anchor="t" anchorCtr="0">
            <a:spAutoFit/>
          </a:bodyPr>
          <a:lstStyle/>
          <a:p>
            <a:pPr marL="609585" indent="-414856" defTabSz="1219170">
              <a:buClr>
                <a:srgbClr val="FFFFFF"/>
              </a:buClr>
              <a:buSzPts val="1300"/>
              <a:buFont typeface="Roboto"/>
              <a:buChar char="●"/>
            </a:pPr>
            <a:r>
              <a:rPr lang="en" sz="2400" b="1" kern="0">
                <a:solidFill>
                  <a:srgbClr val="FFFFFF"/>
                </a:solidFill>
                <a:latin typeface="Roboto"/>
                <a:ea typeface="Roboto"/>
                <a:cs typeface="Roboto"/>
                <a:sym typeface="Roboto"/>
              </a:rPr>
              <a:t>grease the gears of the “hollywood” model</a:t>
            </a:r>
            <a:endParaRPr sz="2400" b="1" kern="0">
              <a:solidFill>
                <a:srgbClr val="FFFFFF"/>
              </a:solidFill>
              <a:latin typeface="Roboto"/>
              <a:ea typeface="Roboto"/>
              <a:cs typeface="Roboto"/>
              <a:sym typeface="Roboto"/>
            </a:endParaRPr>
          </a:p>
          <a:p>
            <a:pPr marL="1219170" lvl="1" indent="-457189" defTabSz="1219170">
              <a:buClr>
                <a:srgbClr val="FFFFFF"/>
              </a:buClr>
              <a:buSzPts val="1800"/>
              <a:buFont typeface="Roboto"/>
              <a:buChar char="○"/>
            </a:pPr>
            <a:r>
              <a:rPr lang="en" sz="2400" kern="0">
                <a:solidFill>
                  <a:srgbClr val="FFFFFF"/>
                </a:solidFill>
                <a:latin typeface="Roboto"/>
                <a:ea typeface="Roboto"/>
                <a:cs typeface="Roboto"/>
                <a:sym typeface="Roboto"/>
              </a:rPr>
              <a:t>expand collaboration with AIMS</a:t>
            </a:r>
            <a:endParaRPr sz="2400" kern="0">
              <a:solidFill>
                <a:srgbClr val="FFFFFF"/>
              </a:solidFill>
              <a:latin typeface="Roboto"/>
              <a:ea typeface="Roboto"/>
              <a:cs typeface="Roboto"/>
              <a:sym typeface="Roboto"/>
            </a:endParaRPr>
          </a:p>
          <a:p>
            <a:pPr marL="1219170" lvl="1" indent="-457189" defTabSz="1219170">
              <a:buClr>
                <a:srgbClr val="FFFFFF"/>
              </a:buClr>
              <a:buSzPts val="1800"/>
              <a:buFont typeface="Roboto"/>
              <a:buChar char="○"/>
            </a:pPr>
            <a:r>
              <a:rPr lang="en" sz="2400" kern="0">
                <a:solidFill>
                  <a:srgbClr val="FFFFFF"/>
                </a:solidFill>
                <a:latin typeface="Roboto"/>
                <a:ea typeface="Roboto"/>
                <a:cs typeface="Roboto"/>
                <a:sym typeface="Roboto"/>
              </a:rPr>
              <a:t>swift, short-term funding avenue for audit teams</a:t>
            </a:r>
            <a:endParaRPr sz="2400" kern="0">
              <a:solidFill>
                <a:srgbClr val="FFFFFF"/>
              </a:solidFill>
              <a:latin typeface="Roboto"/>
              <a:ea typeface="Roboto"/>
              <a:cs typeface="Roboto"/>
              <a:sym typeface="Roboto"/>
            </a:endParaRPr>
          </a:p>
        </p:txBody>
      </p:sp>
      <p:sp>
        <p:nvSpPr>
          <p:cNvPr id="960" name="Google Shape;960;p56"/>
          <p:cNvSpPr txBox="1"/>
          <p:nvPr/>
        </p:nvSpPr>
        <p:spPr>
          <a:xfrm>
            <a:off x="5094533" y="4905034"/>
            <a:ext cx="4085600" cy="1354176"/>
          </a:xfrm>
          <a:prstGeom prst="rect">
            <a:avLst/>
          </a:prstGeom>
          <a:noFill/>
          <a:ln>
            <a:noFill/>
          </a:ln>
        </p:spPr>
        <p:txBody>
          <a:bodyPr spcFirstLastPara="1" wrap="square" lIns="121900" tIns="121900" rIns="121900" bIns="121900" anchor="t" anchorCtr="0">
            <a:spAutoFit/>
          </a:bodyPr>
          <a:lstStyle/>
          <a:p>
            <a:pPr marL="609585" indent="-414856" defTabSz="1219170">
              <a:buClr>
                <a:srgbClr val="FFFFFF"/>
              </a:buClr>
              <a:buSzPts val="1300"/>
              <a:buFont typeface="Roboto"/>
              <a:buChar char="●"/>
            </a:pPr>
            <a:r>
              <a:rPr lang="en" sz="2400" kern="0">
                <a:solidFill>
                  <a:srgbClr val="FFFFFF"/>
                </a:solidFill>
                <a:latin typeface="Roboto"/>
                <a:ea typeface="Roboto"/>
                <a:cs typeface="Roboto"/>
                <a:sym typeface="Roboto"/>
              </a:rPr>
              <a:t>&gt; 50 collaborators, across 11 audit teams, 8 of which are active</a:t>
            </a:r>
            <a:endParaRPr sz="1733" kern="0">
              <a:solidFill>
                <a:srgbClr val="FFFFFF"/>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5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sp>
        <p:nvSpPr>
          <p:cNvPr id="966" name="Google Shape;966;p5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“SLA”s: adbullah will take over new responsibilities</a:t>
            </a:r>
            <a:endParaRPr/>
          </a:p>
          <a:p>
            <a:pPr lvl="1"/>
            <a:r>
              <a:rPr lang="en"/>
              <a:t>continue and professionalize audit team support (communication bottlenecks, expanded office hours)</a:t>
            </a:r>
            <a:endParaRPr/>
          </a:p>
          <a:p>
            <a:pPr lvl="1"/>
            <a:r>
              <a:rPr lang="en"/>
              <a:t>share release schedules</a:t>
            </a:r>
            <a:endParaRPr/>
          </a:p>
          <a:p>
            <a:pPr lvl="2"/>
            <a:r>
              <a:rPr lang="en"/>
              <a:t>hand in feature requests in-time</a:t>
            </a:r>
            <a:endParaRPr/>
          </a:p>
          <a:p>
            <a:pPr lvl="2"/>
            <a:r>
              <a:rPr lang="en"/>
              <a:t>“no deployment before christmas”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5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sp>
        <p:nvSpPr>
          <p:cNvPr id="972" name="Google Shape;972;p5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institutionalize</a:t>
            </a:r>
            <a:endParaRPr/>
          </a:p>
          <a:p>
            <a:pPr lvl="1"/>
            <a:r>
              <a:rPr lang="en"/>
              <a:t>what are our usps?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5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sp>
        <p:nvSpPr>
          <p:cNvPr id="978" name="Google Shape;978;p5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institutionalize</a:t>
            </a:r>
            <a:endParaRPr/>
          </a:p>
          <a:p>
            <a:pPr lvl="1"/>
            <a:r>
              <a:rPr lang="en"/>
              <a:t>what are our usps?</a:t>
            </a:r>
            <a:endParaRPr/>
          </a:p>
        </p:txBody>
      </p:sp>
      <p:sp>
        <p:nvSpPr>
          <p:cNvPr id="979" name="Google Shape;979;p59"/>
          <p:cNvSpPr txBox="1"/>
          <p:nvPr/>
        </p:nvSpPr>
        <p:spPr>
          <a:xfrm>
            <a:off x="6315667" y="717300"/>
            <a:ext cx="5354000" cy="123106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600" kern="0">
                <a:solidFill>
                  <a:srgbClr val="FFFFFF"/>
                </a:solidFill>
                <a:latin typeface="Roboto"/>
                <a:ea typeface="Roboto"/>
                <a:cs typeface="Roboto"/>
                <a:sym typeface="Roboto"/>
              </a:rPr>
              <a:t>snorkel (labelling), monai, activeloop (data storage and versioning), dvc (data versioning), anthropic (safe ml systems), kaggle (benchmark), latticeflow (safe ml systems), clearbox (safe ml systems), …</a:t>
            </a:r>
            <a:endParaRPr sz="1600" kern="0">
              <a:solidFill>
                <a:srgbClr val="FFFFFF"/>
              </a:solidFill>
              <a:latin typeface="Roboto"/>
              <a:ea typeface="Roboto"/>
              <a:cs typeface="Roboto"/>
              <a:sym typeface="Roboto"/>
            </a:endParaRPr>
          </a:p>
        </p:txBody>
      </p:sp>
      <p:sp>
        <p:nvSpPr>
          <p:cNvPr id="980" name="Google Shape;980;p59"/>
          <p:cNvSpPr/>
          <p:nvPr/>
        </p:nvSpPr>
        <p:spPr>
          <a:xfrm>
            <a:off x="3338968" y="1358934"/>
            <a:ext cx="2776833" cy="494367"/>
          </a:xfrm>
          <a:custGeom>
            <a:avLst/>
            <a:gdLst/>
            <a:ahLst/>
            <a:cxnLst/>
            <a:rect l="l" t="t" r="r" b="b"/>
            <a:pathLst>
              <a:path w="83305" h="14831" extrusionOk="0">
                <a:moveTo>
                  <a:pt x="0" y="14831"/>
                </a:moveTo>
                <a:cubicBezTo>
                  <a:pt x="10447" y="14831"/>
                  <a:pt x="20800" y="12724"/>
                  <a:pt x="31239" y="12306"/>
                </a:cubicBezTo>
                <a:cubicBezTo>
                  <a:pt x="38701" y="12007"/>
                  <a:pt x="46462" y="14357"/>
                  <a:pt x="53643" y="12306"/>
                </a:cubicBezTo>
                <a:cubicBezTo>
                  <a:pt x="63936" y="9366"/>
                  <a:pt x="72601" y="0"/>
                  <a:pt x="83305" y="0"/>
                </a:cubicBezTo>
              </a:path>
            </a:pathLst>
          </a:custGeom>
          <a:noFill/>
          <a:ln w="28575" cap="flat" cmpd="sng">
            <a:solidFill>
              <a:schemeClr val="lt1"/>
            </a:solidFill>
            <a:prstDash val="dash"/>
            <a:round/>
            <a:headEnd type="none" w="med" len="med"/>
            <a:tailEnd type="none" w="med" len="med"/>
          </a:ln>
        </p:spPr>
      </p:sp>
      <p:sp>
        <p:nvSpPr>
          <p:cNvPr id="981" name="Google Shape;981;p59"/>
          <p:cNvSpPr/>
          <p:nvPr/>
        </p:nvSpPr>
        <p:spPr>
          <a:xfrm>
            <a:off x="5955929" y="495587"/>
            <a:ext cx="5728100" cy="1670800"/>
          </a:xfrm>
          <a:custGeom>
            <a:avLst/>
            <a:gdLst/>
            <a:ahLst/>
            <a:cxnLst/>
            <a:rect l="l" t="t" r="r" b="b"/>
            <a:pathLst>
              <a:path w="171843" h="50124" extrusionOk="0">
                <a:moveTo>
                  <a:pt x="8267" y="6020"/>
                </a:moveTo>
                <a:cubicBezTo>
                  <a:pt x="2068" y="9464"/>
                  <a:pt x="-1547" y="19172"/>
                  <a:pt x="694" y="25900"/>
                </a:cubicBezTo>
                <a:cubicBezTo>
                  <a:pt x="4397" y="37017"/>
                  <a:pt x="15917" y="46961"/>
                  <a:pt x="27516" y="48620"/>
                </a:cubicBezTo>
                <a:cubicBezTo>
                  <a:pt x="56585" y="52778"/>
                  <a:pt x="86235" y="47093"/>
                  <a:pt x="115555" y="45464"/>
                </a:cubicBezTo>
                <a:cubicBezTo>
                  <a:pt x="128243" y="44759"/>
                  <a:pt x="141478" y="45388"/>
                  <a:pt x="153421" y="41046"/>
                </a:cubicBezTo>
                <a:cubicBezTo>
                  <a:pt x="157830" y="39443"/>
                  <a:pt x="159382" y="33749"/>
                  <a:pt x="162888" y="30633"/>
                </a:cubicBezTo>
                <a:cubicBezTo>
                  <a:pt x="166617" y="27319"/>
                  <a:pt x="169830" y="23060"/>
                  <a:pt x="171408" y="18327"/>
                </a:cubicBezTo>
                <a:cubicBezTo>
                  <a:pt x="174043" y="10423"/>
                  <a:pt x="162350" y="1095"/>
                  <a:pt x="154053" y="340"/>
                </a:cubicBezTo>
                <a:cubicBezTo>
                  <a:pt x="141566" y="-797"/>
                  <a:pt x="129013" y="1715"/>
                  <a:pt x="116502" y="2549"/>
                </a:cubicBezTo>
                <a:cubicBezTo>
                  <a:pt x="79964" y="4986"/>
                  <a:pt x="43309" y="5704"/>
                  <a:pt x="6690" y="5704"/>
                </a:cubicBezTo>
              </a:path>
            </a:pathLst>
          </a:custGeom>
          <a:noFill/>
          <a:ln w="28575" cap="flat" cmpd="sng">
            <a:solidFill>
              <a:schemeClr val="lt1"/>
            </a:solidFill>
            <a:prstDash val="dash"/>
            <a:round/>
            <a:headEnd type="none" w="med" len="med"/>
            <a:tailEnd type="none" w="med" len="med"/>
          </a:ln>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6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e. vision and next steps</a:t>
            </a:r>
            <a:endParaRPr/>
          </a:p>
        </p:txBody>
      </p:sp>
      <p:sp>
        <p:nvSpPr>
          <p:cNvPr id="987" name="Google Shape;987;p6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institutionalize</a:t>
            </a:r>
            <a:endParaRPr/>
          </a:p>
          <a:p>
            <a:pPr lvl="1"/>
            <a:r>
              <a:rPr lang="en"/>
              <a:t>what are our usps?</a:t>
            </a:r>
            <a:endParaRPr/>
          </a:p>
          <a:p>
            <a:pPr lvl="2"/>
            <a:r>
              <a:rPr lang="en"/>
              <a:t>consensus-driven, semi-democratic</a:t>
            </a:r>
            <a:endParaRPr/>
          </a:p>
          <a:p>
            <a:pPr lvl="2"/>
            <a:r>
              <a:rPr lang="en"/>
              <a:t>embedded in institutional landscape, trust and maintenance capacity -&gt; needed</a:t>
            </a:r>
            <a:endParaRPr/>
          </a:p>
          <a:p>
            <a:pPr lvl="2"/>
            <a:r>
              <a:rPr lang="en"/>
              <a:t>strong integration between institutional requirements and technical implementation</a:t>
            </a:r>
            <a:endParaRPr/>
          </a:p>
          <a:p>
            <a:pPr lvl="1"/>
            <a:r>
              <a:rPr lang="en"/>
              <a:t>core/back office team: maintenance and coordination</a:t>
            </a:r>
            <a:endParaRPr/>
          </a:p>
          <a:p>
            <a:pPr lvl="1"/>
            <a:r>
              <a:rPr lang="en"/>
              <a:t>cloud infra</a:t>
            </a:r>
            <a:endParaRPr/>
          </a:p>
          <a:p>
            <a:pPr lvl="1"/>
            <a:r>
              <a:rPr lang="en"/>
              <a:t>flexible hollywood model for audit projects, potentially with compute budget</a:t>
            </a:r>
            <a:endParaRPr/>
          </a:p>
        </p:txBody>
      </p:sp>
      <p:sp>
        <p:nvSpPr>
          <p:cNvPr id="988" name="Google Shape;988;p60"/>
          <p:cNvSpPr txBox="1"/>
          <p:nvPr/>
        </p:nvSpPr>
        <p:spPr>
          <a:xfrm>
            <a:off x="6315667" y="717300"/>
            <a:ext cx="5354000" cy="123106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600" kern="0">
                <a:solidFill>
                  <a:srgbClr val="FFFFFF"/>
                </a:solidFill>
                <a:latin typeface="Roboto"/>
                <a:ea typeface="Roboto"/>
                <a:cs typeface="Roboto"/>
                <a:sym typeface="Roboto"/>
              </a:rPr>
              <a:t>snorkel (labelling), monai, activeloop (data storage and versioning), dvc (data versioning), anthropic (safe ml systems), kaggle (benchmark), latticeflow (safe ml systems), clearbox (safe ml systems), …</a:t>
            </a:r>
            <a:endParaRPr sz="1600" kern="0">
              <a:solidFill>
                <a:srgbClr val="FFFFFF"/>
              </a:solidFill>
              <a:latin typeface="Roboto"/>
              <a:ea typeface="Roboto"/>
              <a:cs typeface="Roboto"/>
              <a:sym typeface="Roboto"/>
            </a:endParaRPr>
          </a:p>
        </p:txBody>
      </p:sp>
      <p:sp>
        <p:nvSpPr>
          <p:cNvPr id="989" name="Google Shape;989;p60"/>
          <p:cNvSpPr/>
          <p:nvPr/>
        </p:nvSpPr>
        <p:spPr>
          <a:xfrm>
            <a:off x="3338968" y="1358934"/>
            <a:ext cx="2776833" cy="494367"/>
          </a:xfrm>
          <a:custGeom>
            <a:avLst/>
            <a:gdLst/>
            <a:ahLst/>
            <a:cxnLst/>
            <a:rect l="l" t="t" r="r" b="b"/>
            <a:pathLst>
              <a:path w="83305" h="14831" extrusionOk="0">
                <a:moveTo>
                  <a:pt x="0" y="14831"/>
                </a:moveTo>
                <a:cubicBezTo>
                  <a:pt x="10447" y="14831"/>
                  <a:pt x="20800" y="12724"/>
                  <a:pt x="31239" y="12306"/>
                </a:cubicBezTo>
                <a:cubicBezTo>
                  <a:pt x="38701" y="12007"/>
                  <a:pt x="46462" y="14357"/>
                  <a:pt x="53643" y="12306"/>
                </a:cubicBezTo>
                <a:cubicBezTo>
                  <a:pt x="63936" y="9366"/>
                  <a:pt x="72601" y="0"/>
                  <a:pt x="83305" y="0"/>
                </a:cubicBezTo>
              </a:path>
            </a:pathLst>
          </a:custGeom>
          <a:noFill/>
          <a:ln w="28575" cap="flat" cmpd="sng">
            <a:solidFill>
              <a:schemeClr val="lt1"/>
            </a:solidFill>
            <a:prstDash val="dash"/>
            <a:round/>
            <a:headEnd type="none" w="med" len="med"/>
            <a:tailEnd type="none" w="med" len="med"/>
          </a:ln>
        </p:spPr>
      </p:sp>
      <p:sp>
        <p:nvSpPr>
          <p:cNvPr id="990" name="Google Shape;990;p60"/>
          <p:cNvSpPr/>
          <p:nvPr/>
        </p:nvSpPr>
        <p:spPr>
          <a:xfrm>
            <a:off x="5955929" y="495587"/>
            <a:ext cx="5728100" cy="1670800"/>
          </a:xfrm>
          <a:custGeom>
            <a:avLst/>
            <a:gdLst/>
            <a:ahLst/>
            <a:cxnLst/>
            <a:rect l="l" t="t" r="r" b="b"/>
            <a:pathLst>
              <a:path w="171843" h="50124" extrusionOk="0">
                <a:moveTo>
                  <a:pt x="8267" y="6020"/>
                </a:moveTo>
                <a:cubicBezTo>
                  <a:pt x="2068" y="9464"/>
                  <a:pt x="-1547" y="19172"/>
                  <a:pt x="694" y="25900"/>
                </a:cubicBezTo>
                <a:cubicBezTo>
                  <a:pt x="4397" y="37017"/>
                  <a:pt x="15917" y="46961"/>
                  <a:pt x="27516" y="48620"/>
                </a:cubicBezTo>
                <a:cubicBezTo>
                  <a:pt x="56585" y="52778"/>
                  <a:pt x="86235" y="47093"/>
                  <a:pt x="115555" y="45464"/>
                </a:cubicBezTo>
                <a:cubicBezTo>
                  <a:pt x="128243" y="44759"/>
                  <a:pt x="141478" y="45388"/>
                  <a:pt x="153421" y="41046"/>
                </a:cubicBezTo>
                <a:cubicBezTo>
                  <a:pt x="157830" y="39443"/>
                  <a:pt x="159382" y="33749"/>
                  <a:pt x="162888" y="30633"/>
                </a:cubicBezTo>
                <a:cubicBezTo>
                  <a:pt x="166617" y="27319"/>
                  <a:pt x="169830" y="23060"/>
                  <a:pt x="171408" y="18327"/>
                </a:cubicBezTo>
                <a:cubicBezTo>
                  <a:pt x="174043" y="10423"/>
                  <a:pt x="162350" y="1095"/>
                  <a:pt x="154053" y="340"/>
                </a:cubicBezTo>
                <a:cubicBezTo>
                  <a:pt x="141566" y="-797"/>
                  <a:pt x="129013" y="1715"/>
                  <a:pt x="116502" y="2549"/>
                </a:cubicBezTo>
                <a:cubicBezTo>
                  <a:pt x="79964" y="4986"/>
                  <a:pt x="43309" y="5704"/>
                  <a:pt x="6690" y="5704"/>
                </a:cubicBezTo>
              </a:path>
            </a:pathLst>
          </a:custGeom>
          <a:noFill/>
          <a:ln w="28575" cap="flat" cmpd="sng">
            <a:solidFill>
              <a:schemeClr val="lt1"/>
            </a:solidFill>
            <a:prstDash val="dash"/>
            <a:round/>
            <a:headEnd type="none" w="med" len="med"/>
            <a:tailEnd type="none" w="med" len="med"/>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1: of clowns and interfaces</a:t>
            </a:r>
            <a:endParaRPr/>
          </a:p>
          <a:p>
            <a:endParaRPr/>
          </a:p>
        </p:txBody>
      </p:sp>
      <p:pic>
        <p:nvPicPr>
          <p:cNvPr id="77" name="Google Shape;77;p16"/>
          <p:cNvPicPr preferRelativeResize="0"/>
          <p:nvPr/>
        </p:nvPicPr>
        <p:blipFill>
          <a:blip r:embed="rId3">
            <a:alphaModFix/>
          </a:blip>
          <a:stretch>
            <a:fillRect/>
          </a:stretch>
        </p:blipFill>
        <p:spPr>
          <a:xfrm>
            <a:off x="8402802" y="2625265"/>
            <a:ext cx="3249965" cy="2111432"/>
          </a:xfrm>
          <a:prstGeom prst="rect">
            <a:avLst/>
          </a:prstGeom>
          <a:noFill/>
          <a:ln>
            <a:noFill/>
          </a:ln>
        </p:spPr>
      </p:pic>
      <p:sp>
        <p:nvSpPr>
          <p:cNvPr id="78" name="Google Shape;78;p16"/>
          <p:cNvSpPr txBox="1"/>
          <p:nvPr/>
        </p:nvSpPr>
        <p:spPr>
          <a:xfrm>
            <a:off x="8735133"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ML engineer</a:t>
            </a:r>
            <a:endParaRPr sz="3067" kern="0">
              <a:solidFill>
                <a:srgbClr val="FFFFFF"/>
              </a:solidFill>
              <a:latin typeface="Roboto"/>
              <a:ea typeface="Roboto"/>
              <a:cs typeface="Roboto"/>
              <a:sym typeface="Roboto"/>
            </a:endParaRPr>
          </a:p>
        </p:txBody>
      </p:sp>
      <p:sp>
        <p:nvSpPr>
          <p:cNvPr id="79" name="Google Shape;79;p16"/>
          <p:cNvSpPr txBox="1"/>
          <p:nvPr/>
        </p:nvSpPr>
        <p:spPr>
          <a:xfrm>
            <a:off x="4960712"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clinician</a:t>
            </a:r>
            <a:endParaRPr sz="3067" kern="0">
              <a:solidFill>
                <a:srgbClr val="FFFFFF"/>
              </a:solidFill>
              <a:latin typeface="Roboto"/>
              <a:ea typeface="Roboto"/>
              <a:cs typeface="Roboto"/>
              <a:sym typeface="Roboto"/>
            </a:endParaRPr>
          </a:p>
        </p:txBody>
      </p:sp>
      <p:pic>
        <p:nvPicPr>
          <p:cNvPr id="80" name="Google Shape;80;p16"/>
          <p:cNvPicPr preferRelativeResize="0"/>
          <p:nvPr/>
        </p:nvPicPr>
        <p:blipFill>
          <a:blip r:embed="rId3">
            <a:alphaModFix/>
          </a:blip>
          <a:stretch>
            <a:fillRect/>
          </a:stretch>
        </p:blipFill>
        <p:spPr>
          <a:xfrm>
            <a:off x="415605" y="1910264"/>
            <a:ext cx="6378561" cy="4144033"/>
          </a:xfrm>
          <a:prstGeom prst="rect">
            <a:avLst/>
          </a:prstGeom>
          <a:noFill/>
          <a:ln>
            <a:noFill/>
          </a:ln>
        </p:spPr>
      </p:pic>
      <p:sp>
        <p:nvSpPr>
          <p:cNvPr id="81" name="Google Shape;81;p16"/>
          <p:cNvSpPr/>
          <p:nvPr/>
        </p:nvSpPr>
        <p:spPr>
          <a:xfrm>
            <a:off x="630733" y="3321133"/>
            <a:ext cx="1537600" cy="17352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467" kern="0">
                <a:solidFill>
                  <a:srgbClr val="FFFFFF"/>
                </a:solidFill>
                <a:latin typeface="Arial"/>
                <a:cs typeface="Arial"/>
                <a:sym typeface="Arial"/>
              </a:rPr>
              <a:t>RCTs</a:t>
            </a:r>
            <a:endParaRPr sz="3467" kern="0">
              <a:solidFill>
                <a:srgbClr val="FFFFFF"/>
              </a:solidFill>
              <a:latin typeface="Arial"/>
              <a:cs typeface="Arial"/>
              <a:sym typeface="Arial"/>
            </a:endParaRPr>
          </a:p>
        </p:txBody>
      </p:sp>
      <p:sp>
        <p:nvSpPr>
          <p:cNvPr id="82" name="Google Shape;82;p16"/>
          <p:cNvSpPr/>
          <p:nvPr/>
        </p:nvSpPr>
        <p:spPr>
          <a:xfrm>
            <a:off x="4745733" y="4483233"/>
            <a:ext cx="1537600" cy="3448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sp>
        <p:nvSpPr>
          <p:cNvPr id="83" name="Google Shape;83;p16"/>
          <p:cNvSpPr/>
          <p:nvPr/>
        </p:nvSpPr>
        <p:spPr>
          <a:xfrm rot="-5400000">
            <a:off x="3943400" y="3917533"/>
            <a:ext cx="1537600" cy="3448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6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f. closing remarks and discussions (ctd)</a:t>
            </a:r>
            <a:endParaRPr/>
          </a:p>
        </p:txBody>
      </p:sp>
      <p:sp>
        <p:nvSpPr>
          <p:cNvPr id="996" name="Google Shape;996;p6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85000" lnSpcReduction="10000"/>
          </a:bodyPr>
          <a:lstStyle/>
          <a:p>
            <a:pPr marL="0" indent="0">
              <a:buNone/>
            </a:pPr>
            <a:r>
              <a:rPr lang="en" sz="1867"/>
              <a:t>needs of tg audit teams</a:t>
            </a:r>
            <a:br>
              <a:rPr lang="en" sz="1867"/>
            </a:br>
            <a:r>
              <a:rPr lang="en" sz="1867"/>
              <a:t>plenary meetings:</a:t>
            </a:r>
            <a:br>
              <a:rPr lang="en" sz="1867"/>
            </a:br>
            <a:r>
              <a:rPr lang="en" sz="1867"/>
              <a:t>trial audits, iteration 2, materials: </a:t>
            </a:r>
            <a:endParaRPr sz="1867"/>
          </a:p>
          <a:p>
            <a:pPr marL="0" indent="0">
              <a:spcBef>
                <a:spcPts val="1600"/>
              </a:spcBef>
              <a:buClr>
                <a:schemeClr val="dk1"/>
              </a:buClr>
              <a:buSzPct val="78571"/>
              <a:buNone/>
            </a:pPr>
            <a:r>
              <a:rPr lang="en" sz="1867"/>
              <a:t>1. How to configure an audit challenge for specific sub-topics?</a:t>
            </a:r>
            <a:endParaRPr sz="1867"/>
          </a:p>
          <a:p>
            <a:pPr marL="0" indent="0">
              <a:spcBef>
                <a:spcPts val="1600"/>
              </a:spcBef>
              <a:buClr>
                <a:schemeClr val="dk1"/>
              </a:buClr>
              <a:buSzPct val="78571"/>
              <a:buNone/>
            </a:pPr>
            <a:r>
              <a:rPr lang="en" sz="1867"/>
              <a:t>2. How to add new questions to the checklist ? ( future consideration- A masterlist from, with the help of a GUI the custom list of questions can be configured) . Currently customization is possible but we have to manually set the concerned parameter as 'true' or 'false' ib the challenge-configuration file</a:t>
            </a:r>
            <a:endParaRPr sz="1867"/>
          </a:p>
          <a:p>
            <a:pPr marL="0" indent="0">
              <a:spcBef>
                <a:spcPts val="1600"/>
              </a:spcBef>
              <a:buClr>
                <a:schemeClr val="dk1"/>
              </a:buClr>
              <a:buSzPct val="78571"/>
              <a:buNone/>
            </a:pPr>
            <a:r>
              <a:rPr lang="en" sz="1867"/>
              <a:t>3.How to source undisclosed Test Data Set ? Can we create a TG classified data bank for undisclosed test datasets?</a:t>
            </a:r>
            <a:endParaRPr sz="1867"/>
          </a:p>
          <a:p>
            <a:pPr marL="0" indent="0">
              <a:spcBef>
                <a:spcPts val="1600"/>
              </a:spcBef>
              <a:buClr>
                <a:schemeClr val="dk1"/>
              </a:buClr>
              <a:buSzPct val="78571"/>
              <a:buNone/>
            </a:pPr>
            <a:r>
              <a:rPr lang="en" sz="1867"/>
              <a:t>6.How can the audit framework be reconfigured to address the requirements of NON-ML based AI - systems ?e.g. expert systems as in TG-Symptoms use case</a:t>
            </a:r>
            <a:endParaRPr sz="1867"/>
          </a:p>
          <a:p>
            <a:pPr marL="0" indent="0">
              <a:spcBef>
                <a:spcPts val="1600"/>
              </a:spcBef>
              <a:spcAft>
                <a:spcPts val="1600"/>
              </a:spcAft>
              <a:buNone/>
            </a:pPr>
            <a:r>
              <a:rPr lang="en" sz="1867"/>
              <a:t>7.How to provide FG-AI4H authorized template support for ethical clearance and data sharing agreement with third party data donors? e.g. data agreement between TG-Dental with Corumbra school of health.</a:t>
            </a:r>
            <a:endParaRPr sz="1867"/>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6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f. closing remarks and discussions (ctd)</a:t>
            </a:r>
            <a:endParaRPr/>
          </a:p>
        </p:txBody>
      </p:sp>
      <p:sp>
        <p:nvSpPr>
          <p:cNvPr id="1002" name="Google Shape;1002;p6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70000" lnSpcReduction="20000"/>
          </a:bodyPr>
          <a:lstStyle/>
          <a:p>
            <a:pPr marL="0" indent="0">
              <a:buNone/>
            </a:pPr>
            <a:r>
              <a:rPr lang="en" sz="1867"/>
              <a:t>needs of tg audit teams</a:t>
            </a:r>
            <a:endParaRPr sz="1867"/>
          </a:p>
          <a:p>
            <a:pPr marL="0" indent="0">
              <a:spcBef>
                <a:spcPts val="1600"/>
              </a:spcBef>
              <a:buNone/>
            </a:pPr>
            <a:r>
              <a:rPr lang="en" sz="1867"/>
              <a:t>8. How can we devise an exclusive test plan and procedure within the larger audit framework specifically for risk / failure mode assessment and to generate a risk assessment report?</a:t>
            </a:r>
            <a:endParaRPr sz="1867"/>
          </a:p>
          <a:p>
            <a:pPr marL="0" indent="0">
              <a:spcBef>
                <a:spcPts val="1600"/>
              </a:spcBef>
              <a:buNone/>
            </a:pPr>
            <a:r>
              <a:rPr lang="en" sz="1867"/>
              <a:t>9.How to support teams in audit conduct planning. (Teams have their own time constraints and a uniform timeline would not be feasible across the teams) .How to improve team communication. e.g how can we help  teams schedule meetings ( e.g. a meeting scheduler utility).</a:t>
            </a:r>
            <a:endParaRPr sz="1867"/>
          </a:p>
          <a:p>
            <a:pPr marL="0" indent="0">
              <a:spcBef>
                <a:spcPts val="1600"/>
              </a:spcBef>
              <a:buNone/>
            </a:pPr>
            <a:r>
              <a:rPr lang="en" sz="1867"/>
              <a:t>10.How to provide technical support to teams who want to implement python functions for performance evaluation metrics computation? e.g. python implementations are available in public domain and we may have to organize a reference library for them so that they can easily find information</a:t>
            </a:r>
            <a:endParaRPr sz="1867"/>
          </a:p>
          <a:p>
            <a:pPr marL="0" indent="0">
              <a:spcBef>
                <a:spcPts val="1600"/>
              </a:spcBef>
              <a:buNone/>
            </a:pPr>
            <a:r>
              <a:rPr lang="en" sz="1867"/>
              <a:t>11. How to semi-automate some of the audit process steps in iteration-3 of trial audits?</a:t>
            </a:r>
            <a:endParaRPr sz="1867"/>
          </a:p>
          <a:p>
            <a:pPr marL="0" indent="0">
              <a:spcBef>
                <a:spcPts val="1600"/>
              </a:spcBef>
              <a:buNone/>
            </a:pPr>
            <a:r>
              <a:rPr lang="en" sz="1867"/>
              <a:t>12. How to support teams with audit report publication template customization tips/ support ( depends on the target publication journal rules)</a:t>
            </a:r>
            <a:endParaRPr sz="1867"/>
          </a:p>
          <a:p>
            <a:pPr marL="0" indent="0">
              <a:spcBef>
                <a:spcPts val="1600"/>
              </a:spcBef>
              <a:buNone/>
            </a:pPr>
            <a:r>
              <a:rPr lang="en" sz="1867"/>
              <a:t>13. How can audit deliverables be integrated as TDD updates. ( e.g. benchmark framework version update)</a:t>
            </a:r>
            <a:endParaRPr sz="1867"/>
          </a:p>
          <a:p>
            <a:pPr marL="0" indent="0">
              <a:spcBef>
                <a:spcPts val="1600"/>
              </a:spcBef>
              <a:buNone/>
            </a:pPr>
            <a:r>
              <a:rPr lang="en" sz="1867"/>
              <a:t>14. How to facilitate regulatory checklist manager support for TG use case developers</a:t>
            </a:r>
            <a:endParaRPr sz="1867"/>
          </a:p>
          <a:p>
            <a:pPr marL="0" indent="0">
              <a:spcBef>
                <a:spcPts val="1600"/>
              </a:spcBef>
              <a:spcAft>
                <a:spcPts val="1600"/>
              </a:spcAft>
              <a:buNone/>
            </a:pPr>
            <a:r>
              <a:rPr lang="en" sz="1867"/>
              <a:t>15. How to facilitate dockerized model based challenge submission mode</a:t>
            </a:r>
            <a:endParaRPr sz="1867"/>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6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g. appendices</a:t>
            </a:r>
            <a:endParaRPr/>
          </a:p>
        </p:txBody>
      </p:sp>
      <p:sp>
        <p:nvSpPr>
          <p:cNvPr id="1008" name="Google Shape;1008;p6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
              <a:t>numbers and costs: see aws</a:t>
            </a:r>
            <a:endParaRPr/>
          </a:p>
          <a:p>
            <a:r>
              <a:rPr lang="en"/>
              <a:t>projected costs: what it would allow us todo</a:t>
            </a:r>
            <a:endParaRPr/>
          </a:p>
          <a:p>
            <a:pPr lvl="1"/>
            <a:r>
              <a:rPr lang="en"/>
              <a:t>TODO: use standardized symbols (people, infra)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1: of clowns and interfaces</a:t>
            </a:r>
            <a:endParaRPr/>
          </a:p>
          <a:p>
            <a:endParaRPr/>
          </a:p>
        </p:txBody>
      </p:sp>
      <p:pic>
        <p:nvPicPr>
          <p:cNvPr id="89" name="Google Shape;89;p17"/>
          <p:cNvPicPr preferRelativeResize="0"/>
          <p:nvPr/>
        </p:nvPicPr>
        <p:blipFill>
          <a:blip r:embed="rId3">
            <a:alphaModFix/>
          </a:blip>
          <a:stretch>
            <a:fillRect/>
          </a:stretch>
        </p:blipFill>
        <p:spPr>
          <a:xfrm>
            <a:off x="8402802" y="2625265"/>
            <a:ext cx="3249965" cy="2111432"/>
          </a:xfrm>
          <a:prstGeom prst="rect">
            <a:avLst/>
          </a:prstGeom>
          <a:noFill/>
          <a:ln>
            <a:noFill/>
          </a:ln>
        </p:spPr>
      </p:pic>
      <p:sp>
        <p:nvSpPr>
          <p:cNvPr id="90" name="Google Shape;90;p17"/>
          <p:cNvSpPr txBox="1"/>
          <p:nvPr/>
        </p:nvSpPr>
        <p:spPr>
          <a:xfrm>
            <a:off x="8735133"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ML engineer</a:t>
            </a:r>
            <a:endParaRPr sz="3067" kern="0">
              <a:solidFill>
                <a:srgbClr val="FFFFFF"/>
              </a:solidFill>
              <a:latin typeface="Roboto"/>
              <a:ea typeface="Roboto"/>
              <a:cs typeface="Roboto"/>
              <a:sym typeface="Roboto"/>
            </a:endParaRPr>
          </a:p>
        </p:txBody>
      </p:sp>
      <p:sp>
        <p:nvSpPr>
          <p:cNvPr id="91" name="Google Shape;91;p17"/>
          <p:cNvSpPr txBox="1"/>
          <p:nvPr/>
        </p:nvSpPr>
        <p:spPr>
          <a:xfrm>
            <a:off x="4960712"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clinician</a:t>
            </a:r>
            <a:endParaRPr sz="3067" kern="0">
              <a:solidFill>
                <a:srgbClr val="FFFFFF"/>
              </a:solidFill>
              <a:latin typeface="Roboto"/>
              <a:ea typeface="Roboto"/>
              <a:cs typeface="Roboto"/>
              <a:sym typeface="Roboto"/>
            </a:endParaRPr>
          </a:p>
        </p:txBody>
      </p:sp>
      <p:grpSp>
        <p:nvGrpSpPr>
          <p:cNvPr id="92" name="Google Shape;92;p17"/>
          <p:cNvGrpSpPr/>
          <p:nvPr/>
        </p:nvGrpSpPr>
        <p:grpSpPr>
          <a:xfrm>
            <a:off x="4471062" y="2625290"/>
            <a:ext cx="3249877" cy="2111385"/>
            <a:chOff x="311703" y="1432697"/>
            <a:chExt cx="4783921" cy="3108025"/>
          </a:xfrm>
        </p:grpSpPr>
        <p:pic>
          <p:nvPicPr>
            <p:cNvPr id="93" name="Google Shape;93;p17"/>
            <p:cNvPicPr preferRelativeResize="0"/>
            <p:nvPr/>
          </p:nvPicPr>
          <p:blipFill>
            <a:blip r:embed="rId3">
              <a:alphaModFix/>
            </a:blip>
            <a:stretch>
              <a:fillRect/>
            </a:stretch>
          </p:blipFill>
          <p:spPr>
            <a:xfrm>
              <a:off x="311703" y="1432697"/>
              <a:ext cx="4783921" cy="3108025"/>
            </a:xfrm>
            <a:prstGeom prst="rect">
              <a:avLst/>
            </a:prstGeom>
            <a:noFill/>
            <a:ln>
              <a:noFill/>
            </a:ln>
          </p:spPr>
        </p:pic>
        <p:sp>
          <p:nvSpPr>
            <p:cNvPr id="94" name="Google Shape;94;p17"/>
            <p:cNvSpPr/>
            <p:nvPr/>
          </p:nvSpPr>
          <p:spPr>
            <a:xfrm>
              <a:off x="473050" y="2490850"/>
              <a:ext cx="1153200" cy="13014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3467" kern="0">
                  <a:solidFill>
                    <a:srgbClr val="000000"/>
                  </a:solidFill>
                  <a:latin typeface="Arial"/>
                  <a:cs typeface="Arial"/>
                  <a:sym typeface="Arial"/>
                </a:rPr>
                <a:t>RCTs</a:t>
              </a:r>
              <a:endParaRPr sz="3467" kern="0">
                <a:solidFill>
                  <a:srgbClr val="000000"/>
                </a:solidFill>
                <a:latin typeface="Arial"/>
                <a:cs typeface="Arial"/>
                <a:sym typeface="Arial"/>
              </a:endParaRPr>
            </a:p>
          </p:txBody>
        </p:sp>
        <p:sp>
          <p:nvSpPr>
            <p:cNvPr id="95" name="Google Shape;95;p17"/>
            <p:cNvSpPr/>
            <p:nvPr/>
          </p:nvSpPr>
          <p:spPr>
            <a:xfrm>
              <a:off x="3559300" y="3362425"/>
              <a:ext cx="1153200" cy="2586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sp>
          <p:nvSpPr>
            <p:cNvPr id="96" name="Google Shape;96;p17"/>
            <p:cNvSpPr/>
            <p:nvPr/>
          </p:nvSpPr>
          <p:spPr>
            <a:xfrm rot="-5400000">
              <a:off x="2957550" y="2938150"/>
              <a:ext cx="1153200" cy="2586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grpSp>
      <p:pic>
        <p:nvPicPr>
          <p:cNvPr id="97" name="Google Shape;97;p17"/>
          <p:cNvPicPr preferRelativeResize="0"/>
          <p:nvPr/>
        </p:nvPicPr>
        <p:blipFill>
          <a:blip r:embed="rId3">
            <a:alphaModFix/>
          </a:blip>
          <a:stretch>
            <a:fillRect/>
          </a:stretch>
        </p:blipFill>
        <p:spPr>
          <a:xfrm>
            <a:off x="283972" y="2372197"/>
            <a:ext cx="6378561" cy="4144033"/>
          </a:xfrm>
          <a:prstGeom prst="rect">
            <a:avLst/>
          </a:prstGeom>
          <a:noFill/>
          <a:ln>
            <a:noFill/>
          </a:ln>
        </p:spPr>
      </p:pic>
      <p:sp>
        <p:nvSpPr>
          <p:cNvPr id="98" name="Google Shape;98;p17"/>
          <p:cNvSpPr/>
          <p:nvPr/>
        </p:nvSpPr>
        <p:spPr>
          <a:xfrm>
            <a:off x="499100" y="3783067"/>
            <a:ext cx="1537600" cy="17352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267" kern="0">
                <a:solidFill>
                  <a:srgbClr val="FFFFFF"/>
                </a:solidFill>
                <a:latin typeface="Arial"/>
                <a:cs typeface="Arial"/>
                <a:sym typeface="Arial"/>
              </a:rPr>
              <a:t>82304</a:t>
            </a:r>
            <a:endParaRPr sz="2267" kern="0">
              <a:solidFill>
                <a:srgbClr val="FFFFFF"/>
              </a:solidFill>
              <a:latin typeface="Arial"/>
              <a:cs typeface="Arial"/>
              <a:sym typeface="Arial"/>
            </a:endParaRPr>
          </a:p>
        </p:txBody>
      </p:sp>
      <p:sp>
        <p:nvSpPr>
          <p:cNvPr id="99" name="Google Shape;99;p17"/>
          <p:cNvSpPr/>
          <p:nvPr/>
        </p:nvSpPr>
        <p:spPr>
          <a:xfrm>
            <a:off x="4614100" y="4945167"/>
            <a:ext cx="1537600" cy="3448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82304</a:t>
            </a:r>
            <a:endParaRPr sz="1733" kern="0">
              <a:solidFill>
                <a:srgbClr val="FFFFFF"/>
              </a:solidFill>
              <a:latin typeface="Arial"/>
              <a:cs typeface="Arial"/>
              <a:sym typeface="Arial"/>
            </a:endParaRPr>
          </a:p>
        </p:txBody>
      </p:sp>
      <p:sp>
        <p:nvSpPr>
          <p:cNvPr id="100" name="Google Shape;100;p17"/>
          <p:cNvSpPr/>
          <p:nvPr/>
        </p:nvSpPr>
        <p:spPr>
          <a:xfrm rot="-5400000">
            <a:off x="3811767" y="4379467"/>
            <a:ext cx="1537600" cy="344800"/>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buSzPts val="1100"/>
            </a:pPr>
            <a:r>
              <a:rPr lang="en" sz="1733" kern="0">
                <a:solidFill>
                  <a:srgbClr val="FFFFFF"/>
                </a:solidFill>
                <a:latin typeface="Arial"/>
                <a:cs typeface="Arial"/>
                <a:sym typeface="Arial"/>
              </a:rPr>
              <a:t>82304</a:t>
            </a:r>
            <a:endParaRPr sz="1733" kern="0">
              <a:solidFill>
                <a:srgbClr val="FFFFFF"/>
              </a:solidFill>
              <a:latin typeface="Arial"/>
              <a:cs typeface="Arial"/>
              <a:sym typeface="Arial"/>
            </a:endParaRPr>
          </a:p>
          <a:p>
            <a:pPr algn="ctr" defTabSz="1219170">
              <a:buClr>
                <a:srgbClr val="000000"/>
              </a:buClr>
            </a:pPr>
            <a:endParaRPr sz="1733" kern="0">
              <a:solidFill>
                <a:srgbClr val="FFFFFF"/>
              </a:solidFill>
              <a:latin typeface="Arial"/>
              <a:cs typeface="Arial"/>
              <a:sym typeface="Arial"/>
            </a:endParaRPr>
          </a:p>
        </p:txBody>
      </p:sp>
      <p:sp>
        <p:nvSpPr>
          <p:cNvPr id="101" name="Google Shape;101;p17"/>
          <p:cNvSpPr txBox="1"/>
          <p:nvPr/>
        </p:nvSpPr>
        <p:spPr>
          <a:xfrm>
            <a:off x="1207619" y="1255367"/>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regulatory</a:t>
            </a:r>
            <a:endParaRPr sz="3067" kern="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1: of clowns and interfaces</a:t>
            </a:r>
            <a:endParaRPr/>
          </a:p>
          <a:p>
            <a:endParaRPr/>
          </a:p>
        </p:txBody>
      </p:sp>
      <p:pic>
        <p:nvPicPr>
          <p:cNvPr id="107" name="Google Shape;107;p18"/>
          <p:cNvPicPr preferRelativeResize="0"/>
          <p:nvPr/>
        </p:nvPicPr>
        <p:blipFill>
          <a:blip r:embed="rId3">
            <a:alphaModFix/>
          </a:blip>
          <a:stretch>
            <a:fillRect/>
          </a:stretch>
        </p:blipFill>
        <p:spPr>
          <a:xfrm>
            <a:off x="8402802" y="2625265"/>
            <a:ext cx="3249965" cy="2111432"/>
          </a:xfrm>
          <a:prstGeom prst="rect">
            <a:avLst/>
          </a:prstGeom>
          <a:noFill/>
          <a:ln>
            <a:noFill/>
          </a:ln>
        </p:spPr>
      </p:pic>
      <p:sp>
        <p:nvSpPr>
          <p:cNvPr id="108" name="Google Shape;108;p18"/>
          <p:cNvSpPr txBox="1"/>
          <p:nvPr/>
        </p:nvSpPr>
        <p:spPr>
          <a:xfrm>
            <a:off x="8735133"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ML engineer*</a:t>
            </a:r>
            <a:endParaRPr sz="3067" kern="0">
              <a:solidFill>
                <a:srgbClr val="FFFFFF"/>
              </a:solidFill>
              <a:latin typeface="Roboto"/>
              <a:ea typeface="Roboto"/>
              <a:cs typeface="Roboto"/>
              <a:sym typeface="Roboto"/>
            </a:endParaRPr>
          </a:p>
        </p:txBody>
      </p:sp>
      <p:sp>
        <p:nvSpPr>
          <p:cNvPr id="109" name="Google Shape;109;p18"/>
          <p:cNvSpPr txBox="1"/>
          <p:nvPr/>
        </p:nvSpPr>
        <p:spPr>
          <a:xfrm>
            <a:off x="4960712"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clinician*</a:t>
            </a:r>
            <a:endParaRPr sz="3067" kern="0">
              <a:solidFill>
                <a:srgbClr val="FFFFFF"/>
              </a:solidFill>
              <a:latin typeface="Roboto"/>
              <a:ea typeface="Roboto"/>
              <a:cs typeface="Roboto"/>
              <a:sym typeface="Roboto"/>
            </a:endParaRPr>
          </a:p>
        </p:txBody>
      </p:sp>
      <p:pic>
        <p:nvPicPr>
          <p:cNvPr id="110" name="Google Shape;110;p18"/>
          <p:cNvPicPr preferRelativeResize="0"/>
          <p:nvPr/>
        </p:nvPicPr>
        <p:blipFill>
          <a:blip r:embed="rId3">
            <a:alphaModFix/>
          </a:blip>
          <a:stretch>
            <a:fillRect/>
          </a:stretch>
        </p:blipFill>
        <p:spPr>
          <a:xfrm>
            <a:off x="4471062" y="2625290"/>
            <a:ext cx="3249877" cy="2111385"/>
          </a:xfrm>
          <a:prstGeom prst="rect">
            <a:avLst/>
          </a:prstGeom>
          <a:noFill/>
          <a:ln>
            <a:noFill/>
          </a:ln>
        </p:spPr>
      </p:pic>
      <p:sp>
        <p:nvSpPr>
          <p:cNvPr id="111" name="Google Shape;111;p18"/>
          <p:cNvSpPr/>
          <p:nvPr/>
        </p:nvSpPr>
        <p:spPr>
          <a:xfrm>
            <a:off x="4580671" y="3344129"/>
            <a:ext cx="783407" cy="884084"/>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467" kern="0">
                <a:solidFill>
                  <a:srgbClr val="FFFFFF"/>
                </a:solidFill>
                <a:latin typeface="Arial"/>
                <a:cs typeface="Arial"/>
                <a:sym typeface="Arial"/>
              </a:rPr>
              <a:t>RCTs</a:t>
            </a:r>
            <a:endParaRPr sz="3467" kern="0">
              <a:solidFill>
                <a:srgbClr val="FFFFFF"/>
              </a:solidFill>
              <a:latin typeface="Arial"/>
              <a:cs typeface="Arial"/>
              <a:sym typeface="Arial"/>
            </a:endParaRPr>
          </a:p>
        </p:txBody>
      </p:sp>
      <p:sp>
        <p:nvSpPr>
          <p:cNvPr id="112" name="Google Shape;112;p18"/>
          <p:cNvSpPr/>
          <p:nvPr/>
        </p:nvSpPr>
        <p:spPr>
          <a:xfrm>
            <a:off x="6677263" y="3936219"/>
            <a:ext cx="783407" cy="175676"/>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sp>
        <p:nvSpPr>
          <p:cNvPr id="113" name="Google Shape;113;p18"/>
          <p:cNvSpPr/>
          <p:nvPr/>
        </p:nvSpPr>
        <p:spPr>
          <a:xfrm rot="-5400000">
            <a:off x="6268475" y="3647995"/>
            <a:ext cx="783407" cy="175676"/>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pic>
        <p:nvPicPr>
          <p:cNvPr id="114" name="Google Shape;114;p18"/>
          <p:cNvPicPr preferRelativeResize="0"/>
          <p:nvPr/>
        </p:nvPicPr>
        <p:blipFill>
          <a:blip r:embed="rId3">
            <a:alphaModFix/>
          </a:blip>
          <a:stretch>
            <a:fillRect/>
          </a:stretch>
        </p:blipFill>
        <p:spPr>
          <a:xfrm>
            <a:off x="704499" y="2625300"/>
            <a:ext cx="3249868" cy="2111395"/>
          </a:xfrm>
          <a:prstGeom prst="rect">
            <a:avLst/>
          </a:prstGeom>
          <a:noFill/>
          <a:ln>
            <a:noFill/>
          </a:ln>
        </p:spPr>
      </p:pic>
      <p:sp>
        <p:nvSpPr>
          <p:cNvPr id="115" name="Google Shape;115;p18"/>
          <p:cNvSpPr/>
          <p:nvPr/>
        </p:nvSpPr>
        <p:spPr>
          <a:xfrm>
            <a:off x="918580" y="3430348"/>
            <a:ext cx="877355" cy="990105"/>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267" kern="0">
                <a:solidFill>
                  <a:srgbClr val="FFFFFF"/>
                </a:solidFill>
                <a:latin typeface="Arial"/>
                <a:cs typeface="Arial"/>
                <a:sym typeface="Arial"/>
              </a:rPr>
              <a:t>82304</a:t>
            </a:r>
            <a:endParaRPr sz="2267" kern="0">
              <a:solidFill>
                <a:srgbClr val="FFFFFF"/>
              </a:solidFill>
              <a:latin typeface="Arial"/>
              <a:cs typeface="Arial"/>
              <a:sym typeface="Arial"/>
            </a:endParaRPr>
          </a:p>
        </p:txBody>
      </p:sp>
      <p:sp>
        <p:nvSpPr>
          <p:cNvPr id="116" name="Google Shape;116;p18"/>
          <p:cNvSpPr/>
          <p:nvPr/>
        </p:nvSpPr>
        <p:spPr>
          <a:xfrm>
            <a:off x="3266599" y="4093442"/>
            <a:ext cx="877355" cy="196743"/>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82304</a:t>
            </a:r>
            <a:endParaRPr sz="1733" kern="0">
              <a:solidFill>
                <a:srgbClr val="FFFFFF"/>
              </a:solidFill>
              <a:latin typeface="Arial"/>
              <a:cs typeface="Arial"/>
              <a:sym typeface="Arial"/>
            </a:endParaRPr>
          </a:p>
        </p:txBody>
      </p:sp>
      <p:sp>
        <p:nvSpPr>
          <p:cNvPr id="117" name="Google Shape;117;p18"/>
          <p:cNvSpPr/>
          <p:nvPr/>
        </p:nvSpPr>
        <p:spPr>
          <a:xfrm rot="-5400000">
            <a:off x="2808787" y="3770654"/>
            <a:ext cx="877355" cy="196743"/>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82304</a:t>
            </a:r>
            <a:endParaRPr sz="1733" kern="0">
              <a:solidFill>
                <a:srgbClr val="FFFFFF"/>
              </a:solidFill>
              <a:latin typeface="Arial"/>
              <a:cs typeface="Arial"/>
              <a:sym typeface="Arial"/>
            </a:endParaRPr>
          </a:p>
          <a:p>
            <a:pPr algn="ctr" defTabSz="1219170">
              <a:buClr>
                <a:srgbClr val="000000"/>
              </a:buClr>
            </a:pPr>
            <a:endParaRPr sz="1733" kern="0">
              <a:solidFill>
                <a:srgbClr val="FFFFFF"/>
              </a:solidFill>
              <a:latin typeface="Arial"/>
              <a:cs typeface="Arial"/>
              <a:sym typeface="Arial"/>
            </a:endParaRPr>
          </a:p>
        </p:txBody>
      </p:sp>
      <p:sp>
        <p:nvSpPr>
          <p:cNvPr id="118" name="Google Shape;118;p18"/>
          <p:cNvSpPr txBox="1"/>
          <p:nvPr/>
        </p:nvSpPr>
        <p:spPr>
          <a:xfrm>
            <a:off x="1207619" y="1255367"/>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regulatory*</a:t>
            </a:r>
            <a:endParaRPr sz="3067" kern="0">
              <a:solidFill>
                <a:srgbClr val="FFFFFF"/>
              </a:solidFill>
              <a:latin typeface="Roboto"/>
              <a:ea typeface="Roboto"/>
              <a:cs typeface="Roboto"/>
              <a:sym typeface="Roboto"/>
            </a:endParaRPr>
          </a:p>
        </p:txBody>
      </p:sp>
      <p:sp>
        <p:nvSpPr>
          <p:cNvPr id="119" name="Google Shape;119;p18"/>
          <p:cNvSpPr txBox="1"/>
          <p:nvPr/>
        </p:nvSpPr>
        <p:spPr>
          <a:xfrm>
            <a:off x="634609" y="4949134"/>
            <a:ext cx="11018400" cy="119015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b="1" kern="0">
                <a:solidFill>
                  <a:srgbClr val="FFFFFF"/>
                </a:solidFill>
                <a:latin typeface="Roboto"/>
                <a:ea typeface="Roboto"/>
                <a:cs typeface="Roboto"/>
                <a:sym typeface="Roboto"/>
              </a:rPr>
              <a:t>*This is a work of fiction. Any similarity to actual persons, living or dead, or actual events, is purely coincidental (;</a:t>
            </a:r>
            <a:endParaRPr sz="3067" b="1" kern="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1: of clowns and interfaces</a:t>
            </a:r>
            <a:endParaRPr/>
          </a:p>
          <a:p>
            <a:endParaRPr/>
          </a:p>
        </p:txBody>
      </p:sp>
      <p:pic>
        <p:nvPicPr>
          <p:cNvPr id="125" name="Google Shape;125;p19"/>
          <p:cNvPicPr preferRelativeResize="0"/>
          <p:nvPr/>
        </p:nvPicPr>
        <p:blipFill>
          <a:blip r:embed="rId3">
            <a:alphaModFix/>
          </a:blip>
          <a:stretch>
            <a:fillRect/>
          </a:stretch>
        </p:blipFill>
        <p:spPr>
          <a:xfrm>
            <a:off x="8402802" y="2015665"/>
            <a:ext cx="3249965" cy="2111432"/>
          </a:xfrm>
          <a:prstGeom prst="rect">
            <a:avLst/>
          </a:prstGeom>
          <a:noFill/>
          <a:ln>
            <a:noFill/>
          </a:ln>
        </p:spPr>
      </p:pic>
      <p:sp>
        <p:nvSpPr>
          <p:cNvPr id="126" name="Google Shape;126;p19"/>
          <p:cNvSpPr txBox="1"/>
          <p:nvPr/>
        </p:nvSpPr>
        <p:spPr>
          <a:xfrm>
            <a:off x="8735133"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ML engineer</a:t>
            </a:r>
            <a:endParaRPr sz="3067" kern="0">
              <a:solidFill>
                <a:srgbClr val="FFFFFF"/>
              </a:solidFill>
              <a:latin typeface="Roboto"/>
              <a:ea typeface="Roboto"/>
              <a:cs typeface="Roboto"/>
              <a:sym typeface="Roboto"/>
            </a:endParaRPr>
          </a:p>
        </p:txBody>
      </p:sp>
      <p:sp>
        <p:nvSpPr>
          <p:cNvPr id="127" name="Google Shape;127;p19"/>
          <p:cNvSpPr txBox="1"/>
          <p:nvPr/>
        </p:nvSpPr>
        <p:spPr>
          <a:xfrm>
            <a:off x="4960712" y="1273000"/>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clinician</a:t>
            </a:r>
            <a:endParaRPr sz="3067" kern="0">
              <a:solidFill>
                <a:srgbClr val="FFFFFF"/>
              </a:solidFill>
              <a:latin typeface="Roboto"/>
              <a:ea typeface="Roboto"/>
              <a:cs typeface="Roboto"/>
              <a:sym typeface="Roboto"/>
            </a:endParaRPr>
          </a:p>
        </p:txBody>
      </p:sp>
      <p:pic>
        <p:nvPicPr>
          <p:cNvPr id="128" name="Google Shape;128;p19"/>
          <p:cNvPicPr preferRelativeResize="0"/>
          <p:nvPr/>
        </p:nvPicPr>
        <p:blipFill>
          <a:blip r:embed="rId3">
            <a:alphaModFix/>
          </a:blip>
          <a:stretch>
            <a:fillRect/>
          </a:stretch>
        </p:blipFill>
        <p:spPr>
          <a:xfrm>
            <a:off x="4471062" y="2015690"/>
            <a:ext cx="3249877" cy="2111385"/>
          </a:xfrm>
          <a:prstGeom prst="rect">
            <a:avLst/>
          </a:prstGeom>
          <a:noFill/>
          <a:ln>
            <a:noFill/>
          </a:ln>
        </p:spPr>
      </p:pic>
      <p:sp>
        <p:nvSpPr>
          <p:cNvPr id="129" name="Google Shape;129;p19"/>
          <p:cNvSpPr/>
          <p:nvPr/>
        </p:nvSpPr>
        <p:spPr>
          <a:xfrm>
            <a:off x="4580671" y="2734529"/>
            <a:ext cx="783407" cy="884084"/>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467" kern="0">
                <a:solidFill>
                  <a:srgbClr val="FFFFFF"/>
                </a:solidFill>
                <a:latin typeface="Arial"/>
                <a:cs typeface="Arial"/>
                <a:sym typeface="Arial"/>
              </a:rPr>
              <a:t>RCTs</a:t>
            </a:r>
            <a:endParaRPr sz="3467" kern="0">
              <a:solidFill>
                <a:srgbClr val="FFFFFF"/>
              </a:solidFill>
              <a:latin typeface="Arial"/>
              <a:cs typeface="Arial"/>
              <a:sym typeface="Arial"/>
            </a:endParaRPr>
          </a:p>
        </p:txBody>
      </p:sp>
      <p:sp>
        <p:nvSpPr>
          <p:cNvPr id="130" name="Google Shape;130;p19"/>
          <p:cNvSpPr/>
          <p:nvPr/>
        </p:nvSpPr>
        <p:spPr>
          <a:xfrm>
            <a:off x="6677263" y="3326619"/>
            <a:ext cx="783407" cy="175676"/>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sp>
        <p:nvSpPr>
          <p:cNvPr id="131" name="Google Shape;131;p19"/>
          <p:cNvSpPr/>
          <p:nvPr/>
        </p:nvSpPr>
        <p:spPr>
          <a:xfrm rot="-5400000">
            <a:off x="6268475" y="3038395"/>
            <a:ext cx="783407" cy="175676"/>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RCTs</a:t>
            </a:r>
            <a:endParaRPr sz="1733" kern="0">
              <a:solidFill>
                <a:srgbClr val="FFFFFF"/>
              </a:solidFill>
              <a:latin typeface="Arial"/>
              <a:cs typeface="Arial"/>
              <a:sym typeface="Arial"/>
            </a:endParaRPr>
          </a:p>
        </p:txBody>
      </p:sp>
      <p:pic>
        <p:nvPicPr>
          <p:cNvPr id="132" name="Google Shape;132;p19"/>
          <p:cNvPicPr preferRelativeResize="0"/>
          <p:nvPr/>
        </p:nvPicPr>
        <p:blipFill>
          <a:blip r:embed="rId3">
            <a:alphaModFix/>
          </a:blip>
          <a:stretch>
            <a:fillRect/>
          </a:stretch>
        </p:blipFill>
        <p:spPr>
          <a:xfrm>
            <a:off x="704499" y="2015700"/>
            <a:ext cx="3249868" cy="2111395"/>
          </a:xfrm>
          <a:prstGeom prst="rect">
            <a:avLst/>
          </a:prstGeom>
          <a:noFill/>
          <a:ln>
            <a:noFill/>
          </a:ln>
        </p:spPr>
      </p:pic>
      <p:sp>
        <p:nvSpPr>
          <p:cNvPr id="133" name="Google Shape;133;p19"/>
          <p:cNvSpPr/>
          <p:nvPr/>
        </p:nvSpPr>
        <p:spPr>
          <a:xfrm>
            <a:off x="918580" y="2820748"/>
            <a:ext cx="877355" cy="990105"/>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267" kern="0">
                <a:solidFill>
                  <a:srgbClr val="FFFFFF"/>
                </a:solidFill>
                <a:latin typeface="Arial"/>
                <a:cs typeface="Arial"/>
                <a:sym typeface="Arial"/>
              </a:rPr>
              <a:t>82304</a:t>
            </a:r>
            <a:endParaRPr sz="2267" kern="0">
              <a:solidFill>
                <a:srgbClr val="FFFFFF"/>
              </a:solidFill>
              <a:latin typeface="Arial"/>
              <a:cs typeface="Arial"/>
              <a:sym typeface="Arial"/>
            </a:endParaRPr>
          </a:p>
        </p:txBody>
      </p:sp>
      <p:sp>
        <p:nvSpPr>
          <p:cNvPr id="134" name="Google Shape;134;p19"/>
          <p:cNvSpPr/>
          <p:nvPr/>
        </p:nvSpPr>
        <p:spPr>
          <a:xfrm>
            <a:off x="3266599" y="3483842"/>
            <a:ext cx="877355" cy="196743"/>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82304</a:t>
            </a:r>
            <a:endParaRPr sz="1733" kern="0">
              <a:solidFill>
                <a:srgbClr val="FFFFFF"/>
              </a:solidFill>
              <a:latin typeface="Arial"/>
              <a:cs typeface="Arial"/>
              <a:sym typeface="Arial"/>
            </a:endParaRPr>
          </a:p>
        </p:txBody>
      </p:sp>
      <p:sp>
        <p:nvSpPr>
          <p:cNvPr id="135" name="Google Shape;135;p19"/>
          <p:cNvSpPr/>
          <p:nvPr/>
        </p:nvSpPr>
        <p:spPr>
          <a:xfrm rot="-5400000">
            <a:off x="2808787" y="3161054"/>
            <a:ext cx="877355" cy="196743"/>
          </a:xfrm>
          <a:prstGeom prst="roundRect">
            <a:avLst>
              <a:gd name="adj" fmla="val 16667"/>
            </a:avLst>
          </a:prstGeom>
          <a:solidFill>
            <a:schemeClr val="dk1"/>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Arial"/>
                <a:cs typeface="Arial"/>
                <a:sym typeface="Arial"/>
              </a:rPr>
              <a:t>82304</a:t>
            </a:r>
            <a:endParaRPr sz="1733" kern="0">
              <a:solidFill>
                <a:srgbClr val="FFFFFF"/>
              </a:solidFill>
              <a:latin typeface="Arial"/>
              <a:cs typeface="Arial"/>
              <a:sym typeface="Arial"/>
            </a:endParaRPr>
          </a:p>
          <a:p>
            <a:pPr algn="ctr" defTabSz="1219170">
              <a:buClr>
                <a:srgbClr val="000000"/>
              </a:buClr>
            </a:pPr>
            <a:endParaRPr sz="1733" kern="0">
              <a:solidFill>
                <a:srgbClr val="FFFFFF"/>
              </a:solidFill>
              <a:latin typeface="Arial"/>
              <a:cs typeface="Arial"/>
              <a:sym typeface="Arial"/>
            </a:endParaRPr>
          </a:p>
        </p:txBody>
      </p:sp>
      <p:sp>
        <p:nvSpPr>
          <p:cNvPr id="136" name="Google Shape;136;p19"/>
          <p:cNvSpPr txBox="1"/>
          <p:nvPr/>
        </p:nvSpPr>
        <p:spPr>
          <a:xfrm>
            <a:off x="1207619" y="1255367"/>
            <a:ext cx="28160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regulatory</a:t>
            </a:r>
            <a:endParaRPr sz="3067" kern="0">
              <a:solidFill>
                <a:srgbClr val="FFFFFF"/>
              </a:solidFill>
              <a:latin typeface="Roboto"/>
              <a:ea typeface="Roboto"/>
              <a:cs typeface="Roboto"/>
              <a:sym typeface="Roboto"/>
            </a:endParaRPr>
          </a:p>
        </p:txBody>
      </p:sp>
      <p:sp>
        <p:nvSpPr>
          <p:cNvPr id="137" name="Google Shape;137;p19"/>
          <p:cNvSpPr/>
          <p:nvPr/>
        </p:nvSpPr>
        <p:spPr>
          <a:xfrm>
            <a:off x="1772300" y="2027367"/>
            <a:ext cx="1126400" cy="1126400"/>
          </a:xfrm>
          <a:prstGeom prst="ellipse">
            <a:avLst/>
          </a:prstGeom>
          <a:noFill/>
          <a:ln w="3810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38;p19"/>
          <p:cNvSpPr/>
          <p:nvPr/>
        </p:nvSpPr>
        <p:spPr>
          <a:xfrm>
            <a:off x="5445900" y="2027367"/>
            <a:ext cx="1126400" cy="1126400"/>
          </a:xfrm>
          <a:prstGeom prst="ellipse">
            <a:avLst/>
          </a:prstGeom>
          <a:noFill/>
          <a:ln w="3810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39;p19"/>
          <p:cNvSpPr/>
          <p:nvPr/>
        </p:nvSpPr>
        <p:spPr>
          <a:xfrm>
            <a:off x="9363033" y="2027367"/>
            <a:ext cx="1126400" cy="1126400"/>
          </a:xfrm>
          <a:prstGeom prst="ellipse">
            <a:avLst/>
          </a:prstGeom>
          <a:noFill/>
          <a:ln w="38100" cap="flat" cmpd="sng">
            <a:solidFill>
              <a:srgbClr val="0000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140" name="Google Shape;140;p19"/>
          <p:cNvPicPr preferRelativeResize="0"/>
          <p:nvPr/>
        </p:nvPicPr>
        <p:blipFill>
          <a:blip r:embed="rId4">
            <a:alphaModFix/>
          </a:blip>
          <a:stretch>
            <a:fillRect/>
          </a:stretch>
        </p:blipFill>
        <p:spPr>
          <a:xfrm>
            <a:off x="7156163" y="4493899"/>
            <a:ext cx="1501400" cy="2114707"/>
          </a:xfrm>
          <a:prstGeom prst="rect">
            <a:avLst/>
          </a:prstGeom>
          <a:noFill/>
          <a:ln>
            <a:noFill/>
          </a:ln>
        </p:spPr>
      </p:pic>
      <p:cxnSp>
        <p:nvCxnSpPr>
          <p:cNvPr id="141" name="Google Shape;141;p19"/>
          <p:cNvCxnSpPr>
            <a:stCxn id="137" idx="4"/>
            <a:endCxn id="140" idx="0"/>
          </p:cNvCxnSpPr>
          <p:nvPr/>
        </p:nvCxnSpPr>
        <p:spPr>
          <a:xfrm rot="-5400000" flipH="1">
            <a:off x="4451100" y="1038167"/>
            <a:ext cx="1340000" cy="5571200"/>
          </a:xfrm>
          <a:prstGeom prst="curvedConnector3">
            <a:avLst>
              <a:gd name="adj1" fmla="val 50005"/>
            </a:avLst>
          </a:prstGeom>
          <a:noFill/>
          <a:ln w="38100" cap="flat" cmpd="sng">
            <a:solidFill>
              <a:srgbClr val="0000FF"/>
            </a:solidFill>
            <a:prstDash val="solid"/>
            <a:round/>
            <a:headEnd type="none" w="med" len="med"/>
            <a:tailEnd type="triangle" w="med" len="med"/>
          </a:ln>
        </p:spPr>
      </p:cxnSp>
      <p:cxnSp>
        <p:nvCxnSpPr>
          <p:cNvPr id="142" name="Google Shape;142;p19"/>
          <p:cNvCxnSpPr>
            <a:stCxn id="138" idx="4"/>
            <a:endCxn id="140" idx="0"/>
          </p:cNvCxnSpPr>
          <p:nvPr/>
        </p:nvCxnSpPr>
        <p:spPr>
          <a:xfrm rot="-5400000" flipH="1">
            <a:off x="6287900" y="2874967"/>
            <a:ext cx="1340000" cy="1897600"/>
          </a:xfrm>
          <a:prstGeom prst="curvedConnector3">
            <a:avLst>
              <a:gd name="adj1" fmla="val 50005"/>
            </a:avLst>
          </a:prstGeom>
          <a:noFill/>
          <a:ln w="38100" cap="flat" cmpd="sng">
            <a:solidFill>
              <a:srgbClr val="0000FF"/>
            </a:solidFill>
            <a:prstDash val="solid"/>
            <a:round/>
            <a:headEnd type="none" w="med" len="med"/>
            <a:tailEnd type="triangle" w="med" len="med"/>
          </a:ln>
        </p:spPr>
      </p:cxnSp>
      <p:cxnSp>
        <p:nvCxnSpPr>
          <p:cNvPr id="143" name="Google Shape;143;p19"/>
          <p:cNvCxnSpPr>
            <a:stCxn id="139" idx="4"/>
            <a:endCxn id="140" idx="0"/>
          </p:cNvCxnSpPr>
          <p:nvPr/>
        </p:nvCxnSpPr>
        <p:spPr>
          <a:xfrm rot="5400000">
            <a:off x="8246633" y="2814167"/>
            <a:ext cx="1340000" cy="2019200"/>
          </a:xfrm>
          <a:prstGeom prst="curvedConnector3">
            <a:avLst>
              <a:gd name="adj1" fmla="val 50005"/>
            </a:avLst>
          </a:prstGeom>
          <a:noFill/>
          <a:ln w="38100" cap="flat" cmpd="sng">
            <a:solidFill>
              <a:srgbClr val="0000FF"/>
            </a:solidFill>
            <a:prstDash val="solid"/>
            <a:round/>
            <a:headEnd type="none" w="med" len="med"/>
            <a:tailEnd type="triangle" w="med" len="med"/>
          </a:ln>
        </p:spPr>
      </p:cxnSp>
      <p:sp>
        <p:nvSpPr>
          <p:cNvPr id="144" name="Google Shape;144;p19"/>
          <p:cNvSpPr txBox="1"/>
          <p:nvPr/>
        </p:nvSpPr>
        <p:spPr>
          <a:xfrm>
            <a:off x="3980505" y="4868067"/>
            <a:ext cx="3773600" cy="718170"/>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067" kern="0">
                <a:solidFill>
                  <a:srgbClr val="FFFFFF"/>
                </a:solidFill>
                <a:latin typeface="Roboto"/>
                <a:ea typeface="Roboto"/>
                <a:cs typeface="Roboto"/>
                <a:sym typeface="Roboto"/>
              </a:rPr>
              <a:t>report interface</a:t>
            </a:r>
            <a:endParaRPr sz="3067" kern="0">
              <a:solidFill>
                <a:srgbClr val="FFFFFF"/>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a:t>b. motivation 2: laser in the chaos</a:t>
            </a:r>
            <a:endParaRPr/>
          </a:p>
        </p:txBody>
      </p:sp>
    </p:spTree>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4D06B9-E4C2-4A54-801D-6283A71A3DFF}"/>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Office Theme</Template>
  <TotalTime>1776</TotalTime>
  <Words>1527</Words>
  <Application>Microsoft Office PowerPoint</Application>
  <PresentationFormat>Widescreen</PresentationFormat>
  <Paragraphs>287</Paragraphs>
  <Slides>52</Slides>
  <Notes>52</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等线</vt:lpstr>
      <vt:lpstr>Arial</vt:lpstr>
      <vt:lpstr>Calibri</vt:lpstr>
      <vt:lpstr>Calibri Light</vt:lpstr>
      <vt:lpstr>Roboto</vt:lpstr>
      <vt:lpstr>Office 主题​​</vt:lpstr>
      <vt:lpstr>Simple Light</vt:lpstr>
      <vt:lpstr>PowerPoint Presentation</vt:lpstr>
      <vt:lpstr>Algorithm Auditing &amp;  Quality Control</vt:lpstr>
      <vt:lpstr>overview</vt:lpstr>
      <vt:lpstr>b. motivation 1: of clowns and interfaces</vt:lpstr>
      <vt:lpstr>b. motivation 1: of clowns and interfaces </vt:lpstr>
      <vt:lpstr>b. motivation 1: of clowns and interfaces </vt:lpstr>
      <vt:lpstr>b. motivation 1: of clowns and interfaces </vt:lpstr>
      <vt:lpstr>b. motivation 1: of clowns and interfaces </vt:lpstr>
      <vt:lpstr>b. motivation 2: laser in the chaos</vt:lpstr>
      <vt:lpstr>b. motivation 2: laser in the chaos</vt:lpstr>
      <vt:lpstr>b. motivation 2: laser in the chaos</vt:lpstr>
      <vt:lpstr>b. motivation 3: operations and clockworks</vt:lpstr>
      <vt:lpstr>b. motivation 3: operations and clockworks</vt:lpstr>
      <vt:lpstr>b. motivation 3: operations and clockworks</vt:lpstr>
      <vt:lpstr>b. motivation 3: operations and clockworks</vt:lpstr>
      <vt:lpstr>b. motivation 3: operations and clockworks</vt:lpstr>
      <vt:lpstr>b. motivation</vt:lpstr>
      <vt:lpstr>b. motivation</vt:lpstr>
      <vt:lpstr>c. our goals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vt:lpstr>
      <vt:lpstr>d. process - overview</vt:lpstr>
      <vt:lpstr>d. process - overview</vt:lpstr>
      <vt:lpstr>e. vision and next steps</vt:lpstr>
      <vt:lpstr>e. vision and next steps</vt:lpstr>
      <vt:lpstr>e. vision and next steps</vt:lpstr>
      <vt:lpstr>e. vision and next steps</vt:lpstr>
      <vt:lpstr>e. vision and next steps</vt:lpstr>
      <vt:lpstr>e. vision and next steps</vt:lpstr>
      <vt:lpstr>e. vision and next steps</vt:lpstr>
      <vt:lpstr>e. vision and next steps</vt:lpstr>
      <vt:lpstr>e. vision and next steps</vt:lpstr>
      <vt:lpstr>e. vision and next steps</vt:lpstr>
      <vt:lpstr>f. closing remarks and discussions (ctd)</vt:lpstr>
      <vt:lpstr>f. closing remarks and discussions (ctd)</vt:lpstr>
      <vt:lpstr>g. appendices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DEL7.3 update - Presentation</dc:title>
  <dc:creator>Campos, Simao</dc:creator>
  <cp:lastModifiedBy>Dabiri, Ayda</cp:lastModifiedBy>
  <cp:revision>72</cp:revision>
  <cp:lastPrinted>2019-04-04T08:49:31Z</cp:lastPrinted>
  <dcterms:created xsi:type="dcterms:W3CDTF">2019-03-31T15:53:06Z</dcterms:created>
  <dcterms:modified xsi:type="dcterms:W3CDTF">2022-02-16T09:46:55Z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