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notesMasterIdLst>
    <p:notesMasterId r:id="rId13"/>
  </p:notesMasterIdLst>
  <p:sldIdLst>
    <p:sldId id="256" r:id="rId6"/>
    <p:sldId id="258" r:id="rId7"/>
    <p:sldId id="263" r:id="rId8"/>
    <p:sldId id="269" r:id="rId9"/>
    <p:sldId id="275" r:id="rId10"/>
    <p:sldId id="265" r:id="rId11"/>
    <p:sldId id="272" r:id="rId12"/>
  </p:sldIdLst>
  <p:sldSz cx="12192000" cy="6858000"/>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FDCC18-1CF6-425E-BCBD-87338DE16C1E}" v="6" dt="2022-02-11T15:18:28.3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2029" autoAdjust="0"/>
  </p:normalViewPr>
  <p:slideViewPr>
    <p:cSldViewPr snapToGrid="0">
      <p:cViewPr varScale="1">
        <p:scale>
          <a:sx n="68" d="100"/>
          <a:sy n="68" d="100"/>
        </p:scale>
        <p:origin x="653" y="6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mpos, Simao" userId="a1bf0726-548b-4db8-a746-2e19b5e24da4" providerId="ADAL" clId="{62C6CFDA-DA37-43FE-BD99-6C0A14F0B21F}"/>
  </pc:docChgLst>
  <pc:docChgLst>
    <pc:chgData name="Ayda Dabiri" userId="b37f3988-c176-4be8-807a-107e80ddceeb" providerId="ADAL" clId="{CEFDCC18-1CF6-425E-BCBD-87338DE16C1E}"/>
    <pc:docChg chg="custSel delSld modSld">
      <pc:chgData name="Ayda Dabiri" userId="b37f3988-c176-4be8-807a-107e80ddceeb" providerId="ADAL" clId="{CEFDCC18-1CF6-425E-BCBD-87338DE16C1E}" dt="2022-02-11T15:18:35.313" v="29" actId="47"/>
      <pc:docMkLst>
        <pc:docMk/>
      </pc:docMkLst>
      <pc:sldChg chg="modSp">
        <pc:chgData name="Ayda Dabiri" userId="b37f3988-c176-4be8-807a-107e80ddceeb" providerId="ADAL" clId="{CEFDCC18-1CF6-425E-BCBD-87338DE16C1E}" dt="2022-02-11T15:18:20.221" v="26" actId="14734"/>
        <pc:sldMkLst>
          <pc:docMk/>
          <pc:sldMk cId="2383934936" sldId="256"/>
        </pc:sldMkLst>
        <pc:spChg chg="mod">
          <ac:chgData name="Ayda Dabiri" userId="b37f3988-c176-4be8-807a-107e80ddceeb" providerId="ADAL" clId="{CEFDCC18-1CF6-425E-BCBD-87338DE16C1E}" dt="2022-02-11T15:17:11.222" v="7" actId="20577"/>
          <ac:spMkLst>
            <pc:docMk/>
            <pc:sldMk cId="2383934936" sldId="256"/>
            <ac:spMk id="9" creationId="{8C7CA0D1-8B49-4675-8A5E-57C7F64475C1}"/>
          </ac:spMkLst>
        </pc:spChg>
        <pc:graphicFrameChg chg="mod modGraphic">
          <ac:chgData name="Ayda Dabiri" userId="b37f3988-c176-4be8-807a-107e80ddceeb" providerId="ADAL" clId="{CEFDCC18-1CF6-425E-BCBD-87338DE16C1E}" dt="2022-02-11T15:18:20.221" v="26" actId="14734"/>
          <ac:graphicFrameMkLst>
            <pc:docMk/>
            <pc:sldMk cId="2383934936" sldId="256"/>
            <ac:graphicFrameMk id="14" creationId="{F23ADA95-2EB2-45F5-AA21-8B52FA9A9E11}"/>
          </ac:graphicFrameMkLst>
        </pc:graphicFrameChg>
      </pc:sldChg>
      <pc:sldChg chg="del">
        <pc:chgData name="Ayda Dabiri" userId="b37f3988-c176-4be8-807a-107e80ddceeb" providerId="ADAL" clId="{CEFDCC18-1CF6-425E-BCBD-87338DE16C1E}" dt="2022-02-11T15:18:26.737" v="28"/>
        <pc:sldMkLst>
          <pc:docMk/>
          <pc:sldMk cId="2079465413" sldId="257"/>
        </pc:sldMkLst>
      </pc:sldChg>
      <pc:sldChg chg="del">
        <pc:chgData name="Ayda Dabiri" userId="b37f3988-c176-4be8-807a-107e80ddceeb" providerId="ADAL" clId="{CEFDCC18-1CF6-425E-BCBD-87338DE16C1E}" dt="2022-02-11T15:18:35.313" v="29" actId="47"/>
        <pc:sldMkLst>
          <pc:docMk/>
          <pc:sldMk cId="2442816154" sldId="257"/>
        </pc:sldMkLst>
      </pc:sldChg>
      <pc:sldChg chg="del">
        <pc:chgData name="Ayda Dabiri" userId="b37f3988-c176-4be8-807a-107e80ddceeb" providerId="ADAL" clId="{CEFDCC18-1CF6-425E-BCBD-87338DE16C1E}" dt="2022-02-11T15:18:26.737" v="28"/>
        <pc:sldMkLst>
          <pc:docMk/>
          <pc:sldMk cId="3050804588" sldId="258"/>
        </pc:sldMkLst>
      </pc:sldChg>
      <pc:sldChg chg="del">
        <pc:chgData name="Ayda Dabiri" userId="b37f3988-c176-4be8-807a-107e80ddceeb" providerId="ADAL" clId="{CEFDCC18-1CF6-425E-BCBD-87338DE16C1E}" dt="2022-02-11T15:18:26.737" v="28"/>
        <pc:sldMkLst>
          <pc:docMk/>
          <pc:sldMk cId="1311126388" sldId="263"/>
        </pc:sldMkLst>
      </pc:sldChg>
      <pc:sldChg chg="del">
        <pc:chgData name="Ayda Dabiri" userId="b37f3988-c176-4be8-807a-107e80ddceeb" providerId="ADAL" clId="{CEFDCC18-1CF6-425E-BCBD-87338DE16C1E}" dt="2022-02-11T15:18:26.737" v="28"/>
        <pc:sldMkLst>
          <pc:docMk/>
          <pc:sldMk cId="0" sldId="265"/>
        </pc:sldMkLst>
      </pc:sldChg>
      <pc:sldChg chg="del">
        <pc:chgData name="Ayda Dabiri" userId="b37f3988-c176-4be8-807a-107e80ddceeb" providerId="ADAL" clId="{CEFDCC18-1CF6-425E-BCBD-87338DE16C1E}" dt="2022-02-11T15:18:26.737" v="28"/>
        <pc:sldMkLst>
          <pc:docMk/>
          <pc:sldMk cId="3255803229" sldId="269"/>
        </pc:sldMkLst>
      </pc:sldChg>
      <pc:sldChg chg="del">
        <pc:chgData name="Ayda Dabiri" userId="b37f3988-c176-4be8-807a-107e80ddceeb" providerId="ADAL" clId="{CEFDCC18-1CF6-425E-BCBD-87338DE16C1E}" dt="2022-02-11T15:18:26.737" v="28"/>
        <pc:sldMkLst>
          <pc:docMk/>
          <pc:sldMk cId="2318554556" sldId="272"/>
        </pc:sldMkLst>
      </pc:sldChg>
      <pc:sldChg chg="addSp del delDesignElem">
        <pc:chgData name="Ayda Dabiri" userId="b37f3988-c176-4be8-807a-107e80ddceeb" providerId="ADAL" clId="{CEFDCC18-1CF6-425E-BCBD-87338DE16C1E}" dt="2022-02-11T15:18:26.737" v="28"/>
        <pc:sldMkLst>
          <pc:docMk/>
          <pc:sldMk cId="353251550" sldId="275"/>
        </pc:sldMkLst>
        <pc:spChg chg="add">
          <ac:chgData name="Ayda Dabiri" userId="b37f3988-c176-4be8-807a-107e80ddceeb" providerId="ADAL" clId="{CEFDCC18-1CF6-425E-BCBD-87338DE16C1E}" dt="2022-02-11T15:18:26.737" v="28"/>
          <ac:spMkLst>
            <pc:docMk/>
            <pc:sldMk cId="353251550" sldId="275"/>
            <ac:spMk id="9" creationId="{F3060C83-F051-4F0E-ABAD-AA0DFC48B218}"/>
          </ac:spMkLst>
        </pc:spChg>
        <pc:spChg chg="add">
          <ac:chgData name="Ayda Dabiri" userId="b37f3988-c176-4be8-807a-107e80ddceeb" providerId="ADAL" clId="{CEFDCC18-1CF6-425E-BCBD-87338DE16C1E}" dt="2022-02-11T15:18:26.737" v="28"/>
          <ac:spMkLst>
            <pc:docMk/>
            <pc:sldMk cId="353251550" sldId="275"/>
            <ac:spMk id="11" creationId="{83C98ABE-055B-441F-B07E-44F97F083C39}"/>
          </ac:spMkLst>
        </pc:spChg>
        <pc:spChg chg="add">
          <ac:chgData name="Ayda Dabiri" userId="b37f3988-c176-4be8-807a-107e80ddceeb" providerId="ADAL" clId="{CEFDCC18-1CF6-425E-BCBD-87338DE16C1E}" dt="2022-02-11T15:18:26.737" v="28"/>
          <ac:spMkLst>
            <pc:docMk/>
            <pc:sldMk cId="353251550" sldId="275"/>
            <ac:spMk id="13" creationId="{29FDB030-9B49-4CED-8CCD-4D99382388AC}"/>
          </ac:spMkLst>
        </pc:spChg>
        <pc:spChg chg="add">
          <ac:chgData name="Ayda Dabiri" userId="b37f3988-c176-4be8-807a-107e80ddceeb" providerId="ADAL" clId="{CEFDCC18-1CF6-425E-BCBD-87338DE16C1E}" dt="2022-02-11T15:18:26.737" v="28"/>
          <ac:spMkLst>
            <pc:docMk/>
            <pc:sldMk cId="353251550" sldId="275"/>
            <ac:spMk id="15" creationId="{3783CA14-24A1-485C-8B30-D6A5D87987AD}"/>
          </ac:spMkLst>
        </pc:spChg>
        <pc:spChg chg="add">
          <ac:chgData name="Ayda Dabiri" userId="b37f3988-c176-4be8-807a-107e80ddceeb" providerId="ADAL" clId="{CEFDCC18-1CF6-425E-BCBD-87338DE16C1E}" dt="2022-02-11T15:18:26.737" v="28"/>
          <ac:spMkLst>
            <pc:docMk/>
            <pc:sldMk cId="353251550" sldId="275"/>
            <ac:spMk id="17" creationId="{9A97C86A-04D6-40F7-AE84-31AB43E6A846}"/>
          </ac:spMkLst>
        </pc:spChg>
        <pc:spChg chg="add">
          <ac:chgData name="Ayda Dabiri" userId="b37f3988-c176-4be8-807a-107e80ddceeb" providerId="ADAL" clId="{CEFDCC18-1CF6-425E-BCBD-87338DE16C1E}" dt="2022-02-11T15:18:26.737" v="28"/>
          <ac:spMkLst>
            <pc:docMk/>
            <pc:sldMk cId="353251550" sldId="275"/>
            <ac:spMk id="19" creationId="{FF9F2414-84E8-453E-B1F3-389FDE8192D9}"/>
          </ac:spMkLst>
        </pc:spChg>
        <pc:spChg chg="add">
          <ac:chgData name="Ayda Dabiri" userId="b37f3988-c176-4be8-807a-107e80ddceeb" providerId="ADAL" clId="{CEFDCC18-1CF6-425E-BCBD-87338DE16C1E}" dt="2022-02-11T15:18:26.737" v="28"/>
          <ac:spMkLst>
            <pc:docMk/>
            <pc:sldMk cId="353251550" sldId="275"/>
            <ac:spMk id="21" creationId="{3ECA69A1-7536-43AC-85EF-C7106179F5ED}"/>
          </ac:spMkLst>
        </pc:spChg>
      </pc:sldChg>
      <pc:sldMasterChg chg="delSldLayout">
        <pc:chgData name="Ayda Dabiri" userId="b37f3988-c176-4be8-807a-107e80ddceeb" providerId="ADAL" clId="{CEFDCC18-1CF6-425E-BCBD-87338DE16C1E}" dt="2022-02-11T15:18:35.313" v="29" actId="47"/>
        <pc:sldMasterMkLst>
          <pc:docMk/>
          <pc:sldMasterMk cId="478916774" sldId="2147483684"/>
        </pc:sldMasterMkLst>
        <pc:sldLayoutChg chg="del">
          <pc:chgData name="Ayda Dabiri" userId="b37f3988-c176-4be8-807a-107e80ddceeb" providerId="ADAL" clId="{CEFDCC18-1CF6-425E-BCBD-87338DE16C1E}" dt="2022-02-11T15:18:35.313" v="29" actId="47"/>
          <pc:sldLayoutMkLst>
            <pc:docMk/>
            <pc:sldMasterMk cId="478916774" sldId="2147483684"/>
            <pc:sldLayoutMk cId="3076002837" sldId="2147483687"/>
          </pc:sldLayoutMkLst>
        </pc:sldLayoutChg>
      </pc:sldMasterChg>
    </pc:docChg>
  </pc:docChgLst>
  <pc:docChgLst>
    <pc:chgData name="Campos, Simao" userId="a1bf0726-548b-4db8-a746-2e19b5e24da4" providerId="ADAL" clId="{3B8B7C98-8EDC-4EB8-AB22-619DE073BAF5}"/>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zh-CN" altLang="en-US"/>
          </a:p>
        </p:txBody>
      </p:sp>
      <p:sp>
        <p:nvSpPr>
          <p:cNvPr id="3" name="日期占位符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9378A75F-2924-419E-A2B9-0B6F81294D43}" type="datetimeFigureOut">
              <a:rPr lang="zh-CN" altLang="en-US" smtClean="0"/>
              <a:t>2022/2/11</a:t>
            </a:fld>
            <a:endParaRPr lang="zh-CN" altLang="en-US"/>
          </a:p>
        </p:txBody>
      </p:sp>
      <p:sp>
        <p:nvSpPr>
          <p:cNvPr id="4" name="幻灯片图像占位符 3"/>
          <p:cNvSpPr>
            <a:spLocks noGrp="1" noRot="1" noChangeAspect="1"/>
          </p:cNvSpPr>
          <p:nvPr>
            <p:ph type="sldImg" idx="2"/>
          </p:nvPr>
        </p:nvSpPr>
        <p:spPr>
          <a:xfrm>
            <a:off x="482600" y="1279525"/>
            <a:ext cx="6138863" cy="3454400"/>
          </a:xfrm>
          <a:prstGeom prst="rect">
            <a:avLst/>
          </a:prstGeom>
          <a:noFill/>
          <a:ln w="12700">
            <a:solidFill>
              <a:prstClr val="black"/>
            </a:solidFill>
          </a:ln>
        </p:spPr>
        <p:txBody>
          <a:bodyPr vert="horz" lIns="99075" tIns="49538" rIns="99075" bIns="49538" rtlCol="0" anchor="ctr"/>
          <a:lstStyle/>
          <a:p>
            <a:endParaRPr lang="zh-CN" altLang="en-US"/>
          </a:p>
        </p:txBody>
      </p:sp>
      <p:sp>
        <p:nvSpPr>
          <p:cNvPr id="5" name="备注占位符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245FDEC2-DF3E-4D08-A694-69CAF3C42812}" type="slidenum">
              <a:rPr lang="zh-CN" altLang="en-US" smtClean="0"/>
              <a:t>‹#›</a:t>
            </a:fld>
            <a:endParaRPr lang="zh-CN" altLang="en-US"/>
          </a:p>
        </p:txBody>
      </p:sp>
    </p:spTree>
    <p:extLst>
      <p:ext uri="{BB962C8B-B14F-4D97-AF65-F5344CB8AC3E}">
        <p14:creationId xmlns:p14="http://schemas.microsoft.com/office/powerpoint/2010/main" val="171074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45FDEC2-DF3E-4D08-A694-69CAF3C42812}" type="slidenum">
              <a:rPr lang="zh-CN" altLang="en-US" smtClean="0"/>
              <a:t>1</a:t>
            </a:fld>
            <a:endParaRPr lang="zh-CN" altLang="en-US"/>
          </a:p>
        </p:txBody>
      </p:sp>
    </p:spTree>
    <p:extLst>
      <p:ext uri="{BB962C8B-B14F-4D97-AF65-F5344CB8AC3E}">
        <p14:creationId xmlns:p14="http://schemas.microsoft.com/office/powerpoint/2010/main" val="3534284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5FDEC2-DF3E-4D08-A694-69CAF3C4281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Tree>
    <p:extLst>
      <p:ext uri="{BB962C8B-B14F-4D97-AF65-F5344CB8AC3E}">
        <p14:creationId xmlns:p14="http://schemas.microsoft.com/office/powerpoint/2010/main" val="19673482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222222"/>
                </a:solidFill>
                <a:effectLst/>
                <a:latin typeface="Arial" panose="020B0604020202020204" pitchFamily="34" charset="0"/>
              </a:rPr>
              <a:t>This Venn diagram shows the overlap between the different domains that we are involved with – there’s a subset of AI that is machine learning, and there is a subset of statistics that is data science, and these items overlap in many ways, (CLICK for animations) and now you can see that even the data management process itself has different but overlapping processes to manage safety risk management, privacy risk management, and cybersecurity risk management.  </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5FDEC2-DF3E-4D08-A694-69CAF3C4281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Tree>
    <p:extLst>
      <p:ext uri="{BB962C8B-B14F-4D97-AF65-F5344CB8AC3E}">
        <p14:creationId xmlns:p14="http://schemas.microsoft.com/office/powerpoint/2010/main" val="182926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5FDEC2-DF3E-4D08-A694-69CAF3C4281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Tree>
    <p:extLst>
      <p:ext uri="{BB962C8B-B14F-4D97-AF65-F5344CB8AC3E}">
        <p14:creationId xmlns:p14="http://schemas.microsoft.com/office/powerpoint/2010/main" val="5819013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Pat Q&amp;A Wrap UP</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5FDEC2-DF3E-4D08-A694-69CAF3C4281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Tree>
    <p:extLst>
      <p:ext uri="{BB962C8B-B14F-4D97-AF65-F5344CB8AC3E}">
        <p14:creationId xmlns:p14="http://schemas.microsoft.com/office/powerpoint/2010/main" val="1327429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2022/2/11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6744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2022/2/11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222898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2022/2/11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786693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5273A24-443F-BF4F-9E84-84EC5EBE3C0F}"/>
              </a:ext>
            </a:extLst>
          </p:cNvPr>
          <p:cNvSpPr/>
          <p:nvPr userDrawn="1"/>
        </p:nvSpPr>
        <p:spPr>
          <a:xfrm>
            <a:off x="0" y="2269221"/>
            <a:ext cx="12192000" cy="4157892"/>
          </a:xfrm>
          <a:prstGeom prst="rect">
            <a:avLst/>
          </a:prstGeom>
          <a:solidFill>
            <a:schemeClr val="tx1"/>
          </a:solidFill>
          <a:ln w="9525">
            <a:noFill/>
            <a:miter lim="800000"/>
            <a:headEnd/>
            <a:tailEnd/>
          </a:ln>
          <a:effectLst/>
        </p:spPr>
        <p:txBody>
          <a:bodyPr lIns="18288" tIns="18288" rIns="18288" bIns="18288" anchor="ctr" anchorCtr="1"/>
          <a:lstStyle/>
          <a:p>
            <a:pPr algn="ctr">
              <a:lnSpc>
                <a:spcPct val="85000"/>
              </a:lnSpc>
              <a:spcBef>
                <a:spcPct val="20000"/>
              </a:spcBef>
            </a:pPr>
            <a:endParaRPr lang="en-US" sz="1600" dirty="0">
              <a:solidFill>
                <a:srgbClr val="FFFFFF"/>
              </a:solidFill>
            </a:endParaRPr>
          </a:p>
        </p:txBody>
      </p:sp>
      <p:sp>
        <p:nvSpPr>
          <p:cNvPr id="6" name="Oval 5">
            <a:extLst>
              <a:ext uri="{FF2B5EF4-FFF2-40B4-BE49-F238E27FC236}">
                <a16:creationId xmlns:a16="http://schemas.microsoft.com/office/drawing/2014/main" id="{F5F8200D-B3B4-4148-9C6D-568491394D5E}"/>
              </a:ext>
            </a:extLst>
          </p:cNvPr>
          <p:cNvSpPr/>
          <p:nvPr userDrawn="1"/>
        </p:nvSpPr>
        <p:spPr>
          <a:xfrm>
            <a:off x="61766" y="1326846"/>
            <a:ext cx="1369515" cy="1369514"/>
          </a:xfrm>
          <a:prstGeom prst="ellipse">
            <a:avLst/>
          </a:prstGeom>
          <a:noFill/>
          <a:ln w="127000" cap="flat" cmpd="sng" algn="ctr">
            <a:solidFill>
              <a:srgbClr val="FFFFFF"/>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7" name="Oval 6">
            <a:extLst>
              <a:ext uri="{FF2B5EF4-FFF2-40B4-BE49-F238E27FC236}">
                <a16:creationId xmlns:a16="http://schemas.microsoft.com/office/drawing/2014/main" id="{729D34ED-79DE-2446-9395-DDA4722F187C}"/>
              </a:ext>
            </a:extLst>
          </p:cNvPr>
          <p:cNvSpPr/>
          <p:nvPr userDrawn="1"/>
        </p:nvSpPr>
        <p:spPr>
          <a:xfrm>
            <a:off x="2208178" y="1325880"/>
            <a:ext cx="1369514" cy="1369514"/>
          </a:xfrm>
          <a:prstGeom prst="ellipse">
            <a:avLst/>
          </a:prstGeom>
          <a:noFill/>
          <a:ln w="127000" cap="flat" cmpd="sng" algn="ctr">
            <a:solidFill>
              <a:srgbClr val="FFFFFF"/>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8" name="Oval 7">
            <a:extLst>
              <a:ext uri="{FF2B5EF4-FFF2-40B4-BE49-F238E27FC236}">
                <a16:creationId xmlns:a16="http://schemas.microsoft.com/office/drawing/2014/main" id="{94068D8B-FCBD-9043-A778-F9E3EB1FB9D3}"/>
              </a:ext>
            </a:extLst>
          </p:cNvPr>
          <p:cNvSpPr/>
          <p:nvPr userDrawn="1"/>
        </p:nvSpPr>
        <p:spPr>
          <a:xfrm>
            <a:off x="6483483" y="1325880"/>
            <a:ext cx="1364722" cy="1369514"/>
          </a:xfrm>
          <a:prstGeom prst="ellipse">
            <a:avLst/>
          </a:prstGeom>
          <a:noFill/>
          <a:ln w="127000" cap="flat" cmpd="sng" algn="ctr">
            <a:solidFill>
              <a:srgbClr val="FFFFFF"/>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10" name="Oval 9">
            <a:extLst>
              <a:ext uri="{FF2B5EF4-FFF2-40B4-BE49-F238E27FC236}">
                <a16:creationId xmlns:a16="http://schemas.microsoft.com/office/drawing/2014/main" id="{B7AA7307-0F3C-BE4F-8289-31F0B27316F2}"/>
              </a:ext>
            </a:extLst>
          </p:cNvPr>
          <p:cNvSpPr/>
          <p:nvPr userDrawn="1"/>
        </p:nvSpPr>
        <p:spPr>
          <a:xfrm>
            <a:off x="8615857" y="1325880"/>
            <a:ext cx="1364722" cy="1369514"/>
          </a:xfrm>
          <a:prstGeom prst="ellipse">
            <a:avLst/>
          </a:prstGeom>
          <a:noFill/>
          <a:ln w="127000" cap="flat" cmpd="sng" algn="ctr">
            <a:solidFill>
              <a:srgbClr val="FFFFFF"/>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33" name="Oval 32">
            <a:extLst>
              <a:ext uri="{FF2B5EF4-FFF2-40B4-BE49-F238E27FC236}">
                <a16:creationId xmlns:a16="http://schemas.microsoft.com/office/drawing/2014/main" id="{3F985EA3-C591-1F46-B398-FF28856FDB78}"/>
              </a:ext>
            </a:extLst>
          </p:cNvPr>
          <p:cNvSpPr/>
          <p:nvPr userDrawn="1"/>
        </p:nvSpPr>
        <p:spPr>
          <a:xfrm>
            <a:off x="54864" y="1328930"/>
            <a:ext cx="1369517" cy="1369516"/>
          </a:xfrm>
          <a:prstGeom prst="ellipse">
            <a:avLst/>
          </a:prstGeom>
          <a:solidFill>
            <a:schemeClr val="accent2">
              <a:lumMod val="75000"/>
            </a:schemeClr>
          </a:solidFill>
          <a:ln w="12700">
            <a:noFill/>
            <a:miter lim="800000"/>
            <a:headEnd/>
            <a:tailEnd/>
          </a:ln>
          <a:effectLst/>
        </p:spPr>
        <p:txBody>
          <a:bodyPr lIns="18288" tIns="18288" rIns="18288" bIns="18288" anchor="ctr" anchorCtr="1"/>
          <a:lstStyle/>
          <a:p>
            <a:pPr algn="ctr">
              <a:lnSpc>
                <a:spcPct val="85000"/>
              </a:lnSpc>
              <a:spcBef>
                <a:spcPts val="20"/>
              </a:spcBef>
            </a:pPr>
            <a:endParaRPr lang="en-US" sz="2400" dirty="0">
              <a:solidFill>
                <a:srgbClr val="FFFFFF"/>
              </a:solidFill>
            </a:endParaRPr>
          </a:p>
        </p:txBody>
      </p:sp>
      <p:sp>
        <p:nvSpPr>
          <p:cNvPr id="34" name="Oval 33">
            <a:extLst>
              <a:ext uri="{FF2B5EF4-FFF2-40B4-BE49-F238E27FC236}">
                <a16:creationId xmlns:a16="http://schemas.microsoft.com/office/drawing/2014/main" id="{D0AA7426-D0A9-1144-BDFB-A2CD3ABBF841}"/>
              </a:ext>
            </a:extLst>
          </p:cNvPr>
          <p:cNvSpPr/>
          <p:nvPr userDrawn="1"/>
        </p:nvSpPr>
        <p:spPr>
          <a:xfrm>
            <a:off x="2208176" y="1327964"/>
            <a:ext cx="1369516" cy="1369516"/>
          </a:xfrm>
          <a:prstGeom prst="ellipse">
            <a:avLst/>
          </a:prstGeom>
          <a:solidFill>
            <a:schemeClr val="accent4">
              <a:lumMod val="75000"/>
            </a:schemeClr>
          </a:solidFill>
          <a:ln w="9525">
            <a:noFill/>
            <a:miter lim="800000"/>
            <a:headEnd/>
            <a:tailEnd/>
          </a:ln>
          <a:effectLst/>
        </p:spPr>
        <p:txBody>
          <a:bodyPr lIns="18288" tIns="18288" rIns="18288" bIns="18288" anchor="ctr" anchorCtr="1"/>
          <a:lstStyle/>
          <a:p>
            <a:pPr algn="ctr">
              <a:lnSpc>
                <a:spcPct val="85000"/>
              </a:lnSpc>
              <a:spcBef>
                <a:spcPct val="20000"/>
              </a:spcBef>
            </a:pPr>
            <a:endParaRPr lang="en-US" sz="2400" dirty="0">
              <a:solidFill>
                <a:srgbClr val="FFFFFF"/>
              </a:solidFill>
            </a:endParaRPr>
          </a:p>
        </p:txBody>
      </p:sp>
      <p:sp>
        <p:nvSpPr>
          <p:cNvPr id="35" name="Oval 34">
            <a:extLst>
              <a:ext uri="{FF2B5EF4-FFF2-40B4-BE49-F238E27FC236}">
                <a16:creationId xmlns:a16="http://schemas.microsoft.com/office/drawing/2014/main" id="{3A541760-3579-3541-8582-EE306D55BFFB}"/>
              </a:ext>
            </a:extLst>
          </p:cNvPr>
          <p:cNvSpPr/>
          <p:nvPr userDrawn="1"/>
        </p:nvSpPr>
        <p:spPr>
          <a:xfrm>
            <a:off x="6490359" y="1327964"/>
            <a:ext cx="1364724" cy="1369516"/>
          </a:xfrm>
          <a:prstGeom prst="ellipse">
            <a:avLst/>
          </a:prstGeom>
          <a:solidFill>
            <a:schemeClr val="accent6">
              <a:lumMod val="60000"/>
              <a:lumOff val="40000"/>
            </a:schemeClr>
          </a:solidFill>
          <a:ln w="9525">
            <a:noFill/>
            <a:miter lim="800000"/>
            <a:headEnd/>
            <a:tailEnd/>
          </a:ln>
          <a:effectLst/>
        </p:spPr>
        <p:txBody>
          <a:bodyPr lIns="18288" tIns="18288" rIns="18288" bIns="18288" anchor="ctr" anchorCtr="1"/>
          <a:lstStyle/>
          <a:p>
            <a:pPr algn="ctr">
              <a:lnSpc>
                <a:spcPct val="85000"/>
              </a:lnSpc>
              <a:spcBef>
                <a:spcPct val="20000"/>
              </a:spcBef>
            </a:pPr>
            <a:endParaRPr lang="en-US" sz="2400" dirty="0">
              <a:solidFill>
                <a:srgbClr val="FFFFFF"/>
              </a:solidFill>
            </a:endParaRPr>
          </a:p>
        </p:txBody>
      </p:sp>
      <p:sp>
        <p:nvSpPr>
          <p:cNvPr id="36" name="Oval 35">
            <a:extLst>
              <a:ext uri="{FF2B5EF4-FFF2-40B4-BE49-F238E27FC236}">
                <a16:creationId xmlns:a16="http://schemas.microsoft.com/office/drawing/2014/main" id="{35A8E1DC-C43B-074B-8A90-6F9EABBB4BA4}"/>
              </a:ext>
            </a:extLst>
          </p:cNvPr>
          <p:cNvSpPr/>
          <p:nvPr userDrawn="1"/>
        </p:nvSpPr>
        <p:spPr>
          <a:xfrm>
            <a:off x="4343400" y="1325880"/>
            <a:ext cx="1369514" cy="1369514"/>
          </a:xfrm>
          <a:prstGeom prst="ellipse">
            <a:avLst/>
          </a:prstGeom>
          <a:noFill/>
          <a:ln w="127000" cap="flat" cmpd="sng" algn="ctr">
            <a:solidFill>
              <a:srgbClr val="FFFFFF"/>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37" name="Oval 36">
            <a:extLst>
              <a:ext uri="{FF2B5EF4-FFF2-40B4-BE49-F238E27FC236}">
                <a16:creationId xmlns:a16="http://schemas.microsoft.com/office/drawing/2014/main" id="{FEE3A366-64CF-F74B-92EE-2A831059C7E9}"/>
              </a:ext>
            </a:extLst>
          </p:cNvPr>
          <p:cNvSpPr/>
          <p:nvPr userDrawn="1"/>
        </p:nvSpPr>
        <p:spPr>
          <a:xfrm>
            <a:off x="8608979" y="1327964"/>
            <a:ext cx="1364724" cy="1369516"/>
          </a:xfrm>
          <a:prstGeom prst="ellipse">
            <a:avLst/>
          </a:prstGeom>
          <a:solidFill>
            <a:schemeClr val="accent5">
              <a:lumMod val="60000"/>
              <a:lumOff val="40000"/>
            </a:schemeClr>
          </a:solidFill>
          <a:ln w="12700">
            <a:noFill/>
            <a:miter lim="800000"/>
            <a:headEnd/>
            <a:tailEnd/>
          </a:ln>
          <a:effectLst/>
        </p:spPr>
        <p:txBody>
          <a:bodyPr lIns="18288" tIns="18288" rIns="18288" bIns="18288" anchor="ctr" anchorCtr="1"/>
          <a:lstStyle/>
          <a:p>
            <a:pPr algn="ctr">
              <a:lnSpc>
                <a:spcPct val="85000"/>
              </a:lnSpc>
              <a:spcBef>
                <a:spcPts val="20"/>
              </a:spcBef>
            </a:pPr>
            <a:endParaRPr lang="en-US" sz="2400" dirty="0">
              <a:solidFill>
                <a:srgbClr val="FFFFFF"/>
              </a:solidFill>
            </a:endParaRPr>
          </a:p>
        </p:txBody>
      </p:sp>
      <p:sp>
        <p:nvSpPr>
          <p:cNvPr id="38" name="Oval 37">
            <a:extLst>
              <a:ext uri="{FF2B5EF4-FFF2-40B4-BE49-F238E27FC236}">
                <a16:creationId xmlns:a16="http://schemas.microsoft.com/office/drawing/2014/main" id="{AF57B189-54BE-4647-8C20-06C0DB75C419}"/>
              </a:ext>
            </a:extLst>
          </p:cNvPr>
          <p:cNvSpPr/>
          <p:nvPr userDrawn="1"/>
        </p:nvSpPr>
        <p:spPr>
          <a:xfrm>
            <a:off x="10753346" y="1325880"/>
            <a:ext cx="1369514" cy="1369514"/>
          </a:xfrm>
          <a:prstGeom prst="ellipse">
            <a:avLst/>
          </a:prstGeom>
          <a:noFill/>
          <a:ln w="127000" cap="flat" cmpd="sng" algn="ctr">
            <a:solidFill>
              <a:srgbClr val="FFFFFF"/>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39" name="Oval 38">
            <a:extLst>
              <a:ext uri="{FF2B5EF4-FFF2-40B4-BE49-F238E27FC236}">
                <a16:creationId xmlns:a16="http://schemas.microsoft.com/office/drawing/2014/main" id="{0AAF55E1-7B1E-D444-B87C-2908C39FEE77}"/>
              </a:ext>
            </a:extLst>
          </p:cNvPr>
          <p:cNvSpPr/>
          <p:nvPr userDrawn="1"/>
        </p:nvSpPr>
        <p:spPr>
          <a:xfrm>
            <a:off x="4343400" y="1326921"/>
            <a:ext cx="1369516" cy="1369516"/>
          </a:xfrm>
          <a:prstGeom prst="ellipse">
            <a:avLst/>
          </a:prstGeom>
          <a:solidFill>
            <a:schemeClr val="accent4">
              <a:lumMod val="40000"/>
              <a:lumOff val="60000"/>
            </a:schemeClr>
          </a:solidFill>
          <a:ln w="9525">
            <a:noFill/>
            <a:miter lim="800000"/>
            <a:headEnd/>
            <a:tailEnd/>
          </a:ln>
          <a:effectLst/>
        </p:spPr>
        <p:txBody>
          <a:bodyPr lIns="18288" tIns="18288" rIns="18288" bIns="18288" anchor="ctr" anchorCtr="1"/>
          <a:lstStyle/>
          <a:p>
            <a:pPr algn="ctr">
              <a:lnSpc>
                <a:spcPct val="85000"/>
              </a:lnSpc>
              <a:spcBef>
                <a:spcPct val="20000"/>
              </a:spcBef>
            </a:pPr>
            <a:endParaRPr lang="en-US" sz="2400" dirty="0">
              <a:solidFill>
                <a:srgbClr val="FFFFFF"/>
              </a:solidFill>
            </a:endParaRPr>
          </a:p>
        </p:txBody>
      </p:sp>
      <p:sp>
        <p:nvSpPr>
          <p:cNvPr id="40" name="Oval 39">
            <a:extLst>
              <a:ext uri="{FF2B5EF4-FFF2-40B4-BE49-F238E27FC236}">
                <a16:creationId xmlns:a16="http://schemas.microsoft.com/office/drawing/2014/main" id="{0C752DD5-E82A-4D49-B083-42200C07519A}"/>
              </a:ext>
            </a:extLst>
          </p:cNvPr>
          <p:cNvSpPr/>
          <p:nvPr userDrawn="1"/>
        </p:nvSpPr>
        <p:spPr>
          <a:xfrm>
            <a:off x="10753344" y="1326921"/>
            <a:ext cx="1369516" cy="1369516"/>
          </a:xfrm>
          <a:prstGeom prst="ellipse">
            <a:avLst/>
          </a:prstGeom>
          <a:solidFill>
            <a:schemeClr val="accent1">
              <a:lumMod val="60000"/>
              <a:lumOff val="40000"/>
            </a:schemeClr>
          </a:solidFill>
          <a:ln w="9525">
            <a:noFill/>
            <a:miter lim="800000"/>
            <a:headEnd/>
            <a:tailEnd/>
          </a:ln>
          <a:effectLst/>
        </p:spPr>
        <p:txBody>
          <a:bodyPr lIns="18288" tIns="18288" rIns="18288" bIns="18288" anchor="ctr" anchorCtr="1"/>
          <a:lstStyle/>
          <a:p>
            <a:pPr algn="ctr">
              <a:lnSpc>
                <a:spcPct val="85000"/>
              </a:lnSpc>
              <a:spcBef>
                <a:spcPct val="20000"/>
              </a:spcBef>
            </a:pPr>
            <a:endParaRPr lang="en-US" sz="2400" dirty="0">
              <a:solidFill>
                <a:srgbClr val="FFFFFF"/>
              </a:solidFill>
            </a:endParaRPr>
          </a:p>
        </p:txBody>
      </p:sp>
      <p:sp>
        <p:nvSpPr>
          <p:cNvPr id="41" name="AutoShape 110">
            <a:extLst>
              <a:ext uri="{FF2B5EF4-FFF2-40B4-BE49-F238E27FC236}">
                <a16:creationId xmlns:a16="http://schemas.microsoft.com/office/drawing/2014/main" id="{4740BF11-121E-FA4F-A0B2-545FE62EA0D2}"/>
              </a:ext>
            </a:extLst>
          </p:cNvPr>
          <p:cNvSpPr>
            <a:spLocks noChangeArrowheads="1"/>
          </p:cNvSpPr>
          <p:nvPr userDrawn="1"/>
        </p:nvSpPr>
        <p:spPr bwMode="auto">
          <a:xfrm>
            <a:off x="3577692" y="1901952"/>
            <a:ext cx="751856" cy="277812"/>
          </a:xfrm>
          <a:prstGeom prst="rightArrow">
            <a:avLst>
              <a:gd name="adj1" fmla="val 55843"/>
              <a:gd name="adj2" fmla="val 49879"/>
            </a:avLst>
          </a:prstGeom>
          <a:gradFill flip="none" rotWithShape="1">
            <a:gsLst>
              <a:gs pos="0">
                <a:srgbClr val="FFFFFF">
                  <a:alpha val="0"/>
                </a:srgbClr>
              </a:gs>
              <a:gs pos="100000">
                <a:srgbClr val="A5A5A5"/>
              </a:gs>
            </a:gsLst>
            <a:lin ang="0" scaled="1"/>
            <a:tileRect/>
          </a:gradFill>
          <a:ln w="9525">
            <a:noFill/>
            <a:miter lim="800000"/>
            <a:headEnd/>
            <a:tailEnd/>
          </a:ln>
        </p:spPr>
        <p:txBody>
          <a:bodyPr wrap="none" anchor="ctr"/>
          <a:lstStyle/>
          <a:p>
            <a:endParaRPr lang="en-US" sz="2400"/>
          </a:p>
        </p:txBody>
      </p:sp>
      <p:sp>
        <p:nvSpPr>
          <p:cNvPr id="42" name="AutoShape 110">
            <a:extLst>
              <a:ext uri="{FF2B5EF4-FFF2-40B4-BE49-F238E27FC236}">
                <a16:creationId xmlns:a16="http://schemas.microsoft.com/office/drawing/2014/main" id="{AFA85E8E-6A00-3044-BBBA-588898110DAE}"/>
              </a:ext>
            </a:extLst>
          </p:cNvPr>
          <p:cNvSpPr>
            <a:spLocks noChangeArrowheads="1"/>
          </p:cNvSpPr>
          <p:nvPr userDrawn="1"/>
        </p:nvSpPr>
        <p:spPr bwMode="auto">
          <a:xfrm>
            <a:off x="1431281" y="1901952"/>
            <a:ext cx="751856" cy="277812"/>
          </a:xfrm>
          <a:prstGeom prst="rightArrow">
            <a:avLst>
              <a:gd name="adj1" fmla="val 55843"/>
              <a:gd name="adj2" fmla="val 49879"/>
            </a:avLst>
          </a:prstGeom>
          <a:gradFill flip="none" rotWithShape="1">
            <a:gsLst>
              <a:gs pos="0">
                <a:srgbClr val="FFFFFF">
                  <a:alpha val="0"/>
                </a:srgbClr>
              </a:gs>
              <a:gs pos="100000">
                <a:srgbClr val="A5A5A5"/>
              </a:gs>
            </a:gsLst>
            <a:lin ang="0" scaled="1"/>
            <a:tileRect/>
          </a:gradFill>
          <a:ln w="9525">
            <a:noFill/>
            <a:miter lim="800000"/>
            <a:headEnd/>
            <a:tailEnd/>
          </a:ln>
        </p:spPr>
        <p:txBody>
          <a:bodyPr wrap="none" anchor="ctr"/>
          <a:lstStyle/>
          <a:p>
            <a:endParaRPr lang="en-US" sz="2400"/>
          </a:p>
        </p:txBody>
      </p:sp>
      <p:sp>
        <p:nvSpPr>
          <p:cNvPr id="43" name="AutoShape 110">
            <a:extLst>
              <a:ext uri="{FF2B5EF4-FFF2-40B4-BE49-F238E27FC236}">
                <a16:creationId xmlns:a16="http://schemas.microsoft.com/office/drawing/2014/main" id="{BD7D58B3-98A6-4649-8A78-96DF75261432}"/>
              </a:ext>
            </a:extLst>
          </p:cNvPr>
          <p:cNvSpPr>
            <a:spLocks noChangeArrowheads="1"/>
          </p:cNvSpPr>
          <p:nvPr userDrawn="1"/>
        </p:nvSpPr>
        <p:spPr bwMode="auto">
          <a:xfrm>
            <a:off x="5704666" y="1901952"/>
            <a:ext cx="751856" cy="277812"/>
          </a:xfrm>
          <a:prstGeom prst="rightArrow">
            <a:avLst>
              <a:gd name="adj1" fmla="val 55843"/>
              <a:gd name="adj2" fmla="val 49879"/>
            </a:avLst>
          </a:prstGeom>
          <a:gradFill flip="none" rotWithShape="1">
            <a:gsLst>
              <a:gs pos="0">
                <a:srgbClr val="FFFFFF">
                  <a:alpha val="0"/>
                </a:srgbClr>
              </a:gs>
              <a:gs pos="100000">
                <a:srgbClr val="A5A5A5"/>
              </a:gs>
            </a:gsLst>
            <a:lin ang="0" scaled="1"/>
            <a:tileRect/>
          </a:gradFill>
          <a:ln w="9525">
            <a:noFill/>
            <a:miter lim="800000"/>
            <a:headEnd/>
            <a:tailEnd/>
          </a:ln>
        </p:spPr>
        <p:txBody>
          <a:bodyPr wrap="none" anchor="ctr"/>
          <a:lstStyle/>
          <a:p>
            <a:endParaRPr lang="en-US" sz="2400"/>
          </a:p>
        </p:txBody>
      </p:sp>
      <p:sp>
        <p:nvSpPr>
          <p:cNvPr id="44" name="AutoShape 110">
            <a:extLst>
              <a:ext uri="{FF2B5EF4-FFF2-40B4-BE49-F238E27FC236}">
                <a16:creationId xmlns:a16="http://schemas.microsoft.com/office/drawing/2014/main" id="{99C182F0-8A7C-504A-9A54-449A83F388B6}"/>
              </a:ext>
            </a:extLst>
          </p:cNvPr>
          <p:cNvSpPr>
            <a:spLocks noChangeArrowheads="1"/>
          </p:cNvSpPr>
          <p:nvPr userDrawn="1"/>
        </p:nvSpPr>
        <p:spPr bwMode="auto">
          <a:xfrm>
            <a:off x="7833669" y="1901952"/>
            <a:ext cx="751856" cy="277812"/>
          </a:xfrm>
          <a:prstGeom prst="rightArrow">
            <a:avLst>
              <a:gd name="adj1" fmla="val 55843"/>
              <a:gd name="adj2" fmla="val 49879"/>
            </a:avLst>
          </a:prstGeom>
          <a:gradFill flip="none" rotWithShape="1">
            <a:gsLst>
              <a:gs pos="0">
                <a:srgbClr val="FFFFFF">
                  <a:alpha val="0"/>
                </a:srgbClr>
              </a:gs>
              <a:gs pos="100000">
                <a:srgbClr val="A5A5A5"/>
              </a:gs>
            </a:gsLst>
            <a:lin ang="0" scaled="1"/>
            <a:tileRect/>
          </a:gradFill>
          <a:ln w="9525">
            <a:noFill/>
            <a:miter lim="800000"/>
            <a:headEnd/>
            <a:tailEnd/>
          </a:ln>
        </p:spPr>
        <p:txBody>
          <a:bodyPr wrap="none" anchor="ctr"/>
          <a:lstStyle/>
          <a:p>
            <a:endParaRPr lang="en-US" sz="2400"/>
          </a:p>
        </p:txBody>
      </p:sp>
      <p:sp>
        <p:nvSpPr>
          <p:cNvPr id="45" name="AutoShape 110">
            <a:extLst>
              <a:ext uri="{FF2B5EF4-FFF2-40B4-BE49-F238E27FC236}">
                <a16:creationId xmlns:a16="http://schemas.microsoft.com/office/drawing/2014/main" id="{9D1051D0-507B-AD4A-B0AD-E475849C00B9}"/>
              </a:ext>
            </a:extLst>
          </p:cNvPr>
          <p:cNvSpPr>
            <a:spLocks noChangeArrowheads="1"/>
          </p:cNvSpPr>
          <p:nvPr userDrawn="1"/>
        </p:nvSpPr>
        <p:spPr bwMode="auto">
          <a:xfrm>
            <a:off x="9980579" y="1901952"/>
            <a:ext cx="751856" cy="277812"/>
          </a:xfrm>
          <a:prstGeom prst="rightArrow">
            <a:avLst>
              <a:gd name="adj1" fmla="val 55843"/>
              <a:gd name="adj2" fmla="val 49879"/>
            </a:avLst>
          </a:prstGeom>
          <a:gradFill flip="none" rotWithShape="1">
            <a:gsLst>
              <a:gs pos="0">
                <a:srgbClr val="FFFFFF">
                  <a:alpha val="0"/>
                </a:srgbClr>
              </a:gs>
              <a:gs pos="100000">
                <a:srgbClr val="A5A5A5"/>
              </a:gs>
            </a:gsLst>
            <a:lin ang="0" scaled="1"/>
            <a:tileRect/>
          </a:gradFill>
          <a:ln w="9525">
            <a:noFill/>
            <a:miter lim="800000"/>
            <a:headEnd/>
            <a:tailEnd/>
          </a:ln>
        </p:spPr>
        <p:txBody>
          <a:bodyPr wrap="none" anchor="ctr"/>
          <a:lstStyle/>
          <a:p>
            <a:endParaRPr lang="en-US" sz="2400"/>
          </a:p>
        </p:txBody>
      </p:sp>
      <p:sp>
        <p:nvSpPr>
          <p:cNvPr id="48" name="Text Placeholder 47">
            <a:extLst>
              <a:ext uri="{FF2B5EF4-FFF2-40B4-BE49-F238E27FC236}">
                <a16:creationId xmlns:a16="http://schemas.microsoft.com/office/drawing/2014/main" id="{C7AC686A-1508-BF48-911D-61D82AABC76B}"/>
              </a:ext>
            </a:extLst>
          </p:cNvPr>
          <p:cNvSpPr>
            <a:spLocks noGrp="1"/>
          </p:cNvSpPr>
          <p:nvPr>
            <p:ph type="body" sz="quarter" idx="10"/>
          </p:nvPr>
        </p:nvSpPr>
        <p:spPr>
          <a:xfrm>
            <a:off x="101522" y="258763"/>
            <a:ext cx="1362615" cy="248133"/>
          </a:xfrm>
        </p:spPr>
        <p:txBody>
          <a:bodyPr>
            <a:noAutofit/>
          </a:bodyPr>
          <a:lstStyle>
            <a:lvl1pPr marL="0" indent="0" algn="ctr">
              <a:buNone/>
              <a:defRPr sz="16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49" name="Text Placeholder 47">
            <a:extLst>
              <a:ext uri="{FF2B5EF4-FFF2-40B4-BE49-F238E27FC236}">
                <a16:creationId xmlns:a16="http://schemas.microsoft.com/office/drawing/2014/main" id="{B876D68E-F284-354A-92F8-5F77347449B8}"/>
              </a:ext>
            </a:extLst>
          </p:cNvPr>
          <p:cNvSpPr>
            <a:spLocks noGrp="1"/>
          </p:cNvSpPr>
          <p:nvPr>
            <p:ph type="body" sz="quarter" idx="11"/>
          </p:nvPr>
        </p:nvSpPr>
        <p:spPr>
          <a:xfrm>
            <a:off x="101522" y="506896"/>
            <a:ext cx="1362615" cy="618324"/>
          </a:xfrm>
        </p:spPr>
        <p:txBody>
          <a:bodyPr>
            <a:noAutofit/>
          </a:bodyPr>
          <a:lstStyle>
            <a:lvl1pPr marL="0" indent="0" algn="ctr">
              <a:lnSpc>
                <a:spcPct val="85000"/>
              </a:lnSpc>
              <a:buNone/>
              <a:defRPr sz="1400"/>
            </a:lvl1pPr>
            <a:lvl2pPr marL="457200" indent="0">
              <a:buNone/>
              <a:defRPr sz="1800"/>
            </a:lvl2pPr>
            <a:lvl3pPr marL="914400" indent="0">
              <a:buNone/>
              <a:defRPr sz="1800"/>
            </a:lvl3pPr>
            <a:lvl4pPr marL="1371600" indent="0">
              <a:buNone/>
              <a:defRPr sz="1800"/>
            </a:lvl4pPr>
            <a:lvl5pPr marL="1828800" indent="0">
              <a:buNone/>
              <a:defRPr sz="1800"/>
            </a:lvl5pPr>
          </a:lstStyle>
          <a:p>
            <a:pPr lvl="0" algn="ctr">
              <a:lnSpc>
                <a:spcPct val="85000"/>
              </a:lnSpc>
            </a:pPr>
            <a:r>
              <a:rPr lang="en-US" sz="1400">
                <a:solidFill>
                  <a:srgbClr val="6B6B6B"/>
                </a:solidFill>
              </a:rPr>
              <a:t>Click to edit Master text styles</a:t>
            </a:r>
          </a:p>
        </p:txBody>
      </p:sp>
      <p:sp>
        <p:nvSpPr>
          <p:cNvPr id="50" name="Text Placeholder 47">
            <a:extLst>
              <a:ext uri="{FF2B5EF4-FFF2-40B4-BE49-F238E27FC236}">
                <a16:creationId xmlns:a16="http://schemas.microsoft.com/office/drawing/2014/main" id="{72B3DBB3-1959-194A-B523-EB85330EEDEC}"/>
              </a:ext>
            </a:extLst>
          </p:cNvPr>
          <p:cNvSpPr>
            <a:spLocks noGrp="1"/>
          </p:cNvSpPr>
          <p:nvPr>
            <p:ph type="body" sz="quarter" idx="12"/>
          </p:nvPr>
        </p:nvSpPr>
        <p:spPr>
          <a:xfrm>
            <a:off x="2198679" y="258763"/>
            <a:ext cx="1362615" cy="248133"/>
          </a:xfrm>
        </p:spPr>
        <p:txBody>
          <a:bodyPr>
            <a:noAutofit/>
          </a:bodyPr>
          <a:lstStyle>
            <a:lvl1pPr marL="0" indent="0" algn="ctr">
              <a:buNone/>
              <a:defRPr sz="16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51" name="Text Placeholder 47">
            <a:extLst>
              <a:ext uri="{FF2B5EF4-FFF2-40B4-BE49-F238E27FC236}">
                <a16:creationId xmlns:a16="http://schemas.microsoft.com/office/drawing/2014/main" id="{22B58263-52CE-A840-BE43-6EC1E908E01E}"/>
              </a:ext>
            </a:extLst>
          </p:cNvPr>
          <p:cNvSpPr>
            <a:spLocks noGrp="1"/>
          </p:cNvSpPr>
          <p:nvPr>
            <p:ph type="body" sz="quarter" idx="13"/>
          </p:nvPr>
        </p:nvSpPr>
        <p:spPr>
          <a:xfrm>
            <a:off x="2198679" y="506896"/>
            <a:ext cx="1362615" cy="618324"/>
          </a:xfrm>
        </p:spPr>
        <p:txBody>
          <a:bodyPr>
            <a:noAutofit/>
          </a:bodyPr>
          <a:lstStyle>
            <a:lvl1pPr marL="0" indent="0" algn="ctr">
              <a:lnSpc>
                <a:spcPct val="85000"/>
              </a:lnSpc>
              <a:buNone/>
              <a:defRPr sz="1400"/>
            </a:lvl1pPr>
            <a:lvl2pPr marL="457200" indent="0">
              <a:buNone/>
              <a:defRPr sz="1800"/>
            </a:lvl2pPr>
            <a:lvl3pPr marL="914400" indent="0">
              <a:buNone/>
              <a:defRPr sz="1800"/>
            </a:lvl3pPr>
            <a:lvl4pPr marL="1371600" indent="0">
              <a:buNone/>
              <a:defRPr sz="1800"/>
            </a:lvl4pPr>
            <a:lvl5pPr marL="1828800" indent="0">
              <a:buNone/>
              <a:defRPr sz="1800"/>
            </a:lvl5pPr>
          </a:lstStyle>
          <a:p>
            <a:pPr lvl="0" algn="ctr">
              <a:lnSpc>
                <a:spcPct val="85000"/>
              </a:lnSpc>
            </a:pPr>
            <a:r>
              <a:rPr lang="en-US" sz="1400">
                <a:solidFill>
                  <a:srgbClr val="6B6B6B"/>
                </a:solidFill>
              </a:rPr>
              <a:t>Click to edit Master text styles</a:t>
            </a:r>
          </a:p>
        </p:txBody>
      </p:sp>
      <p:sp>
        <p:nvSpPr>
          <p:cNvPr id="52" name="Text Placeholder 47">
            <a:extLst>
              <a:ext uri="{FF2B5EF4-FFF2-40B4-BE49-F238E27FC236}">
                <a16:creationId xmlns:a16="http://schemas.microsoft.com/office/drawing/2014/main" id="{26EB032E-EC81-0A4B-B52C-8C2C4C3F2374}"/>
              </a:ext>
            </a:extLst>
          </p:cNvPr>
          <p:cNvSpPr>
            <a:spLocks noGrp="1"/>
          </p:cNvSpPr>
          <p:nvPr>
            <p:ph type="body" sz="quarter" idx="14"/>
          </p:nvPr>
        </p:nvSpPr>
        <p:spPr>
          <a:xfrm>
            <a:off x="4315714" y="258763"/>
            <a:ext cx="1362615" cy="248133"/>
          </a:xfrm>
        </p:spPr>
        <p:txBody>
          <a:bodyPr>
            <a:noAutofit/>
          </a:bodyPr>
          <a:lstStyle>
            <a:lvl1pPr marL="0" indent="0" algn="ctr">
              <a:buNone/>
              <a:defRPr sz="16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53" name="Text Placeholder 47">
            <a:extLst>
              <a:ext uri="{FF2B5EF4-FFF2-40B4-BE49-F238E27FC236}">
                <a16:creationId xmlns:a16="http://schemas.microsoft.com/office/drawing/2014/main" id="{E142B6AC-952F-7848-BBE6-347DCB7B89DC}"/>
              </a:ext>
            </a:extLst>
          </p:cNvPr>
          <p:cNvSpPr>
            <a:spLocks noGrp="1"/>
          </p:cNvSpPr>
          <p:nvPr>
            <p:ph type="body" sz="quarter" idx="15"/>
          </p:nvPr>
        </p:nvSpPr>
        <p:spPr>
          <a:xfrm>
            <a:off x="4315714" y="506896"/>
            <a:ext cx="1362615" cy="618324"/>
          </a:xfrm>
        </p:spPr>
        <p:txBody>
          <a:bodyPr>
            <a:noAutofit/>
          </a:bodyPr>
          <a:lstStyle>
            <a:lvl1pPr marL="0" indent="0" algn="ctr">
              <a:lnSpc>
                <a:spcPct val="85000"/>
              </a:lnSpc>
              <a:buNone/>
              <a:defRPr sz="1400"/>
            </a:lvl1pPr>
            <a:lvl2pPr marL="457200" indent="0">
              <a:buNone/>
              <a:defRPr sz="1800"/>
            </a:lvl2pPr>
            <a:lvl3pPr marL="914400" indent="0">
              <a:buNone/>
              <a:defRPr sz="1800"/>
            </a:lvl3pPr>
            <a:lvl4pPr marL="1371600" indent="0">
              <a:buNone/>
              <a:defRPr sz="1800"/>
            </a:lvl4pPr>
            <a:lvl5pPr marL="1828800" indent="0">
              <a:buNone/>
              <a:defRPr sz="1800"/>
            </a:lvl5pPr>
          </a:lstStyle>
          <a:p>
            <a:pPr lvl="0" algn="ctr">
              <a:lnSpc>
                <a:spcPct val="85000"/>
              </a:lnSpc>
            </a:pPr>
            <a:r>
              <a:rPr lang="en-US" sz="1400">
                <a:solidFill>
                  <a:srgbClr val="6B6B6B"/>
                </a:solidFill>
              </a:rPr>
              <a:t>Click to edit Master text styles</a:t>
            </a:r>
          </a:p>
        </p:txBody>
      </p:sp>
      <p:sp>
        <p:nvSpPr>
          <p:cNvPr id="54" name="Text Placeholder 47">
            <a:extLst>
              <a:ext uri="{FF2B5EF4-FFF2-40B4-BE49-F238E27FC236}">
                <a16:creationId xmlns:a16="http://schemas.microsoft.com/office/drawing/2014/main" id="{E0489ECC-6BF5-5B4E-90C3-BEE52E42473B}"/>
              </a:ext>
            </a:extLst>
          </p:cNvPr>
          <p:cNvSpPr>
            <a:spLocks noGrp="1"/>
          </p:cNvSpPr>
          <p:nvPr>
            <p:ph type="body" sz="quarter" idx="16"/>
          </p:nvPr>
        </p:nvSpPr>
        <p:spPr>
          <a:xfrm>
            <a:off x="6452628" y="258763"/>
            <a:ext cx="1362615" cy="248133"/>
          </a:xfrm>
        </p:spPr>
        <p:txBody>
          <a:bodyPr>
            <a:noAutofit/>
          </a:bodyPr>
          <a:lstStyle>
            <a:lvl1pPr marL="0" indent="0" algn="ctr">
              <a:buNone/>
              <a:defRPr sz="16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55" name="Text Placeholder 47">
            <a:extLst>
              <a:ext uri="{FF2B5EF4-FFF2-40B4-BE49-F238E27FC236}">
                <a16:creationId xmlns:a16="http://schemas.microsoft.com/office/drawing/2014/main" id="{F5FDBE0B-BF91-454F-884E-BD1DBC7FBAD9}"/>
              </a:ext>
            </a:extLst>
          </p:cNvPr>
          <p:cNvSpPr>
            <a:spLocks noGrp="1"/>
          </p:cNvSpPr>
          <p:nvPr>
            <p:ph type="body" sz="quarter" idx="17"/>
          </p:nvPr>
        </p:nvSpPr>
        <p:spPr>
          <a:xfrm>
            <a:off x="6452628" y="506896"/>
            <a:ext cx="1362615" cy="618324"/>
          </a:xfrm>
        </p:spPr>
        <p:txBody>
          <a:bodyPr>
            <a:noAutofit/>
          </a:bodyPr>
          <a:lstStyle>
            <a:lvl1pPr marL="0" indent="0" algn="ctr">
              <a:lnSpc>
                <a:spcPct val="85000"/>
              </a:lnSpc>
              <a:buNone/>
              <a:defRPr sz="1400"/>
            </a:lvl1pPr>
            <a:lvl2pPr marL="457200" indent="0">
              <a:buNone/>
              <a:defRPr sz="1800"/>
            </a:lvl2pPr>
            <a:lvl3pPr marL="914400" indent="0">
              <a:buNone/>
              <a:defRPr sz="1800"/>
            </a:lvl3pPr>
            <a:lvl4pPr marL="1371600" indent="0">
              <a:buNone/>
              <a:defRPr sz="1800"/>
            </a:lvl4pPr>
            <a:lvl5pPr marL="1828800" indent="0">
              <a:buNone/>
              <a:defRPr sz="1800"/>
            </a:lvl5pPr>
          </a:lstStyle>
          <a:p>
            <a:pPr lvl="0" algn="ctr">
              <a:lnSpc>
                <a:spcPct val="85000"/>
              </a:lnSpc>
            </a:pPr>
            <a:r>
              <a:rPr lang="en-US" sz="1400">
                <a:solidFill>
                  <a:srgbClr val="6B6B6B"/>
                </a:solidFill>
              </a:rPr>
              <a:t>Click to edit Master text styles</a:t>
            </a:r>
          </a:p>
        </p:txBody>
      </p:sp>
      <p:sp>
        <p:nvSpPr>
          <p:cNvPr id="56" name="Text Placeholder 47">
            <a:extLst>
              <a:ext uri="{FF2B5EF4-FFF2-40B4-BE49-F238E27FC236}">
                <a16:creationId xmlns:a16="http://schemas.microsoft.com/office/drawing/2014/main" id="{BFA5A588-B7EF-C54C-845B-1DE2DEB66411}"/>
              </a:ext>
            </a:extLst>
          </p:cNvPr>
          <p:cNvSpPr>
            <a:spLocks noGrp="1"/>
          </p:cNvSpPr>
          <p:nvPr>
            <p:ph type="body" sz="quarter" idx="18"/>
          </p:nvPr>
        </p:nvSpPr>
        <p:spPr>
          <a:xfrm>
            <a:off x="8579602" y="258763"/>
            <a:ext cx="1362615" cy="248133"/>
          </a:xfrm>
        </p:spPr>
        <p:txBody>
          <a:bodyPr>
            <a:noAutofit/>
          </a:bodyPr>
          <a:lstStyle>
            <a:lvl1pPr marL="0" indent="0" algn="ctr">
              <a:buNone/>
              <a:defRPr sz="16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57" name="Text Placeholder 47">
            <a:extLst>
              <a:ext uri="{FF2B5EF4-FFF2-40B4-BE49-F238E27FC236}">
                <a16:creationId xmlns:a16="http://schemas.microsoft.com/office/drawing/2014/main" id="{EB929D32-6BE2-A740-9A19-3C58C9989F3F}"/>
              </a:ext>
            </a:extLst>
          </p:cNvPr>
          <p:cNvSpPr>
            <a:spLocks noGrp="1"/>
          </p:cNvSpPr>
          <p:nvPr>
            <p:ph type="body" sz="quarter" idx="19"/>
          </p:nvPr>
        </p:nvSpPr>
        <p:spPr>
          <a:xfrm>
            <a:off x="8579602" y="506896"/>
            <a:ext cx="1362615" cy="618324"/>
          </a:xfrm>
        </p:spPr>
        <p:txBody>
          <a:bodyPr>
            <a:noAutofit/>
          </a:bodyPr>
          <a:lstStyle>
            <a:lvl1pPr marL="0" indent="0" algn="ctr">
              <a:lnSpc>
                <a:spcPct val="85000"/>
              </a:lnSpc>
              <a:buNone/>
              <a:defRPr sz="1400"/>
            </a:lvl1pPr>
            <a:lvl2pPr marL="457200" indent="0">
              <a:buNone/>
              <a:defRPr sz="1800"/>
            </a:lvl2pPr>
            <a:lvl3pPr marL="914400" indent="0">
              <a:buNone/>
              <a:defRPr sz="1800"/>
            </a:lvl3pPr>
            <a:lvl4pPr marL="1371600" indent="0">
              <a:buNone/>
              <a:defRPr sz="1800"/>
            </a:lvl4pPr>
            <a:lvl5pPr marL="1828800" indent="0">
              <a:buNone/>
              <a:defRPr sz="1800"/>
            </a:lvl5pPr>
          </a:lstStyle>
          <a:p>
            <a:pPr lvl="0" algn="ctr">
              <a:lnSpc>
                <a:spcPct val="85000"/>
              </a:lnSpc>
            </a:pPr>
            <a:r>
              <a:rPr lang="en-US" sz="1400">
                <a:solidFill>
                  <a:srgbClr val="6B6B6B"/>
                </a:solidFill>
              </a:rPr>
              <a:t>Click to edit Master text styles</a:t>
            </a:r>
          </a:p>
        </p:txBody>
      </p:sp>
      <p:sp>
        <p:nvSpPr>
          <p:cNvPr id="58" name="Text Placeholder 47">
            <a:extLst>
              <a:ext uri="{FF2B5EF4-FFF2-40B4-BE49-F238E27FC236}">
                <a16:creationId xmlns:a16="http://schemas.microsoft.com/office/drawing/2014/main" id="{28EEF54E-168F-DA4E-944A-F77FE6A16B24}"/>
              </a:ext>
            </a:extLst>
          </p:cNvPr>
          <p:cNvSpPr>
            <a:spLocks noGrp="1"/>
          </p:cNvSpPr>
          <p:nvPr>
            <p:ph type="body" sz="quarter" idx="20"/>
          </p:nvPr>
        </p:nvSpPr>
        <p:spPr>
          <a:xfrm>
            <a:off x="10716514" y="258763"/>
            <a:ext cx="1362615" cy="248133"/>
          </a:xfrm>
        </p:spPr>
        <p:txBody>
          <a:bodyPr>
            <a:noAutofit/>
          </a:bodyPr>
          <a:lstStyle>
            <a:lvl1pPr marL="0" indent="0" algn="ctr">
              <a:buNone/>
              <a:defRPr sz="16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59" name="Text Placeholder 47">
            <a:extLst>
              <a:ext uri="{FF2B5EF4-FFF2-40B4-BE49-F238E27FC236}">
                <a16:creationId xmlns:a16="http://schemas.microsoft.com/office/drawing/2014/main" id="{198BA63D-3812-4B40-A56C-E9D3715494D9}"/>
              </a:ext>
            </a:extLst>
          </p:cNvPr>
          <p:cNvSpPr>
            <a:spLocks noGrp="1"/>
          </p:cNvSpPr>
          <p:nvPr>
            <p:ph type="body" sz="quarter" idx="21"/>
          </p:nvPr>
        </p:nvSpPr>
        <p:spPr>
          <a:xfrm>
            <a:off x="10716514" y="506896"/>
            <a:ext cx="1362615" cy="618324"/>
          </a:xfrm>
        </p:spPr>
        <p:txBody>
          <a:bodyPr>
            <a:noAutofit/>
          </a:bodyPr>
          <a:lstStyle>
            <a:lvl1pPr marL="0" indent="0" algn="ctr">
              <a:lnSpc>
                <a:spcPct val="85000"/>
              </a:lnSpc>
              <a:buNone/>
              <a:defRPr sz="1400"/>
            </a:lvl1pPr>
            <a:lvl2pPr marL="457200" indent="0">
              <a:buNone/>
              <a:defRPr sz="1800"/>
            </a:lvl2pPr>
            <a:lvl3pPr marL="914400" indent="0">
              <a:buNone/>
              <a:defRPr sz="1800"/>
            </a:lvl3pPr>
            <a:lvl4pPr marL="1371600" indent="0">
              <a:buNone/>
              <a:defRPr sz="1800"/>
            </a:lvl4pPr>
            <a:lvl5pPr marL="1828800" indent="0">
              <a:buNone/>
              <a:defRPr sz="1800"/>
            </a:lvl5pPr>
          </a:lstStyle>
          <a:p>
            <a:pPr lvl="0" algn="ctr">
              <a:lnSpc>
                <a:spcPct val="85000"/>
              </a:lnSpc>
            </a:pPr>
            <a:r>
              <a:rPr lang="en-US" sz="1400">
                <a:solidFill>
                  <a:srgbClr val="6B6B6B"/>
                </a:solidFill>
              </a:rPr>
              <a:t>Click to edit Master text styles</a:t>
            </a:r>
          </a:p>
        </p:txBody>
      </p:sp>
      <p:sp>
        <p:nvSpPr>
          <p:cNvPr id="61" name="Text Placeholder 60">
            <a:extLst>
              <a:ext uri="{FF2B5EF4-FFF2-40B4-BE49-F238E27FC236}">
                <a16:creationId xmlns:a16="http://schemas.microsoft.com/office/drawing/2014/main" id="{761076FF-D12B-874E-B2F7-D7211892E96C}"/>
              </a:ext>
            </a:extLst>
          </p:cNvPr>
          <p:cNvSpPr>
            <a:spLocks noGrp="1"/>
          </p:cNvSpPr>
          <p:nvPr>
            <p:ph type="body" sz="quarter" idx="22"/>
          </p:nvPr>
        </p:nvSpPr>
        <p:spPr>
          <a:xfrm>
            <a:off x="755650" y="3198481"/>
            <a:ext cx="4957763" cy="2682875"/>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2" name="Text Placeholder 60">
            <a:extLst>
              <a:ext uri="{FF2B5EF4-FFF2-40B4-BE49-F238E27FC236}">
                <a16:creationId xmlns:a16="http://schemas.microsoft.com/office/drawing/2014/main" id="{3A9C68A9-C47F-6248-80FB-A955A9DC3FE1}"/>
              </a:ext>
            </a:extLst>
          </p:cNvPr>
          <p:cNvSpPr>
            <a:spLocks noGrp="1"/>
          </p:cNvSpPr>
          <p:nvPr>
            <p:ph type="body" sz="quarter" idx="23"/>
          </p:nvPr>
        </p:nvSpPr>
        <p:spPr>
          <a:xfrm>
            <a:off x="6490359" y="3178672"/>
            <a:ext cx="4957763" cy="2682875"/>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3531C57B-256E-4EA5-95B2-273397D4295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418707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8DBD5F-C6EC-485E-8ECE-A5152736C43A}"/>
              </a:ext>
            </a:extLst>
          </p:cNvPr>
          <p:cNvSpPr>
            <a:spLocks noGrp="1"/>
          </p:cNvSpPr>
          <p:nvPr>
            <p:ph type="dt" sz="half" idx="10"/>
          </p:nvPr>
        </p:nvSpPr>
        <p:spPr/>
        <p:txBody>
          <a:bodyPr/>
          <a:lstStyle/>
          <a:p>
            <a:fld id="{6EBB0E32-0304-4451-ADB8-C044457D5B85}" type="datetimeFigureOut">
              <a:rPr lang="en-US" smtClean="0"/>
              <a:t>2/11/2022</a:t>
            </a:fld>
            <a:endParaRPr lang="en-US"/>
          </a:p>
        </p:txBody>
      </p:sp>
      <p:sp>
        <p:nvSpPr>
          <p:cNvPr id="3" name="Footer Placeholder 2">
            <a:extLst>
              <a:ext uri="{FF2B5EF4-FFF2-40B4-BE49-F238E27FC236}">
                <a16:creationId xmlns:a16="http://schemas.microsoft.com/office/drawing/2014/main" id="{FB6C0BE6-E24A-4679-B786-AAB41ADCCD5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3FB9417-93D4-4C41-8E0E-1553E0B5D0CE}"/>
              </a:ext>
            </a:extLst>
          </p:cNvPr>
          <p:cNvSpPr>
            <a:spLocks noGrp="1"/>
          </p:cNvSpPr>
          <p:nvPr>
            <p:ph type="sldNum" sz="quarter" idx="12"/>
          </p:nvPr>
        </p:nvSpPr>
        <p:spPr/>
        <p:txBody>
          <a:bodyPr/>
          <a:lstStyle/>
          <a:p>
            <a:fld id="{DA64F31B-23FA-4075-AF7D-6228CFD12F03}" type="slidenum">
              <a:rPr lang="en-US" smtClean="0"/>
              <a:t>‹#›</a:t>
            </a:fld>
            <a:endParaRPr lang="en-US"/>
          </a:p>
        </p:txBody>
      </p:sp>
      <p:sp>
        <p:nvSpPr>
          <p:cNvPr id="5" name="Title 4">
            <a:extLst>
              <a:ext uri="{FF2B5EF4-FFF2-40B4-BE49-F238E27FC236}">
                <a16:creationId xmlns:a16="http://schemas.microsoft.com/office/drawing/2014/main" id="{E9B06C68-2033-4C07-A8BB-6AFD878708A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010645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2022/2/11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576465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2022/2/11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28838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24E67A-AF0E-4819-AC53-2E46C7DFBD72}" type="datetimeFigureOut">
              <a:rPr lang="zh-CN" altLang="en-US" smtClean="0"/>
              <a:t>2022/2/11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772943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24E67A-AF0E-4819-AC53-2E46C7DFBD72}" type="datetimeFigureOut">
              <a:rPr lang="zh-CN" altLang="en-US" smtClean="0"/>
              <a:t>2022/2/11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764831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24E67A-AF0E-4819-AC53-2E46C7DFBD72}" type="datetimeFigureOut">
              <a:rPr lang="zh-CN" altLang="en-US" smtClean="0"/>
              <a:t>2022/2/11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087325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24E67A-AF0E-4819-AC53-2E46C7DFBD72}" type="datetimeFigureOut">
              <a:rPr lang="zh-CN" altLang="en-US" smtClean="0"/>
              <a:t>2022/2/11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526581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4E67A-AF0E-4819-AC53-2E46C7DFBD72}" type="datetimeFigureOut">
              <a:rPr lang="zh-CN" altLang="en-US" smtClean="0"/>
              <a:t>2022/2/11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343501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2022/2/11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4038273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2022/2/11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4167244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4E67A-AF0E-4819-AC53-2E46C7DFBD72}" type="datetimeFigureOut">
              <a:rPr lang="zh-CN" altLang="en-US" smtClean="0"/>
              <a:t>2022/2/11</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1197870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B28668-D0B4-4642-A9B3-CBA5793CE7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D23FD8-9B29-48BE-9B13-D60D66B09F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8C973C-0895-4565-8BE2-E391D4C678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787992-AC73-0F40-947E-82D8A23C02F8}" type="datetimeFigureOut">
              <a:rPr lang="en-US" smtClean="0"/>
              <a:pPr/>
              <a:t>2/11/2022</a:t>
            </a:fld>
            <a:endParaRPr lang="en-US"/>
          </a:p>
        </p:txBody>
      </p:sp>
      <p:sp>
        <p:nvSpPr>
          <p:cNvPr id="5" name="Footer Placeholder 4">
            <a:extLst>
              <a:ext uri="{FF2B5EF4-FFF2-40B4-BE49-F238E27FC236}">
                <a16:creationId xmlns:a16="http://schemas.microsoft.com/office/drawing/2014/main" id="{02797526-4E25-46B6-BBC0-76F09745BC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F36307D-A76F-4D43-AE38-74E6CD47F6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DA1D25-9CDC-424F-90D9-21F0892256AF}" type="slidenum">
              <a:rPr lang="en-US" smtClean="0"/>
              <a:pPr/>
              <a:t>‹#›</a:t>
            </a:fld>
            <a:endParaRPr lang="en-US"/>
          </a:p>
        </p:txBody>
      </p:sp>
    </p:spTree>
    <p:extLst>
      <p:ext uri="{BB962C8B-B14F-4D97-AF65-F5344CB8AC3E}">
        <p14:creationId xmlns:p14="http://schemas.microsoft.com/office/powerpoint/2010/main" val="47891677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8"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4.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12.xml"/><Relationship Id="rId5" Type="http://schemas.openxmlformats.org/officeDocument/2006/relationships/image" Target="../media/image8.sv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4.xml"/><Relationship Id="rId4" Type="http://schemas.openxmlformats.org/officeDocument/2006/relationships/image" Target="../media/image10.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8C7CA0D1-8B49-4675-8A5E-57C7F64475C1}"/>
              </a:ext>
            </a:extLst>
          </p:cNvPr>
          <p:cNvSpPr/>
          <p:nvPr/>
        </p:nvSpPr>
        <p:spPr>
          <a:xfrm>
            <a:off x="8464936" y="935321"/>
            <a:ext cx="1543949" cy="369332"/>
          </a:xfrm>
          <a:prstGeom prst="rect">
            <a:avLst/>
          </a:prstGeom>
        </p:spPr>
        <p:txBody>
          <a:bodyPr wrap="none">
            <a:spAutoFit/>
          </a:bodyPr>
          <a:lstStyle/>
          <a:p>
            <a:pPr algn="r"/>
            <a:r>
              <a:rPr lang="en-GB" b="1" dirty="0"/>
              <a:t>FGAI4H-N-030</a:t>
            </a:r>
          </a:p>
        </p:txBody>
      </p:sp>
      <p:sp>
        <p:nvSpPr>
          <p:cNvPr id="10" name="Rectangle 9">
            <a:extLst>
              <a:ext uri="{FF2B5EF4-FFF2-40B4-BE49-F238E27FC236}">
                <a16:creationId xmlns:a16="http://schemas.microsoft.com/office/drawing/2014/main" id="{D36F58C8-2F54-4864-94DC-A069EA8D2640}"/>
              </a:ext>
            </a:extLst>
          </p:cNvPr>
          <p:cNvSpPr/>
          <p:nvPr/>
        </p:nvSpPr>
        <p:spPr>
          <a:xfrm>
            <a:off x="6803457" y="1304653"/>
            <a:ext cx="3205428" cy="369332"/>
          </a:xfrm>
          <a:prstGeom prst="rect">
            <a:avLst/>
          </a:prstGeom>
        </p:spPr>
        <p:txBody>
          <a:bodyPr wrap="none">
            <a:spAutoFit/>
          </a:bodyPr>
          <a:lstStyle/>
          <a:p>
            <a:pPr algn="r"/>
            <a:r>
              <a:rPr lang="en-US" dirty="0"/>
              <a:t>E-meeting, </a:t>
            </a:r>
            <a:r>
              <a:rPr lang="en-US" sz="1800" kern="1200" dirty="0">
                <a:solidFill>
                  <a:srgbClr val="000000"/>
                </a:solidFill>
                <a:effectLst/>
                <a:latin typeface="Calibri" panose="020F0502020204030204" pitchFamily="34" charset="0"/>
                <a:ea typeface="+mn-ea"/>
                <a:cs typeface="+mn-cs"/>
              </a:rPr>
              <a:t>15-17 February 2022</a:t>
            </a:r>
            <a:endParaRPr lang="en-GB" dirty="0"/>
          </a:p>
        </p:txBody>
      </p:sp>
      <p:graphicFrame>
        <p:nvGraphicFramePr>
          <p:cNvPr id="14" name="Table 2">
            <a:extLst>
              <a:ext uri="{FF2B5EF4-FFF2-40B4-BE49-F238E27FC236}">
                <a16:creationId xmlns:a16="http://schemas.microsoft.com/office/drawing/2014/main" id="{F23ADA95-2EB2-45F5-AA21-8B52FA9A9E11}"/>
              </a:ext>
            </a:extLst>
          </p:cNvPr>
          <p:cNvGraphicFramePr>
            <a:graphicFrameLocks noGrp="1"/>
          </p:cNvGraphicFramePr>
          <p:nvPr>
            <p:extLst>
              <p:ext uri="{D42A27DB-BD31-4B8C-83A1-F6EECF244321}">
                <p14:modId xmlns:p14="http://schemas.microsoft.com/office/powerpoint/2010/main" val="4237837498"/>
              </p:ext>
            </p:extLst>
          </p:nvPr>
        </p:nvGraphicFramePr>
        <p:xfrm>
          <a:off x="1790700" y="2894736"/>
          <a:ext cx="8401049" cy="2606040"/>
        </p:xfrm>
        <a:graphic>
          <a:graphicData uri="http://schemas.openxmlformats.org/drawingml/2006/table">
            <a:tbl>
              <a:tblPr firstRow="1" bandRow="1">
                <a:tableStyleId>{2D5ABB26-0587-4C30-8999-92F81FD0307C}</a:tableStyleId>
              </a:tblPr>
              <a:tblGrid>
                <a:gridCol w="1346348">
                  <a:extLst>
                    <a:ext uri="{9D8B030D-6E8A-4147-A177-3AD203B41FA5}">
                      <a16:colId xmlns:a16="http://schemas.microsoft.com/office/drawing/2014/main" val="3760236376"/>
                    </a:ext>
                  </a:extLst>
                </a:gridCol>
                <a:gridCol w="3168502">
                  <a:extLst>
                    <a:ext uri="{9D8B030D-6E8A-4147-A177-3AD203B41FA5}">
                      <a16:colId xmlns:a16="http://schemas.microsoft.com/office/drawing/2014/main" val="4118390399"/>
                    </a:ext>
                  </a:extLst>
                </a:gridCol>
                <a:gridCol w="3886199">
                  <a:extLst>
                    <a:ext uri="{9D8B030D-6E8A-4147-A177-3AD203B41FA5}">
                      <a16:colId xmlns:a16="http://schemas.microsoft.com/office/drawing/2014/main" val="3689152469"/>
                    </a:ext>
                  </a:extLst>
                </a:gridCol>
              </a:tblGrid>
              <a:tr h="365760">
                <a:tc>
                  <a:txBody>
                    <a:bodyPr/>
                    <a:lstStyle/>
                    <a:p>
                      <a:r>
                        <a:rPr lang="en-US" sz="1800" b="1" dirty="0">
                          <a:solidFill>
                            <a:schemeClr val="tx1"/>
                          </a:solidFill>
                        </a:rPr>
                        <a:t>Source:</a:t>
                      </a:r>
                      <a:endParaRPr lang="en-GB" sz="1800" b="1" dirty="0">
                        <a:solidFill>
                          <a:schemeClr val="tx1"/>
                        </a:solidFill>
                      </a:endParaRPr>
                    </a:p>
                  </a:txBody>
                  <a:tcPr marL="68580" marR="68580" marT="34290" marB="34290"/>
                </a:tc>
                <a:tc gridSpan="2">
                  <a:txBody>
                    <a:bodyPr/>
                    <a:lstStyle/>
                    <a:p>
                      <a:r>
                        <a:rPr lang="en-US" sz="1800" dirty="0">
                          <a:solidFill>
                            <a:schemeClr val="tx1"/>
                          </a:solidFill>
                        </a:rPr>
                        <a:t>Editor DEL04</a:t>
                      </a:r>
                      <a:endParaRPr lang="en-GB" sz="1800" dirty="0">
                        <a:solidFill>
                          <a:schemeClr val="tx1"/>
                        </a:solidFill>
                      </a:endParaRPr>
                    </a:p>
                  </a:txBody>
                  <a:tcPr marL="68580" marR="68580" marT="34290" marB="34290"/>
                </a:tc>
                <a:tc hMerge="1">
                  <a:txBody>
                    <a:bodyPr/>
                    <a:lstStyle/>
                    <a:p>
                      <a:endParaRPr lang="en-GB"/>
                    </a:p>
                  </a:txBody>
                  <a:tcPr/>
                </a:tc>
                <a:extLst>
                  <a:ext uri="{0D108BD9-81ED-4DB2-BD59-A6C34878D82A}">
                    <a16:rowId xmlns:a16="http://schemas.microsoft.com/office/drawing/2014/main" val="3920436266"/>
                  </a:ext>
                </a:extLst>
              </a:tr>
              <a:tr h="365760">
                <a:tc>
                  <a:txBody>
                    <a:bodyPr/>
                    <a:lstStyle/>
                    <a:p>
                      <a:r>
                        <a:rPr lang="en-US" sz="1800" b="1" dirty="0">
                          <a:solidFill>
                            <a:schemeClr val="tx1"/>
                          </a:solidFill>
                        </a:rPr>
                        <a:t>Title:</a:t>
                      </a:r>
                      <a:endParaRPr lang="en-GB" sz="1800" b="1" dirty="0">
                        <a:solidFill>
                          <a:schemeClr val="tx1"/>
                        </a:solidFill>
                      </a:endParaRPr>
                    </a:p>
                  </a:txBody>
                  <a:tcPr marL="68580" marR="68580" marT="34290" marB="34290"/>
                </a:tc>
                <a:tc gridSpan="2">
                  <a:txBody>
                    <a:bodyPr/>
                    <a:lstStyle/>
                    <a:p>
                      <a:r>
                        <a:rPr lang="en-GB" sz="1800" b="0" i="0" kern="1200" dirty="0">
                          <a:solidFill>
                            <a:schemeClr val="tx1"/>
                          </a:solidFill>
                          <a:effectLst/>
                          <a:latin typeface="+mn-lt"/>
                          <a:ea typeface="+mn-ea"/>
                          <a:cs typeface="+mn-cs"/>
                        </a:rPr>
                        <a:t>Cybersecurity and AI/ML Data Lifecycles Follow up </a:t>
                      </a:r>
                      <a:endParaRPr lang="en-GB" sz="1800" dirty="0">
                        <a:solidFill>
                          <a:schemeClr val="tx1"/>
                        </a:solidFill>
                      </a:endParaRPr>
                    </a:p>
                  </a:txBody>
                  <a:tcPr marL="68580" marR="68580" marT="34290" marB="34290"/>
                </a:tc>
                <a:tc hMerge="1">
                  <a:txBody>
                    <a:bodyPr/>
                    <a:lstStyle/>
                    <a:p>
                      <a:endParaRPr lang="en-GB"/>
                    </a:p>
                  </a:txBody>
                  <a:tcPr/>
                </a:tc>
                <a:extLst>
                  <a:ext uri="{0D108BD9-81ED-4DB2-BD59-A6C34878D82A}">
                    <a16:rowId xmlns:a16="http://schemas.microsoft.com/office/drawing/2014/main" val="994681210"/>
                  </a:ext>
                </a:extLst>
              </a:tr>
              <a:tr h="365760">
                <a:tc>
                  <a:txBody>
                    <a:bodyPr/>
                    <a:lstStyle/>
                    <a:p>
                      <a:r>
                        <a:rPr lang="en-US" sz="1800" b="1" dirty="0">
                          <a:solidFill>
                            <a:schemeClr val="tx1"/>
                          </a:solidFill>
                        </a:rPr>
                        <a:t>Purpose:</a:t>
                      </a:r>
                      <a:endParaRPr lang="en-GB" sz="1800" b="1" dirty="0">
                        <a:solidFill>
                          <a:schemeClr val="tx1"/>
                        </a:solidFill>
                      </a:endParaRPr>
                    </a:p>
                  </a:txBody>
                  <a:tcPr marL="68580" marR="68580" marT="34290" marB="34290">
                    <a:lnB w="19050" cap="flat" cmpd="sng" algn="ctr">
                      <a:solidFill>
                        <a:schemeClr val="tx1"/>
                      </a:solidFill>
                      <a:prstDash val="solid"/>
                      <a:round/>
                      <a:headEnd type="none" w="med" len="med"/>
                      <a:tailEnd type="none" w="med" len="med"/>
                    </a:lnB>
                  </a:tcPr>
                </a:tc>
                <a:tc gridSpan="2">
                  <a:txBody>
                    <a:bodyPr/>
                    <a:lstStyle/>
                    <a:p>
                      <a:r>
                        <a:rPr lang="en-US" sz="1800" dirty="0">
                          <a:solidFill>
                            <a:schemeClr val="tx1"/>
                          </a:solidFill>
                        </a:rPr>
                        <a:t>Discussion | Information</a:t>
                      </a:r>
                      <a:endParaRPr lang="en-GB" sz="1800" dirty="0">
                        <a:solidFill>
                          <a:schemeClr val="tx1"/>
                        </a:solidFill>
                      </a:endParaRPr>
                    </a:p>
                  </a:txBody>
                  <a:tcPr marL="68580" marR="68580" marT="34290" marB="34290">
                    <a:lnB w="19050" cap="flat" cmpd="sng" algn="ctr">
                      <a:solidFill>
                        <a:schemeClr val="tx1"/>
                      </a:solidFill>
                      <a:prstDash val="solid"/>
                      <a:round/>
                      <a:headEnd type="none" w="med" len="med"/>
                      <a:tailEnd type="none" w="med" len="med"/>
                    </a:lnB>
                  </a:tcPr>
                </a:tc>
                <a:tc hMerge="1">
                  <a:txBody>
                    <a:bodyPr/>
                    <a:lstStyle/>
                    <a:p>
                      <a:endParaRPr lang="en-GB" dirty="0"/>
                    </a:p>
                  </a:txBody>
                  <a:tcPr/>
                </a:tc>
                <a:extLst>
                  <a:ext uri="{0D108BD9-81ED-4DB2-BD59-A6C34878D82A}">
                    <a16:rowId xmlns:a16="http://schemas.microsoft.com/office/drawing/2014/main" val="987445829"/>
                  </a:ext>
                </a:extLst>
              </a:tr>
              <a:tr h="365760">
                <a:tc>
                  <a:txBody>
                    <a:bodyPr/>
                    <a:lstStyle/>
                    <a:p>
                      <a:r>
                        <a:rPr lang="en-US" sz="1800" b="1" dirty="0">
                          <a:solidFill>
                            <a:schemeClr val="tx1"/>
                          </a:solidFill>
                        </a:rPr>
                        <a:t>Contact:</a:t>
                      </a:r>
                      <a:endParaRPr lang="en-GB" sz="1800" b="1" dirty="0">
                        <a:solidFill>
                          <a:schemeClr val="tx1"/>
                        </a:solidFill>
                      </a:endParaRPr>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US" sz="1800" dirty="0">
                          <a:solidFill>
                            <a:schemeClr val="tx1"/>
                          </a:solidFill>
                        </a:rPr>
                        <a:t>Pat</a:t>
                      </a:r>
                      <a:r>
                        <a:rPr lang="en-US" sz="1800" baseline="0" dirty="0">
                          <a:solidFill>
                            <a:schemeClr val="tx1"/>
                          </a:solidFill>
                        </a:rPr>
                        <a:t> Baird, Philips</a:t>
                      </a:r>
                    </a:p>
                    <a:p>
                      <a:r>
                        <a:rPr lang="en-US" sz="1800" baseline="0" dirty="0">
                          <a:solidFill>
                            <a:schemeClr val="tx1"/>
                          </a:solidFill>
                        </a:rPr>
                        <a:t>Catherine Lowe, MedSec</a:t>
                      </a:r>
                      <a:endParaRPr lang="en-GB" sz="1800" dirty="0">
                        <a:solidFill>
                          <a:schemeClr val="tx1"/>
                        </a:solidFill>
                      </a:endParaRPr>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US" sz="1800" dirty="0">
                          <a:solidFill>
                            <a:schemeClr val="tx1"/>
                          </a:solidFill>
                        </a:rPr>
                        <a:t>E-mail: </a:t>
                      </a:r>
                      <a:r>
                        <a:rPr lang="en-GB" sz="1800" kern="1200" dirty="0">
                          <a:solidFill>
                            <a:schemeClr val="tx1"/>
                          </a:solidFill>
                          <a:effectLst/>
                        </a:rPr>
                        <a:t>Pat.Baird@Philips.com </a:t>
                      </a:r>
                      <a:br>
                        <a:rPr lang="en-GB" sz="1800" kern="1200" dirty="0">
                          <a:solidFill>
                            <a:schemeClr val="tx1"/>
                          </a:solidFill>
                          <a:effectLst/>
                        </a:rPr>
                      </a:br>
                      <a:r>
                        <a:rPr lang="en-GB" sz="1800" kern="1200" dirty="0">
                          <a:solidFill>
                            <a:schemeClr val="tx1"/>
                          </a:solidFill>
                          <a:effectLst/>
                        </a:rPr>
                        <a:t>E-mail: CatherineLowe@MedSec.com</a:t>
                      </a:r>
                      <a:endParaRPr lang="en-GB" sz="1800" dirty="0">
                        <a:solidFill>
                          <a:schemeClr val="tx1"/>
                        </a:solidFill>
                      </a:endParaRPr>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8741495"/>
                  </a:ext>
                </a:extLst>
              </a:tr>
              <a:tr h="365760">
                <a:tc>
                  <a:txBody>
                    <a:bodyPr/>
                    <a:lstStyle/>
                    <a:p>
                      <a:r>
                        <a:rPr lang="en-US" sz="1800" b="1" dirty="0">
                          <a:solidFill>
                            <a:schemeClr val="tx1"/>
                          </a:solidFill>
                        </a:rPr>
                        <a:t>Abstract:</a:t>
                      </a:r>
                      <a:endParaRPr lang="en-GB" sz="1800" b="1" dirty="0">
                        <a:solidFill>
                          <a:schemeClr val="tx1"/>
                        </a:solidFill>
                      </a:endParaRPr>
                    </a:p>
                  </a:txBody>
                  <a:tcPr marL="68580" marR="68580" marT="34290" marB="34290">
                    <a:lnT w="19050" cap="flat" cmpd="sng" algn="ctr">
                      <a:solidFill>
                        <a:schemeClr val="tx1"/>
                      </a:solidFill>
                      <a:prstDash val="solid"/>
                      <a:round/>
                      <a:headEnd type="none" w="med" len="med"/>
                      <a:tailEnd type="none" w="med" len="med"/>
                    </a:lnT>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Information:</a:t>
                      </a:r>
                      <a:r>
                        <a:rPr lang="en-US" sz="1800" baseline="0" dirty="0">
                          <a:solidFill>
                            <a:schemeClr val="tx1"/>
                          </a:solidFill>
                        </a:rPr>
                        <a:t> </a:t>
                      </a:r>
                      <a:r>
                        <a:rPr lang="en-US" sz="1800" dirty="0">
                          <a:solidFill>
                            <a:schemeClr val="tx1"/>
                          </a:solidFill>
                        </a:rPr>
                        <a:t>This presentation contains a follow up from the summary of Cybersecurity and AI/ML Risk Management for members at the “M”-Meeting</a:t>
                      </a:r>
                    </a:p>
                  </a:txBody>
                  <a:tcPr marL="68580" marR="68580" marT="34290" marB="34290">
                    <a:lnT w="19050" cap="flat" cmpd="sng" algn="ctr">
                      <a:solidFill>
                        <a:schemeClr val="tx1"/>
                      </a:solid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1297947478"/>
                  </a:ext>
                </a:extLst>
              </a:tr>
            </a:tbl>
          </a:graphicData>
        </a:graphic>
      </p:graphicFrame>
    </p:spTree>
    <p:extLst>
      <p:ext uri="{BB962C8B-B14F-4D97-AF65-F5344CB8AC3E}">
        <p14:creationId xmlns:p14="http://schemas.microsoft.com/office/powerpoint/2010/main" val="2383934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0726" y="-101713"/>
            <a:ext cx="8535015" cy="1325563"/>
          </a:xfrm>
        </p:spPr>
        <p:txBody>
          <a:bodyPr>
            <a:normAutofit/>
          </a:bodyPr>
          <a:lstStyle/>
          <a:p>
            <a:r>
              <a:rPr lang="en-US" sz="4000" dirty="0"/>
              <a:t>Cybersecurity AI/ML and Data Lifecycles</a:t>
            </a:r>
          </a:p>
        </p:txBody>
      </p:sp>
      <p:sp>
        <p:nvSpPr>
          <p:cNvPr id="3" name="Content Placeholder 2"/>
          <p:cNvSpPr>
            <a:spLocks noGrp="1"/>
          </p:cNvSpPr>
          <p:nvPr>
            <p:ph idx="1"/>
          </p:nvPr>
        </p:nvSpPr>
        <p:spPr>
          <a:xfrm>
            <a:off x="552922" y="1481025"/>
            <a:ext cx="10972327" cy="5163347"/>
          </a:xfrm>
        </p:spPr>
        <p:txBody>
          <a:bodyPr>
            <a:normAutofit/>
          </a:bodyPr>
          <a:lstStyle/>
          <a:p>
            <a:r>
              <a:rPr lang="en-US" dirty="0"/>
              <a:t>Intended audience includes people that are familiar with the presentation delivered at M-meeting.</a:t>
            </a:r>
          </a:p>
          <a:p>
            <a:r>
              <a:rPr lang="en-US" dirty="0"/>
              <a:t>NIST Cybersecurity Framework best practices and Risk Management </a:t>
            </a:r>
          </a:p>
          <a:p>
            <a:r>
              <a:rPr lang="en-US" dirty="0"/>
              <a:t>Cybersecurity should include security and privacy requirements within the architecture and design of clinical trials and healthcare AI/ML innovations.</a:t>
            </a:r>
          </a:p>
          <a:p>
            <a:r>
              <a:rPr lang="en-US" dirty="0"/>
              <a:t>Security and privacy is a joint responsibility and is required patient and CIA</a:t>
            </a:r>
          </a:p>
          <a:p>
            <a:r>
              <a:rPr lang="en-US" dirty="0"/>
              <a:t>Includes a summary of data planning requirements and stages that support the AI/ML Data Lifecycle.  Lifecycle monitoring is critical to risk management and cybersecurity.</a:t>
            </a:r>
          </a:p>
          <a:p>
            <a:pPr marL="0" indent="0">
              <a:buNone/>
            </a:pPr>
            <a:endParaRPr lang="en-US" dirty="0"/>
          </a:p>
          <a:p>
            <a:endParaRPr lang="en-US" dirty="0"/>
          </a:p>
          <a:p>
            <a:pPr marL="0" indent="0">
              <a:buNone/>
            </a:pPr>
            <a:endParaRPr lang="en-US" dirty="0"/>
          </a:p>
        </p:txBody>
      </p:sp>
    </p:spTree>
    <p:extLst>
      <p:ext uri="{BB962C8B-B14F-4D97-AF65-F5344CB8AC3E}">
        <p14:creationId xmlns:p14="http://schemas.microsoft.com/office/powerpoint/2010/main" val="3050804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iagram&#10;&#10;Description automatically generated">
            <a:extLst>
              <a:ext uri="{FF2B5EF4-FFF2-40B4-BE49-F238E27FC236}">
                <a16:creationId xmlns:a16="http://schemas.microsoft.com/office/drawing/2014/main" id="{ACD4F27D-90E6-465F-84D4-F0436C9082C8}"/>
              </a:ext>
            </a:extLst>
          </p:cNvPr>
          <p:cNvPicPr/>
          <p:nvPr/>
        </p:nvPicPr>
        <p:blipFill>
          <a:blip r:embed="rId3"/>
          <a:stretch>
            <a:fillRect/>
          </a:stretch>
        </p:blipFill>
        <p:spPr>
          <a:xfrm>
            <a:off x="2100926" y="1067394"/>
            <a:ext cx="8178799" cy="4907278"/>
          </a:xfrm>
          <a:prstGeom prst="rect">
            <a:avLst/>
          </a:prstGeom>
        </p:spPr>
      </p:pic>
      <p:sp>
        <p:nvSpPr>
          <p:cNvPr id="11" name="Title 1">
            <a:extLst>
              <a:ext uri="{FF2B5EF4-FFF2-40B4-BE49-F238E27FC236}">
                <a16:creationId xmlns:a16="http://schemas.microsoft.com/office/drawing/2014/main" id="{18497B32-B1EE-4C8E-A6D6-D8CC8D3D3093}"/>
              </a:ext>
            </a:extLst>
          </p:cNvPr>
          <p:cNvSpPr>
            <a:spLocks noGrp="1"/>
          </p:cNvSpPr>
          <p:nvPr>
            <p:ph type="title"/>
          </p:nvPr>
        </p:nvSpPr>
        <p:spPr>
          <a:xfrm>
            <a:off x="2072750" y="1"/>
            <a:ext cx="7886700" cy="1325563"/>
          </a:xfrm>
        </p:spPr>
        <p:txBody>
          <a:bodyPr/>
          <a:lstStyle/>
          <a:p>
            <a:r>
              <a:rPr lang="en-CA" dirty="0"/>
              <a:t>SaMD – Data Lifecycle</a:t>
            </a:r>
          </a:p>
        </p:txBody>
      </p:sp>
      <p:sp>
        <p:nvSpPr>
          <p:cNvPr id="18" name="TextBox 17">
            <a:extLst>
              <a:ext uri="{FF2B5EF4-FFF2-40B4-BE49-F238E27FC236}">
                <a16:creationId xmlns:a16="http://schemas.microsoft.com/office/drawing/2014/main" id="{A641A0A0-73AE-4BD6-9B5F-E36EAE750896}"/>
              </a:ext>
            </a:extLst>
          </p:cNvPr>
          <p:cNvSpPr txBox="1"/>
          <p:nvPr/>
        </p:nvSpPr>
        <p:spPr>
          <a:xfrm>
            <a:off x="4103856" y="4073150"/>
            <a:ext cx="1627140" cy="646331"/>
          </a:xfrm>
          <a:prstGeom prst="rect">
            <a:avLst/>
          </a:prstGeom>
          <a:solidFill>
            <a:srgbClr val="FF000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800" b="1" i="0" u="none" strike="noStrike" kern="1200" cap="none" spc="0" normalizeH="0" baseline="0" noProof="0" dirty="0">
                <a:ln>
                  <a:noFill/>
                </a:ln>
                <a:solidFill>
                  <a:prstClr val="white"/>
                </a:solidFill>
                <a:effectLst/>
                <a:uLnTx/>
                <a:uFillTx/>
                <a:latin typeface="Calibri" panose="020F0502020204030204"/>
                <a:ea typeface="+mn-ea"/>
                <a:cs typeface="+mn-cs"/>
              </a:rPr>
              <a:t>Safety Risk Management</a:t>
            </a:r>
          </a:p>
        </p:txBody>
      </p:sp>
      <p:sp>
        <p:nvSpPr>
          <p:cNvPr id="7" name="Oval 6">
            <a:extLst>
              <a:ext uri="{FF2B5EF4-FFF2-40B4-BE49-F238E27FC236}">
                <a16:creationId xmlns:a16="http://schemas.microsoft.com/office/drawing/2014/main" id="{C0E3F644-8CE8-4657-AB76-F24F7C0D034A}"/>
              </a:ext>
            </a:extLst>
          </p:cNvPr>
          <p:cNvSpPr/>
          <p:nvPr/>
        </p:nvSpPr>
        <p:spPr>
          <a:xfrm>
            <a:off x="3466169" y="4533087"/>
            <a:ext cx="1811786" cy="179669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Oval 8">
            <a:extLst>
              <a:ext uri="{FF2B5EF4-FFF2-40B4-BE49-F238E27FC236}">
                <a16:creationId xmlns:a16="http://schemas.microsoft.com/office/drawing/2014/main" id="{19E98EC0-68C8-417A-922C-F1583CE53578}"/>
              </a:ext>
            </a:extLst>
          </p:cNvPr>
          <p:cNvSpPr/>
          <p:nvPr/>
        </p:nvSpPr>
        <p:spPr>
          <a:xfrm>
            <a:off x="4556897" y="4533087"/>
            <a:ext cx="1811786" cy="179669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F540569D-7BC8-48E5-9FD6-36005C6A450C}"/>
              </a:ext>
            </a:extLst>
          </p:cNvPr>
          <p:cNvSpPr/>
          <p:nvPr/>
        </p:nvSpPr>
        <p:spPr>
          <a:xfrm>
            <a:off x="4011533" y="3769607"/>
            <a:ext cx="1811786" cy="179669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TextBox 19">
            <a:extLst>
              <a:ext uri="{FF2B5EF4-FFF2-40B4-BE49-F238E27FC236}">
                <a16:creationId xmlns:a16="http://schemas.microsoft.com/office/drawing/2014/main" id="{A01D6215-98F5-4092-8032-DF6F60267FB4}"/>
              </a:ext>
            </a:extLst>
          </p:cNvPr>
          <p:cNvSpPr txBox="1"/>
          <p:nvPr/>
        </p:nvSpPr>
        <p:spPr>
          <a:xfrm>
            <a:off x="5298792" y="4783326"/>
            <a:ext cx="1627140" cy="646331"/>
          </a:xfrm>
          <a:prstGeom prst="rect">
            <a:avLst/>
          </a:prstGeom>
          <a:solidFill>
            <a:srgbClr val="92D05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800" b="1" i="0" u="none" strike="noStrike" kern="1200" cap="none" spc="0" normalizeH="0" baseline="0" noProof="0" dirty="0">
                <a:ln>
                  <a:noFill/>
                </a:ln>
                <a:solidFill>
                  <a:prstClr val="white"/>
                </a:solidFill>
                <a:effectLst/>
                <a:uLnTx/>
                <a:uFillTx/>
                <a:latin typeface="Calibri" panose="020F0502020204030204"/>
                <a:ea typeface="+mn-ea"/>
                <a:cs typeface="+mn-cs"/>
              </a:rPr>
              <a:t>Privacy Risk Management</a:t>
            </a:r>
          </a:p>
        </p:txBody>
      </p:sp>
      <p:sp>
        <p:nvSpPr>
          <p:cNvPr id="19" name="TextBox 18">
            <a:extLst>
              <a:ext uri="{FF2B5EF4-FFF2-40B4-BE49-F238E27FC236}">
                <a16:creationId xmlns:a16="http://schemas.microsoft.com/office/drawing/2014/main" id="{06911939-3863-4B59-92FA-BE6D02547AED}"/>
              </a:ext>
            </a:extLst>
          </p:cNvPr>
          <p:cNvSpPr txBox="1"/>
          <p:nvPr/>
        </p:nvSpPr>
        <p:spPr>
          <a:xfrm>
            <a:off x="2900023" y="4783325"/>
            <a:ext cx="1627140" cy="923330"/>
          </a:xfrm>
          <a:prstGeom prst="rect">
            <a:avLst/>
          </a:prstGeom>
          <a:solidFill>
            <a:srgbClr val="00B0F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800" b="1" i="0" u="none" strike="noStrike" kern="1200" cap="none" spc="0" normalizeH="0" baseline="0" noProof="0" dirty="0">
                <a:ln>
                  <a:noFill/>
                </a:ln>
                <a:solidFill>
                  <a:prstClr val="white"/>
                </a:solidFill>
                <a:effectLst/>
                <a:uLnTx/>
                <a:uFillTx/>
                <a:latin typeface="Calibri" panose="020F0502020204030204"/>
                <a:ea typeface="+mn-ea"/>
                <a:cs typeface="+mn-cs"/>
              </a:rPr>
              <a:t>Cybersecurity Risk Management</a:t>
            </a:r>
          </a:p>
        </p:txBody>
      </p:sp>
      <p:sp>
        <p:nvSpPr>
          <p:cNvPr id="10" name="Star: 5 Points 9">
            <a:extLst>
              <a:ext uri="{FF2B5EF4-FFF2-40B4-BE49-F238E27FC236}">
                <a16:creationId xmlns:a16="http://schemas.microsoft.com/office/drawing/2014/main" id="{36B454F7-7D04-4D73-9238-1B3011E1368E}"/>
              </a:ext>
            </a:extLst>
          </p:cNvPr>
          <p:cNvSpPr/>
          <p:nvPr/>
        </p:nvSpPr>
        <p:spPr>
          <a:xfrm>
            <a:off x="4471387" y="4660777"/>
            <a:ext cx="878889" cy="905522"/>
          </a:xfrm>
          <a:prstGeom prst="star5">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11126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ppt_x"/>
                                          </p:val>
                                        </p:tav>
                                        <p:tav tm="100000">
                                          <p:val>
                                            <p:strVal val="#ppt_x"/>
                                          </p:val>
                                        </p:tav>
                                      </p:tavLst>
                                    </p:anim>
                                    <p:anim calcmode="lin" valueType="num">
                                      <p:cBhvr additive="base">
                                        <p:cTn id="8" dur="10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60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1000"/>
                                        <p:tgtEl>
                                          <p:spTgt spid="19"/>
                                        </p:tgtEl>
                                      </p:cBhvr>
                                    </p:animEffect>
                                    <p:anim calcmode="lin" valueType="num">
                                      <p:cBhvr>
                                        <p:cTn id="23" dur="1000" fill="hold"/>
                                        <p:tgtEl>
                                          <p:spTgt spid="19"/>
                                        </p:tgtEl>
                                        <p:attrNameLst>
                                          <p:attrName>ppt_x</p:attrName>
                                        </p:attrNameLst>
                                      </p:cBhvr>
                                      <p:tavLst>
                                        <p:tav tm="0">
                                          <p:val>
                                            <p:strVal val="#ppt_x"/>
                                          </p:val>
                                        </p:tav>
                                        <p:tav tm="100000">
                                          <p:val>
                                            <p:strVal val="#ppt_x"/>
                                          </p:val>
                                        </p:tav>
                                      </p:tavLst>
                                    </p:anim>
                                    <p:anim calcmode="lin" valueType="num">
                                      <p:cBhvr>
                                        <p:cTn id="24"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800"/>
                                  </p:stCondLst>
                                  <p:childTnLst>
                                    <p:set>
                                      <p:cBhvr>
                                        <p:cTn id="28" dur="1" fill="hold">
                                          <p:stCondLst>
                                            <p:cond delay="0"/>
                                          </p:stCondLst>
                                        </p:cTn>
                                        <p:tgtEl>
                                          <p:spTgt spid="20"/>
                                        </p:tgtEl>
                                        <p:attrNameLst>
                                          <p:attrName>style.visibility</p:attrName>
                                        </p:attrNameLst>
                                      </p:cBhvr>
                                      <p:to>
                                        <p:strVal val="visible"/>
                                      </p:to>
                                    </p:set>
                                    <p:animEffect transition="in" filter="wipe(down)">
                                      <p:cBhvr>
                                        <p:cTn id="29" dur="1000"/>
                                        <p:tgtEl>
                                          <p:spTgt spid="20"/>
                                        </p:tgtEl>
                                      </p:cBhvr>
                                    </p:animEffect>
                                  </p:childTnLst>
                                </p:cTn>
                              </p:par>
                              <p:par>
                                <p:cTn id="30" presetID="22" presetClass="entr" presetSubtype="4"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down)">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45" presetClass="entr" presetSubtype="0" fill="hold" grpId="0" nodeType="clickEffect">
                                  <p:stCondLst>
                                    <p:cond delay="140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2000"/>
                                        <p:tgtEl>
                                          <p:spTgt spid="10"/>
                                        </p:tgtEl>
                                      </p:cBhvr>
                                    </p:animEffect>
                                    <p:anim calcmode="lin" valueType="num">
                                      <p:cBhvr>
                                        <p:cTn id="38" dur="2000" fill="hold"/>
                                        <p:tgtEl>
                                          <p:spTgt spid="10"/>
                                        </p:tgtEl>
                                        <p:attrNameLst>
                                          <p:attrName>ppt_w</p:attrName>
                                        </p:attrNameLst>
                                      </p:cBhvr>
                                      <p:tavLst>
                                        <p:tav tm="0" fmla="#ppt_w*sin(2.5*pi*$)">
                                          <p:val>
                                            <p:fltVal val="0"/>
                                          </p:val>
                                        </p:tav>
                                        <p:tav tm="100000">
                                          <p:val>
                                            <p:fltVal val="1"/>
                                          </p:val>
                                        </p:tav>
                                      </p:tavLst>
                                    </p:anim>
                                    <p:anim calcmode="lin" valueType="num">
                                      <p:cBhvr>
                                        <p:cTn id="39" dur="2000" fill="hold"/>
                                        <p:tgtEl>
                                          <p:spTgt spid="1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7" grpId="0" animBg="1"/>
      <p:bldP spid="9" grpId="0" animBg="1"/>
      <p:bldP spid="8" grpId="0" animBg="1"/>
      <p:bldP spid="20" grpId="0" animBg="1"/>
      <p:bldP spid="19"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3CCC4-0801-4414-B5FD-0FA97FFBD827}"/>
              </a:ext>
            </a:extLst>
          </p:cNvPr>
          <p:cNvSpPr>
            <a:spLocks noGrp="1"/>
          </p:cNvSpPr>
          <p:nvPr>
            <p:ph type="title"/>
          </p:nvPr>
        </p:nvSpPr>
        <p:spPr>
          <a:xfrm>
            <a:off x="276225" y="329557"/>
            <a:ext cx="6734175" cy="898581"/>
          </a:xfrm>
        </p:spPr>
        <p:txBody>
          <a:bodyPr vert="horz" lIns="91440" tIns="45720" rIns="91440" bIns="45720" rtlCol="0" anchor="ctr">
            <a:normAutofit/>
          </a:bodyPr>
          <a:lstStyle/>
          <a:p>
            <a:r>
              <a:rPr lang="en-US" sz="3200" dirty="0"/>
              <a:t>NIST Cybersecurity Framework 1.1</a:t>
            </a:r>
            <a:endParaRPr lang="en-US" sz="3200" dirty="0">
              <a:solidFill>
                <a:srgbClr val="FFFFFF"/>
              </a:solidFill>
            </a:endParaRPr>
          </a:p>
        </p:txBody>
      </p:sp>
      <p:pic>
        <p:nvPicPr>
          <p:cNvPr id="27" name="Picture 26">
            <a:extLst>
              <a:ext uri="{FF2B5EF4-FFF2-40B4-BE49-F238E27FC236}">
                <a16:creationId xmlns:a16="http://schemas.microsoft.com/office/drawing/2014/main" id="{81035E56-CD92-44FB-A3FA-944AD752CCB8}"/>
              </a:ext>
            </a:extLst>
          </p:cNvPr>
          <p:cNvPicPr>
            <a:picLocks noChangeAspect="1"/>
          </p:cNvPicPr>
          <p:nvPr/>
        </p:nvPicPr>
        <p:blipFill>
          <a:blip r:embed="rId3"/>
          <a:stretch>
            <a:fillRect/>
          </a:stretch>
        </p:blipFill>
        <p:spPr>
          <a:xfrm>
            <a:off x="6458228" y="690235"/>
            <a:ext cx="5571847" cy="6007384"/>
          </a:xfrm>
          <a:prstGeom prst="rect">
            <a:avLst/>
          </a:prstGeom>
        </p:spPr>
      </p:pic>
      <p:pic>
        <p:nvPicPr>
          <p:cNvPr id="7" name="Picture 6">
            <a:extLst>
              <a:ext uri="{FF2B5EF4-FFF2-40B4-BE49-F238E27FC236}">
                <a16:creationId xmlns:a16="http://schemas.microsoft.com/office/drawing/2014/main" id="{4FB38537-316E-405A-B754-97442DDAC9F3}"/>
              </a:ext>
            </a:extLst>
          </p:cNvPr>
          <p:cNvPicPr>
            <a:picLocks noChangeAspect="1"/>
          </p:cNvPicPr>
          <p:nvPr/>
        </p:nvPicPr>
        <p:blipFill>
          <a:blip r:embed="rId4"/>
          <a:stretch>
            <a:fillRect/>
          </a:stretch>
        </p:blipFill>
        <p:spPr>
          <a:xfrm>
            <a:off x="1760581" y="1386245"/>
            <a:ext cx="2641512" cy="2576379"/>
          </a:xfrm>
          <a:prstGeom prst="rect">
            <a:avLst/>
          </a:prstGeom>
        </p:spPr>
      </p:pic>
      <p:sp>
        <p:nvSpPr>
          <p:cNvPr id="3" name="Rectangle: Rounded Corners 2">
            <a:extLst>
              <a:ext uri="{FF2B5EF4-FFF2-40B4-BE49-F238E27FC236}">
                <a16:creationId xmlns:a16="http://schemas.microsoft.com/office/drawing/2014/main" id="{24FB0DEE-600C-45E2-BD46-F70001CD7CB0}"/>
              </a:ext>
            </a:extLst>
          </p:cNvPr>
          <p:cNvSpPr/>
          <p:nvPr/>
        </p:nvSpPr>
        <p:spPr>
          <a:xfrm>
            <a:off x="6458228" y="4112448"/>
            <a:ext cx="5554121" cy="698906"/>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4E8DEC8B-4EEC-404B-B4FB-8AC4B1DEFCE9}"/>
              </a:ext>
            </a:extLst>
          </p:cNvPr>
          <p:cNvSpPr txBox="1"/>
          <p:nvPr/>
        </p:nvSpPr>
        <p:spPr>
          <a:xfrm>
            <a:off x="684915" y="4278838"/>
            <a:ext cx="5291495"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800" b="0" i="0" u="none" strike="noStrike" kern="1200" cap="none" spc="0" normalizeH="0" baseline="0" noProof="0" dirty="0">
                <a:ln>
                  <a:noFill/>
                </a:ln>
                <a:solidFill>
                  <a:prstClr val="black"/>
                </a:solidFill>
                <a:effectLst/>
                <a:uLnTx/>
                <a:uFillTx/>
                <a:latin typeface="Calibri" panose="020F0502020204030204"/>
                <a:ea typeface="+mn-ea"/>
                <a:cs typeface="+mn-cs"/>
              </a:rPr>
              <a:t>Machine learning methods should have requirements for anomaly detection by following a risk-based approach for potential security/privacy issues.</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55803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0"/>
                                        <p:tgtEl>
                                          <p:spTgt spid="3"/>
                                        </p:tgtEl>
                                      </p:cBhvr>
                                    </p:animEffect>
                                    <p:anim calcmode="lin" valueType="num">
                                      <p:cBhvr>
                                        <p:cTn id="8" dur="3000" fill="hold"/>
                                        <p:tgtEl>
                                          <p:spTgt spid="3"/>
                                        </p:tgtEl>
                                        <p:attrNameLst>
                                          <p:attrName>ppt_x</p:attrName>
                                        </p:attrNameLst>
                                      </p:cBhvr>
                                      <p:tavLst>
                                        <p:tav tm="0">
                                          <p:val>
                                            <p:strVal val="#ppt_x"/>
                                          </p:val>
                                        </p:tav>
                                        <p:tav tm="100000">
                                          <p:val>
                                            <p:strVal val="#ppt_x"/>
                                          </p:val>
                                        </p:tav>
                                      </p:tavLst>
                                    </p:anim>
                                    <p:anim calcmode="lin" valueType="num">
                                      <p:cBhvr>
                                        <p:cTn id="9" dur="3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
                                        <p:tgtEl>
                                          <p:spTgt spid="4"/>
                                        </p:tgtEl>
                                      </p:cBhvr>
                                    </p:animEffect>
                                    <p:anim calcmode="lin" valueType="num">
                                      <p:cBhvr>
                                        <p:cTn id="13" dur="10" fill="hold"/>
                                        <p:tgtEl>
                                          <p:spTgt spid="4"/>
                                        </p:tgtEl>
                                        <p:attrNameLst>
                                          <p:attrName>ppt_x</p:attrName>
                                        </p:attrNameLst>
                                      </p:cBhvr>
                                      <p:tavLst>
                                        <p:tav tm="0">
                                          <p:val>
                                            <p:strVal val="#ppt_x"/>
                                          </p:val>
                                        </p:tav>
                                        <p:tav tm="100000">
                                          <p:val>
                                            <p:strVal val="#ppt_x"/>
                                          </p:val>
                                        </p:tav>
                                      </p:tavLst>
                                    </p:anim>
                                    <p:anim calcmode="lin" valueType="num">
                                      <p:cBhvr>
                                        <p:cTn id="14" dur="1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Freeform: Shape 16">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Isosceles Triangle 18">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descr="Graphical user interface, text, application, email&#10;&#10;Description automatically generated">
            <a:extLst>
              <a:ext uri="{FF2B5EF4-FFF2-40B4-BE49-F238E27FC236}">
                <a16:creationId xmlns:a16="http://schemas.microsoft.com/office/drawing/2014/main" id="{40FA88BE-3121-48F2-86B6-D9A06D001319}"/>
              </a:ext>
            </a:extLst>
          </p:cNvPr>
          <p:cNvPicPr>
            <a:picLocks noChangeAspect="1"/>
          </p:cNvPicPr>
          <p:nvPr/>
        </p:nvPicPr>
        <p:blipFill>
          <a:blip r:embed="rId2"/>
          <a:stretch>
            <a:fillRect/>
          </a:stretch>
        </p:blipFill>
        <p:spPr>
          <a:xfrm>
            <a:off x="1039167" y="1017581"/>
            <a:ext cx="9904115" cy="5571065"/>
          </a:xfrm>
          <a:prstGeom prst="rect">
            <a:avLst/>
          </a:prstGeom>
          <a:ln>
            <a:noFill/>
          </a:ln>
        </p:spPr>
      </p:pic>
      <p:sp>
        <p:nvSpPr>
          <p:cNvPr id="21" name="Isosceles Triangle 20">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89F1F718-4878-4860-807A-583D04E162FF}"/>
              </a:ext>
            </a:extLst>
          </p:cNvPr>
          <p:cNvSpPr txBox="1"/>
          <p:nvPr/>
        </p:nvSpPr>
        <p:spPr>
          <a:xfrm>
            <a:off x="1866900" y="269354"/>
            <a:ext cx="7575382"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3600" b="0" i="0" u="none" strike="noStrike" kern="1200" cap="none" spc="0" normalizeH="0" baseline="0" noProof="0" dirty="0">
                <a:ln>
                  <a:noFill/>
                </a:ln>
                <a:solidFill>
                  <a:prstClr val="black"/>
                </a:solidFill>
                <a:effectLst/>
                <a:uLnTx/>
                <a:uFillTx/>
                <a:latin typeface="Calibri" panose="020F0502020204030204"/>
                <a:ea typeface="+mn-ea"/>
                <a:cs typeface="+mn-cs"/>
              </a:rPr>
              <a:t>Clinical Investigations and Trials </a:t>
            </a:r>
          </a:p>
        </p:txBody>
      </p:sp>
    </p:spTree>
    <p:extLst>
      <p:ext uri="{BB962C8B-B14F-4D97-AF65-F5344CB8AC3E}">
        <p14:creationId xmlns:p14="http://schemas.microsoft.com/office/powerpoint/2010/main" val="353251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a:extLst>
              <a:ext uri="{FF2B5EF4-FFF2-40B4-BE49-F238E27FC236}">
                <a16:creationId xmlns:a16="http://schemas.microsoft.com/office/drawing/2014/main" id="{E6244F0E-E7B6-4A04-8DC8-B38361AF9B9D}"/>
              </a:ext>
            </a:extLst>
          </p:cNvPr>
          <p:cNvSpPr>
            <a:spLocks noGrp="1"/>
          </p:cNvSpPr>
          <p:nvPr>
            <p:ph type="title"/>
          </p:nvPr>
        </p:nvSpPr>
        <p:spPr/>
        <p:txBody>
          <a:bodyPr/>
          <a:lstStyle/>
          <a:p>
            <a:r>
              <a:rPr lang="en-US" dirty="0"/>
              <a:t>Slide 1</a:t>
            </a:r>
          </a:p>
        </p:txBody>
      </p:sp>
      <p:sp>
        <p:nvSpPr>
          <p:cNvPr id="3" name="Text Placeholder 2">
            <a:extLst>
              <a:ext uri="{FF2B5EF4-FFF2-40B4-BE49-F238E27FC236}">
                <a16:creationId xmlns:a16="http://schemas.microsoft.com/office/drawing/2014/main" id="{7E52D932-072D-4F6F-9565-39F33727B176}"/>
              </a:ext>
            </a:extLst>
          </p:cNvPr>
          <p:cNvSpPr>
            <a:spLocks noGrp="1"/>
          </p:cNvSpPr>
          <p:nvPr>
            <p:ph type="body" sz="quarter" idx="10"/>
          </p:nvPr>
        </p:nvSpPr>
        <p:spPr/>
        <p:txBody>
          <a:bodyPr/>
          <a:lstStyle/>
          <a:p>
            <a:r>
              <a:rPr lang="en-US" b="1" dirty="0"/>
              <a:t>Planning</a:t>
            </a:r>
          </a:p>
        </p:txBody>
      </p:sp>
      <p:sp>
        <p:nvSpPr>
          <p:cNvPr id="6" name="Text Placeholder 5">
            <a:extLst>
              <a:ext uri="{FF2B5EF4-FFF2-40B4-BE49-F238E27FC236}">
                <a16:creationId xmlns:a16="http://schemas.microsoft.com/office/drawing/2014/main" id="{9AC6757E-BE18-477E-893D-3D8A1C30EB7C}"/>
              </a:ext>
            </a:extLst>
          </p:cNvPr>
          <p:cNvSpPr>
            <a:spLocks noGrp="1"/>
          </p:cNvSpPr>
          <p:nvPr>
            <p:ph type="body" sz="quarter" idx="11"/>
          </p:nvPr>
        </p:nvSpPr>
        <p:spPr/>
        <p:txBody>
          <a:bodyPr/>
          <a:lstStyle/>
          <a:p>
            <a:r>
              <a:rPr lang="en-US" sz="1200" dirty="0"/>
              <a:t>Data Plan</a:t>
            </a:r>
          </a:p>
        </p:txBody>
      </p:sp>
      <p:sp>
        <p:nvSpPr>
          <p:cNvPr id="18" name="Text Placeholder 17">
            <a:extLst>
              <a:ext uri="{FF2B5EF4-FFF2-40B4-BE49-F238E27FC236}">
                <a16:creationId xmlns:a16="http://schemas.microsoft.com/office/drawing/2014/main" id="{70E200F5-D183-4DF6-86A3-F11C030ACA46}"/>
              </a:ext>
            </a:extLst>
          </p:cNvPr>
          <p:cNvSpPr>
            <a:spLocks noGrp="1"/>
          </p:cNvSpPr>
          <p:nvPr>
            <p:ph type="body" sz="quarter" idx="12"/>
          </p:nvPr>
        </p:nvSpPr>
        <p:spPr>
          <a:xfrm>
            <a:off x="2198679" y="241058"/>
            <a:ext cx="1362615" cy="248133"/>
          </a:xfrm>
        </p:spPr>
        <p:txBody>
          <a:bodyPr/>
          <a:lstStyle/>
          <a:p>
            <a:r>
              <a:rPr lang="en-US" b="1" dirty="0"/>
              <a:t>Acquisition</a:t>
            </a:r>
          </a:p>
        </p:txBody>
      </p:sp>
      <p:sp>
        <p:nvSpPr>
          <p:cNvPr id="19" name="Text Placeholder 18">
            <a:extLst>
              <a:ext uri="{FF2B5EF4-FFF2-40B4-BE49-F238E27FC236}">
                <a16:creationId xmlns:a16="http://schemas.microsoft.com/office/drawing/2014/main" id="{52EB61DF-E041-4E82-9590-5ABB7F4EDEC4}"/>
              </a:ext>
            </a:extLst>
          </p:cNvPr>
          <p:cNvSpPr>
            <a:spLocks noGrp="1"/>
          </p:cNvSpPr>
          <p:nvPr>
            <p:ph type="body" sz="quarter" idx="13"/>
          </p:nvPr>
        </p:nvSpPr>
        <p:spPr/>
        <p:txBody>
          <a:bodyPr/>
          <a:lstStyle/>
          <a:p>
            <a:r>
              <a:rPr lang="en-US" sz="1200" dirty="0"/>
              <a:t>Data Requirements and collection</a:t>
            </a:r>
          </a:p>
        </p:txBody>
      </p:sp>
      <p:sp>
        <p:nvSpPr>
          <p:cNvPr id="20" name="Text Placeholder 19">
            <a:extLst>
              <a:ext uri="{FF2B5EF4-FFF2-40B4-BE49-F238E27FC236}">
                <a16:creationId xmlns:a16="http://schemas.microsoft.com/office/drawing/2014/main" id="{CE9017A3-B81B-498C-A1CB-30A53E854E78}"/>
              </a:ext>
            </a:extLst>
          </p:cNvPr>
          <p:cNvSpPr>
            <a:spLocks noGrp="1"/>
          </p:cNvSpPr>
          <p:nvPr>
            <p:ph type="body" sz="quarter" idx="14"/>
          </p:nvPr>
        </p:nvSpPr>
        <p:spPr>
          <a:xfrm>
            <a:off x="4122076" y="226477"/>
            <a:ext cx="1780286" cy="248133"/>
          </a:xfrm>
        </p:spPr>
        <p:txBody>
          <a:bodyPr/>
          <a:lstStyle/>
          <a:p>
            <a:r>
              <a:rPr lang="en-US" b="1" dirty="0"/>
              <a:t>Pre-processing</a:t>
            </a:r>
          </a:p>
        </p:txBody>
      </p:sp>
      <p:sp>
        <p:nvSpPr>
          <p:cNvPr id="21" name="Text Placeholder 20">
            <a:extLst>
              <a:ext uri="{FF2B5EF4-FFF2-40B4-BE49-F238E27FC236}">
                <a16:creationId xmlns:a16="http://schemas.microsoft.com/office/drawing/2014/main" id="{3227897A-9DA0-468D-BC1B-043E231382F4}"/>
              </a:ext>
            </a:extLst>
          </p:cNvPr>
          <p:cNvSpPr>
            <a:spLocks noGrp="1"/>
          </p:cNvSpPr>
          <p:nvPr>
            <p:ph type="body" sz="quarter" idx="15"/>
          </p:nvPr>
        </p:nvSpPr>
        <p:spPr/>
        <p:txBody>
          <a:bodyPr/>
          <a:lstStyle/>
          <a:p>
            <a:r>
              <a:rPr lang="en-US" sz="1200" dirty="0"/>
              <a:t>Defined procedures for curating, augmenting and labelling</a:t>
            </a:r>
          </a:p>
        </p:txBody>
      </p:sp>
      <p:sp>
        <p:nvSpPr>
          <p:cNvPr id="22" name="Text Placeholder 21">
            <a:extLst>
              <a:ext uri="{FF2B5EF4-FFF2-40B4-BE49-F238E27FC236}">
                <a16:creationId xmlns:a16="http://schemas.microsoft.com/office/drawing/2014/main" id="{390252FF-B760-47E7-9992-47728EA73C1B}"/>
              </a:ext>
            </a:extLst>
          </p:cNvPr>
          <p:cNvSpPr>
            <a:spLocks noGrp="1"/>
          </p:cNvSpPr>
          <p:nvPr>
            <p:ph type="body" sz="quarter" idx="16"/>
          </p:nvPr>
        </p:nvSpPr>
        <p:spPr>
          <a:xfrm>
            <a:off x="6452628" y="202332"/>
            <a:ext cx="1362615" cy="248133"/>
          </a:xfrm>
        </p:spPr>
        <p:txBody>
          <a:bodyPr/>
          <a:lstStyle/>
          <a:p>
            <a:r>
              <a:rPr lang="en-US" b="1" dirty="0"/>
              <a:t>Training</a:t>
            </a:r>
          </a:p>
          <a:p>
            <a:endParaRPr lang="en-US" dirty="0"/>
          </a:p>
        </p:txBody>
      </p:sp>
      <p:sp>
        <p:nvSpPr>
          <p:cNvPr id="23" name="Text Placeholder 22">
            <a:extLst>
              <a:ext uri="{FF2B5EF4-FFF2-40B4-BE49-F238E27FC236}">
                <a16:creationId xmlns:a16="http://schemas.microsoft.com/office/drawing/2014/main" id="{16B1E823-8644-4D6B-93C8-31008C7C66EF}"/>
              </a:ext>
            </a:extLst>
          </p:cNvPr>
          <p:cNvSpPr>
            <a:spLocks noGrp="1"/>
          </p:cNvSpPr>
          <p:nvPr>
            <p:ph type="body" sz="quarter" idx="17"/>
          </p:nvPr>
        </p:nvSpPr>
        <p:spPr/>
        <p:txBody>
          <a:bodyPr/>
          <a:lstStyle/>
          <a:p>
            <a:r>
              <a:rPr lang="en-US" sz="1200" dirty="0"/>
              <a:t>Data set partitioning and validation parameters</a:t>
            </a:r>
          </a:p>
        </p:txBody>
      </p:sp>
      <p:sp>
        <p:nvSpPr>
          <p:cNvPr id="24" name="Text Placeholder 23">
            <a:extLst>
              <a:ext uri="{FF2B5EF4-FFF2-40B4-BE49-F238E27FC236}">
                <a16:creationId xmlns:a16="http://schemas.microsoft.com/office/drawing/2014/main" id="{A162ECDC-CAF5-41B3-94DD-E997C8F75F0D}"/>
              </a:ext>
            </a:extLst>
          </p:cNvPr>
          <p:cNvSpPr>
            <a:spLocks noGrp="1"/>
          </p:cNvSpPr>
          <p:nvPr>
            <p:ph type="body" sz="quarter" idx="18"/>
          </p:nvPr>
        </p:nvSpPr>
        <p:spPr>
          <a:xfrm>
            <a:off x="8579602" y="201058"/>
            <a:ext cx="1362615" cy="248133"/>
          </a:xfrm>
        </p:spPr>
        <p:txBody>
          <a:bodyPr/>
          <a:lstStyle/>
          <a:p>
            <a:r>
              <a:rPr lang="en-US" b="1" dirty="0"/>
              <a:t>Evaluation</a:t>
            </a:r>
          </a:p>
          <a:p>
            <a:endParaRPr lang="en-US" dirty="0"/>
          </a:p>
        </p:txBody>
      </p:sp>
      <p:sp>
        <p:nvSpPr>
          <p:cNvPr id="25" name="Text Placeholder 24">
            <a:extLst>
              <a:ext uri="{FF2B5EF4-FFF2-40B4-BE49-F238E27FC236}">
                <a16:creationId xmlns:a16="http://schemas.microsoft.com/office/drawing/2014/main" id="{0DDD301C-2B86-4C4B-B95E-569A94185267}"/>
              </a:ext>
            </a:extLst>
          </p:cNvPr>
          <p:cNvSpPr>
            <a:spLocks noGrp="1"/>
          </p:cNvSpPr>
          <p:nvPr>
            <p:ph type="body" sz="quarter" idx="19"/>
          </p:nvPr>
        </p:nvSpPr>
        <p:spPr/>
        <p:txBody>
          <a:bodyPr/>
          <a:lstStyle/>
          <a:p>
            <a:r>
              <a:rPr lang="en-US" sz="1200" dirty="0"/>
              <a:t>Testing (white box versus black box)</a:t>
            </a:r>
          </a:p>
          <a:p>
            <a:r>
              <a:rPr lang="en-US" sz="1200" dirty="0"/>
              <a:t>Performance and repeatability</a:t>
            </a:r>
          </a:p>
        </p:txBody>
      </p:sp>
      <p:sp>
        <p:nvSpPr>
          <p:cNvPr id="26" name="Text Placeholder 25">
            <a:extLst>
              <a:ext uri="{FF2B5EF4-FFF2-40B4-BE49-F238E27FC236}">
                <a16:creationId xmlns:a16="http://schemas.microsoft.com/office/drawing/2014/main" id="{1AFBF0A8-4F67-4F19-939F-B48DF607D10E}"/>
              </a:ext>
            </a:extLst>
          </p:cNvPr>
          <p:cNvSpPr>
            <a:spLocks noGrp="1"/>
          </p:cNvSpPr>
          <p:nvPr>
            <p:ph type="body" sz="quarter" idx="20"/>
          </p:nvPr>
        </p:nvSpPr>
        <p:spPr>
          <a:xfrm>
            <a:off x="10706576" y="226477"/>
            <a:ext cx="1362615" cy="248133"/>
          </a:xfrm>
        </p:spPr>
        <p:txBody>
          <a:bodyPr/>
          <a:lstStyle/>
          <a:p>
            <a:r>
              <a:rPr lang="en-US" b="1" dirty="0"/>
              <a:t>Operations</a:t>
            </a:r>
          </a:p>
          <a:p>
            <a:endParaRPr lang="en-US" dirty="0"/>
          </a:p>
        </p:txBody>
      </p:sp>
      <p:sp>
        <p:nvSpPr>
          <p:cNvPr id="27" name="Text Placeholder 26">
            <a:extLst>
              <a:ext uri="{FF2B5EF4-FFF2-40B4-BE49-F238E27FC236}">
                <a16:creationId xmlns:a16="http://schemas.microsoft.com/office/drawing/2014/main" id="{9B8FADBF-386E-44AF-9B96-7576396AB6ED}"/>
              </a:ext>
            </a:extLst>
          </p:cNvPr>
          <p:cNvSpPr>
            <a:spLocks noGrp="1"/>
          </p:cNvSpPr>
          <p:nvPr>
            <p:ph type="body" sz="quarter" idx="21"/>
          </p:nvPr>
        </p:nvSpPr>
        <p:spPr/>
        <p:txBody>
          <a:bodyPr/>
          <a:lstStyle/>
          <a:p>
            <a:r>
              <a:rPr lang="en-US" dirty="0"/>
              <a:t>Implementation for user and environment interactions</a:t>
            </a:r>
          </a:p>
        </p:txBody>
      </p:sp>
      <p:sp>
        <p:nvSpPr>
          <p:cNvPr id="28" name="Text Placeholder 27">
            <a:extLst>
              <a:ext uri="{FF2B5EF4-FFF2-40B4-BE49-F238E27FC236}">
                <a16:creationId xmlns:a16="http://schemas.microsoft.com/office/drawing/2014/main" id="{981FF7F5-C074-41CC-985B-20FA32A3F51A}"/>
              </a:ext>
            </a:extLst>
          </p:cNvPr>
          <p:cNvSpPr>
            <a:spLocks noGrp="1"/>
          </p:cNvSpPr>
          <p:nvPr>
            <p:ph type="body" sz="quarter" idx="22"/>
          </p:nvPr>
        </p:nvSpPr>
        <p:spPr>
          <a:xfrm>
            <a:off x="419650" y="2905126"/>
            <a:ext cx="5214844" cy="3196796"/>
          </a:xfrm>
        </p:spPr>
        <p:txBody>
          <a:bodyPr>
            <a:normAutofit fontScale="92500" lnSpcReduction="10000"/>
          </a:bodyPr>
          <a:lstStyle/>
          <a:p>
            <a:pPr>
              <a:spcAft>
                <a:spcPts val="60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Data Plan: Planning is an important factor in medical device product development, and therefore a plan shall be in place for the acquisition and management of the data, AI model, data set and learning method. </a:t>
            </a:r>
          </a:p>
          <a:p>
            <a:pPr>
              <a:spcAft>
                <a:spcPts val="60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Data Requirements: Not all data can be used for all purposes; there shall be a set of requirements regarding the data that will be used for training and validation. </a:t>
            </a:r>
          </a:p>
          <a:p>
            <a:pPr>
              <a:spcAft>
                <a:spcPts val="60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Data Pre-processing: Data curating and augmenting of raw data to prepare for inputs into training and labelling</a:t>
            </a:r>
          </a:p>
          <a:p>
            <a:pPr>
              <a:spcAft>
                <a:spcPts val="60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Data Labelling: Depending on the application, there may need to be a process step where experts are asked to annotate the data records.  Critical to quality factors  that contribute directly to the precision and accuracy shall be labeled</a:t>
            </a:r>
            <a:r>
              <a:rPr lang="en-US" sz="1200" dirty="0">
                <a:effectLst/>
                <a:latin typeface="Calibri" panose="020F0502020204030204" pitchFamily="34" charset="0"/>
                <a:ea typeface="Calibri" panose="020F0502020204030204" pitchFamily="34" charset="0"/>
                <a:cs typeface="Times New Roman" panose="02020603050405020304" pitchFamily="18" charset="0"/>
              </a:rPr>
              <a:t>.</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9" name="Text Placeholder 28">
            <a:extLst>
              <a:ext uri="{FF2B5EF4-FFF2-40B4-BE49-F238E27FC236}">
                <a16:creationId xmlns:a16="http://schemas.microsoft.com/office/drawing/2014/main" id="{38B3B42E-3E1D-4013-BE03-4749FB3E46D9}"/>
              </a:ext>
            </a:extLst>
          </p:cNvPr>
          <p:cNvSpPr>
            <a:spLocks noGrp="1"/>
          </p:cNvSpPr>
          <p:nvPr>
            <p:ph type="body" sz="quarter" idx="23"/>
          </p:nvPr>
        </p:nvSpPr>
        <p:spPr>
          <a:xfrm>
            <a:off x="6557508" y="2984363"/>
            <a:ext cx="4957763" cy="3099683"/>
          </a:xfrm>
        </p:spPr>
        <p:txBody>
          <a:bodyPr>
            <a:normAutofit fontScale="92500" lnSpcReduction="20000"/>
          </a:bodyPr>
          <a:lstStyle/>
          <a:p>
            <a:pPr>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Data Enrichment: Some applications may benefit if additional analysis is performed on the data. Similar to human annotation / labelling, additional processing of the data may lead to dataset improvements.</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Data Storage: For purposes of version control, it is important to preserve the integrity of the data sets throughout the life of the product. This also includes considerations regarding cybersecurity. </a:t>
            </a:r>
          </a:p>
          <a:p>
            <a:pPr>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Data Retirement: There will eventually be a point in time where the data set is no longer needed. This section includes specific requirements for the proper disposal of the data cycle</a:t>
            </a:r>
          </a:p>
        </p:txBody>
      </p:sp>
      <p:sp>
        <p:nvSpPr>
          <p:cNvPr id="5" name="Freeform 71" descr="Icon of gears"/>
          <p:cNvSpPr>
            <a:spLocks noEditPoints="1"/>
          </p:cNvSpPr>
          <p:nvPr/>
        </p:nvSpPr>
        <p:spPr bwMode="auto">
          <a:xfrm>
            <a:off x="2505081" y="1595928"/>
            <a:ext cx="828170" cy="813111"/>
          </a:xfrm>
          <a:custGeom>
            <a:avLst/>
            <a:gdLst/>
            <a:ahLst/>
            <a:cxnLst>
              <a:cxn ang="0">
                <a:pos x="2762" y="601"/>
              </a:cxn>
              <a:cxn ang="0">
                <a:pos x="2283" y="0"/>
              </a:cxn>
              <a:cxn ang="0">
                <a:pos x="1262" y="325"/>
              </a:cxn>
              <a:cxn ang="0">
                <a:pos x="1219" y="1087"/>
              </a:cxn>
              <a:cxn ang="0">
                <a:pos x="1440" y="1801"/>
              </a:cxn>
              <a:cxn ang="0">
                <a:pos x="1919" y="2402"/>
              </a:cxn>
              <a:cxn ang="0">
                <a:pos x="2940" y="2077"/>
              </a:cxn>
              <a:cxn ang="0">
                <a:pos x="2983" y="1315"/>
              </a:cxn>
              <a:cxn ang="0">
                <a:pos x="2058" y="1619"/>
              </a:cxn>
              <a:cxn ang="0">
                <a:pos x="1957" y="1595"/>
              </a:cxn>
              <a:cxn ang="0">
                <a:pos x="1866" y="1549"/>
              </a:cxn>
              <a:cxn ang="0">
                <a:pos x="1790" y="1483"/>
              </a:cxn>
              <a:cxn ang="0">
                <a:pos x="1732" y="1401"/>
              </a:cxn>
              <a:cxn ang="0">
                <a:pos x="1694" y="1306"/>
              </a:cxn>
              <a:cxn ang="0">
                <a:pos x="1681" y="1201"/>
              </a:cxn>
              <a:cxn ang="0">
                <a:pos x="1690" y="1117"/>
              </a:cxn>
              <a:cxn ang="0">
                <a:pos x="1723" y="1019"/>
              </a:cxn>
              <a:cxn ang="0">
                <a:pos x="1777" y="935"/>
              </a:cxn>
              <a:cxn ang="0">
                <a:pos x="1850" y="865"/>
              </a:cxn>
              <a:cxn ang="0">
                <a:pos x="1937" y="814"/>
              </a:cxn>
              <a:cxn ang="0">
                <a:pos x="2037" y="786"/>
              </a:cxn>
              <a:cxn ang="0">
                <a:pos x="2122" y="782"/>
              </a:cxn>
              <a:cxn ang="0">
                <a:pos x="2225" y="801"/>
              </a:cxn>
              <a:cxn ang="0">
                <a:pos x="2318" y="842"/>
              </a:cxn>
              <a:cxn ang="0">
                <a:pos x="2397" y="905"/>
              </a:cxn>
              <a:cxn ang="0">
                <a:pos x="2460" y="984"/>
              </a:cxn>
              <a:cxn ang="0">
                <a:pos x="2501" y="1077"/>
              </a:cxn>
              <a:cxn ang="0">
                <a:pos x="2520" y="1179"/>
              </a:cxn>
              <a:cxn ang="0">
                <a:pos x="2516" y="1265"/>
              </a:cxn>
              <a:cxn ang="0">
                <a:pos x="2488" y="1365"/>
              </a:cxn>
              <a:cxn ang="0">
                <a:pos x="2437" y="1452"/>
              </a:cxn>
              <a:cxn ang="0">
                <a:pos x="2367" y="1525"/>
              </a:cxn>
              <a:cxn ang="0">
                <a:pos x="2283" y="1579"/>
              </a:cxn>
              <a:cxn ang="0">
                <a:pos x="2185" y="1612"/>
              </a:cxn>
              <a:cxn ang="0">
                <a:pos x="2101" y="1621"/>
              </a:cxn>
              <a:cxn ang="0">
                <a:pos x="1250" y="1981"/>
              </a:cxn>
              <a:cxn ang="0">
                <a:pos x="630" y="1776"/>
              </a:cxn>
              <a:cxn ang="0">
                <a:pos x="337" y="2137"/>
              </a:cxn>
              <a:cxn ang="0">
                <a:pos x="189" y="2567"/>
              </a:cxn>
              <a:cxn ang="0">
                <a:pos x="210" y="3034"/>
              </a:cxn>
              <a:cxn ang="0">
                <a:pos x="830" y="3240"/>
              </a:cxn>
              <a:cxn ang="0">
                <a:pos x="1123" y="2880"/>
              </a:cxn>
              <a:cxn ang="0">
                <a:pos x="1270" y="2450"/>
              </a:cxn>
              <a:cxn ang="0">
                <a:pos x="684" y="2676"/>
              </a:cxn>
              <a:cxn ang="0">
                <a:pos x="609" y="2640"/>
              </a:cxn>
              <a:cxn ang="0">
                <a:pos x="561" y="2575"/>
              </a:cxn>
              <a:cxn ang="0">
                <a:pos x="548" y="2508"/>
              </a:cxn>
              <a:cxn ang="0">
                <a:pos x="568" y="2427"/>
              </a:cxn>
              <a:cxn ang="0">
                <a:pos x="623" y="2366"/>
              </a:cxn>
              <a:cxn ang="0">
                <a:pos x="701" y="2338"/>
              </a:cxn>
              <a:cxn ang="0">
                <a:pos x="769" y="2345"/>
              </a:cxn>
              <a:cxn ang="0">
                <a:pos x="839" y="2388"/>
              </a:cxn>
              <a:cxn ang="0">
                <a:pos x="882" y="2458"/>
              </a:cxn>
              <a:cxn ang="0">
                <a:pos x="888" y="2526"/>
              </a:cxn>
              <a:cxn ang="0">
                <a:pos x="861" y="2604"/>
              </a:cxn>
              <a:cxn ang="0">
                <a:pos x="800" y="2658"/>
              </a:cxn>
              <a:cxn ang="0">
                <a:pos x="718" y="2679"/>
              </a:cxn>
            </a:cxnLst>
            <a:rect l="0" t="0" r="r" b="b"/>
            <a:pathLst>
              <a:path w="3300" h="3240">
                <a:moveTo>
                  <a:pt x="2988" y="1104"/>
                </a:moveTo>
                <a:lnTo>
                  <a:pt x="3300" y="1002"/>
                </a:lnTo>
                <a:lnTo>
                  <a:pt x="3193" y="674"/>
                </a:lnTo>
                <a:lnTo>
                  <a:pt x="2881" y="775"/>
                </a:lnTo>
                <a:lnTo>
                  <a:pt x="2762" y="601"/>
                </a:lnTo>
                <a:lnTo>
                  <a:pt x="2954" y="336"/>
                </a:lnTo>
                <a:lnTo>
                  <a:pt x="2674" y="133"/>
                </a:lnTo>
                <a:lnTo>
                  <a:pt x="2482" y="398"/>
                </a:lnTo>
                <a:lnTo>
                  <a:pt x="2283" y="327"/>
                </a:lnTo>
                <a:lnTo>
                  <a:pt x="2283" y="0"/>
                </a:lnTo>
                <a:lnTo>
                  <a:pt x="1937" y="0"/>
                </a:lnTo>
                <a:lnTo>
                  <a:pt x="1937" y="327"/>
                </a:lnTo>
                <a:lnTo>
                  <a:pt x="1734" y="387"/>
                </a:lnTo>
                <a:lnTo>
                  <a:pt x="1542" y="121"/>
                </a:lnTo>
                <a:lnTo>
                  <a:pt x="1262" y="325"/>
                </a:lnTo>
                <a:lnTo>
                  <a:pt x="1454" y="591"/>
                </a:lnTo>
                <a:lnTo>
                  <a:pt x="1326" y="758"/>
                </a:lnTo>
                <a:lnTo>
                  <a:pt x="1014" y="657"/>
                </a:lnTo>
                <a:lnTo>
                  <a:pt x="907" y="985"/>
                </a:lnTo>
                <a:lnTo>
                  <a:pt x="1219" y="1087"/>
                </a:lnTo>
                <a:lnTo>
                  <a:pt x="1214" y="1298"/>
                </a:lnTo>
                <a:lnTo>
                  <a:pt x="902" y="1399"/>
                </a:lnTo>
                <a:lnTo>
                  <a:pt x="1009" y="1728"/>
                </a:lnTo>
                <a:lnTo>
                  <a:pt x="1321" y="1627"/>
                </a:lnTo>
                <a:lnTo>
                  <a:pt x="1440" y="1801"/>
                </a:lnTo>
                <a:lnTo>
                  <a:pt x="1248" y="2066"/>
                </a:lnTo>
                <a:lnTo>
                  <a:pt x="1526" y="2269"/>
                </a:lnTo>
                <a:lnTo>
                  <a:pt x="1720" y="2004"/>
                </a:lnTo>
                <a:lnTo>
                  <a:pt x="1919" y="2075"/>
                </a:lnTo>
                <a:lnTo>
                  <a:pt x="1919" y="2402"/>
                </a:lnTo>
                <a:lnTo>
                  <a:pt x="2265" y="2403"/>
                </a:lnTo>
                <a:lnTo>
                  <a:pt x="2265" y="2075"/>
                </a:lnTo>
                <a:lnTo>
                  <a:pt x="2467" y="2015"/>
                </a:lnTo>
                <a:lnTo>
                  <a:pt x="2660" y="2281"/>
                </a:lnTo>
                <a:lnTo>
                  <a:pt x="2940" y="2077"/>
                </a:lnTo>
                <a:lnTo>
                  <a:pt x="2747" y="1811"/>
                </a:lnTo>
                <a:lnTo>
                  <a:pt x="2876" y="1645"/>
                </a:lnTo>
                <a:lnTo>
                  <a:pt x="3188" y="1746"/>
                </a:lnTo>
                <a:lnTo>
                  <a:pt x="3295" y="1416"/>
                </a:lnTo>
                <a:lnTo>
                  <a:pt x="2983" y="1315"/>
                </a:lnTo>
                <a:lnTo>
                  <a:pt x="2988" y="1104"/>
                </a:lnTo>
                <a:close/>
                <a:moveTo>
                  <a:pt x="2101" y="1621"/>
                </a:moveTo>
                <a:lnTo>
                  <a:pt x="2101" y="1621"/>
                </a:lnTo>
                <a:lnTo>
                  <a:pt x="2079" y="1620"/>
                </a:lnTo>
                <a:lnTo>
                  <a:pt x="2058" y="1619"/>
                </a:lnTo>
                <a:lnTo>
                  <a:pt x="2037" y="1616"/>
                </a:lnTo>
                <a:lnTo>
                  <a:pt x="2016" y="1612"/>
                </a:lnTo>
                <a:lnTo>
                  <a:pt x="1996" y="1608"/>
                </a:lnTo>
                <a:lnTo>
                  <a:pt x="1976" y="1601"/>
                </a:lnTo>
                <a:lnTo>
                  <a:pt x="1957" y="1595"/>
                </a:lnTo>
                <a:lnTo>
                  <a:pt x="1937" y="1588"/>
                </a:lnTo>
                <a:lnTo>
                  <a:pt x="1919" y="1579"/>
                </a:lnTo>
                <a:lnTo>
                  <a:pt x="1901" y="1570"/>
                </a:lnTo>
                <a:lnTo>
                  <a:pt x="1884" y="1560"/>
                </a:lnTo>
                <a:lnTo>
                  <a:pt x="1866" y="1549"/>
                </a:lnTo>
                <a:lnTo>
                  <a:pt x="1850" y="1538"/>
                </a:lnTo>
                <a:lnTo>
                  <a:pt x="1834" y="1525"/>
                </a:lnTo>
                <a:lnTo>
                  <a:pt x="1819" y="1512"/>
                </a:lnTo>
                <a:lnTo>
                  <a:pt x="1804" y="1498"/>
                </a:lnTo>
                <a:lnTo>
                  <a:pt x="1790" y="1483"/>
                </a:lnTo>
                <a:lnTo>
                  <a:pt x="1777" y="1468"/>
                </a:lnTo>
                <a:lnTo>
                  <a:pt x="1764" y="1452"/>
                </a:lnTo>
                <a:lnTo>
                  <a:pt x="1753" y="1436"/>
                </a:lnTo>
                <a:lnTo>
                  <a:pt x="1742" y="1418"/>
                </a:lnTo>
                <a:lnTo>
                  <a:pt x="1732" y="1401"/>
                </a:lnTo>
                <a:lnTo>
                  <a:pt x="1723" y="1383"/>
                </a:lnTo>
                <a:lnTo>
                  <a:pt x="1714" y="1365"/>
                </a:lnTo>
                <a:lnTo>
                  <a:pt x="1707" y="1345"/>
                </a:lnTo>
                <a:lnTo>
                  <a:pt x="1700" y="1326"/>
                </a:lnTo>
                <a:lnTo>
                  <a:pt x="1694" y="1306"/>
                </a:lnTo>
                <a:lnTo>
                  <a:pt x="1690" y="1286"/>
                </a:lnTo>
                <a:lnTo>
                  <a:pt x="1686" y="1265"/>
                </a:lnTo>
                <a:lnTo>
                  <a:pt x="1683" y="1244"/>
                </a:lnTo>
                <a:lnTo>
                  <a:pt x="1682" y="1223"/>
                </a:lnTo>
                <a:lnTo>
                  <a:pt x="1681" y="1201"/>
                </a:lnTo>
                <a:lnTo>
                  <a:pt x="1681" y="1201"/>
                </a:lnTo>
                <a:lnTo>
                  <a:pt x="1682" y="1179"/>
                </a:lnTo>
                <a:lnTo>
                  <a:pt x="1683" y="1158"/>
                </a:lnTo>
                <a:lnTo>
                  <a:pt x="1686" y="1137"/>
                </a:lnTo>
                <a:lnTo>
                  <a:pt x="1690" y="1117"/>
                </a:lnTo>
                <a:lnTo>
                  <a:pt x="1694" y="1096"/>
                </a:lnTo>
                <a:lnTo>
                  <a:pt x="1700" y="1077"/>
                </a:lnTo>
                <a:lnTo>
                  <a:pt x="1707" y="1057"/>
                </a:lnTo>
                <a:lnTo>
                  <a:pt x="1714" y="1037"/>
                </a:lnTo>
                <a:lnTo>
                  <a:pt x="1723" y="1019"/>
                </a:lnTo>
                <a:lnTo>
                  <a:pt x="1732" y="1001"/>
                </a:lnTo>
                <a:lnTo>
                  <a:pt x="1742" y="984"/>
                </a:lnTo>
                <a:lnTo>
                  <a:pt x="1753" y="966"/>
                </a:lnTo>
                <a:lnTo>
                  <a:pt x="1764" y="950"/>
                </a:lnTo>
                <a:lnTo>
                  <a:pt x="1777" y="935"/>
                </a:lnTo>
                <a:lnTo>
                  <a:pt x="1790" y="919"/>
                </a:lnTo>
                <a:lnTo>
                  <a:pt x="1804" y="905"/>
                </a:lnTo>
                <a:lnTo>
                  <a:pt x="1819" y="890"/>
                </a:lnTo>
                <a:lnTo>
                  <a:pt x="1834" y="877"/>
                </a:lnTo>
                <a:lnTo>
                  <a:pt x="1850" y="865"/>
                </a:lnTo>
                <a:lnTo>
                  <a:pt x="1866" y="853"/>
                </a:lnTo>
                <a:lnTo>
                  <a:pt x="1884" y="842"/>
                </a:lnTo>
                <a:lnTo>
                  <a:pt x="1901" y="833"/>
                </a:lnTo>
                <a:lnTo>
                  <a:pt x="1919" y="823"/>
                </a:lnTo>
                <a:lnTo>
                  <a:pt x="1937" y="814"/>
                </a:lnTo>
                <a:lnTo>
                  <a:pt x="1957" y="807"/>
                </a:lnTo>
                <a:lnTo>
                  <a:pt x="1976" y="801"/>
                </a:lnTo>
                <a:lnTo>
                  <a:pt x="1996" y="795"/>
                </a:lnTo>
                <a:lnTo>
                  <a:pt x="2016" y="790"/>
                </a:lnTo>
                <a:lnTo>
                  <a:pt x="2037" y="786"/>
                </a:lnTo>
                <a:lnTo>
                  <a:pt x="2058" y="783"/>
                </a:lnTo>
                <a:lnTo>
                  <a:pt x="2079" y="782"/>
                </a:lnTo>
                <a:lnTo>
                  <a:pt x="2101" y="781"/>
                </a:lnTo>
                <a:lnTo>
                  <a:pt x="2101" y="781"/>
                </a:lnTo>
                <a:lnTo>
                  <a:pt x="2122" y="782"/>
                </a:lnTo>
                <a:lnTo>
                  <a:pt x="2144" y="783"/>
                </a:lnTo>
                <a:lnTo>
                  <a:pt x="2165" y="786"/>
                </a:lnTo>
                <a:lnTo>
                  <a:pt x="2185" y="790"/>
                </a:lnTo>
                <a:lnTo>
                  <a:pt x="2206" y="795"/>
                </a:lnTo>
                <a:lnTo>
                  <a:pt x="2225" y="801"/>
                </a:lnTo>
                <a:lnTo>
                  <a:pt x="2245" y="807"/>
                </a:lnTo>
                <a:lnTo>
                  <a:pt x="2265" y="814"/>
                </a:lnTo>
                <a:lnTo>
                  <a:pt x="2283" y="823"/>
                </a:lnTo>
                <a:lnTo>
                  <a:pt x="2301" y="833"/>
                </a:lnTo>
                <a:lnTo>
                  <a:pt x="2318" y="842"/>
                </a:lnTo>
                <a:lnTo>
                  <a:pt x="2336" y="853"/>
                </a:lnTo>
                <a:lnTo>
                  <a:pt x="2352" y="865"/>
                </a:lnTo>
                <a:lnTo>
                  <a:pt x="2367" y="877"/>
                </a:lnTo>
                <a:lnTo>
                  <a:pt x="2383" y="890"/>
                </a:lnTo>
                <a:lnTo>
                  <a:pt x="2397" y="905"/>
                </a:lnTo>
                <a:lnTo>
                  <a:pt x="2412" y="919"/>
                </a:lnTo>
                <a:lnTo>
                  <a:pt x="2425" y="935"/>
                </a:lnTo>
                <a:lnTo>
                  <a:pt x="2437" y="950"/>
                </a:lnTo>
                <a:lnTo>
                  <a:pt x="2449" y="966"/>
                </a:lnTo>
                <a:lnTo>
                  <a:pt x="2460" y="984"/>
                </a:lnTo>
                <a:lnTo>
                  <a:pt x="2469" y="1001"/>
                </a:lnTo>
                <a:lnTo>
                  <a:pt x="2479" y="1019"/>
                </a:lnTo>
                <a:lnTo>
                  <a:pt x="2488" y="1037"/>
                </a:lnTo>
                <a:lnTo>
                  <a:pt x="2495" y="1057"/>
                </a:lnTo>
                <a:lnTo>
                  <a:pt x="2501" y="1077"/>
                </a:lnTo>
                <a:lnTo>
                  <a:pt x="2507" y="1096"/>
                </a:lnTo>
                <a:lnTo>
                  <a:pt x="2512" y="1117"/>
                </a:lnTo>
                <a:lnTo>
                  <a:pt x="2516" y="1137"/>
                </a:lnTo>
                <a:lnTo>
                  <a:pt x="2519" y="1158"/>
                </a:lnTo>
                <a:lnTo>
                  <a:pt x="2520" y="1179"/>
                </a:lnTo>
                <a:lnTo>
                  <a:pt x="2521" y="1201"/>
                </a:lnTo>
                <a:lnTo>
                  <a:pt x="2521" y="1201"/>
                </a:lnTo>
                <a:lnTo>
                  <a:pt x="2520" y="1223"/>
                </a:lnTo>
                <a:lnTo>
                  <a:pt x="2519" y="1244"/>
                </a:lnTo>
                <a:lnTo>
                  <a:pt x="2516" y="1265"/>
                </a:lnTo>
                <a:lnTo>
                  <a:pt x="2512" y="1286"/>
                </a:lnTo>
                <a:lnTo>
                  <a:pt x="2507" y="1306"/>
                </a:lnTo>
                <a:lnTo>
                  <a:pt x="2501" y="1326"/>
                </a:lnTo>
                <a:lnTo>
                  <a:pt x="2495" y="1345"/>
                </a:lnTo>
                <a:lnTo>
                  <a:pt x="2488" y="1365"/>
                </a:lnTo>
                <a:lnTo>
                  <a:pt x="2479" y="1383"/>
                </a:lnTo>
                <a:lnTo>
                  <a:pt x="2469" y="1401"/>
                </a:lnTo>
                <a:lnTo>
                  <a:pt x="2460" y="1418"/>
                </a:lnTo>
                <a:lnTo>
                  <a:pt x="2449" y="1436"/>
                </a:lnTo>
                <a:lnTo>
                  <a:pt x="2437" y="1452"/>
                </a:lnTo>
                <a:lnTo>
                  <a:pt x="2425" y="1468"/>
                </a:lnTo>
                <a:lnTo>
                  <a:pt x="2412" y="1483"/>
                </a:lnTo>
                <a:lnTo>
                  <a:pt x="2397" y="1498"/>
                </a:lnTo>
                <a:lnTo>
                  <a:pt x="2383" y="1512"/>
                </a:lnTo>
                <a:lnTo>
                  <a:pt x="2367" y="1525"/>
                </a:lnTo>
                <a:lnTo>
                  <a:pt x="2352" y="1538"/>
                </a:lnTo>
                <a:lnTo>
                  <a:pt x="2336" y="1549"/>
                </a:lnTo>
                <a:lnTo>
                  <a:pt x="2318" y="1560"/>
                </a:lnTo>
                <a:lnTo>
                  <a:pt x="2301" y="1570"/>
                </a:lnTo>
                <a:lnTo>
                  <a:pt x="2283" y="1579"/>
                </a:lnTo>
                <a:lnTo>
                  <a:pt x="2265" y="1588"/>
                </a:lnTo>
                <a:lnTo>
                  <a:pt x="2245" y="1595"/>
                </a:lnTo>
                <a:lnTo>
                  <a:pt x="2225" y="1601"/>
                </a:lnTo>
                <a:lnTo>
                  <a:pt x="2206" y="1608"/>
                </a:lnTo>
                <a:lnTo>
                  <a:pt x="2185" y="1612"/>
                </a:lnTo>
                <a:lnTo>
                  <a:pt x="2165" y="1616"/>
                </a:lnTo>
                <a:lnTo>
                  <a:pt x="2144" y="1619"/>
                </a:lnTo>
                <a:lnTo>
                  <a:pt x="2122" y="1620"/>
                </a:lnTo>
                <a:lnTo>
                  <a:pt x="2101" y="1621"/>
                </a:lnTo>
                <a:lnTo>
                  <a:pt x="2101" y="1621"/>
                </a:lnTo>
                <a:close/>
                <a:moveTo>
                  <a:pt x="1460" y="2388"/>
                </a:moveTo>
                <a:lnTo>
                  <a:pt x="1395" y="2187"/>
                </a:lnTo>
                <a:lnTo>
                  <a:pt x="1204" y="2249"/>
                </a:lnTo>
                <a:lnTo>
                  <a:pt x="1132" y="2143"/>
                </a:lnTo>
                <a:lnTo>
                  <a:pt x="1250" y="1981"/>
                </a:lnTo>
                <a:lnTo>
                  <a:pt x="1079" y="1858"/>
                </a:lnTo>
                <a:lnTo>
                  <a:pt x="961" y="2019"/>
                </a:lnTo>
                <a:lnTo>
                  <a:pt x="840" y="1976"/>
                </a:lnTo>
                <a:lnTo>
                  <a:pt x="840" y="1776"/>
                </a:lnTo>
                <a:lnTo>
                  <a:pt x="630" y="1776"/>
                </a:lnTo>
                <a:lnTo>
                  <a:pt x="630" y="1976"/>
                </a:lnTo>
                <a:lnTo>
                  <a:pt x="506" y="2012"/>
                </a:lnTo>
                <a:lnTo>
                  <a:pt x="389" y="1852"/>
                </a:lnTo>
                <a:lnTo>
                  <a:pt x="219" y="1975"/>
                </a:lnTo>
                <a:lnTo>
                  <a:pt x="337" y="2137"/>
                </a:lnTo>
                <a:lnTo>
                  <a:pt x="258" y="2239"/>
                </a:lnTo>
                <a:lnTo>
                  <a:pt x="68" y="2177"/>
                </a:lnTo>
                <a:lnTo>
                  <a:pt x="3" y="2376"/>
                </a:lnTo>
                <a:lnTo>
                  <a:pt x="192" y="2438"/>
                </a:lnTo>
                <a:lnTo>
                  <a:pt x="189" y="2567"/>
                </a:lnTo>
                <a:lnTo>
                  <a:pt x="0" y="2629"/>
                </a:lnTo>
                <a:lnTo>
                  <a:pt x="65" y="2829"/>
                </a:lnTo>
                <a:lnTo>
                  <a:pt x="254" y="2768"/>
                </a:lnTo>
                <a:lnTo>
                  <a:pt x="327" y="2874"/>
                </a:lnTo>
                <a:lnTo>
                  <a:pt x="210" y="3034"/>
                </a:lnTo>
                <a:lnTo>
                  <a:pt x="380" y="3159"/>
                </a:lnTo>
                <a:lnTo>
                  <a:pt x="497" y="2997"/>
                </a:lnTo>
                <a:lnTo>
                  <a:pt x="619" y="3040"/>
                </a:lnTo>
                <a:lnTo>
                  <a:pt x="619" y="3240"/>
                </a:lnTo>
                <a:lnTo>
                  <a:pt x="830" y="3240"/>
                </a:lnTo>
                <a:lnTo>
                  <a:pt x="830" y="3040"/>
                </a:lnTo>
                <a:lnTo>
                  <a:pt x="953" y="3003"/>
                </a:lnTo>
                <a:lnTo>
                  <a:pt x="1069" y="3165"/>
                </a:lnTo>
                <a:lnTo>
                  <a:pt x="1240" y="3041"/>
                </a:lnTo>
                <a:lnTo>
                  <a:pt x="1123" y="2880"/>
                </a:lnTo>
                <a:lnTo>
                  <a:pt x="1201" y="2778"/>
                </a:lnTo>
                <a:lnTo>
                  <a:pt x="1391" y="2840"/>
                </a:lnTo>
                <a:lnTo>
                  <a:pt x="1456" y="2639"/>
                </a:lnTo>
                <a:lnTo>
                  <a:pt x="1266" y="2577"/>
                </a:lnTo>
                <a:lnTo>
                  <a:pt x="1270" y="2450"/>
                </a:lnTo>
                <a:lnTo>
                  <a:pt x="1460" y="2388"/>
                </a:lnTo>
                <a:close/>
                <a:moveTo>
                  <a:pt x="718" y="2679"/>
                </a:moveTo>
                <a:lnTo>
                  <a:pt x="718" y="2679"/>
                </a:lnTo>
                <a:lnTo>
                  <a:pt x="701" y="2678"/>
                </a:lnTo>
                <a:lnTo>
                  <a:pt x="684" y="2676"/>
                </a:lnTo>
                <a:lnTo>
                  <a:pt x="668" y="2672"/>
                </a:lnTo>
                <a:lnTo>
                  <a:pt x="652" y="2666"/>
                </a:lnTo>
                <a:lnTo>
                  <a:pt x="637" y="2658"/>
                </a:lnTo>
                <a:lnTo>
                  <a:pt x="623" y="2650"/>
                </a:lnTo>
                <a:lnTo>
                  <a:pt x="609" y="2640"/>
                </a:lnTo>
                <a:lnTo>
                  <a:pt x="598" y="2630"/>
                </a:lnTo>
                <a:lnTo>
                  <a:pt x="587" y="2617"/>
                </a:lnTo>
                <a:lnTo>
                  <a:pt x="576" y="2604"/>
                </a:lnTo>
                <a:lnTo>
                  <a:pt x="568" y="2590"/>
                </a:lnTo>
                <a:lnTo>
                  <a:pt x="561" y="2575"/>
                </a:lnTo>
                <a:lnTo>
                  <a:pt x="555" y="2559"/>
                </a:lnTo>
                <a:lnTo>
                  <a:pt x="551" y="2543"/>
                </a:lnTo>
                <a:lnTo>
                  <a:pt x="549" y="2526"/>
                </a:lnTo>
                <a:lnTo>
                  <a:pt x="548" y="2508"/>
                </a:lnTo>
                <a:lnTo>
                  <a:pt x="548" y="2508"/>
                </a:lnTo>
                <a:lnTo>
                  <a:pt x="549" y="2491"/>
                </a:lnTo>
                <a:lnTo>
                  <a:pt x="551" y="2474"/>
                </a:lnTo>
                <a:lnTo>
                  <a:pt x="555" y="2458"/>
                </a:lnTo>
                <a:lnTo>
                  <a:pt x="561" y="2441"/>
                </a:lnTo>
                <a:lnTo>
                  <a:pt x="568" y="2427"/>
                </a:lnTo>
                <a:lnTo>
                  <a:pt x="576" y="2413"/>
                </a:lnTo>
                <a:lnTo>
                  <a:pt x="587" y="2399"/>
                </a:lnTo>
                <a:lnTo>
                  <a:pt x="598" y="2388"/>
                </a:lnTo>
                <a:lnTo>
                  <a:pt x="609" y="2376"/>
                </a:lnTo>
                <a:lnTo>
                  <a:pt x="623" y="2366"/>
                </a:lnTo>
                <a:lnTo>
                  <a:pt x="637" y="2358"/>
                </a:lnTo>
                <a:lnTo>
                  <a:pt x="652" y="2351"/>
                </a:lnTo>
                <a:lnTo>
                  <a:pt x="668" y="2345"/>
                </a:lnTo>
                <a:lnTo>
                  <a:pt x="684" y="2340"/>
                </a:lnTo>
                <a:lnTo>
                  <a:pt x="701" y="2338"/>
                </a:lnTo>
                <a:lnTo>
                  <a:pt x="718" y="2337"/>
                </a:lnTo>
                <a:lnTo>
                  <a:pt x="718" y="2337"/>
                </a:lnTo>
                <a:lnTo>
                  <a:pt x="736" y="2338"/>
                </a:lnTo>
                <a:lnTo>
                  <a:pt x="752" y="2340"/>
                </a:lnTo>
                <a:lnTo>
                  <a:pt x="769" y="2345"/>
                </a:lnTo>
                <a:lnTo>
                  <a:pt x="785" y="2351"/>
                </a:lnTo>
                <a:lnTo>
                  <a:pt x="800" y="2358"/>
                </a:lnTo>
                <a:lnTo>
                  <a:pt x="814" y="2366"/>
                </a:lnTo>
                <a:lnTo>
                  <a:pt x="828" y="2376"/>
                </a:lnTo>
                <a:lnTo>
                  <a:pt x="839" y="2388"/>
                </a:lnTo>
                <a:lnTo>
                  <a:pt x="850" y="2399"/>
                </a:lnTo>
                <a:lnTo>
                  <a:pt x="861" y="2413"/>
                </a:lnTo>
                <a:lnTo>
                  <a:pt x="869" y="2427"/>
                </a:lnTo>
                <a:lnTo>
                  <a:pt x="876" y="2441"/>
                </a:lnTo>
                <a:lnTo>
                  <a:pt x="882" y="2458"/>
                </a:lnTo>
                <a:lnTo>
                  <a:pt x="886" y="2474"/>
                </a:lnTo>
                <a:lnTo>
                  <a:pt x="888" y="2491"/>
                </a:lnTo>
                <a:lnTo>
                  <a:pt x="889" y="2508"/>
                </a:lnTo>
                <a:lnTo>
                  <a:pt x="889" y="2508"/>
                </a:lnTo>
                <a:lnTo>
                  <a:pt x="888" y="2526"/>
                </a:lnTo>
                <a:lnTo>
                  <a:pt x="886" y="2543"/>
                </a:lnTo>
                <a:lnTo>
                  <a:pt x="882" y="2559"/>
                </a:lnTo>
                <a:lnTo>
                  <a:pt x="876" y="2575"/>
                </a:lnTo>
                <a:lnTo>
                  <a:pt x="869" y="2590"/>
                </a:lnTo>
                <a:lnTo>
                  <a:pt x="861" y="2604"/>
                </a:lnTo>
                <a:lnTo>
                  <a:pt x="850" y="2617"/>
                </a:lnTo>
                <a:lnTo>
                  <a:pt x="839" y="2630"/>
                </a:lnTo>
                <a:lnTo>
                  <a:pt x="828" y="2640"/>
                </a:lnTo>
                <a:lnTo>
                  <a:pt x="814" y="2650"/>
                </a:lnTo>
                <a:lnTo>
                  <a:pt x="800" y="2658"/>
                </a:lnTo>
                <a:lnTo>
                  <a:pt x="785" y="2666"/>
                </a:lnTo>
                <a:lnTo>
                  <a:pt x="769" y="2672"/>
                </a:lnTo>
                <a:lnTo>
                  <a:pt x="752" y="2676"/>
                </a:lnTo>
                <a:lnTo>
                  <a:pt x="736" y="2678"/>
                </a:lnTo>
                <a:lnTo>
                  <a:pt x="718" y="2679"/>
                </a:lnTo>
                <a:lnTo>
                  <a:pt x="718" y="2679"/>
                </a:lnTo>
                <a:close/>
              </a:path>
            </a:pathLst>
          </a:custGeom>
          <a:solidFill>
            <a:schemeClr val="accent4">
              <a:lumMod val="50000"/>
            </a:schemeClr>
          </a:solidFill>
          <a:ln w="6350" cap="flat" cmpd="sng" algn="ctr">
            <a:noFill/>
            <a:prstDash val="solid"/>
            <a:miter lim="800000"/>
            <a:headEnd type="none" w="med" len="med"/>
            <a:tailEnd type="none" w="med" len="med"/>
          </a:ln>
        </p:spPr>
        <p:txBody>
          <a:bodyPr lIns="0" tIns="18288" rIns="0" bIns="18288" anchor="ctr" anchorCtr="1">
            <a:normAutofit/>
          </a:bodyPr>
          <a:lstStyle/>
          <a:p>
            <a:pPr marL="0" marR="0" lvl="0" indent="0" algn="ctr" defTabSz="914400" rtl="0" eaLnBrk="1" fontAlgn="auto" latinLnBrk="0" hangingPunct="1">
              <a:lnSpc>
                <a:spcPct val="85000"/>
              </a:lnSpc>
              <a:spcBef>
                <a:spcPct val="20000"/>
              </a:spcBef>
              <a:spcAft>
                <a:spcPts val="0"/>
              </a:spcAft>
              <a:buClrTx/>
              <a:buSzTx/>
              <a:buFontTx/>
              <a:buNone/>
              <a:tabLst/>
              <a:defRPr/>
            </a:pPr>
            <a:endParaRPr kumimoji="0" lang="en-US" sz="1400" b="1"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7" name="Group 365" descr="Icon of lightbulb"/>
          <p:cNvGrpSpPr>
            <a:grpSpLocks noChangeAspect="1"/>
          </p:cNvGrpSpPr>
          <p:nvPr/>
        </p:nvGrpSpPr>
        <p:grpSpPr>
          <a:xfrm>
            <a:off x="4808688" y="1595928"/>
            <a:ext cx="463383" cy="816853"/>
            <a:chOff x="5102225" y="1727200"/>
            <a:chExt cx="2289175" cy="4035425"/>
          </a:xfrm>
          <a:solidFill>
            <a:srgbClr val="FFFFFF"/>
          </a:solidFill>
        </p:grpSpPr>
        <p:sp>
          <p:nvSpPr>
            <p:cNvPr id="13" name="Freeform 44">
              <a:extLst>
                <a:ext uri="{C183D7F6-B498-43B3-948B-1728B52AA6E4}">
                  <adec:decorative xmlns:adec="http://schemas.microsoft.com/office/drawing/2017/decorative" val="1"/>
                </a:ext>
              </a:extLst>
            </p:cNvPr>
            <p:cNvSpPr>
              <a:spLocks/>
            </p:cNvSpPr>
            <p:nvPr/>
          </p:nvSpPr>
          <p:spPr bwMode="auto">
            <a:xfrm>
              <a:off x="5689600" y="4699000"/>
              <a:ext cx="1101725" cy="1063625"/>
            </a:xfrm>
            <a:custGeom>
              <a:avLst/>
              <a:gdLst/>
              <a:ahLst/>
              <a:cxnLst>
                <a:cxn ang="0">
                  <a:pos x="676" y="298"/>
                </a:cxn>
                <a:cxn ang="0">
                  <a:pos x="688" y="276"/>
                </a:cxn>
                <a:cxn ang="0">
                  <a:pos x="694" y="246"/>
                </a:cxn>
                <a:cxn ang="0">
                  <a:pos x="688" y="216"/>
                </a:cxn>
                <a:cxn ang="0">
                  <a:pos x="676" y="192"/>
                </a:cxn>
                <a:cxn ang="0">
                  <a:pos x="684" y="180"/>
                </a:cxn>
                <a:cxn ang="0">
                  <a:pos x="692" y="152"/>
                </a:cxn>
                <a:cxn ang="0">
                  <a:pos x="692" y="122"/>
                </a:cxn>
                <a:cxn ang="0">
                  <a:pos x="684" y="94"/>
                </a:cxn>
                <a:cxn ang="0">
                  <a:pos x="676" y="84"/>
                </a:cxn>
                <a:cxn ang="0">
                  <a:pos x="688" y="64"/>
                </a:cxn>
                <a:cxn ang="0">
                  <a:pos x="692" y="42"/>
                </a:cxn>
                <a:cxn ang="0">
                  <a:pos x="688" y="18"/>
                </a:cxn>
                <a:cxn ang="0">
                  <a:pos x="676" y="0"/>
                </a:cxn>
                <a:cxn ang="0">
                  <a:pos x="16" y="0"/>
                </a:cxn>
                <a:cxn ang="0">
                  <a:pos x="6" y="16"/>
                </a:cxn>
                <a:cxn ang="0">
                  <a:pos x="4" y="34"/>
                </a:cxn>
                <a:cxn ang="0">
                  <a:pos x="6" y="50"/>
                </a:cxn>
                <a:cxn ang="0">
                  <a:pos x="16" y="66"/>
                </a:cxn>
                <a:cxn ang="0">
                  <a:pos x="10" y="78"/>
                </a:cxn>
                <a:cxn ang="0">
                  <a:pos x="2" y="102"/>
                </a:cxn>
                <a:cxn ang="0">
                  <a:pos x="2" y="128"/>
                </a:cxn>
                <a:cxn ang="0">
                  <a:pos x="10" y="150"/>
                </a:cxn>
                <a:cxn ang="0">
                  <a:pos x="16" y="160"/>
                </a:cxn>
                <a:cxn ang="0">
                  <a:pos x="6" y="186"/>
                </a:cxn>
                <a:cxn ang="0">
                  <a:pos x="2" y="216"/>
                </a:cxn>
                <a:cxn ang="0">
                  <a:pos x="6" y="244"/>
                </a:cxn>
                <a:cxn ang="0">
                  <a:pos x="16" y="268"/>
                </a:cxn>
                <a:cxn ang="0">
                  <a:pos x="8" y="278"/>
                </a:cxn>
                <a:cxn ang="0">
                  <a:pos x="0" y="304"/>
                </a:cxn>
                <a:cxn ang="0">
                  <a:pos x="2" y="332"/>
                </a:cxn>
                <a:cxn ang="0">
                  <a:pos x="8" y="356"/>
                </a:cxn>
                <a:cxn ang="0">
                  <a:pos x="16" y="368"/>
                </a:cxn>
                <a:cxn ang="0">
                  <a:pos x="4" y="390"/>
                </a:cxn>
                <a:cxn ang="0">
                  <a:pos x="2" y="414"/>
                </a:cxn>
                <a:cxn ang="0">
                  <a:pos x="4" y="436"/>
                </a:cxn>
                <a:cxn ang="0">
                  <a:pos x="16" y="454"/>
                </a:cxn>
                <a:cxn ang="0">
                  <a:pos x="134" y="620"/>
                </a:cxn>
                <a:cxn ang="0">
                  <a:pos x="184" y="628"/>
                </a:cxn>
                <a:cxn ang="0">
                  <a:pos x="198" y="638"/>
                </a:cxn>
                <a:cxn ang="0">
                  <a:pos x="234" y="654"/>
                </a:cxn>
                <a:cxn ang="0">
                  <a:pos x="274" y="664"/>
                </a:cxn>
                <a:cxn ang="0">
                  <a:pos x="318" y="670"/>
                </a:cxn>
                <a:cxn ang="0">
                  <a:pos x="362" y="670"/>
                </a:cxn>
                <a:cxn ang="0">
                  <a:pos x="406" y="664"/>
                </a:cxn>
                <a:cxn ang="0">
                  <a:pos x="444" y="654"/>
                </a:cxn>
                <a:cxn ang="0">
                  <a:pos x="478" y="638"/>
                </a:cxn>
                <a:cxn ang="0">
                  <a:pos x="492" y="620"/>
                </a:cxn>
                <a:cxn ang="0">
                  <a:pos x="650" y="454"/>
                </a:cxn>
                <a:cxn ang="0">
                  <a:pos x="676" y="454"/>
                </a:cxn>
                <a:cxn ang="0">
                  <a:pos x="686" y="444"/>
                </a:cxn>
                <a:cxn ang="0">
                  <a:pos x="690" y="428"/>
                </a:cxn>
                <a:cxn ang="0">
                  <a:pos x="686" y="412"/>
                </a:cxn>
                <a:cxn ang="0">
                  <a:pos x="676" y="398"/>
                </a:cxn>
                <a:cxn ang="0">
                  <a:pos x="684" y="386"/>
                </a:cxn>
                <a:cxn ang="0">
                  <a:pos x="694" y="360"/>
                </a:cxn>
                <a:cxn ang="0">
                  <a:pos x="694" y="332"/>
                </a:cxn>
                <a:cxn ang="0">
                  <a:pos x="684" y="308"/>
                </a:cxn>
                <a:cxn ang="0">
                  <a:pos x="676" y="298"/>
                </a:cxn>
              </a:cxnLst>
              <a:rect l="0" t="0" r="r" b="b"/>
              <a:pathLst>
                <a:path w="694" h="670">
                  <a:moveTo>
                    <a:pt x="676" y="298"/>
                  </a:moveTo>
                  <a:lnTo>
                    <a:pt x="676" y="298"/>
                  </a:lnTo>
                  <a:lnTo>
                    <a:pt x="684" y="288"/>
                  </a:lnTo>
                  <a:lnTo>
                    <a:pt x="688" y="276"/>
                  </a:lnTo>
                  <a:lnTo>
                    <a:pt x="692" y="262"/>
                  </a:lnTo>
                  <a:lnTo>
                    <a:pt x="694" y="246"/>
                  </a:lnTo>
                  <a:lnTo>
                    <a:pt x="692" y="232"/>
                  </a:lnTo>
                  <a:lnTo>
                    <a:pt x="688" y="216"/>
                  </a:lnTo>
                  <a:lnTo>
                    <a:pt x="684" y="202"/>
                  </a:lnTo>
                  <a:lnTo>
                    <a:pt x="676" y="192"/>
                  </a:lnTo>
                  <a:lnTo>
                    <a:pt x="676" y="192"/>
                  </a:lnTo>
                  <a:lnTo>
                    <a:pt x="684" y="180"/>
                  </a:lnTo>
                  <a:lnTo>
                    <a:pt x="688" y="166"/>
                  </a:lnTo>
                  <a:lnTo>
                    <a:pt x="692" y="152"/>
                  </a:lnTo>
                  <a:lnTo>
                    <a:pt x="694" y="136"/>
                  </a:lnTo>
                  <a:lnTo>
                    <a:pt x="692" y="122"/>
                  </a:lnTo>
                  <a:lnTo>
                    <a:pt x="688" y="108"/>
                  </a:lnTo>
                  <a:lnTo>
                    <a:pt x="684" y="94"/>
                  </a:lnTo>
                  <a:lnTo>
                    <a:pt x="676" y="84"/>
                  </a:lnTo>
                  <a:lnTo>
                    <a:pt x="676" y="84"/>
                  </a:lnTo>
                  <a:lnTo>
                    <a:pt x="682" y="76"/>
                  </a:lnTo>
                  <a:lnTo>
                    <a:pt x="688" y="64"/>
                  </a:lnTo>
                  <a:lnTo>
                    <a:pt x="690" y="54"/>
                  </a:lnTo>
                  <a:lnTo>
                    <a:pt x="692" y="42"/>
                  </a:lnTo>
                  <a:lnTo>
                    <a:pt x="692" y="30"/>
                  </a:lnTo>
                  <a:lnTo>
                    <a:pt x="688" y="18"/>
                  </a:lnTo>
                  <a:lnTo>
                    <a:pt x="684" y="8"/>
                  </a:lnTo>
                  <a:lnTo>
                    <a:pt x="676" y="0"/>
                  </a:lnTo>
                  <a:lnTo>
                    <a:pt x="16" y="0"/>
                  </a:lnTo>
                  <a:lnTo>
                    <a:pt x="16" y="0"/>
                  </a:lnTo>
                  <a:lnTo>
                    <a:pt x="10" y="8"/>
                  </a:lnTo>
                  <a:lnTo>
                    <a:pt x="6" y="16"/>
                  </a:lnTo>
                  <a:lnTo>
                    <a:pt x="4" y="24"/>
                  </a:lnTo>
                  <a:lnTo>
                    <a:pt x="4" y="34"/>
                  </a:lnTo>
                  <a:lnTo>
                    <a:pt x="4" y="42"/>
                  </a:lnTo>
                  <a:lnTo>
                    <a:pt x="6" y="50"/>
                  </a:lnTo>
                  <a:lnTo>
                    <a:pt x="10" y="58"/>
                  </a:lnTo>
                  <a:lnTo>
                    <a:pt x="16" y="66"/>
                  </a:lnTo>
                  <a:lnTo>
                    <a:pt x="16" y="66"/>
                  </a:lnTo>
                  <a:lnTo>
                    <a:pt x="10" y="78"/>
                  </a:lnTo>
                  <a:lnTo>
                    <a:pt x="4" y="90"/>
                  </a:lnTo>
                  <a:lnTo>
                    <a:pt x="2" y="102"/>
                  </a:lnTo>
                  <a:lnTo>
                    <a:pt x="2" y="114"/>
                  </a:lnTo>
                  <a:lnTo>
                    <a:pt x="2" y="128"/>
                  </a:lnTo>
                  <a:lnTo>
                    <a:pt x="4" y="140"/>
                  </a:lnTo>
                  <a:lnTo>
                    <a:pt x="10" y="150"/>
                  </a:lnTo>
                  <a:lnTo>
                    <a:pt x="16" y="160"/>
                  </a:lnTo>
                  <a:lnTo>
                    <a:pt x="16" y="160"/>
                  </a:lnTo>
                  <a:lnTo>
                    <a:pt x="10" y="174"/>
                  </a:lnTo>
                  <a:lnTo>
                    <a:pt x="6" y="186"/>
                  </a:lnTo>
                  <a:lnTo>
                    <a:pt x="2" y="202"/>
                  </a:lnTo>
                  <a:lnTo>
                    <a:pt x="2" y="216"/>
                  </a:lnTo>
                  <a:lnTo>
                    <a:pt x="4" y="230"/>
                  </a:lnTo>
                  <a:lnTo>
                    <a:pt x="6" y="244"/>
                  </a:lnTo>
                  <a:lnTo>
                    <a:pt x="10" y="258"/>
                  </a:lnTo>
                  <a:lnTo>
                    <a:pt x="16" y="268"/>
                  </a:lnTo>
                  <a:lnTo>
                    <a:pt x="16" y="268"/>
                  </a:lnTo>
                  <a:lnTo>
                    <a:pt x="8" y="278"/>
                  </a:lnTo>
                  <a:lnTo>
                    <a:pt x="4" y="290"/>
                  </a:lnTo>
                  <a:lnTo>
                    <a:pt x="0" y="304"/>
                  </a:lnTo>
                  <a:lnTo>
                    <a:pt x="0" y="318"/>
                  </a:lnTo>
                  <a:lnTo>
                    <a:pt x="2" y="332"/>
                  </a:lnTo>
                  <a:lnTo>
                    <a:pt x="4" y="344"/>
                  </a:lnTo>
                  <a:lnTo>
                    <a:pt x="8" y="356"/>
                  </a:lnTo>
                  <a:lnTo>
                    <a:pt x="16" y="368"/>
                  </a:lnTo>
                  <a:lnTo>
                    <a:pt x="16" y="368"/>
                  </a:lnTo>
                  <a:lnTo>
                    <a:pt x="10" y="378"/>
                  </a:lnTo>
                  <a:lnTo>
                    <a:pt x="4" y="390"/>
                  </a:lnTo>
                  <a:lnTo>
                    <a:pt x="2" y="402"/>
                  </a:lnTo>
                  <a:lnTo>
                    <a:pt x="2" y="414"/>
                  </a:lnTo>
                  <a:lnTo>
                    <a:pt x="2" y="426"/>
                  </a:lnTo>
                  <a:lnTo>
                    <a:pt x="4" y="436"/>
                  </a:lnTo>
                  <a:lnTo>
                    <a:pt x="10" y="446"/>
                  </a:lnTo>
                  <a:lnTo>
                    <a:pt x="16" y="454"/>
                  </a:lnTo>
                  <a:lnTo>
                    <a:pt x="50" y="454"/>
                  </a:lnTo>
                  <a:lnTo>
                    <a:pt x="134" y="620"/>
                  </a:lnTo>
                  <a:lnTo>
                    <a:pt x="184" y="620"/>
                  </a:lnTo>
                  <a:lnTo>
                    <a:pt x="184" y="628"/>
                  </a:lnTo>
                  <a:lnTo>
                    <a:pt x="184" y="628"/>
                  </a:lnTo>
                  <a:lnTo>
                    <a:pt x="198" y="638"/>
                  </a:lnTo>
                  <a:lnTo>
                    <a:pt x="214" y="646"/>
                  </a:lnTo>
                  <a:lnTo>
                    <a:pt x="234" y="654"/>
                  </a:lnTo>
                  <a:lnTo>
                    <a:pt x="252" y="660"/>
                  </a:lnTo>
                  <a:lnTo>
                    <a:pt x="274" y="664"/>
                  </a:lnTo>
                  <a:lnTo>
                    <a:pt x="296" y="668"/>
                  </a:lnTo>
                  <a:lnTo>
                    <a:pt x="318" y="670"/>
                  </a:lnTo>
                  <a:lnTo>
                    <a:pt x="340" y="670"/>
                  </a:lnTo>
                  <a:lnTo>
                    <a:pt x="362" y="670"/>
                  </a:lnTo>
                  <a:lnTo>
                    <a:pt x="384" y="668"/>
                  </a:lnTo>
                  <a:lnTo>
                    <a:pt x="406" y="664"/>
                  </a:lnTo>
                  <a:lnTo>
                    <a:pt x="426" y="660"/>
                  </a:lnTo>
                  <a:lnTo>
                    <a:pt x="444" y="654"/>
                  </a:lnTo>
                  <a:lnTo>
                    <a:pt x="462" y="646"/>
                  </a:lnTo>
                  <a:lnTo>
                    <a:pt x="478" y="638"/>
                  </a:lnTo>
                  <a:lnTo>
                    <a:pt x="492" y="628"/>
                  </a:lnTo>
                  <a:lnTo>
                    <a:pt x="492" y="620"/>
                  </a:lnTo>
                  <a:lnTo>
                    <a:pt x="546" y="620"/>
                  </a:lnTo>
                  <a:lnTo>
                    <a:pt x="650" y="454"/>
                  </a:lnTo>
                  <a:lnTo>
                    <a:pt x="676" y="454"/>
                  </a:lnTo>
                  <a:lnTo>
                    <a:pt x="676" y="454"/>
                  </a:lnTo>
                  <a:lnTo>
                    <a:pt x="682" y="450"/>
                  </a:lnTo>
                  <a:lnTo>
                    <a:pt x="686" y="444"/>
                  </a:lnTo>
                  <a:lnTo>
                    <a:pt x="690" y="436"/>
                  </a:lnTo>
                  <a:lnTo>
                    <a:pt x="690" y="428"/>
                  </a:lnTo>
                  <a:lnTo>
                    <a:pt x="690" y="420"/>
                  </a:lnTo>
                  <a:lnTo>
                    <a:pt x="686" y="412"/>
                  </a:lnTo>
                  <a:lnTo>
                    <a:pt x="682" y="404"/>
                  </a:lnTo>
                  <a:lnTo>
                    <a:pt x="676" y="398"/>
                  </a:lnTo>
                  <a:lnTo>
                    <a:pt x="676" y="398"/>
                  </a:lnTo>
                  <a:lnTo>
                    <a:pt x="684" y="386"/>
                  </a:lnTo>
                  <a:lnTo>
                    <a:pt x="690" y="374"/>
                  </a:lnTo>
                  <a:lnTo>
                    <a:pt x="694" y="360"/>
                  </a:lnTo>
                  <a:lnTo>
                    <a:pt x="694" y="346"/>
                  </a:lnTo>
                  <a:lnTo>
                    <a:pt x="694" y="332"/>
                  </a:lnTo>
                  <a:lnTo>
                    <a:pt x="690" y="318"/>
                  </a:lnTo>
                  <a:lnTo>
                    <a:pt x="684" y="308"/>
                  </a:lnTo>
                  <a:lnTo>
                    <a:pt x="676" y="298"/>
                  </a:lnTo>
                  <a:lnTo>
                    <a:pt x="676" y="298"/>
                  </a:lnTo>
                  <a:close/>
                </a:path>
              </a:pathLst>
            </a:custGeom>
            <a:solidFill>
              <a:schemeClr val="accent4">
                <a:lumMod val="75000"/>
              </a:schemeClr>
            </a:solidFill>
            <a:ln w="6350" cap="flat" cmpd="sng" algn="ctr">
              <a:noFill/>
              <a:prstDash val="solid"/>
              <a:miter lim="800000"/>
              <a:headEnd type="none" w="med" len="med"/>
              <a:tailEnd type="none" w="med" len="med"/>
            </a:ln>
          </p:spPr>
          <p:txBody>
            <a:bodyPr lIns="0" tIns="18288" rIns="0" bIns="18288" anchor="ctr" anchorCtr="1">
              <a:noAutofit/>
            </a:bodyPr>
            <a:lstStyle/>
            <a:p>
              <a:pPr marL="0" marR="0" lvl="0" indent="0" algn="ctr" defTabSz="914400" rtl="0" eaLnBrk="1" fontAlgn="auto" latinLnBrk="0" hangingPunct="1">
                <a:lnSpc>
                  <a:spcPct val="85000"/>
                </a:lnSpc>
                <a:spcBef>
                  <a:spcPct val="20000"/>
                </a:spcBef>
                <a:spcAft>
                  <a:spcPts val="0"/>
                </a:spcAft>
                <a:buClrTx/>
                <a:buSzTx/>
                <a:buFontTx/>
                <a:buNone/>
                <a:tabLst/>
                <a:defRPr/>
              </a:pP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Freeform 45">
              <a:extLst>
                <a:ext uri="{C183D7F6-B498-43B3-948B-1728B52AA6E4}">
                  <adec:decorative xmlns:adec="http://schemas.microsoft.com/office/drawing/2017/decorative" val="1"/>
                </a:ext>
              </a:extLst>
            </p:cNvPr>
            <p:cNvSpPr>
              <a:spLocks noEditPoints="1"/>
            </p:cNvSpPr>
            <p:nvPr/>
          </p:nvSpPr>
          <p:spPr bwMode="auto">
            <a:xfrm>
              <a:off x="5102225" y="1727200"/>
              <a:ext cx="2289175" cy="2886075"/>
            </a:xfrm>
            <a:custGeom>
              <a:avLst/>
              <a:gdLst/>
              <a:ahLst/>
              <a:cxnLst>
                <a:cxn ang="0">
                  <a:pos x="354" y="1670"/>
                </a:cxn>
                <a:cxn ang="0">
                  <a:pos x="286" y="1428"/>
                </a:cxn>
                <a:cxn ang="0">
                  <a:pos x="180" y="1218"/>
                </a:cxn>
                <a:cxn ang="0">
                  <a:pos x="80" y="1062"/>
                </a:cxn>
                <a:cxn ang="0">
                  <a:pos x="22" y="904"/>
                </a:cxn>
                <a:cxn ang="0">
                  <a:pos x="0" y="732"/>
                </a:cxn>
                <a:cxn ang="0">
                  <a:pos x="0" y="710"/>
                </a:cxn>
                <a:cxn ang="0">
                  <a:pos x="26" y="546"/>
                </a:cxn>
                <a:cxn ang="0">
                  <a:pos x="94" y="370"/>
                </a:cxn>
                <a:cxn ang="0">
                  <a:pos x="194" y="226"/>
                </a:cxn>
                <a:cxn ang="0">
                  <a:pos x="320" y="118"/>
                </a:cxn>
                <a:cxn ang="0">
                  <a:pos x="466" y="44"/>
                </a:cxn>
                <a:cxn ang="0">
                  <a:pos x="622" y="6"/>
                </a:cxn>
                <a:cxn ang="0">
                  <a:pos x="718" y="0"/>
                </a:cxn>
                <a:cxn ang="0">
                  <a:pos x="876" y="16"/>
                </a:cxn>
                <a:cxn ang="0">
                  <a:pos x="1030" y="68"/>
                </a:cxn>
                <a:cxn ang="0">
                  <a:pos x="1168" y="156"/>
                </a:cxn>
                <a:cxn ang="0">
                  <a:pos x="1286" y="278"/>
                </a:cxn>
                <a:cxn ang="0">
                  <a:pos x="1376" y="434"/>
                </a:cxn>
                <a:cxn ang="0">
                  <a:pos x="1432" y="624"/>
                </a:cxn>
                <a:cxn ang="0">
                  <a:pos x="1442" y="714"/>
                </a:cxn>
                <a:cxn ang="0">
                  <a:pos x="1424" y="900"/>
                </a:cxn>
                <a:cxn ang="0">
                  <a:pos x="1354" y="1082"/>
                </a:cxn>
                <a:cxn ang="0">
                  <a:pos x="1298" y="1154"/>
                </a:cxn>
                <a:cxn ang="0">
                  <a:pos x="1174" y="1348"/>
                </a:cxn>
                <a:cxn ang="0">
                  <a:pos x="1090" y="1570"/>
                </a:cxn>
                <a:cxn ang="0">
                  <a:pos x="1066" y="1758"/>
                </a:cxn>
                <a:cxn ang="0">
                  <a:pos x="368" y="1818"/>
                </a:cxn>
                <a:cxn ang="0">
                  <a:pos x="994" y="1634"/>
                </a:cxn>
                <a:cxn ang="0">
                  <a:pos x="1064" y="1394"/>
                </a:cxn>
                <a:cxn ang="0">
                  <a:pos x="1180" y="1182"/>
                </a:cxn>
                <a:cxn ang="0">
                  <a:pos x="1286" y="1038"/>
                </a:cxn>
                <a:cxn ang="0">
                  <a:pos x="1346" y="882"/>
                </a:cxn>
                <a:cxn ang="0">
                  <a:pos x="1362" y="716"/>
                </a:cxn>
                <a:cxn ang="0">
                  <a:pos x="1336" y="564"/>
                </a:cxn>
                <a:cxn ang="0">
                  <a:pos x="1274" y="406"/>
                </a:cxn>
                <a:cxn ang="0">
                  <a:pos x="1182" y="280"/>
                </a:cxn>
                <a:cxn ang="0">
                  <a:pos x="1070" y="184"/>
                </a:cxn>
                <a:cxn ang="0">
                  <a:pos x="942" y="120"/>
                </a:cxn>
                <a:cxn ang="0">
                  <a:pos x="804" y="86"/>
                </a:cxn>
                <a:cxn ang="0">
                  <a:pos x="690" y="82"/>
                </a:cxn>
                <a:cxn ang="0">
                  <a:pos x="548" y="104"/>
                </a:cxn>
                <a:cxn ang="0">
                  <a:pos x="414" y="156"/>
                </a:cxn>
                <a:cxn ang="0">
                  <a:pos x="296" y="238"/>
                </a:cxn>
                <a:cxn ang="0">
                  <a:pos x="198" y="352"/>
                </a:cxn>
                <a:cxn ang="0">
                  <a:pos x="126" y="498"/>
                </a:cxn>
                <a:cxn ang="0">
                  <a:pos x="86" y="676"/>
                </a:cxn>
                <a:cxn ang="0">
                  <a:pos x="82" y="732"/>
                </a:cxn>
                <a:cxn ang="0">
                  <a:pos x="92" y="846"/>
                </a:cxn>
                <a:cxn ang="0">
                  <a:pos x="152" y="1026"/>
                </a:cxn>
                <a:cxn ang="0">
                  <a:pos x="292" y="1252"/>
                </a:cxn>
                <a:cxn ang="0">
                  <a:pos x="390" y="1474"/>
                </a:cxn>
                <a:cxn ang="0">
                  <a:pos x="444" y="1736"/>
                </a:cxn>
              </a:cxnLst>
              <a:rect l="0" t="0" r="r" b="b"/>
              <a:pathLst>
                <a:path w="1442" h="1818">
                  <a:moveTo>
                    <a:pt x="368" y="1818"/>
                  </a:moveTo>
                  <a:lnTo>
                    <a:pt x="366" y="1778"/>
                  </a:lnTo>
                  <a:lnTo>
                    <a:pt x="366" y="1778"/>
                  </a:lnTo>
                  <a:lnTo>
                    <a:pt x="362" y="1724"/>
                  </a:lnTo>
                  <a:lnTo>
                    <a:pt x="354" y="1670"/>
                  </a:lnTo>
                  <a:lnTo>
                    <a:pt x="346" y="1618"/>
                  </a:lnTo>
                  <a:lnTo>
                    <a:pt x="334" y="1568"/>
                  </a:lnTo>
                  <a:lnTo>
                    <a:pt x="320" y="1520"/>
                  </a:lnTo>
                  <a:lnTo>
                    <a:pt x="304" y="1474"/>
                  </a:lnTo>
                  <a:lnTo>
                    <a:pt x="286" y="1428"/>
                  </a:lnTo>
                  <a:lnTo>
                    <a:pt x="268" y="1384"/>
                  </a:lnTo>
                  <a:lnTo>
                    <a:pt x="246" y="1342"/>
                  </a:lnTo>
                  <a:lnTo>
                    <a:pt x="226" y="1300"/>
                  </a:lnTo>
                  <a:lnTo>
                    <a:pt x="202" y="1258"/>
                  </a:lnTo>
                  <a:lnTo>
                    <a:pt x="180" y="1218"/>
                  </a:lnTo>
                  <a:lnTo>
                    <a:pt x="132" y="1142"/>
                  </a:lnTo>
                  <a:lnTo>
                    <a:pt x="82" y="1068"/>
                  </a:lnTo>
                  <a:lnTo>
                    <a:pt x="82" y="1068"/>
                  </a:lnTo>
                  <a:lnTo>
                    <a:pt x="80" y="1066"/>
                  </a:lnTo>
                  <a:lnTo>
                    <a:pt x="80" y="1062"/>
                  </a:lnTo>
                  <a:lnTo>
                    <a:pt x="80" y="1062"/>
                  </a:lnTo>
                  <a:lnTo>
                    <a:pt x="62" y="1024"/>
                  </a:lnTo>
                  <a:lnTo>
                    <a:pt x="48" y="986"/>
                  </a:lnTo>
                  <a:lnTo>
                    <a:pt x="34" y="946"/>
                  </a:lnTo>
                  <a:lnTo>
                    <a:pt x="22" y="904"/>
                  </a:lnTo>
                  <a:lnTo>
                    <a:pt x="14" y="862"/>
                  </a:lnTo>
                  <a:lnTo>
                    <a:pt x="6" y="820"/>
                  </a:lnTo>
                  <a:lnTo>
                    <a:pt x="2" y="778"/>
                  </a:lnTo>
                  <a:lnTo>
                    <a:pt x="0" y="732"/>
                  </a:lnTo>
                  <a:lnTo>
                    <a:pt x="0" y="732"/>
                  </a:lnTo>
                  <a:lnTo>
                    <a:pt x="0" y="732"/>
                  </a:lnTo>
                  <a:lnTo>
                    <a:pt x="0" y="712"/>
                  </a:lnTo>
                  <a:lnTo>
                    <a:pt x="0" y="712"/>
                  </a:lnTo>
                  <a:lnTo>
                    <a:pt x="42" y="714"/>
                  </a:lnTo>
                  <a:lnTo>
                    <a:pt x="0" y="710"/>
                  </a:lnTo>
                  <a:lnTo>
                    <a:pt x="0" y="710"/>
                  </a:lnTo>
                  <a:lnTo>
                    <a:pt x="4" y="668"/>
                  </a:lnTo>
                  <a:lnTo>
                    <a:pt x="10" y="626"/>
                  </a:lnTo>
                  <a:lnTo>
                    <a:pt x="18" y="584"/>
                  </a:lnTo>
                  <a:lnTo>
                    <a:pt x="26" y="546"/>
                  </a:lnTo>
                  <a:lnTo>
                    <a:pt x="36" y="508"/>
                  </a:lnTo>
                  <a:lnTo>
                    <a:pt x="48" y="472"/>
                  </a:lnTo>
                  <a:lnTo>
                    <a:pt x="62" y="436"/>
                  </a:lnTo>
                  <a:lnTo>
                    <a:pt x="76" y="402"/>
                  </a:lnTo>
                  <a:lnTo>
                    <a:pt x="94" y="370"/>
                  </a:lnTo>
                  <a:lnTo>
                    <a:pt x="110" y="338"/>
                  </a:lnTo>
                  <a:lnTo>
                    <a:pt x="130" y="308"/>
                  </a:lnTo>
                  <a:lnTo>
                    <a:pt x="150" y="280"/>
                  </a:lnTo>
                  <a:lnTo>
                    <a:pt x="172" y="252"/>
                  </a:lnTo>
                  <a:lnTo>
                    <a:pt x="194" y="226"/>
                  </a:lnTo>
                  <a:lnTo>
                    <a:pt x="218" y="202"/>
                  </a:lnTo>
                  <a:lnTo>
                    <a:pt x="242" y="180"/>
                  </a:lnTo>
                  <a:lnTo>
                    <a:pt x="266" y="158"/>
                  </a:lnTo>
                  <a:lnTo>
                    <a:pt x="294" y="138"/>
                  </a:lnTo>
                  <a:lnTo>
                    <a:pt x="320" y="118"/>
                  </a:lnTo>
                  <a:lnTo>
                    <a:pt x="348" y="100"/>
                  </a:lnTo>
                  <a:lnTo>
                    <a:pt x="376" y="84"/>
                  </a:lnTo>
                  <a:lnTo>
                    <a:pt x="406" y="70"/>
                  </a:lnTo>
                  <a:lnTo>
                    <a:pt x="436" y="56"/>
                  </a:lnTo>
                  <a:lnTo>
                    <a:pt x="466" y="44"/>
                  </a:lnTo>
                  <a:lnTo>
                    <a:pt x="496" y="34"/>
                  </a:lnTo>
                  <a:lnTo>
                    <a:pt x="526" y="24"/>
                  </a:lnTo>
                  <a:lnTo>
                    <a:pt x="558" y="16"/>
                  </a:lnTo>
                  <a:lnTo>
                    <a:pt x="590" y="10"/>
                  </a:lnTo>
                  <a:lnTo>
                    <a:pt x="622" y="6"/>
                  </a:lnTo>
                  <a:lnTo>
                    <a:pt x="654" y="2"/>
                  </a:lnTo>
                  <a:lnTo>
                    <a:pt x="686" y="0"/>
                  </a:lnTo>
                  <a:lnTo>
                    <a:pt x="718" y="0"/>
                  </a:lnTo>
                  <a:lnTo>
                    <a:pt x="718" y="0"/>
                  </a:lnTo>
                  <a:lnTo>
                    <a:pt x="718" y="0"/>
                  </a:lnTo>
                  <a:lnTo>
                    <a:pt x="750" y="0"/>
                  </a:lnTo>
                  <a:lnTo>
                    <a:pt x="782" y="2"/>
                  </a:lnTo>
                  <a:lnTo>
                    <a:pt x="814" y="6"/>
                  </a:lnTo>
                  <a:lnTo>
                    <a:pt x="846" y="10"/>
                  </a:lnTo>
                  <a:lnTo>
                    <a:pt x="876" y="16"/>
                  </a:lnTo>
                  <a:lnTo>
                    <a:pt x="908" y="24"/>
                  </a:lnTo>
                  <a:lnTo>
                    <a:pt x="940" y="34"/>
                  </a:lnTo>
                  <a:lnTo>
                    <a:pt x="970" y="44"/>
                  </a:lnTo>
                  <a:lnTo>
                    <a:pt x="1000" y="56"/>
                  </a:lnTo>
                  <a:lnTo>
                    <a:pt x="1030" y="68"/>
                  </a:lnTo>
                  <a:lnTo>
                    <a:pt x="1058" y="84"/>
                  </a:lnTo>
                  <a:lnTo>
                    <a:pt x="1088" y="100"/>
                  </a:lnTo>
                  <a:lnTo>
                    <a:pt x="1114" y="118"/>
                  </a:lnTo>
                  <a:lnTo>
                    <a:pt x="1142" y="136"/>
                  </a:lnTo>
                  <a:lnTo>
                    <a:pt x="1168" y="156"/>
                  </a:lnTo>
                  <a:lnTo>
                    <a:pt x="1194" y="178"/>
                  </a:lnTo>
                  <a:lnTo>
                    <a:pt x="1218" y="200"/>
                  </a:lnTo>
                  <a:lnTo>
                    <a:pt x="1242" y="226"/>
                  </a:lnTo>
                  <a:lnTo>
                    <a:pt x="1264" y="250"/>
                  </a:lnTo>
                  <a:lnTo>
                    <a:pt x="1286" y="278"/>
                  </a:lnTo>
                  <a:lnTo>
                    <a:pt x="1306" y="306"/>
                  </a:lnTo>
                  <a:lnTo>
                    <a:pt x="1326" y="336"/>
                  </a:lnTo>
                  <a:lnTo>
                    <a:pt x="1344" y="368"/>
                  </a:lnTo>
                  <a:lnTo>
                    <a:pt x="1362" y="400"/>
                  </a:lnTo>
                  <a:lnTo>
                    <a:pt x="1376" y="434"/>
                  </a:lnTo>
                  <a:lnTo>
                    <a:pt x="1390" y="470"/>
                  </a:lnTo>
                  <a:lnTo>
                    <a:pt x="1404" y="506"/>
                  </a:lnTo>
                  <a:lnTo>
                    <a:pt x="1414" y="544"/>
                  </a:lnTo>
                  <a:lnTo>
                    <a:pt x="1424" y="584"/>
                  </a:lnTo>
                  <a:lnTo>
                    <a:pt x="1432" y="624"/>
                  </a:lnTo>
                  <a:lnTo>
                    <a:pt x="1438" y="666"/>
                  </a:lnTo>
                  <a:lnTo>
                    <a:pt x="1442" y="710"/>
                  </a:lnTo>
                  <a:lnTo>
                    <a:pt x="1442" y="710"/>
                  </a:lnTo>
                  <a:lnTo>
                    <a:pt x="1442" y="712"/>
                  </a:lnTo>
                  <a:lnTo>
                    <a:pt x="1442" y="714"/>
                  </a:lnTo>
                  <a:lnTo>
                    <a:pt x="1442" y="714"/>
                  </a:lnTo>
                  <a:lnTo>
                    <a:pt x="1442" y="760"/>
                  </a:lnTo>
                  <a:lnTo>
                    <a:pt x="1438" y="806"/>
                  </a:lnTo>
                  <a:lnTo>
                    <a:pt x="1434" y="854"/>
                  </a:lnTo>
                  <a:lnTo>
                    <a:pt x="1424" y="900"/>
                  </a:lnTo>
                  <a:lnTo>
                    <a:pt x="1412" y="946"/>
                  </a:lnTo>
                  <a:lnTo>
                    <a:pt x="1398" y="992"/>
                  </a:lnTo>
                  <a:lnTo>
                    <a:pt x="1378" y="1036"/>
                  </a:lnTo>
                  <a:lnTo>
                    <a:pt x="1354" y="1082"/>
                  </a:lnTo>
                  <a:lnTo>
                    <a:pt x="1354" y="1082"/>
                  </a:lnTo>
                  <a:lnTo>
                    <a:pt x="1352" y="1084"/>
                  </a:lnTo>
                  <a:lnTo>
                    <a:pt x="1350" y="1086"/>
                  </a:lnTo>
                  <a:lnTo>
                    <a:pt x="1350" y="1086"/>
                  </a:lnTo>
                  <a:lnTo>
                    <a:pt x="1324" y="1120"/>
                  </a:lnTo>
                  <a:lnTo>
                    <a:pt x="1298" y="1154"/>
                  </a:lnTo>
                  <a:lnTo>
                    <a:pt x="1270" y="1190"/>
                  </a:lnTo>
                  <a:lnTo>
                    <a:pt x="1246" y="1228"/>
                  </a:lnTo>
                  <a:lnTo>
                    <a:pt x="1220" y="1266"/>
                  </a:lnTo>
                  <a:lnTo>
                    <a:pt x="1198" y="1308"/>
                  </a:lnTo>
                  <a:lnTo>
                    <a:pt x="1174" y="1348"/>
                  </a:lnTo>
                  <a:lnTo>
                    <a:pt x="1154" y="1392"/>
                  </a:lnTo>
                  <a:lnTo>
                    <a:pt x="1134" y="1436"/>
                  </a:lnTo>
                  <a:lnTo>
                    <a:pt x="1118" y="1480"/>
                  </a:lnTo>
                  <a:lnTo>
                    <a:pt x="1102" y="1524"/>
                  </a:lnTo>
                  <a:lnTo>
                    <a:pt x="1090" y="1570"/>
                  </a:lnTo>
                  <a:lnTo>
                    <a:pt x="1080" y="1618"/>
                  </a:lnTo>
                  <a:lnTo>
                    <a:pt x="1072" y="1664"/>
                  </a:lnTo>
                  <a:lnTo>
                    <a:pt x="1068" y="1712"/>
                  </a:lnTo>
                  <a:lnTo>
                    <a:pt x="1066" y="1758"/>
                  </a:lnTo>
                  <a:lnTo>
                    <a:pt x="1066" y="1758"/>
                  </a:lnTo>
                  <a:lnTo>
                    <a:pt x="1066" y="1758"/>
                  </a:lnTo>
                  <a:lnTo>
                    <a:pt x="1066" y="1776"/>
                  </a:lnTo>
                  <a:lnTo>
                    <a:pt x="1066" y="1776"/>
                  </a:lnTo>
                  <a:lnTo>
                    <a:pt x="1068" y="1818"/>
                  </a:lnTo>
                  <a:lnTo>
                    <a:pt x="368" y="1818"/>
                  </a:lnTo>
                  <a:lnTo>
                    <a:pt x="368" y="1818"/>
                  </a:lnTo>
                  <a:close/>
                  <a:moveTo>
                    <a:pt x="986" y="1736"/>
                  </a:moveTo>
                  <a:lnTo>
                    <a:pt x="986" y="1736"/>
                  </a:lnTo>
                  <a:lnTo>
                    <a:pt x="988" y="1686"/>
                  </a:lnTo>
                  <a:lnTo>
                    <a:pt x="994" y="1634"/>
                  </a:lnTo>
                  <a:lnTo>
                    <a:pt x="1004" y="1584"/>
                  </a:lnTo>
                  <a:lnTo>
                    <a:pt x="1016" y="1536"/>
                  </a:lnTo>
                  <a:lnTo>
                    <a:pt x="1030" y="1488"/>
                  </a:lnTo>
                  <a:lnTo>
                    <a:pt x="1046" y="1440"/>
                  </a:lnTo>
                  <a:lnTo>
                    <a:pt x="1064" y="1394"/>
                  </a:lnTo>
                  <a:lnTo>
                    <a:pt x="1084" y="1350"/>
                  </a:lnTo>
                  <a:lnTo>
                    <a:pt x="1106" y="1306"/>
                  </a:lnTo>
                  <a:lnTo>
                    <a:pt x="1130" y="1262"/>
                  </a:lnTo>
                  <a:lnTo>
                    <a:pt x="1154" y="1222"/>
                  </a:lnTo>
                  <a:lnTo>
                    <a:pt x="1180" y="1182"/>
                  </a:lnTo>
                  <a:lnTo>
                    <a:pt x="1206" y="1144"/>
                  </a:lnTo>
                  <a:lnTo>
                    <a:pt x="1232" y="1106"/>
                  </a:lnTo>
                  <a:lnTo>
                    <a:pt x="1260" y="1070"/>
                  </a:lnTo>
                  <a:lnTo>
                    <a:pt x="1286" y="1038"/>
                  </a:lnTo>
                  <a:lnTo>
                    <a:pt x="1286" y="1038"/>
                  </a:lnTo>
                  <a:lnTo>
                    <a:pt x="1286" y="1038"/>
                  </a:lnTo>
                  <a:lnTo>
                    <a:pt x="1306" y="1000"/>
                  </a:lnTo>
                  <a:lnTo>
                    <a:pt x="1322" y="960"/>
                  </a:lnTo>
                  <a:lnTo>
                    <a:pt x="1336" y="922"/>
                  </a:lnTo>
                  <a:lnTo>
                    <a:pt x="1346" y="882"/>
                  </a:lnTo>
                  <a:lnTo>
                    <a:pt x="1352" y="842"/>
                  </a:lnTo>
                  <a:lnTo>
                    <a:pt x="1358" y="800"/>
                  </a:lnTo>
                  <a:lnTo>
                    <a:pt x="1360" y="758"/>
                  </a:lnTo>
                  <a:lnTo>
                    <a:pt x="1362" y="716"/>
                  </a:lnTo>
                  <a:lnTo>
                    <a:pt x="1362" y="716"/>
                  </a:lnTo>
                  <a:lnTo>
                    <a:pt x="1362" y="716"/>
                  </a:lnTo>
                  <a:lnTo>
                    <a:pt x="1358" y="676"/>
                  </a:lnTo>
                  <a:lnTo>
                    <a:pt x="1352" y="638"/>
                  </a:lnTo>
                  <a:lnTo>
                    <a:pt x="1344" y="600"/>
                  </a:lnTo>
                  <a:lnTo>
                    <a:pt x="1336" y="564"/>
                  </a:lnTo>
                  <a:lnTo>
                    <a:pt x="1326" y="530"/>
                  </a:lnTo>
                  <a:lnTo>
                    <a:pt x="1314" y="498"/>
                  </a:lnTo>
                  <a:lnTo>
                    <a:pt x="1302" y="466"/>
                  </a:lnTo>
                  <a:lnTo>
                    <a:pt x="1288" y="436"/>
                  </a:lnTo>
                  <a:lnTo>
                    <a:pt x="1274" y="406"/>
                  </a:lnTo>
                  <a:lnTo>
                    <a:pt x="1256" y="378"/>
                  </a:lnTo>
                  <a:lnTo>
                    <a:pt x="1240" y="352"/>
                  </a:lnTo>
                  <a:lnTo>
                    <a:pt x="1222" y="326"/>
                  </a:lnTo>
                  <a:lnTo>
                    <a:pt x="1202" y="302"/>
                  </a:lnTo>
                  <a:lnTo>
                    <a:pt x="1182" y="280"/>
                  </a:lnTo>
                  <a:lnTo>
                    <a:pt x="1162" y="258"/>
                  </a:lnTo>
                  <a:lnTo>
                    <a:pt x="1140" y="238"/>
                  </a:lnTo>
                  <a:lnTo>
                    <a:pt x="1118" y="218"/>
                  </a:lnTo>
                  <a:lnTo>
                    <a:pt x="1094" y="200"/>
                  </a:lnTo>
                  <a:lnTo>
                    <a:pt x="1070" y="184"/>
                  </a:lnTo>
                  <a:lnTo>
                    <a:pt x="1046" y="170"/>
                  </a:lnTo>
                  <a:lnTo>
                    <a:pt x="1020" y="154"/>
                  </a:lnTo>
                  <a:lnTo>
                    <a:pt x="994" y="142"/>
                  </a:lnTo>
                  <a:lnTo>
                    <a:pt x="968" y="130"/>
                  </a:lnTo>
                  <a:lnTo>
                    <a:pt x="942" y="120"/>
                  </a:lnTo>
                  <a:lnTo>
                    <a:pt x="914" y="112"/>
                  </a:lnTo>
                  <a:lnTo>
                    <a:pt x="888" y="104"/>
                  </a:lnTo>
                  <a:lnTo>
                    <a:pt x="860" y="96"/>
                  </a:lnTo>
                  <a:lnTo>
                    <a:pt x="832" y="90"/>
                  </a:lnTo>
                  <a:lnTo>
                    <a:pt x="804" y="86"/>
                  </a:lnTo>
                  <a:lnTo>
                    <a:pt x="774" y="84"/>
                  </a:lnTo>
                  <a:lnTo>
                    <a:pt x="718" y="80"/>
                  </a:lnTo>
                  <a:lnTo>
                    <a:pt x="718" y="80"/>
                  </a:lnTo>
                  <a:lnTo>
                    <a:pt x="718" y="80"/>
                  </a:lnTo>
                  <a:lnTo>
                    <a:pt x="690" y="82"/>
                  </a:lnTo>
                  <a:lnTo>
                    <a:pt x="660" y="84"/>
                  </a:lnTo>
                  <a:lnTo>
                    <a:pt x="632" y="86"/>
                  </a:lnTo>
                  <a:lnTo>
                    <a:pt x="604" y="90"/>
                  </a:lnTo>
                  <a:lnTo>
                    <a:pt x="576" y="96"/>
                  </a:lnTo>
                  <a:lnTo>
                    <a:pt x="548" y="104"/>
                  </a:lnTo>
                  <a:lnTo>
                    <a:pt x="520" y="112"/>
                  </a:lnTo>
                  <a:lnTo>
                    <a:pt x="494" y="120"/>
                  </a:lnTo>
                  <a:lnTo>
                    <a:pt x="466" y="130"/>
                  </a:lnTo>
                  <a:lnTo>
                    <a:pt x="440" y="142"/>
                  </a:lnTo>
                  <a:lnTo>
                    <a:pt x="414" y="156"/>
                  </a:lnTo>
                  <a:lnTo>
                    <a:pt x="390" y="170"/>
                  </a:lnTo>
                  <a:lnTo>
                    <a:pt x="366" y="184"/>
                  </a:lnTo>
                  <a:lnTo>
                    <a:pt x="342" y="202"/>
                  </a:lnTo>
                  <a:lnTo>
                    <a:pt x="318" y="220"/>
                  </a:lnTo>
                  <a:lnTo>
                    <a:pt x="296" y="238"/>
                  </a:lnTo>
                  <a:lnTo>
                    <a:pt x="274" y="258"/>
                  </a:lnTo>
                  <a:lnTo>
                    <a:pt x="254" y="280"/>
                  </a:lnTo>
                  <a:lnTo>
                    <a:pt x="234" y="304"/>
                  </a:lnTo>
                  <a:lnTo>
                    <a:pt x="216" y="328"/>
                  </a:lnTo>
                  <a:lnTo>
                    <a:pt x="198" y="352"/>
                  </a:lnTo>
                  <a:lnTo>
                    <a:pt x="180" y="380"/>
                  </a:lnTo>
                  <a:lnTo>
                    <a:pt x="164" y="406"/>
                  </a:lnTo>
                  <a:lnTo>
                    <a:pt x="150" y="436"/>
                  </a:lnTo>
                  <a:lnTo>
                    <a:pt x="138" y="466"/>
                  </a:lnTo>
                  <a:lnTo>
                    <a:pt x="126" y="498"/>
                  </a:lnTo>
                  <a:lnTo>
                    <a:pt x="114" y="530"/>
                  </a:lnTo>
                  <a:lnTo>
                    <a:pt x="104" y="566"/>
                  </a:lnTo>
                  <a:lnTo>
                    <a:pt x="96" y="600"/>
                  </a:lnTo>
                  <a:lnTo>
                    <a:pt x="90" y="638"/>
                  </a:lnTo>
                  <a:lnTo>
                    <a:pt x="86" y="676"/>
                  </a:lnTo>
                  <a:lnTo>
                    <a:pt x="82" y="714"/>
                  </a:lnTo>
                  <a:lnTo>
                    <a:pt x="82" y="714"/>
                  </a:lnTo>
                  <a:lnTo>
                    <a:pt x="82" y="714"/>
                  </a:lnTo>
                  <a:lnTo>
                    <a:pt x="82" y="714"/>
                  </a:lnTo>
                  <a:lnTo>
                    <a:pt x="82" y="732"/>
                  </a:lnTo>
                  <a:lnTo>
                    <a:pt x="82" y="732"/>
                  </a:lnTo>
                  <a:lnTo>
                    <a:pt x="82" y="732"/>
                  </a:lnTo>
                  <a:lnTo>
                    <a:pt x="82" y="772"/>
                  </a:lnTo>
                  <a:lnTo>
                    <a:pt x="86" y="808"/>
                  </a:lnTo>
                  <a:lnTo>
                    <a:pt x="92" y="846"/>
                  </a:lnTo>
                  <a:lnTo>
                    <a:pt x="100" y="882"/>
                  </a:lnTo>
                  <a:lnTo>
                    <a:pt x="112" y="920"/>
                  </a:lnTo>
                  <a:lnTo>
                    <a:pt x="124" y="956"/>
                  </a:lnTo>
                  <a:lnTo>
                    <a:pt x="136" y="990"/>
                  </a:lnTo>
                  <a:lnTo>
                    <a:pt x="152" y="1026"/>
                  </a:lnTo>
                  <a:lnTo>
                    <a:pt x="152" y="1026"/>
                  </a:lnTo>
                  <a:lnTo>
                    <a:pt x="152" y="1026"/>
                  </a:lnTo>
                  <a:lnTo>
                    <a:pt x="198" y="1098"/>
                  </a:lnTo>
                  <a:lnTo>
                    <a:pt x="246" y="1172"/>
                  </a:lnTo>
                  <a:lnTo>
                    <a:pt x="292" y="1252"/>
                  </a:lnTo>
                  <a:lnTo>
                    <a:pt x="314" y="1294"/>
                  </a:lnTo>
                  <a:lnTo>
                    <a:pt x="334" y="1338"/>
                  </a:lnTo>
                  <a:lnTo>
                    <a:pt x="354" y="1382"/>
                  </a:lnTo>
                  <a:lnTo>
                    <a:pt x="374" y="1428"/>
                  </a:lnTo>
                  <a:lnTo>
                    <a:pt x="390" y="1474"/>
                  </a:lnTo>
                  <a:lnTo>
                    <a:pt x="406" y="1524"/>
                  </a:lnTo>
                  <a:lnTo>
                    <a:pt x="418" y="1574"/>
                  </a:lnTo>
                  <a:lnTo>
                    <a:pt x="430" y="1626"/>
                  </a:lnTo>
                  <a:lnTo>
                    <a:pt x="438" y="1680"/>
                  </a:lnTo>
                  <a:lnTo>
                    <a:pt x="444" y="1736"/>
                  </a:lnTo>
                  <a:lnTo>
                    <a:pt x="444" y="1736"/>
                  </a:lnTo>
                  <a:lnTo>
                    <a:pt x="986" y="1736"/>
                  </a:lnTo>
                  <a:lnTo>
                    <a:pt x="986" y="1736"/>
                  </a:lnTo>
                  <a:close/>
                </a:path>
              </a:pathLst>
            </a:custGeom>
            <a:solidFill>
              <a:schemeClr val="accent4">
                <a:lumMod val="75000"/>
              </a:schemeClr>
            </a:solidFill>
            <a:ln w="6350" cap="flat" cmpd="sng" algn="ctr">
              <a:noFill/>
              <a:prstDash val="solid"/>
              <a:miter lim="800000"/>
              <a:headEnd type="none" w="med" len="med"/>
              <a:tailEnd type="none" w="med" len="med"/>
            </a:ln>
          </p:spPr>
          <p:txBody>
            <a:bodyPr lIns="0" tIns="18288" rIns="0" bIns="18288" anchor="ctr" anchorCtr="1">
              <a:normAutofit/>
            </a:bodyPr>
            <a:lstStyle/>
            <a:p>
              <a:pPr marL="0" marR="0" lvl="0" indent="0" algn="ctr" defTabSz="914400" rtl="0" eaLnBrk="1" fontAlgn="auto" latinLnBrk="0" hangingPunct="1">
                <a:lnSpc>
                  <a:spcPct val="85000"/>
                </a:lnSpc>
                <a:spcBef>
                  <a:spcPct val="20000"/>
                </a:spcBef>
                <a:spcAft>
                  <a:spcPts val="0"/>
                </a:spcAft>
                <a:buClrTx/>
                <a:buSzTx/>
                <a:buFontTx/>
                <a:buNone/>
                <a:tabLst/>
                <a:defRPr/>
              </a:pPr>
              <a:endParaRPr kumimoji="0" lang="en-US" sz="1400" b="1"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nvGrpSpPr>
          <p:cNvPr id="12" name="Group 54" descr="Icon of graph"/>
          <p:cNvGrpSpPr/>
          <p:nvPr/>
        </p:nvGrpSpPr>
        <p:grpSpPr>
          <a:xfrm>
            <a:off x="6799153" y="1680433"/>
            <a:ext cx="714967" cy="609858"/>
            <a:chOff x="1490663" y="846138"/>
            <a:chExt cx="381000" cy="323850"/>
          </a:xfrm>
          <a:solidFill>
            <a:srgbClr val="FFFFFF"/>
          </a:solidFill>
        </p:grpSpPr>
        <p:sp>
          <p:nvSpPr>
            <p:cNvPr id="7" name="Freeform 23">
              <a:extLst>
                <a:ext uri="{C183D7F6-B498-43B3-948B-1728B52AA6E4}">
                  <adec:decorative xmlns:adec="http://schemas.microsoft.com/office/drawing/2017/decorative" val="1"/>
                </a:ext>
              </a:extLst>
            </p:cNvPr>
            <p:cNvSpPr>
              <a:spLocks/>
            </p:cNvSpPr>
            <p:nvPr/>
          </p:nvSpPr>
          <p:spPr bwMode="auto">
            <a:xfrm>
              <a:off x="1490663" y="942975"/>
              <a:ext cx="381000" cy="227013"/>
            </a:xfrm>
            <a:custGeom>
              <a:avLst/>
              <a:gdLst/>
              <a:ahLst/>
              <a:cxnLst>
                <a:cxn ang="0">
                  <a:pos x="721" y="429"/>
                </a:cxn>
                <a:cxn ang="0">
                  <a:pos x="721" y="429"/>
                </a:cxn>
                <a:cxn ang="0">
                  <a:pos x="0" y="429"/>
                </a:cxn>
                <a:cxn ang="0">
                  <a:pos x="0" y="429"/>
                </a:cxn>
                <a:cxn ang="0">
                  <a:pos x="0" y="0"/>
                </a:cxn>
                <a:cxn ang="0">
                  <a:pos x="23" y="0"/>
                </a:cxn>
                <a:cxn ang="0">
                  <a:pos x="23" y="0"/>
                </a:cxn>
                <a:cxn ang="0">
                  <a:pos x="23" y="405"/>
                </a:cxn>
                <a:cxn ang="0">
                  <a:pos x="721" y="405"/>
                </a:cxn>
                <a:cxn ang="0">
                  <a:pos x="721" y="429"/>
                </a:cxn>
              </a:cxnLst>
              <a:rect l="0" t="0" r="r" b="b"/>
              <a:pathLst>
                <a:path w="721" h="429">
                  <a:moveTo>
                    <a:pt x="721" y="429"/>
                  </a:moveTo>
                  <a:lnTo>
                    <a:pt x="721" y="429"/>
                  </a:lnTo>
                  <a:lnTo>
                    <a:pt x="0" y="429"/>
                  </a:lnTo>
                  <a:lnTo>
                    <a:pt x="0" y="429"/>
                  </a:lnTo>
                  <a:lnTo>
                    <a:pt x="0" y="0"/>
                  </a:lnTo>
                  <a:lnTo>
                    <a:pt x="23" y="0"/>
                  </a:lnTo>
                  <a:lnTo>
                    <a:pt x="23" y="0"/>
                  </a:lnTo>
                  <a:lnTo>
                    <a:pt x="23" y="405"/>
                  </a:lnTo>
                  <a:lnTo>
                    <a:pt x="721" y="405"/>
                  </a:lnTo>
                  <a:lnTo>
                    <a:pt x="721" y="429"/>
                  </a:lnTo>
                  <a:close/>
                </a:path>
              </a:pathLst>
            </a:custGeom>
            <a:solidFill>
              <a:schemeClr val="accent6">
                <a:lumMod val="50000"/>
              </a:schemeClr>
            </a:solidFill>
            <a:ln w="6350" cap="flat" cmpd="sng" algn="ctr">
              <a:noFill/>
              <a:prstDash val="solid"/>
              <a:miter lim="800000"/>
              <a:headEnd type="none" w="med" len="med"/>
              <a:tailEnd type="none" w="med" len="med"/>
            </a:ln>
          </p:spPr>
          <p:txBody>
            <a:bodyPr lIns="0" tIns="18288" rIns="0" bIns="18288" anchor="ctr" anchorCtr="1">
              <a:normAutofit/>
            </a:bodyPr>
            <a:lstStyle/>
            <a:p>
              <a:pPr marL="0" marR="0" lvl="0" indent="0" algn="ctr" defTabSz="914400" rtl="0" eaLnBrk="1" fontAlgn="auto" latinLnBrk="0" hangingPunct="1">
                <a:lnSpc>
                  <a:spcPct val="85000"/>
                </a:lnSpc>
                <a:spcBef>
                  <a:spcPct val="20000"/>
                </a:spcBef>
                <a:spcAft>
                  <a:spcPts val="0"/>
                </a:spcAft>
                <a:buClrTx/>
                <a:buSzTx/>
                <a:buFontTx/>
                <a:buNone/>
                <a:tabLst/>
                <a:defRPr/>
              </a:pPr>
              <a:endParaRPr kumimoji="0" lang="en-US" sz="1400" b="1"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Rectangle 24">
              <a:extLst>
                <a:ext uri="{C183D7F6-B498-43B3-948B-1728B52AA6E4}">
                  <adec:decorative xmlns:adec="http://schemas.microsoft.com/office/drawing/2017/decorative" val="1"/>
                </a:ext>
              </a:extLst>
            </p:cNvPr>
            <p:cNvSpPr>
              <a:spLocks noChangeArrowheads="1"/>
            </p:cNvSpPr>
            <p:nvPr/>
          </p:nvSpPr>
          <p:spPr bwMode="auto">
            <a:xfrm>
              <a:off x="1524000" y="1055688"/>
              <a:ext cx="69850" cy="103188"/>
            </a:xfrm>
            <a:prstGeom prst="rect">
              <a:avLst/>
            </a:prstGeom>
            <a:solidFill>
              <a:schemeClr val="accent6">
                <a:lumMod val="50000"/>
              </a:schemeClr>
            </a:solidFill>
            <a:ln w="6350" cap="flat" cmpd="sng" algn="ctr">
              <a:noFill/>
              <a:prstDash val="solid"/>
              <a:miter lim="800000"/>
              <a:headEnd type="none" w="med" len="med"/>
              <a:tailEnd type="none" w="med" len="med"/>
            </a:ln>
          </p:spPr>
          <p:txBody>
            <a:bodyPr lIns="0" tIns="18288" rIns="0" bIns="18288" anchor="ctr" anchorCtr="1">
              <a:noAutofit/>
            </a:bodyPr>
            <a:lstStyle/>
            <a:p>
              <a:pPr marL="0" marR="0" lvl="0" indent="0" algn="ctr" defTabSz="914400" rtl="0" eaLnBrk="1" fontAlgn="auto" latinLnBrk="0" hangingPunct="1">
                <a:lnSpc>
                  <a:spcPct val="85000"/>
                </a:lnSpc>
                <a:spcBef>
                  <a:spcPct val="20000"/>
                </a:spcBef>
                <a:spcAft>
                  <a:spcPts val="0"/>
                </a:spcAft>
                <a:buClrTx/>
                <a:buSzTx/>
                <a:buFontTx/>
                <a:buNone/>
                <a:tabLst/>
                <a:defRPr/>
              </a:pPr>
              <a:endParaRPr kumimoji="0" lang="en-US" sz="700" b="1"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Rectangle 25">
              <a:extLst>
                <a:ext uri="{C183D7F6-B498-43B3-948B-1728B52AA6E4}">
                  <adec:decorative xmlns:adec="http://schemas.microsoft.com/office/drawing/2017/decorative" val="1"/>
                </a:ext>
              </a:extLst>
            </p:cNvPr>
            <p:cNvSpPr>
              <a:spLocks noChangeArrowheads="1"/>
            </p:cNvSpPr>
            <p:nvPr/>
          </p:nvSpPr>
          <p:spPr bwMode="auto">
            <a:xfrm>
              <a:off x="1612900" y="987425"/>
              <a:ext cx="69850" cy="171450"/>
            </a:xfrm>
            <a:prstGeom prst="rect">
              <a:avLst/>
            </a:prstGeom>
            <a:solidFill>
              <a:schemeClr val="accent6">
                <a:lumMod val="50000"/>
              </a:schemeClr>
            </a:solidFill>
            <a:ln w="6350" cap="flat" cmpd="sng" algn="ctr">
              <a:noFill/>
              <a:prstDash val="solid"/>
              <a:miter lim="800000"/>
              <a:headEnd type="none" w="med" len="med"/>
              <a:tailEnd type="none" w="med" len="med"/>
            </a:ln>
          </p:spPr>
          <p:txBody>
            <a:bodyPr lIns="0" tIns="18288" rIns="0" bIns="18288" anchor="ctr" anchorCtr="1">
              <a:noAutofit/>
            </a:bodyPr>
            <a:lstStyle/>
            <a:p>
              <a:pPr marL="0" marR="0" lvl="0" indent="0" algn="ctr" defTabSz="914400" rtl="0" eaLnBrk="1" fontAlgn="auto" latinLnBrk="0" hangingPunct="1">
                <a:lnSpc>
                  <a:spcPct val="85000"/>
                </a:lnSpc>
                <a:spcBef>
                  <a:spcPct val="20000"/>
                </a:spcBef>
                <a:spcAft>
                  <a:spcPts val="0"/>
                </a:spcAft>
                <a:buClrTx/>
                <a:buSzTx/>
                <a:buFontTx/>
                <a:buNone/>
                <a:tabLst/>
                <a:defRPr/>
              </a:pPr>
              <a:endParaRPr kumimoji="0" lang="en-US" sz="1400" b="1"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 name="Rectangle 26">
              <a:extLst>
                <a:ext uri="{C183D7F6-B498-43B3-948B-1728B52AA6E4}">
                  <adec:decorative xmlns:adec="http://schemas.microsoft.com/office/drawing/2017/decorative" val="1"/>
                </a:ext>
              </a:extLst>
            </p:cNvPr>
            <p:cNvSpPr>
              <a:spLocks noChangeArrowheads="1"/>
            </p:cNvSpPr>
            <p:nvPr/>
          </p:nvSpPr>
          <p:spPr bwMode="auto">
            <a:xfrm>
              <a:off x="1701800" y="923925"/>
              <a:ext cx="69850" cy="234950"/>
            </a:xfrm>
            <a:prstGeom prst="rect">
              <a:avLst/>
            </a:prstGeom>
            <a:solidFill>
              <a:schemeClr val="accent6">
                <a:lumMod val="50000"/>
              </a:schemeClr>
            </a:solidFill>
            <a:ln w="6350" cap="flat" cmpd="sng" algn="ctr">
              <a:noFill/>
              <a:prstDash val="solid"/>
              <a:miter lim="800000"/>
              <a:headEnd type="none" w="med" len="med"/>
              <a:tailEnd type="none" w="med" len="med"/>
            </a:ln>
          </p:spPr>
          <p:txBody>
            <a:bodyPr lIns="0" tIns="18288" rIns="0" bIns="18288" anchor="ctr" anchorCtr="1">
              <a:normAutofit/>
            </a:bodyPr>
            <a:lstStyle/>
            <a:p>
              <a:pPr marL="0" marR="0" lvl="0" indent="0" algn="ctr" defTabSz="914400" rtl="0" eaLnBrk="1" fontAlgn="auto" latinLnBrk="0" hangingPunct="1">
                <a:lnSpc>
                  <a:spcPct val="85000"/>
                </a:lnSpc>
                <a:spcBef>
                  <a:spcPct val="20000"/>
                </a:spcBef>
                <a:spcAft>
                  <a:spcPts val="0"/>
                </a:spcAft>
                <a:buClrTx/>
                <a:buSzTx/>
                <a:buFontTx/>
                <a:buNone/>
                <a:tabLst/>
                <a:defRPr/>
              </a:pPr>
              <a:endParaRPr kumimoji="0" lang="en-US" sz="1400" b="1"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Rectangle 27">
              <a:extLst>
                <a:ext uri="{C183D7F6-B498-43B3-948B-1728B52AA6E4}">
                  <adec:decorative xmlns:adec="http://schemas.microsoft.com/office/drawing/2017/decorative" val="1"/>
                </a:ext>
              </a:extLst>
            </p:cNvPr>
            <p:cNvSpPr>
              <a:spLocks noChangeArrowheads="1"/>
            </p:cNvSpPr>
            <p:nvPr/>
          </p:nvSpPr>
          <p:spPr bwMode="auto">
            <a:xfrm>
              <a:off x="1790700" y="846138"/>
              <a:ext cx="69850" cy="312738"/>
            </a:xfrm>
            <a:prstGeom prst="rect">
              <a:avLst/>
            </a:prstGeom>
            <a:solidFill>
              <a:schemeClr val="accent6">
                <a:lumMod val="50000"/>
              </a:schemeClr>
            </a:solidFill>
            <a:ln w="6350" cap="flat" cmpd="sng" algn="ctr">
              <a:noFill/>
              <a:prstDash val="solid"/>
              <a:miter lim="800000"/>
              <a:headEnd type="none" w="med" len="med"/>
              <a:tailEnd type="none" w="med" len="med"/>
            </a:ln>
          </p:spPr>
          <p:txBody>
            <a:bodyPr lIns="0" tIns="18288" rIns="0" bIns="18288" anchor="ctr" anchorCtr="1">
              <a:normAutofit/>
            </a:bodyPr>
            <a:lstStyle/>
            <a:p>
              <a:pPr marL="0" marR="0" lvl="0" indent="0" algn="ctr" defTabSz="914400" rtl="0" eaLnBrk="1" fontAlgn="auto" latinLnBrk="0" hangingPunct="1">
                <a:lnSpc>
                  <a:spcPct val="85000"/>
                </a:lnSpc>
                <a:spcBef>
                  <a:spcPct val="20000"/>
                </a:spcBef>
                <a:spcAft>
                  <a:spcPts val="0"/>
                </a:spcAft>
                <a:buClrTx/>
                <a:buSzTx/>
                <a:buFontTx/>
                <a:buNone/>
                <a:tabLst/>
                <a:defRPr/>
              </a:pPr>
              <a:endParaRPr kumimoji="0" lang="en-US" sz="1400" b="1"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15" name="Freeform 5" descr="Icon of puzzle piece"/>
          <p:cNvSpPr>
            <a:spLocks/>
          </p:cNvSpPr>
          <p:nvPr/>
        </p:nvSpPr>
        <p:spPr bwMode="auto">
          <a:xfrm rot="2700000">
            <a:off x="8988648" y="1587335"/>
            <a:ext cx="618906" cy="838665"/>
          </a:xfrm>
          <a:custGeom>
            <a:avLst/>
            <a:gdLst/>
            <a:ahLst/>
            <a:cxnLst>
              <a:cxn ang="0">
                <a:pos x="1886" y="656"/>
              </a:cxn>
              <a:cxn ang="0">
                <a:pos x="1838" y="614"/>
              </a:cxn>
              <a:cxn ang="0">
                <a:pos x="1560" y="638"/>
              </a:cxn>
              <a:cxn ang="0">
                <a:pos x="1300" y="610"/>
              </a:cxn>
              <a:cxn ang="0">
                <a:pos x="1176" y="546"/>
              </a:cxn>
              <a:cxn ang="0">
                <a:pos x="1106" y="476"/>
              </a:cxn>
              <a:cxn ang="0">
                <a:pos x="1118" y="376"/>
              </a:cxn>
              <a:cxn ang="0">
                <a:pos x="1122" y="190"/>
              </a:cxn>
              <a:cxn ang="0">
                <a:pos x="1024" y="38"/>
              </a:cxn>
              <a:cxn ang="0">
                <a:pos x="912" y="0"/>
              </a:cxn>
              <a:cxn ang="0">
                <a:pos x="786" y="42"/>
              </a:cxn>
              <a:cxn ang="0">
                <a:pos x="724" y="168"/>
              </a:cxn>
              <a:cxn ang="0">
                <a:pos x="734" y="296"/>
              </a:cxn>
              <a:cxn ang="0">
                <a:pos x="756" y="446"/>
              </a:cxn>
              <a:cxn ang="0">
                <a:pos x="668" y="518"/>
              </a:cxn>
              <a:cxn ang="0">
                <a:pos x="574" y="536"/>
              </a:cxn>
              <a:cxn ang="0">
                <a:pos x="320" y="472"/>
              </a:cxn>
              <a:cxn ang="0">
                <a:pos x="84" y="422"/>
              </a:cxn>
              <a:cxn ang="0">
                <a:pos x="68" y="748"/>
              </a:cxn>
              <a:cxn ang="0">
                <a:pos x="114" y="932"/>
              </a:cxn>
              <a:cxn ang="0">
                <a:pos x="178" y="974"/>
              </a:cxn>
              <a:cxn ang="0">
                <a:pos x="274" y="938"/>
              </a:cxn>
              <a:cxn ang="0">
                <a:pos x="350" y="952"/>
              </a:cxn>
              <a:cxn ang="0">
                <a:pos x="412" y="1024"/>
              </a:cxn>
              <a:cxn ang="0">
                <a:pos x="424" y="1194"/>
              </a:cxn>
              <a:cxn ang="0">
                <a:pos x="386" y="1426"/>
              </a:cxn>
              <a:cxn ang="0">
                <a:pos x="322" y="1496"/>
              </a:cxn>
              <a:cxn ang="0">
                <a:pos x="206" y="1484"/>
              </a:cxn>
              <a:cxn ang="0">
                <a:pos x="72" y="1424"/>
              </a:cxn>
              <a:cxn ang="0">
                <a:pos x="14" y="1456"/>
              </a:cxn>
              <a:cxn ang="0">
                <a:pos x="0" y="1536"/>
              </a:cxn>
              <a:cxn ang="0">
                <a:pos x="60" y="1874"/>
              </a:cxn>
              <a:cxn ang="0">
                <a:pos x="162" y="2044"/>
              </a:cxn>
              <a:cxn ang="0">
                <a:pos x="530" y="2052"/>
              </a:cxn>
              <a:cxn ang="0">
                <a:pos x="690" y="2092"/>
              </a:cxn>
              <a:cxn ang="0">
                <a:pos x="700" y="2140"/>
              </a:cxn>
              <a:cxn ang="0">
                <a:pos x="658" y="2322"/>
              </a:cxn>
              <a:cxn ang="0">
                <a:pos x="644" y="2470"/>
              </a:cxn>
              <a:cxn ang="0">
                <a:pos x="730" y="2576"/>
              </a:cxn>
              <a:cxn ang="0">
                <a:pos x="900" y="2598"/>
              </a:cxn>
              <a:cxn ang="0">
                <a:pos x="1044" y="2520"/>
              </a:cxn>
              <a:cxn ang="0">
                <a:pos x="1070" y="2370"/>
              </a:cxn>
              <a:cxn ang="0">
                <a:pos x="1030" y="2206"/>
              </a:cxn>
              <a:cxn ang="0">
                <a:pos x="1016" y="2142"/>
              </a:cxn>
              <a:cxn ang="0">
                <a:pos x="1082" y="2076"/>
              </a:cxn>
              <a:cxn ang="0">
                <a:pos x="1432" y="2040"/>
              </a:cxn>
              <a:cxn ang="0">
                <a:pos x="1740" y="1830"/>
              </a:cxn>
              <a:cxn ang="0">
                <a:pos x="1722" y="1686"/>
              </a:cxn>
              <a:cxn ang="0">
                <a:pos x="1646" y="1654"/>
              </a:cxn>
              <a:cxn ang="0">
                <a:pos x="1500" y="1650"/>
              </a:cxn>
              <a:cxn ang="0">
                <a:pos x="1430" y="1584"/>
              </a:cxn>
              <a:cxn ang="0">
                <a:pos x="1400" y="1464"/>
              </a:cxn>
              <a:cxn ang="0">
                <a:pos x="1426" y="1278"/>
              </a:cxn>
              <a:cxn ang="0">
                <a:pos x="1476" y="1174"/>
              </a:cxn>
              <a:cxn ang="0">
                <a:pos x="1540" y="1156"/>
              </a:cxn>
              <a:cxn ang="0">
                <a:pos x="1698" y="1236"/>
              </a:cxn>
              <a:cxn ang="0">
                <a:pos x="1776" y="1252"/>
              </a:cxn>
              <a:cxn ang="0">
                <a:pos x="1854" y="1176"/>
              </a:cxn>
              <a:cxn ang="0">
                <a:pos x="1906" y="990"/>
              </a:cxn>
            </a:cxnLst>
            <a:rect l="0" t="0" r="r" b="b"/>
            <a:pathLst>
              <a:path w="1912" h="2600">
                <a:moveTo>
                  <a:pt x="1912" y="880"/>
                </a:moveTo>
                <a:lnTo>
                  <a:pt x="1912" y="880"/>
                </a:lnTo>
                <a:lnTo>
                  <a:pt x="1904" y="786"/>
                </a:lnTo>
                <a:lnTo>
                  <a:pt x="1900" y="738"/>
                </a:lnTo>
                <a:lnTo>
                  <a:pt x="1894" y="694"/>
                </a:lnTo>
                <a:lnTo>
                  <a:pt x="1886" y="656"/>
                </a:lnTo>
                <a:lnTo>
                  <a:pt x="1880" y="640"/>
                </a:lnTo>
                <a:lnTo>
                  <a:pt x="1874" y="628"/>
                </a:lnTo>
                <a:lnTo>
                  <a:pt x="1868" y="620"/>
                </a:lnTo>
                <a:lnTo>
                  <a:pt x="1858" y="614"/>
                </a:lnTo>
                <a:lnTo>
                  <a:pt x="1850" y="612"/>
                </a:lnTo>
                <a:lnTo>
                  <a:pt x="1838" y="614"/>
                </a:lnTo>
                <a:lnTo>
                  <a:pt x="1838" y="614"/>
                </a:lnTo>
                <a:lnTo>
                  <a:pt x="1822" y="620"/>
                </a:lnTo>
                <a:lnTo>
                  <a:pt x="1800" y="624"/>
                </a:lnTo>
                <a:lnTo>
                  <a:pt x="1736" y="632"/>
                </a:lnTo>
                <a:lnTo>
                  <a:pt x="1652" y="636"/>
                </a:lnTo>
                <a:lnTo>
                  <a:pt x="1560" y="638"/>
                </a:lnTo>
                <a:lnTo>
                  <a:pt x="1512" y="636"/>
                </a:lnTo>
                <a:lnTo>
                  <a:pt x="1464" y="634"/>
                </a:lnTo>
                <a:lnTo>
                  <a:pt x="1420" y="630"/>
                </a:lnTo>
                <a:lnTo>
                  <a:pt x="1376" y="626"/>
                </a:lnTo>
                <a:lnTo>
                  <a:pt x="1336" y="618"/>
                </a:lnTo>
                <a:lnTo>
                  <a:pt x="1300" y="610"/>
                </a:lnTo>
                <a:lnTo>
                  <a:pt x="1270" y="600"/>
                </a:lnTo>
                <a:lnTo>
                  <a:pt x="1258" y="594"/>
                </a:lnTo>
                <a:lnTo>
                  <a:pt x="1248" y="588"/>
                </a:lnTo>
                <a:lnTo>
                  <a:pt x="1248" y="588"/>
                </a:lnTo>
                <a:lnTo>
                  <a:pt x="1210" y="564"/>
                </a:lnTo>
                <a:lnTo>
                  <a:pt x="1176" y="546"/>
                </a:lnTo>
                <a:lnTo>
                  <a:pt x="1146" y="530"/>
                </a:lnTo>
                <a:lnTo>
                  <a:pt x="1134" y="520"/>
                </a:lnTo>
                <a:lnTo>
                  <a:pt x="1124" y="512"/>
                </a:lnTo>
                <a:lnTo>
                  <a:pt x="1116" y="502"/>
                </a:lnTo>
                <a:lnTo>
                  <a:pt x="1110" y="490"/>
                </a:lnTo>
                <a:lnTo>
                  <a:pt x="1106" y="476"/>
                </a:lnTo>
                <a:lnTo>
                  <a:pt x="1102" y="462"/>
                </a:lnTo>
                <a:lnTo>
                  <a:pt x="1104" y="444"/>
                </a:lnTo>
                <a:lnTo>
                  <a:pt x="1106" y="424"/>
                </a:lnTo>
                <a:lnTo>
                  <a:pt x="1110" y="402"/>
                </a:lnTo>
                <a:lnTo>
                  <a:pt x="1118" y="376"/>
                </a:lnTo>
                <a:lnTo>
                  <a:pt x="1118" y="376"/>
                </a:lnTo>
                <a:lnTo>
                  <a:pt x="1126" y="346"/>
                </a:lnTo>
                <a:lnTo>
                  <a:pt x="1132" y="316"/>
                </a:lnTo>
                <a:lnTo>
                  <a:pt x="1134" y="284"/>
                </a:lnTo>
                <a:lnTo>
                  <a:pt x="1132" y="254"/>
                </a:lnTo>
                <a:lnTo>
                  <a:pt x="1128" y="222"/>
                </a:lnTo>
                <a:lnTo>
                  <a:pt x="1122" y="190"/>
                </a:lnTo>
                <a:lnTo>
                  <a:pt x="1112" y="160"/>
                </a:lnTo>
                <a:lnTo>
                  <a:pt x="1100" y="132"/>
                </a:lnTo>
                <a:lnTo>
                  <a:pt x="1084" y="104"/>
                </a:lnTo>
                <a:lnTo>
                  <a:pt x="1068" y="80"/>
                </a:lnTo>
                <a:lnTo>
                  <a:pt x="1048" y="58"/>
                </a:lnTo>
                <a:lnTo>
                  <a:pt x="1024" y="38"/>
                </a:lnTo>
                <a:lnTo>
                  <a:pt x="1000" y="22"/>
                </a:lnTo>
                <a:lnTo>
                  <a:pt x="974" y="10"/>
                </a:lnTo>
                <a:lnTo>
                  <a:pt x="958" y="6"/>
                </a:lnTo>
                <a:lnTo>
                  <a:pt x="944" y="4"/>
                </a:lnTo>
                <a:lnTo>
                  <a:pt x="928" y="2"/>
                </a:lnTo>
                <a:lnTo>
                  <a:pt x="912" y="0"/>
                </a:lnTo>
                <a:lnTo>
                  <a:pt x="912" y="0"/>
                </a:lnTo>
                <a:lnTo>
                  <a:pt x="882" y="2"/>
                </a:lnTo>
                <a:lnTo>
                  <a:pt x="854" y="8"/>
                </a:lnTo>
                <a:lnTo>
                  <a:pt x="828" y="16"/>
                </a:lnTo>
                <a:lnTo>
                  <a:pt x="806" y="28"/>
                </a:lnTo>
                <a:lnTo>
                  <a:pt x="786" y="42"/>
                </a:lnTo>
                <a:lnTo>
                  <a:pt x="770" y="58"/>
                </a:lnTo>
                <a:lnTo>
                  <a:pt x="756" y="78"/>
                </a:lnTo>
                <a:lnTo>
                  <a:pt x="744" y="98"/>
                </a:lnTo>
                <a:lnTo>
                  <a:pt x="734" y="120"/>
                </a:lnTo>
                <a:lnTo>
                  <a:pt x="728" y="144"/>
                </a:lnTo>
                <a:lnTo>
                  <a:pt x="724" y="168"/>
                </a:lnTo>
                <a:lnTo>
                  <a:pt x="722" y="194"/>
                </a:lnTo>
                <a:lnTo>
                  <a:pt x="722" y="218"/>
                </a:lnTo>
                <a:lnTo>
                  <a:pt x="724" y="244"/>
                </a:lnTo>
                <a:lnTo>
                  <a:pt x="728" y="270"/>
                </a:lnTo>
                <a:lnTo>
                  <a:pt x="734" y="296"/>
                </a:lnTo>
                <a:lnTo>
                  <a:pt x="734" y="296"/>
                </a:lnTo>
                <a:lnTo>
                  <a:pt x="758" y="374"/>
                </a:lnTo>
                <a:lnTo>
                  <a:pt x="764" y="402"/>
                </a:lnTo>
                <a:lnTo>
                  <a:pt x="764" y="416"/>
                </a:lnTo>
                <a:lnTo>
                  <a:pt x="764" y="426"/>
                </a:lnTo>
                <a:lnTo>
                  <a:pt x="760" y="436"/>
                </a:lnTo>
                <a:lnTo>
                  <a:pt x="756" y="446"/>
                </a:lnTo>
                <a:lnTo>
                  <a:pt x="748" y="458"/>
                </a:lnTo>
                <a:lnTo>
                  <a:pt x="738" y="468"/>
                </a:lnTo>
                <a:lnTo>
                  <a:pt x="724" y="478"/>
                </a:lnTo>
                <a:lnTo>
                  <a:pt x="708" y="490"/>
                </a:lnTo>
                <a:lnTo>
                  <a:pt x="668" y="518"/>
                </a:lnTo>
                <a:lnTo>
                  <a:pt x="668" y="518"/>
                </a:lnTo>
                <a:lnTo>
                  <a:pt x="654" y="524"/>
                </a:lnTo>
                <a:lnTo>
                  <a:pt x="640" y="528"/>
                </a:lnTo>
                <a:lnTo>
                  <a:pt x="626" y="532"/>
                </a:lnTo>
                <a:lnTo>
                  <a:pt x="610" y="536"/>
                </a:lnTo>
                <a:lnTo>
                  <a:pt x="592" y="536"/>
                </a:lnTo>
                <a:lnTo>
                  <a:pt x="574" y="536"/>
                </a:lnTo>
                <a:lnTo>
                  <a:pt x="536" y="534"/>
                </a:lnTo>
                <a:lnTo>
                  <a:pt x="494" y="526"/>
                </a:lnTo>
                <a:lnTo>
                  <a:pt x="452" y="516"/>
                </a:lnTo>
                <a:lnTo>
                  <a:pt x="408" y="504"/>
                </a:lnTo>
                <a:lnTo>
                  <a:pt x="364" y="488"/>
                </a:lnTo>
                <a:lnTo>
                  <a:pt x="320" y="472"/>
                </a:lnTo>
                <a:lnTo>
                  <a:pt x="278" y="454"/>
                </a:lnTo>
                <a:lnTo>
                  <a:pt x="202" y="420"/>
                </a:lnTo>
                <a:lnTo>
                  <a:pt x="140" y="388"/>
                </a:lnTo>
                <a:lnTo>
                  <a:pt x="98" y="366"/>
                </a:lnTo>
                <a:lnTo>
                  <a:pt x="98" y="366"/>
                </a:lnTo>
                <a:lnTo>
                  <a:pt x="84" y="422"/>
                </a:lnTo>
                <a:lnTo>
                  <a:pt x="72" y="472"/>
                </a:lnTo>
                <a:lnTo>
                  <a:pt x="64" y="518"/>
                </a:lnTo>
                <a:lnTo>
                  <a:pt x="60" y="566"/>
                </a:lnTo>
                <a:lnTo>
                  <a:pt x="58" y="620"/>
                </a:lnTo>
                <a:lnTo>
                  <a:pt x="62" y="678"/>
                </a:lnTo>
                <a:lnTo>
                  <a:pt x="68" y="748"/>
                </a:lnTo>
                <a:lnTo>
                  <a:pt x="80" y="832"/>
                </a:lnTo>
                <a:lnTo>
                  <a:pt x="80" y="832"/>
                </a:lnTo>
                <a:lnTo>
                  <a:pt x="90" y="874"/>
                </a:lnTo>
                <a:lnTo>
                  <a:pt x="100" y="906"/>
                </a:lnTo>
                <a:lnTo>
                  <a:pt x="106" y="920"/>
                </a:lnTo>
                <a:lnTo>
                  <a:pt x="114" y="932"/>
                </a:lnTo>
                <a:lnTo>
                  <a:pt x="120" y="942"/>
                </a:lnTo>
                <a:lnTo>
                  <a:pt x="128" y="950"/>
                </a:lnTo>
                <a:lnTo>
                  <a:pt x="136" y="958"/>
                </a:lnTo>
                <a:lnTo>
                  <a:pt x="144" y="962"/>
                </a:lnTo>
                <a:lnTo>
                  <a:pt x="162" y="970"/>
                </a:lnTo>
                <a:lnTo>
                  <a:pt x="178" y="974"/>
                </a:lnTo>
                <a:lnTo>
                  <a:pt x="196" y="974"/>
                </a:lnTo>
                <a:lnTo>
                  <a:pt x="212" y="970"/>
                </a:lnTo>
                <a:lnTo>
                  <a:pt x="228" y="964"/>
                </a:lnTo>
                <a:lnTo>
                  <a:pt x="242" y="958"/>
                </a:lnTo>
                <a:lnTo>
                  <a:pt x="256" y="950"/>
                </a:lnTo>
                <a:lnTo>
                  <a:pt x="274" y="938"/>
                </a:lnTo>
                <a:lnTo>
                  <a:pt x="280" y="932"/>
                </a:lnTo>
                <a:lnTo>
                  <a:pt x="280" y="932"/>
                </a:lnTo>
                <a:lnTo>
                  <a:pt x="302" y="934"/>
                </a:lnTo>
                <a:lnTo>
                  <a:pt x="320" y="938"/>
                </a:lnTo>
                <a:lnTo>
                  <a:pt x="336" y="944"/>
                </a:lnTo>
                <a:lnTo>
                  <a:pt x="350" y="952"/>
                </a:lnTo>
                <a:lnTo>
                  <a:pt x="362" y="960"/>
                </a:lnTo>
                <a:lnTo>
                  <a:pt x="374" y="970"/>
                </a:lnTo>
                <a:lnTo>
                  <a:pt x="384" y="978"/>
                </a:lnTo>
                <a:lnTo>
                  <a:pt x="392" y="988"/>
                </a:lnTo>
                <a:lnTo>
                  <a:pt x="404" y="1008"/>
                </a:lnTo>
                <a:lnTo>
                  <a:pt x="412" y="1024"/>
                </a:lnTo>
                <a:lnTo>
                  <a:pt x="416" y="1040"/>
                </a:lnTo>
                <a:lnTo>
                  <a:pt x="416" y="1040"/>
                </a:lnTo>
                <a:lnTo>
                  <a:pt x="418" y="1060"/>
                </a:lnTo>
                <a:lnTo>
                  <a:pt x="422" y="1116"/>
                </a:lnTo>
                <a:lnTo>
                  <a:pt x="424" y="1154"/>
                </a:lnTo>
                <a:lnTo>
                  <a:pt x="424" y="1194"/>
                </a:lnTo>
                <a:lnTo>
                  <a:pt x="422" y="1238"/>
                </a:lnTo>
                <a:lnTo>
                  <a:pt x="418" y="1282"/>
                </a:lnTo>
                <a:lnTo>
                  <a:pt x="414" y="1328"/>
                </a:lnTo>
                <a:lnTo>
                  <a:pt x="406" y="1370"/>
                </a:lnTo>
                <a:lnTo>
                  <a:pt x="394" y="1408"/>
                </a:lnTo>
                <a:lnTo>
                  <a:pt x="386" y="1426"/>
                </a:lnTo>
                <a:lnTo>
                  <a:pt x="378" y="1442"/>
                </a:lnTo>
                <a:lnTo>
                  <a:pt x="370" y="1458"/>
                </a:lnTo>
                <a:lnTo>
                  <a:pt x="360" y="1470"/>
                </a:lnTo>
                <a:lnTo>
                  <a:pt x="348" y="1482"/>
                </a:lnTo>
                <a:lnTo>
                  <a:pt x="334" y="1490"/>
                </a:lnTo>
                <a:lnTo>
                  <a:pt x="322" y="1496"/>
                </a:lnTo>
                <a:lnTo>
                  <a:pt x="306" y="1500"/>
                </a:lnTo>
                <a:lnTo>
                  <a:pt x="290" y="1502"/>
                </a:lnTo>
                <a:lnTo>
                  <a:pt x="272" y="1500"/>
                </a:lnTo>
                <a:lnTo>
                  <a:pt x="272" y="1500"/>
                </a:lnTo>
                <a:lnTo>
                  <a:pt x="236" y="1492"/>
                </a:lnTo>
                <a:lnTo>
                  <a:pt x="206" y="1484"/>
                </a:lnTo>
                <a:lnTo>
                  <a:pt x="178" y="1476"/>
                </a:lnTo>
                <a:lnTo>
                  <a:pt x="156" y="1466"/>
                </a:lnTo>
                <a:lnTo>
                  <a:pt x="120" y="1450"/>
                </a:lnTo>
                <a:lnTo>
                  <a:pt x="92" y="1434"/>
                </a:lnTo>
                <a:lnTo>
                  <a:pt x="82" y="1428"/>
                </a:lnTo>
                <a:lnTo>
                  <a:pt x="72" y="1424"/>
                </a:lnTo>
                <a:lnTo>
                  <a:pt x="62" y="1424"/>
                </a:lnTo>
                <a:lnTo>
                  <a:pt x="54" y="1424"/>
                </a:lnTo>
                <a:lnTo>
                  <a:pt x="46" y="1426"/>
                </a:lnTo>
                <a:lnTo>
                  <a:pt x="36" y="1432"/>
                </a:lnTo>
                <a:lnTo>
                  <a:pt x="26" y="1442"/>
                </a:lnTo>
                <a:lnTo>
                  <a:pt x="14" y="1456"/>
                </a:lnTo>
                <a:lnTo>
                  <a:pt x="14" y="1456"/>
                </a:lnTo>
                <a:lnTo>
                  <a:pt x="10" y="1464"/>
                </a:lnTo>
                <a:lnTo>
                  <a:pt x="6" y="1474"/>
                </a:lnTo>
                <a:lnTo>
                  <a:pt x="2" y="1488"/>
                </a:lnTo>
                <a:lnTo>
                  <a:pt x="2" y="1502"/>
                </a:lnTo>
                <a:lnTo>
                  <a:pt x="0" y="1536"/>
                </a:lnTo>
                <a:lnTo>
                  <a:pt x="4" y="1578"/>
                </a:lnTo>
                <a:lnTo>
                  <a:pt x="8" y="1624"/>
                </a:lnTo>
                <a:lnTo>
                  <a:pt x="16" y="1674"/>
                </a:lnTo>
                <a:lnTo>
                  <a:pt x="26" y="1724"/>
                </a:lnTo>
                <a:lnTo>
                  <a:pt x="38" y="1776"/>
                </a:lnTo>
                <a:lnTo>
                  <a:pt x="60" y="1874"/>
                </a:lnTo>
                <a:lnTo>
                  <a:pt x="82" y="1960"/>
                </a:lnTo>
                <a:lnTo>
                  <a:pt x="106" y="2040"/>
                </a:lnTo>
                <a:lnTo>
                  <a:pt x="116" y="2040"/>
                </a:lnTo>
                <a:lnTo>
                  <a:pt x="116" y="2040"/>
                </a:lnTo>
                <a:lnTo>
                  <a:pt x="134" y="2044"/>
                </a:lnTo>
                <a:lnTo>
                  <a:pt x="162" y="2044"/>
                </a:lnTo>
                <a:lnTo>
                  <a:pt x="246" y="2044"/>
                </a:lnTo>
                <a:lnTo>
                  <a:pt x="354" y="2042"/>
                </a:lnTo>
                <a:lnTo>
                  <a:pt x="414" y="2044"/>
                </a:lnTo>
                <a:lnTo>
                  <a:pt x="474" y="2048"/>
                </a:lnTo>
                <a:lnTo>
                  <a:pt x="474" y="2048"/>
                </a:lnTo>
                <a:lnTo>
                  <a:pt x="530" y="2052"/>
                </a:lnTo>
                <a:lnTo>
                  <a:pt x="576" y="2056"/>
                </a:lnTo>
                <a:lnTo>
                  <a:pt x="614" y="2062"/>
                </a:lnTo>
                <a:lnTo>
                  <a:pt x="646" y="2068"/>
                </a:lnTo>
                <a:lnTo>
                  <a:pt x="668" y="2076"/>
                </a:lnTo>
                <a:lnTo>
                  <a:pt x="684" y="2086"/>
                </a:lnTo>
                <a:lnTo>
                  <a:pt x="690" y="2092"/>
                </a:lnTo>
                <a:lnTo>
                  <a:pt x="696" y="2098"/>
                </a:lnTo>
                <a:lnTo>
                  <a:pt x="698" y="2104"/>
                </a:lnTo>
                <a:lnTo>
                  <a:pt x="700" y="2110"/>
                </a:lnTo>
                <a:lnTo>
                  <a:pt x="700" y="2110"/>
                </a:lnTo>
                <a:lnTo>
                  <a:pt x="700" y="2124"/>
                </a:lnTo>
                <a:lnTo>
                  <a:pt x="700" y="2140"/>
                </a:lnTo>
                <a:lnTo>
                  <a:pt x="696" y="2164"/>
                </a:lnTo>
                <a:lnTo>
                  <a:pt x="692" y="2194"/>
                </a:lnTo>
                <a:lnTo>
                  <a:pt x="684" y="2230"/>
                </a:lnTo>
                <a:lnTo>
                  <a:pt x="674" y="2272"/>
                </a:lnTo>
                <a:lnTo>
                  <a:pt x="658" y="2322"/>
                </a:lnTo>
                <a:lnTo>
                  <a:pt x="658" y="2322"/>
                </a:lnTo>
                <a:lnTo>
                  <a:pt x="650" y="2348"/>
                </a:lnTo>
                <a:lnTo>
                  <a:pt x="644" y="2372"/>
                </a:lnTo>
                <a:lnTo>
                  <a:pt x="640" y="2398"/>
                </a:lnTo>
                <a:lnTo>
                  <a:pt x="638" y="2424"/>
                </a:lnTo>
                <a:lnTo>
                  <a:pt x="640" y="2448"/>
                </a:lnTo>
                <a:lnTo>
                  <a:pt x="644" y="2470"/>
                </a:lnTo>
                <a:lnTo>
                  <a:pt x="650" y="2492"/>
                </a:lnTo>
                <a:lnTo>
                  <a:pt x="658" y="2512"/>
                </a:lnTo>
                <a:lnTo>
                  <a:pt x="672" y="2530"/>
                </a:lnTo>
                <a:lnTo>
                  <a:pt x="688" y="2548"/>
                </a:lnTo>
                <a:lnTo>
                  <a:pt x="706" y="2562"/>
                </a:lnTo>
                <a:lnTo>
                  <a:pt x="730" y="2576"/>
                </a:lnTo>
                <a:lnTo>
                  <a:pt x="756" y="2586"/>
                </a:lnTo>
                <a:lnTo>
                  <a:pt x="786" y="2594"/>
                </a:lnTo>
                <a:lnTo>
                  <a:pt x="822" y="2598"/>
                </a:lnTo>
                <a:lnTo>
                  <a:pt x="860" y="2600"/>
                </a:lnTo>
                <a:lnTo>
                  <a:pt x="860" y="2600"/>
                </a:lnTo>
                <a:lnTo>
                  <a:pt x="900" y="2598"/>
                </a:lnTo>
                <a:lnTo>
                  <a:pt x="934" y="2592"/>
                </a:lnTo>
                <a:lnTo>
                  <a:pt x="964" y="2584"/>
                </a:lnTo>
                <a:lnTo>
                  <a:pt x="988" y="2572"/>
                </a:lnTo>
                <a:lnTo>
                  <a:pt x="1010" y="2556"/>
                </a:lnTo>
                <a:lnTo>
                  <a:pt x="1028" y="2538"/>
                </a:lnTo>
                <a:lnTo>
                  <a:pt x="1044" y="2520"/>
                </a:lnTo>
                <a:lnTo>
                  <a:pt x="1054" y="2498"/>
                </a:lnTo>
                <a:lnTo>
                  <a:pt x="1062" y="2474"/>
                </a:lnTo>
                <a:lnTo>
                  <a:pt x="1068" y="2450"/>
                </a:lnTo>
                <a:lnTo>
                  <a:pt x="1070" y="2424"/>
                </a:lnTo>
                <a:lnTo>
                  <a:pt x="1072" y="2396"/>
                </a:lnTo>
                <a:lnTo>
                  <a:pt x="1070" y="2370"/>
                </a:lnTo>
                <a:lnTo>
                  <a:pt x="1066" y="2342"/>
                </a:lnTo>
                <a:lnTo>
                  <a:pt x="1062" y="2314"/>
                </a:lnTo>
                <a:lnTo>
                  <a:pt x="1056" y="2286"/>
                </a:lnTo>
                <a:lnTo>
                  <a:pt x="1056" y="2286"/>
                </a:lnTo>
                <a:lnTo>
                  <a:pt x="1042" y="2240"/>
                </a:lnTo>
                <a:lnTo>
                  <a:pt x="1030" y="2206"/>
                </a:lnTo>
                <a:lnTo>
                  <a:pt x="1020" y="2184"/>
                </a:lnTo>
                <a:lnTo>
                  <a:pt x="1014" y="2168"/>
                </a:lnTo>
                <a:lnTo>
                  <a:pt x="1014" y="2162"/>
                </a:lnTo>
                <a:lnTo>
                  <a:pt x="1012" y="2156"/>
                </a:lnTo>
                <a:lnTo>
                  <a:pt x="1014" y="2150"/>
                </a:lnTo>
                <a:lnTo>
                  <a:pt x="1016" y="2142"/>
                </a:lnTo>
                <a:lnTo>
                  <a:pt x="1028" y="2124"/>
                </a:lnTo>
                <a:lnTo>
                  <a:pt x="1046" y="2098"/>
                </a:lnTo>
                <a:lnTo>
                  <a:pt x="1046" y="2098"/>
                </a:lnTo>
                <a:lnTo>
                  <a:pt x="1054" y="2090"/>
                </a:lnTo>
                <a:lnTo>
                  <a:pt x="1066" y="2082"/>
                </a:lnTo>
                <a:lnTo>
                  <a:pt x="1082" y="2076"/>
                </a:lnTo>
                <a:lnTo>
                  <a:pt x="1102" y="2070"/>
                </a:lnTo>
                <a:lnTo>
                  <a:pt x="1148" y="2062"/>
                </a:lnTo>
                <a:lnTo>
                  <a:pt x="1202" y="2056"/>
                </a:lnTo>
                <a:lnTo>
                  <a:pt x="1262" y="2050"/>
                </a:lnTo>
                <a:lnTo>
                  <a:pt x="1322" y="2046"/>
                </a:lnTo>
                <a:lnTo>
                  <a:pt x="1432" y="2040"/>
                </a:lnTo>
                <a:lnTo>
                  <a:pt x="1732" y="2040"/>
                </a:lnTo>
                <a:lnTo>
                  <a:pt x="1732" y="2040"/>
                </a:lnTo>
                <a:lnTo>
                  <a:pt x="1736" y="1994"/>
                </a:lnTo>
                <a:lnTo>
                  <a:pt x="1738" y="1946"/>
                </a:lnTo>
                <a:lnTo>
                  <a:pt x="1740" y="1890"/>
                </a:lnTo>
                <a:lnTo>
                  <a:pt x="1740" y="1830"/>
                </a:lnTo>
                <a:lnTo>
                  <a:pt x="1738" y="1772"/>
                </a:lnTo>
                <a:lnTo>
                  <a:pt x="1734" y="1744"/>
                </a:lnTo>
                <a:lnTo>
                  <a:pt x="1732" y="1722"/>
                </a:lnTo>
                <a:lnTo>
                  <a:pt x="1726" y="1702"/>
                </a:lnTo>
                <a:lnTo>
                  <a:pt x="1722" y="1686"/>
                </a:lnTo>
                <a:lnTo>
                  <a:pt x="1722" y="1686"/>
                </a:lnTo>
                <a:lnTo>
                  <a:pt x="1714" y="1674"/>
                </a:lnTo>
                <a:lnTo>
                  <a:pt x="1704" y="1666"/>
                </a:lnTo>
                <a:lnTo>
                  <a:pt x="1692" y="1660"/>
                </a:lnTo>
                <a:lnTo>
                  <a:pt x="1678" y="1656"/>
                </a:lnTo>
                <a:lnTo>
                  <a:pt x="1662" y="1654"/>
                </a:lnTo>
                <a:lnTo>
                  <a:pt x="1646" y="1654"/>
                </a:lnTo>
                <a:lnTo>
                  <a:pt x="1610" y="1656"/>
                </a:lnTo>
                <a:lnTo>
                  <a:pt x="1572" y="1658"/>
                </a:lnTo>
                <a:lnTo>
                  <a:pt x="1552" y="1658"/>
                </a:lnTo>
                <a:lnTo>
                  <a:pt x="1534" y="1658"/>
                </a:lnTo>
                <a:lnTo>
                  <a:pt x="1516" y="1654"/>
                </a:lnTo>
                <a:lnTo>
                  <a:pt x="1500" y="1650"/>
                </a:lnTo>
                <a:lnTo>
                  <a:pt x="1484" y="1642"/>
                </a:lnTo>
                <a:lnTo>
                  <a:pt x="1470" y="1632"/>
                </a:lnTo>
                <a:lnTo>
                  <a:pt x="1470" y="1632"/>
                </a:lnTo>
                <a:lnTo>
                  <a:pt x="1454" y="1618"/>
                </a:lnTo>
                <a:lnTo>
                  <a:pt x="1438" y="1596"/>
                </a:lnTo>
                <a:lnTo>
                  <a:pt x="1430" y="1584"/>
                </a:lnTo>
                <a:lnTo>
                  <a:pt x="1422" y="1570"/>
                </a:lnTo>
                <a:lnTo>
                  <a:pt x="1416" y="1554"/>
                </a:lnTo>
                <a:lnTo>
                  <a:pt x="1410" y="1534"/>
                </a:lnTo>
                <a:lnTo>
                  <a:pt x="1406" y="1514"/>
                </a:lnTo>
                <a:lnTo>
                  <a:pt x="1402" y="1490"/>
                </a:lnTo>
                <a:lnTo>
                  <a:pt x="1400" y="1464"/>
                </a:lnTo>
                <a:lnTo>
                  <a:pt x="1402" y="1434"/>
                </a:lnTo>
                <a:lnTo>
                  <a:pt x="1404" y="1400"/>
                </a:lnTo>
                <a:lnTo>
                  <a:pt x="1408" y="1364"/>
                </a:lnTo>
                <a:lnTo>
                  <a:pt x="1416" y="1324"/>
                </a:lnTo>
                <a:lnTo>
                  <a:pt x="1426" y="1278"/>
                </a:lnTo>
                <a:lnTo>
                  <a:pt x="1426" y="1278"/>
                </a:lnTo>
                <a:lnTo>
                  <a:pt x="1438" y="1238"/>
                </a:lnTo>
                <a:lnTo>
                  <a:pt x="1444" y="1220"/>
                </a:lnTo>
                <a:lnTo>
                  <a:pt x="1452" y="1206"/>
                </a:lnTo>
                <a:lnTo>
                  <a:pt x="1460" y="1192"/>
                </a:lnTo>
                <a:lnTo>
                  <a:pt x="1468" y="1182"/>
                </a:lnTo>
                <a:lnTo>
                  <a:pt x="1476" y="1174"/>
                </a:lnTo>
                <a:lnTo>
                  <a:pt x="1484" y="1166"/>
                </a:lnTo>
                <a:lnTo>
                  <a:pt x="1492" y="1160"/>
                </a:lnTo>
                <a:lnTo>
                  <a:pt x="1502" y="1158"/>
                </a:lnTo>
                <a:lnTo>
                  <a:pt x="1512" y="1156"/>
                </a:lnTo>
                <a:lnTo>
                  <a:pt x="1520" y="1154"/>
                </a:lnTo>
                <a:lnTo>
                  <a:pt x="1540" y="1156"/>
                </a:lnTo>
                <a:lnTo>
                  <a:pt x="1562" y="1162"/>
                </a:lnTo>
                <a:lnTo>
                  <a:pt x="1584" y="1172"/>
                </a:lnTo>
                <a:lnTo>
                  <a:pt x="1606" y="1184"/>
                </a:lnTo>
                <a:lnTo>
                  <a:pt x="1650" y="1210"/>
                </a:lnTo>
                <a:lnTo>
                  <a:pt x="1674" y="1224"/>
                </a:lnTo>
                <a:lnTo>
                  <a:pt x="1698" y="1236"/>
                </a:lnTo>
                <a:lnTo>
                  <a:pt x="1720" y="1246"/>
                </a:lnTo>
                <a:lnTo>
                  <a:pt x="1744" y="1252"/>
                </a:lnTo>
                <a:lnTo>
                  <a:pt x="1744" y="1252"/>
                </a:lnTo>
                <a:lnTo>
                  <a:pt x="1756" y="1254"/>
                </a:lnTo>
                <a:lnTo>
                  <a:pt x="1766" y="1254"/>
                </a:lnTo>
                <a:lnTo>
                  <a:pt x="1776" y="1252"/>
                </a:lnTo>
                <a:lnTo>
                  <a:pt x="1786" y="1248"/>
                </a:lnTo>
                <a:lnTo>
                  <a:pt x="1796" y="1244"/>
                </a:lnTo>
                <a:lnTo>
                  <a:pt x="1806" y="1238"/>
                </a:lnTo>
                <a:lnTo>
                  <a:pt x="1824" y="1222"/>
                </a:lnTo>
                <a:lnTo>
                  <a:pt x="1840" y="1200"/>
                </a:lnTo>
                <a:lnTo>
                  <a:pt x="1854" y="1176"/>
                </a:lnTo>
                <a:lnTo>
                  <a:pt x="1866" y="1148"/>
                </a:lnTo>
                <a:lnTo>
                  <a:pt x="1878" y="1120"/>
                </a:lnTo>
                <a:lnTo>
                  <a:pt x="1888" y="1088"/>
                </a:lnTo>
                <a:lnTo>
                  <a:pt x="1896" y="1056"/>
                </a:lnTo>
                <a:lnTo>
                  <a:pt x="1902" y="1022"/>
                </a:lnTo>
                <a:lnTo>
                  <a:pt x="1906" y="990"/>
                </a:lnTo>
                <a:lnTo>
                  <a:pt x="1910" y="960"/>
                </a:lnTo>
                <a:lnTo>
                  <a:pt x="1912" y="930"/>
                </a:lnTo>
                <a:lnTo>
                  <a:pt x="1912" y="904"/>
                </a:lnTo>
                <a:lnTo>
                  <a:pt x="1912" y="880"/>
                </a:lnTo>
                <a:lnTo>
                  <a:pt x="1912" y="880"/>
                </a:lnTo>
                <a:close/>
              </a:path>
            </a:pathLst>
          </a:custGeom>
          <a:solidFill>
            <a:schemeClr val="accent5">
              <a:lumMod val="50000"/>
            </a:schemeClr>
          </a:solidFill>
          <a:ln w="6350" cap="flat" cmpd="sng" algn="ctr">
            <a:noFill/>
            <a:prstDash val="solid"/>
            <a:miter lim="800000"/>
            <a:headEnd type="none" w="med" len="med"/>
            <a:tailEnd type="none" w="med" len="med"/>
          </a:ln>
        </p:spPr>
        <p:txBody>
          <a:bodyPr lIns="0" tIns="18288" rIns="0" bIns="18288" anchor="ctr" anchorCtr="1">
            <a:normAutofit/>
          </a:bodyPr>
          <a:lstStyle/>
          <a:p>
            <a:pPr marL="0" marR="0" lvl="0" indent="0" algn="ctr" defTabSz="914400" rtl="0" eaLnBrk="1" fontAlgn="auto" latinLnBrk="0" hangingPunct="1">
              <a:lnSpc>
                <a:spcPct val="85000"/>
              </a:lnSpc>
              <a:spcBef>
                <a:spcPct val="20000"/>
              </a:spcBef>
              <a:spcAft>
                <a:spcPts val="0"/>
              </a:spcAft>
              <a:buClrTx/>
              <a:buSzTx/>
              <a:buFontTx/>
              <a:buNone/>
              <a:tabLst/>
              <a:defRPr/>
            </a:pPr>
            <a:endParaRPr kumimoji="0" lang="en-US" sz="1100" b="1"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31" name="Graphic 30" descr="Gantt Chart with solid fill">
            <a:extLst>
              <a:ext uri="{FF2B5EF4-FFF2-40B4-BE49-F238E27FC236}">
                <a16:creationId xmlns:a16="http://schemas.microsoft.com/office/drawing/2014/main" id="{E8994164-CCB1-4930-9A69-6708621860C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70546" y="1517699"/>
            <a:ext cx="914400" cy="914400"/>
          </a:xfrm>
          <a:prstGeom prst="rect">
            <a:avLst/>
          </a:prstGeom>
        </p:spPr>
      </p:pic>
      <p:pic>
        <p:nvPicPr>
          <p:cNvPr id="35" name="Graphic 34" descr="Ui Ux with solid fill">
            <a:extLst>
              <a:ext uri="{FF2B5EF4-FFF2-40B4-BE49-F238E27FC236}">
                <a16:creationId xmlns:a16="http://schemas.microsoft.com/office/drawing/2014/main" id="{E1E27DA0-B873-4DFB-80A5-91A65BD5CF2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980022" y="1551393"/>
            <a:ext cx="914400" cy="9144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BD6DA-F196-4644-89A2-06FD306C9681}"/>
              </a:ext>
            </a:extLst>
          </p:cNvPr>
          <p:cNvSpPr>
            <a:spLocks noGrp="1"/>
          </p:cNvSpPr>
          <p:nvPr>
            <p:ph type="title"/>
          </p:nvPr>
        </p:nvSpPr>
        <p:spPr>
          <a:xfrm>
            <a:off x="2238412" y="2972048"/>
            <a:ext cx="7980565" cy="775845"/>
          </a:xfrm>
        </p:spPr>
        <p:txBody>
          <a:bodyPr vert="horz" lIns="91440" tIns="45720" rIns="91440" bIns="45720" rtlCol="0" anchor="b">
            <a:normAutofit/>
          </a:bodyPr>
          <a:lstStyle/>
          <a:p>
            <a:pPr algn="ctr"/>
            <a:r>
              <a:rPr lang="en-US" sz="4000" dirty="0">
                <a:solidFill>
                  <a:schemeClr val="tx2"/>
                </a:solidFill>
              </a:rPr>
              <a:t>Question and Answer Discussion</a:t>
            </a:r>
          </a:p>
        </p:txBody>
      </p:sp>
      <p:sp>
        <p:nvSpPr>
          <p:cNvPr id="3" name="Content Placeholder 2">
            <a:extLst>
              <a:ext uri="{FF2B5EF4-FFF2-40B4-BE49-F238E27FC236}">
                <a16:creationId xmlns:a16="http://schemas.microsoft.com/office/drawing/2014/main" id="{EBDFB0D7-1970-490B-A7DF-0EF346B9F883}"/>
              </a:ext>
            </a:extLst>
          </p:cNvPr>
          <p:cNvSpPr>
            <a:spLocks noGrp="1"/>
          </p:cNvSpPr>
          <p:nvPr>
            <p:ph idx="1"/>
          </p:nvPr>
        </p:nvSpPr>
        <p:spPr>
          <a:xfrm>
            <a:off x="476250" y="3865057"/>
            <a:ext cx="11249025" cy="2534651"/>
          </a:xfrm>
        </p:spPr>
        <p:txBody>
          <a:bodyPr vert="horz" lIns="91440" tIns="45720" rIns="91440" bIns="45720" rtlCol="0" anchor="ctr">
            <a:normAutofit/>
          </a:bodyPr>
          <a:lstStyle/>
          <a:p>
            <a:pPr marL="0" indent="0" algn="ctr">
              <a:buNone/>
            </a:pPr>
            <a:r>
              <a:rPr lang="en-US" b="0" i="1" dirty="0">
                <a:solidFill>
                  <a:schemeClr val="accent1">
                    <a:lumMod val="75000"/>
                  </a:schemeClr>
                </a:solidFill>
                <a:effectLst/>
                <a:latin typeface="Segoe UI" panose="020B0502040204020203" pitchFamily="34" charset="0"/>
              </a:rPr>
              <a:t>“So all you renegades with too much time on your hands, stop fooling yourself and come sail away with this Blue Collar Man on a mission to use AI to rehumanize healthcare”</a:t>
            </a:r>
            <a:endParaRPr lang="en-US" sz="4000" i="1" dirty="0">
              <a:solidFill>
                <a:schemeClr val="accent1">
                  <a:lumMod val="75000"/>
                </a:schemeClr>
              </a:solidFill>
              <a:latin typeface="+mj-lt"/>
              <a:ea typeface="+mj-ea"/>
              <a:cs typeface="+mj-cs"/>
            </a:endParaRPr>
          </a:p>
        </p:txBody>
      </p:sp>
      <p:pic>
        <p:nvPicPr>
          <p:cNvPr id="7" name="Graphic 6" descr="Laptop Secure">
            <a:extLst>
              <a:ext uri="{FF2B5EF4-FFF2-40B4-BE49-F238E27FC236}">
                <a16:creationId xmlns:a16="http://schemas.microsoft.com/office/drawing/2014/main" id="{24A75CD8-CD81-4139-91B9-6B911AD20B8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54672" y="320232"/>
            <a:ext cx="2836567" cy="2836567"/>
          </a:xfrm>
          <a:prstGeom prst="rect">
            <a:avLst/>
          </a:prstGeom>
        </p:spPr>
      </p:pic>
    </p:spTree>
    <p:extLst>
      <p:ext uri="{BB962C8B-B14F-4D97-AF65-F5344CB8AC3E}">
        <p14:creationId xmlns:p14="http://schemas.microsoft.com/office/powerpoint/2010/main" val="2318554556"/>
      </p:ext>
    </p:extLst>
  </p:cSld>
  <p:clrMapOvr>
    <a:masterClrMapping/>
  </p:clrMapOvr>
</p:sld>
</file>

<file path=ppt/theme/theme1.xml><?xml version="1.0" encoding="utf-8"?>
<a:theme xmlns:a="http://schemas.openxmlformats.org/drawingml/2006/main" name="Office 主题​​">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78803313_Multi-color process flowchart graphic_RVA_v3" id="{8434BD02-1371-401A-AE11-8E5B0EEB6427}" vid="{F4F2A3D0-0AFA-4F8E-8401-94380D4A90C2}"/>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863A2280E3F84C93CB7D95B3AE289B" ma:contentTypeVersion="2" ma:contentTypeDescription="Create a new document." ma:contentTypeScope="" ma:versionID="7e530ecd20c263b95f6042ee110165eb">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5e75d33b50fbf3f19c1feb9a309975b"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1474391-F72A-4780-9A0F-28BABA342B8F}"/>
</file>

<file path=customXml/itemProps2.xml><?xml version="1.0" encoding="utf-8"?>
<ds:datastoreItem xmlns:ds="http://schemas.openxmlformats.org/officeDocument/2006/customXml" ds:itemID="{8D757891-533E-4B08-9CC2-432445C0232A}"/>
</file>

<file path=customXml/itemProps3.xml><?xml version="1.0" encoding="utf-8"?>
<ds:datastoreItem xmlns:ds="http://schemas.openxmlformats.org/officeDocument/2006/customXml" ds:itemID="{263EDF69-883F-4630-8D5D-47FF3AA110B2}"/>
</file>

<file path=docProps/app.xml><?xml version="1.0" encoding="utf-8"?>
<Properties xmlns="http://schemas.openxmlformats.org/officeDocument/2006/extended-properties" xmlns:vt="http://schemas.openxmlformats.org/officeDocument/2006/docPropsVTypes">
  <Template>Office Theme</Template>
  <TotalTime>1774</TotalTime>
  <Words>619</Words>
  <Application>Microsoft Office PowerPoint</Application>
  <PresentationFormat>Widescreen</PresentationFormat>
  <Paragraphs>58</Paragraphs>
  <Slides>7</Slides>
  <Notes>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等线</vt:lpstr>
      <vt:lpstr>Arial</vt:lpstr>
      <vt:lpstr>Calibri</vt:lpstr>
      <vt:lpstr>Calibri Light</vt:lpstr>
      <vt:lpstr>Segoe UI</vt:lpstr>
      <vt:lpstr>Office 主题​​</vt:lpstr>
      <vt:lpstr>Office Theme</vt:lpstr>
      <vt:lpstr>PowerPoint Presentation</vt:lpstr>
      <vt:lpstr>Cybersecurity AI/ML and Data Lifecycles</vt:lpstr>
      <vt:lpstr>SaMD – Data Lifecycle</vt:lpstr>
      <vt:lpstr>NIST Cybersecurity Framework 1.1</vt:lpstr>
      <vt:lpstr>PowerPoint Presentation</vt:lpstr>
      <vt:lpstr>Slide 1</vt:lpstr>
      <vt:lpstr>Question and Answer Discussion</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Cybersecurity and AI/ML Data Lifecycles Follow up </dc:title>
  <dc:creator>Campos, Simao</dc:creator>
  <cp:lastModifiedBy>Dabiri, Ayda</cp:lastModifiedBy>
  <cp:revision>72</cp:revision>
  <cp:lastPrinted>2019-04-04T08:49:31Z</cp:lastPrinted>
  <dcterms:created xsi:type="dcterms:W3CDTF">2019-03-31T15:53:06Z</dcterms:created>
  <dcterms:modified xsi:type="dcterms:W3CDTF">2022-02-11T15:19:36Z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0x0101002D863A2280E3F84C93CB7D95B3AE289B</vt:lpwstr>
  </property>
</Properties>
</file>