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9"/>
  </p:notesMasterIdLst>
  <p:sldIdLst>
    <p:sldId id="27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Roboto Black" panose="020B0604020202020204" charset="0"/>
      <p:bold r:id="rId24"/>
      <p:boldItalic r:id="rId25"/>
    </p:embeddedFont>
    <p:embeddedFont>
      <p:font typeface="Source Sans Pro" panose="020B0503030403020204" pitchFamily="34" charset="0"/>
      <p:regular r:id="rId26"/>
      <p:bold r:id="rId27"/>
      <p:italic r:id="rId28"/>
      <p:boldItalic r:id="rId29"/>
    </p:embeddedFont>
    <p:embeddedFont>
      <p:font typeface="Source Sans Pro Light" panose="020B0403030403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4c4NeIYxM36nD0okdawS0KlwG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78E460-CCF8-43CF-8D12-9DD14D62D947}">
  <a:tblStyle styleId="{FD78E460-CCF8-43CF-8D12-9DD14D62D94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91" y="5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12251756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12251756a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lang="en" sz="1400">
                <a:solidFill>
                  <a:srgbClr val="595959"/>
                </a:solidFill>
              </a:rPr>
              <a:t>Weather observations</a:t>
            </a:r>
            <a:endParaRPr sz="1400">
              <a:solidFill>
                <a:srgbClr val="595959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lang="en" sz="1400">
                <a:solidFill>
                  <a:srgbClr val="595959"/>
                </a:solidFill>
              </a:rPr>
              <a:t>Water level, turbidity and pathogen sampling</a:t>
            </a:r>
            <a:endParaRPr sz="1400">
              <a:solidFill>
                <a:srgbClr val="595959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lang="en" sz="1400">
                <a:solidFill>
                  <a:srgbClr val="595959"/>
                </a:solidFill>
              </a:rPr>
              <a:t>Atmospheric composition</a:t>
            </a:r>
            <a:endParaRPr sz="1400">
              <a:solidFill>
                <a:srgbClr val="595959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lang="en" sz="1400">
                <a:solidFill>
                  <a:srgbClr val="595959"/>
                </a:solidFill>
              </a:rPr>
              <a:t>Land use and water level</a:t>
            </a:r>
            <a:endParaRPr sz="1400">
              <a:solidFill>
                <a:srgbClr val="595959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lang="en" sz="1400">
                <a:solidFill>
                  <a:srgbClr val="595959"/>
                </a:solidFill>
              </a:rPr>
              <a:t>Community Ablution Block usage and edge-computed disease detection</a:t>
            </a:r>
            <a:endParaRPr sz="1400">
              <a:solidFill>
                <a:srgbClr val="595959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lang="en" sz="1400">
                <a:solidFill>
                  <a:srgbClr val="595959"/>
                </a:solidFill>
              </a:rPr>
              <a:t>Health surveys through hotspot-based apps</a:t>
            </a:r>
            <a:endParaRPr sz="1400">
              <a:solidFill>
                <a:srgbClr val="595959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lang="en" sz="1400">
                <a:solidFill>
                  <a:srgbClr val="595959"/>
                </a:solidFill>
              </a:rPr>
              <a:t>Process KPI’s from sludge treatment plant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5.png"/><Relationship Id="rId26" Type="http://schemas.openxmlformats.org/officeDocument/2006/relationships/image" Target="../media/image15.png"/><Relationship Id="rId3" Type="http://schemas.openxmlformats.org/officeDocument/2006/relationships/image" Target="../media/image19.png"/><Relationship Id="rId21" Type="http://schemas.openxmlformats.org/officeDocument/2006/relationships/image" Target="../media/image1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9.png"/><Relationship Id="rId25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.png"/><Relationship Id="rId20" Type="http://schemas.openxmlformats.org/officeDocument/2006/relationships/image" Target="../media/image7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13.png"/><Relationship Id="rId5" Type="http://schemas.openxmlformats.org/officeDocument/2006/relationships/image" Target="../media/image21.png"/><Relationship Id="rId15" Type="http://schemas.openxmlformats.org/officeDocument/2006/relationships/image" Target="../media/image18.png"/><Relationship Id="rId23" Type="http://schemas.openxmlformats.org/officeDocument/2006/relationships/image" Target="../media/image12.png"/><Relationship Id="rId28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5957842" y="701491"/>
            <a:ext cx="15488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200" b="1" dirty="0"/>
              <a:t>FGAI4H-N-028-A03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4737956" y="978490"/>
            <a:ext cx="27687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E-meeting, 15-17 February 2022</a:t>
            </a:r>
            <a:endParaRPr lang="en-GB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795354"/>
              </p:ext>
            </p:extLst>
          </p:nvPr>
        </p:nvGraphicFramePr>
        <p:xfrm>
          <a:off x="1343025" y="2435371"/>
          <a:ext cx="6300787" cy="17887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9761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1815354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475672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400" b="1" dirty="0"/>
                        <a:t>Source:</a:t>
                      </a:r>
                      <a:endParaRPr lang="en-GB" sz="1400" b="1" dirty="0"/>
                    </a:p>
                  </a:txBody>
                  <a:tcPr marL="51435" marR="51435" marT="25718" marB="25718"/>
                </a:tc>
                <a:tc gridSpan="2"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TG-Sanitation Topic Co-Driver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1" dirty="0"/>
                        <a:t>Title:</a:t>
                      </a:r>
                      <a:endParaRPr lang="en-GB" sz="1400" b="1" dirty="0"/>
                    </a:p>
                  </a:txBody>
                  <a:tcPr marL="51435" marR="51435" marT="25718" marB="25718"/>
                </a:tc>
                <a:tc gridSpan="2"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Att.3 – Presentation (TG-Sanitation)</a:t>
                      </a:r>
                      <a:endParaRPr lang="en-GB" sz="1400" dirty="0"/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1" dirty="0"/>
                        <a:t>Purpose:</a:t>
                      </a:r>
                      <a:endParaRPr lang="en-GB" sz="1400" b="1" dirty="0"/>
                    </a:p>
                  </a:txBody>
                  <a:tcPr marL="51435" marR="51435" marT="25718" marB="25718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Discussion</a:t>
                      </a:r>
                      <a:endParaRPr lang="en-GB" sz="1400" dirty="0"/>
                    </a:p>
                  </a:txBody>
                  <a:tcPr marL="51435" marR="51435" marT="25718" marB="25718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1" dirty="0"/>
                        <a:t>Contact:</a:t>
                      </a:r>
                      <a:endParaRPr lang="en-GB" sz="1400" b="1" dirty="0"/>
                    </a:p>
                  </a:txBody>
                  <a:tcPr marL="51435" marR="51435" marT="25718" marB="2571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dk1"/>
                          </a:solidFill>
                        </a:rPr>
                        <a:t>Alex Radunsky</a:t>
                      </a:r>
                      <a:endParaRPr sz="1400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68575" marR="68575" marT="25725" marB="25725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/>
                        <a:t>E-mail: Alex.Radunsky@mail.harvard.edu</a:t>
                      </a:r>
                      <a:endParaRPr sz="1400" u="none" strike="noStrike" cap="none" dirty="0"/>
                    </a:p>
                  </a:txBody>
                  <a:tcPr marL="68575" marR="68575" marT="25725" marB="25725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1" dirty="0"/>
                        <a:t>Abstract:</a:t>
                      </a:r>
                      <a:endParaRPr lang="en-GB" sz="1400" b="1" dirty="0"/>
                    </a:p>
                  </a:txBody>
                  <a:tcPr marL="51435" marR="51435" marT="25718" marB="2571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/>
                        <a:t>This PPT summarizes the content of N-</a:t>
                      </a:r>
                      <a:r>
                        <a:rPr lang="en-GB" dirty="0"/>
                        <a:t>028-A01</a:t>
                      </a:r>
                      <a:r>
                        <a:rPr lang="en-GB" sz="1400" u="none" strike="noStrike" cap="none" dirty="0"/>
                        <a:t> with updates on </a:t>
                      </a:r>
                      <a:r>
                        <a:rPr lang="en-GB" dirty="0"/>
                        <a:t>ongoing testing and preparation for </a:t>
                      </a:r>
                      <a:r>
                        <a:rPr lang="en-GB" sz="1400" u="none" strike="noStrike" cap="none" dirty="0"/>
                        <a:t>f</a:t>
                      </a:r>
                      <a:r>
                        <a:rPr lang="en-GB" dirty="0"/>
                        <a:t>ield data collection</a:t>
                      </a:r>
                      <a:r>
                        <a:rPr lang="en-GB" sz="1400" u="none" strike="noStrike" cap="none" dirty="0"/>
                        <a:t>, for presentation and discussion during the meeting.</a:t>
                      </a:r>
                    </a:p>
                  </a:txBody>
                  <a:tcPr marL="51435" marR="51435" marT="25718" marB="2571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>
                <a:solidFill>
                  <a:srgbClr val="595959"/>
                </a:solidFill>
              </a:rPr>
              <a:t>Community based data can help us predict diarrheal disease outbreaks before they occur.</a:t>
            </a:r>
            <a:endParaRPr sz="2520">
              <a:solidFill>
                <a:srgbClr val="595959"/>
              </a:solidFill>
            </a:endParaRPr>
          </a:p>
        </p:txBody>
      </p:sp>
      <p:sp>
        <p:nvSpPr>
          <p:cNvPr id="324" name="Google Shape;324;p8"/>
          <p:cNvSpPr txBox="1">
            <a:spLocks noGrp="1"/>
          </p:cNvSpPr>
          <p:nvPr>
            <p:ph type="body" idx="1"/>
          </p:nvPr>
        </p:nvSpPr>
        <p:spPr>
          <a:xfrm>
            <a:off x="311700" y="1474275"/>
            <a:ext cx="8520600" cy="30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en"/>
              <a:t>Diarrheal disease is among the leading cases of death globally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1621"/>
              <a:buChar char="●"/>
            </a:pPr>
            <a:r>
              <a:rPr lang="en"/>
              <a:t>These infectious diseases disproportionately impact children in low-income countries </a:t>
            </a:r>
            <a:r>
              <a:rPr lang="en" sz="1600"/>
              <a:t>(WHO Global Health Estimates, 2021)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Char char="●"/>
            </a:pPr>
            <a:r>
              <a:rPr lang="en"/>
              <a:t>Waste management system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en"/>
              <a:t>Watershed management system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en"/>
              <a:t>Health System Access and utilization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en"/>
              <a:t>Community Ablution Block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08108"/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325" name="Google Shape;32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9613" y="2692438"/>
            <a:ext cx="2352675" cy="18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6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990"/>
              <a:buNone/>
            </a:pPr>
            <a:r>
              <a:rPr lang="en" sz="2320">
                <a:solidFill>
                  <a:schemeClr val="dk2"/>
                </a:solidFill>
              </a:rPr>
              <a:t>High frequency data collection across the watershed, waste management, CAB toilet, and community center will provide insight into transmission.</a:t>
            </a:r>
            <a:endParaRPr sz="2520"/>
          </a:p>
        </p:txBody>
      </p:sp>
      <p:sp>
        <p:nvSpPr>
          <p:cNvPr id="331" name="Google Shape;331;p9"/>
          <p:cNvSpPr txBox="1">
            <a:spLocks noGrp="1"/>
          </p:cNvSpPr>
          <p:nvPr>
            <p:ph type="body" idx="1"/>
          </p:nvPr>
        </p:nvSpPr>
        <p:spPr>
          <a:xfrm>
            <a:off x="311700" y="2108225"/>
            <a:ext cx="8520600" cy="24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Automated testing vs. manual lab testing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Predicting outbreaks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Faster intervention in health care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Prevent transmission, prevent an outbreak</a:t>
            </a:r>
            <a:endParaRPr/>
          </a:p>
        </p:txBody>
      </p:sp>
      <p:pic>
        <p:nvPicPr>
          <p:cNvPr id="332" name="Google Shape;33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5125" y="2310338"/>
            <a:ext cx="2381250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464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220">
                <a:solidFill>
                  <a:srgbClr val="595959"/>
                </a:solidFill>
              </a:rPr>
              <a:t>Detection currently relies on manual sample collection.</a:t>
            </a:r>
            <a:endParaRPr sz="222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520"/>
          </a:p>
        </p:txBody>
      </p:sp>
      <p:sp>
        <p:nvSpPr>
          <p:cNvPr id="338" name="Google Shape;338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"/>
              <a:t>Outbreak detection</a:t>
            </a:r>
            <a:endParaRPr/>
          </a:p>
          <a:p>
            <a:pPr marL="457200" lvl="0" indent="-32575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Direct markers (e.g. health system data)</a:t>
            </a:r>
            <a:endParaRPr/>
          </a:p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Indirect markers (e.g. sales of antidiarrhoeal drugs) </a:t>
            </a:r>
            <a:endParaRPr/>
          </a:p>
          <a:p>
            <a:pPr marL="914400" lvl="1" indent="-3041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(WHO, 2019a) (CDC, 2021)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lang="en"/>
              <a:t>Population level surveillance </a:t>
            </a:r>
            <a:endParaRPr/>
          </a:p>
          <a:p>
            <a:pPr marL="457200" lvl="0" indent="-32575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Representative household survey (recent symptoms, diagnosis, treatment)</a:t>
            </a:r>
            <a:endParaRPr/>
          </a:p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Manual sampling and laboratory testing of local water supply, river systems, stool samples</a:t>
            </a:r>
            <a:endParaRPr/>
          </a:p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Detection of virus, bacteria, parasite by enzyme linked immunosorbent assay or rapid immunochromatographic test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08108"/>
              <a:buNone/>
            </a:pPr>
            <a:endParaRPr sz="1800"/>
          </a:p>
        </p:txBody>
      </p:sp>
      <p:pic>
        <p:nvPicPr>
          <p:cNvPr id="339" name="Google Shape;33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3300" y="888152"/>
            <a:ext cx="2236925" cy="1899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200">
                <a:solidFill>
                  <a:schemeClr val="accent2"/>
                </a:solidFill>
                <a:highlight>
                  <a:schemeClr val="lt1"/>
                </a:highlight>
              </a:rPr>
              <a:t>Evaluation of smart sanitation technology through a human rights frameworks can better serve the vulnerable.</a:t>
            </a:r>
            <a:endParaRPr sz="2200">
              <a:solidFill>
                <a:schemeClr val="accent2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90"/>
              <a:buNone/>
            </a:pPr>
            <a:endParaRPr sz="2520"/>
          </a:p>
        </p:txBody>
      </p:sp>
      <p:sp>
        <p:nvSpPr>
          <p:cNvPr id="345" name="Google Shape;345;p11"/>
          <p:cNvSpPr txBox="1">
            <a:spLocks noGrp="1"/>
          </p:cNvSpPr>
          <p:nvPr>
            <p:ph type="body" idx="1"/>
          </p:nvPr>
        </p:nvSpPr>
        <p:spPr>
          <a:xfrm>
            <a:off x="311700" y="1869000"/>
            <a:ext cx="8520600" cy="31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●"/>
            </a:pPr>
            <a:r>
              <a:rPr lang="en" sz="2000">
                <a:solidFill>
                  <a:schemeClr val="accent2"/>
                </a:solidFill>
                <a:highlight>
                  <a:srgbClr val="FFFFFF"/>
                </a:highlight>
              </a:rPr>
              <a:t>Review the work of technology legal scholars who have applied Human Rights frameworks to other technologies with the potential for systemic surveillance </a:t>
            </a:r>
            <a:endParaRPr sz="20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●"/>
            </a:pPr>
            <a:r>
              <a:rPr lang="en" sz="2000">
                <a:solidFill>
                  <a:schemeClr val="accent2"/>
                </a:solidFill>
                <a:highlight>
                  <a:srgbClr val="FFFFFF"/>
                </a:highlight>
              </a:rPr>
              <a:t>Determine how major data privacy regulations, applies to smart sanitation technology</a:t>
            </a:r>
            <a:endParaRPr sz="20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○"/>
            </a:pPr>
            <a:r>
              <a:rPr lang="en" sz="2000">
                <a:solidFill>
                  <a:schemeClr val="accent2"/>
                </a:solidFill>
                <a:highlight>
                  <a:srgbClr val="FFFFFF"/>
                </a:highlight>
              </a:rPr>
              <a:t>General Data Protection Regulation (GDPR) </a:t>
            </a:r>
            <a:endParaRPr sz="20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○"/>
            </a:pPr>
            <a:r>
              <a:rPr lang="en" sz="2000">
                <a:solidFill>
                  <a:schemeClr val="accent2"/>
                </a:solidFill>
                <a:highlight>
                  <a:srgbClr val="FFFFFF"/>
                </a:highlight>
              </a:rPr>
              <a:t>Health Insurance Portability and Accountability Act (HIPAA) </a:t>
            </a:r>
            <a:endParaRPr sz="20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○"/>
            </a:pPr>
            <a:r>
              <a:rPr lang="en" sz="2000">
                <a:solidFill>
                  <a:schemeClr val="accent2"/>
                </a:solidFill>
                <a:highlight>
                  <a:srgbClr val="FFFFFF"/>
                </a:highlight>
              </a:rPr>
              <a:t>Chinese Personal Information Protection Law (PIPL)</a:t>
            </a:r>
            <a:endParaRPr sz="20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●"/>
            </a:pPr>
            <a:r>
              <a:rPr lang="en" sz="2000">
                <a:solidFill>
                  <a:schemeClr val="accent2"/>
                </a:solidFill>
                <a:highlight>
                  <a:srgbClr val="FFFFFF"/>
                </a:highlight>
              </a:rPr>
              <a:t>Identify and make policy recommendations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2"/>
          <p:cNvSpPr txBox="1">
            <a:spLocks noGrp="1"/>
          </p:cNvSpPr>
          <p:nvPr>
            <p:ph type="title"/>
          </p:nvPr>
        </p:nvSpPr>
        <p:spPr>
          <a:xfrm>
            <a:off x="311700" y="206350"/>
            <a:ext cx="85206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Ethical Guidelines &amp; Technical Recommendations</a:t>
            </a:r>
            <a:endParaRPr/>
          </a:p>
        </p:txBody>
      </p:sp>
      <p:sp>
        <p:nvSpPr>
          <p:cNvPr id="351" name="Google Shape;351;p12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>
                <a:solidFill>
                  <a:schemeClr val="dk1"/>
                </a:solidFill>
              </a:rPr>
              <a:t>A)</a:t>
            </a:r>
            <a:r>
              <a:rPr lang="en">
                <a:solidFill>
                  <a:schemeClr val="dk1"/>
                </a:solidFill>
              </a:rPr>
              <a:t> Develop and </a:t>
            </a:r>
            <a:r>
              <a:rPr lang="en" b="1">
                <a:solidFill>
                  <a:schemeClr val="dk1"/>
                </a:solidFill>
              </a:rPr>
              <a:t>B) </a:t>
            </a:r>
            <a:r>
              <a:rPr lang="en">
                <a:solidFill>
                  <a:schemeClr val="dk1"/>
                </a:solidFill>
              </a:rPr>
              <a:t>apply ethical framework for AI predictive ML models for social good in sanitation.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UcPeriod"/>
            </a:pPr>
            <a:r>
              <a:rPr lang="en">
                <a:solidFill>
                  <a:schemeClr val="dk1"/>
                </a:solidFill>
              </a:rPr>
              <a:t>Development</a:t>
            </a:r>
            <a:endParaRPr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Risk-assessment of benchmarking AI in sanitation using social ecological model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Mapping core AI ethics principles (e.g., justice as fairness, autonomy as informational privacy; transparency as explainability) to mitigate ethical risk of predictive ML in sanitation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Assessment of these ethics principles as applied to sanitation in light of risk-assessment 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Develop sub-criteria (guidelines) for ethical framework developed for AI in sanitation.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chemeClr val="dk1"/>
                </a:solidFill>
              </a:rPr>
              <a:t>B.	Application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Review literature on AI and ML on technical methods to apply principles developed above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Analysis and recommendations for AI applications in smart sanitation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2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TG - Sanitation</a:t>
            </a:r>
            <a:endParaRPr/>
          </a:p>
        </p:txBody>
      </p:sp>
      <p:sp>
        <p:nvSpPr>
          <p:cNvPr id="63" name="Google Shape;63;p2"/>
          <p:cNvSpPr txBox="1">
            <a:spLocks noGrp="1"/>
          </p:cNvSpPr>
          <p:nvPr>
            <p:ph type="subTitle" idx="1"/>
          </p:nvPr>
        </p:nvSpPr>
        <p:spPr>
          <a:xfrm>
            <a:off x="311700" y="3447950"/>
            <a:ext cx="8520600" cy="14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Alex Radunsky, ScD MPH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Co-driver AI4H TG-Sanitation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Director Global Health and Policy, ITGH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4479667" y="2417862"/>
            <a:ext cx="1846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Executive Summary</a:t>
            </a:r>
            <a:endParaRPr/>
          </a:p>
        </p:txBody>
      </p:sp>
      <p:sp>
        <p:nvSpPr>
          <p:cNvPr id="70" name="Google Shape;70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Problem statement - Community based data can help us predict diarrheal </a:t>
            </a:r>
            <a:r>
              <a:rPr lang="en">
                <a:solidFill>
                  <a:srgbClr val="595959"/>
                </a:solidFill>
              </a:rPr>
              <a:t>disease outbreaks before they occur.</a:t>
            </a:r>
            <a:endParaRPr>
              <a:solidFill>
                <a:srgbClr val="595959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solidFill>
                  <a:srgbClr val="595959"/>
                </a:solidFill>
              </a:rPr>
              <a:t>Community engagement in eThekwini, South Africa</a:t>
            </a:r>
            <a:endParaRPr>
              <a:solidFill>
                <a:srgbClr val="595959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solidFill>
                  <a:srgbClr val="595959"/>
                </a:solidFill>
              </a:rPr>
              <a:t>Commercial partner data access</a:t>
            </a:r>
            <a:endParaRPr>
              <a:solidFill>
                <a:srgbClr val="595959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AutoNum type="arabicPeriod"/>
            </a:pPr>
            <a:r>
              <a:rPr lang="en">
                <a:solidFill>
                  <a:srgbClr val="595959"/>
                </a:solidFill>
              </a:rPr>
              <a:t>Implementation of data collection system and validation</a:t>
            </a:r>
            <a:endParaRPr>
              <a:solidFill>
                <a:srgbClr val="595959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solidFill>
                  <a:srgbClr val="595959"/>
                </a:solidFill>
              </a:rPr>
              <a:t>Project timeline</a:t>
            </a:r>
            <a:endParaRPr>
              <a:solidFill>
                <a:srgbClr val="595959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solidFill>
                  <a:srgbClr val="595959"/>
                </a:solidFill>
              </a:rPr>
              <a:t>Other potential subtopics for TG-Sanitation (Pyrolysis waste treatment monitoring; wastewater surveillance for COVID-19)</a:t>
            </a:r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"/>
          <p:cNvSpPr/>
          <p:nvPr/>
        </p:nvSpPr>
        <p:spPr>
          <a:xfrm>
            <a:off x="588824" y="3176704"/>
            <a:ext cx="695700" cy="2454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1309331" y="3176704"/>
            <a:ext cx="2211600" cy="2454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3583359" y="3176704"/>
            <a:ext cx="2211600" cy="2454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5"/>
          <p:cNvSpPr/>
          <p:nvPr/>
        </p:nvSpPr>
        <p:spPr>
          <a:xfrm rot="5400000">
            <a:off x="1218258" y="2627936"/>
            <a:ext cx="372900" cy="6957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5"/>
          <p:cNvSpPr txBox="1"/>
          <p:nvPr/>
        </p:nvSpPr>
        <p:spPr>
          <a:xfrm>
            <a:off x="851052" y="2369752"/>
            <a:ext cx="1107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Requirements Capture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5"/>
          <p:cNvSpPr/>
          <p:nvPr/>
        </p:nvSpPr>
        <p:spPr>
          <a:xfrm rot="5400000">
            <a:off x="2222250" y="2309050"/>
            <a:ext cx="372900" cy="13221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5"/>
          <p:cNvSpPr txBox="1"/>
          <p:nvPr/>
        </p:nvSpPr>
        <p:spPr>
          <a:xfrm>
            <a:off x="1781660" y="2300460"/>
            <a:ext cx="1107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Design of Data Collection Infrastructure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"/>
          <p:cNvSpPr/>
          <p:nvPr/>
        </p:nvSpPr>
        <p:spPr>
          <a:xfrm rot="5400000">
            <a:off x="4257825" y="1630700"/>
            <a:ext cx="372900" cy="26991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5"/>
          <p:cNvSpPr txBox="1"/>
          <p:nvPr/>
        </p:nvSpPr>
        <p:spPr>
          <a:xfrm>
            <a:off x="4024271" y="2418278"/>
            <a:ext cx="1107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Collection Rollout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"/>
          <p:cNvSpPr/>
          <p:nvPr/>
        </p:nvSpPr>
        <p:spPr>
          <a:xfrm rot="-5400000">
            <a:off x="5945695" y="2693876"/>
            <a:ext cx="423000" cy="2629200"/>
          </a:xfrm>
          <a:prstGeom prst="leftBrace">
            <a:avLst>
              <a:gd name="adj1" fmla="val 8333"/>
              <a:gd name="adj2" fmla="val 49086"/>
            </a:avLst>
          </a:prstGeom>
          <a:noFill/>
          <a:ln w="9525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Project timeline</a:t>
            </a:r>
            <a:endParaRPr/>
          </a:p>
        </p:txBody>
      </p:sp>
      <p:sp>
        <p:nvSpPr>
          <p:cNvPr id="86" name="Google Shape;86;p5"/>
          <p:cNvSpPr txBox="1"/>
          <p:nvPr/>
        </p:nvSpPr>
        <p:spPr>
          <a:xfrm>
            <a:off x="5578638" y="4226068"/>
            <a:ext cx="1107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</a:t>
            </a:r>
            <a:endParaRPr sz="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Deployment &amp; Validation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5"/>
          <p:cNvSpPr/>
          <p:nvPr/>
        </p:nvSpPr>
        <p:spPr>
          <a:xfrm>
            <a:off x="5857397" y="3176704"/>
            <a:ext cx="2211600" cy="2454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5"/>
          <p:cNvSpPr/>
          <p:nvPr/>
        </p:nvSpPr>
        <p:spPr>
          <a:xfrm>
            <a:off x="2818043" y="4405024"/>
            <a:ext cx="328269" cy="282133"/>
          </a:xfrm>
          <a:prstGeom prst="flowChartDecision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"/>
          <p:cNvSpPr/>
          <p:nvPr/>
        </p:nvSpPr>
        <p:spPr>
          <a:xfrm>
            <a:off x="1780466" y="4434293"/>
            <a:ext cx="863015" cy="245400"/>
          </a:xfrm>
          <a:prstGeom prst="wedgeRectCallout">
            <a:avLst>
              <a:gd name="adj1" fmla="val 23225"/>
              <a:gd name="adj2" fmla="val -6578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Meeting N</a:t>
            </a: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"/>
          <p:cNvSpPr/>
          <p:nvPr/>
        </p:nvSpPr>
        <p:spPr>
          <a:xfrm rot="-5400000">
            <a:off x="3910258" y="2027841"/>
            <a:ext cx="423000" cy="3346418"/>
          </a:xfrm>
          <a:prstGeom prst="leftBrace">
            <a:avLst>
              <a:gd name="adj1" fmla="val 8333"/>
              <a:gd name="adj2" fmla="val 49086"/>
            </a:avLst>
          </a:prstGeom>
          <a:noFill/>
          <a:ln w="9525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5"/>
          <p:cNvSpPr txBox="1"/>
          <p:nvPr/>
        </p:nvSpPr>
        <p:spPr>
          <a:xfrm>
            <a:off x="3499001" y="3912549"/>
            <a:ext cx="11073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 specification and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5"/>
          <p:cNvSpPr/>
          <p:nvPr/>
        </p:nvSpPr>
        <p:spPr>
          <a:xfrm rot="5400000">
            <a:off x="4548648" y="-589865"/>
            <a:ext cx="423000" cy="5381037"/>
          </a:xfrm>
          <a:prstGeom prst="leftBrace">
            <a:avLst>
              <a:gd name="adj1" fmla="val 8333"/>
              <a:gd name="adj2" fmla="val 49086"/>
            </a:avLst>
          </a:prstGeom>
          <a:noFill/>
          <a:ln w="9525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5"/>
          <p:cNvSpPr txBox="1"/>
          <p:nvPr/>
        </p:nvSpPr>
        <p:spPr>
          <a:xfrm>
            <a:off x="4291705" y="1490393"/>
            <a:ext cx="11073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Community Engagement</a:t>
            </a:r>
            <a:endParaRPr sz="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5"/>
          <p:cNvSpPr/>
          <p:nvPr/>
        </p:nvSpPr>
        <p:spPr>
          <a:xfrm>
            <a:off x="3817110" y="3155721"/>
            <a:ext cx="328269" cy="282133"/>
          </a:xfrm>
          <a:prstGeom prst="flowChartDecision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/>
          <p:nvPr/>
        </p:nvSpPr>
        <p:spPr>
          <a:xfrm>
            <a:off x="3118506" y="3538702"/>
            <a:ext cx="1799332" cy="1080146"/>
          </a:xfrm>
          <a:prstGeom prst="rect">
            <a:avLst/>
          </a:prstGeom>
          <a:solidFill>
            <a:srgbClr val="F1F4F5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6"/>
          <p:cNvSpPr txBox="1"/>
          <p:nvPr/>
        </p:nvSpPr>
        <p:spPr>
          <a:xfrm>
            <a:off x="1168905" y="255948"/>
            <a:ext cx="6806190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67818D"/>
                </a:solidFill>
                <a:latin typeface="Roboto Black"/>
                <a:ea typeface="Roboto Black"/>
                <a:cs typeface="Roboto Black"/>
                <a:sym typeface="Roboto Black"/>
              </a:rPr>
              <a:t>PYRNEXAT CLOUD</a:t>
            </a:r>
            <a:endParaRPr/>
          </a:p>
        </p:txBody>
      </p:sp>
      <p:grpSp>
        <p:nvGrpSpPr>
          <p:cNvPr id="101" name="Google Shape;101;p6"/>
          <p:cNvGrpSpPr/>
          <p:nvPr/>
        </p:nvGrpSpPr>
        <p:grpSpPr>
          <a:xfrm rot="621108">
            <a:off x="7503756" y="1688371"/>
            <a:ext cx="434228" cy="411400"/>
            <a:chOff x="3474640" y="1752949"/>
            <a:chExt cx="889571" cy="889539"/>
          </a:xfrm>
        </p:grpSpPr>
        <p:sp>
          <p:nvSpPr>
            <p:cNvPr id="102" name="Google Shape;102;p6"/>
            <p:cNvSpPr/>
            <p:nvPr/>
          </p:nvSpPr>
          <p:spPr>
            <a:xfrm>
              <a:off x="3486451" y="2379908"/>
              <a:ext cx="250674" cy="250642"/>
            </a:xfrm>
            <a:custGeom>
              <a:avLst/>
              <a:gdLst/>
              <a:ahLst/>
              <a:cxnLst/>
              <a:rect l="l" t="t" r="r" b="b"/>
              <a:pathLst>
                <a:path w="250674" h="250642" extrusionOk="0">
                  <a:moveTo>
                    <a:pt x="2286" y="42553"/>
                  </a:moveTo>
                  <a:cubicBezTo>
                    <a:pt x="826" y="44014"/>
                    <a:pt x="0" y="45982"/>
                    <a:pt x="0" y="48014"/>
                  </a:cubicBezTo>
                  <a:cubicBezTo>
                    <a:pt x="0" y="50046"/>
                    <a:pt x="826" y="52015"/>
                    <a:pt x="2286" y="53475"/>
                  </a:cubicBezTo>
                  <a:lnTo>
                    <a:pt x="197168" y="248356"/>
                  </a:lnTo>
                  <a:cubicBezTo>
                    <a:pt x="198692" y="249881"/>
                    <a:pt x="200660" y="250643"/>
                    <a:pt x="202629" y="250643"/>
                  </a:cubicBezTo>
                  <a:cubicBezTo>
                    <a:pt x="204597" y="250643"/>
                    <a:pt x="206566" y="249881"/>
                    <a:pt x="208090" y="248356"/>
                  </a:cubicBezTo>
                  <a:cubicBezTo>
                    <a:pt x="264859" y="191587"/>
                    <a:pt x="264859" y="99259"/>
                    <a:pt x="208153" y="42553"/>
                  </a:cubicBezTo>
                  <a:cubicBezTo>
                    <a:pt x="151384" y="-14153"/>
                    <a:pt x="59055" y="-14216"/>
                    <a:pt x="2286" y="42553"/>
                  </a:cubicBezTo>
                  <a:close/>
                  <a:moveTo>
                    <a:pt x="202438" y="231783"/>
                  </a:moveTo>
                  <a:lnTo>
                    <a:pt x="18860" y="48205"/>
                  </a:lnTo>
                  <a:cubicBezTo>
                    <a:pt x="69914" y="2865"/>
                    <a:pt x="148273" y="4643"/>
                    <a:pt x="197168" y="53539"/>
                  </a:cubicBezTo>
                  <a:cubicBezTo>
                    <a:pt x="246063" y="102370"/>
                    <a:pt x="247777" y="180793"/>
                    <a:pt x="202438" y="23178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3474640" y="1752949"/>
              <a:ext cx="889571" cy="889539"/>
            </a:xfrm>
            <a:custGeom>
              <a:avLst/>
              <a:gdLst/>
              <a:ahLst/>
              <a:cxnLst/>
              <a:rect l="l" t="t" r="r" b="b"/>
              <a:pathLst>
                <a:path w="889571" h="889539" extrusionOk="0">
                  <a:moveTo>
                    <a:pt x="887285" y="731679"/>
                  </a:moveTo>
                  <a:lnTo>
                    <a:pt x="842772" y="687165"/>
                  </a:lnTo>
                  <a:cubicBezTo>
                    <a:pt x="842772" y="687165"/>
                    <a:pt x="842772" y="687165"/>
                    <a:pt x="842772" y="687165"/>
                  </a:cubicBezTo>
                  <a:cubicBezTo>
                    <a:pt x="842772" y="687165"/>
                    <a:pt x="842772" y="687165"/>
                    <a:pt x="842772" y="687165"/>
                  </a:cubicBezTo>
                  <a:lnTo>
                    <a:pt x="794703" y="639096"/>
                  </a:lnTo>
                  <a:cubicBezTo>
                    <a:pt x="794703" y="639096"/>
                    <a:pt x="794703" y="639096"/>
                    <a:pt x="794703" y="639096"/>
                  </a:cubicBezTo>
                  <a:cubicBezTo>
                    <a:pt x="794703" y="639096"/>
                    <a:pt x="794703" y="639096"/>
                    <a:pt x="794703" y="639096"/>
                  </a:cubicBezTo>
                  <a:lnTo>
                    <a:pt x="746633" y="591026"/>
                  </a:lnTo>
                  <a:cubicBezTo>
                    <a:pt x="746633" y="591026"/>
                    <a:pt x="746633" y="591026"/>
                    <a:pt x="746633" y="591026"/>
                  </a:cubicBezTo>
                  <a:cubicBezTo>
                    <a:pt x="746633" y="591026"/>
                    <a:pt x="746633" y="591026"/>
                    <a:pt x="746633" y="591026"/>
                  </a:cubicBezTo>
                  <a:lnTo>
                    <a:pt x="605980" y="450374"/>
                  </a:lnTo>
                  <a:cubicBezTo>
                    <a:pt x="602933" y="447326"/>
                    <a:pt x="598043" y="447326"/>
                    <a:pt x="595059" y="450374"/>
                  </a:cubicBezTo>
                  <a:lnTo>
                    <a:pt x="548640" y="496792"/>
                  </a:lnTo>
                  <a:lnTo>
                    <a:pt x="528257" y="476409"/>
                  </a:lnTo>
                  <a:lnTo>
                    <a:pt x="632904" y="371761"/>
                  </a:lnTo>
                  <a:lnTo>
                    <a:pt x="640842" y="379698"/>
                  </a:lnTo>
                  <a:cubicBezTo>
                    <a:pt x="642366" y="381222"/>
                    <a:pt x="644335" y="381984"/>
                    <a:pt x="646303" y="381984"/>
                  </a:cubicBezTo>
                  <a:cubicBezTo>
                    <a:pt x="648272" y="381984"/>
                    <a:pt x="650240" y="381222"/>
                    <a:pt x="651764" y="379698"/>
                  </a:cubicBezTo>
                  <a:lnTo>
                    <a:pt x="744093" y="287369"/>
                  </a:lnTo>
                  <a:cubicBezTo>
                    <a:pt x="747141" y="284321"/>
                    <a:pt x="747141" y="279432"/>
                    <a:pt x="744093" y="276447"/>
                  </a:cubicBezTo>
                  <a:lnTo>
                    <a:pt x="613092" y="145447"/>
                  </a:lnTo>
                  <a:cubicBezTo>
                    <a:pt x="610045" y="142399"/>
                    <a:pt x="605155" y="142399"/>
                    <a:pt x="602171" y="145447"/>
                  </a:cubicBezTo>
                  <a:lnTo>
                    <a:pt x="509842" y="237776"/>
                  </a:lnTo>
                  <a:cubicBezTo>
                    <a:pt x="506794" y="240824"/>
                    <a:pt x="506794" y="245713"/>
                    <a:pt x="509842" y="248698"/>
                  </a:cubicBezTo>
                  <a:lnTo>
                    <a:pt x="517779" y="256635"/>
                  </a:lnTo>
                  <a:lnTo>
                    <a:pt x="413131" y="361283"/>
                  </a:lnTo>
                  <a:lnTo>
                    <a:pt x="392748" y="340900"/>
                  </a:lnTo>
                  <a:lnTo>
                    <a:pt x="439166" y="294481"/>
                  </a:lnTo>
                  <a:cubicBezTo>
                    <a:pt x="442214" y="291433"/>
                    <a:pt x="442214" y="286544"/>
                    <a:pt x="439166" y="283559"/>
                  </a:cubicBezTo>
                  <a:lnTo>
                    <a:pt x="394653" y="239046"/>
                  </a:lnTo>
                  <a:cubicBezTo>
                    <a:pt x="394653" y="239046"/>
                    <a:pt x="394653" y="239046"/>
                    <a:pt x="394653" y="239046"/>
                  </a:cubicBezTo>
                  <a:cubicBezTo>
                    <a:pt x="394653" y="239046"/>
                    <a:pt x="394653" y="239046"/>
                    <a:pt x="394653" y="239046"/>
                  </a:cubicBezTo>
                  <a:lnTo>
                    <a:pt x="157798" y="2191"/>
                  </a:lnTo>
                  <a:cubicBezTo>
                    <a:pt x="154877" y="-730"/>
                    <a:pt x="149733" y="-730"/>
                    <a:pt x="146876" y="2191"/>
                  </a:cubicBezTo>
                  <a:lnTo>
                    <a:pt x="2286" y="146780"/>
                  </a:lnTo>
                  <a:cubicBezTo>
                    <a:pt x="-762" y="149828"/>
                    <a:pt x="-762" y="154718"/>
                    <a:pt x="2286" y="157702"/>
                  </a:cubicBezTo>
                  <a:lnTo>
                    <a:pt x="46799" y="202216"/>
                  </a:lnTo>
                  <a:cubicBezTo>
                    <a:pt x="46799" y="202216"/>
                    <a:pt x="46799" y="202216"/>
                    <a:pt x="46799" y="202216"/>
                  </a:cubicBezTo>
                  <a:cubicBezTo>
                    <a:pt x="46799" y="202216"/>
                    <a:pt x="46799" y="202216"/>
                    <a:pt x="46799" y="202216"/>
                  </a:cubicBezTo>
                  <a:lnTo>
                    <a:pt x="94869" y="250285"/>
                  </a:lnTo>
                  <a:cubicBezTo>
                    <a:pt x="94869" y="250285"/>
                    <a:pt x="94869" y="250285"/>
                    <a:pt x="94869" y="250285"/>
                  </a:cubicBezTo>
                  <a:cubicBezTo>
                    <a:pt x="94869" y="250285"/>
                    <a:pt x="94869" y="250285"/>
                    <a:pt x="94869" y="250285"/>
                  </a:cubicBezTo>
                  <a:lnTo>
                    <a:pt x="239078" y="394494"/>
                  </a:lnTo>
                  <a:cubicBezTo>
                    <a:pt x="239078" y="394494"/>
                    <a:pt x="239078" y="394494"/>
                    <a:pt x="239078" y="394494"/>
                  </a:cubicBezTo>
                  <a:cubicBezTo>
                    <a:pt x="239078" y="394494"/>
                    <a:pt x="239078" y="394494"/>
                    <a:pt x="239078" y="394494"/>
                  </a:cubicBezTo>
                  <a:lnTo>
                    <a:pt x="283591" y="439007"/>
                  </a:lnTo>
                  <a:cubicBezTo>
                    <a:pt x="285115" y="440531"/>
                    <a:pt x="287084" y="441293"/>
                    <a:pt x="289052" y="441293"/>
                  </a:cubicBezTo>
                  <a:cubicBezTo>
                    <a:pt x="291021" y="441293"/>
                    <a:pt x="292989" y="440531"/>
                    <a:pt x="294513" y="439007"/>
                  </a:cubicBezTo>
                  <a:lnTo>
                    <a:pt x="340932" y="392589"/>
                  </a:lnTo>
                  <a:lnTo>
                    <a:pt x="361315" y="412972"/>
                  </a:lnTo>
                  <a:lnTo>
                    <a:pt x="210312" y="563975"/>
                  </a:lnTo>
                  <a:lnTo>
                    <a:pt x="202374" y="556038"/>
                  </a:lnTo>
                  <a:cubicBezTo>
                    <a:pt x="199454" y="553117"/>
                    <a:pt x="194310" y="553117"/>
                    <a:pt x="191453" y="556038"/>
                  </a:cubicBezTo>
                  <a:lnTo>
                    <a:pt x="162306" y="585184"/>
                  </a:lnTo>
                  <a:cubicBezTo>
                    <a:pt x="159258" y="588232"/>
                    <a:pt x="159258" y="593122"/>
                    <a:pt x="162306" y="596106"/>
                  </a:cubicBezTo>
                  <a:lnTo>
                    <a:pt x="293307" y="727170"/>
                  </a:lnTo>
                  <a:cubicBezTo>
                    <a:pt x="294767" y="728631"/>
                    <a:pt x="296735" y="729456"/>
                    <a:pt x="298767" y="729456"/>
                  </a:cubicBezTo>
                  <a:cubicBezTo>
                    <a:pt x="300799" y="729456"/>
                    <a:pt x="302768" y="728631"/>
                    <a:pt x="304229" y="727170"/>
                  </a:cubicBezTo>
                  <a:lnTo>
                    <a:pt x="333375" y="698024"/>
                  </a:lnTo>
                  <a:cubicBezTo>
                    <a:pt x="336423" y="694976"/>
                    <a:pt x="336423" y="690086"/>
                    <a:pt x="333375" y="687102"/>
                  </a:cubicBezTo>
                  <a:lnTo>
                    <a:pt x="325438" y="679164"/>
                  </a:lnTo>
                  <a:lnTo>
                    <a:pt x="476441" y="528161"/>
                  </a:lnTo>
                  <a:lnTo>
                    <a:pt x="496824" y="548545"/>
                  </a:lnTo>
                  <a:lnTo>
                    <a:pt x="450405" y="594963"/>
                  </a:lnTo>
                  <a:cubicBezTo>
                    <a:pt x="447358" y="598011"/>
                    <a:pt x="447358" y="602901"/>
                    <a:pt x="450405" y="605885"/>
                  </a:cubicBezTo>
                  <a:lnTo>
                    <a:pt x="731774" y="887254"/>
                  </a:lnTo>
                  <a:cubicBezTo>
                    <a:pt x="733235" y="888714"/>
                    <a:pt x="735203" y="889540"/>
                    <a:pt x="737235" y="889540"/>
                  </a:cubicBezTo>
                  <a:cubicBezTo>
                    <a:pt x="739267" y="889540"/>
                    <a:pt x="741235" y="888714"/>
                    <a:pt x="742696" y="887254"/>
                  </a:cubicBezTo>
                  <a:lnTo>
                    <a:pt x="887285" y="742664"/>
                  </a:lnTo>
                  <a:cubicBezTo>
                    <a:pt x="890334" y="739553"/>
                    <a:pt x="890334" y="734663"/>
                    <a:pt x="887285" y="731679"/>
                  </a:cubicBezTo>
                  <a:close/>
                  <a:moveTo>
                    <a:pt x="607568" y="161766"/>
                  </a:moveTo>
                  <a:lnTo>
                    <a:pt x="727647" y="281845"/>
                  </a:lnTo>
                  <a:lnTo>
                    <a:pt x="646303" y="363188"/>
                  </a:lnTo>
                  <a:lnTo>
                    <a:pt x="526225" y="243110"/>
                  </a:lnTo>
                  <a:lnTo>
                    <a:pt x="607568" y="161766"/>
                  </a:lnTo>
                  <a:close/>
                  <a:moveTo>
                    <a:pt x="298704" y="710787"/>
                  </a:moveTo>
                  <a:lnTo>
                    <a:pt x="178626" y="590709"/>
                  </a:lnTo>
                  <a:lnTo>
                    <a:pt x="196850" y="572484"/>
                  </a:lnTo>
                  <a:lnTo>
                    <a:pt x="316929" y="692563"/>
                  </a:lnTo>
                  <a:lnTo>
                    <a:pt x="298704" y="710787"/>
                  </a:lnTo>
                  <a:close/>
                  <a:moveTo>
                    <a:pt x="655574" y="789146"/>
                  </a:moveTo>
                  <a:lnTo>
                    <a:pt x="716915" y="727805"/>
                  </a:lnTo>
                  <a:lnTo>
                    <a:pt x="754063" y="764953"/>
                  </a:lnTo>
                  <a:lnTo>
                    <a:pt x="692722" y="826294"/>
                  </a:lnTo>
                  <a:lnTo>
                    <a:pt x="655574" y="789146"/>
                  </a:lnTo>
                  <a:close/>
                  <a:moveTo>
                    <a:pt x="607504" y="741077"/>
                  </a:moveTo>
                  <a:lnTo>
                    <a:pt x="668846" y="679736"/>
                  </a:lnTo>
                  <a:lnTo>
                    <a:pt x="705993" y="716883"/>
                  </a:lnTo>
                  <a:lnTo>
                    <a:pt x="644652" y="778224"/>
                  </a:lnTo>
                  <a:lnTo>
                    <a:pt x="607504" y="741077"/>
                  </a:lnTo>
                  <a:close/>
                  <a:moveTo>
                    <a:pt x="559435" y="692944"/>
                  </a:moveTo>
                  <a:lnTo>
                    <a:pt x="620776" y="631603"/>
                  </a:lnTo>
                  <a:lnTo>
                    <a:pt x="657923" y="668750"/>
                  </a:lnTo>
                  <a:lnTo>
                    <a:pt x="596583" y="730091"/>
                  </a:lnTo>
                  <a:lnTo>
                    <a:pt x="559435" y="692944"/>
                  </a:lnTo>
                  <a:close/>
                  <a:moveTo>
                    <a:pt x="511302" y="644874"/>
                  </a:moveTo>
                  <a:lnTo>
                    <a:pt x="572643" y="583533"/>
                  </a:lnTo>
                  <a:lnTo>
                    <a:pt x="609791" y="620681"/>
                  </a:lnTo>
                  <a:lnTo>
                    <a:pt x="548450" y="682022"/>
                  </a:lnTo>
                  <a:lnTo>
                    <a:pt x="511302" y="644874"/>
                  </a:lnTo>
                  <a:close/>
                  <a:moveTo>
                    <a:pt x="682117" y="548354"/>
                  </a:moveTo>
                  <a:lnTo>
                    <a:pt x="620776" y="609695"/>
                  </a:lnTo>
                  <a:lnTo>
                    <a:pt x="583629" y="572548"/>
                  </a:lnTo>
                  <a:lnTo>
                    <a:pt x="644970" y="511207"/>
                  </a:lnTo>
                  <a:lnTo>
                    <a:pt x="682117" y="548354"/>
                  </a:lnTo>
                  <a:close/>
                  <a:moveTo>
                    <a:pt x="730186" y="596424"/>
                  </a:moveTo>
                  <a:lnTo>
                    <a:pt x="668846" y="657765"/>
                  </a:lnTo>
                  <a:lnTo>
                    <a:pt x="631698" y="620617"/>
                  </a:lnTo>
                  <a:lnTo>
                    <a:pt x="693039" y="559276"/>
                  </a:lnTo>
                  <a:lnTo>
                    <a:pt x="730186" y="596424"/>
                  </a:lnTo>
                  <a:close/>
                  <a:moveTo>
                    <a:pt x="778320" y="644557"/>
                  </a:moveTo>
                  <a:lnTo>
                    <a:pt x="716979" y="705898"/>
                  </a:lnTo>
                  <a:lnTo>
                    <a:pt x="679831" y="668750"/>
                  </a:lnTo>
                  <a:lnTo>
                    <a:pt x="741172" y="607409"/>
                  </a:lnTo>
                  <a:lnTo>
                    <a:pt x="778320" y="644557"/>
                  </a:lnTo>
                  <a:close/>
                  <a:moveTo>
                    <a:pt x="727901" y="716820"/>
                  </a:moveTo>
                  <a:lnTo>
                    <a:pt x="789242" y="655479"/>
                  </a:lnTo>
                  <a:lnTo>
                    <a:pt x="826389" y="692626"/>
                  </a:lnTo>
                  <a:lnTo>
                    <a:pt x="765048" y="753967"/>
                  </a:lnTo>
                  <a:lnTo>
                    <a:pt x="727901" y="716820"/>
                  </a:lnTo>
                  <a:close/>
                  <a:moveTo>
                    <a:pt x="600456" y="466693"/>
                  </a:moveTo>
                  <a:lnTo>
                    <a:pt x="634048" y="500285"/>
                  </a:lnTo>
                  <a:lnTo>
                    <a:pt x="572707" y="561626"/>
                  </a:lnTo>
                  <a:lnTo>
                    <a:pt x="539179" y="528098"/>
                  </a:lnTo>
                  <a:lnTo>
                    <a:pt x="554165" y="513112"/>
                  </a:lnTo>
                  <a:cubicBezTo>
                    <a:pt x="554165" y="513112"/>
                    <a:pt x="554165" y="513112"/>
                    <a:pt x="554165" y="513112"/>
                  </a:cubicBezTo>
                  <a:lnTo>
                    <a:pt x="600456" y="466693"/>
                  </a:lnTo>
                  <a:close/>
                  <a:moveTo>
                    <a:pt x="376365" y="335375"/>
                  </a:moveTo>
                  <a:cubicBezTo>
                    <a:pt x="376301" y="335375"/>
                    <a:pt x="376301" y="335375"/>
                    <a:pt x="376365" y="335375"/>
                  </a:cubicBezTo>
                  <a:lnTo>
                    <a:pt x="361379" y="350361"/>
                  </a:lnTo>
                  <a:lnTo>
                    <a:pt x="327787" y="316770"/>
                  </a:lnTo>
                  <a:lnTo>
                    <a:pt x="389128" y="255429"/>
                  </a:lnTo>
                  <a:lnTo>
                    <a:pt x="422720" y="289020"/>
                  </a:lnTo>
                  <a:lnTo>
                    <a:pt x="376365" y="335375"/>
                  </a:lnTo>
                  <a:close/>
                  <a:moveTo>
                    <a:pt x="207391" y="340963"/>
                  </a:moveTo>
                  <a:lnTo>
                    <a:pt x="268732" y="279622"/>
                  </a:lnTo>
                  <a:lnTo>
                    <a:pt x="305879" y="316770"/>
                  </a:lnTo>
                  <a:lnTo>
                    <a:pt x="244539" y="378111"/>
                  </a:lnTo>
                  <a:lnTo>
                    <a:pt x="207391" y="340963"/>
                  </a:lnTo>
                  <a:close/>
                  <a:moveTo>
                    <a:pt x="159322" y="292894"/>
                  </a:moveTo>
                  <a:lnTo>
                    <a:pt x="220663" y="231553"/>
                  </a:lnTo>
                  <a:lnTo>
                    <a:pt x="257810" y="268700"/>
                  </a:lnTo>
                  <a:lnTo>
                    <a:pt x="196469" y="330041"/>
                  </a:lnTo>
                  <a:lnTo>
                    <a:pt x="159322" y="292894"/>
                  </a:lnTo>
                  <a:close/>
                  <a:moveTo>
                    <a:pt x="111252" y="244761"/>
                  </a:moveTo>
                  <a:lnTo>
                    <a:pt x="172593" y="183420"/>
                  </a:lnTo>
                  <a:lnTo>
                    <a:pt x="209741" y="220567"/>
                  </a:lnTo>
                  <a:lnTo>
                    <a:pt x="148399" y="281908"/>
                  </a:lnTo>
                  <a:lnTo>
                    <a:pt x="111252" y="244761"/>
                  </a:lnTo>
                  <a:close/>
                  <a:moveTo>
                    <a:pt x="63119" y="196691"/>
                  </a:moveTo>
                  <a:lnTo>
                    <a:pt x="124460" y="135350"/>
                  </a:lnTo>
                  <a:lnTo>
                    <a:pt x="161608" y="172498"/>
                  </a:lnTo>
                  <a:lnTo>
                    <a:pt x="100267" y="233839"/>
                  </a:lnTo>
                  <a:lnTo>
                    <a:pt x="63119" y="196691"/>
                  </a:lnTo>
                  <a:close/>
                  <a:moveTo>
                    <a:pt x="233934" y="100171"/>
                  </a:moveTo>
                  <a:lnTo>
                    <a:pt x="172593" y="161512"/>
                  </a:lnTo>
                  <a:lnTo>
                    <a:pt x="135446" y="124365"/>
                  </a:lnTo>
                  <a:lnTo>
                    <a:pt x="196786" y="63024"/>
                  </a:lnTo>
                  <a:lnTo>
                    <a:pt x="233934" y="100171"/>
                  </a:lnTo>
                  <a:close/>
                  <a:moveTo>
                    <a:pt x="282067" y="148304"/>
                  </a:moveTo>
                  <a:lnTo>
                    <a:pt x="220726" y="209645"/>
                  </a:lnTo>
                  <a:lnTo>
                    <a:pt x="183579" y="172498"/>
                  </a:lnTo>
                  <a:lnTo>
                    <a:pt x="244920" y="111157"/>
                  </a:lnTo>
                  <a:lnTo>
                    <a:pt x="282067" y="148304"/>
                  </a:lnTo>
                  <a:close/>
                  <a:moveTo>
                    <a:pt x="330136" y="196374"/>
                  </a:moveTo>
                  <a:lnTo>
                    <a:pt x="268796" y="257715"/>
                  </a:lnTo>
                  <a:lnTo>
                    <a:pt x="231648" y="220567"/>
                  </a:lnTo>
                  <a:lnTo>
                    <a:pt x="292989" y="159226"/>
                  </a:lnTo>
                  <a:lnTo>
                    <a:pt x="330136" y="196374"/>
                  </a:lnTo>
                  <a:close/>
                  <a:moveTo>
                    <a:pt x="279717" y="268637"/>
                  </a:moveTo>
                  <a:lnTo>
                    <a:pt x="341059" y="207296"/>
                  </a:lnTo>
                  <a:lnTo>
                    <a:pt x="378206" y="244443"/>
                  </a:lnTo>
                  <a:lnTo>
                    <a:pt x="316865" y="305784"/>
                  </a:lnTo>
                  <a:lnTo>
                    <a:pt x="279717" y="268637"/>
                  </a:lnTo>
                  <a:close/>
                  <a:moveTo>
                    <a:pt x="152273" y="18510"/>
                  </a:moveTo>
                  <a:lnTo>
                    <a:pt x="185865" y="52102"/>
                  </a:lnTo>
                  <a:lnTo>
                    <a:pt x="124523" y="113443"/>
                  </a:lnTo>
                  <a:lnTo>
                    <a:pt x="90932" y="79851"/>
                  </a:lnTo>
                  <a:lnTo>
                    <a:pt x="152273" y="18510"/>
                  </a:lnTo>
                  <a:close/>
                  <a:moveTo>
                    <a:pt x="80010" y="90837"/>
                  </a:moveTo>
                  <a:lnTo>
                    <a:pt x="113602" y="124428"/>
                  </a:lnTo>
                  <a:lnTo>
                    <a:pt x="52260" y="185769"/>
                  </a:lnTo>
                  <a:lnTo>
                    <a:pt x="18669" y="152178"/>
                  </a:lnTo>
                  <a:lnTo>
                    <a:pt x="80010" y="90837"/>
                  </a:lnTo>
                  <a:close/>
                  <a:moveTo>
                    <a:pt x="289052" y="422624"/>
                  </a:moveTo>
                  <a:lnTo>
                    <a:pt x="255460" y="389033"/>
                  </a:lnTo>
                  <a:lnTo>
                    <a:pt x="316802" y="327692"/>
                  </a:lnTo>
                  <a:lnTo>
                    <a:pt x="350393" y="361283"/>
                  </a:lnTo>
                  <a:lnTo>
                    <a:pt x="335407" y="376269"/>
                  </a:lnTo>
                  <a:cubicBezTo>
                    <a:pt x="335407" y="376269"/>
                    <a:pt x="335407" y="376269"/>
                    <a:pt x="335407" y="376269"/>
                  </a:cubicBezTo>
                  <a:lnTo>
                    <a:pt x="289052" y="422624"/>
                  </a:lnTo>
                  <a:close/>
                  <a:moveTo>
                    <a:pt x="351854" y="381667"/>
                  </a:moveTo>
                  <a:lnTo>
                    <a:pt x="381762" y="351758"/>
                  </a:lnTo>
                  <a:lnTo>
                    <a:pt x="402146" y="372142"/>
                  </a:lnTo>
                  <a:lnTo>
                    <a:pt x="372237" y="402050"/>
                  </a:lnTo>
                  <a:lnTo>
                    <a:pt x="351854" y="381667"/>
                  </a:lnTo>
                  <a:close/>
                  <a:moveTo>
                    <a:pt x="528701" y="267494"/>
                  </a:moveTo>
                  <a:lnTo>
                    <a:pt x="621919" y="360712"/>
                  </a:lnTo>
                  <a:lnTo>
                    <a:pt x="511810" y="470821"/>
                  </a:lnTo>
                  <a:cubicBezTo>
                    <a:pt x="511810" y="470821"/>
                    <a:pt x="511810" y="470821"/>
                    <a:pt x="511810" y="470821"/>
                  </a:cubicBezTo>
                  <a:lnTo>
                    <a:pt x="470979" y="511651"/>
                  </a:lnTo>
                  <a:lnTo>
                    <a:pt x="314516" y="668115"/>
                  </a:lnTo>
                  <a:lnTo>
                    <a:pt x="221298" y="574897"/>
                  </a:lnTo>
                  <a:lnTo>
                    <a:pt x="528701" y="267494"/>
                  </a:lnTo>
                  <a:close/>
                  <a:moveTo>
                    <a:pt x="487363" y="517176"/>
                  </a:moveTo>
                  <a:lnTo>
                    <a:pt x="517271" y="487267"/>
                  </a:lnTo>
                  <a:lnTo>
                    <a:pt x="537654" y="507651"/>
                  </a:lnTo>
                  <a:lnTo>
                    <a:pt x="507746" y="537559"/>
                  </a:lnTo>
                  <a:lnTo>
                    <a:pt x="487363" y="517176"/>
                  </a:lnTo>
                  <a:close/>
                  <a:moveTo>
                    <a:pt x="513207" y="554006"/>
                  </a:moveTo>
                  <a:cubicBezTo>
                    <a:pt x="513207" y="553942"/>
                    <a:pt x="513207" y="553942"/>
                    <a:pt x="513207" y="554006"/>
                  </a:cubicBezTo>
                  <a:lnTo>
                    <a:pt x="528193" y="539020"/>
                  </a:lnTo>
                  <a:lnTo>
                    <a:pt x="561721" y="572548"/>
                  </a:lnTo>
                  <a:lnTo>
                    <a:pt x="500380" y="633889"/>
                  </a:lnTo>
                  <a:lnTo>
                    <a:pt x="466789" y="600297"/>
                  </a:lnTo>
                  <a:lnTo>
                    <a:pt x="513207" y="554006"/>
                  </a:lnTo>
                  <a:close/>
                  <a:moveTo>
                    <a:pt x="737235" y="870807"/>
                  </a:moveTo>
                  <a:lnTo>
                    <a:pt x="703644" y="837216"/>
                  </a:lnTo>
                  <a:lnTo>
                    <a:pt x="764985" y="775875"/>
                  </a:lnTo>
                  <a:lnTo>
                    <a:pt x="798576" y="809466"/>
                  </a:lnTo>
                  <a:lnTo>
                    <a:pt x="737235" y="870807"/>
                  </a:lnTo>
                  <a:close/>
                  <a:moveTo>
                    <a:pt x="809561" y="798481"/>
                  </a:moveTo>
                  <a:lnTo>
                    <a:pt x="775970" y="764889"/>
                  </a:lnTo>
                  <a:lnTo>
                    <a:pt x="837311" y="703548"/>
                  </a:lnTo>
                  <a:lnTo>
                    <a:pt x="870903" y="737140"/>
                  </a:lnTo>
                  <a:lnTo>
                    <a:pt x="809561" y="79848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3521376" y="2525109"/>
              <a:ext cx="68706" cy="68611"/>
            </a:xfrm>
            <a:custGeom>
              <a:avLst/>
              <a:gdLst/>
              <a:ahLst/>
              <a:cxnLst/>
              <a:rect l="l" t="t" r="r" b="b"/>
              <a:pathLst>
                <a:path w="68706" h="68611" extrusionOk="0">
                  <a:moveTo>
                    <a:pt x="39815" y="2191"/>
                  </a:moveTo>
                  <a:cubicBezTo>
                    <a:pt x="36893" y="-730"/>
                    <a:pt x="31750" y="-730"/>
                    <a:pt x="28893" y="2191"/>
                  </a:cubicBezTo>
                  <a:lnTo>
                    <a:pt x="2286" y="28797"/>
                  </a:lnTo>
                  <a:cubicBezTo>
                    <a:pt x="-762" y="31845"/>
                    <a:pt x="-762" y="36735"/>
                    <a:pt x="2286" y="39719"/>
                  </a:cubicBezTo>
                  <a:lnTo>
                    <a:pt x="28893" y="66326"/>
                  </a:lnTo>
                  <a:cubicBezTo>
                    <a:pt x="30353" y="67786"/>
                    <a:pt x="32322" y="68612"/>
                    <a:pt x="34354" y="68612"/>
                  </a:cubicBezTo>
                  <a:cubicBezTo>
                    <a:pt x="36386" y="68612"/>
                    <a:pt x="38354" y="67786"/>
                    <a:pt x="39815" y="66326"/>
                  </a:cubicBezTo>
                  <a:lnTo>
                    <a:pt x="66421" y="39719"/>
                  </a:lnTo>
                  <a:cubicBezTo>
                    <a:pt x="69469" y="36671"/>
                    <a:pt x="69469" y="31782"/>
                    <a:pt x="66421" y="28797"/>
                  </a:cubicBezTo>
                  <a:lnTo>
                    <a:pt x="39815" y="2191"/>
                  </a:lnTo>
                  <a:close/>
                  <a:moveTo>
                    <a:pt x="34354" y="49943"/>
                  </a:moveTo>
                  <a:lnTo>
                    <a:pt x="18669" y="34258"/>
                  </a:lnTo>
                  <a:lnTo>
                    <a:pt x="34354" y="18574"/>
                  </a:lnTo>
                  <a:lnTo>
                    <a:pt x="50038" y="34258"/>
                  </a:lnTo>
                  <a:lnTo>
                    <a:pt x="34354" y="49943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5" name="Google Shape;105;p6" descr="Clou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753" y="661027"/>
            <a:ext cx="2982656" cy="29826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06" name="Google Shape;106;p6"/>
          <p:cNvGrpSpPr/>
          <p:nvPr/>
        </p:nvGrpSpPr>
        <p:grpSpPr>
          <a:xfrm>
            <a:off x="662698" y="1578254"/>
            <a:ext cx="1359494" cy="948249"/>
            <a:chOff x="3552413" y="4086624"/>
            <a:chExt cx="2580645" cy="1800000"/>
          </a:xfrm>
        </p:grpSpPr>
        <p:pic>
          <p:nvPicPr>
            <p:cNvPr id="107" name="Google Shape;107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52413" y="4086624"/>
              <a:ext cx="2580645" cy="180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Google Shape;108;p6"/>
            <p:cNvSpPr/>
            <p:nvPr/>
          </p:nvSpPr>
          <p:spPr>
            <a:xfrm>
              <a:off x="4545574" y="4313524"/>
              <a:ext cx="177800" cy="673100"/>
            </a:xfrm>
            <a:prstGeom prst="flowChartProcess">
              <a:avLst/>
            </a:pr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6"/>
          <p:cNvSpPr txBox="1"/>
          <p:nvPr/>
        </p:nvSpPr>
        <p:spPr>
          <a:xfrm>
            <a:off x="435509" y="1231689"/>
            <a:ext cx="1647503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PLANT OPERATION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IOT Sensors and controllers</a:t>
            </a:r>
            <a:endParaRPr sz="900" b="0" i="0" u="none" strike="noStrike" cap="none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10" name="Google Shape;110;p6"/>
          <p:cNvSpPr txBox="1"/>
          <p:nvPr/>
        </p:nvSpPr>
        <p:spPr>
          <a:xfrm>
            <a:off x="6310867" y="1278425"/>
            <a:ext cx="1846363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 TRANSMISSION: </a:t>
            </a:r>
            <a:r>
              <a:rPr lang="en" sz="9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Terrestrial, WIFI, LoRa, and Satcom</a:t>
            </a:r>
            <a:endParaRPr sz="900" b="0" i="0" u="none" strike="noStrike" cap="none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11" name="Google Shape;111;p6"/>
          <p:cNvSpPr txBox="1"/>
          <p:nvPr/>
        </p:nvSpPr>
        <p:spPr>
          <a:xfrm>
            <a:off x="309337" y="3338100"/>
            <a:ext cx="2421035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DEPLOYMENT ECOSYSTEM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IOT Sensors, controllers, Earth Observation data and GNSS data</a:t>
            </a:r>
            <a:endParaRPr sz="900" b="0" i="0" u="none" strike="noStrike" cap="none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pic>
        <p:nvPicPr>
          <p:cNvPr id="112" name="Google Shape;112;p6" descr="Wireles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63832" y="1783927"/>
            <a:ext cx="419348" cy="41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6" descr="LoRaWAN - 101 | Farne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20401" y="1802668"/>
            <a:ext cx="612706" cy="38186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6"/>
          <p:cNvSpPr txBox="1"/>
          <p:nvPr/>
        </p:nvSpPr>
        <p:spPr>
          <a:xfrm flipH="1">
            <a:off x="3191168" y="3633966"/>
            <a:ext cx="1831682" cy="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128588" marR="0" lvl="0" indent="-128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✔"/>
            </a:pPr>
            <a:r>
              <a:rPr lang="en" sz="9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 STORE</a:t>
            </a:r>
            <a:endParaRPr/>
          </a:p>
          <a:p>
            <a:pPr marL="128588" marR="0" lvl="0" indent="-128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✔"/>
            </a:pPr>
            <a:r>
              <a:rPr lang="en" sz="9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IOT PLATFORM</a:t>
            </a:r>
            <a:endParaRPr/>
          </a:p>
          <a:p>
            <a:pPr marL="128588" marR="0" lvl="0" indent="-128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✔"/>
            </a:pPr>
            <a:r>
              <a:rPr lang="en" sz="9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DIGITAL TWIN ENGINE</a:t>
            </a:r>
            <a:endParaRPr/>
          </a:p>
          <a:p>
            <a:pPr marL="128588" marR="0" lvl="0" indent="-128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✔"/>
            </a:pPr>
            <a:r>
              <a:rPr lang="en" sz="9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ANALYTICS/AI ENGINE</a:t>
            </a:r>
            <a:endParaRPr/>
          </a:p>
          <a:p>
            <a:pPr marL="128588" marR="0" lvl="0" indent="-128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✔"/>
            </a:pPr>
            <a:r>
              <a:rPr lang="en" sz="9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SERVICES/APPLICATIONS</a:t>
            </a:r>
            <a:endParaRPr/>
          </a:p>
          <a:p>
            <a:pPr marL="128588" marR="0" lvl="0" indent="-128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✔"/>
            </a:pPr>
            <a:r>
              <a:rPr lang="en" sz="9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REMOTE MANAGEMENT</a:t>
            </a:r>
            <a:endParaRPr sz="900" b="1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5" name="Google Shape;115;p6"/>
          <p:cNvSpPr txBox="1"/>
          <p:nvPr/>
        </p:nvSpPr>
        <p:spPr>
          <a:xfrm>
            <a:off x="2285417" y="716952"/>
            <a:ext cx="4573166" cy="50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4B62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PYRNEXAT </a:t>
            </a:r>
            <a:r>
              <a:rPr lang="en" sz="1400" b="0" i="0" u="none" strike="noStrike" cap="none">
                <a:solidFill>
                  <a:srgbClr val="F1572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</a:t>
            </a:r>
            <a:r>
              <a:rPr lang="en"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MART </a:t>
            </a:r>
            <a:r>
              <a:rPr lang="en" sz="1400" b="0" i="0" u="none" strike="noStrike" cap="none">
                <a:solidFill>
                  <a:srgbClr val="F1572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</a:t>
            </a:r>
            <a:r>
              <a:rPr lang="en"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ANAGEMENT </a:t>
            </a:r>
            <a:r>
              <a:rPr lang="en" sz="1400" b="0" i="0" u="none" strike="noStrike" cap="none">
                <a:solidFill>
                  <a:srgbClr val="F1572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</a:t>
            </a:r>
            <a:r>
              <a:rPr lang="en"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LATFORM</a:t>
            </a:r>
            <a:r>
              <a:rPr lang="en"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/>
          </a:p>
        </p:txBody>
      </p:sp>
      <p:grpSp>
        <p:nvGrpSpPr>
          <p:cNvPr id="116" name="Google Shape;116;p6"/>
          <p:cNvGrpSpPr/>
          <p:nvPr/>
        </p:nvGrpSpPr>
        <p:grpSpPr>
          <a:xfrm>
            <a:off x="435509" y="3879493"/>
            <a:ext cx="865118" cy="843338"/>
            <a:chOff x="251675" y="3661962"/>
            <a:chExt cx="2790665" cy="2953607"/>
          </a:xfrm>
        </p:grpSpPr>
        <p:pic>
          <p:nvPicPr>
            <p:cNvPr id="117" name="Google Shape;117;p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56074" y="3661962"/>
              <a:ext cx="2086266" cy="2438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6"/>
            <p:cNvPicPr preferRelativeResize="0"/>
            <p:nvPr/>
          </p:nvPicPr>
          <p:blipFill rotWithShape="1">
            <a:blip r:embed="rId8">
              <a:alphaModFix/>
            </a:blip>
            <a:srcRect t="1850"/>
            <a:stretch/>
          </p:blipFill>
          <p:spPr>
            <a:xfrm>
              <a:off x="651834" y="3949414"/>
              <a:ext cx="2095792" cy="23842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6"/>
            <p:cNvPicPr preferRelativeResize="0"/>
            <p:nvPr/>
          </p:nvPicPr>
          <p:blipFill rotWithShape="1">
            <a:blip r:embed="rId9">
              <a:alphaModFix/>
            </a:blip>
            <a:srcRect t="1764" b="-1"/>
            <a:stretch/>
          </p:blipFill>
          <p:spPr>
            <a:xfrm>
              <a:off x="251675" y="4182402"/>
              <a:ext cx="2114845" cy="24331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0" name="Google Shape;120;p6"/>
          <p:cNvGrpSpPr/>
          <p:nvPr/>
        </p:nvGrpSpPr>
        <p:grpSpPr>
          <a:xfrm>
            <a:off x="4855291" y="2932510"/>
            <a:ext cx="4288709" cy="2210990"/>
            <a:chOff x="5175329" y="3240643"/>
            <a:chExt cx="7016671" cy="3617357"/>
          </a:xfrm>
        </p:grpSpPr>
        <p:pic>
          <p:nvPicPr>
            <p:cNvPr id="121" name="Google Shape;121;p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175329" y="3240643"/>
              <a:ext cx="5671645" cy="32907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6"/>
            <p:cNvSpPr/>
            <p:nvPr/>
          </p:nvSpPr>
          <p:spPr>
            <a:xfrm>
              <a:off x="6026880" y="3601749"/>
              <a:ext cx="3788229" cy="235131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3" name="Google Shape;123;p6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622686" y="3732594"/>
              <a:ext cx="1351088" cy="13431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389399" y="5141368"/>
              <a:ext cx="599539" cy="694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6"/>
            <p:cNvPicPr preferRelativeResize="0"/>
            <p:nvPr/>
          </p:nvPicPr>
          <p:blipFill rotWithShape="1">
            <a:blip r:embed="rId8">
              <a:alphaModFix/>
            </a:blip>
            <a:srcRect t="1850"/>
            <a:stretch/>
          </p:blipFill>
          <p:spPr>
            <a:xfrm>
              <a:off x="6753208" y="5141368"/>
              <a:ext cx="602276" cy="694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6"/>
            <p:cNvPicPr preferRelativeResize="0"/>
            <p:nvPr/>
          </p:nvPicPr>
          <p:blipFill rotWithShape="1">
            <a:blip r:embed="rId9">
              <a:alphaModFix/>
            </a:blip>
            <a:srcRect t="1764" b="-1"/>
            <a:stretch/>
          </p:blipFill>
          <p:spPr>
            <a:xfrm>
              <a:off x="6111543" y="5141368"/>
              <a:ext cx="598165" cy="6976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6" descr="Marker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662143" y="4222546"/>
              <a:ext cx="253007" cy="2530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6"/>
            <p:cNvPicPr preferRelativeResize="0"/>
            <p:nvPr/>
          </p:nvPicPr>
          <p:blipFill rotWithShape="1">
            <a:blip r:embed="rId13">
              <a:alphaModFix/>
            </a:blip>
            <a:srcRect t="1" r="5870" b="1674"/>
            <a:stretch/>
          </p:blipFill>
          <p:spPr>
            <a:xfrm>
              <a:off x="6091638" y="3767962"/>
              <a:ext cx="576826" cy="708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6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8044965" y="3674182"/>
              <a:ext cx="1769235" cy="11158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6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 rot="-5400000">
              <a:off x="9073497" y="3670418"/>
              <a:ext cx="2642574" cy="35944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Google Shape;131;p6"/>
            <p:cNvSpPr/>
            <p:nvPr/>
          </p:nvSpPr>
          <p:spPr>
            <a:xfrm>
              <a:off x="8900709" y="4404181"/>
              <a:ext cx="2797815" cy="212719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3061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2" name="Google Shape;132;p6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9136652" y="4614863"/>
              <a:ext cx="2386171" cy="12730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6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8768843" y="5765208"/>
              <a:ext cx="1448680" cy="62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6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0301229" y="5891456"/>
              <a:ext cx="1396578" cy="6016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6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8125344" y="4957085"/>
              <a:ext cx="926300" cy="19009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6"/>
            <p:cNvSpPr/>
            <p:nvPr/>
          </p:nvSpPr>
          <p:spPr>
            <a:xfrm>
              <a:off x="8162668" y="5159961"/>
              <a:ext cx="850010" cy="144624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7" name="Google Shape;137;p6"/>
            <p:cNvGrpSpPr/>
            <p:nvPr/>
          </p:nvGrpSpPr>
          <p:grpSpPr>
            <a:xfrm>
              <a:off x="8214978" y="5782071"/>
              <a:ext cx="804590" cy="752270"/>
              <a:chOff x="2029508" y="2338939"/>
              <a:chExt cx="3208233" cy="3201463"/>
            </a:xfrm>
          </p:grpSpPr>
          <p:sp>
            <p:nvSpPr>
              <p:cNvPr id="138" name="Google Shape;138;p6"/>
              <p:cNvSpPr/>
              <p:nvPr/>
            </p:nvSpPr>
            <p:spPr>
              <a:xfrm>
                <a:off x="2029508" y="2338939"/>
                <a:ext cx="3208233" cy="3201463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11" extrusionOk="0">
                    <a:moveTo>
                      <a:pt x="800" y="656"/>
                    </a:moveTo>
                    <a:cubicBezTo>
                      <a:pt x="689" y="847"/>
                      <a:pt x="445" y="911"/>
                      <a:pt x="254" y="799"/>
                    </a:cubicBezTo>
                    <a:cubicBezTo>
                      <a:pt x="64" y="688"/>
                      <a:pt x="0" y="444"/>
                      <a:pt x="112" y="254"/>
                    </a:cubicBezTo>
                    <a:cubicBezTo>
                      <a:pt x="223" y="64"/>
                      <a:pt x="468" y="0"/>
                      <a:pt x="658" y="111"/>
                    </a:cubicBezTo>
                    <a:cubicBezTo>
                      <a:pt x="848" y="222"/>
                      <a:pt x="912" y="466"/>
                      <a:pt x="800" y="656"/>
                    </a:cubicBezTo>
                  </a:path>
                </a:pathLst>
              </a:custGeom>
              <a:gradFill>
                <a:gsLst>
                  <a:gs pos="0">
                    <a:srgbClr val="F3F8FF"/>
                  </a:gs>
                  <a:gs pos="74000">
                    <a:srgbClr val="A8C7FA"/>
                  </a:gs>
                  <a:gs pos="83000">
                    <a:srgbClr val="A8C7FA"/>
                  </a:gs>
                  <a:gs pos="100000">
                    <a:srgbClr val="C5D9FB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9" name="Google Shape;139;p6"/>
              <p:cNvGrpSpPr/>
              <p:nvPr/>
            </p:nvGrpSpPr>
            <p:grpSpPr>
              <a:xfrm>
                <a:off x="2247900" y="2552448"/>
                <a:ext cx="2764845" cy="2651376"/>
                <a:chOff x="2247900" y="2552448"/>
                <a:chExt cx="2764845" cy="2651376"/>
              </a:xfrm>
            </p:grpSpPr>
            <p:sp>
              <p:nvSpPr>
                <p:cNvPr id="140" name="Google Shape;140;p6"/>
                <p:cNvSpPr/>
                <p:nvPr/>
              </p:nvSpPr>
              <p:spPr>
                <a:xfrm>
                  <a:off x="2529797" y="2552448"/>
                  <a:ext cx="962534" cy="584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19197"/>
                      </a:moveTo>
                      <a:lnTo>
                        <a:pt x="279" y="19602"/>
                      </a:lnTo>
                      <a:lnTo>
                        <a:pt x="761" y="19842"/>
                      </a:lnTo>
                      <a:lnTo>
                        <a:pt x="1034" y="19808"/>
                      </a:lnTo>
                      <a:lnTo>
                        <a:pt x="1143" y="19521"/>
                      </a:lnTo>
                      <a:lnTo>
                        <a:pt x="1306" y="19521"/>
                      </a:lnTo>
                      <a:lnTo>
                        <a:pt x="1339" y="19790"/>
                      </a:lnTo>
                      <a:lnTo>
                        <a:pt x="729" y="20236"/>
                      </a:lnTo>
                      <a:lnTo>
                        <a:pt x="630" y="20605"/>
                      </a:lnTo>
                      <a:lnTo>
                        <a:pt x="548" y="20901"/>
                      </a:lnTo>
                      <a:lnTo>
                        <a:pt x="821" y="21000"/>
                      </a:lnTo>
                      <a:lnTo>
                        <a:pt x="1067" y="20703"/>
                      </a:lnTo>
                      <a:lnTo>
                        <a:pt x="1438" y="20649"/>
                      </a:lnTo>
                      <a:cubicBezTo>
                        <a:pt x="1465" y="20754"/>
                        <a:pt x="1528" y="20822"/>
                        <a:pt x="1597" y="20819"/>
                      </a:cubicBezTo>
                      <a:cubicBezTo>
                        <a:pt x="1723" y="20813"/>
                        <a:pt x="1792" y="20605"/>
                        <a:pt x="1865" y="20432"/>
                      </a:cubicBezTo>
                      <a:cubicBezTo>
                        <a:pt x="1938" y="20257"/>
                        <a:pt x="2033" y="20110"/>
                        <a:pt x="2143" y="20001"/>
                      </a:cubicBezTo>
                      <a:lnTo>
                        <a:pt x="2335" y="19615"/>
                      </a:lnTo>
                      <a:cubicBezTo>
                        <a:pt x="2286" y="19572"/>
                        <a:pt x="2231" y="19554"/>
                        <a:pt x="2176" y="19563"/>
                      </a:cubicBezTo>
                      <a:cubicBezTo>
                        <a:pt x="2095" y="19577"/>
                        <a:pt x="2021" y="19649"/>
                        <a:pt x="1974" y="19760"/>
                      </a:cubicBezTo>
                      <a:lnTo>
                        <a:pt x="1784" y="19921"/>
                      </a:lnTo>
                      <a:cubicBezTo>
                        <a:pt x="1738" y="19809"/>
                        <a:pt x="1732" y="19665"/>
                        <a:pt x="1768" y="19543"/>
                      </a:cubicBezTo>
                      <a:cubicBezTo>
                        <a:pt x="1811" y="19393"/>
                        <a:pt x="1907" y="19313"/>
                        <a:pt x="1981" y="19201"/>
                      </a:cubicBezTo>
                      <a:cubicBezTo>
                        <a:pt x="2054" y="19090"/>
                        <a:pt x="2107" y="18946"/>
                        <a:pt x="2132" y="18787"/>
                      </a:cubicBezTo>
                      <a:cubicBezTo>
                        <a:pt x="2131" y="18693"/>
                        <a:pt x="2142" y="18598"/>
                        <a:pt x="2165" y="18512"/>
                      </a:cubicBezTo>
                      <a:cubicBezTo>
                        <a:pt x="2220" y="18310"/>
                        <a:pt x="2333" y="18167"/>
                        <a:pt x="2466" y="18133"/>
                      </a:cubicBezTo>
                      <a:cubicBezTo>
                        <a:pt x="2536" y="18047"/>
                        <a:pt x="2607" y="17961"/>
                        <a:pt x="2678" y="17875"/>
                      </a:cubicBezTo>
                      <a:cubicBezTo>
                        <a:pt x="2780" y="17751"/>
                        <a:pt x="2882" y="17627"/>
                        <a:pt x="2984" y="17503"/>
                      </a:cubicBezTo>
                      <a:lnTo>
                        <a:pt x="3005" y="16902"/>
                      </a:lnTo>
                      <a:cubicBezTo>
                        <a:pt x="2891" y="17035"/>
                        <a:pt x="2732" y="16966"/>
                        <a:pt x="2672" y="16759"/>
                      </a:cubicBezTo>
                      <a:cubicBezTo>
                        <a:pt x="2475" y="16078"/>
                        <a:pt x="3279" y="15698"/>
                        <a:pt x="3332" y="16447"/>
                      </a:cubicBezTo>
                      <a:lnTo>
                        <a:pt x="3479" y="16655"/>
                      </a:lnTo>
                      <a:lnTo>
                        <a:pt x="3369" y="16925"/>
                      </a:lnTo>
                      <a:lnTo>
                        <a:pt x="3206" y="17113"/>
                      </a:lnTo>
                      <a:lnTo>
                        <a:pt x="3075" y="17740"/>
                      </a:lnTo>
                      <a:lnTo>
                        <a:pt x="3026" y="18089"/>
                      </a:lnTo>
                      <a:lnTo>
                        <a:pt x="3501" y="17890"/>
                      </a:lnTo>
                      <a:lnTo>
                        <a:pt x="3665" y="17522"/>
                      </a:lnTo>
                      <a:lnTo>
                        <a:pt x="3926" y="17522"/>
                      </a:lnTo>
                      <a:lnTo>
                        <a:pt x="4122" y="17549"/>
                      </a:lnTo>
                      <a:lnTo>
                        <a:pt x="4062" y="17890"/>
                      </a:lnTo>
                      <a:lnTo>
                        <a:pt x="3680" y="18151"/>
                      </a:lnTo>
                      <a:lnTo>
                        <a:pt x="3369" y="18565"/>
                      </a:lnTo>
                      <a:lnTo>
                        <a:pt x="3113" y="18851"/>
                      </a:lnTo>
                      <a:lnTo>
                        <a:pt x="2889" y="19076"/>
                      </a:lnTo>
                      <a:lnTo>
                        <a:pt x="2692" y="19463"/>
                      </a:lnTo>
                      <a:lnTo>
                        <a:pt x="2600" y="19804"/>
                      </a:lnTo>
                      <a:lnTo>
                        <a:pt x="2730" y="20467"/>
                      </a:lnTo>
                      <a:lnTo>
                        <a:pt x="2604" y="20629"/>
                      </a:lnTo>
                      <a:lnTo>
                        <a:pt x="2604" y="20986"/>
                      </a:lnTo>
                      <a:lnTo>
                        <a:pt x="2945" y="20877"/>
                      </a:lnTo>
                      <a:lnTo>
                        <a:pt x="2717" y="21335"/>
                      </a:lnTo>
                      <a:lnTo>
                        <a:pt x="2761" y="21600"/>
                      </a:lnTo>
                      <a:lnTo>
                        <a:pt x="3123" y="21332"/>
                      </a:lnTo>
                      <a:lnTo>
                        <a:pt x="3449" y="20768"/>
                      </a:lnTo>
                      <a:lnTo>
                        <a:pt x="3433" y="20391"/>
                      </a:lnTo>
                      <a:lnTo>
                        <a:pt x="3542" y="20068"/>
                      </a:lnTo>
                      <a:lnTo>
                        <a:pt x="3590" y="19745"/>
                      </a:lnTo>
                      <a:lnTo>
                        <a:pt x="3867" y="19378"/>
                      </a:lnTo>
                      <a:lnTo>
                        <a:pt x="3738" y="19127"/>
                      </a:lnTo>
                      <a:lnTo>
                        <a:pt x="3770" y="18750"/>
                      </a:lnTo>
                      <a:lnTo>
                        <a:pt x="3917" y="18588"/>
                      </a:lnTo>
                      <a:lnTo>
                        <a:pt x="4217" y="18408"/>
                      </a:lnTo>
                      <a:cubicBezTo>
                        <a:pt x="4334" y="18303"/>
                        <a:pt x="4447" y="18185"/>
                        <a:pt x="4556" y="18057"/>
                      </a:cubicBezTo>
                      <a:cubicBezTo>
                        <a:pt x="4729" y="17853"/>
                        <a:pt x="4890" y="17621"/>
                        <a:pt x="5037" y="17365"/>
                      </a:cubicBezTo>
                      <a:cubicBezTo>
                        <a:pt x="5070" y="17294"/>
                        <a:pt x="5102" y="17222"/>
                        <a:pt x="5135" y="17150"/>
                      </a:cubicBezTo>
                      <a:cubicBezTo>
                        <a:pt x="5222" y="16957"/>
                        <a:pt x="5307" y="16762"/>
                        <a:pt x="5391" y="16565"/>
                      </a:cubicBezTo>
                      <a:cubicBezTo>
                        <a:pt x="5358" y="16341"/>
                        <a:pt x="5388" y="16103"/>
                        <a:pt x="5473" y="15920"/>
                      </a:cubicBezTo>
                      <a:cubicBezTo>
                        <a:pt x="5525" y="15808"/>
                        <a:pt x="5595" y="15723"/>
                        <a:pt x="5676" y="15674"/>
                      </a:cubicBezTo>
                      <a:lnTo>
                        <a:pt x="5877" y="15549"/>
                      </a:lnTo>
                      <a:lnTo>
                        <a:pt x="5969" y="14964"/>
                      </a:lnTo>
                      <a:lnTo>
                        <a:pt x="6035" y="14622"/>
                      </a:lnTo>
                      <a:lnTo>
                        <a:pt x="6133" y="14307"/>
                      </a:lnTo>
                      <a:lnTo>
                        <a:pt x="6719" y="13396"/>
                      </a:lnTo>
                      <a:lnTo>
                        <a:pt x="7232" y="12680"/>
                      </a:lnTo>
                      <a:lnTo>
                        <a:pt x="7560" y="12357"/>
                      </a:lnTo>
                      <a:cubicBezTo>
                        <a:pt x="7614" y="12268"/>
                        <a:pt x="7665" y="12175"/>
                        <a:pt x="7713" y="12079"/>
                      </a:cubicBezTo>
                      <a:cubicBezTo>
                        <a:pt x="7806" y="11895"/>
                        <a:pt x="7890" y="11699"/>
                        <a:pt x="7964" y="11493"/>
                      </a:cubicBezTo>
                      <a:lnTo>
                        <a:pt x="8046" y="11222"/>
                      </a:lnTo>
                      <a:lnTo>
                        <a:pt x="7786" y="11374"/>
                      </a:lnTo>
                      <a:lnTo>
                        <a:pt x="7333" y="11803"/>
                      </a:lnTo>
                      <a:lnTo>
                        <a:pt x="7131" y="11803"/>
                      </a:lnTo>
                      <a:cubicBezTo>
                        <a:pt x="7075" y="11748"/>
                        <a:pt x="7036" y="11656"/>
                        <a:pt x="7023" y="11551"/>
                      </a:cubicBezTo>
                      <a:cubicBezTo>
                        <a:pt x="6984" y="11244"/>
                        <a:pt x="7147" y="10972"/>
                        <a:pt x="7334" y="11030"/>
                      </a:cubicBezTo>
                      <a:lnTo>
                        <a:pt x="7525" y="10885"/>
                      </a:lnTo>
                      <a:cubicBezTo>
                        <a:pt x="7639" y="10761"/>
                        <a:pt x="7752" y="10635"/>
                        <a:pt x="7863" y="10507"/>
                      </a:cubicBezTo>
                      <a:cubicBezTo>
                        <a:pt x="7938" y="10421"/>
                        <a:pt x="8013" y="10333"/>
                        <a:pt x="8087" y="10245"/>
                      </a:cubicBezTo>
                      <a:lnTo>
                        <a:pt x="8310" y="10003"/>
                      </a:lnTo>
                      <a:lnTo>
                        <a:pt x="8706" y="9491"/>
                      </a:lnTo>
                      <a:cubicBezTo>
                        <a:pt x="8725" y="9459"/>
                        <a:pt x="8745" y="9426"/>
                        <a:pt x="8764" y="9394"/>
                      </a:cubicBezTo>
                      <a:cubicBezTo>
                        <a:pt x="8783" y="9361"/>
                        <a:pt x="8802" y="9327"/>
                        <a:pt x="8820" y="9293"/>
                      </a:cubicBezTo>
                      <a:cubicBezTo>
                        <a:pt x="8883" y="9178"/>
                        <a:pt x="8943" y="9058"/>
                        <a:pt x="9000" y="8934"/>
                      </a:cubicBezTo>
                      <a:lnTo>
                        <a:pt x="9115" y="8311"/>
                      </a:lnTo>
                      <a:lnTo>
                        <a:pt x="8689" y="8594"/>
                      </a:lnTo>
                      <a:cubicBezTo>
                        <a:pt x="8587" y="8694"/>
                        <a:pt x="8477" y="8773"/>
                        <a:pt x="8362" y="8829"/>
                      </a:cubicBezTo>
                      <a:cubicBezTo>
                        <a:pt x="8219" y="8899"/>
                        <a:pt x="8070" y="8932"/>
                        <a:pt x="7920" y="8928"/>
                      </a:cubicBezTo>
                      <a:lnTo>
                        <a:pt x="8653" y="8344"/>
                      </a:lnTo>
                      <a:lnTo>
                        <a:pt x="8790" y="8156"/>
                      </a:lnTo>
                      <a:lnTo>
                        <a:pt x="9362" y="8117"/>
                      </a:lnTo>
                      <a:lnTo>
                        <a:pt x="9536" y="8066"/>
                      </a:lnTo>
                      <a:lnTo>
                        <a:pt x="9858" y="8092"/>
                      </a:lnTo>
                      <a:lnTo>
                        <a:pt x="9776" y="8370"/>
                      </a:lnTo>
                      <a:cubicBezTo>
                        <a:pt x="9695" y="8428"/>
                        <a:pt x="9617" y="8495"/>
                        <a:pt x="9541" y="8568"/>
                      </a:cubicBezTo>
                      <a:cubicBezTo>
                        <a:pt x="9427" y="8680"/>
                        <a:pt x="9319" y="8809"/>
                        <a:pt x="9219" y="8954"/>
                      </a:cubicBezTo>
                      <a:lnTo>
                        <a:pt x="8928" y="9569"/>
                      </a:lnTo>
                      <a:lnTo>
                        <a:pt x="8913" y="9857"/>
                      </a:lnTo>
                      <a:lnTo>
                        <a:pt x="8766" y="10016"/>
                      </a:lnTo>
                      <a:lnTo>
                        <a:pt x="8487" y="10313"/>
                      </a:lnTo>
                      <a:lnTo>
                        <a:pt x="8323" y="10682"/>
                      </a:lnTo>
                      <a:lnTo>
                        <a:pt x="8433" y="10916"/>
                      </a:lnTo>
                      <a:cubicBezTo>
                        <a:pt x="8525" y="10831"/>
                        <a:pt x="8616" y="10741"/>
                        <a:pt x="8706" y="10646"/>
                      </a:cubicBezTo>
                      <a:cubicBezTo>
                        <a:pt x="8787" y="10560"/>
                        <a:pt x="8868" y="10470"/>
                        <a:pt x="8946" y="10376"/>
                      </a:cubicBezTo>
                      <a:lnTo>
                        <a:pt x="9126" y="10268"/>
                      </a:lnTo>
                      <a:lnTo>
                        <a:pt x="9459" y="10214"/>
                      </a:lnTo>
                      <a:lnTo>
                        <a:pt x="9634" y="10061"/>
                      </a:lnTo>
                      <a:lnTo>
                        <a:pt x="9980" y="9670"/>
                      </a:lnTo>
                      <a:lnTo>
                        <a:pt x="9964" y="9328"/>
                      </a:lnTo>
                      <a:lnTo>
                        <a:pt x="10319" y="8905"/>
                      </a:lnTo>
                      <a:lnTo>
                        <a:pt x="10516" y="8716"/>
                      </a:lnTo>
                      <a:lnTo>
                        <a:pt x="10876" y="8401"/>
                      </a:lnTo>
                      <a:lnTo>
                        <a:pt x="10973" y="8697"/>
                      </a:lnTo>
                      <a:lnTo>
                        <a:pt x="10729" y="8912"/>
                      </a:lnTo>
                      <a:lnTo>
                        <a:pt x="10407" y="9155"/>
                      </a:lnTo>
                      <a:lnTo>
                        <a:pt x="10287" y="9415"/>
                      </a:lnTo>
                      <a:lnTo>
                        <a:pt x="10697" y="9541"/>
                      </a:lnTo>
                      <a:lnTo>
                        <a:pt x="10926" y="9379"/>
                      </a:lnTo>
                      <a:lnTo>
                        <a:pt x="11128" y="9199"/>
                      </a:lnTo>
                      <a:lnTo>
                        <a:pt x="11450" y="8668"/>
                      </a:lnTo>
                      <a:lnTo>
                        <a:pt x="11613" y="8353"/>
                      </a:lnTo>
                      <a:lnTo>
                        <a:pt x="11832" y="7930"/>
                      </a:lnTo>
                      <a:lnTo>
                        <a:pt x="12056" y="7583"/>
                      </a:lnTo>
                      <a:lnTo>
                        <a:pt x="12269" y="7395"/>
                      </a:lnTo>
                      <a:lnTo>
                        <a:pt x="12661" y="7101"/>
                      </a:lnTo>
                      <a:lnTo>
                        <a:pt x="13071" y="6859"/>
                      </a:lnTo>
                      <a:lnTo>
                        <a:pt x="13366" y="6535"/>
                      </a:lnTo>
                      <a:cubicBezTo>
                        <a:pt x="13397" y="6455"/>
                        <a:pt x="13431" y="6380"/>
                        <a:pt x="13469" y="6309"/>
                      </a:cubicBezTo>
                      <a:cubicBezTo>
                        <a:pt x="13590" y="6082"/>
                        <a:pt x="13742" y="5905"/>
                        <a:pt x="13912" y="5793"/>
                      </a:cubicBezTo>
                      <a:lnTo>
                        <a:pt x="14289" y="5635"/>
                      </a:lnTo>
                      <a:lnTo>
                        <a:pt x="14562" y="5392"/>
                      </a:lnTo>
                      <a:cubicBezTo>
                        <a:pt x="14638" y="5313"/>
                        <a:pt x="14709" y="5223"/>
                        <a:pt x="14775" y="5121"/>
                      </a:cubicBezTo>
                      <a:cubicBezTo>
                        <a:pt x="14866" y="4980"/>
                        <a:pt x="14945" y="4820"/>
                        <a:pt x="15010" y="4644"/>
                      </a:cubicBezTo>
                      <a:lnTo>
                        <a:pt x="15091" y="4237"/>
                      </a:lnTo>
                      <a:lnTo>
                        <a:pt x="15091" y="3937"/>
                      </a:lnTo>
                      <a:lnTo>
                        <a:pt x="14786" y="3960"/>
                      </a:lnTo>
                      <a:lnTo>
                        <a:pt x="14295" y="3946"/>
                      </a:lnTo>
                      <a:lnTo>
                        <a:pt x="14617" y="3596"/>
                      </a:lnTo>
                      <a:lnTo>
                        <a:pt x="15228" y="3333"/>
                      </a:lnTo>
                      <a:lnTo>
                        <a:pt x="15599" y="3182"/>
                      </a:lnTo>
                      <a:cubicBezTo>
                        <a:pt x="15695" y="3140"/>
                        <a:pt x="15792" y="3104"/>
                        <a:pt x="15889" y="3074"/>
                      </a:cubicBezTo>
                      <a:cubicBezTo>
                        <a:pt x="15969" y="3049"/>
                        <a:pt x="16049" y="3028"/>
                        <a:pt x="16129" y="3011"/>
                      </a:cubicBezTo>
                      <a:lnTo>
                        <a:pt x="15992" y="3494"/>
                      </a:lnTo>
                      <a:lnTo>
                        <a:pt x="15721" y="3736"/>
                      </a:lnTo>
                      <a:lnTo>
                        <a:pt x="15586" y="3913"/>
                      </a:lnTo>
                      <a:lnTo>
                        <a:pt x="15444" y="4210"/>
                      </a:lnTo>
                      <a:lnTo>
                        <a:pt x="15728" y="4523"/>
                      </a:lnTo>
                      <a:lnTo>
                        <a:pt x="16105" y="4118"/>
                      </a:lnTo>
                      <a:lnTo>
                        <a:pt x="16198" y="3803"/>
                      </a:lnTo>
                      <a:lnTo>
                        <a:pt x="16378" y="3480"/>
                      </a:lnTo>
                      <a:lnTo>
                        <a:pt x="16613" y="3561"/>
                      </a:lnTo>
                      <a:lnTo>
                        <a:pt x="16487" y="3831"/>
                      </a:lnTo>
                      <a:lnTo>
                        <a:pt x="16330" y="4233"/>
                      </a:lnTo>
                      <a:lnTo>
                        <a:pt x="16674" y="4277"/>
                      </a:lnTo>
                      <a:lnTo>
                        <a:pt x="16997" y="4169"/>
                      </a:lnTo>
                      <a:cubicBezTo>
                        <a:pt x="17148" y="4174"/>
                        <a:pt x="17299" y="4174"/>
                        <a:pt x="17450" y="4169"/>
                      </a:cubicBezTo>
                      <a:cubicBezTo>
                        <a:pt x="17580" y="4164"/>
                        <a:pt x="17709" y="4155"/>
                        <a:pt x="17838" y="4142"/>
                      </a:cubicBezTo>
                      <a:lnTo>
                        <a:pt x="18314" y="4142"/>
                      </a:lnTo>
                      <a:cubicBezTo>
                        <a:pt x="18432" y="4145"/>
                        <a:pt x="18551" y="4154"/>
                        <a:pt x="18669" y="4169"/>
                      </a:cubicBezTo>
                      <a:cubicBezTo>
                        <a:pt x="18836" y="4190"/>
                        <a:pt x="19001" y="4223"/>
                        <a:pt x="19166" y="4268"/>
                      </a:cubicBezTo>
                      <a:cubicBezTo>
                        <a:pt x="19189" y="4369"/>
                        <a:pt x="19177" y="4482"/>
                        <a:pt x="19133" y="4564"/>
                      </a:cubicBezTo>
                      <a:cubicBezTo>
                        <a:pt x="19048" y="4724"/>
                        <a:pt x="18893" y="4706"/>
                        <a:pt x="18822" y="4528"/>
                      </a:cubicBezTo>
                      <a:lnTo>
                        <a:pt x="18587" y="4528"/>
                      </a:lnTo>
                      <a:lnTo>
                        <a:pt x="18320" y="4555"/>
                      </a:lnTo>
                      <a:lnTo>
                        <a:pt x="17758" y="4492"/>
                      </a:lnTo>
                      <a:lnTo>
                        <a:pt x="17034" y="4484"/>
                      </a:lnTo>
                      <a:lnTo>
                        <a:pt x="16860" y="4619"/>
                      </a:lnTo>
                      <a:cubicBezTo>
                        <a:pt x="16796" y="4609"/>
                        <a:pt x="16732" y="4609"/>
                        <a:pt x="16668" y="4619"/>
                      </a:cubicBezTo>
                      <a:cubicBezTo>
                        <a:pt x="16549" y="4638"/>
                        <a:pt x="16433" y="4692"/>
                        <a:pt x="16325" y="4780"/>
                      </a:cubicBezTo>
                      <a:cubicBezTo>
                        <a:pt x="16237" y="4812"/>
                        <a:pt x="16154" y="4873"/>
                        <a:pt x="16080" y="4959"/>
                      </a:cubicBezTo>
                      <a:cubicBezTo>
                        <a:pt x="16031" y="5015"/>
                        <a:pt x="15987" y="5081"/>
                        <a:pt x="15949" y="5157"/>
                      </a:cubicBezTo>
                      <a:lnTo>
                        <a:pt x="16161" y="5614"/>
                      </a:lnTo>
                      <a:cubicBezTo>
                        <a:pt x="16108" y="5784"/>
                        <a:pt x="16029" y="5928"/>
                        <a:pt x="15932" y="6034"/>
                      </a:cubicBezTo>
                      <a:cubicBezTo>
                        <a:pt x="15816" y="6161"/>
                        <a:pt x="15679" y="6227"/>
                        <a:pt x="15539" y="6223"/>
                      </a:cubicBezTo>
                      <a:cubicBezTo>
                        <a:pt x="15445" y="6250"/>
                        <a:pt x="15352" y="6286"/>
                        <a:pt x="15261" y="6331"/>
                      </a:cubicBezTo>
                      <a:cubicBezTo>
                        <a:pt x="15108" y="6406"/>
                        <a:pt x="14960" y="6506"/>
                        <a:pt x="14819" y="6628"/>
                      </a:cubicBezTo>
                      <a:lnTo>
                        <a:pt x="14640" y="6870"/>
                      </a:lnTo>
                      <a:lnTo>
                        <a:pt x="14460" y="7112"/>
                      </a:lnTo>
                      <a:lnTo>
                        <a:pt x="14208" y="7319"/>
                      </a:lnTo>
                      <a:lnTo>
                        <a:pt x="13756" y="7481"/>
                      </a:lnTo>
                      <a:lnTo>
                        <a:pt x="13820" y="7830"/>
                      </a:lnTo>
                      <a:lnTo>
                        <a:pt x="14034" y="7857"/>
                      </a:lnTo>
                      <a:lnTo>
                        <a:pt x="13941" y="8205"/>
                      </a:lnTo>
                      <a:lnTo>
                        <a:pt x="13717" y="8385"/>
                      </a:lnTo>
                      <a:lnTo>
                        <a:pt x="13445" y="8412"/>
                      </a:lnTo>
                      <a:lnTo>
                        <a:pt x="13364" y="8653"/>
                      </a:lnTo>
                      <a:lnTo>
                        <a:pt x="13268" y="8869"/>
                      </a:lnTo>
                      <a:lnTo>
                        <a:pt x="12811" y="8922"/>
                      </a:lnTo>
                      <a:lnTo>
                        <a:pt x="12570" y="9102"/>
                      </a:lnTo>
                      <a:lnTo>
                        <a:pt x="12195" y="9291"/>
                      </a:lnTo>
                      <a:lnTo>
                        <a:pt x="11921" y="9471"/>
                      </a:lnTo>
                      <a:lnTo>
                        <a:pt x="11676" y="9579"/>
                      </a:lnTo>
                      <a:lnTo>
                        <a:pt x="11311" y="9839"/>
                      </a:lnTo>
                      <a:lnTo>
                        <a:pt x="11099" y="10135"/>
                      </a:lnTo>
                      <a:lnTo>
                        <a:pt x="10817" y="10562"/>
                      </a:lnTo>
                      <a:lnTo>
                        <a:pt x="10632" y="10892"/>
                      </a:lnTo>
                      <a:lnTo>
                        <a:pt x="10446" y="11306"/>
                      </a:lnTo>
                      <a:lnTo>
                        <a:pt x="10108" y="11629"/>
                      </a:lnTo>
                      <a:lnTo>
                        <a:pt x="9862" y="12124"/>
                      </a:lnTo>
                      <a:lnTo>
                        <a:pt x="9670" y="12403"/>
                      </a:lnTo>
                      <a:lnTo>
                        <a:pt x="9414" y="12943"/>
                      </a:lnTo>
                      <a:lnTo>
                        <a:pt x="9217" y="13240"/>
                      </a:lnTo>
                      <a:lnTo>
                        <a:pt x="9151" y="13717"/>
                      </a:lnTo>
                      <a:lnTo>
                        <a:pt x="9244" y="14140"/>
                      </a:lnTo>
                      <a:lnTo>
                        <a:pt x="9097" y="14743"/>
                      </a:lnTo>
                      <a:lnTo>
                        <a:pt x="9299" y="14940"/>
                      </a:lnTo>
                      <a:cubicBezTo>
                        <a:pt x="9407" y="14817"/>
                        <a:pt x="9519" y="14707"/>
                        <a:pt x="9636" y="14608"/>
                      </a:cubicBezTo>
                      <a:cubicBezTo>
                        <a:pt x="9735" y="14524"/>
                        <a:pt x="9837" y="14449"/>
                        <a:pt x="9941" y="14384"/>
                      </a:cubicBezTo>
                      <a:lnTo>
                        <a:pt x="10459" y="13980"/>
                      </a:lnTo>
                      <a:lnTo>
                        <a:pt x="10842" y="13719"/>
                      </a:lnTo>
                      <a:cubicBezTo>
                        <a:pt x="10939" y="13641"/>
                        <a:pt x="11032" y="13551"/>
                        <a:pt x="11121" y="13449"/>
                      </a:cubicBezTo>
                      <a:cubicBezTo>
                        <a:pt x="11244" y="13308"/>
                        <a:pt x="11357" y="13145"/>
                        <a:pt x="11460" y="12963"/>
                      </a:cubicBezTo>
                      <a:lnTo>
                        <a:pt x="11727" y="12531"/>
                      </a:lnTo>
                      <a:lnTo>
                        <a:pt x="11891" y="12477"/>
                      </a:lnTo>
                      <a:lnTo>
                        <a:pt x="12408" y="12477"/>
                      </a:lnTo>
                      <a:lnTo>
                        <a:pt x="12817" y="12612"/>
                      </a:lnTo>
                      <a:cubicBezTo>
                        <a:pt x="12860" y="12543"/>
                        <a:pt x="12908" y="12483"/>
                        <a:pt x="12960" y="12432"/>
                      </a:cubicBezTo>
                      <a:cubicBezTo>
                        <a:pt x="13118" y="12277"/>
                        <a:pt x="13301" y="12222"/>
                        <a:pt x="13479" y="12144"/>
                      </a:cubicBezTo>
                      <a:cubicBezTo>
                        <a:pt x="13641" y="12074"/>
                        <a:pt x="13799" y="11983"/>
                        <a:pt x="13953" y="11874"/>
                      </a:cubicBezTo>
                      <a:lnTo>
                        <a:pt x="14281" y="11793"/>
                      </a:lnTo>
                      <a:cubicBezTo>
                        <a:pt x="14360" y="11825"/>
                        <a:pt x="14440" y="11849"/>
                        <a:pt x="14521" y="11865"/>
                      </a:cubicBezTo>
                      <a:cubicBezTo>
                        <a:pt x="14767" y="11916"/>
                        <a:pt x="15017" y="11898"/>
                        <a:pt x="15259" y="11811"/>
                      </a:cubicBezTo>
                      <a:lnTo>
                        <a:pt x="16161" y="11757"/>
                      </a:lnTo>
                      <a:lnTo>
                        <a:pt x="16531" y="11622"/>
                      </a:lnTo>
                      <a:lnTo>
                        <a:pt x="16723" y="11227"/>
                      </a:lnTo>
                      <a:cubicBezTo>
                        <a:pt x="16800" y="11082"/>
                        <a:pt x="16871" y="10929"/>
                        <a:pt x="16936" y="10768"/>
                      </a:cubicBezTo>
                      <a:cubicBezTo>
                        <a:pt x="17005" y="10598"/>
                        <a:pt x="17067" y="10421"/>
                        <a:pt x="17122" y="10237"/>
                      </a:cubicBezTo>
                      <a:cubicBezTo>
                        <a:pt x="17212" y="10207"/>
                        <a:pt x="17300" y="10162"/>
                        <a:pt x="17384" y="10102"/>
                      </a:cubicBezTo>
                      <a:cubicBezTo>
                        <a:pt x="17505" y="10017"/>
                        <a:pt x="17617" y="9902"/>
                        <a:pt x="17717" y="9761"/>
                      </a:cubicBezTo>
                      <a:lnTo>
                        <a:pt x="17947" y="9761"/>
                      </a:lnTo>
                      <a:cubicBezTo>
                        <a:pt x="18045" y="9773"/>
                        <a:pt x="18142" y="9725"/>
                        <a:pt x="18220" y="9626"/>
                      </a:cubicBezTo>
                      <a:cubicBezTo>
                        <a:pt x="18279" y="9552"/>
                        <a:pt x="18324" y="9453"/>
                        <a:pt x="18351" y="9338"/>
                      </a:cubicBezTo>
                      <a:lnTo>
                        <a:pt x="18711" y="9176"/>
                      </a:lnTo>
                      <a:lnTo>
                        <a:pt x="18853" y="8915"/>
                      </a:lnTo>
                      <a:lnTo>
                        <a:pt x="18963" y="8726"/>
                      </a:lnTo>
                      <a:cubicBezTo>
                        <a:pt x="18976" y="8683"/>
                        <a:pt x="18978" y="8633"/>
                        <a:pt x="18969" y="8587"/>
                      </a:cubicBezTo>
                      <a:cubicBezTo>
                        <a:pt x="18896" y="8213"/>
                        <a:pt x="18532" y="8454"/>
                        <a:pt x="18637" y="8807"/>
                      </a:cubicBezTo>
                      <a:lnTo>
                        <a:pt x="19215" y="8144"/>
                      </a:lnTo>
                      <a:lnTo>
                        <a:pt x="19558" y="8144"/>
                      </a:lnTo>
                      <a:lnTo>
                        <a:pt x="19689" y="7866"/>
                      </a:lnTo>
                      <a:lnTo>
                        <a:pt x="19770" y="7491"/>
                      </a:lnTo>
                      <a:lnTo>
                        <a:pt x="19999" y="7060"/>
                      </a:lnTo>
                      <a:lnTo>
                        <a:pt x="20381" y="6735"/>
                      </a:lnTo>
                      <a:lnTo>
                        <a:pt x="20691" y="6600"/>
                      </a:lnTo>
                      <a:lnTo>
                        <a:pt x="21040" y="6465"/>
                      </a:lnTo>
                      <a:lnTo>
                        <a:pt x="21334" y="6336"/>
                      </a:lnTo>
                      <a:lnTo>
                        <a:pt x="21600" y="6123"/>
                      </a:lnTo>
                      <a:lnTo>
                        <a:pt x="21257" y="5980"/>
                      </a:lnTo>
                      <a:lnTo>
                        <a:pt x="21138" y="5575"/>
                      </a:lnTo>
                      <a:lnTo>
                        <a:pt x="21284" y="5251"/>
                      </a:lnTo>
                      <a:lnTo>
                        <a:pt x="21284" y="4963"/>
                      </a:lnTo>
                      <a:lnTo>
                        <a:pt x="21071" y="4694"/>
                      </a:lnTo>
                      <a:lnTo>
                        <a:pt x="20667" y="4613"/>
                      </a:lnTo>
                      <a:lnTo>
                        <a:pt x="20339" y="4586"/>
                      </a:lnTo>
                      <a:lnTo>
                        <a:pt x="20051" y="4613"/>
                      </a:lnTo>
                      <a:lnTo>
                        <a:pt x="19859" y="4613"/>
                      </a:lnTo>
                      <a:lnTo>
                        <a:pt x="19603" y="4586"/>
                      </a:lnTo>
                      <a:lnTo>
                        <a:pt x="19603" y="4272"/>
                      </a:lnTo>
                      <a:lnTo>
                        <a:pt x="19396" y="4353"/>
                      </a:lnTo>
                      <a:lnTo>
                        <a:pt x="19894" y="4038"/>
                      </a:lnTo>
                      <a:lnTo>
                        <a:pt x="20146" y="3642"/>
                      </a:lnTo>
                      <a:lnTo>
                        <a:pt x="20155" y="3249"/>
                      </a:lnTo>
                      <a:lnTo>
                        <a:pt x="19903" y="3356"/>
                      </a:lnTo>
                      <a:lnTo>
                        <a:pt x="19778" y="2934"/>
                      </a:lnTo>
                      <a:lnTo>
                        <a:pt x="19385" y="2765"/>
                      </a:lnTo>
                      <a:lnTo>
                        <a:pt x="18988" y="2727"/>
                      </a:lnTo>
                      <a:lnTo>
                        <a:pt x="18732" y="2753"/>
                      </a:lnTo>
                      <a:lnTo>
                        <a:pt x="18557" y="2807"/>
                      </a:lnTo>
                      <a:lnTo>
                        <a:pt x="18114" y="2834"/>
                      </a:lnTo>
                      <a:lnTo>
                        <a:pt x="17852" y="2969"/>
                      </a:lnTo>
                      <a:lnTo>
                        <a:pt x="17727" y="3230"/>
                      </a:lnTo>
                      <a:lnTo>
                        <a:pt x="17400" y="3436"/>
                      </a:lnTo>
                      <a:lnTo>
                        <a:pt x="17126" y="3436"/>
                      </a:lnTo>
                      <a:lnTo>
                        <a:pt x="16984" y="3275"/>
                      </a:lnTo>
                      <a:lnTo>
                        <a:pt x="17191" y="2871"/>
                      </a:lnTo>
                      <a:lnTo>
                        <a:pt x="17469" y="3023"/>
                      </a:lnTo>
                      <a:lnTo>
                        <a:pt x="17948" y="2637"/>
                      </a:lnTo>
                      <a:lnTo>
                        <a:pt x="18303" y="2501"/>
                      </a:lnTo>
                      <a:lnTo>
                        <a:pt x="18615" y="2408"/>
                      </a:lnTo>
                      <a:lnTo>
                        <a:pt x="19053" y="2336"/>
                      </a:lnTo>
                      <a:lnTo>
                        <a:pt x="19146" y="1959"/>
                      </a:lnTo>
                      <a:lnTo>
                        <a:pt x="19551" y="1618"/>
                      </a:lnTo>
                      <a:lnTo>
                        <a:pt x="20266" y="0"/>
                      </a:lnTo>
                      <a:cubicBezTo>
                        <a:pt x="16269" y="714"/>
                        <a:pt x="12406" y="2786"/>
                        <a:pt x="8920" y="6085"/>
                      </a:cubicBezTo>
                      <a:cubicBezTo>
                        <a:pt x="5427" y="9390"/>
                        <a:pt x="2390" y="13855"/>
                        <a:pt x="0" y="1919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" name="Google Shape;141;p6"/>
                <p:cNvSpPr/>
                <p:nvPr/>
              </p:nvSpPr>
              <p:spPr>
                <a:xfrm>
                  <a:off x="3177909" y="2857756"/>
                  <a:ext cx="102615" cy="72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9552" y="3048"/>
                      </a:moveTo>
                      <a:lnTo>
                        <a:pt x="8988" y="0"/>
                      </a:lnTo>
                      <a:lnTo>
                        <a:pt x="7149" y="1300"/>
                      </a:lnTo>
                      <a:lnTo>
                        <a:pt x="3657" y="2334"/>
                      </a:lnTo>
                      <a:lnTo>
                        <a:pt x="0" y="3641"/>
                      </a:lnTo>
                      <a:lnTo>
                        <a:pt x="2310" y="6398"/>
                      </a:lnTo>
                      <a:lnTo>
                        <a:pt x="507" y="9646"/>
                      </a:lnTo>
                      <a:lnTo>
                        <a:pt x="148" y="12031"/>
                      </a:lnTo>
                      <a:lnTo>
                        <a:pt x="609" y="16384"/>
                      </a:lnTo>
                      <a:lnTo>
                        <a:pt x="4761" y="18707"/>
                      </a:lnTo>
                      <a:lnTo>
                        <a:pt x="7067" y="21600"/>
                      </a:lnTo>
                      <a:cubicBezTo>
                        <a:pt x="7928" y="21195"/>
                        <a:pt x="8798" y="20832"/>
                        <a:pt x="9676" y="20512"/>
                      </a:cubicBezTo>
                      <a:cubicBezTo>
                        <a:pt x="11261" y="19935"/>
                        <a:pt x="12870" y="19499"/>
                        <a:pt x="14494" y="19206"/>
                      </a:cubicBezTo>
                      <a:cubicBezTo>
                        <a:pt x="15569" y="19227"/>
                        <a:pt x="16639" y="19007"/>
                        <a:pt x="17666" y="18553"/>
                      </a:cubicBezTo>
                      <a:cubicBezTo>
                        <a:pt x="18830" y="18037"/>
                        <a:pt x="19920" y="17229"/>
                        <a:pt x="20882" y="16167"/>
                      </a:cubicBezTo>
                      <a:lnTo>
                        <a:pt x="21600" y="13845"/>
                      </a:lnTo>
                      <a:lnTo>
                        <a:pt x="21292" y="10370"/>
                      </a:lnTo>
                      <a:lnTo>
                        <a:pt x="20997" y="5245"/>
                      </a:lnTo>
                      <a:lnTo>
                        <a:pt x="18440" y="5245"/>
                      </a:lnTo>
                      <a:lnTo>
                        <a:pt x="17262" y="6987"/>
                      </a:lnTo>
                      <a:lnTo>
                        <a:pt x="15775" y="5681"/>
                      </a:lnTo>
                      <a:lnTo>
                        <a:pt x="13571" y="5463"/>
                      </a:lnTo>
                      <a:lnTo>
                        <a:pt x="12091" y="5681"/>
                      </a:lnTo>
                      <a:lnTo>
                        <a:pt x="9195" y="6543"/>
                      </a:lnTo>
                      <a:lnTo>
                        <a:pt x="9552" y="304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" name="Google Shape;142;p6"/>
                <p:cNvSpPr/>
                <p:nvPr/>
              </p:nvSpPr>
              <p:spPr>
                <a:xfrm>
                  <a:off x="3302000" y="2957430"/>
                  <a:ext cx="24199" cy="3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9207" y="0"/>
                      </a:moveTo>
                      <a:lnTo>
                        <a:pt x="650" y="5915"/>
                      </a:lnTo>
                      <a:lnTo>
                        <a:pt x="411" y="11257"/>
                      </a:lnTo>
                      <a:lnTo>
                        <a:pt x="0" y="17454"/>
                      </a:lnTo>
                      <a:lnTo>
                        <a:pt x="4997" y="21600"/>
                      </a:lnTo>
                      <a:lnTo>
                        <a:pt x="11194" y="15771"/>
                      </a:lnTo>
                      <a:lnTo>
                        <a:pt x="16412" y="8017"/>
                      </a:lnTo>
                      <a:lnTo>
                        <a:pt x="21600" y="1819"/>
                      </a:lnTo>
                      <a:lnTo>
                        <a:pt x="9207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" name="Google Shape;143;p6"/>
                <p:cNvSpPr/>
                <p:nvPr/>
              </p:nvSpPr>
              <p:spPr>
                <a:xfrm>
                  <a:off x="2748673" y="2561098"/>
                  <a:ext cx="2264072" cy="2642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5144" y="4147"/>
                      </a:moveTo>
                      <a:lnTo>
                        <a:pt x="5022" y="4189"/>
                      </a:lnTo>
                      <a:lnTo>
                        <a:pt x="4921" y="4242"/>
                      </a:lnTo>
                      <a:lnTo>
                        <a:pt x="4947" y="4142"/>
                      </a:lnTo>
                      <a:lnTo>
                        <a:pt x="4925" y="4073"/>
                      </a:lnTo>
                      <a:lnTo>
                        <a:pt x="4841" y="4150"/>
                      </a:lnTo>
                      <a:cubicBezTo>
                        <a:pt x="4817" y="4180"/>
                        <a:pt x="4789" y="4208"/>
                        <a:pt x="4757" y="4233"/>
                      </a:cubicBezTo>
                      <a:cubicBezTo>
                        <a:pt x="4719" y="4264"/>
                        <a:pt x="4676" y="4291"/>
                        <a:pt x="4630" y="4312"/>
                      </a:cubicBezTo>
                      <a:lnTo>
                        <a:pt x="4701" y="4380"/>
                      </a:lnTo>
                      <a:lnTo>
                        <a:pt x="4729" y="4509"/>
                      </a:lnTo>
                      <a:lnTo>
                        <a:pt x="4667" y="4606"/>
                      </a:lnTo>
                      <a:cubicBezTo>
                        <a:pt x="4610" y="4594"/>
                        <a:pt x="4551" y="4596"/>
                        <a:pt x="4495" y="4612"/>
                      </a:cubicBezTo>
                      <a:cubicBezTo>
                        <a:pt x="4452" y="4625"/>
                        <a:pt x="4412" y="4647"/>
                        <a:pt x="4380" y="4676"/>
                      </a:cubicBezTo>
                      <a:lnTo>
                        <a:pt x="4285" y="4733"/>
                      </a:lnTo>
                      <a:lnTo>
                        <a:pt x="4124" y="4743"/>
                      </a:lnTo>
                      <a:lnTo>
                        <a:pt x="4018" y="4813"/>
                      </a:lnTo>
                      <a:lnTo>
                        <a:pt x="3992" y="4903"/>
                      </a:lnTo>
                      <a:lnTo>
                        <a:pt x="3998" y="4972"/>
                      </a:lnTo>
                      <a:cubicBezTo>
                        <a:pt x="3949" y="4989"/>
                        <a:pt x="3903" y="5012"/>
                        <a:pt x="3861" y="5040"/>
                      </a:cubicBezTo>
                      <a:cubicBezTo>
                        <a:pt x="3834" y="5058"/>
                        <a:pt x="3808" y="5079"/>
                        <a:pt x="3797" y="5107"/>
                      </a:cubicBezTo>
                      <a:cubicBezTo>
                        <a:pt x="3780" y="5151"/>
                        <a:pt x="3800" y="5198"/>
                        <a:pt x="3840" y="5231"/>
                      </a:cubicBezTo>
                      <a:cubicBezTo>
                        <a:pt x="3893" y="5273"/>
                        <a:pt x="3969" y="5284"/>
                        <a:pt x="4036" y="5260"/>
                      </a:cubicBezTo>
                      <a:lnTo>
                        <a:pt x="4147" y="5219"/>
                      </a:lnTo>
                      <a:lnTo>
                        <a:pt x="4259" y="5181"/>
                      </a:lnTo>
                      <a:cubicBezTo>
                        <a:pt x="4305" y="5178"/>
                        <a:pt x="4349" y="5167"/>
                        <a:pt x="4389" y="5147"/>
                      </a:cubicBezTo>
                      <a:cubicBezTo>
                        <a:pt x="4433" y="5125"/>
                        <a:pt x="4469" y="5094"/>
                        <a:pt x="4495" y="5057"/>
                      </a:cubicBezTo>
                      <a:lnTo>
                        <a:pt x="4528" y="4922"/>
                      </a:lnTo>
                      <a:lnTo>
                        <a:pt x="4602" y="4789"/>
                      </a:lnTo>
                      <a:lnTo>
                        <a:pt x="4706" y="4696"/>
                      </a:lnTo>
                      <a:lnTo>
                        <a:pt x="4801" y="4666"/>
                      </a:lnTo>
                      <a:lnTo>
                        <a:pt x="4870" y="4761"/>
                      </a:lnTo>
                      <a:lnTo>
                        <a:pt x="4817" y="4795"/>
                      </a:lnTo>
                      <a:lnTo>
                        <a:pt x="4866" y="4872"/>
                      </a:lnTo>
                      <a:cubicBezTo>
                        <a:pt x="4896" y="4876"/>
                        <a:pt x="4923" y="4886"/>
                        <a:pt x="4947" y="4902"/>
                      </a:cubicBezTo>
                      <a:cubicBezTo>
                        <a:pt x="4984" y="4926"/>
                        <a:pt x="5008" y="4963"/>
                        <a:pt x="5014" y="5003"/>
                      </a:cubicBezTo>
                      <a:lnTo>
                        <a:pt x="4919" y="5045"/>
                      </a:lnTo>
                      <a:lnTo>
                        <a:pt x="4794" y="5009"/>
                      </a:lnTo>
                      <a:lnTo>
                        <a:pt x="4722" y="5090"/>
                      </a:lnTo>
                      <a:lnTo>
                        <a:pt x="4748" y="5193"/>
                      </a:lnTo>
                      <a:lnTo>
                        <a:pt x="4694" y="5242"/>
                      </a:lnTo>
                      <a:lnTo>
                        <a:pt x="4577" y="5246"/>
                      </a:lnTo>
                      <a:lnTo>
                        <a:pt x="4551" y="5334"/>
                      </a:lnTo>
                      <a:cubicBezTo>
                        <a:pt x="4589" y="5327"/>
                        <a:pt x="4629" y="5340"/>
                        <a:pt x="4651" y="5367"/>
                      </a:cubicBezTo>
                      <a:cubicBezTo>
                        <a:pt x="4698" y="5426"/>
                        <a:pt x="4656" y="5506"/>
                        <a:pt x="4574" y="5514"/>
                      </a:cubicBezTo>
                      <a:cubicBezTo>
                        <a:pt x="4539" y="5512"/>
                        <a:pt x="4505" y="5514"/>
                        <a:pt x="4471" y="5520"/>
                      </a:cubicBezTo>
                      <a:cubicBezTo>
                        <a:pt x="4426" y="5529"/>
                        <a:pt x="4384" y="5545"/>
                        <a:pt x="4346" y="5568"/>
                      </a:cubicBezTo>
                      <a:lnTo>
                        <a:pt x="4467" y="5663"/>
                      </a:lnTo>
                      <a:cubicBezTo>
                        <a:pt x="4481" y="5632"/>
                        <a:pt x="4509" y="5606"/>
                        <a:pt x="4544" y="5591"/>
                      </a:cubicBezTo>
                      <a:cubicBezTo>
                        <a:pt x="4573" y="5579"/>
                        <a:pt x="4606" y="5575"/>
                        <a:pt x="4639" y="5579"/>
                      </a:cubicBezTo>
                      <a:lnTo>
                        <a:pt x="4787" y="5587"/>
                      </a:lnTo>
                      <a:lnTo>
                        <a:pt x="4940" y="5545"/>
                      </a:lnTo>
                      <a:cubicBezTo>
                        <a:pt x="4985" y="5544"/>
                        <a:pt x="5030" y="5544"/>
                        <a:pt x="5075" y="5545"/>
                      </a:cubicBezTo>
                      <a:cubicBezTo>
                        <a:pt x="5116" y="5546"/>
                        <a:pt x="5157" y="5548"/>
                        <a:pt x="5198" y="5551"/>
                      </a:cubicBezTo>
                      <a:lnTo>
                        <a:pt x="5364" y="5557"/>
                      </a:lnTo>
                      <a:lnTo>
                        <a:pt x="5453" y="5557"/>
                      </a:lnTo>
                      <a:lnTo>
                        <a:pt x="5501" y="5630"/>
                      </a:lnTo>
                      <a:cubicBezTo>
                        <a:pt x="5483" y="5643"/>
                        <a:pt x="5465" y="5655"/>
                        <a:pt x="5446" y="5666"/>
                      </a:cubicBezTo>
                      <a:cubicBezTo>
                        <a:pt x="5383" y="5703"/>
                        <a:pt x="5314" y="5733"/>
                        <a:pt x="5242" y="5755"/>
                      </a:cubicBezTo>
                      <a:cubicBezTo>
                        <a:pt x="5191" y="5771"/>
                        <a:pt x="5138" y="5782"/>
                        <a:pt x="5084" y="5789"/>
                      </a:cubicBezTo>
                      <a:lnTo>
                        <a:pt x="4996" y="5696"/>
                      </a:lnTo>
                      <a:lnTo>
                        <a:pt x="4920" y="5779"/>
                      </a:lnTo>
                      <a:lnTo>
                        <a:pt x="4899" y="5838"/>
                      </a:lnTo>
                      <a:lnTo>
                        <a:pt x="4472" y="5838"/>
                      </a:lnTo>
                      <a:lnTo>
                        <a:pt x="4346" y="5880"/>
                      </a:lnTo>
                      <a:lnTo>
                        <a:pt x="4405" y="5971"/>
                      </a:lnTo>
                      <a:lnTo>
                        <a:pt x="4495" y="6056"/>
                      </a:lnTo>
                      <a:lnTo>
                        <a:pt x="4565" y="6112"/>
                      </a:lnTo>
                      <a:lnTo>
                        <a:pt x="4646" y="6235"/>
                      </a:lnTo>
                      <a:lnTo>
                        <a:pt x="4679" y="6340"/>
                      </a:lnTo>
                      <a:lnTo>
                        <a:pt x="4749" y="6524"/>
                      </a:lnTo>
                      <a:lnTo>
                        <a:pt x="4709" y="6662"/>
                      </a:lnTo>
                      <a:lnTo>
                        <a:pt x="4656" y="6763"/>
                      </a:lnTo>
                      <a:lnTo>
                        <a:pt x="4599" y="6820"/>
                      </a:lnTo>
                      <a:lnTo>
                        <a:pt x="4468" y="6826"/>
                      </a:lnTo>
                      <a:cubicBezTo>
                        <a:pt x="4438" y="6822"/>
                        <a:pt x="4408" y="6818"/>
                        <a:pt x="4378" y="6814"/>
                      </a:cubicBezTo>
                      <a:cubicBezTo>
                        <a:pt x="4311" y="6806"/>
                        <a:pt x="4243" y="6799"/>
                        <a:pt x="4176" y="6794"/>
                      </a:cubicBezTo>
                      <a:lnTo>
                        <a:pt x="3983" y="6770"/>
                      </a:lnTo>
                      <a:lnTo>
                        <a:pt x="3864" y="6735"/>
                      </a:lnTo>
                      <a:lnTo>
                        <a:pt x="3725" y="6699"/>
                      </a:lnTo>
                      <a:lnTo>
                        <a:pt x="3614" y="6669"/>
                      </a:lnTo>
                      <a:cubicBezTo>
                        <a:pt x="3559" y="6646"/>
                        <a:pt x="3495" y="6644"/>
                        <a:pt x="3438" y="6663"/>
                      </a:cubicBezTo>
                      <a:cubicBezTo>
                        <a:pt x="3398" y="6676"/>
                        <a:pt x="3364" y="6699"/>
                        <a:pt x="3340" y="6728"/>
                      </a:cubicBezTo>
                      <a:lnTo>
                        <a:pt x="3273" y="6889"/>
                      </a:lnTo>
                      <a:cubicBezTo>
                        <a:pt x="3278" y="6911"/>
                        <a:pt x="3280" y="6934"/>
                        <a:pt x="3280" y="6956"/>
                      </a:cubicBezTo>
                      <a:cubicBezTo>
                        <a:pt x="3280" y="6995"/>
                        <a:pt x="3273" y="7034"/>
                        <a:pt x="3259" y="7072"/>
                      </a:cubicBezTo>
                      <a:lnTo>
                        <a:pt x="3185" y="7197"/>
                      </a:lnTo>
                      <a:cubicBezTo>
                        <a:pt x="3167" y="7226"/>
                        <a:pt x="3147" y="7255"/>
                        <a:pt x="3125" y="7282"/>
                      </a:cubicBezTo>
                      <a:cubicBezTo>
                        <a:pt x="3083" y="7333"/>
                        <a:pt x="3034" y="7380"/>
                        <a:pt x="2985" y="7427"/>
                      </a:cubicBezTo>
                      <a:cubicBezTo>
                        <a:pt x="2936" y="7474"/>
                        <a:pt x="2886" y="7522"/>
                        <a:pt x="2836" y="7569"/>
                      </a:cubicBezTo>
                      <a:lnTo>
                        <a:pt x="2883" y="7672"/>
                      </a:lnTo>
                      <a:lnTo>
                        <a:pt x="2932" y="7729"/>
                      </a:lnTo>
                      <a:lnTo>
                        <a:pt x="2879" y="7819"/>
                      </a:lnTo>
                      <a:cubicBezTo>
                        <a:pt x="2851" y="7849"/>
                        <a:pt x="2851" y="7891"/>
                        <a:pt x="2879" y="7921"/>
                      </a:cubicBezTo>
                      <a:cubicBezTo>
                        <a:pt x="2905" y="7948"/>
                        <a:pt x="2949" y="7958"/>
                        <a:pt x="2988" y="7944"/>
                      </a:cubicBezTo>
                      <a:lnTo>
                        <a:pt x="3102" y="7962"/>
                      </a:lnTo>
                      <a:lnTo>
                        <a:pt x="3278" y="8014"/>
                      </a:lnTo>
                      <a:lnTo>
                        <a:pt x="3301" y="8122"/>
                      </a:lnTo>
                      <a:lnTo>
                        <a:pt x="3368" y="8235"/>
                      </a:lnTo>
                      <a:lnTo>
                        <a:pt x="3464" y="8235"/>
                      </a:lnTo>
                      <a:lnTo>
                        <a:pt x="3571" y="8205"/>
                      </a:lnTo>
                      <a:cubicBezTo>
                        <a:pt x="3620" y="8187"/>
                        <a:pt x="3671" y="8173"/>
                        <a:pt x="3724" y="8163"/>
                      </a:cubicBezTo>
                      <a:cubicBezTo>
                        <a:pt x="3799" y="8149"/>
                        <a:pt x="3876" y="8143"/>
                        <a:pt x="3954" y="8146"/>
                      </a:cubicBezTo>
                      <a:lnTo>
                        <a:pt x="4160" y="8110"/>
                      </a:lnTo>
                      <a:lnTo>
                        <a:pt x="4323" y="8064"/>
                      </a:lnTo>
                      <a:lnTo>
                        <a:pt x="4543" y="8024"/>
                      </a:lnTo>
                      <a:cubicBezTo>
                        <a:pt x="4582" y="8000"/>
                        <a:pt x="4618" y="7972"/>
                        <a:pt x="4648" y="7941"/>
                      </a:cubicBezTo>
                      <a:cubicBezTo>
                        <a:pt x="4693" y="7894"/>
                        <a:pt x="4726" y="7841"/>
                        <a:pt x="4747" y="7784"/>
                      </a:cubicBezTo>
                      <a:cubicBezTo>
                        <a:pt x="4697" y="7762"/>
                        <a:pt x="4663" y="7720"/>
                        <a:pt x="4657" y="7672"/>
                      </a:cubicBezTo>
                      <a:cubicBezTo>
                        <a:pt x="4646" y="7592"/>
                        <a:pt x="4712" y="7519"/>
                        <a:pt x="4806" y="7507"/>
                      </a:cubicBezTo>
                      <a:cubicBezTo>
                        <a:pt x="4818" y="7473"/>
                        <a:pt x="4844" y="7444"/>
                        <a:pt x="4880" y="7426"/>
                      </a:cubicBezTo>
                      <a:cubicBezTo>
                        <a:pt x="4971" y="7379"/>
                        <a:pt x="5085" y="7414"/>
                        <a:pt x="5186" y="7392"/>
                      </a:cubicBezTo>
                      <a:cubicBezTo>
                        <a:pt x="5242" y="7380"/>
                        <a:pt x="5289" y="7351"/>
                        <a:pt x="5333" y="7320"/>
                      </a:cubicBezTo>
                      <a:cubicBezTo>
                        <a:pt x="5374" y="7291"/>
                        <a:pt x="5413" y="7259"/>
                        <a:pt x="5449" y="7225"/>
                      </a:cubicBezTo>
                      <a:lnTo>
                        <a:pt x="5498" y="7058"/>
                      </a:lnTo>
                      <a:cubicBezTo>
                        <a:pt x="5502" y="7021"/>
                        <a:pt x="5529" y="6989"/>
                        <a:pt x="5567" y="6974"/>
                      </a:cubicBezTo>
                      <a:cubicBezTo>
                        <a:pt x="5607" y="6958"/>
                        <a:pt x="5653" y="6962"/>
                        <a:pt x="5695" y="6972"/>
                      </a:cubicBezTo>
                      <a:cubicBezTo>
                        <a:pt x="5767" y="6989"/>
                        <a:pt x="5831" y="7025"/>
                        <a:pt x="5880" y="7073"/>
                      </a:cubicBezTo>
                      <a:cubicBezTo>
                        <a:pt x="5912" y="7079"/>
                        <a:pt x="5945" y="7079"/>
                        <a:pt x="5977" y="7073"/>
                      </a:cubicBezTo>
                      <a:cubicBezTo>
                        <a:pt x="6027" y="7064"/>
                        <a:pt x="6071" y="7041"/>
                        <a:pt x="6117" y="7023"/>
                      </a:cubicBezTo>
                      <a:cubicBezTo>
                        <a:pt x="6235" y="6978"/>
                        <a:pt x="6368" y="6966"/>
                        <a:pt x="6495" y="6990"/>
                      </a:cubicBezTo>
                      <a:lnTo>
                        <a:pt x="6521" y="6918"/>
                      </a:lnTo>
                      <a:lnTo>
                        <a:pt x="6732" y="6930"/>
                      </a:lnTo>
                      <a:lnTo>
                        <a:pt x="6759" y="7000"/>
                      </a:lnTo>
                      <a:lnTo>
                        <a:pt x="6725" y="7115"/>
                      </a:lnTo>
                      <a:lnTo>
                        <a:pt x="6845" y="7228"/>
                      </a:lnTo>
                      <a:cubicBezTo>
                        <a:pt x="6898" y="7250"/>
                        <a:pt x="6947" y="7275"/>
                        <a:pt x="6994" y="7304"/>
                      </a:cubicBezTo>
                      <a:cubicBezTo>
                        <a:pt x="7034" y="7328"/>
                        <a:pt x="7071" y="7355"/>
                        <a:pt x="7110" y="7379"/>
                      </a:cubicBezTo>
                      <a:cubicBezTo>
                        <a:pt x="7205" y="7438"/>
                        <a:pt x="7309" y="7485"/>
                        <a:pt x="7419" y="7517"/>
                      </a:cubicBezTo>
                      <a:cubicBezTo>
                        <a:pt x="7439" y="7569"/>
                        <a:pt x="7471" y="7617"/>
                        <a:pt x="7514" y="7658"/>
                      </a:cubicBezTo>
                      <a:cubicBezTo>
                        <a:pt x="7555" y="7697"/>
                        <a:pt x="7605" y="7728"/>
                        <a:pt x="7660" y="7749"/>
                      </a:cubicBezTo>
                      <a:lnTo>
                        <a:pt x="7716" y="7827"/>
                      </a:lnTo>
                      <a:cubicBezTo>
                        <a:pt x="7731" y="7845"/>
                        <a:pt x="7742" y="7866"/>
                        <a:pt x="7746" y="7889"/>
                      </a:cubicBezTo>
                      <a:cubicBezTo>
                        <a:pt x="7754" y="7933"/>
                        <a:pt x="7739" y="7977"/>
                        <a:pt x="7704" y="8010"/>
                      </a:cubicBezTo>
                      <a:cubicBezTo>
                        <a:pt x="7711" y="8035"/>
                        <a:pt x="7703" y="8060"/>
                        <a:pt x="7684" y="8079"/>
                      </a:cubicBezTo>
                      <a:cubicBezTo>
                        <a:pt x="7661" y="8102"/>
                        <a:pt x="7626" y="8112"/>
                        <a:pt x="7592" y="8105"/>
                      </a:cubicBezTo>
                      <a:lnTo>
                        <a:pt x="7504" y="8069"/>
                      </a:lnTo>
                      <a:lnTo>
                        <a:pt x="7416" y="8093"/>
                      </a:lnTo>
                      <a:lnTo>
                        <a:pt x="7344" y="8081"/>
                      </a:lnTo>
                      <a:lnTo>
                        <a:pt x="7272" y="8022"/>
                      </a:lnTo>
                      <a:cubicBezTo>
                        <a:pt x="7246" y="8014"/>
                        <a:pt x="7219" y="8010"/>
                        <a:pt x="7191" y="8010"/>
                      </a:cubicBezTo>
                      <a:cubicBezTo>
                        <a:pt x="7151" y="8010"/>
                        <a:pt x="7112" y="8018"/>
                        <a:pt x="7077" y="8033"/>
                      </a:cubicBezTo>
                      <a:lnTo>
                        <a:pt x="6982" y="8107"/>
                      </a:lnTo>
                      <a:lnTo>
                        <a:pt x="7119" y="8177"/>
                      </a:lnTo>
                      <a:lnTo>
                        <a:pt x="7252" y="8238"/>
                      </a:lnTo>
                      <a:lnTo>
                        <a:pt x="7395" y="8302"/>
                      </a:lnTo>
                      <a:cubicBezTo>
                        <a:pt x="7419" y="8293"/>
                        <a:pt x="7446" y="8296"/>
                        <a:pt x="7467" y="8308"/>
                      </a:cubicBezTo>
                      <a:cubicBezTo>
                        <a:pt x="7512" y="8333"/>
                        <a:pt x="7518" y="8393"/>
                        <a:pt x="7570" y="8409"/>
                      </a:cubicBezTo>
                      <a:cubicBezTo>
                        <a:pt x="7646" y="8434"/>
                        <a:pt x="7713" y="8358"/>
                        <a:pt x="7665" y="8302"/>
                      </a:cubicBezTo>
                      <a:lnTo>
                        <a:pt x="7688" y="8173"/>
                      </a:lnTo>
                      <a:lnTo>
                        <a:pt x="7814" y="8125"/>
                      </a:lnTo>
                      <a:lnTo>
                        <a:pt x="7888" y="8068"/>
                      </a:lnTo>
                      <a:lnTo>
                        <a:pt x="7921" y="7980"/>
                      </a:lnTo>
                      <a:cubicBezTo>
                        <a:pt x="7961" y="7970"/>
                        <a:pt x="7995" y="7944"/>
                        <a:pt x="8011" y="7911"/>
                      </a:cubicBezTo>
                      <a:cubicBezTo>
                        <a:pt x="8034" y="7863"/>
                        <a:pt x="8020" y="7808"/>
                        <a:pt x="7976" y="7773"/>
                      </a:cubicBezTo>
                      <a:lnTo>
                        <a:pt x="7969" y="7668"/>
                      </a:lnTo>
                      <a:lnTo>
                        <a:pt x="8034" y="7636"/>
                      </a:lnTo>
                      <a:lnTo>
                        <a:pt x="8111" y="7738"/>
                      </a:lnTo>
                      <a:lnTo>
                        <a:pt x="8185" y="7782"/>
                      </a:lnTo>
                      <a:lnTo>
                        <a:pt x="8274" y="7698"/>
                      </a:lnTo>
                      <a:lnTo>
                        <a:pt x="8177" y="7550"/>
                      </a:lnTo>
                      <a:lnTo>
                        <a:pt x="8026" y="7504"/>
                      </a:lnTo>
                      <a:cubicBezTo>
                        <a:pt x="7981" y="7483"/>
                        <a:pt x="7939" y="7457"/>
                        <a:pt x="7903" y="7426"/>
                      </a:cubicBezTo>
                      <a:cubicBezTo>
                        <a:pt x="7871" y="7399"/>
                        <a:pt x="7843" y="7369"/>
                        <a:pt x="7820" y="7337"/>
                      </a:cubicBezTo>
                      <a:lnTo>
                        <a:pt x="7687" y="7259"/>
                      </a:lnTo>
                      <a:lnTo>
                        <a:pt x="7555" y="7176"/>
                      </a:lnTo>
                      <a:lnTo>
                        <a:pt x="7362" y="7110"/>
                      </a:lnTo>
                      <a:lnTo>
                        <a:pt x="7313" y="6985"/>
                      </a:lnTo>
                      <a:lnTo>
                        <a:pt x="7272" y="6885"/>
                      </a:lnTo>
                      <a:lnTo>
                        <a:pt x="7191" y="6861"/>
                      </a:lnTo>
                      <a:lnTo>
                        <a:pt x="7163" y="6748"/>
                      </a:lnTo>
                      <a:lnTo>
                        <a:pt x="7217" y="6657"/>
                      </a:lnTo>
                      <a:lnTo>
                        <a:pt x="7296" y="6663"/>
                      </a:lnTo>
                      <a:lnTo>
                        <a:pt x="7351" y="6722"/>
                      </a:lnTo>
                      <a:lnTo>
                        <a:pt x="7402" y="6812"/>
                      </a:lnTo>
                      <a:lnTo>
                        <a:pt x="7467" y="6883"/>
                      </a:lnTo>
                      <a:lnTo>
                        <a:pt x="7585" y="6901"/>
                      </a:lnTo>
                      <a:lnTo>
                        <a:pt x="7687" y="6960"/>
                      </a:lnTo>
                      <a:cubicBezTo>
                        <a:pt x="7723" y="6966"/>
                        <a:pt x="7753" y="6987"/>
                        <a:pt x="7766" y="7016"/>
                      </a:cubicBezTo>
                      <a:cubicBezTo>
                        <a:pt x="7786" y="7059"/>
                        <a:pt x="7766" y="7108"/>
                        <a:pt x="7720" y="7131"/>
                      </a:cubicBezTo>
                      <a:lnTo>
                        <a:pt x="7873" y="7173"/>
                      </a:lnTo>
                      <a:lnTo>
                        <a:pt x="7964" y="7179"/>
                      </a:lnTo>
                      <a:cubicBezTo>
                        <a:pt x="7997" y="7183"/>
                        <a:pt x="8030" y="7191"/>
                        <a:pt x="8061" y="7202"/>
                      </a:cubicBezTo>
                      <a:cubicBezTo>
                        <a:pt x="8116" y="7222"/>
                        <a:pt x="8165" y="7250"/>
                        <a:pt x="8207" y="7286"/>
                      </a:cubicBezTo>
                      <a:lnTo>
                        <a:pt x="8289" y="7322"/>
                      </a:lnTo>
                      <a:lnTo>
                        <a:pt x="8386" y="7363"/>
                      </a:lnTo>
                      <a:lnTo>
                        <a:pt x="8383" y="7544"/>
                      </a:lnTo>
                      <a:lnTo>
                        <a:pt x="8427" y="7763"/>
                      </a:lnTo>
                      <a:lnTo>
                        <a:pt x="8606" y="7823"/>
                      </a:lnTo>
                      <a:lnTo>
                        <a:pt x="8675" y="7900"/>
                      </a:lnTo>
                      <a:lnTo>
                        <a:pt x="8670" y="8036"/>
                      </a:lnTo>
                      <a:lnTo>
                        <a:pt x="8670" y="8130"/>
                      </a:lnTo>
                      <a:lnTo>
                        <a:pt x="8707" y="8199"/>
                      </a:lnTo>
                      <a:lnTo>
                        <a:pt x="8791" y="8203"/>
                      </a:lnTo>
                      <a:lnTo>
                        <a:pt x="8837" y="8317"/>
                      </a:lnTo>
                      <a:lnTo>
                        <a:pt x="8949" y="8380"/>
                      </a:lnTo>
                      <a:lnTo>
                        <a:pt x="9095" y="8380"/>
                      </a:lnTo>
                      <a:cubicBezTo>
                        <a:pt x="9061" y="8420"/>
                        <a:pt x="9079" y="8476"/>
                        <a:pt x="9132" y="8496"/>
                      </a:cubicBezTo>
                      <a:cubicBezTo>
                        <a:pt x="9205" y="8523"/>
                        <a:pt x="9283" y="8467"/>
                        <a:pt x="9264" y="8400"/>
                      </a:cubicBezTo>
                      <a:cubicBezTo>
                        <a:pt x="9182" y="8393"/>
                        <a:pt x="9146" y="8308"/>
                        <a:pt x="9204" y="8257"/>
                      </a:cubicBezTo>
                      <a:cubicBezTo>
                        <a:pt x="9233" y="8232"/>
                        <a:pt x="9278" y="8227"/>
                        <a:pt x="9313" y="8247"/>
                      </a:cubicBezTo>
                      <a:lnTo>
                        <a:pt x="9396" y="8300"/>
                      </a:lnTo>
                      <a:lnTo>
                        <a:pt x="9417" y="8362"/>
                      </a:lnTo>
                      <a:lnTo>
                        <a:pt x="9424" y="8427"/>
                      </a:lnTo>
                      <a:lnTo>
                        <a:pt x="9473" y="8562"/>
                      </a:lnTo>
                      <a:lnTo>
                        <a:pt x="9347" y="8521"/>
                      </a:lnTo>
                      <a:lnTo>
                        <a:pt x="9262" y="8546"/>
                      </a:lnTo>
                      <a:cubicBezTo>
                        <a:pt x="9232" y="8570"/>
                        <a:pt x="9221" y="8607"/>
                        <a:pt x="9234" y="8639"/>
                      </a:cubicBezTo>
                      <a:cubicBezTo>
                        <a:pt x="9264" y="8714"/>
                        <a:pt x="9379" y="8731"/>
                        <a:pt x="9436" y="8669"/>
                      </a:cubicBezTo>
                      <a:cubicBezTo>
                        <a:pt x="9491" y="8679"/>
                        <a:pt x="9547" y="8685"/>
                        <a:pt x="9603" y="8687"/>
                      </a:cubicBezTo>
                      <a:cubicBezTo>
                        <a:pt x="9667" y="8690"/>
                        <a:pt x="9732" y="8688"/>
                        <a:pt x="9795" y="8681"/>
                      </a:cubicBezTo>
                      <a:cubicBezTo>
                        <a:pt x="9818" y="8655"/>
                        <a:pt x="9820" y="8620"/>
                        <a:pt x="9802" y="8592"/>
                      </a:cubicBezTo>
                      <a:cubicBezTo>
                        <a:pt x="9758" y="8522"/>
                        <a:pt x="9641" y="8525"/>
                        <a:pt x="9600" y="8596"/>
                      </a:cubicBezTo>
                      <a:lnTo>
                        <a:pt x="9556" y="8542"/>
                      </a:lnTo>
                      <a:lnTo>
                        <a:pt x="9517" y="8371"/>
                      </a:lnTo>
                      <a:lnTo>
                        <a:pt x="9605" y="8389"/>
                      </a:lnTo>
                      <a:lnTo>
                        <a:pt x="9728" y="8348"/>
                      </a:lnTo>
                      <a:cubicBezTo>
                        <a:pt x="9730" y="8326"/>
                        <a:pt x="9730" y="8304"/>
                        <a:pt x="9728" y="8282"/>
                      </a:cubicBezTo>
                      <a:cubicBezTo>
                        <a:pt x="9726" y="8251"/>
                        <a:pt x="9721" y="8219"/>
                        <a:pt x="9712" y="8189"/>
                      </a:cubicBezTo>
                      <a:cubicBezTo>
                        <a:pt x="9684" y="8165"/>
                        <a:pt x="9656" y="8141"/>
                        <a:pt x="9629" y="8117"/>
                      </a:cubicBezTo>
                      <a:cubicBezTo>
                        <a:pt x="9593" y="8085"/>
                        <a:pt x="9557" y="8052"/>
                        <a:pt x="9523" y="8018"/>
                      </a:cubicBezTo>
                      <a:lnTo>
                        <a:pt x="9370" y="7929"/>
                      </a:lnTo>
                      <a:lnTo>
                        <a:pt x="9363" y="7811"/>
                      </a:lnTo>
                      <a:lnTo>
                        <a:pt x="9294" y="7746"/>
                      </a:lnTo>
                      <a:lnTo>
                        <a:pt x="9199" y="7764"/>
                      </a:lnTo>
                      <a:lnTo>
                        <a:pt x="9211" y="7623"/>
                      </a:lnTo>
                      <a:cubicBezTo>
                        <a:pt x="9244" y="7625"/>
                        <a:pt x="9277" y="7621"/>
                        <a:pt x="9308" y="7613"/>
                      </a:cubicBezTo>
                      <a:cubicBezTo>
                        <a:pt x="9352" y="7600"/>
                        <a:pt x="9391" y="7578"/>
                        <a:pt x="9421" y="7548"/>
                      </a:cubicBezTo>
                      <a:cubicBezTo>
                        <a:pt x="9473" y="7506"/>
                        <a:pt x="9555" y="7515"/>
                        <a:pt x="9593" y="7566"/>
                      </a:cubicBezTo>
                      <a:cubicBezTo>
                        <a:pt x="9630" y="7615"/>
                        <a:pt x="9607" y="7681"/>
                        <a:pt x="9545" y="7705"/>
                      </a:cubicBezTo>
                      <a:lnTo>
                        <a:pt x="9577" y="7828"/>
                      </a:lnTo>
                      <a:lnTo>
                        <a:pt x="9658" y="7943"/>
                      </a:lnTo>
                      <a:lnTo>
                        <a:pt x="9718" y="8047"/>
                      </a:lnTo>
                      <a:lnTo>
                        <a:pt x="9790" y="8216"/>
                      </a:lnTo>
                      <a:lnTo>
                        <a:pt x="9808" y="8277"/>
                      </a:lnTo>
                      <a:lnTo>
                        <a:pt x="9903" y="8307"/>
                      </a:lnTo>
                      <a:lnTo>
                        <a:pt x="9999" y="8418"/>
                      </a:lnTo>
                      <a:lnTo>
                        <a:pt x="10017" y="8518"/>
                      </a:lnTo>
                      <a:lnTo>
                        <a:pt x="9953" y="8571"/>
                      </a:lnTo>
                      <a:lnTo>
                        <a:pt x="9980" y="8648"/>
                      </a:lnTo>
                      <a:lnTo>
                        <a:pt x="10080" y="8603"/>
                      </a:lnTo>
                      <a:lnTo>
                        <a:pt x="10080" y="8479"/>
                      </a:lnTo>
                      <a:lnTo>
                        <a:pt x="10168" y="8474"/>
                      </a:lnTo>
                      <a:lnTo>
                        <a:pt x="10161" y="8355"/>
                      </a:lnTo>
                      <a:lnTo>
                        <a:pt x="10272" y="8307"/>
                      </a:lnTo>
                      <a:lnTo>
                        <a:pt x="10362" y="8361"/>
                      </a:lnTo>
                      <a:lnTo>
                        <a:pt x="10409" y="8421"/>
                      </a:lnTo>
                      <a:lnTo>
                        <a:pt x="10530" y="8420"/>
                      </a:lnTo>
                      <a:lnTo>
                        <a:pt x="10578" y="8372"/>
                      </a:lnTo>
                      <a:lnTo>
                        <a:pt x="10643" y="8320"/>
                      </a:lnTo>
                      <a:lnTo>
                        <a:pt x="10752" y="8266"/>
                      </a:lnTo>
                      <a:lnTo>
                        <a:pt x="10856" y="8290"/>
                      </a:lnTo>
                      <a:lnTo>
                        <a:pt x="10965" y="8361"/>
                      </a:lnTo>
                      <a:lnTo>
                        <a:pt x="11181" y="8368"/>
                      </a:lnTo>
                      <a:lnTo>
                        <a:pt x="11236" y="8290"/>
                      </a:lnTo>
                      <a:cubicBezTo>
                        <a:pt x="11264" y="8253"/>
                        <a:pt x="11302" y="8223"/>
                        <a:pt x="11347" y="8201"/>
                      </a:cubicBezTo>
                      <a:cubicBezTo>
                        <a:pt x="11422" y="8166"/>
                        <a:pt x="11510" y="8157"/>
                        <a:pt x="11591" y="8177"/>
                      </a:cubicBezTo>
                      <a:cubicBezTo>
                        <a:pt x="11622" y="8188"/>
                        <a:pt x="11645" y="8210"/>
                        <a:pt x="11654" y="8237"/>
                      </a:cubicBezTo>
                      <a:cubicBezTo>
                        <a:pt x="11678" y="8305"/>
                        <a:pt x="11615" y="8365"/>
                        <a:pt x="11587" y="8430"/>
                      </a:cubicBezTo>
                      <a:cubicBezTo>
                        <a:pt x="11561" y="8490"/>
                        <a:pt x="11566" y="8555"/>
                        <a:pt x="11561" y="8619"/>
                      </a:cubicBezTo>
                      <a:cubicBezTo>
                        <a:pt x="11558" y="8669"/>
                        <a:pt x="11547" y="8719"/>
                        <a:pt x="11531" y="8768"/>
                      </a:cubicBezTo>
                      <a:cubicBezTo>
                        <a:pt x="11539" y="8811"/>
                        <a:pt x="11544" y="8854"/>
                        <a:pt x="11545" y="8897"/>
                      </a:cubicBezTo>
                      <a:cubicBezTo>
                        <a:pt x="11546" y="8941"/>
                        <a:pt x="11544" y="8984"/>
                        <a:pt x="11538" y="9027"/>
                      </a:cubicBezTo>
                      <a:lnTo>
                        <a:pt x="11494" y="9148"/>
                      </a:lnTo>
                      <a:cubicBezTo>
                        <a:pt x="11479" y="9174"/>
                        <a:pt x="11459" y="9197"/>
                        <a:pt x="11434" y="9217"/>
                      </a:cubicBezTo>
                      <a:cubicBezTo>
                        <a:pt x="11399" y="9246"/>
                        <a:pt x="11357" y="9266"/>
                        <a:pt x="11311" y="9277"/>
                      </a:cubicBezTo>
                      <a:cubicBezTo>
                        <a:pt x="11269" y="9279"/>
                        <a:pt x="11227" y="9279"/>
                        <a:pt x="11185" y="9277"/>
                      </a:cubicBezTo>
                      <a:cubicBezTo>
                        <a:pt x="11141" y="9275"/>
                        <a:pt x="11097" y="9271"/>
                        <a:pt x="11053" y="9265"/>
                      </a:cubicBezTo>
                      <a:lnTo>
                        <a:pt x="10926" y="9271"/>
                      </a:lnTo>
                      <a:lnTo>
                        <a:pt x="10687" y="9309"/>
                      </a:lnTo>
                      <a:lnTo>
                        <a:pt x="10621" y="9380"/>
                      </a:lnTo>
                      <a:lnTo>
                        <a:pt x="10437" y="9414"/>
                      </a:lnTo>
                      <a:lnTo>
                        <a:pt x="10300" y="9420"/>
                      </a:lnTo>
                      <a:lnTo>
                        <a:pt x="10112" y="9354"/>
                      </a:lnTo>
                      <a:lnTo>
                        <a:pt x="9997" y="9324"/>
                      </a:lnTo>
                      <a:lnTo>
                        <a:pt x="9811" y="9263"/>
                      </a:lnTo>
                      <a:lnTo>
                        <a:pt x="9562" y="9263"/>
                      </a:lnTo>
                      <a:lnTo>
                        <a:pt x="9360" y="9251"/>
                      </a:lnTo>
                      <a:lnTo>
                        <a:pt x="9244" y="9169"/>
                      </a:lnTo>
                      <a:lnTo>
                        <a:pt x="9108" y="9128"/>
                      </a:lnTo>
                      <a:lnTo>
                        <a:pt x="8892" y="9134"/>
                      </a:lnTo>
                      <a:cubicBezTo>
                        <a:pt x="8877" y="9154"/>
                        <a:pt x="8861" y="9173"/>
                        <a:pt x="8843" y="9191"/>
                      </a:cubicBezTo>
                      <a:cubicBezTo>
                        <a:pt x="8802" y="9233"/>
                        <a:pt x="8752" y="9269"/>
                        <a:pt x="8725" y="9319"/>
                      </a:cubicBezTo>
                      <a:cubicBezTo>
                        <a:pt x="8704" y="9356"/>
                        <a:pt x="8698" y="9398"/>
                        <a:pt x="8676" y="9434"/>
                      </a:cubicBezTo>
                      <a:cubicBezTo>
                        <a:pt x="8653" y="9472"/>
                        <a:pt x="8615" y="9502"/>
                        <a:pt x="8569" y="9518"/>
                      </a:cubicBezTo>
                      <a:cubicBezTo>
                        <a:pt x="8531" y="9533"/>
                        <a:pt x="8490" y="9545"/>
                        <a:pt x="8449" y="9551"/>
                      </a:cubicBezTo>
                      <a:cubicBezTo>
                        <a:pt x="8390" y="9561"/>
                        <a:pt x="8331" y="9561"/>
                        <a:pt x="8272" y="9551"/>
                      </a:cubicBezTo>
                      <a:lnTo>
                        <a:pt x="8140" y="9498"/>
                      </a:lnTo>
                      <a:lnTo>
                        <a:pt x="8029" y="9450"/>
                      </a:lnTo>
                      <a:cubicBezTo>
                        <a:pt x="7975" y="9422"/>
                        <a:pt x="7919" y="9397"/>
                        <a:pt x="7862" y="9374"/>
                      </a:cubicBezTo>
                      <a:cubicBezTo>
                        <a:pt x="7799" y="9349"/>
                        <a:pt x="7734" y="9327"/>
                        <a:pt x="7672" y="9301"/>
                      </a:cubicBezTo>
                      <a:cubicBezTo>
                        <a:pt x="7621" y="9280"/>
                        <a:pt x="7571" y="9257"/>
                        <a:pt x="7523" y="9231"/>
                      </a:cubicBezTo>
                      <a:lnTo>
                        <a:pt x="7310" y="9178"/>
                      </a:lnTo>
                      <a:lnTo>
                        <a:pt x="7080" y="9172"/>
                      </a:lnTo>
                      <a:lnTo>
                        <a:pt x="6883" y="9066"/>
                      </a:lnTo>
                      <a:lnTo>
                        <a:pt x="6783" y="8975"/>
                      </a:lnTo>
                      <a:lnTo>
                        <a:pt x="6688" y="8886"/>
                      </a:lnTo>
                      <a:lnTo>
                        <a:pt x="6542" y="8904"/>
                      </a:lnTo>
                      <a:lnTo>
                        <a:pt x="6584" y="8826"/>
                      </a:lnTo>
                      <a:lnTo>
                        <a:pt x="6743" y="8789"/>
                      </a:lnTo>
                      <a:lnTo>
                        <a:pt x="6771" y="8660"/>
                      </a:lnTo>
                      <a:lnTo>
                        <a:pt x="6668" y="8527"/>
                      </a:lnTo>
                      <a:lnTo>
                        <a:pt x="6675" y="8463"/>
                      </a:lnTo>
                      <a:lnTo>
                        <a:pt x="6768" y="8342"/>
                      </a:lnTo>
                      <a:lnTo>
                        <a:pt x="6788" y="8231"/>
                      </a:lnTo>
                      <a:lnTo>
                        <a:pt x="6680" y="8231"/>
                      </a:lnTo>
                      <a:lnTo>
                        <a:pt x="6594" y="8196"/>
                      </a:lnTo>
                      <a:lnTo>
                        <a:pt x="6481" y="8150"/>
                      </a:lnTo>
                      <a:cubicBezTo>
                        <a:pt x="6412" y="8162"/>
                        <a:pt x="6343" y="8172"/>
                        <a:pt x="6274" y="8180"/>
                      </a:cubicBezTo>
                      <a:cubicBezTo>
                        <a:pt x="6150" y="8194"/>
                        <a:pt x="6025" y="8201"/>
                        <a:pt x="5900" y="8202"/>
                      </a:cubicBezTo>
                      <a:cubicBezTo>
                        <a:pt x="5805" y="8232"/>
                        <a:pt x="5704" y="8248"/>
                        <a:pt x="5603" y="8248"/>
                      </a:cubicBezTo>
                      <a:cubicBezTo>
                        <a:pt x="5489" y="8249"/>
                        <a:pt x="5376" y="8231"/>
                        <a:pt x="5270" y="8196"/>
                      </a:cubicBezTo>
                      <a:lnTo>
                        <a:pt x="5193" y="8196"/>
                      </a:lnTo>
                      <a:lnTo>
                        <a:pt x="5146" y="8242"/>
                      </a:lnTo>
                      <a:lnTo>
                        <a:pt x="5079" y="8260"/>
                      </a:lnTo>
                      <a:lnTo>
                        <a:pt x="4991" y="8252"/>
                      </a:lnTo>
                      <a:lnTo>
                        <a:pt x="4864" y="8240"/>
                      </a:lnTo>
                      <a:lnTo>
                        <a:pt x="4787" y="8246"/>
                      </a:lnTo>
                      <a:lnTo>
                        <a:pt x="4657" y="8281"/>
                      </a:lnTo>
                      <a:cubicBezTo>
                        <a:pt x="4570" y="8294"/>
                        <a:pt x="4482" y="8306"/>
                        <a:pt x="4395" y="8317"/>
                      </a:cubicBezTo>
                      <a:cubicBezTo>
                        <a:pt x="4323" y="8326"/>
                        <a:pt x="4251" y="8334"/>
                        <a:pt x="4179" y="8341"/>
                      </a:cubicBezTo>
                      <a:lnTo>
                        <a:pt x="3952" y="8347"/>
                      </a:lnTo>
                      <a:lnTo>
                        <a:pt x="3820" y="8347"/>
                      </a:lnTo>
                      <a:cubicBezTo>
                        <a:pt x="3784" y="8349"/>
                        <a:pt x="3748" y="8351"/>
                        <a:pt x="3713" y="8353"/>
                      </a:cubicBezTo>
                      <a:cubicBezTo>
                        <a:pt x="3654" y="8356"/>
                        <a:pt x="3595" y="8358"/>
                        <a:pt x="3536" y="8359"/>
                      </a:cubicBezTo>
                      <a:lnTo>
                        <a:pt x="3437" y="8315"/>
                      </a:lnTo>
                      <a:lnTo>
                        <a:pt x="3340" y="8305"/>
                      </a:lnTo>
                      <a:lnTo>
                        <a:pt x="3278" y="8335"/>
                      </a:lnTo>
                      <a:lnTo>
                        <a:pt x="3238" y="8407"/>
                      </a:lnTo>
                      <a:lnTo>
                        <a:pt x="3141" y="8472"/>
                      </a:lnTo>
                      <a:lnTo>
                        <a:pt x="3004" y="8506"/>
                      </a:lnTo>
                      <a:lnTo>
                        <a:pt x="2927" y="8536"/>
                      </a:lnTo>
                      <a:cubicBezTo>
                        <a:pt x="2874" y="8552"/>
                        <a:pt x="2823" y="8573"/>
                        <a:pt x="2774" y="8597"/>
                      </a:cubicBezTo>
                      <a:cubicBezTo>
                        <a:pt x="2733" y="8618"/>
                        <a:pt x="2694" y="8641"/>
                        <a:pt x="2657" y="8667"/>
                      </a:cubicBezTo>
                      <a:lnTo>
                        <a:pt x="2544" y="8743"/>
                      </a:lnTo>
                      <a:lnTo>
                        <a:pt x="2433" y="8802"/>
                      </a:lnTo>
                      <a:lnTo>
                        <a:pt x="2405" y="8893"/>
                      </a:lnTo>
                      <a:lnTo>
                        <a:pt x="2385" y="8969"/>
                      </a:lnTo>
                      <a:lnTo>
                        <a:pt x="2357" y="9078"/>
                      </a:lnTo>
                      <a:lnTo>
                        <a:pt x="2344" y="9136"/>
                      </a:lnTo>
                      <a:lnTo>
                        <a:pt x="2316" y="9215"/>
                      </a:lnTo>
                      <a:lnTo>
                        <a:pt x="2250" y="9333"/>
                      </a:lnTo>
                      <a:lnTo>
                        <a:pt x="2132" y="9386"/>
                      </a:lnTo>
                      <a:lnTo>
                        <a:pt x="2070" y="9446"/>
                      </a:lnTo>
                      <a:lnTo>
                        <a:pt x="1927" y="9485"/>
                      </a:lnTo>
                      <a:cubicBezTo>
                        <a:pt x="1902" y="9497"/>
                        <a:pt x="1875" y="9507"/>
                        <a:pt x="1848" y="9515"/>
                      </a:cubicBezTo>
                      <a:cubicBezTo>
                        <a:pt x="1778" y="9536"/>
                        <a:pt x="1706" y="9547"/>
                        <a:pt x="1632" y="9549"/>
                      </a:cubicBezTo>
                      <a:cubicBezTo>
                        <a:pt x="1601" y="9560"/>
                        <a:pt x="1573" y="9576"/>
                        <a:pt x="1550" y="9596"/>
                      </a:cubicBezTo>
                      <a:cubicBezTo>
                        <a:pt x="1510" y="9631"/>
                        <a:pt x="1486" y="9676"/>
                        <a:pt x="1480" y="9724"/>
                      </a:cubicBezTo>
                      <a:lnTo>
                        <a:pt x="1397" y="9805"/>
                      </a:lnTo>
                      <a:cubicBezTo>
                        <a:pt x="1377" y="9829"/>
                        <a:pt x="1353" y="9851"/>
                        <a:pt x="1327" y="9871"/>
                      </a:cubicBezTo>
                      <a:cubicBezTo>
                        <a:pt x="1287" y="9901"/>
                        <a:pt x="1241" y="9925"/>
                        <a:pt x="1201" y="9956"/>
                      </a:cubicBezTo>
                      <a:cubicBezTo>
                        <a:pt x="1138" y="10007"/>
                        <a:pt x="1094" y="10072"/>
                        <a:pt x="1040" y="10130"/>
                      </a:cubicBezTo>
                      <a:cubicBezTo>
                        <a:pt x="1009" y="10164"/>
                        <a:pt x="973" y="10195"/>
                        <a:pt x="935" y="10223"/>
                      </a:cubicBezTo>
                      <a:lnTo>
                        <a:pt x="753" y="10376"/>
                      </a:lnTo>
                      <a:lnTo>
                        <a:pt x="648" y="10441"/>
                      </a:lnTo>
                      <a:lnTo>
                        <a:pt x="578" y="10530"/>
                      </a:lnTo>
                      <a:lnTo>
                        <a:pt x="458" y="10707"/>
                      </a:lnTo>
                      <a:lnTo>
                        <a:pt x="382" y="10802"/>
                      </a:lnTo>
                      <a:lnTo>
                        <a:pt x="333" y="10927"/>
                      </a:lnTo>
                      <a:lnTo>
                        <a:pt x="410" y="10995"/>
                      </a:lnTo>
                      <a:lnTo>
                        <a:pt x="473" y="11120"/>
                      </a:lnTo>
                      <a:lnTo>
                        <a:pt x="480" y="11270"/>
                      </a:lnTo>
                      <a:lnTo>
                        <a:pt x="466" y="11419"/>
                      </a:lnTo>
                      <a:lnTo>
                        <a:pt x="396" y="11530"/>
                      </a:lnTo>
                      <a:lnTo>
                        <a:pt x="349" y="11709"/>
                      </a:lnTo>
                      <a:lnTo>
                        <a:pt x="308" y="11811"/>
                      </a:lnTo>
                      <a:lnTo>
                        <a:pt x="254" y="11891"/>
                      </a:lnTo>
                      <a:cubicBezTo>
                        <a:pt x="227" y="11921"/>
                        <a:pt x="198" y="11951"/>
                        <a:pt x="168" y="11980"/>
                      </a:cubicBezTo>
                      <a:cubicBezTo>
                        <a:pt x="116" y="12030"/>
                        <a:pt x="60" y="12078"/>
                        <a:pt x="0" y="12123"/>
                      </a:cubicBezTo>
                      <a:lnTo>
                        <a:pt x="0" y="12208"/>
                      </a:lnTo>
                      <a:lnTo>
                        <a:pt x="124" y="12302"/>
                      </a:lnTo>
                      <a:lnTo>
                        <a:pt x="173" y="12529"/>
                      </a:lnTo>
                      <a:lnTo>
                        <a:pt x="201" y="12674"/>
                      </a:lnTo>
                      <a:lnTo>
                        <a:pt x="233" y="12738"/>
                      </a:lnTo>
                      <a:lnTo>
                        <a:pt x="280" y="12867"/>
                      </a:lnTo>
                      <a:lnTo>
                        <a:pt x="319" y="12955"/>
                      </a:lnTo>
                      <a:lnTo>
                        <a:pt x="375" y="13042"/>
                      </a:lnTo>
                      <a:lnTo>
                        <a:pt x="416" y="13209"/>
                      </a:lnTo>
                      <a:lnTo>
                        <a:pt x="483" y="13312"/>
                      </a:lnTo>
                      <a:lnTo>
                        <a:pt x="553" y="13407"/>
                      </a:lnTo>
                      <a:lnTo>
                        <a:pt x="685" y="13467"/>
                      </a:lnTo>
                      <a:lnTo>
                        <a:pt x="697" y="13560"/>
                      </a:lnTo>
                      <a:lnTo>
                        <a:pt x="683" y="13628"/>
                      </a:lnTo>
                      <a:lnTo>
                        <a:pt x="708" y="13697"/>
                      </a:lnTo>
                      <a:lnTo>
                        <a:pt x="755" y="13827"/>
                      </a:lnTo>
                      <a:lnTo>
                        <a:pt x="775" y="13921"/>
                      </a:lnTo>
                      <a:lnTo>
                        <a:pt x="887" y="13973"/>
                      </a:lnTo>
                      <a:lnTo>
                        <a:pt x="1070" y="14168"/>
                      </a:lnTo>
                      <a:lnTo>
                        <a:pt x="1119" y="14322"/>
                      </a:lnTo>
                      <a:lnTo>
                        <a:pt x="1210" y="14412"/>
                      </a:lnTo>
                      <a:lnTo>
                        <a:pt x="1326" y="14511"/>
                      </a:lnTo>
                      <a:lnTo>
                        <a:pt x="1500" y="14637"/>
                      </a:lnTo>
                      <a:lnTo>
                        <a:pt x="1661" y="14726"/>
                      </a:lnTo>
                      <a:lnTo>
                        <a:pt x="1870" y="14780"/>
                      </a:lnTo>
                      <a:lnTo>
                        <a:pt x="2000" y="14762"/>
                      </a:lnTo>
                      <a:lnTo>
                        <a:pt x="2176" y="14726"/>
                      </a:lnTo>
                      <a:lnTo>
                        <a:pt x="2450" y="14693"/>
                      </a:lnTo>
                      <a:cubicBezTo>
                        <a:pt x="2546" y="14679"/>
                        <a:pt x="2643" y="14683"/>
                        <a:pt x="2736" y="14704"/>
                      </a:cubicBezTo>
                      <a:cubicBezTo>
                        <a:pt x="2826" y="14725"/>
                        <a:pt x="2910" y="14762"/>
                        <a:pt x="2982" y="14811"/>
                      </a:cubicBezTo>
                      <a:lnTo>
                        <a:pt x="3156" y="14815"/>
                      </a:lnTo>
                      <a:lnTo>
                        <a:pt x="3344" y="14815"/>
                      </a:lnTo>
                      <a:lnTo>
                        <a:pt x="3553" y="14779"/>
                      </a:lnTo>
                      <a:lnTo>
                        <a:pt x="3802" y="14726"/>
                      </a:lnTo>
                      <a:lnTo>
                        <a:pt x="3976" y="14680"/>
                      </a:lnTo>
                      <a:cubicBezTo>
                        <a:pt x="4042" y="14682"/>
                        <a:pt x="4109" y="14679"/>
                        <a:pt x="4175" y="14670"/>
                      </a:cubicBezTo>
                      <a:cubicBezTo>
                        <a:pt x="4231" y="14663"/>
                        <a:pt x="4287" y="14651"/>
                        <a:pt x="4340" y="14636"/>
                      </a:cubicBezTo>
                      <a:cubicBezTo>
                        <a:pt x="4389" y="14640"/>
                        <a:pt x="4438" y="14640"/>
                        <a:pt x="4486" y="14636"/>
                      </a:cubicBezTo>
                      <a:cubicBezTo>
                        <a:pt x="4525" y="14633"/>
                        <a:pt x="4565" y="14627"/>
                        <a:pt x="4603" y="14636"/>
                      </a:cubicBezTo>
                      <a:cubicBezTo>
                        <a:pt x="4642" y="14646"/>
                        <a:pt x="4675" y="14670"/>
                        <a:pt x="4691" y="14702"/>
                      </a:cubicBezTo>
                      <a:lnTo>
                        <a:pt x="4886" y="14776"/>
                      </a:lnTo>
                      <a:lnTo>
                        <a:pt x="4944" y="14899"/>
                      </a:lnTo>
                      <a:lnTo>
                        <a:pt x="5006" y="14964"/>
                      </a:lnTo>
                      <a:lnTo>
                        <a:pt x="5089" y="15071"/>
                      </a:lnTo>
                      <a:lnTo>
                        <a:pt x="5286" y="15130"/>
                      </a:lnTo>
                      <a:lnTo>
                        <a:pt x="5532" y="15138"/>
                      </a:lnTo>
                      <a:lnTo>
                        <a:pt x="5669" y="15099"/>
                      </a:lnTo>
                      <a:lnTo>
                        <a:pt x="5810" y="15111"/>
                      </a:lnTo>
                      <a:lnTo>
                        <a:pt x="5952" y="15169"/>
                      </a:lnTo>
                      <a:lnTo>
                        <a:pt x="6087" y="15248"/>
                      </a:lnTo>
                      <a:lnTo>
                        <a:pt x="6098" y="15379"/>
                      </a:lnTo>
                      <a:lnTo>
                        <a:pt x="6070" y="15469"/>
                      </a:lnTo>
                      <a:lnTo>
                        <a:pt x="6063" y="15574"/>
                      </a:lnTo>
                      <a:lnTo>
                        <a:pt x="6042" y="15695"/>
                      </a:lnTo>
                      <a:lnTo>
                        <a:pt x="5973" y="15778"/>
                      </a:lnTo>
                      <a:lnTo>
                        <a:pt x="6024" y="15907"/>
                      </a:lnTo>
                      <a:lnTo>
                        <a:pt x="6038" y="16048"/>
                      </a:lnTo>
                      <a:lnTo>
                        <a:pt x="5948" y="16122"/>
                      </a:lnTo>
                      <a:lnTo>
                        <a:pt x="5892" y="16211"/>
                      </a:lnTo>
                      <a:lnTo>
                        <a:pt x="5927" y="16344"/>
                      </a:lnTo>
                      <a:lnTo>
                        <a:pt x="6121" y="16481"/>
                      </a:lnTo>
                      <a:lnTo>
                        <a:pt x="6209" y="16630"/>
                      </a:lnTo>
                      <a:lnTo>
                        <a:pt x="6307" y="16725"/>
                      </a:lnTo>
                      <a:lnTo>
                        <a:pt x="6421" y="16792"/>
                      </a:lnTo>
                      <a:lnTo>
                        <a:pt x="6520" y="16894"/>
                      </a:lnTo>
                      <a:cubicBezTo>
                        <a:pt x="6552" y="16929"/>
                        <a:pt x="6583" y="16964"/>
                        <a:pt x="6613" y="17001"/>
                      </a:cubicBezTo>
                      <a:cubicBezTo>
                        <a:pt x="6645" y="17040"/>
                        <a:pt x="6676" y="17080"/>
                        <a:pt x="6706" y="17120"/>
                      </a:cubicBezTo>
                      <a:cubicBezTo>
                        <a:pt x="6719" y="17160"/>
                        <a:pt x="6732" y="17200"/>
                        <a:pt x="6745" y="17239"/>
                      </a:cubicBezTo>
                      <a:cubicBezTo>
                        <a:pt x="6759" y="17282"/>
                        <a:pt x="6772" y="17324"/>
                        <a:pt x="6785" y="17367"/>
                      </a:cubicBezTo>
                      <a:lnTo>
                        <a:pt x="6861" y="17424"/>
                      </a:lnTo>
                      <a:lnTo>
                        <a:pt x="6914" y="17495"/>
                      </a:lnTo>
                      <a:lnTo>
                        <a:pt x="7019" y="17610"/>
                      </a:lnTo>
                      <a:lnTo>
                        <a:pt x="7103" y="17709"/>
                      </a:lnTo>
                      <a:lnTo>
                        <a:pt x="7020" y="17803"/>
                      </a:lnTo>
                      <a:lnTo>
                        <a:pt x="7055" y="17912"/>
                      </a:lnTo>
                      <a:lnTo>
                        <a:pt x="7159" y="18034"/>
                      </a:lnTo>
                      <a:lnTo>
                        <a:pt x="7180" y="18109"/>
                      </a:lnTo>
                      <a:lnTo>
                        <a:pt x="7215" y="18264"/>
                      </a:lnTo>
                      <a:lnTo>
                        <a:pt x="7187" y="18379"/>
                      </a:lnTo>
                      <a:lnTo>
                        <a:pt x="7110" y="18491"/>
                      </a:lnTo>
                      <a:lnTo>
                        <a:pt x="7053" y="18566"/>
                      </a:lnTo>
                      <a:lnTo>
                        <a:pt x="6958" y="18645"/>
                      </a:lnTo>
                      <a:lnTo>
                        <a:pt x="6904" y="18724"/>
                      </a:lnTo>
                      <a:lnTo>
                        <a:pt x="6863" y="18828"/>
                      </a:lnTo>
                      <a:lnTo>
                        <a:pt x="6856" y="18937"/>
                      </a:lnTo>
                      <a:lnTo>
                        <a:pt x="6835" y="19059"/>
                      </a:lnTo>
                      <a:lnTo>
                        <a:pt x="6796" y="19226"/>
                      </a:lnTo>
                      <a:lnTo>
                        <a:pt x="6810" y="19304"/>
                      </a:lnTo>
                      <a:lnTo>
                        <a:pt x="6865" y="19391"/>
                      </a:lnTo>
                      <a:lnTo>
                        <a:pt x="6879" y="19461"/>
                      </a:lnTo>
                      <a:lnTo>
                        <a:pt x="6956" y="19564"/>
                      </a:lnTo>
                      <a:lnTo>
                        <a:pt x="7053" y="19660"/>
                      </a:lnTo>
                      <a:lnTo>
                        <a:pt x="7135" y="19773"/>
                      </a:lnTo>
                      <a:lnTo>
                        <a:pt x="7218" y="19827"/>
                      </a:lnTo>
                      <a:lnTo>
                        <a:pt x="7309" y="19914"/>
                      </a:lnTo>
                      <a:lnTo>
                        <a:pt x="7367" y="19996"/>
                      </a:lnTo>
                      <a:lnTo>
                        <a:pt x="7427" y="20119"/>
                      </a:lnTo>
                      <a:lnTo>
                        <a:pt x="7490" y="20243"/>
                      </a:lnTo>
                      <a:lnTo>
                        <a:pt x="7529" y="20344"/>
                      </a:lnTo>
                      <a:lnTo>
                        <a:pt x="7622" y="20503"/>
                      </a:lnTo>
                      <a:lnTo>
                        <a:pt x="7691" y="20660"/>
                      </a:lnTo>
                      <a:lnTo>
                        <a:pt x="7761" y="20760"/>
                      </a:lnTo>
                      <a:lnTo>
                        <a:pt x="7831" y="20819"/>
                      </a:lnTo>
                      <a:lnTo>
                        <a:pt x="7928" y="20885"/>
                      </a:lnTo>
                      <a:cubicBezTo>
                        <a:pt x="7964" y="20903"/>
                        <a:pt x="8001" y="20920"/>
                        <a:pt x="8037" y="20938"/>
                      </a:cubicBezTo>
                      <a:cubicBezTo>
                        <a:pt x="8088" y="20963"/>
                        <a:pt x="8139" y="20988"/>
                        <a:pt x="8191" y="21012"/>
                      </a:cubicBezTo>
                      <a:lnTo>
                        <a:pt x="8295" y="21078"/>
                      </a:lnTo>
                      <a:lnTo>
                        <a:pt x="8399" y="21173"/>
                      </a:lnTo>
                      <a:lnTo>
                        <a:pt x="8411" y="21314"/>
                      </a:lnTo>
                      <a:lnTo>
                        <a:pt x="8332" y="21342"/>
                      </a:lnTo>
                      <a:lnTo>
                        <a:pt x="8328" y="21451"/>
                      </a:lnTo>
                      <a:lnTo>
                        <a:pt x="8412" y="21499"/>
                      </a:lnTo>
                      <a:lnTo>
                        <a:pt x="8560" y="21539"/>
                      </a:lnTo>
                      <a:lnTo>
                        <a:pt x="8774" y="21600"/>
                      </a:lnTo>
                      <a:lnTo>
                        <a:pt x="8862" y="21576"/>
                      </a:lnTo>
                      <a:lnTo>
                        <a:pt x="8961" y="21547"/>
                      </a:lnTo>
                      <a:lnTo>
                        <a:pt x="9243" y="21529"/>
                      </a:lnTo>
                      <a:lnTo>
                        <a:pt x="9498" y="21517"/>
                      </a:lnTo>
                      <a:lnTo>
                        <a:pt x="9692" y="21483"/>
                      </a:lnTo>
                      <a:lnTo>
                        <a:pt x="9881" y="21447"/>
                      </a:lnTo>
                      <a:lnTo>
                        <a:pt x="10078" y="21419"/>
                      </a:lnTo>
                      <a:cubicBezTo>
                        <a:pt x="10139" y="21407"/>
                        <a:pt x="10198" y="21389"/>
                        <a:pt x="10255" y="21368"/>
                      </a:cubicBezTo>
                      <a:cubicBezTo>
                        <a:pt x="10310" y="21346"/>
                        <a:pt x="10363" y="21321"/>
                        <a:pt x="10413" y="21292"/>
                      </a:cubicBezTo>
                      <a:lnTo>
                        <a:pt x="10545" y="21208"/>
                      </a:lnTo>
                      <a:lnTo>
                        <a:pt x="10773" y="21131"/>
                      </a:lnTo>
                      <a:lnTo>
                        <a:pt x="10928" y="21033"/>
                      </a:lnTo>
                      <a:lnTo>
                        <a:pt x="11037" y="20942"/>
                      </a:lnTo>
                      <a:lnTo>
                        <a:pt x="11127" y="20799"/>
                      </a:lnTo>
                      <a:lnTo>
                        <a:pt x="11259" y="20775"/>
                      </a:lnTo>
                      <a:lnTo>
                        <a:pt x="11371" y="20680"/>
                      </a:lnTo>
                      <a:lnTo>
                        <a:pt x="11426" y="20596"/>
                      </a:lnTo>
                      <a:lnTo>
                        <a:pt x="11538" y="20483"/>
                      </a:lnTo>
                      <a:lnTo>
                        <a:pt x="11538" y="20378"/>
                      </a:lnTo>
                      <a:lnTo>
                        <a:pt x="11540" y="20300"/>
                      </a:lnTo>
                      <a:lnTo>
                        <a:pt x="11630" y="20265"/>
                      </a:lnTo>
                      <a:lnTo>
                        <a:pt x="11965" y="20190"/>
                      </a:lnTo>
                      <a:lnTo>
                        <a:pt x="12132" y="20102"/>
                      </a:lnTo>
                      <a:lnTo>
                        <a:pt x="12222" y="19905"/>
                      </a:lnTo>
                      <a:lnTo>
                        <a:pt x="12208" y="19724"/>
                      </a:lnTo>
                      <a:lnTo>
                        <a:pt x="12064" y="19533"/>
                      </a:lnTo>
                      <a:lnTo>
                        <a:pt x="12222" y="19388"/>
                      </a:lnTo>
                      <a:cubicBezTo>
                        <a:pt x="12277" y="19340"/>
                        <a:pt x="12336" y="19297"/>
                        <a:pt x="12399" y="19258"/>
                      </a:cubicBezTo>
                      <a:cubicBezTo>
                        <a:pt x="12502" y="19195"/>
                        <a:pt x="12616" y="19146"/>
                        <a:pt x="12736" y="19111"/>
                      </a:cubicBezTo>
                      <a:lnTo>
                        <a:pt x="12833" y="19025"/>
                      </a:lnTo>
                      <a:lnTo>
                        <a:pt x="13049" y="18896"/>
                      </a:lnTo>
                      <a:lnTo>
                        <a:pt x="13133" y="18843"/>
                      </a:lnTo>
                      <a:cubicBezTo>
                        <a:pt x="13215" y="18829"/>
                        <a:pt x="13288" y="18789"/>
                        <a:pt x="13337" y="18731"/>
                      </a:cubicBezTo>
                      <a:cubicBezTo>
                        <a:pt x="13391" y="18668"/>
                        <a:pt x="13412" y="18589"/>
                        <a:pt x="13395" y="18513"/>
                      </a:cubicBezTo>
                      <a:cubicBezTo>
                        <a:pt x="13389" y="18441"/>
                        <a:pt x="13395" y="18368"/>
                        <a:pt x="13414" y="18298"/>
                      </a:cubicBezTo>
                      <a:cubicBezTo>
                        <a:pt x="13434" y="18225"/>
                        <a:pt x="13466" y="18155"/>
                        <a:pt x="13490" y="18083"/>
                      </a:cubicBezTo>
                      <a:cubicBezTo>
                        <a:pt x="13516" y="18007"/>
                        <a:pt x="13531" y="17928"/>
                        <a:pt x="13544" y="17849"/>
                      </a:cubicBezTo>
                      <a:cubicBezTo>
                        <a:pt x="13552" y="17798"/>
                        <a:pt x="13559" y="17748"/>
                        <a:pt x="13564" y="17697"/>
                      </a:cubicBezTo>
                      <a:lnTo>
                        <a:pt x="13484" y="17640"/>
                      </a:lnTo>
                      <a:lnTo>
                        <a:pt x="13410" y="17599"/>
                      </a:lnTo>
                      <a:lnTo>
                        <a:pt x="13365" y="17438"/>
                      </a:lnTo>
                      <a:lnTo>
                        <a:pt x="13332" y="17341"/>
                      </a:lnTo>
                      <a:lnTo>
                        <a:pt x="13444" y="17289"/>
                      </a:lnTo>
                      <a:cubicBezTo>
                        <a:pt x="13492" y="17270"/>
                        <a:pt x="13494" y="17212"/>
                        <a:pt x="13449" y="17190"/>
                      </a:cubicBezTo>
                      <a:cubicBezTo>
                        <a:pt x="13413" y="17172"/>
                        <a:pt x="13369" y="17192"/>
                        <a:pt x="13330" y="17184"/>
                      </a:cubicBezTo>
                      <a:cubicBezTo>
                        <a:pt x="13251" y="17167"/>
                        <a:pt x="13235" y="17077"/>
                        <a:pt x="13305" y="17040"/>
                      </a:cubicBezTo>
                      <a:lnTo>
                        <a:pt x="13377" y="16965"/>
                      </a:lnTo>
                      <a:lnTo>
                        <a:pt x="13404" y="16860"/>
                      </a:lnTo>
                      <a:lnTo>
                        <a:pt x="13323" y="16836"/>
                      </a:lnTo>
                      <a:lnTo>
                        <a:pt x="13307" y="16707"/>
                      </a:lnTo>
                      <a:lnTo>
                        <a:pt x="13395" y="16562"/>
                      </a:lnTo>
                      <a:cubicBezTo>
                        <a:pt x="13439" y="16525"/>
                        <a:pt x="13477" y="16485"/>
                        <a:pt x="13511" y="16441"/>
                      </a:cubicBezTo>
                      <a:cubicBezTo>
                        <a:pt x="13539" y="16405"/>
                        <a:pt x="13563" y="16367"/>
                        <a:pt x="13583" y="16327"/>
                      </a:cubicBezTo>
                      <a:lnTo>
                        <a:pt x="13647" y="16228"/>
                      </a:lnTo>
                      <a:lnTo>
                        <a:pt x="13754" y="16125"/>
                      </a:lnTo>
                      <a:lnTo>
                        <a:pt x="13863" y="16006"/>
                      </a:lnTo>
                      <a:lnTo>
                        <a:pt x="13956" y="15887"/>
                      </a:lnTo>
                      <a:lnTo>
                        <a:pt x="14083" y="15678"/>
                      </a:lnTo>
                      <a:lnTo>
                        <a:pt x="14215" y="15532"/>
                      </a:lnTo>
                      <a:lnTo>
                        <a:pt x="14331" y="15359"/>
                      </a:lnTo>
                      <a:lnTo>
                        <a:pt x="14422" y="15283"/>
                      </a:lnTo>
                      <a:lnTo>
                        <a:pt x="14547" y="15206"/>
                      </a:lnTo>
                      <a:lnTo>
                        <a:pt x="14658" y="15122"/>
                      </a:lnTo>
                      <a:lnTo>
                        <a:pt x="14749" y="15045"/>
                      </a:lnTo>
                      <a:cubicBezTo>
                        <a:pt x="14775" y="15011"/>
                        <a:pt x="14803" y="14978"/>
                        <a:pt x="14832" y="14946"/>
                      </a:cubicBezTo>
                      <a:cubicBezTo>
                        <a:pt x="14875" y="14898"/>
                        <a:pt x="14921" y="14853"/>
                        <a:pt x="14969" y="14810"/>
                      </a:cubicBezTo>
                      <a:lnTo>
                        <a:pt x="15034" y="14723"/>
                      </a:lnTo>
                      <a:lnTo>
                        <a:pt x="15111" y="14567"/>
                      </a:lnTo>
                      <a:lnTo>
                        <a:pt x="15245" y="14434"/>
                      </a:lnTo>
                      <a:lnTo>
                        <a:pt x="15334" y="14263"/>
                      </a:lnTo>
                      <a:lnTo>
                        <a:pt x="15369" y="14175"/>
                      </a:lnTo>
                      <a:lnTo>
                        <a:pt x="15399" y="13980"/>
                      </a:lnTo>
                      <a:lnTo>
                        <a:pt x="15468" y="13887"/>
                      </a:lnTo>
                      <a:lnTo>
                        <a:pt x="15512" y="13797"/>
                      </a:lnTo>
                      <a:lnTo>
                        <a:pt x="15540" y="13670"/>
                      </a:lnTo>
                      <a:lnTo>
                        <a:pt x="15603" y="13529"/>
                      </a:lnTo>
                      <a:lnTo>
                        <a:pt x="15624" y="13405"/>
                      </a:lnTo>
                      <a:lnTo>
                        <a:pt x="15644" y="13286"/>
                      </a:lnTo>
                      <a:lnTo>
                        <a:pt x="15703" y="13151"/>
                      </a:lnTo>
                      <a:lnTo>
                        <a:pt x="15782" y="13105"/>
                      </a:lnTo>
                      <a:lnTo>
                        <a:pt x="15782" y="13024"/>
                      </a:lnTo>
                      <a:lnTo>
                        <a:pt x="15719" y="12970"/>
                      </a:lnTo>
                      <a:lnTo>
                        <a:pt x="15719" y="12813"/>
                      </a:lnTo>
                      <a:lnTo>
                        <a:pt x="15642" y="12729"/>
                      </a:lnTo>
                      <a:lnTo>
                        <a:pt x="15508" y="12829"/>
                      </a:lnTo>
                      <a:lnTo>
                        <a:pt x="15376" y="12932"/>
                      </a:lnTo>
                      <a:lnTo>
                        <a:pt x="15128" y="13010"/>
                      </a:lnTo>
                      <a:lnTo>
                        <a:pt x="14926" y="13081"/>
                      </a:lnTo>
                      <a:lnTo>
                        <a:pt x="14626" y="13196"/>
                      </a:lnTo>
                      <a:lnTo>
                        <a:pt x="14417" y="13304"/>
                      </a:lnTo>
                      <a:lnTo>
                        <a:pt x="14322" y="13326"/>
                      </a:lnTo>
                      <a:lnTo>
                        <a:pt x="14218" y="13248"/>
                      </a:lnTo>
                      <a:lnTo>
                        <a:pt x="14088" y="13195"/>
                      </a:lnTo>
                      <a:cubicBezTo>
                        <a:pt x="14049" y="13191"/>
                        <a:pt x="14016" y="13167"/>
                        <a:pt x="14004" y="13135"/>
                      </a:cubicBezTo>
                      <a:cubicBezTo>
                        <a:pt x="13989" y="13092"/>
                        <a:pt x="14013" y="13046"/>
                        <a:pt x="14060" y="13028"/>
                      </a:cubicBezTo>
                      <a:lnTo>
                        <a:pt x="13953" y="12912"/>
                      </a:lnTo>
                      <a:lnTo>
                        <a:pt x="13847" y="12751"/>
                      </a:lnTo>
                      <a:lnTo>
                        <a:pt x="13722" y="12663"/>
                      </a:lnTo>
                      <a:lnTo>
                        <a:pt x="13589" y="12573"/>
                      </a:lnTo>
                      <a:lnTo>
                        <a:pt x="13452" y="12520"/>
                      </a:lnTo>
                      <a:lnTo>
                        <a:pt x="13323" y="12478"/>
                      </a:lnTo>
                      <a:lnTo>
                        <a:pt x="13177" y="12401"/>
                      </a:lnTo>
                      <a:lnTo>
                        <a:pt x="13066" y="12299"/>
                      </a:lnTo>
                      <a:cubicBezTo>
                        <a:pt x="13045" y="12248"/>
                        <a:pt x="13029" y="12197"/>
                        <a:pt x="13017" y="12144"/>
                      </a:cubicBezTo>
                      <a:cubicBezTo>
                        <a:pt x="13004" y="12083"/>
                        <a:pt x="12997" y="12021"/>
                        <a:pt x="12996" y="11959"/>
                      </a:cubicBezTo>
                      <a:lnTo>
                        <a:pt x="12850" y="11861"/>
                      </a:lnTo>
                      <a:cubicBezTo>
                        <a:pt x="12771" y="11862"/>
                        <a:pt x="12694" y="11839"/>
                        <a:pt x="12634" y="11796"/>
                      </a:cubicBezTo>
                      <a:cubicBezTo>
                        <a:pt x="12590" y="11764"/>
                        <a:pt x="12556" y="11723"/>
                        <a:pt x="12536" y="11676"/>
                      </a:cubicBezTo>
                      <a:cubicBezTo>
                        <a:pt x="12545" y="11622"/>
                        <a:pt x="12543" y="11567"/>
                        <a:pt x="12529" y="11513"/>
                      </a:cubicBezTo>
                      <a:cubicBezTo>
                        <a:pt x="12514" y="11452"/>
                        <a:pt x="12485" y="11394"/>
                        <a:pt x="12443" y="11342"/>
                      </a:cubicBezTo>
                      <a:lnTo>
                        <a:pt x="12404" y="11183"/>
                      </a:lnTo>
                      <a:lnTo>
                        <a:pt x="12320" y="11060"/>
                      </a:lnTo>
                      <a:lnTo>
                        <a:pt x="12181" y="11006"/>
                      </a:lnTo>
                      <a:lnTo>
                        <a:pt x="12097" y="10895"/>
                      </a:lnTo>
                      <a:lnTo>
                        <a:pt x="12076" y="10795"/>
                      </a:lnTo>
                      <a:lnTo>
                        <a:pt x="12058" y="10717"/>
                      </a:lnTo>
                      <a:lnTo>
                        <a:pt x="11912" y="10592"/>
                      </a:lnTo>
                      <a:lnTo>
                        <a:pt x="11870" y="10453"/>
                      </a:lnTo>
                      <a:cubicBezTo>
                        <a:pt x="11816" y="10428"/>
                        <a:pt x="11770" y="10392"/>
                        <a:pt x="11737" y="10348"/>
                      </a:cubicBezTo>
                      <a:cubicBezTo>
                        <a:pt x="11701" y="10299"/>
                        <a:pt x="11681" y="10244"/>
                        <a:pt x="11680" y="10187"/>
                      </a:cubicBezTo>
                      <a:lnTo>
                        <a:pt x="11582" y="10089"/>
                      </a:lnTo>
                      <a:lnTo>
                        <a:pt x="11577" y="9990"/>
                      </a:lnTo>
                      <a:lnTo>
                        <a:pt x="11682" y="9988"/>
                      </a:lnTo>
                      <a:lnTo>
                        <a:pt x="11822" y="10005"/>
                      </a:lnTo>
                      <a:lnTo>
                        <a:pt x="11857" y="10107"/>
                      </a:lnTo>
                      <a:cubicBezTo>
                        <a:pt x="11892" y="10137"/>
                        <a:pt x="11924" y="10169"/>
                        <a:pt x="11952" y="10204"/>
                      </a:cubicBezTo>
                      <a:cubicBezTo>
                        <a:pt x="11984" y="10243"/>
                        <a:pt x="12011" y="10284"/>
                        <a:pt x="12033" y="10327"/>
                      </a:cubicBezTo>
                      <a:lnTo>
                        <a:pt x="12107" y="10448"/>
                      </a:lnTo>
                      <a:lnTo>
                        <a:pt x="12190" y="10466"/>
                      </a:lnTo>
                      <a:lnTo>
                        <a:pt x="12302" y="10490"/>
                      </a:lnTo>
                      <a:lnTo>
                        <a:pt x="12288" y="10552"/>
                      </a:lnTo>
                      <a:lnTo>
                        <a:pt x="12346" y="10643"/>
                      </a:lnTo>
                      <a:lnTo>
                        <a:pt x="12453" y="10707"/>
                      </a:lnTo>
                      <a:lnTo>
                        <a:pt x="12564" y="10784"/>
                      </a:lnTo>
                      <a:lnTo>
                        <a:pt x="12639" y="10849"/>
                      </a:lnTo>
                      <a:lnTo>
                        <a:pt x="12732" y="10970"/>
                      </a:lnTo>
                      <a:lnTo>
                        <a:pt x="12776" y="11042"/>
                      </a:lnTo>
                      <a:lnTo>
                        <a:pt x="12743" y="11139"/>
                      </a:lnTo>
                      <a:cubicBezTo>
                        <a:pt x="12780" y="11179"/>
                        <a:pt x="12810" y="11223"/>
                        <a:pt x="12832" y="11271"/>
                      </a:cubicBezTo>
                      <a:cubicBezTo>
                        <a:pt x="12849" y="11309"/>
                        <a:pt x="12860" y="11349"/>
                        <a:pt x="12866" y="11389"/>
                      </a:cubicBezTo>
                      <a:lnTo>
                        <a:pt x="12919" y="11475"/>
                      </a:lnTo>
                      <a:lnTo>
                        <a:pt x="13231" y="11526"/>
                      </a:lnTo>
                      <a:cubicBezTo>
                        <a:pt x="13260" y="11543"/>
                        <a:pt x="13286" y="11563"/>
                        <a:pt x="13307" y="11586"/>
                      </a:cubicBezTo>
                      <a:cubicBezTo>
                        <a:pt x="13362" y="11644"/>
                        <a:pt x="13388" y="11719"/>
                        <a:pt x="13379" y="11793"/>
                      </a:cubicBezTo>
                      <a:lnTo>
                        <a:pt x="13482" y="11890"/>
                      </a:lnTo>
                      <a:lnTo>
                        <a:pt x="13644" y="11964"/>
                      </a:lnTo>
                      <a:lnTo>
                        <a:pt x="13642" y="12054"/>
                      </a:lnTo>
                      <a:lnTo>
                        <a:pt x="13698" y="12117"/>
                      </a:lnTo>
                      <a:cubicBezTo>
                        <a:pt x="13732" y="12133"/>
                        <a:pt x="13759" y="12158"/>
                        <a:pt x="13774" y="12189"/>
                      </a:cubicBezTo>
                      <a:cubicBezTo>
                        <a:pt x="13793" y="12226"/>
                        <a:pt x="13793" y="12267"/>
                        <a:pt x="13774" y="12304"/>
                      </a:cubicBezTo>
                      <a:lnTo>
                        <a:pt x="13767" y="12471"/>
                      </a:lnTo>
                      <a:lnTo>
                        <a:pt x="13870" y="12549"/>
                      </a:lnTo>
                      <a:lnTo>
                        <a:pt x="13953" y="12719"/>
                      </a:lnTo>
                      <a:lnTo>
                        <a:pt x="14002" y="12795"/>
                      </a:lnTo>
                      <a:lnTo>
                        <a:pt x="14123" y="12910"/>
                      </a:lnTo>
                      <a:lnTo>
                        <a:pt x="14237" y="12960"/>
                      </a:lnTo>
                      <a:lnTo>
                        <a:pt x="14376" y="12900"/>
                      </a:lnTo>
                      <a:cubicBezTo>
                        <a:pt x="14424" y="12869"/>
                        <a:pt x="14469" y="12836"/>
                        <a:pt x="14511" y="12800"/>
                      </a:cubicBezTo>
                      <a:cubicBezTo>
                        <a:pt x="14544" y="12773"/>
                        <a:pt x="14575" y="12743"/>
                        <a:pt x="14604" y="12713"/>
                      </a:cubicBezTo>
                      <a:lnTo>
                        <a:pt x="14756" y="12654"/>
                      </a:lnTo>
                      <a:lnTo>
                        <a:pt x="14928" y="12568"/>
                      </a:lnTo>
                      <a:lnTo>
                        <a:pt x="15009" y="12546"/>
                      </a:lnTo>
                      <a:lnTo>
                        <a:pt x="15130" y="12506"/>
                      </a:lnTo>
                      <a:lnTo>
                        <a:pt x="15206" y="12391"/>
                      </a:lnTo>
                      <a:lnTo>
                        <a:pt x="15276" y="12316"/>
                      </a:lnTo>
                      <a:cubicBezTo>
                        <a:pt x="15323" y="12292"/>
                        <a:pt x="15370" y="12270"/>
                        <a:pt x="15418" y="12248"/>
                      </a:cubicBezTo>
                      <a:cubicBezTo>
                        <a:pt x="15460" y="12229"/>
                        <a:pt x="15504" y="12211"/>
                        <a:pt x="15543" y="12187"/>
                      </a:cubicBezTo>
                      <a:cubicBezTo>
                        <a:pt x="15594" y="12156"/>
                        <a:pt x="15638" y="12117"/>
                        <a:pt x="15671" y="12071"/>
                      </a:cubicBezTo>
                      <a:lnTo>
                        <a:pt x="15750" y="11926"/>
                      </a:lnTo>
                      <a:cubicBezTo>
                        <a:pt x="15753" y="11891"/>
                        <a:pt x="15766" y="11857"/>
                        <a:pt x="15787" y="11827"/>
                      </a:cubicBezTo>
                      <a:cubicBezTo>
                        <a:pt x="15824" y="11774"/>
                        <a:pt x="15884" y="11736"/>
                        <a:pt x="15954" y="11721"/>
                      </a:cubicBezTo>
                      <a:lnTo>
                        <a:pt x="16135" y="11648"/>
                      </a:lnTo>
                      <a:lnTo>
                        <a:pt x="16184" y="11596"/>
                      </a:lnTo>
                      <a:lnTo>
                        <a:pt x="16326" y="11472"/>
                      </a:lnTo>
                      <a:lnTo>
                        <a:pt x="16424" y="11273"/>
                      </a:lnTo>
                      <a:lnTo>
                        <a:pt x="16459" y="11212"/>
                      </a:lnTo>
                      <a:lnTo>
                        <a:pt x="16549" y="11104"/>
                      </a:lnTo>
                      <a:lnTo>
                        <a:pt x="16612" y="11039"/>
                      </a:lnTo>
                      <a:lnTo>
                        <a:pt x="16612" y="10909"/>
                      </a:lnTo>
                      <a:cubicBezTo>
                        <a:pt x="16590" y="10860"/>
                        <a:pt x="16593" y="10804"/>
                        <a:pt x="16619" y="10756"/>
                      </a:cubicBezTo>
                      <a:cubicBezTo>
                        <a:pt x="16650" y="10702"/>
                        <a:pt x="16708" y="10662"/>
                        <a:pt x="16777" y="10649"/>
                      </a:cubicBezTo>
                      <a:cubicBezTo>
                        <a:pt x="16783" y="10610"/>
                        <a:pt x="16787" y="10571"/>
                        <a:pt x="16790" y="10532"/>
                      </a:cubicBezTo>
                      <a:cubicBezTo>
                        <a:pt x="16795" y="10462"/>
                        <a:pt x="16795" y="10392"/>
                        <a:pt x="16790" y="10322"/>
                      </a:cubicBezTo>
                      <a:cubicBezTo>
                        <a:pt x="16776" y="10273"/>
                        <a:pt x="16757" y="10225"/>
                        <a:pt x="16734" y="10178"/>
                      </a:cubicBezTo>
                      <a:cubicBezTo>
                        <a:pt x="16713" y="10133"/>
                        <a:pt x="16687" y="10090"/>
                        <a:pt x="16658" y="10047"/>
                      </a:cubicBezTo>
                      <a:lnTo>
                        <a:pt x="16533" y="9988"/>
                      </a:lnTo>
                      <a:lnTo>
                        <a:pt x="16362" y="9964"/>
                      </a:lnTo>
                      <a:lnTo>
                        <a:pt x="16190" y="9940"/>
                      </a:lnTo>
                      <a:lnTo>
                        <a:pt x="16054" y="9888"/>
                      </a:lnTo>
                      <a:cubicBezTo>
                        <a:pt x="16024" y="9853"/>
                        <a:pt x="16002" y="9812"/>
                        <a:pt x="15991" y="9769"/>
                      </a:cubicBezTo>
                      <a:cubicBezTo>
                        <a:pt x="15979" y="9722"/>
                        <a:pt x="15979" y="9673"/>
                        <a:pt x="15991" y="9626"/>
                      </a:cubicBezTo>
                      <a:lnTo>
                        <a:pt x="15899" y="9555"/>
                      </a:lnTo>
                      <a:lnTo>
                        <a:pt x="15857" y="9636"/>
                      </a:lnTo>
                      <a:lnTo>
                        <a:pt x="15774" y="9779"/>
                      </a:lnTo>
                      <a:lnTo>
                        <a:pt x="15755" y="9882"/>
                      </a:lnTo>
                      <a:lnTo>
                        <a:pt x="15658" y="10007"/>
                      </a:lnTo>
                      <a:lnTo>
                        <a:pt x="15598" y="10084"/>
                      </a:lnTo>
                      <a:lnTo>
                        <a:pt x="15443" y="10108"/>
                      </a:lnTo>
                      <a:lnTo>
                        <a:pt x="15269" y="10186"/>
                      </a:lnTo>
                      <a:lnTo>
                        <a:pt x="15195" y="10142"/>
                      </a:lnTo>
                      <a:lnTo>
                        <a:pt x="15195" y="9965"/>
                      </a:lnTo>
                      <a:lnTo>
                        <a:pt x="15134" y="9832"/>
                      </a:lnTo>
                      <a:cubicBezTo>
                        <a:pt x="15112" y="9793"/>
                        <a:pt x="15056" y="9779"/>
                        <a:pt x="15014" y="9802"/>
                      </a:cubicBezTo>
                      <a:cubicBezTo>
                        <a:pt x="14974" y="9823"/>
                        <a:pt x="14962" y="9867"/>
                        <a:pt x="14986" y="9901"/>
                      </a:cubicBezTo>
                      <a:lnTo>
                        <a:pt x="14819" y="9829"/>
                      </a:lnTo>
                      <a:lnTo>
                        <a:pt x="14745" y="9752"/>
                      </a:lnTo>
                      <a:lnTo>
                        <a:pt x="14678" y="9694"/>
                      </a:lnTo>
                      <a:lnTo>
                        <a:pt x="14569" y="9603"/>
                      </a:lnTo>
                      <a:cubicBezTo>
                        <a:pt x="14534" y="9568"/>
                        <a:pt x="14500" y="9534"/>
                        <a:pt x="14464" y="9501"/>
                      </a:cubicBezTo>
                      <a:cubicBezTo>
                        <a:pt x="14409" y="9449"/>
                        <a:pt x="14352" y="9399"/>
                        <a:pt x="14294" y="9350"/>
                      </a:cubicBezTo>
                      <a:lnTo>
                        <a:pt x="14320" y="9280"/>
                      </a:lnTo>
                      <a:lnTo>
                        <a:pt x="14403" y="9173"/>
                      </a:lnTo>
                      <a:cubicBezTo>
                        <a:pt x="14427" y="9155"/>
                        <a:pt x="14454" y="9141"/>
                        <a:pt x="14484" y="9132"/>
                      </a:cubicBezTo>
                      <a:cubicBezTo>
                        <a:pt x="14532" y="9116"/>
                        <a:pt x="14585" y="9113"/>
                        <a:pt x="14635" y="9124"/>
                      </a:cubicBezTo>
                      <a:lnTo>
                        <a:pt x="14751" y="9291"/>
                      </a:lnTo>
                      <a:lnTo>
                        <a:pt x="14825" y="9444"/>
                      </a:lnTo>
                      <a:cubicBezTo>
                        <a:pt x="14851" y="9488"/>
                        <a:pt x="14907" y="9515"/>
                        <a:pt x="14964" y="9509"/>
                      </a:cubicBezTo>
                      <a:cubicBezTo>
                        <a:pt x="15020" y="9505"/>
                        <a:pt x="15070" y="9471"/>
                        <a:pt x="15125" y="9482"/>
                      </a:cubicBezTo>
                      <a:cubicBezTo>
                        <a:pt x="15190" y="9495"/>
                        <a:pt x="15214" y="9559"/>
                        <a:pt x="15262" y="9597"/>
                      </a:cubicBezTo>
                      <a:cubicBezTo>
                        <a:pt x="15304" y="9631"/>
                        <a:pt x="15364" y="9644"/>
                        <a:pt x="15420" y="9631"/>
                      </a:cubicBezTo>
                      <a:cubicBezTo>
                        <a:pt x="15457" y="9651"/>
                        <a:pt x="15500" y="9661"/>
                        <a:pt x="15544" y="9661"/>
                      </a:cubicBezTo>
                      <a:cubicBezTo>
                        <a:pt x="15611" y="9660"/>
                        <a:pt x="15674" y="9635"/>
                        <a:pt x="15719" y="9593"/>
                      </a:cubicBezTo>
                      <a:lnTo>
                        <a:pt x="15916" y="9456"/>
                      </a:lnTo>
                      <a:lnTo>
                        <a:pt x="16026" y="9546"/>
                      </a:lnTo>
                      <a:lnTo>
                        <a:pt x="16068" y="9656"/>
                      </a:lnTo>
                      <a:cubicBezTo>
                        <a:pt x="16082" y="9678"/>
                        <a:pt x="16104" y="9697"/>
                        <a:pt x="16130" y="9709"/>
                      </a:cubicBezTo>
                      <a:cubicBezTo>
                        <a:pt x="16190" y="9737"/>
                        <a:pt x="16263" y="9732"/>
                        <a:pt x="16316" y="9697"/>
                      </a:cubicBezTo>
                      <a:lnTo>
                        <a:pt x="16630" y="9655"/>
                      </a:lnTo>
                      <a:lnTo>
                        <a:pt x="16941" y="9655"/>
                      </a:lnTo>
                      <a:lnTo>
                        <a:pt x="17083" y="9562"/>
                      </a:lnTo>
                      <a:lnTo>
                        <a:pt x="17175" y="9482"/>
                      </a:lnTo>
                      <a:lnTo>
                        <a:pt x="17273" y="9434"/>
                      </a:lnTo>
                      <a:lnTo>
                        <a:pt x="17419" y="9407"/>
                      </a:lnTo>
                      <a:lnTo>
                        <a:pt x="17492" y="9349"/>
                      </a:lnTo>
                      <a:lnTo>
                        <a:pt x="17575" y="9290"/>
                      </a:lnTo>
                      <a:lnTo>
                        <a:pt x="17773" y="9447"/>
                      </a:lnTo>
                      <a:lnTo>
                        <a:pt x="17828" y="9554"/>
                      </a:lnTo>
                      <a:lnTo>
                        <a:pt x="17963" y="9559"/>
                      </a:lnTo>
                      <a:lnTo>
                        <a:pt x="18053" y="9619"/>
                      </a:lnTo>
                      <a:lnTo>
                        <a:pt x="18132" y="9664"/>
                      </a:lnTo>
                      <a:lnTo>
                        <a:pt x="18166" y="9736"/>
                      </a:lnTo>
                      <a:lnTo>
                        <a:pt x="18250" y="9865"/>
                      </a:lnTo>
                      <a:cubicBezTo>
                        <a:pt x="18289" y="9892"/>
                        <a:pt x="18332" y="9916"/>
                        <a:pt x="18378" y="9934"/>
                      </a:cubicBezTo>
                      <a:cubicBezTo>
                        <a:pt x="18424" y="9954"/>
                        <a:pt x="18473" y="9968"/>
                        <a:pt x="18524" y="9976"/>
                      </a:cubicBezTo>
                      <a:lnTo>
                        <a:pt x="18625" y="9960"/>
                      </a:lnTo>
                      <a:lnTo>
                        <a:pt x="18678" y="9824"/>
                      </a:lnTo>
                      <a:lnTo>
                        <a:pt x="18754" y="9790"/>
                      </a:lnTo>
                      <a:lnTo>
                        <a:pt x="18868" y="9878"/>
                      </a:lnTo>
                      <a:lnTo>
                        <a:pt x="18977" y="9979"/>
                      </a:lnTo>
                      <a:lnTo>
                        <a:pt x="19105" y="10083"/>
                      </a:lnTo>
                      <a:lnTo>
                        <a:pt x="19040" y="10248"/>
                      </a:lnTo>
                      <a:cubicBezTo>
                        <a:pt x="19058" y="10308"/>
                        <a:pt x="19087" y="10365"/>
                        <a:pt x="19126" y="10417"/>
                      </a:cubicBezTo>
                      <a:cubicBezTo>
                        <a:pt x="19157" y="10460"/>
                        <a:pt x="19195" y="10498"/>
                        <a:pt x="19237" y="10533"/>
                      </a:cubicBezTo>
                      <a:lnTo>
                        <a:pt x="19244" y="10664"/>
                      </a:lnTo>
                      <a:lnTo>
                        <a:pt x="19244" y="10732"/>
                      </a:lnTo>
                      <a:cubicBezTo>
                        <a:pt x="19267" y="10788"/>
                        <a:pt x="19300" y="10842"/>
                        <a:pt x="19344" y="10889"/>
                      </a:cubicBezTo>
                      <a:cubicBezTo>
                        <a:pt x="19384" y="10931"/>
                        <a:pt x="19431" y="10968"/>
                        <a:pt x="19483" y="10998"/>
                      </a:cubicBezTo>
                      <a:lnTo>
                        <a:pt x="19465" y="11121"/>
                      </a:lnTo>
                      <a:lnTo>
                        <a:pt x="19506" y="11185"/>
                      </a:lnTo>
                      <a:lnTo>
                        <a:pt x="19609" y="11302"/>
                      </a:lnTo>
                      <a:lnTo>
                        <a:pt x="19706" y="11394"/>
                      </a:lnTo>
                      <a:lnTo>
                        <a:pt x="19653" y="11497"/>
                      </a:lnTo>
                      <a:lnTo>
                        <a:pt x="19713" y="11664"/>
                      </a:lnTo>
                      <a:lnTo>
                        <a:pt x="19871" y="11758"/>
                      </a:lnTo>
                      <a:lnTo>
                        <a:pt x="19913" y="11879"/>
                      </a:lnTo>
                      <a:lnTo>
                        <a:pt x="19978" y="11976"/>
                      </a:lnTo>
                      <a:lnTo>
                        <a:pt x="20040" y="12068"/>
                      </a:lnTo>
                      <a:lnTo>
                        <a:pt x="20119" y="12068"/>
                      </a:lnTo>
                      <a:cubicBezTo>
                        <a:pt x="20170" y="12032"/>
                        <a:pt x="20209" y="11985"/>
                        <a:pt x="20231" y="11932"/>
                      </a:cubicBezTo>
                      <a:cubicBezTo>
                        <a:pt x="20248" y="11891"/>
                        <a:pt x="20254" y="11847"/>
                        <a:pt x="20249" y="11803"/>
                      </a:cubicBezTo>
                      <a:lnTo>
                        <a:pt x="20328" y="11711"/>
                      </a:lnTo>
                      <a:lnTo>
                        <a:pt x="20371" y="11792"/>
                      </a:lnTo>
                      <a:lnTo>
                        <a:pt x="20371" y="11953"/>
                      </a:lnTo>
                      <a:lnTo>
                        <a:pt x="20357" y="12045"/>
                      </a:lnTo>
                      <a:lnTo>
                        <a:pt x="20362" y="12250"/>
                      </a:lnTo>
                      <a:lnTo>
                        <a:pt x="20415" y="12325"/>
                      </a:lnTo>
                      <a:cubicBezTo>
                        <a:pt x="20440" y="12352"/>
                        <a:pt x="20481" y="12364"/>
                        <a:pt x="20520" y="12355"/>
                      </a:cubicBezTo>
                      <a:cubicBezTo>
                        <a:pt x="20593" y="12339"/>
                        <a:pt x="20627" y="12267"/>
                        <a:pt x="20587" y="12212"/>
                      </a:cubicBezTo>
                      <a:lnTo>
                        <a:pt x="20612" y="12033"/>
                      </a:lnTo>
                      <a:lnTo>
                        <a:pt x="20605" y="11882"/>
                      </a:lnTo>
                      <a:lnTo>
                        <a:pt x="20575" y="11742"/>
                      </a:lnTo>
                      <a:lnTo>
                        <a:pt x="20529" y="11565"/>
                      </a:lnTo>
                      <a:lnTo>
                        <a:pt x="20432" y="11481"/>
                      </a:lnTo>
                      <a:lnTo>
                        <a:pt x="20358" y="11487"/>
                      </a:lnTo>
                      <a:lnTo>
                        <a:pt x="20296" y="11632"/>
                      </a:lnTo>
                      <a:lnTo>
                        <a:pt x="20261" y="11384"/>
                      </a:lnTo>
                      <a:lnTo>
                        <a:pt x="20275" y="11241"/>
                      </a:lnTo>
                      <a:lnTo>
                        <a:pt x="20275" y="11159"/>
                      </a:lnTo>
                      <a:lnTo>
                        <a:pt x="20289" y="11082"/>
                      </a:lnTo>
                      <a:lnTo>
                        <a:pt x="20289" y="10957"/>
                      </a:lnTo>
                      <a:lnTo>
                        <a:pt x="20295" y="10844"/>
                      </a:lnTo>
                      <a:lnTo>
                        <a:pt x="20191" y="10689"/>
                      </a:lnTo>
                      <a:lnTo>
                        <a:pt x="20184" y="10595"/>
                      </a:lnTo>
                      <a:cubicBezTo>
                        <a:pt x="20188" y="10557"/>
                        <a:pt x="20188" y="10518"/>
                        <a:pt x="20184" y="10480"/>
                      </a:cubicBezTo>
                      <a:cubicBezTo>
                        <a:pt x="20177" y="10420"/>
                        <a:pt x="20161" y="10361"/>
                        <a:pt x="20163" y="10301"/>
                      </a:cubicBezTo>
                      <a:cubicBezTo>
                        <a:pt x="20164" y="10261"/>
                        <a:pt x="20174" y="10222"/>
                        <a:pt x="20191" y="10185"/>
                      </a:cubicBezTo>
                      <a:lnTo>
                        <a:pt x="20205" y="10094"/>
                      </a:lnTo>
                      <a:lnTo>
                        <a:pt x="20211" y="10026"/>
                      </a:lnTo>
                      <a:lnTo>
                        <a:pt x="20269" y="9826"/>
                      </a:lnTo>
                      <a:lnTo>
                        <a:pt x="20324" y="9624"/>
                      </a:lnTo>
                      <a:lnTo>
                        <a:pt x="20296" y="9512"/>
                      </a:lnTo>
                      <a:lnTo>
                        <a:pt x="20296" y="9377"/>
                      </a:lnTo>
                      <a:lnTo>
                        <a:pt x="20347" y="9212"/>
                      </a:lnTo>
                      <a:lnTo>
                        <a:pt x="20405" y="9069"/>
                      </a:lnTo>
                      <a:lnTo>
                        <a:pt x="20322" y="8952"/>
                      </a:lnTo>
                      <a:lnTo>
                        <a:pt x="20438" y="8629"/>
                      </a:lnTo>
                      <a:cubicBezTo>
                        <a:pt x="20457" y="8566"/>
                        <a:pt x="20475" y="8504"/>
                        <a:pt x="20493" y="8441"/>
                      </a:cubicBezTo>
                      <a:cubicBezTo>
                        <a:pt x="20512" y="8378"/>
                        <a:pt x="20530" y="8315"/>
                        <a:pt x="20548" y="8252"/>
                      </a:cubicBezTo>
                      <a:lnTo>
                        <a:pt x="20847" y="8705"/>
                      </a:lnTo>
                      <a:lnTo>
                        <a:pt x="21129" y="9062"/>
                      </a:lnTo>
                      <a:lnTo>
                        <a:pt x="21600" y="9676"/>
                      </a:lnTo>
                      <a:cubicBezTo>
                        <a:pt x="21403" y="8190"/>
                        <a:pt x="20859" y="6754"/>
                        <a:pt x="20001" y="5452"/>
                      </a:cubicBezTo>
                      <a:cubicBezTo>
                        <a:pt x="19120" y="4115"/>
                        <a:pt x="17927" y="2949"/>
                        <a:pt x="16497" y="2025"/>
                      </a:cubicBezTo>
                      <a:cubicBezTo>
                        <a:pt x="15728" y="1490"/>
                        <a:pt x="14879" y="1043"/>
                        <a:pt x="13974" y="698"/>
                      </a:cubicBezTo>
                      <a:cubicBezTo>
                        <a:pt x="13114" y="370"/>
                        <a:pt x="12211" y="135"/>
                        <a:pt x="11283" y="0"/>
                      </a:cubicBezTo>
                      <a:lnTo>
                        <a:pt x="12018" y="440"/>
                      </a:lnTo>
                      <a:lnTo>
                        <a:pt x="11938" y="476"/>
                      </a:lnTo>
                      <a:lnTo>
                        <a:pt x="11889" y="518"/>
                      </a:lnTo>
                      <a:lnTo>
                        <a:pt x="11982" y="559"/>
                      </a:lnTo>
                      <a:lnTo>
                        <a:pt x="12089" y="579"/>
                      </a:lnTo>
                      <a:lnTo>
                        <a:pt x="12158" y="597"/>
                      </a:lnTo>
                      <a:lnTo>
                        <a:pt x="12135" y="654"/>
                      </a:lnTo>
                      <a:lnTo>
                        <a:pt x="12054" y="670"/>
                      </a:lnTo>
                      <a:lnTo>
                        <a:pt x="12078" y="759"/>
                      </a:lnTo>
                      <a:lnTo>
                        <a:pt x="11985" y="837"/>
                      </a:lnTo>
                      <a:lnTo>
                        <a:pt x="11846" y="763"/>
                      </a:lnTo>
                      <a:lnTo>
                        <a:pt x="11706" y="680"/>
                      </a:lnTo>
                      <a:cubicBezTo>
                        <a:pt x="11647" y="638"/>
                        <a:pt x="11571" y="619"/>
                        <a:pt x="11495" y="628"/>
                      </a:cubicBezTo>
                      <a:cubicBezTo>
                        <a:pt x="11444" y="633"/>
                        <a:pt x="11395" y="651"/>
                        <a:pt x="11355" y="680"/>
                      </a:cubicBezTo>
                      <a:lnTo>
                        <a:pt x="11231" y="707"/>
                      </a:lnTo>
                      <a:lnTo>
                        <a:pt x="11154" y="713"/>
                      </a:lnTo>
                      <a:lnTo>
                        <a:pt x="11059" y="655"/>
                      </a:lnTo>
                      <a:lnTo>
                        <a:pt x="10857" y="644"/>
                      </a:lnTo>
                      <a:lnTo>
                        <a:pt x="10760" y="691"/>
                      </a:lnTo>
                      <a:lnTo>
                        <a:pt x="10643" y="685"/>
                      </a:lnTo>
                      <a:lnTo>
                        <a:pt x="10534" y="673"/>
                      </a:lnTo>
                      <a:lnTo>
                        <a:pt x="10353" y="631"/>
                      </a:lnTo>
                      <a:lnTo>
                        <a:pt x="10133" y="667"/>
                      </a:lnTo>
                      <a:lnTo>
                        <a:pt x="10214" y="745"/>
                      </a:lnTo>
                      <a:lnTo>
                        <a:pt x="10358" y="774"/>
                      </a:lnTo>
                      <a:lnTo>
                        <a:pt x="10495" y="816"/>
                      </a:lnTo>
                      <a:lnTo>
                        <a:pt x="10600" y="822"/>
                      </a:lnTo>
                      <a:lnTo>
                        <a:pt x="10701" y="810"/>
                      </a:lnTo>
                      <a:cubicBezTo>
                        <a:pt x="10739" y="792"/>
                        <a:pt x="10780" y="779"/>
                        <a:pt x="10822" y="772"/>
                      </a:cubicBezTo>
                      <a:cubicBezTo>
                        <a:pt x="10876" y="763"/>
                        <a:pt x="10931" y="763"/>
                        <a:pt x="10984" y="772"/>
                      </a:cubicBezTo>
                      <a:lnTo>
                        <a:pt x="11130" y="790"/>
                      </a:lnTo>
                      <a:lnTo>
                        <a:pt x="11225" y="790"/>
                      </a:lnTo>
                      <a:lnTo>
                        <a:pt x="11378" y="816"/>
                      </a:lnTo>
                      <a:lnTo>
                        <a:pt x="11480" y="850"/>
                      </a:lnTo>
                      <a:lnTo>
                        <a:pt x="11385" y="887"/>
                      </a:lnTo>
                      <a:lnTo>
                        <a:pt x="11281" y="863"/>
                      </a:lnTo>
                      <a:lnTo>
                        <a:pt x="11295" y="947"/>
                      </a:lnTo>
                      <a:lnTo>
                        <a:pt x="11387" y="974"/>
                      </a:lnTo>
                      <a:lnTo>
                        <a:pt x="11468" y="1054"/>
                      </a:lnTo>
                      <a:lnTo>
                        <a:pt x="11480" y="1151"/>
                      </a:lnTo>
                      <a:lnTo>
                        <a:pt x="11508" y="1243"/>
                      </a:lnTo>
                      <a:lnTo>
                        <a:pt x="11598" y="1284"/>
                      </a:lnTo>
                      <a:lnTo>
                        <a:pt x="11725" y="1294"/>
                      </a:lnTo>
                      <a:lnTo>
                        <a:pt x="11687" y="1392"/>
                      </a:lnTo>
                      <a:lnTo>
                        <a:pt x="11791" y="1437"/>
                      </a:lnTo>
                      <a:lnTo>
                        <a:pt x="11993" y="1503"/>
                      </a:lnTo>
                      <a:lnTo>
                        <a:pt x="12046" y="1545"/>
                      </a:lnTo>
                      <a:lnTo>
                        <a:pt x="11863" y="1566"/>
                      </a:lnTo>
                      <a:lnTo>
                        <a:pt x="11785" y="1572"/>
                      </a:lnTo>
                      <a:lnTo>
                        <a:pt x="11838" y="1660"/>
                      </a:lnTo>
                      <a:lnTo>
                        <a:pt x="11843" y="1741"/>
                      </a:lnTo>
                      <a:lnTo>
                        <a:pt x="11669" y="1693"/>
                      </a:lnTo>
                      <a:cubicBezTo>
                        <a:pt x="11654" y="1668"/>
                        <a:pt x="11633" y="1646"/>
                        <a:pt x="11606" y="1628"/>
                      </a:cubicBezTo>
                      <a:cubicBezTo>
                        <a:pt x="11571" y="1604"/>
                        <a:pt x="11528" y="1591"/>
                        <a:pt x="11483" y="1588"/>
                      </a:cubicBezTo>
                      <a:lnTo>
                        <a:pt x="11305" y="1576"/>
                      </a:lnTo>
                      <a:lnTo>
                        <a:pt x="11379" y="1723"/>
                      </a:lnTo>
                      <a:lnTo>
                        <a:pt x="11497" y="1783"/>
                      </a:lnTo>
                      <a:lnTo>
                        <a:pt x="11537" y="1912"/>
                      </a:lnTo>
                      <a:lnTo>
                        <a:pt x="11606" y="2008"/>
                      </a:lnTo>
                      <a:lnTo>
                        <a:pt x="11743" y="2069"/>
                      </a:lnTo>
                      <a:lnTo>
                        <a:pt x="11905" y="2115"/>
                      </a:lnTo>
                      <a:lnTo>
                        <a:pt x="11986" y="2168"/>
                      </a:lnTo>
                      <a:lnTo>
                        <a:pt x="11847" y="2202"/>
                      </a:lnTo>
                      <a:lnTo>
                        <a:pt x="11675" y="2174"/>
                      </a:lnTo>
                      <a:lnTo>
                        <a:pt x="11494" y="2149"/>
                      </a:lnTo>
                      <a:lnTo>
                        <a:pt x="11327" y="2149"/>
                      </a:lnTo>
                      <a:lnTo>
                        <a:pt x="11214" y="2137"/>
                      </a:lnTo>
                      <a:lnTo>
                        <a:pt x="11249" y="2200"/>
                      </a:lnTo>
                      <a:cubicBezTo>
                        <a:pt x="11281" y="2217"/>
                        <a:pt x="11315" y="2231"/>
                        <a:pt x="11351" y="2242"/>
                      </a:cubicBezTo>
                      <a:cubicBezTo>
                        <a:pt x="11389" y="2253"/>
                        <a:pt x="11429" y="2261"/>
                        <a:pt x="11469" y="2265"/>
                      </a:cubicBezTo>
                      <a:lnTo>
                        <a:pt x="11511" y="2357"/>
                      </a:lnTo>
                      <a:lnTo>
                        <a:pt x="11414" y="2351"/>
                      </a:lnTo>
                      <a:lnTo>
                        <a:pt x="11326" y="2363"/>
                      </a:lnTo>
                      <a:lnTo>
                        <a:pt x="11252" y="2390"/>
                      </a:lnTo>
                      <a:lnTo>
                        <a:pt x="11176" y="2445"/>
                      </a:lnTo>
                      <a:lnTo>
                        <a:pt x="11081" y="2362"/>
                      </a:lnTo>
                      <a:lnTo>
                        <a:pt x="11020" y="2410"/>
                      </a:lnTo>
                      <a:lnTo>
                        <a:pt x="10967" y="2460"/>
                      </a:lnTo>
                      <a:lnTo>
                        <a:pt x="10821" y="2580"/>
                      </a:lnTo>
                      <a:lnTo>
                        <a:pt x="10751" y="2670"/>
                      </a:lnTo>
                      <a:lnTo>
                        <a:pt x="10791" y="2781"/>
                      </a:lnTo>
                      <a:lnTo>
                        <a:pt x="10676" y="2772"/>
                      </a:lnTo>
                      <a:lnTo>
                        <a:pt x="10454" y="2745"/>
                      </a:lnTo>
                      <a:lnTo>
                        <a:pt x="10594" y="2666"/>
                      </a:lnTo>
                      <a:lnTo>
                        <a:pt x="10516" y="2553"/>
                      </a:lnTo>
                      <a:lnTo>
                        <a:pt x="10295" y="2513"/>
                      </a:lnTo>
                      <a:lnTo>
                        <a:pt x="10328" y="2652"/>
                      </a:lnTo>
                      <a:lnTo>
                        <a:pt x="10388" y="2779"/>
                      </a:lnTo>
                      <a:lnTo>
                        <a:pt x="10462" y="2867"/>
                      </a:lnTo>
                      <a:lnTo>
                        <a:pt x="10476" y="2956"/>
                      </a:lnTo>
                      <a:lnTo>
                        <a:pt x="10395" y="2966"/>
                      </a:lnTo>
                      <a:lnTo>
                        <a:pt x="10272" y="3040"/>
                      </a:lnTo>
                      <a:lnTo>
                        <a:pt x="10279" y="3105"/>
                      </a:lnTo>
                      <a:lnTo>
                        <a:pt x="10142" y="3138"/>
                      </a:lnTo>
                      <a:lnTo>
                        <a:pt x="10091" y="3260"/>
                      </a:lnTo>
                      <a:cubicBezTo>
                        <a:pt x="10038" y="3292"/>
                        <a:pt x="9970" y="3297"/>
                        <a:pt x="9912" y="3274"/>
                      </a:cubicBezTo>
                      <a:cubicBezTo>
                        <a:pt x="9835" y="3243"/>
                        <a:pt x="9793" y="3172"/>
                        <a:pt x="9810" y="3101"/>
                      </a:cubicBezTo>
                      <a:lnTo>
                        <a:pt x="9701" y="2999"/>
                      </a:lnTo>
                      <a:lnTo>
                        <a:pt x="9840" y="2940"/>
                      </a:lnTo>
                      <a:lnTo>
                        <a:pt x="9976" y="2991"/>
                      </a:lnTo>
                      <a:lnTo>
                        <a:pt x="10125" y="2991"/>
                      </a:lnTo>
                      <a:lnTo>
                        <a:pt x="10321" y="2905"/>
                      </a:lnTo>
                      <a:lnTo>
                        <a:pt x="10293" y="2819"/>
                      </a:lnTo>
                      <a:lnTo>
                        <a:pt x="10212" y="2728"/>
                      </a:lnTo>
                      <a:lnTo>
                        <a:pt x="10159" y="2694"/>
                      </a:lnTo>
                      <a:lnTo>
                        <a:pt x="10013" y="2670"/>
                      </a:lnTo>
                      <a:cubicBezTo>
                        <a:pt x="9962" y="2665"/>
                        <a:pt x="9910" y="2657"/>
                        <a:pt x="9860" y="2646"/>
                      </a:cubicBezTo>
                      <a:cubicBezTo>
                        <a:pt x="9787" y="2631"/>
                        <a:pt x="9716" y="2611"/>
                        <a:pt x="9647" y="2587"/>
                      </a:cubicBezTo>
                      <a:lnTo>
                        <a:pt x="9497" y="2535"/>
                      </a:lnTo>
                      <a:lnTo>
                        <a:pt x="9366" y="2529"/>
                      </a:lnTo>
                      <a:lnTo>
                        <a:pt x="9160" y="2533"/>
                      </a:lnTo>
                      <a:lnTo>
                        <a:pt x="9139" y="2476"/>
                      </a:lnTo>
                      <a:lnTo>
                        <a:pt x="9030" y="2412"/>
                      </a:lnTo>
                      <a:lnTo>
                        <a:pt x="8895" y="2376"/>
                      </a:lnTo>
                      <a:lnTo>
                        <a:pt x="8779" y="2370"/>
                      </a:lnTo>
                      <a:lnTo>
                        <a:pt x="8663" y="2409"/>
                      </a:lnTo>
                      <a:lnTo>
                        <a:pt x="8373" y="2427"/>
                      </a:lnTo>
                      <a:cubicBezTo>
                        <a:pt x="8340" y="2453"/>
                        <a:pt x="8305" y="2477"/>
                        <a:pt x="8266" y="2497"/>
                      </a:cubicBezTo>
                      <a:cubicBezTo>
                        <a:pt x="8206" y="2528"/>
                        <a:pt x="8140" y="2550"/>
                        <a:pt x="8071" y="2562"/>
                      </a:cubicBezTo>
                      <a:lnTo>
                        <a:pt x="7980" y="2610"/>
                      </a:lnTo>
                      <a:lnTo>
                        <a:pt x="7818" y="2672"/>
                      </a:lnTo>
                      <a:lnTo>
                        <a:pt x="7692" y="2737"/>
                      </a:lnTo>
                      <a:lnTo>
                        <a:pt x="7611" y="2789"/>
                      </a:lnTo>
                      <a:lnTo>
                        <a:pt x="7672" y="2872"/>
                      </a:lnTo>
                      <a:lnTo>
                        <a:pt x="7627" y="2989"/>
                      </a:lnTo>
                      <a:lnTo>
                        <a:pt x="7558" y="3041"/>
                      </a:lnTo>
                      <a:lnTo>
                        <a:pt x="7453" y="3130"/>
                      </a:lnTo>
                      <a:cubicBezTo>
                        <a:pt x="7420" y="3163"/>
                        <a:pt x="7387" y="3196"/>
                        <a:pt x="7355" y="3230"/>
                      </a:cubicBezTo>
                      <a:cubicBezTo>
                        <a:pt x="7318" y="3270"/>
                        <a:pt x="7280" y="3310"/>
                        <a:pt x="7237" y="3345"/>
                      </a:cubicBezTo>
                      <a:cubicBezTo>
                        <a:pt x="7203" y="3373"/>
                        <a:pt x="7166" y="3397"/>
                        <a:pt x="7125" y="3417"/>
                      </a:cubicBezTo>
                      <a:lnTo>
                        <a:pt x="7042" y="3435"/>
                      </a:lnTo>
                      <a:lnTo>
                        <a:pt x="6975" y="3528"/>
                      </a:lnTo>
                      <a:lnTo>
                        <a:pt x="6882" y="3556"/>
                      </a:lnTo>
                      <a:lnTo>
                        <a:pt x="6757" y="3580"/>
                      </a:lnTo>
                      <a:lnTo>
                        <a:pt x="6631" y="3657"/>
                      </a:lnTo>
                      <a:lnTo>
                        <a:pt x="6460" y="3844"/>
                      </a:lnTo>
                      <a:lnTo>
                        <a:pt x="6392" y="4010"/>
                      </a:lnTo>
                      <a:lnTo>
                        <a:pt x="6392" y="4113"/>
                      </a:lnTo>
                      <a:lnTo>
                        <a:pt x="6406" y="4187"/>
                      </a:lnTo>
                      <a:lnTo>
                        <a:pt x="6439" y="4265"/>
                      </a:lnTo>
                      <a:lnTo>
                        <a:pt x="6460" y="4342"/>
                      </a:lnTo>
                      <a:lnTo>
                        <a:pt x="6566" y="4392"/>
                      </a:lnTo>
                      <a:lnTo>
                        <a:pt x="6685" y="4410"/>
                      </a:lnTo>
                      <a:lnTo>
                        <a:pt x="6756" y="4392"/>
                      </a:lnTo>
                      <a:lnTo>
                        <a:pt x="6916" y="4302"/>
                      </a:lnTo>
                      <a:lnTo>
                        <a:pt x="7046" y="4249"/>
                      </a:lnTo>
                      <a:lnTo>
                        <a:pt x="7153" y="4239"/>
                      </a:lnTo>
                      <a:lnTo>
                        <a:pt x="7278" y="4304"/>
                      </a:lnTo>
                      <a:cubicBezTo>
                        <a:pt x="7294" y="4329"/>
                        <a:pt x="7306" y="4355"/>
                        <a:pt x="7313" y="4382"/>
                      </a:cubicBezTo>
                      <a:cubicBezTo>
                        <a:pt x="7328" y="4435"/>
                        <a:pt x="7326" y="4490"/>
                        <a:pt x="7308" y="4543"/>
                      </a:cubicBezTo>
                      <a:lnTo>
                        <a:pt x="7290" y="4640"/>
                      </a:lnTo>
                      <a:lnTo>
                        <a:pt x="7235" y="4692"/>
                      </a:lnTo>
                      <a:lnTo>
                        <a:pt x="7325" y="4873"/>
                      </a:lnTo>
                      <a:cubicBezTo>
                        <a:pt x="7356" y="4882"/>
                        <a:pt x="7388" y="4885"/>
                        <a:pt x="7420" y="4883"/>
                      </a:cubicBezTo>
                      <a:cubicBezTo>
                        <a:pt x="7472" y="4878"/>
                        <a:pt x="7519" y="4859"/>
                        <a:pt x="7555" y="4827"/>
                      </a:cubicBezTo>
                      <a:lnTo>
                        <a:pt x="7611" y="4775"/>
                      </a:lnTo>
                      <a:lnTo>
                        <a:pt x="7778" y="4766"/>
                      </a:lnTo>
                      <a:lnTo>
                        <a:pt x="7892" y="4680"/>
                      </a:lnTo>
                      <a:lnTo>
                        <a:pt x="8022" y="4620"/>
                      </a:lnTo>
                      <a:lnTo>
                        <a:pt x="7931" y="4489"/>
                      </a:lnTo>
                      <a:cubicBezTo>
                        <a:pt x="7925" y="4436"/>
                        <a:pt x="7945" y="4383"/>
                        <a:pt x="7985" y="4342"/>
                      </a:cubicBezTo>
                      <a:cubicBezTo>
                        <a:pt x="8042" y="4284"/>
                        <a:pt x="8131" y="4258"/>
                        <a:pt x="8217" y="4274"/>
                      </a:cubicBezTo>
                      <a:lnTo>
                        <a:pt x="8266" y="4168"/>
                      </a:lnTo>
                      <a:lnTo>
                        <a:pt x="8189" y="4016"/>
                      </a:lnTo>
                      <a:lnTo>
                        <a:pt x="8061" y="3951"/>
                      </a:lnTo>
                      <a:lnTo>
                        <a:pt x="8029" y="3766"/>
                      </a:lnTo>
                      <a:cubicBezTo>
                        <a:pt x="8052" y="3730"/>
                        <a:pt x="8081" y="3697"/>
                        <a:pt x="8115" y="3668"/>
                      </a:cubicBezTo>
                      <a:cubicBezTo>
                        <a:pt x="8159" y="3631"/>
                        <a:pt x="8210" y="3601"/>
                        <a:pt x="8261" y="3571"/>
                      </a:cubicBezTo>
                      <a:cubicBezTo>
                        <a:pt x="8298" y="3549"/>
                        <a:pt x="8335" y="3527"/>
                        <a:pt x="8372" y="3505"/>
                      </a:cubicBezTo>
                      <a:lnTo>
                        <a:pt x="8462" y="3412"/>
                      </a:lnTo>
                      <a:lnTo>
                        <a:pt x="8474" y="3300"/>
                      </a:lnTo>
                      <a:lnTo>
                        <a:pt x="8660" y="3219"/>
                      </a:lnTo>
                      <a:lnTo>
                        <a:pt x="8773" y="3189"/>
                      </a:lnTo>
                      <a:lnTo>
                        <a:pt x="8852" y="3257"/>
                      </a:lnTo>
                      <a:lnTo>
                        <a:pt x="8760" y="3342"/>
                      </a:lnTo>
                      <a:lnTo>
                        <a:pt x="8597" y="3442"/>
                      </a:lnTo>
                      <a:lnTo>
                        <a:pt x="8488" y="3492"/>
                      </a:lnTo>
                      <a:lnTo>
                        <a:pt x="8435" y="3564"/>
                      </a:lnTo>
                      <a:lnTo>
                        <a:pt x="8435" y="3636"/>
                      </a:lnTo>
                      <a:lnTo>
                        <a:pt x="8455" y="3755"/>
                      </a:lnTo>
                      <a:lnTo>
                        <a:pt x="8462" y="3820"/>
                      </a:lnTo>
                      <a:lnTo>
                        <a:pt x="8428" y="3926"/>
                      </a:lnTo>
                      <a:lnTo>
                        <a:pt x="8428" y="4035"/>
                      </a:lnTo>
                      <a:lnTo>
                        <a:pt x="8601" y="4076"/>
                      </a:lnTo>
                      <a:lnTo>
                        <a:pt x="8837" y="4070"/>
                      </a:lnTo>
                      <a:lnTo>
                        <a:pt x="8942" y="4031"/>
                      </a:lnTo>
                      <a:lnTo>
                        <a:pt x="9086" y="3977"/>
                      </a:lnTo>
                      <a:lnTo>
                        <a:pt x="9288" y="3947"/>
                      </a:lnTo>
                      <a:lnTo>
                        <a:pt x="9379" y="3947"/>
                      </a:lnTo>
                      <a:lnTo>
                        <a:pt x="9430" y="4024"/>
                      </a:lnTo>
                      <a:lnTo>
                        <a:pt x="9271" y="4101"/>
                      </a:lnTo>
                      <a:lnTo>
                        <a:pt x="9201" y="4101"/>
                      </a:lnTo>
                      <a:lnTo>
                        <a:pt x="9032" y="4097"/>
                      </a:lnTo>
                      <a:lnTo>
                        <a:pt x="8740" y="4150"/>
                      </a:lnTo>
                      <a:lnTo>
                        <a:pt x="8658" y="4197"/>
                      </a:lnTo>
                      <a:lnTo>
                        <a:pt x="8563" y="4209"/>
                      </a:lnTo>
                      <a:lnTo>
                        <a:pt x="8577" y="4337"/>
                      </a:lnTo>
                      <a:lnTo>
                        <a:pt x="8570" y="4412"/>
                      </a:lnTo>
                      <a:lnTo>
                        <a:pt x="8489" y="4534"/>
                      </a:lnTo>
                      <a:lnTo>
                        <a:pt x="8440" y="4605"/>
                      </a:lnTo>
                      <a:lnTo>
                        <a:pt x="8461" y="4698"/>
                      </a:lnTo>
                      <a:lnTo>
                        <a:pt x="8465" y="4764"/>
                      </a:lnTo>
                      <a:lnTo>
                        <a:pt x="8354" y="4845"/>
                      </a:lnTo>
                      <a:lnTo>
                        <a:pt x="8308" y="4927"/>
                      </a:lnTo>
                      <a:cubicBezTo>
                        <a:pt x="8301" y="4953"/>
                        <a:pt x="8287" y="4978"/>
                        <a:pt x="8266" y="4998"/>
                      </a:cubicBezTo>
                      <a:cubicBezTo>
                        <a:pt x="8236" y="5028"/>
                        <a:pt x="8196" y="5049"/>
                        <a:pt x="8151" y="5056"/>
                      </a:cubicBezTo>
                      <a:lnTo>
                        <a:pt x="8058" y="5056"/>
                      </a:lnTo>
                      <a:lnTo>
                        <a:pt x="8051" y="4991"/>
                      </a:lnTo>
                      <a:lnTo>
                        <a:pt x="7907" y="4934"/>
                      </a:lnTo>
                      <a:lnTo>
                        <a:pt x="7812" y="4997"/>
                      </a:lnTo>
                      <a:lnTo>
                        <a:pt x="7724" y="5013"/>
                      </a:lnTo>
                      <a:lnTo>
                        <a:pt x="7561" y="5041"/>
                      </a:lnTo>
                      <a:lnTo>
                        <a:pt x="7480" y="4999"/>
                      </a:lnTo>
                      <a:lnTo>
                        <a:pt x="7380" y="4953"/>
                      </a:lnTo>
                      <a:lnTo>
                        <a:pt x="7241" y="4971"/>
                      </a:lnTo>
                      <a:lnTo>
                        <a:pt x="7162" y="4705"/>
                      </a:lnTo>
                      <a:lnTo>
                        <a:pt x="7026" y="4735"/>
                      </a:lnTo>
                      <a:lnTo>
                        <a:pt x="7047" y="4646"/>
                      </a:lnTo>
                      <a:lnTo>
                        <a:pt x="7116" y="4586"/>
                      </a:lnTo>
                      <a:lnTo>
                        <a:pt x="7116" y="4499"/>
                      </a:lnTo>
                      <a:lnTo>
                        <a:pt x="7061" y="4393"/>
                      </a:lnTo>
                      <a:lnTo>
                        <a:pt x="6903" y="4457"/>
                      </a:lnTo>
                      <a:lnTo>
                        <a:pt x="6791" y="4522"/>
                      </a:lnTo>
                      <a:lnTo>
                        <a:pt x="6590" y="4570"/>
                      </a:lnTo>
                      <a:lnTo>
                        <a:pt x="6604" y="4745"/>
                      </a:lnTo>
                      <a:lnTo>
                        <a:pt x="6646" y="4890"/>
                      </a:lnTo>
                      <a:lnTo>
                        <a:pt x="6657" y="5003"/>
                      </a:lnTo>
                      <a:lnTo>
                        <a:pt x="6616" y="5073"/>
                      </a:lnTo>
                      <a:lnTo>
                        <a:pt x="6393" y="5083"/>
                      </a:lnTo>
                      <a:lnTo>
                        <a:pt x="6291" y="5089"/>
                      </a:lnTo>
                      <a:lnTo>
                        <a:pt x="6158" y="5142"/>
                      </a:lnTo>
                      <a:lnTo>
                        <a:pt x="6105" y="5221"/>
                      </a:lnTo>
                      <a:lnTo>
                        <a:pt x="5976" y="5292"/>
                      </a:lnTo>
                      <a:lnTo>
                        <a:pt x="5873" y="5340"/>
                      </a:lnTo>
                      <a:lnTo>
                        <a:pt x="5688" y="5412"/>
                      </a:lnTo>
                      <a:lnTo>
                        <a:pt x="5586" y="5459"/>
                      </a:lnTo>
                      <a:lnTo>
                        <a:pt x="5498" y="5465"/>
                      </a:lnTo>
                      <a:lnTo>
                        <a:pt x="5491" y="5410"/>
                      </a:lnTo>
                      <a:cubicBezTo>
                        <a:pt x="5536" y="5395"/>
                        <a:pt x="5574" y="5368"/>
                        <a:pt x="5600" y="5332"/>
                      </a:cubicBezTo>
                      <a:cubicBezTo>
                        <a:pt x="5622" y="5302"/>
                        <a:pt x="5633" y="5267"/>
                        <a:pt x="5632" y="5231"/>
                      </a:cubicBezTo>
                      <a:cubicBezTo>
                        <a:pt x="5617" y="5192"/>
                        <a:pt x="5593" y="5155"/>
                        <a:pt x="5563" y="5124"/>
                      </a:cubicBezTo>
                      <a:cubicBezTo>
                        <a:pt x="5531" y="5091"/>
                        <a:pt x="5492" y="5064"/>
                        <a:pt x="5449" y="5044"/>
                      </a:cubicBezTo>
                      <a:cubicBezTo>
                        <a:pt x="5446" y="4976"/>
                        <a:pt x="5434" y="4908"/>
                        <a:pt x="5414" y="4841"/>
                      </a:cubicBezTo>
                      <a:cubicBezTo>
                        <a:pt x="5398" y="4788"/>
                        <a:pt x="5376" y="4736"/>
                        <a:pt x="5349" y="4686"/>
                      </a:cubicBezTo>
                      <a:lnTo>
                        <a:pt x="5240" y="4583"/>
                      </a:lnTo>
                      <a:cubicBezTo>
                        <a:pt x="5257" y="4530"/>
                        <a:pt x="5299" y="4487"/>
                        <a:pt x="5356" y="4462"/>
                      </a:cubicBezTo>
                      <a:cubicBezTo>
                        <a:pt x="5397" y="4443"/>
                        <a:pt x="5447" y="4435"/>
                        <a:pt x="5474" y="4402"/>
                      </a:cubicBezTo>
                      <a:cubicBezTo>
                        <a:pt x="5501" y="4370"/>
                        <a:pt x="5498" y="4326"/>
                        <a:pt x="5467" y="4296"/>
                      </a:cubicBezTo>
                      <a:cubicBezTo>
                        <a:pt x="5422" y="4252"/>
                        <a:pt x="5340" y="4254"/>
                        <a:pt x="5298" y="4300"/>
                      </a:cubicBezTo>
                      <a:lnTo>
                        <a:pt x="5476" y="4141"/>
                      </a:lnTo>
                      <a:lnTo>
                        <a:pt x="5504" y="4048"/>
                      </a:lnTo>
                      <a:lnTo>
                        <a:pt x="5356" y="4025"/>
                      </a:lnTo>
                      <a:lnTo>
                        <a:pt x="5248" y="4084"/>
                      </a:lnTo>
                      <a:lnTo>
                        <a:pt x="5144" y="414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" name="Google Shape;144;p6"/>
                <p:cNvSpPr/>
                <p:nvPr/>
              </p:nvSpPr>
              <p:spPr>
                <a:xfrm>
                  <a:off x="3349850" y="2998130"/>
                  <a:ext cx="16238" cy="25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9940" y="0"/>
                      </a:moveTo>
                      <a:lnTo>
                        <a:pt x="6009" y="3733"/>
                      </a:lnTo>
                      <a:lnTo>
                        <a:pt x="0" y="16898"/>
                      </a:lnTo>
                      <a:lnTo>
                        <a:pt x="11683" y="21600"/>
                      </a:lnTo>
                      <a:lnTo>
                        <a:pt x="21600" y="9366"/>
                      </a:lnTo>
                      <a:lnTo>
                        <a:pt x="1994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" name="Google Shape;145;p6"/>
                <p:cNvSpPr/>
                <p:nvPr/>
              </p:nvSpPr>
              <p:spPr>
                <a:xfrm>
                  <a:off x="3608718" y="3068324"/>
                  <a:ext cx="18190" cy="30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1817" y="0"/>
                      </a:moveTo>
                      <a:lnTo>
                        <a:pt x="2891" y="5197"/>
                      </a:lnTo>
                      <a:lnTo>
                        <a:pt x="0" y="12807"/>
                      </a:lnTo>
                      <a:lnTo>
                        <a:pt x="2834" y="21600"/>
                      </a:lnTo>
                      <a:lnTo>
                        <a:pt x="11224" y="19348"/>
                      </a:lnTo>
                      <a:lnTo>
                        <a:pt x="19865" y="9995"/>
                      </a:lnTo>
                      <a:lnTo>
                        <a:pt x="21600" y="2242"/>
                      </a:lnTo>
                      <a:lnTo>
                        <a:pt x="11817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" name="Google Shape;146;p6"/>
                <p:cNvSpPr/>
                <p:nvPr/>
              </p:nvSpPr>
              <p:spPr>
                <a:xfrm>
                  <a:off x="3625218" y="3020750"/>
                  <a:ext cx="16815" cy="16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5709" y="0"/>
                      </a:moveTo>
                      <a:lnTo>
                        <a:pt x="0" y="11388"/>
                      </a:lnTo>
                      <a:lnTo>
                        <a:pt x="7334" y="20369"/>
                      </a:lnTo>
                      <a:lnTo>
                        <a:pt x="21600" y="21600"/>
                      </a:lnTo>
                      <a:lnTo>
                        <a:pt x="20974" y="9580"/>
                      </a:lnTo>
                      <a:lnTo>
                        <a:pt x="570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" name="Google Shape;147;p6"/>
                <p:cNvSpPr/>
                <p:nvPr/>
              </p:nvSpPr>
              <p:spPr>
                <a:xfrm>
                  <a:off x="3570235" y="2684757"/>
                  <a:ext cx="84132" cy="63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10" h="20835" extrusionOk="0">
                      <a:moveTo>
                        <a:pt x="11611" y="1371"/>
                      </a:moveTo>
                      <a:lnTo>
                        <a:pt x="7704" y="3054"/>
                      </a:lnTo>
                      <a:lnTo>
                        <a:pt x="5225" y="4496"/>
                      </a:lnTo>
                      <a:lnTo>
                        <a:pt x="393" y="3785"/>
                      </a:lnTo>
                      <a:lnTo>
                        <a:pt x="0" y="7391"/>
                      </a:lnTo>
                      <a:lnTo>
                        <a:pt x="79" y="12280"/>
                      </a:lnTo>
                      <a:lnTo>
                        <a:pt x="2694" y="13401"/>
                      </a:lnTo>
                      <a:lnTo>
                        <a:pt x="4554" y="17730"/>
                      </a:lnTo>
                      <a:lnTo>
                        <a:pt x="4554" y="20835"/>
                      </a:lnTo>
                      <a:lnTo>
                        <a:pt x="8959" y="20374"/>
                      </a:lnTo>
                      <a:lnTo>
                        <a:pt x="9699" y="13171"/>
                      </a:lnTo>
                      <a:lnTo>
                        <a:pt x="12376" y="11498"/>
                      </a:lnTo>
                      <a:lnTo>
                        <a:pt x="13497" y="15986"/>
                      </a:lnTo>
                      <a:lnTo>
                        <a:pt x="16236" y="18862"/>
                      </a:lnTo>
                      <a:lnTo>
                        <a:pt x="19163" y="16938"/>
                      </a:lnTo>
                      <a:cubicBezTo>
                        <a:pt x="19086" y="15713"/>
                        <a:pt x="18832" y="14517"/>
                        <a:pt x="18415" y="13411"/>
                      </a:cubicBezTo>
                      <a:cubicBezTo>
                        <a:pt x="17915" y="12084"/>
                        <a:pt x="17192" y="10918"/>
                        <a:pt x="16298" y="9995"/>
                      </a:cubicBezTo>
                      <a:lnTo>
                        <a:pt x="19521" y="7380"/>
                      </a:lnTo>
                      <a:lnTo>
                        <a:pt x="21450" y="5217"/>
                      </a:lnTo>
                      <a:cubicBezTo>
                        <a:pt x="21600" y="4228"/>
                        <a:pt x="21467" y="3204"/>
                        <a:pt x="21077" y="2331"/>
                      </a:cubicBezTo>
                      <a:cubicBezTo>
                        <a:pt x="19965" y="-155"/>
                        <a:pt x="17387" y="-765"/>
                        <a:pt x="15660" y="1048"/>
                      </a:cubicBezTo>
                      <a:lnTo>
                        <a:pt x="11611" y="137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" name="Google Shape;148;p6"/>
                <p:cNvSpPr/>
                <p:nvPr/>
              </p:nvSpPr>
              <p:spPr>
                <a:xfrm>
                  <a:off x="3743854" y="2651357"/>
                  <a:ext cx="36877" cy="27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154" extrusionOk="0">
                      <a:moveTo>
                        <a:pt x="4155" y="0"/>
                      </a:moveTo>
                      <a:lnTo>
                        <a:pt x="0" y="5109"/>
                      </a:lnTo>
                      <a:lnTo>
                        <a:pt x="730" y="14871"/>
                      </a:lnTo>
                      <a:cubicBezTo>
                        <a:pt x="2403" y="16735"/>
                        <a:pt x="4304" y="18228"/>
                        <a:pt x="6356" y="19289"/>
                      </a:cubicBezTo>
                      <a:cubicBezTo>
                        <a:pt x="9840" y="21090"/>
                        <a:pt x="13644" y="21600"/>
                        <a:pt x="17339" y="20762"/>
                      </a:cubicBezTo>
                      <a:lnTo>
                        <a:pt x="21600" y="16344"/>
                      </a:lnTo>
                      <a:lnTo>
                        <a:pt x="20175" y="5323"/>
                      </a:lnTo>
                      <a:lnTo>
                        <a:pt x="13933" y="7532"/>
                      </a:lnTo>
                      <a:lnTo>
                        <a:pt x="9956" y="5346"/>
                      </a:lnTo>
                      <a:lnTo>
                        <a:pt x="415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" name="Google Shape;149;p6"/>
                <p:cNvSpPr/>
                <p:nvPr/>
              </p:nvSpPr>
              <p:spPr>
                <a:xfrm>
                  <a:off x="3843702" y="2692718"/>
                  <a:ext cx="80514" cy="119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553" extrusionOk="0">
                      <a:moveTo>
                        <a:pt x="4816" y="883"/>
                      </a:moveTo>
                      <a:lnTo>
                        <a:pt x="5109" y="2662"/>
                      </a:lnTo>
                      <a:lnTo>
                        <a:pt x="4304" y="4157"/>
                      </a:lnTo>
                      <a:lnTo>
                        <a:pt x="1171" y="4808"/>
                      </a:lnTo>
                      <a:lnTo>
                        <a:pt x="0" y="5953"/>
                      </a:lnTo>
                      <a:lnTo>
                        <a:pt x="50" y="8329"/>
                      </a:lnTo>
                      <a:lnTo>
                        <a:pt x="1682" y="9959"/>
                      </a:lnTo>
                      <a:lnTo>
                        <a:pt x="2075" y="11546"/>
                      </a:lnTo>
                      <a:lnTo>
                        <a:pt x="3577" y="13838"/>
                      </a:lnTo>
                      <a:lnTo>
                        <a:pt x="5602" y="16522"/>
                      </a:lnTo>
                      <a:lnTo>
                        <a:pt x="3781" y="17271"/>
                      </a:lnTo>
                      <a:lnTo>
                        <a:pt x="6329" y="18896"/>
                      </a:lnTo>
                      <a:lnTo>
                        <a:pt x="10641" y="20087"/>
                      </a:lnTo>
                      <a:lnTo>
                        <a:pt x="15344" y="21542"/>
                      </a:lnTo>
                      <a:cubicBezTo>
                        <a:pt x="16624" y="21600"/>
                        <a:pt x="17905" y="21433"/>
                        <a:pt x="19061" y="21057"/>
                      </a:cubicBezTo>
                      <a:cubicBezTo>
                        <a:pt x="20046" y="20736"/>
                        <a:pt x="20914" y="20271"/>
                        <a:pt x="21600" y="19695"/>
                      </a:cubicBezTo>
                      <a:lnTo>
                        <a:pt x="18268" y="18021"/>
                      </a:lnTo>
                      <a:lnTo>
                        <a:pt x="12789" y="16169"/>
                      </a:lnTo>
                      <a:cubicBezTo>
                        <a:pt x="11540" y="15588"/>
                        <a:pt x="10440" y="14873"/>
                        <a:pt x="9531" y="14053"/>
                      </a:cubicBezTo>
                      <a:cubicBezTo>
                        <a:pt x="8004" y="12677"/>
                        <a:pt x="7058" y="11047"/>
                        <a:pt x="6794" y="9337"/>
                      </a:cubicBezTo>
                      <a:lnTo>
                        <a:pt x="8036" y="5987"/>
                      </a:lnTo>
                      <a:lnTo>
                        <a:pt x="10910" y="3033"/>
                      </a:lnTo>
                      <a:lnTo>
                        <a:pt x="10649" y="400"/>
                      </a:lnTo>
                      <a:lnTo>
                        <a:pt x="8167" y="0"/>
                      </a:lnTo>
                      <a:lnTo>
                        <a:pt x="4816" y="88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Google Shape;150;p6"/>
                <p:cNvSpPr/>
                <p:nvPr/>
              </p:nvSpPr>
              <p:spPr>
                <a:xfrm>
                  <a:off x="3716966" y="2671632"/>
                  <a:ext cx="40549" cy="16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7085" y="0"/>
                      </a:moveTo>
                      <a:lnTo>
                        <a:pt x="972" y="5474"/>
                      </a:lnTo>
                      <a:lnTo>
                        <a:pt x="0" y="16008"/>
                      </a:lnTo>
                      <a:lnTo>
                        <a:pt x="7225" y="19736"/>
                      </a:lnTo>
                      <a:lnTo>
                        <a:pt x="17448" y="21600"/>
                      </a:lnTo>
                      <a:lnTo>
                        <a:pt x="21600" y="17250"/>
                      </a:lnTo>
                      <a:lnTo>
                        <a:pt x="13069" y="10419"/>
                      </a:lnTo>
                      <a:lnTo>
                        <a:pt x="708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Google Shape;151;p6"/>
                <p:cNvSpPr/>
                <p:nvPr/>
              </p:nvSpPr>
              <p:spPr>
                <a:xfrm>
                  <a:off x="3872902" y="2823248"/>
                  <a:ext cx="24034" cy="16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4135"/>
                      </a:moveTo>
                      <a:lnTo>
                        <a:pt x="12337" y="0"/>
                      </a:lnTo>
                      <a:lnTo>
                        <a:pt x="21600" y="7234"/>
                      </a:lnTo>
                      <a:lnTo>
                        <a:pt x="19684" y="17746"/>
                      </a:lnTo>
                      <a:lnTo>
                        <a:pt x="3843" y="21600"/>
                      </a:lnTo>
                      <a:lnTo>
                        <a:pt x="0" y="413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" name="Google Shape;152;p6"/>
                <p:cNvSpPr/>
                <p:nvPr/>
              </p:nvSpPr>
              <p:spPr>
                <a:xfrm>
                  <a:off x="3931220" y="2677050"/>
                  <a:ext cx="28887" cy="14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5068" y="0"/>
                      </a:lnTo>
                      <a:lnTo>
                        <a:pt x="21600" y="20842"/>
                      </a:lnTo>
                      <a:lnTo>
                        <a:pt x="11129" y="21600"/>
                      </a:lnTo>
                      <a:lnTo>
                        <a:pt x="4232" y="123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" name="Google Shape;153;p6"/>
                <p:cNvSpPr/>
                <p:nvPr/>
              </p:nvSpPr>
              <p:spPr>
                <a:xfrm>
                  <a:off x="4967355" y="3734407"/>
                  <a:ext cx="24605" cy="9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566" y="0"/>
                      </a:moveTo>
                      <a:lnTo>
                        <a:pt x="0" y="3702"/>
                      </a:lnTo>
                      <a:lnTo>
                        <a:pt x="4134" y="6979"/>
                      </a:lnTo>
                      <a:lnTo>
                        <a:pt x="11935" y="11996"/>
                      </a:lnTo>
                      <a:lnTo>
                        <a:pt x="8728" y="15935"/>
                      </a:lnTo>
                      <a:lnTo>
                        <a:pt x="16067" y="21600"/>
                      </a:lnTo>
                      <a:lnTo>
                        <a:pt x="19274" y="18262"/>
                      </a:lnTo>
                      <a:lnTo>
                        <a:pt x="17350" y="15847"/>
                      </a:lnTo>
                      <a:lnTo>
                        <a:pt x="21600" y="12725"/>
                      </a:lnTo>
                      <a:lnTo>
                        <a:pt x="15399" y="9495"/>
                      </a:lnTo>
                      <a:lnTo>
                        <a:pt x="11337" y="3243"/>
                      </a:lnTo>
                      <a:lnTo>
                        <a:pt x="2566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" name="Google Shape;154;p6"/>
                <p:cNvSpPr/>
                <p:nvPr/>
              </p:nvSpPr>
              <p:spPr>
                <a:xfrm>
                  <a:off x="4166078" y="4571986"/>
                  <a:ext cx="19505" cy="22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7955" y="0"/>
                      </a:moveTo>
                      <a:lnTo>
                        <a:pt x="0" y="7659"/>
                      </a:lnTo>
                      <a:lnTo>
                        <a:pt x="4614" y="21600"/>
                      </a:lnTo>
                      <a:lnTo>
                        <a:pt x="19982" y="20169"/>
                      </a:lnTo>
                      <a:lnTo>
                        <a:pt x="21600" y="6129"/>
                      </a:lnTo>
                      <a:lnTo>
                        <a:pt x="795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" name="Google Shape;155;p6"/>
                <p:cNvSpPr/>
                <p:nvPr/>
              </p:nvSpPr>
              <p:spPr>
                <a:xfrm>
                  <a:off x="4195557" y="4684422"/>
                  <a:ext cx="189820" cy="297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8346" y="656"/>
                      </a:moveTo>
                      <a:lnTo>
                        <a:pt x="17957" y="1574"/>
                      </a:lnTo>
                      <a:lnTo>
                        <a:pt x="17583" y="2358"/>
                      </a:lnTo>
                      <a:lnTo>
                        <a:pt x="16509" y="2674"/>
                      </a:lnTo>
                      <a:lnTo>
                        <a:pt x="15882" y="3110"/>
                      </a:lnTo>
                      <a:lnTo>
                        <a:pt x="14980" y="4206"/>
                      </a:lnTo>
                      <a:cubicBezTo>
                        <a:pt x="14751" y="4683"/>
                        <a:pt x="14298" y="5103"/>
                        <a:pt x="13683" y="5410"/>
                      </a:cubicBezTo>
                      <a:cubicBezTo>
                        <a:pt x="13153" y="5675"/>
                        <a:pt x="12527" y="5843"/>
                        <a:pt x="11935" y="6048"/>
                      </a:cubicBezTo>
                      <a:cubicBezTo>
                        <a:pt x="11077" y="6344"/>
                        <a:pt x="10290" y="6720"/>
                        <a:pt x="9421" y="7004"/>
                      </a:cubicBezTo>
                      <a:cubicBezTo>
                        <a:pt x="8684" y="7244"/>
                        <a:pt x="7895" y="7417"/>
                        <a:pt x="7190" y="7694"/>
                      </a:cubicBezTo>
                      <a:cubicBezTo>
                        <a:pt x="6649" y="7907"/>
                        <a:pt x="6169" y="8176"/>
                        <a:pt x="5769" y="8491"/>
                      </a:cubicBezTo>
                      <a:cubicBezTo>
                        <a:pt x="5991" y="8843"/>
                        <a:pt x="5996" y="9235"/>
                        <a:pt x="5785" y="9589"/>
                      </a:cubicBezTo>
                      <a:cubicBezTo>
                        <a:pt x="5558" y="9971"/>
                        <a:pt x="5098" y="10277"/>
                        <a:pt x="4510" y="10439"/>
                      </a:cubicBezTo>
                      <a:lnTo>
                        <a:pt x="4024" y="11322"/>
                      </a:lnTo>
                      <a:lnTo>
                        <a:pt x="4213" y="12258"/>
                      </a:lnTo>
                      <a:lnTo>
                        <a:pt x="5210" y="13905"/>
                      </a:lnTo>
                      <a:cubicBezTo>
                        <a:pt x="4957" y="14169"/>
                        <a:pt x="4679" y="14423"/>
                        <a:pt x="4379" y="14666"/>
                      </a:cubicBezTo>
                      <a:cubicBezTo>
                        <a:pt x="3928" y="15031"/>
                        <a:pt x="3420" y="15373"/>
                        <a:pt x="2771" y="15585"/>
                      </a:cubicBezTo>
                      <a:cubicBezTo>
                        <a:pt x="2257" y="15753"/>
                        <a:pt x="1679" y="15828"/>
                        <a:pt x="1177" y="16010"/>
                      </a:cubicBezTo>
                      <a:cubicBezTo>
                        <a:pt x="654" y="16198"/>
                        <a:pt x="241" y="16490"/>
                        <a:pt x="0" y="16842"/>
                      </a:cubicBezTo>
                      <a:lnTo>
                        <a:pt x="193" y="17780"/>
                      </a:lnTo>
                      <a:lnTo>
                        <a:pt x="1083" y="18820"/>
                      </a:lnTo>
                      <a:lnTo>
                        <a:pt x="671" y="20573"/>
                      </a:lnTo>
                      <a:lnTo>
                        <a:pt x="1946" y="21387"/>
                      </a:lnTo>
                      <a:lnTo>
                        <a:pt x="3470" y="21600"/>
                      </a:lnTo>
                      <a:lnTo>
                        <a:pt x="4741" y="21423"/>
                      </a:lnTo>
                      <a:lnTo>
                        <a:pt x="5652" y="20734"/>
                      </a:lnTo>
                      <a:cubicBezTo>
                        <a:pt x="5932" y="20736"/>
                        <a:pt x="6210" y="20718"/>
                        <a:pt x="6484" y="20681"/>
                      </a:cubicBezTo>
                      <a:cubicBezTo>
                        <a:pt x="6925" y="20622"/>
                        <a:pt x="7347" y="20514"/>
                        <a:pt x="7731" y="20363"/>
                      </a:cubicBezTo>
                      <a:cubicBezTo>
                        <a:pt x="8200" y="20254"/>
                        <a:pt x="8619" y="20071"/>
                        <a:pt x="8950" y="19831"/>
                      </a:cubicBezTo>
                      <a:cubicBezTo>
                        <a:pt x="9783" y="19228"/>
                        <a:pt x="9969" y="18363"/>
                        <a:pt x="9421" y="17638"/>
                      </a:cubicBezTo>
                      <a:cubicBezTo>
                        <a:pt x="10257" y="17002"/>
                        <a:pt x="10990" y="16314"/>
                        <a:pt x="11610" y="15584"/>
                      </a:cubicBezTo>
                      <a:cubicBezTo>
                        <a:pt x="12304" y="14766"/>
                        <a:pt x="12851" y="13900"/>
                        <a:pt x="13518" y="13072"/>
                      </a:cubicBezTo>
                      <a:cubicBezTo>
                        <a:pt x="13882" y="12622"/>
                        <a:pt x="14280" y="12184"/>
                        <a:pt x="14679" y="11746"/>
                      </a:cubicBezTo>
                      <a:cubicBezTo>
                        <a:pt x="15331" y="11031"/>
                        <a:pt x="15984" y="10317"/>
                        <a:pt x="16591" y="9586"/>
                      </a:cubicBezTo>
                      <a:cubicBezTo>
                        <a:pt x="16949" y="9155"/>
                        <a:pt x="17291" y="8718"/>
                        <a:pt x="17616" y="8276"/>
                      </a:cubicBezTo>
                      <a:lnTo>
                        <a:pt x="18697" y="7481"/>
                      </a:lnTo>
                      <a:lnTo>
                        <a:pt x="19552" y="6532"/>
                      </a:lnTo>
                      <a:cubicBezTo>
                        <a:pt x="19540" y="6337"/>
                        <a:pt x="19648" y="6147"/>
                        <a:pt x="19854" y="6003"/>
                      </a:cubicBezTo>
                      <a:cubicBezTo>
                        <a:pt x="20199" y="5761"/>
                        <a:pt x="20745" y="5686"/>
                        <a:pt x="21215" y="5815"/>
                      </a:cubicBezTo>
                      <a:lnTo>
                        <a:pt x="21600" y="4808"/>
                      </a:lnTo>
                      <a:lnTo>
                        <a:pt x="21600" y="3092"/>
                      </a:lnTo>
                      <a:lnTo>
                        <a:pt x="20741" y="1552"/>
                      </a:lnTo>
                      <a:lnTo>
                        <a:pt x="20159" y="826"/>
                      </a:lnTo>
                      <a:lnTo>
                        <a:pt x="19743" y="102"/>
                      </a:lnTo>
                      <a:lnTo>
                        <a:pt x="18701" y="0"/>
                      </a:lnTo>
                      <a:lnTo>
                        <a:pt x="18346" y="65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" name="Google Shape;156;p6"/>
                <p:cNvSpPr/>
                <p:nvPr/>
              </p:nvSpPr>
              <p:spPr>
                <a:xfrm>
                  <a:off x="4488300" y="4802772"/>
                  <a:ext cx="19385" cy="24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6859" y="0"/>
                      </a:moveTo>
                      <a:lnTo>
                        <a:pt x="6955" y="3766"/>
                      </a:lnTo>
                      <a:lnTo>
                        <a:pt x="0" y="12807"/>
                      </a:lnTo>
                      <a:lnTo>
                        <a:pt x="1520" y="21600"/>
                      </a:lnTo>
                      <a:lnTo>
                        <a:pt x="11830" y="18440"/>
                      </a:lnTo>
                      <a:lnTo>
                        <a:pt x="21600" y="7067"/>
                      </a:lnTo>
                      <a:lnTo>
                        <a:pt x="1685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" name="Google Shape;157;p6"/>
                <p:cNvSpPr/>
                <p:nvPr/>
              </p:nvSpPr>
              <p:spPr>
                <a:xfrm>
                  <a:off x="4444854" y="4835011"/>
                  <a:ext cx="15900" cy="14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4812" y="0"/>
                      </a:moveTo>
                      <a:lnTo>
                        <a:pt x="4681" y="6372"/>
                      </a:lnTo>
                      <a:lnTo>
                        <a:pt x="0" y="21600"/>
                      </a:lnTo>
                      <a:lnTo>
                        <a:pt x="14684" y="16243"/>
                      </a:lnTo>
                      <a:lnTo>
                        <a:pt x="21600" y="8805"/>
                      </a:lnTo>
                      <a:lnTo>
                        <a:pt x="1481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" name="Google Shape;158;p6"/>
                <p:cNvSpPr/>
                <p:nvPr/>
              </p:nvSpPr>
              <p:spPr>
                <a:xfrm>
                  <a:off x="4269102" y="4722388"/>
                  <a:ext cx="13383" cy="17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8649" y="0"/>
                      </a:moveTo>
                      <a:lnTo>
                        <a:pt x="0" y="10705"/>
                      </a:lnTo>
                      <a:lnTo>
                        <a:pt x="6331" y="21600"/>
                      </a:lnTo>
                      <a:lnTo>
                        <a:pt x="21600" y="11002"/>
                      </a:lnTo>
                      <a:lnTo>
                        <a:pt x="864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" name="Google Shape;159;p6"/>
                <p:cNvSpPr/>
                <p:nvPr/>
              </p:nvSpPr>
              <p:spPr>
                <a:xfrm>
                  <a:off x="4253788" y="4712583"/>
                  <a:ext cx="17553" cy="17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7759" y="0"/>
                      </a:moveTo>
                      <a:lnTo>
                        <a:pt x="41" y="9426"/>
                      </a:lnTo>
                      <a:lnTo>
                        <a:pt x="0" y="21600"/>
                      </a:lnTo>
                      <a:lnTo>
                        <a:pt x="12649" y="16740"/>
                      </a:lnTo>
                      <a:lnTo>
                        <a:pt x="21600" y="5613"/>
                      </a:lnTo>
                      <a:lnTo>
                        <a:pt x="775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" name="Google Shape;160;p6"/>
                <p:cNvSpPr/>
                <p:nvPr/>
              </p:nvSpPr>
              <p:spPr>
                <a:xfrm>
                  <a:off x="3401254" y="3400439"/>
                  <a:ext cx="45472" cy="109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1706" y="1646"/>
                      </a:moveTo>
                      <a:lnTo>
                        <a:pt x="8506" y="3359"/>
                      </a:lnTo>
                      <a:lnTo>
                        <a:pt x="11870" y="6185"/>
                      </a:lnTo>
                      <a:lnTo>
                        <a:pt x="14695" y="10345"/>
                      </a:lnTo>
                      <a:lnTo>
                        <a:pt x="8309" y="8432"/>
                      </a:lnTo>
                      <a:lnTo>
                        <a:pt x="3822" y="10864"/>
                      </a:lnTo>
                      <a:lnTo>
                        <a:pt x="4782" y="14064"/>
                      </a:lnTo>
                      <a:lnTo>
                        <a:pt x="0" y="19744"/>
                      </a:lnTo>
                      <a:lnTo>
                        <a:pt x="7410" y="21600"/>
                      </a:lnTo>
                      <a:cubicBezTo>
                        <a:pt x="9359" y="21215"/>
                        <a:pt x="11169" y="20720"/>
                        <a:pt x="12788" y="20128"/>
                      </a:cubicBezTo>
                      <a:cubicBezTo>
                        <a:pt x="15690" y="19068"/>
                        <a:pt x="17915" y="17727"/>
                        <a:pt x="19267" y="16224"/>
                      </a:cubicBezTo>
                      <a:cubicBezTo>
                        <a:pt x="19676" y="15596"/>
                        <a:pt x="19985" y="14957"/>
                        <a:pt x="20193" y="14312"/>
                      </a:cubicBezTo>
                      <a:cubicBezTo>
                        <a:pt x="20617" y="12996"/>
                        <a:pt x="20617" y="11661"/>
                        <a:pt x="20193" y="10344"/>
                      </a:cubicBezTo>
                      <a:cubicBezTo>
                        <a:pt x="19639" y="9493"/>
                        <a:pt x="19334" y="8617"/>
                        <a:pt x="19286" y="7736"/>
                      </a:cubicBezTo>
                      <a:cubicBezTo>
                        <a:pt x="19228" y="6678"/>
                        <a:pt x="19540" y="5621"/>
                        <a:pt x="20212" y="4600"/>
                      </a:cubicBezTo>
                      <a:lnTo>
                        <a:pt x="21600" y="2360"/>
                      </a:lnTo>
                      <a:lnTo>
                        <a:pt x="17454" y="0"/>
                      </a:lnTo>
                      <a:lnTo>
                        <a:pt x="11706" y="164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" name="Google Shape;161;p6"/>
                <p:cNvSpPr/>
                <p:nvPr/>
              </p:nvSpPr>
              <p:spPr>
                <a:xfrm>
                  <a:off x="3288777" y="3448092"/>
                  <a:ext cx="53707" cy="3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290" extrusionOk="0">
                      <a:moveTo>
                        <a:pt x="9770" y="3686"/>
                      </a:moveTo>
                      <a:lnTo>
                        <a:pt x="3715" y="6276"/>
                      </a:lnTo>
                      <a:lnTo>
                        <a:pt x="0" y="16005"/>
                      </a:lnTo>
                      <a:cubicBezTo>
                        <a:pt x="1247" y="19524"/>
                        <a:pt x="3850" y="21600"/>
                        <a:pt x="6580" y="21252"/>
                      </a:cubicBezTo>
                      <a:cubicBezTo>
                        <a:pt x="8984" y="20946"/>
                        <a:pt x="11084" y="18784"/>
                        <a:pt x="12065" y="15605"/>
                      </a:cubicBezTo>
                      <a:lnTo>
                        <a:pt x="17159" y="10520"/>
                      </a:lnTo>
                      <a:lnTo>
                        <a:pt x="21600" y="4871"/>
                      </a:lnTo>
                      <a:lnTo>
                        <a:pt x="19249" y="0"/>
                      </a:lnTo>
                      <a:lnTo>
                        <a:pt x="15510" y="2699"/>
                      </a:lnTo>
                      <a:lnTo>
                        <a:pt x="9770" y="368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" name="Google Shape;162;p6"/>
                <p:cNvSpPr/>
                <p:nvPr/>
              </p:nvSpPr>
              <p:spPr>
                <a:xfrm>
                  <a:off x="3521152" y="3569312"/>
                  <a:ext cx="21545" cy="19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8216" y="0"/>
                      </a:moveTo>
                      <a:lnTo>
                        <a:pt x="0" y="11586"/>
                      </a:lnTo>
                      <a:lnTo>
                        <a:pt x="7029" y="21600"/>
                      </a:lnTo>
                      <a:lnTo>
                        <a:pt x="18710" y="21600"/>
                      </a:lnTo>
                      <a:lnTo>
                        <a:pt x="21600" y="9745"/>
                      </a:lnTo>
                      <a:lnTo>
                        <a:pt x="8216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" name="Google Shape;163;p6"/>
                <p:cNvSpPr/>
                <p:nvPr/>
              </p:nvSpPr>
              <p:spPr>
                <a:xfrm>
                  <a:off x="3264690" y="3489405"/>
                  <a:ext cx="8976" cy="15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5718" y="0"/>
                      </a:moveTo>
                      <a:lnTo>
                        <a:pt x="0" y="13353"/>
                      </a:lnTo>
                      <a:lnTo>
                        <a:pt x="21600" y="21600"/>
                      </a:lnTo>
                      <a:lnTo>
                        <a:pt x="15718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164;p6"/>
                <p:cNvSpPr/>
                <p:nvPr/>
              </p:nvSpPr>
              <p:spPr>
                <a:xfrm>
                  <a:off x="3901216" y="3558770"/>
                  <a:ext cx="60753" cy="414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096" extrusionOk="0">
                      <a:moveTo>
                        <a:pt x="16791" y="1649"/>
                      </a:moveTo>
                      <a:lnTo>
                        <a:pt x="11726" y="4110"/>
                      </a:lnTo>
                      <a:lnTo>
                        <a:pt x="3733" y="7282"/>
                      </a:lnTo>
                      <a:lnTo>
                        <a:pt x="0" y="13714"/>
                      </a:lnTo>
                      <a:lnTo>
                        <a:pt x="2485" y="19148"/>
                      </a:lnTo>
                      <a:cubicBezTo>
                        <a:pt x="4278" y="21053"/>
                        <a:pt x="6603" y="21600"/>
                        <a:pt x="8727" y="20616"/>
                      </a:cubicBezTo>
                      <a:cubicBezTo>
                        <a:pt x="10473" y="19807"/>
                        <a:pt x="11919" y="18026"/>
                        <a:pt x="12738" y="15673"/>
                      </a:cubicBezTo>
                      <a:cubicBezTo>
                        <a:pt x="13681" y="13711"/>
                        <a:pt x="14802" y="11938"/>
                        <a:pt x="16072" y="10401"/>
                      </a:cubicBezTo>
                      <a:cubicBezTo>
                        <a:pt x="17334" y="8875"/>
                        <a:pt x="18732" y="7595"/>
                        <a:pt x="20229" y="6596"/>
                      </a:cubicBezTo>
                      <a:lnTo>
                        <a:pt x="21600" y="0"/>
                      </a:lnTo>
                      <a:lnTo>
                        <a:pt x="16791" y="164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" name="Google Shape;165;p6"/>
                <p:cNvSpPr/>
                <p:nvPr/>
              </p:nvSpPr>
              <p:spPr>
                <a:xfrm>
                  <a:off x="2247900" y="3907697"/>
                  <a:ext cx="276291" cy="856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6" h="21600" extrusionOk="0">
                      <a:moveTo>
                        <a:pt x="87" y="0"/>
                      </a:moveTo>
                      <a:lnTo>
                        <a:pt x="3105" y="1351"/>
                      </a:lnTo>
                      <a:lnTo>
                        <a:pt x="4941" y="2158"/>
                      </a:lnTo>
                      <a:lnTo>
                        <a:pt x="4813" y="2625"/>
                      </a:lnTo>
                      <a:lnTo>
                        <a:pt x="5430" y="3306"/>
                      </a:lnTo>
                      <a:lnTo>
                        <a:pt x="5374" y="4036"/>
                      </a:lnTo>
                      <a:lnTo>
                        <a:pt x="5264" y="4778"/>
                      </a:lnTo>
                      <a:lnTo>
                        <a:pt x="5322" y="5440"/>
                      </a:lnTo>
                      <a:cubicBezTo>
                        <a:pt x="5337" y="5651"/>
                        <a:pt x="5470" y="5859"/>
                        <a:pt x="5714" y="6054"/>
                      </a:cubicBezTo>
                      <a:cubicBezTo>
                        <a:pt x="5921" y="6219"/>
                        <a:pt x="6204" y="6372"/>
                        <a:pt x="6553" y="6508"/>
                      </a:cubicBezTo>
                      <a:lnTo>
                        <a:pt x="7298" y="6936"/>
                      </a:lnTo>
                      <a:cubicBezTo>
                        <a:pt x="7568" y="7062"/>
                        <a:pt x="7842" y="7187"/>
                        <a:pt x="8121" y="7311"/>
                      </a:cubicBezTo>
                      <a:cubicBezTo>
                        <a:pt x="8309" y="7394"/>
                        <a:pt x="8500" y="7477"/>
                        <a:pt x="8693" y="7560"/>
                      </a:cubicBezTo>
                      <a:lnTo>
                        <a:pt x="9067" y="7873"/>
                      </a:lnTo>
                      <a:lnTo>
                        <a:pt x="9270" y="8148"/>
                      </a:lnTo>
                      <a:lnTo>
                        <a:pt x="9644" y="8473"/>
                      </a:lnTo>
                      <a:lnTo>
                        <a:pt x="10224" y="8718"/>
                      </a:lnTo>
                      <a:lnTo>
                        <a:pt x="10971" y="8927"/>
                      </a:lnTo>
                      <a:lnTo>
                        <a:pt x="11380" y="9116"/>
                      </a:lnTo>
                      <a:lnTo>
                        <a:pt x="12069" y="9367"/>
                      </a:lnTo>
                      <a:lnTo>
                        <a:pt x="13945" y="10058"/>
                      </a:lnTo>
                      <a:lnTo>
                        <a:pt x="14784" y="10450"/>
                      </a:lnTo>
                      <a:lnTo>
                        <a:pt x="15008" y="10910"/>
                      </a:lnTo>
                      <a:lnTo>
                        <a:pt x="15513" y="11253"/>
                      </a:lnTo>
                      <a:lnTo>
                        <a:pt x="16260" y="11824"/>
                      </a:lnTo>
                      <a:lnTo>
                        <a:pt x="17456" y="12180"/>
                      </a:lnTo>
                      <a:lnTo>
                        <a:pt x="18970" y="12628"/>
                      </a:lnTo>
                      <a:lnTo>
                        <a:pt x="19737" y="13032"/>
                      </a:lnTo>
                      <a:lnTo>
                        <a:pt x="20129" y="13566"/>
                      </a:lnTo>
                      <a:cubicBezTo>
                        <a:pt x="20317" y="13735"/>
                        <a:pt x="20393" y="13915"/>
                        <a:pt x="20353" y="14094"/>
                      </a:cubicBezTo>
                      <a:cubicBezTo>
                        <a:pt x="20310" y="14285"/>
                        <a:pt x="20136" y="14470"/>
                        <a:pt x="19905" y="14646"/>
                      </a:cubicBezTo>
                      <a:cubicBezTo>
                        <a:pt x="19688" y="14811"/>
                        <a:pt x="19422" y="14969"/>
                        <a:pt x="19232" y="15137"/>
                      </a:cubicBezTo>
                      <a:cubicBezTo>
                        <a:pt x="19023" y="15322"/>
                        <a:pt x="18910" y="15517"/>
                        <a:pt x="18896" y="15715"/>
                      </a:cubicBezTo>
                      <a:cubicBezTo>
                        <a:pt x="18962" y="15855"/>
                        <a:pt x="18981" y="15997"/>
                        <a:pt x="18952" y="16138"/>
                      </a:cubicBezTo>
                      <a:cubicBezTo>
                        <a:pt x="18917" y="16303"/>
                        <a:pt x="18816" y="16467"/>
                        <a:pt x="18653" y="16623"/>
                      </a:cubicBezTo>
                      <a:lnTo>
                        <a:pt x="18190" y="16819"/>
                      </a:lnTo>
                      <a:lnTo>
                        <a:pt x="18900" y="17310"/>
                      </a:lnTo>
                      <a:lnTo>
                        <a:pt x="19293" y="17665"/>
                      </a:lnTo>
                      <a:lnTo>
                        <a:pt x="19442" y="18088"/>
                      </a:lnTo>
                      <a:lnTo>
                        <a:pt x="19386" y="18425"/>
                      </a:lnTo>
                      <a:lnTo>
                        <a:pt x="20250" y="18935"/>
                      </a:lnTo>
                      <a:lnTo>
                        <a:pt x="20306" y="19338"/>
                      </a:lnTo>
                      <a:lnTo>
                        <a:pt x="20475" y="20172"/>
                      </a:lnTo>
                      <a:lnTo>
                        <a:pt x="21206" y="21600"/>
                      </a:lnTo>
                      <a:cubicBezTo>
                        <a:pt x="13816" y="18492"/>
                        <a:pt x="8189" y="14973"/>
                        <a:pt x="4593" y="11211"/>
                      </a:cubicBezTo>
                      <a:cubicBezTo>
                        <a:pt x="1131" y="7587"/>
                        <a:pt x="-394" y="3794"/>
                        <a:pt x="87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cxnSp>
          <p:nvCxnSpPr>
            <p:cNvPr id="166" name="Google Shape;166;p6"/>
            <p:cNvCxnSpPr/>
            <p:nvPr/>
          </p:nvCxnSpPr>
          <p:spPr>
            <a:xfrm flipH="1">
              <a:off x="8502984" y="5649824"/>
              <a:ext cx="200944" cy="307203"/>
            </a:xfrm>
            <a:prstGeom prst="straightConnector1">
              <a:avLst/>
            </a:prstGeom>
            <a:noFill/>
            <a:ln w="9525" cap="flat" cmpd="sng">
              <a:solidFill>
                <a:srgbClr val="00ADE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7" name="Google Shape;167;p6"/>
            <p:cNvCxnSpPr/>
            <p:nvPr/>
          </p:nvCxnSpPr>
          <p:spPr>
            <a:xfrm flipH="1">
              <a:off x="8572987" y="5650364"/>
              <a:ext cx="126270" cy="349260"/>
            </a:xfrm>
            <a:prstGeom prst="straightConnector1">
              <a:avLst/>
            </a:prstGeom>
            <a:noFill/>
            <a:ln w="9525" cap="flat" cmpd="sng">
              <a:solidFill>
                <a:srgbClr val="00ADE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8703234" y="5670306"/>
              <a:ext cx="222298" cy="329858"/>
            </a:xfrm>
            <a:prstGeom prst="straightConnector1">
              <a:avLst/>
            </a:prstGeom>
            <a:noFill/>
            <a:ln w="9525" cap="flat" cmpd="sng">
              <a:solidFill>
                <a:srgbClr val="00ADE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8696955" y="5663796"/>
              <a:ext cx="174248" cy="406056"/>
            </a:xfrm>
            <a:prstGeom prst="straightConnector1">
              <a:avLst/>
            </a:prstGeom>
            <a:noFill/>
            <a:ln w="9525" cap="flat" cmpd="sng">
              <a:solidFill>
                <a:srgbClr val="00ADE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0" name="Google Shape;170;p6"/>
            <p:cNvCxnSpPr/>
            <p:nvPr/>
          </p:nvCxnSpPr>
          <p:spPr>
            <a:xfrm flipH="1">
              <a:off x="8498207" y="5646707"/>
              <a:ext cx="210305" cy="407555"/>
            </a:xfrm>
            <a:prstGeom prst="straightConnector1">
              <a:avLst/>
            </a:prstGeom>
            <a:noFill/>
            <a:ln w="9525" cap="flat" cmpd="sng">
              <a:solidFill>
                <a:srgbClr val="00ADE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1" name="Google Shape;171;p6"/>
            <p:cNvCxnSpPr/>
            <p:nvPr/>
          </p:nvCxnSpPr>
          <p:spPr>
            <a:xfrm flipH="1">
              <a:off x="8644008" y="5682646"/>
              <a:ext cx="63297" cy="696230"/>
            </a:xfrm>
            <a:prstGeom prst="straightConnector1">
              <a:avLst/>
            </a:prstGeom>
            <a:noFill/>
            <a:ln w="9525" cap="flat" cmpd="sng">
              <a:solidFill>
                <a:srgbClr val="00ADE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2" name="Google Shape;172;p6"/>
            <p:cNvCxnSpPr/>
            <p:nvPr/>
          </p:nvCxnSpPr>
          <p:spPr>
            <a:xfrm flipH="1">
              <a:off x="8550692" y="5670305"/>
              <a:ext cx="161662" cy="515570"/>
            </a:xfrm>
            <a:prstGeom prst="straightConnector1">
              <a:avLst/>
            </a:prstGeom>
            <a:noFill/>
            <a:ln w="9525" cap="flat" cmpd="sng">
              <a:solidFill>
                <a:srgbClr val="00ADEF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73" name="Google Shape;173;p6"/>
            <p:cNvGrpSpPr/>
            <p:nvPr/>
          </p:nvGrpSpPr>
          <p:grpSpPr>
            <a:xfrm rot="-1005291">
              <a:off x="8639920" y="5368586"/>
              <a:ext cx="315677" cy="299081"/>
              <a:chOff x="3474640" y="1752949"/>
              <a:chExt cx="889571" cy="889539"/>
            </a:xfrm>
          </p:grpSpPr>
          <p:sp>
            <p:nvSpPr>
              <p:cNvPr id="174" name="Google Shape;174;p6"/>
              <p:cNvSpPr/>
              <p:nvPr/>
            </p:nvSpPr>
            <p:spPr>
              <a:xfrm>
                <a:off x="3486451" y="2379908"/>
                <a:ext cx="250674" cy="250642"/>
              </a:xfrm>
              <a:custGeom>
                <a:avLst/>
                <a:gdLst/>
                <a:ahLst/>
                <a:cxnLst/>
                <a:rect l="l" t="t" r="r" b="b"/>
                <a:pathLst>
                  <a:path w="250674" h="250642" extrusionOk="0">
                    <a:moveTo>
                      <a:pt x="2286" y="42553"/>
                    </a:moveTo>
                    <a:cubicBezTo>
                      <a:pt x="826" y="44014"/>
                      <a:pt x="0" y="45982"/>
                      <a:pt x="0" y="48014"/>
                    </a:cubicBezTo>
                    <a:cubicBezTo>
                      <a:pt x="0" y="50046"/>
                      <a:pt x="826" y="52015"/>
                      <a:pt x="2286" y="53475"/>
                    </a:cubicBezTo>
                    <a:lnTo>
                      <a:pt x="197168" y="248356"/>
                    </a:lnTo>
                    <a:cubicBezTo>
                      <a:pt x="198692" y="249881"/>
                      <a:pt x="200660" y="250643"/>
                      <a:pt x="202629" y="250643"/>
                    </a:cubicBezTo>
                    <a:cubicBezTo>
                      <a:pt x="204597" y="250643"/>
                      <a:pt x="206566" y="249881"/>
                      <a:pt x="208090" y="248356"/>
                    </a:cubicBezTo>
                    <a:cubicBezTo>
                      <a:pt x="264859" y="191587"/>
                      <a:pt x="264859" y="99259"/>
                      <a:pt x="208153" y="42553"/>
                    </a:cubicBezTo>
                    <a:cubicBezTo>
                      <a:pt x="151384" y="-14153"/>
                      <a:pt x="59055" y="-14216"/>
                      <a:pt x="2286" y="42553"/>
                    </a:cubicBezTo>
                    <a:close/>
                    <a:moveTo>
                      <a:pt x="202438" y="231783"/>
                    </a:moveTo>
                    <a:lnTo>
                      <a:pt x="18860" y="48205"/>
                    </a:lnTo>
                    <a:cubicBezTo>
                      <a:pt x="69914" y="2865"/>
                      <a:pt x="148273" y="4643"/>
                      <a:pt x="197168" y="53539"/>
                    </a:cubicBezTo>
                    <a:cubicBezTo>
                      <a:pt x="246063" y="102370"/>
                      <a:pt x="247777" y="180793"/>
                      <a:pt x="202438" y="23178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6"/>
              <p:cNvSpPr/>
              <p:nvPr/>
            </p:nvSpPr>
            <p:spPr>
              <a:xfrm>
                <a:off x="3474640" y="1752949"/>
                <a:ext cx="889571" cy="889539"/>
              </a:xfrm>
              <a:custGeom>
                <a:avLst/>
                <a:gdLst/>
                <a:ahLst/>
                <a:cxnLst/>
                <a:rect l="l" t="t" r="r" b="b"/>
                <a:pathLst>
                  <a:path w="889571" h="889539" extrusionOk="0">
                    <a:moveTo>
                      <a:pt x="887285" y="731679"/>
                    </a:moveTo>
                    <a:lnTo>
                      <a:pt x="842772" y="687165"/>
                    </a:lnTo>
                    <a:cubicBezTo>
                      <a:pt x="842772" y="687165"/>
                      <a:pt x="842772" y="687165"/>
                      <a:pt x="842772" y="687165"/>
                    </a:cubicBezTo>
                    <a:cubicBezTo>
                      <a:pt x="842772" y="687165"/>
                      <a:pt x="842772" y="687165"/>
                      <a:pt x="842772" y="687165"/>
                    </a:cubicBezTo>
                    <a:lnTo>
                      <a:pt x="794703" y="639096"/>
                    </a:lnTo>
                    <a:cubicBezTo>
                      <a:pt x="794703" y="639096"/>
                      <a:pt x="794703" y="639096"/>
                      <a:pt x="794703" y="639096"/>
                    </a:cubicBezTo>
                    <a:cubicBezTo>
                      <a:pt x="794703" y="639096"/>
                      <a:pt x="794703" y="639096"/>
                      <a:pt x="794703" y="639096"/>
                    </a:cubicBezTo>
                    <a:lnTo>
                      <a:pt x="746633" y="591026"/>
                    </a:lnTo>
                    <a:cubicBezTo>
                      <a:pt x="746633" y="591026"/>
                      <a:pt x="746633" y="591026"/>
                      <a:pt x="746633" y="591026"/>
                    </a:cubicBezTo>
                    <a:cubicBezTo>
                      <a:pt x="746633" y="591026"/>
                      <a:pt x="746633" y="591026"/>
                      <a:pt x="746633" y="591026"/>
                    </a:cubicBezTo>
                    <a:lnTo>
                      <a:pt x="605980" y="450374"/>
                    </a:lnTo>
                    <a:cubicBezTo>
                      <a:pt x="602933" y="447326"/>
                      <a:pt x="598043" y="447326"/>
                      <a:pt x="595059" y="450374"/>
                    </a:cubicBezTo>
                    <a:lnTo>
                      <a:pt x="548640" y="496792"/>
                    </a:lnTo>
                    <a:lnTo>
                      <a:pt x="528257" y="476409"/>
                    </a:lnTo>
                    <a:lnTo>
                      <a:pt x="632904" y="371761"/>
                    </a:lnTo>
                    <a:lnTo>
                      <a:pt x="640842" y="379698"/>
                    </a:lnTo>
                    <a:cubicBezTo>
                      <a:pt x="642366" y="381222"/>
                      <a:pt x="644335" y="381984"/>
                      <a:pt x="646303" y="381984"/>
                    </a:cubicBezTo>
                    <a:cubicBezTo>
                      <a:pt x="648272" y="381984"/>
                      <a:pt x="650240" y="381222"/>
                      <a:pt x="651764" y="379698"/>
                    </a:cubicBezTo>
                    <a:lnTo>
                      <a:pt x="744093" y="287369"/>
                    </a:lnTo>
                    <a:cubicBezTo>
                      <a:pt x="747141" y="284321"/>
                      <a:pt x="747141" y="279432"/>
                      <a:pt x="744093" y="276447"/>
                    </a:cubicBezTo>
                    <a:lnTo>
                      <a:pt x="613092" y="145447"/>
                    </a:lnTo>
                    <a:cubicBezTo>
                      <a:pt x="610045" y="142399"/>
                      <a:pt x="605155" y="142399"/>
                      <a:pt x="602171" y="145447"/>
                    </a:cubicBezTo>
                    <a:lnTo>
                      <a:pt x="509842" y="237776"/>
                    </a:lnTo>
                    <a:cubicBezTo>
                      <a:pt x="506794" y="240824"/>
                      <a:pt x="506794" y="245713"/>
                      <a:pt x="509842" y="248698"/>
                    </a:cubicBezTo>
                    <a:lnTo>
                      <a:pt x="517779" y="256635"/>
                    </a:lnTo>
                    <a:lnTo>
                      <a:pt x="413131" y="361283"/>
                    </a:lnTo>
                    <a:lnTo>
                      <a:pt x="392748" y="340900"/>
                    </a:lnTo>
                    <a:lnTo>
                      <a:pt x="439166" y="294481"/>
                    </a:lnTo>
                    <a:cubicBezTo>
                      <a:pt x="442214" y="291433"/>
                      <a:pt x="442214" y="286544"/>
                      <a:pt x="439166" y="283559"/>
                    </a:cubicBezTo>
                    <a:lnTo>
                      <a:pt x="394653" y="239046"/>
                    </a:lnTo>
                    <a:cubicBezTo>
                      <a:pt x="394653" y="239046"/>
                      <a:pt x="394653" y="239046"/>
                      <a:pt x="394653" y="239046"/>
                    </a:cubicBezTo>
                    <a:cubicBezTo>
                      <a:pt x="394653" y="239046"/>
                      <a:pt x="394653" y="239046"/>
                      <a:pt x="394653" y="239046"/>
                    </a:cubicBezTo>
                    <a:lnTo>
                      <a:pt x="157798" y="2191"/>
                    </a:lnTo>
                    <a:cubicBezTo>
                      <a:pt x="154877" y="-730"/>
                      <a:pt x="149733" y="-730"/>
                      <a:pt x="146876" y="2191"/>
                    </a:cubicBezTo>
                    <a:lnTo>
                      <a:pt x="2286" y="146780"/>
                    </a:lnTo>
                    <a:cubicBezTo>
                      <a:pt x="-762" y="149828"/>
                      <a:pt x="-762" y="154718"/>
                      <a:pt x="2286" y="157702"/>
                    </a:cubicBezTo>
                    <a:lnTo>
                      <a:pt x="46799" y="202216"/>
                    </a:lnTo>
                    <a:cubicBezTo>
                      <a:pt x="46799" y="202216"/>
                      <a:pt x="46799" y="202216"/>
                      <a:pt x="46799" y="202216"/>
                    </a:cubicBezTo>
                    <a:cubicBezTo>
                      <a:pt x="46799" y="202216"/>
                      <a:pt x="46799" y="202216"/>
                      <a:pt x="46799" y="202216"/>
                    </a:cubicBezTo>
                    <a:lnTo>
                      <a:pt x="94869" y="250285"/>
                    </a:lnTo>
                    <a:cubicBezTo>
                      <a:pt x="94869" y="250285"/>
                      <a:pt x="94869" y="250285"/>
                      <a:pt x="94869" y="250285"/>
                    </a:cubicBezTo>
                    <a:cubicBezTo>
                      <a:pt x="94869" y="250285"/>
                      <a:pt x="94869" y="250285"/>
                      <a:pt x="94869" y="250285"/>
                    </a:cubicBezTo>
                    <a:lnTo>
                      <a:pt x="239078" y="394494"/>
                    </a:lnTo>
                    <a:cubicBezTo>
                      <a:pt x="239078" y="394494"/>
                      <a:pt x="239078" y="394494"/>
                      <a:pt x="239078" y="394494"/>
                    </a:cubicBezTo>
                    <a:cubicBezTo>
                      <a:pt x="239078" y="394494"/>
                      <a:pt x="239078" y="394494"/>
                      <a:pt x="239078" y="394494"/>
                    </a:cubicBezTo>
                    <a:lnTo>
                      <a:pt x="283591" y="439007"/>
                    </a:lnTo>
                    <a:cubicBezTo>
                      <a:pt x="285115" y="440531"/>
                      <a:pt x="287084" y="441293"/>
                      <a:pt x="289052" y="441293"/>
                    </a:cubicBezTo>
                    <a:cubicBezTo>
                      <a:pt x="291021" y="441293"/>
                      <a:pt x="292989" y="440531"/>
                      <a:pt x="294513" y="439007"/>
                    </a:cubicBezTo>
                    <a:lnTo>
                      <a:pt x="340932" y="392589"/>
                    </a:lnTo>
                    <a:lnTo>
                      <a:pt x="361315" y="412972"/>
                    </a:lnTo>
                    <a:lnTo>
                      <a:pt x="210312" y="563975"/>
                    </a:lnTo>
                    <a:lnTo>
                      <a:pt x="202374" y="556038"/>
                    </a:lnTo>
                    <a:cubicBezTo>
                      <a:pt x="199454" y="553117"/>
                      <a:pt x="194310" y="553117"/>
                      <a:pt x="191453" y="556038"/>
                    </a:cubicBezTo>
                    <a:lnTo>
                      <a:pt x="162306" y="585184"/>
                    </a:lnTo>
                    <a:cubicBezTo>
                      <a:pt x="159258" y="588232"/>
                      <a:pt x="159258" y="593122"/>
                      <a:pt x="162306" y="596106"/>
                    </a:cubicBezTo>
                    <a:lnTo>
                      <a:pt x="293307" y="727170"/>
                    </a:lnTo>
                    <a:cubicBezTo>
                      <a:pt x="294767" y="728631"/>
                      <a:pt x="296735" y="729456"/>
                      <a:pt x="298767" y="729456"/>
                    </a:cubicBezTo>
                    <a:cubicBezTo>
                      <a:pt x="300799" y="729456"/>
                      <a:pt x="302768" y="728631"/>
                      <a:pt x="304229" y="727170"/>
                    </a:cubicBezTo>
                    <a:lnTo>
                      <a:pt x="333375" y="698024"/>
                    </a:lnTo>
                    <a:cubicBezTo>
                      <a:pt x="336423" y="694976"/>
                      <a:pt x="336423" y="690086"/>
                      <a:pt x="333375" y="687102"/>
                    </a:cubicBezTo>
                    <a:lnTo>
                      <a:pt x="325438" y="679164"/>
                    </a:lnTo>
                    <a:lnTo>
                      <a:pt x="476441" y="528161"/>
                    </a:lnTo>
                    <a:lnTo>
                      <a:pt x="496824" y="548545"/>
                    </a:lnTo>
                    <a:lnTo>
                      <a:pt x="450405" y="594963"/>
                    </a:lnTo>
                    <a:cubicBezTo>
                      <a:pt x="447358" y="598011"/>
                      <a:pt x="447358" y="602901"/>
                      <a:pt x="450405" y="605885"/>
                    </a:cubicBezTo>
                    <a:lnTo>
                      <a:pt x="731774" y="887254"/>
                    </a:lnTo>
                    <a:cubicBezTo>
                      <a:pt x="733235" y="888714"/>
                      <a:pt x="735203" y="889540"/>
                      <a:pt x="737235" y="889540"/>
                    </a:cubicBezTo>
                    <a:cubicBezTo>
                      <a:pt x="739267" y="889540"/>
                      <a:pt x="741235" y="888714"/>
                      <a:pt x="742696" y="887254"/>
                    </a:cubicBezTo>
                    <a:lnTo>
                      <a:pt x="887285" y="742664"/>
                    </a:lnTo>
                    <a:cubicBezTo>
                      <a:pt x="890334" y="739553"/>
                      <a:pt x="890334" y="734663"/>
                      <a:pt x="887285" y="731679"/>
                    </a:cubicBezTo>
                    <a:close/>
                    <a:moveTo>
                      <a:pt x="607568" y="161766"/>
                    </a:moveTo>
                    <a:lnTo>
                      <a:pt x="727647" y="281845"/>
                    </a:lnTo>
                    <a:lnTo>
                      <a:pt x="646303" y="363188"/>
                    </a:lnTo>
                    <a:lnTo>
                      <a:pt x="526225" y="243110"/>
                    </a:lnTo>
                    <a:lnTo>
                      <a:pt x="607568" y="161766"/>
                    </a:lnTo>
                    <a:close/>
                    <a:moveTo>
                      <a:pt x="298704" y="710787"/>
                    </a:moveTo>
                    <a:lnTo>
                      <a:pt x="178626" y="590709"/>
                    </a:lnTo>
                    <a:lnTo>
                      <a:pt x="196850" y="572484"/>
                    </a:lnTo>
                    <a:lnTo>
                      <a:pt x="316929" y="692563"/>
                    </a:lnTo>
                    <a:lnTo>
                      <a:pt x="298704" y="710787"/>
                    </a:lnTo>
                    <a:close/>
                    <a:moveTo>
                      <a:pt x="655574" y="789146"/>
                    </a:moveTo>
                    <a:lnTo>
                      <a:pt x="716915" y="727805"/>
                    </a:lnTo>
                    <a:lnTo>
                      <a:pt x="754063" y="764953"/>
                    </a:lnTo>
                    <a:lnTo>
                      <a:pt x="692722" y="826294"/>
                    </a:lnTo>
                    <a:lnTo>
                      <a:pt x="655574" y="789146"/>
                    </a:lnTo>
                    <a:close/>
                    <a:moveTo>
                      <a:pt x="607504" y="741077"/>
                    </a:moveTo>
                    <a:lnTo>
                      <a:pt x="668846" y="679736"/>
                    </a:lnTo>
                    <a:lnTo>
                      <a:pt x="705993" y="716883"/>
                    </a:lnTo>
                    <a:lnTo>
                      <a:pt x="644652" y="778224"/>
                    </a:lnTo>
                    <a:lnTo>
                      <a:pt x="607504" y="741077"/>
                    </a:lnTo>
                    <a:close/>
                    <a:moveTo>
                      <a:pt x="559435" y="692944"/>
                    </a:moveTo>
                    <a:lnTo>
                      <a:pt x="620776" y="631603"/>
                    </a:lnTo>
                    <a:lnTo>
                      <a:pt x="657923" y="668750"/>
                    </a:lnTo>
                    <a:lnTo>
                      <a:pt x="596583" y="730091"/>
                    </a:lnTo>
                    <a:lnTo>
                      <a:pt x="559435" y="692944"/>
                    </a:lnTo>
                    <a:close/>
                    <a:moveTo>
                      <a:pt x="511302" y="644874"/>
                    </a:moveTo>
                    <a:lnTo>
                      <a:pt x="572643" y="583533"/>
                    </a:lnTo>
                    <a:lnTo>
                      <a:pt x="609791" y="620681"/>
                    </a:lnTo>
                    <a:lnTo>
                      <a:pt x="548450" y="682022"/>
                    </a:lnTo>
                    <a:lnTo>
                      <a:pt x="511302" y="644874"/>
                    </a:lnTo>
                    <a:close/>
                    <a:moveTo>
                      <a:pt x="682117" y="548354"/>
                    </a:moveTo>
                    <a:lnTo>
                      <a:pt x="620776" y="609695"/>
                    </a:lnTo>
                    <a:lnTo>
                      <a:pt x="583629" y="572548"/>
                    </a:lnTo>
                    <a:lnTo>
                      <a:pt x="644970" y="511207"/>
                    </a:lnTo>
                    <a:lnTo>
                      <a:pt x="682117" y="548354"/>
                    </a:lnTo>
                    <a:close/>
                    <a:moveTo>
                      <a:pt x="730186" y="596424"/>
                    </a:moveTo>
                    <a:lnTo>
                      <a:pt x="668846" y="657765"/>
                    </a:lnTo>
                    <a:lnTo>
                      <a:pt x="631698" y="620617"/>
                    </a:lnTo>
                    <a:lnTo>
                      <a:pt x="693039" y="559276"/>
                    </a:lnTo>
                    <a:lnTo>
                      <a:pt x="730186" y="596424"/>
                    </a:lnTo>
                    <a:close/>
                    <a:moveTo>
                      <a:pt x="778320" y="644557"/>
                    </a:moveTo>
                    <a:lnTo>
                      <a:pt x="716979" y="705898"/>
                    </a:lnTo>
                    <a:lnTo>
                      <a:pt x="679831" y="668750"/>
                    </a:lnTo>
                    <a:lnTo>
                      <a:pt x="741172" y="607409"/>
                    </a:lnTo>
                    <a:lnTo>
                      <a:pt x="778320" y="644557"/>
                    </a:lnTo>
                    <a:close/>
                    <a:moveTo>
                      <a:pt x="727901" y="716820"/>
                    </a:moveTo>
                    <a:lnTo>
                      <a:pt x="789242" y="655479"/>
                    </a:lnTo>
                    <a:lnTo>
                      <a:pt x="826389" y="692626"/>
                    </a:lnTo>
                    <a:lnTo>
                      <a:pt x="765048" y="753967"/>
                    </a:lnTo>
                    <a:lnTo>
                      <a:pt x="727901" y="716820"/>
                    </a:lnTo>
                    <a:close/>
                    <a:moveTo>
                      <a:pt x="600456" y="466693"/>
                    </a:moveTo>
                    <a:lnTo>
                      <a:pt x="634048" y="500285"/>
                    </a:lnTo>
                    <a:lnTo>
                      <a:pt x="572707" y="561626"/>
                    </a:lnTo>
                    <a:lnTo>
                      <a:pt x="539179" y="528098"/>
                    </a:lnTo>
                    <a:lnTo>
                      <a:pt x="554165" y="513112"/>
                    </a:lnTo>
                    <a:cubicBezTo>
                      <a:pt x="554165" y="513112"/>
                      <a:pt x="554165" y="513112"/>
                      <a:pt x="554165" y="513112"/>
                    </a:cubicBezTo>
                    <a:lnTo>
                      <a:pt x="600456" y="466693"/>
                    </a:lnTo>
                    <a:close/>
                    <a:moveTo>
                      <a:pt x="376365" y="335375"/>
                    </a:moveTo>
                    <a:cubicBezTo>
                      <a:pt x="376301" y="335375"/>
                      <a:pt x="376301" y="335375"/>
                      <a:pt x="376365" y="335375"/>
                    </a:cubicBezTo>
                    <a:lnTo>
                      <a:pt x="361379" y="350361"/>
                    </a:lnTo>
                    <a:lnTo>
                      <a:pt x="327787" y="316770"/>
                    </a:lnTo>
                    <a:lnTo>
                      <a:pt x="389128" y="255429"/>
                    </a:lnTo>
                    <a:lnTo>
                      <a:pt x="422720" y="289020"/>
                    </a:lnTo>
                    <a:lnTo>
                      <a:pt x="376365" y="335375"/>
                    </a:lnTo>
                    <a:close/>
                    <a:moveTo>
                      <a:pt x="207391" y="340963"/>
                    </a:moveTo>
                    <a:lnTo>
                      <a:pt x="268732" y="279622"/>
                    </a:lnTo>
                    <a:lnTo>
                      <a:pt x="305879" y="316770"/>
                    </a:lnTo>
                    <a:lnTo>
                      <a:pt x="244539" y="378111"/>
                    </a:lnTo>
                    <a:lnTo>
                      <a:pt x="207391" y="340963"/>
                    </a:lnTo>
                    <a:close/>
                    <a:moveTo>
                      <a:pt x="159322" y="292894"/>
                    </a:moveTo>
                    <a:lnTo>
                      <a:pt x="220663" y="231553"/>
                    </a:lnTo>
                    <a:lnTo>
                      <a:pt x="257810" y="268700"/>
                    </a:lnTo>
                    <a:lnTo>
                      <a:pt x="196469" y="330041"/>
                    </a:lnTo>
                    <a:lnTo>
                      <a:pt x="159322" y="292894"/>
                    </a:lnTo>
                    <a:close/>
                    <a:moveTo>
                      <a:pt x="111252" y="244761"/>
                    </a:moveTo>
                    <a:lnTo>
                      <a:pt x="172593" y="183420"/>
                    </a:lnTo>
                    <a:lnTo>
                      <a:pt x="209741" y="220567"/>
                    </a:lnTo>
                    <a:lnTo>
                      <a:pt x="148399" y="281908"/>
                    </a:lnTo>
                    <a:lnTo>
                      <a:pt x="111252" y="244761"/>
                    </a:lnTo>
                    <a:close/>
                    <a:moveTo>
                      <a:pt x="63119" y="196691"/>
                    </a:moveTo>
                    <a:lnTo>
                      <a:pt x="124460" y="135350"/>
                    </a:lnTo>
                    <a:lnTo>
                      <a:pt x="161608" y="172498"/>
                    </a:lnTo>
                    <a:lnTo>
                      <a:pt x="100267" y="233839"/>
                    </a:lnTo>
                    <a:lnTo>
                      <a:pt x="63119" y="196691"/>
                    </a:lnTo>
                    <a:close/>
                    <a:moveTo>
                      <a:pt x="233934" y="100171"/>
                    </a:moveTo>
                    <a:lnTo>
                      <a:pt x="172593" y="161512"/>
                    </a:lnTo>
                    <a:lnTo>
                      <a:pt x="135446" y="124365"/>
                    </a:lnTo>
                    <a:lnTo>
                      <a:pt x="196786" y="63024"/>
                    </a:lnTo>
                    <a:lnTo>
                      <a:pt x="233934" y="100171"/>
                    </a:lnTo>
                    <a:close/>
                    <a:moveTo>
                      <a:pt x="282067" y="148304"/>
                    </a:moveTo>
                    <a:lnTo>
                      <a:pt x="220726" y="209645"/>
                    </a:lnTo>
                    <a:lnTo>
                      <a:pt x="183579" y="172498"/>
                    </a:lnTo>
                    <a:lnTo>
                      <a:pt x="244920" y="111157"/>
                    </a:lnTo>
                    <a:lnTo>
                      <a:pt x="282067" y="148304"/>
                    </a:lnTo>
                    <a:close/>
                    <a:moveTo>
                      <a:pt x="330136" y="196374"/>
                    </a:moveTo>
                    <a:lnTo>
                      <a:pt x="268796" y="257715"/>
                    </a:lnTo>
                    <a:lnTo>
                      <a:pt x="231648" y="220567"/>
                    </a:lnTo>
                    <a:lnTo>
                      <a:pt x="292989" y="159226"/>
                    </a:lnTo>
                    <a:lnTo>
                      <a:pt x="330136" y="196374"/>
                    </a:lnTo>
                    <a:close/>
                    <a:moveTo>
                      <a:pt x="279717" y="268637"/>
                    </a:moveTo>
                    <a:lnTo>
                      <a:pt x="341059" y="207296"/>
                    </a:lnTo>
                    <a:lnTo>
                      <a:pt x="378206" y="244443"/>
                    </a:lnTo>
                    <a:lnTo>
                      <a:pt x="316865" y="305784"/>
                    </a:lnTo>
                    <a:lnTo>
                      <a:pt x="279717" y="268637"/>
                    </a:lnTo>
                    <a:close/>
                    <a:moveTo>
                      <a:pt x="152273" y="18510"/>
                    </a:moveTo>
                    <a:lnTo>
                      <a:pt x="185865" y="52102"/>
                    </a:lnTo>
                    <a:lnTo>
                      <a:pt x="124523" y="113443"/>
                    </a:lnTo>
                    <a:lnTo>
                      <a:pt x="90932" y="79851"/>
                    </a:lnTo>
                    <a:lnTo>
                      <a:pt x="152273" y="18510"/>
                    </a:lnTo>
                    <a:close/>
                    <a:moveTo>
                      <a:pt x="80010" y="90837"/>
                    </a:moveTo>
                    <a:lnTo>
                      <a:pt x="113602" y="124428"/>
                    </a:lnTo>
                    <a:lnTo>
                      <a:pt x="52260" y="185769"/>
                    </a:lnTo>
                    <a:lnTo>
                      <a:pt x="18669" y="152178"/>
                    </a:lnTo>
                    <a:lnTo>
                      <a:pt x="80010" y="90837"/>
                    </a:lnTo>
                    <a:close/>
                    <a:moveTo>
                      <a:pt x="289052" y="422624"/>
                    </a:moveTo>
                    <a:lnTo>
                      <a:pt x="255460" y="389033"/>
                    </a:lnTo>
                    <a:lnTo>
                      <a:pt x="316802" y="327692"/>
                    </a:lnTo>
                    <a:lnTo>
                      <a:pt x="350393" y="361283"/>
                    </a:lnTo>
                    <a:lnTo>
                      <a:pt x="335407" y="376269"/>
                    </a:lnTo>
                    <a:cubicBezTo>
                      <a:pt x="335407" y="376269"/>
                      <a:pt x="335407" y="376269"/>
                      <a:pt x="335407" y="376269"/>
                    </a:cubicBezTo>
                    <a:lnTo>
                      <a:pt x="289052" y="422624"/>
                    </a:lnTo>
                    <a:close/>
                    <a:moveTo>
                      <a:pt x="351854" y="381667"/>
                    </a:moveTo>
                    <a:lnTo>
                      <a:pt x="381762" y="351758"/>
                    </a:lnTo>
                    <a:lnTo>
                      <a:pt x="402146" y="372142"/>
                    </a:lnTo>
                    <a:lnTo>
                      <a:pt x="372237" y="402050"/>
                    </a:lnTo>
                    <a:lnTo>
                      <a:pt x="351854" y="381667"/>
                    </a:lnTo>
                    <a:close/>
                    <a:moveTo>
                      <a:pt x="528701" y="267494"/>
                    </a:moveTo>
                    <a:lnTo>
                      <a:pt x="621919" y="360712"/>
                    </a:lnTo>
                    <a:lnTo>
                      <a:pt x="511810" y="470821"/>
                    </a:lnTo>
                    <a:cubicBezTo>
                      <a:pt x="511810" y="470821"/>
                      <a:pt x="511810" y="470821"/>
                      <a:pt x="511810" y="470821"/>
                    </a:cubicBezTo>
                    <a:lnTo>
                      <a:pt x="470979" y="511651"/>
                    </a:lnTo>
                    <a:lnTo>
                      <a:pt x="314516" y="668115"/>
                    </a:lnTo>
                    <a:lnTo>
                      <a:pt x="221298" y="574897"/>
                    </a:lnTo>
                    <a:lnTo>
                      <a:pt x="528701" y="267494"/>
                    </a:lnTo>
                    <a:close/>
                    <a:moveTo>
                      <a:pt x="487363" y="517176"/>
                    </a:moveTo>
                    <a:lnTo>
                      <a:pt x="517271" y="487267"/>
                    </a:lnTo>
                    <a:lnTo>
                      <a:pt x="537654" y="507651"/>
                    </a:lnTo>
                    <a:lnTo>
                      <a:pt x="507746" y="537559"/>
                    </a:lnTo>
                    <a:lnTo>
                      <a:pt x="487363" y="517176"/>
                    </a:lnTo>
                    <a:close/>
                    <a:moveTo>
                      <a:pt x="513207" y="554006"/>
                    </a:moveTo>
                    <a:cubicBezTo>
                      <a:pt x="513207" y="553942"/>
                      <a:pt x="513207" y="553942"/>
                      <a:pt x="513207" y="554006"/>
                    </a:cubicBezTo>
                    <a:lnTo>
                      <a:pt x="528193" y="539020"/>
                    </a:lnTo>
                    <a:lnTo>
                      <a:pt x="561721" y="572548"/>
                    </a:lnTo>
                    <a:lnTo>
                      <a:pt x="500380" y="633889"/>
                    </a:lnTo>
                    <a:lnTo>
                      <a:pt x="466789" y="600297"/>
                    </a:lnTo>
                    <a:lnTo>
                      <a:pt x="513207" y="554006"/>
                    </a:lnTo>
                    <a:close/>
                    <a:moveTo>
                      <a:pt x="737235" y="870807"/>
                    </a:moveTo>
                    <a:lnTo>
                      <a:pt x="703644" y="837216"/>
                    </a:lnTo>
                    <a:lnTo>
                      <a:pt x="764985" y="775875"/>
                    </a:lnTo>
                    <a:lnTo>
                      <a:pt x="798576" y="809466"/>
                    </a:lnTo>
                    <a:lnTo>
                      <a:pt x="737235" y="870807"/>
                    </a:lnTo>
                    <a:close/>
                    <a:moveTo>
                      <a:pt x="809561" y="798481"/>
                    </a:moveTo>
                    <a:lnTo>
                      <a:pt x="775970" y="764889"/>
                    </a:lnTo>
                    <a:lnTo>
                      <a:pt x="837311" y="703548"/>
                    </a:lnTo>
                    <a:lnTo>
                      <a:pt x="870903" y="737140"/>
                    </a:lnTo>
                    <a:lnTo>
                      <a:pt x="809561" y="79848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6"/>
              <p:cNvSpPr/>
              <p:nvPr/>
            </p:nvSpPr>
            <p:spPr>
              <a:xfrm>
                <a:off x="3521376" y="2525109"/>
                <a:ext cx="68706" cy="68611"/>
              </a:xfrm>
              <a:custGeom>
                <a:avLst/>
                <a:gdLst/>
                <a:ahLst/>
                <a:cxnLst/>
                <a:rect l="l" t="t" r="r" b="b"/>
                <a:pathLst>
                  <a:path w="68706" h="68611" extrusionOk="0">
                    <a:moveTo>
                      <a:pt x="39815" y="2191"/>
                    </a:moveTo>
                    <a:cubicBezTo>
                      <a:pt x="36893" y="-730"/>
                      <a:pt x="31750" y="-730"/>
                      <a:pt x="28893" y="2191"/>
                    </a:cubicBezTo>
                    <a:lnTo>
                      <a:pt x="2286" y="28797"/>
                    </a:lnTo>
                    <a:cubicBezTo>
                      <a:pt x="-762" y="31845"/>
                      <a:pt x="-762" y="36735"/>
                      <a:pt x="2286" y="39719"/>
                    </a:cubicBezTo>
                    <a:lnTo>
                      <a:pt x="28893" y="66326"/>
                    </a:lnTo>
                    <a:cubicBezTo>
                      <a:pt x="30353" y="67786"/>
                      <a:pt x="32322" y="68612"/>
                      <a:pt x="34354" y="68612"/>
                    </a:cubicBezTo>
                    <a:cubicBezTo>
                      <a:pt x="36386" y="68612"/>
                      <a:pt x="38354" y="67786"/>
                      <a:pt x="39815" y="66326"/>
                    </a:cubicBezTo>
                    <a:lnTo>
                      <a:pt x="66421" y="39719"/>
                    </a:lnTo>
                    <a:cubicBezTo>
                      <a:pt x="69469" y="36671"/>
                      <a:pt x="69469" y="31782"/>
                      <a:pt x="66421" y="28797"/>
                    </a:cubicBezTo>
                    <a:lnTo>
                      <a:pt x="39815" y="2191"/>
                    </a:lnTo>
                    <a:close/>
                    <a:moveTo>
                      <a:pt x="34354" y="49943"/>
                    </a:moveTo>
                    <a:lnTo>
                      <a:pt x="18669" y="34258"/>
                    </a:lnTo>
                    <a:lnTo>
                      <a:pt x="34354" y="18574"/>
                    </a:lnTo>
                    <a:lnTo>
                      <a:pt x="50038" y="34258"/>
                    </a:lnTo>
                    <a:lnTo>
                      <a:pt x="34354" y="49943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77" name="Google Shape;177;p6"/>
            <p:cNvCxnSpPr>
              <a:stCxn id="176" idx="11"/>
            </p:cNvCxnSpPr>
            <p:nvPr/>
          </p:nvCxnSpPr>
          <p:spPr>
            <a:xfrm flipH="1">
              <a:off x="8378998" y="5673368"/>
              <a:ext cx="324900" cy="242400"/>
            </a:xfrm>
            <a:prstGeom prst="straightConnector1">
              <a:avLst/>
            </a:prstGeom>
            <a:noFill/>
            <a:ln w="9525" cap="flat" cmpd="sng">
              <a:solidFill>
                <a:srgbClr val="00ADE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8" name="Google Shape;178;p6"/>
            <p:cNvSpPr/>
            <p:nvPr/>
          </p:nvSpPr>
          <p:spPr>
            <a:xfrm>
              <a:off x="6571907" y="4424992"/>
              <a:ext cx="90235" cy="4571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" name="Google Shape;179;p6"/>
          <p:cNvSpPr txBox="1"/>
          <p:nvPr/>
        </p:nvSpPr>
        <p:spPr>
          <a:xfrm>
            <a:off x="6286497" y="2514482"/>
            <a:ext cx="212853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MOBILE &amp; WEB APPLICATIONS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Multi-modal data analyses, actionable insights and visualisations</a:t>
            </a:r>
            <a:endParaRPr/>
          </a:p>
        </p:txBody>
      </p:sp>
      <p:grpSp>
        <p:nvGrpSpPr>
          <p:cNvPr id="180" name="Google Shape;180;p6"/>
          <p:cNvGrpSpPr/>
          <p:nvPr/>
        </p:nvGrpSpPr>
        <p:grpSpPr>
          <a:xfrm rot="621108">
            <a:off x="1531324" y="3817149"/>
            <a:ext cx="434228" cy="411400"/>
            <a:chOff x="3474640" y="1752949"/>
            <a:chExt cx="889571" cy="889539"/>
          </a:xfrm>
        </p:grpSpPr>
        <p:sp>
          <p:nvSpPr>
            <p:cNvPr id="181" name="Google Shape;181;p6"/>
            <p:cNvSpPr/>
            <p:nvPr/>
          </p:nvSpPr>
          <p:spPr>
            <a:xfrm>
              <a:off x="3486451" y="2379908"/>
              <a:ext cx="250674" cy="250642"/>
            </a:xfrm>
            <a:custGeom>
              <a:avLst/>
              <a:gdLst/>
              <a:ahLst/>
              <a:cxnLst/>
              <a:rect l="l" t="t" r="r" b="b"/>
              <a:pathLst>
                <a:path w="250674" h="250642" extrusionOk="0">
                  <a:moveTo>
                    <a:pt x="2286" y="42553"/>
                  </a:moveTo>
                  <a:cubicBezTo>
                    <a:pt x="826" y="44014"/>
                    <a:pt x="0" y="45982"/>
                    <a:pt x="0" y="48014"/>
                  </a:cubicBezTo>
                  <a:cubicBezTo>
                    <a:pt x="0" y="50046"/>
                    <a:pt x="826" y="52015"/>
                    <a:pt x="2286" y="53475"/>
                  </a:cubicBezTo>
                  <a:lnTo>
                    <a:pt x="197168" y="248356"/>
                  </a:lnTo>
                  <a:cubicBezTo>
                    <a:pt x="198692" y="249881"/>
                    <a:pt x="200660" y="250643"/>
                    <a:pt x="202629" y="250643"/>
                  </a:cubicBezTo>
                  <a:cubicBezTo>
                    <a:pt x="204597" y="250643"/>
                    <a:pt x="206566" y="249881"/>
                    <a:pt x="208090" y="248356"/>
                  </a:cubicBezTo>
                  <a:cubicBezTo>
                    <a:pt x="264859" y="191587"/>
                    <a:pt x="264859" y="99259"/>
                    <a:pt x="208153" y="42553"/>
                  </a:cubicBezTo>
                  <a:cubicBezTo>
                    <a:pt x="151384" y="-14153"/>
                    <a:pt x="59055" y="-14216"/>
                    <a:pt x="2286" y="42553"/>
                  </a:cubicBezTo>
                  <a:close/>
                  <a:moveTo>
                    <a:pt x="202438" y="231783"/>
                  </a:moveTo>
                  <a:lnTo>
                    <a:pt x="18860" y="48205"/>
                  </a:lnTo>
                  <a:cubicBezTo>
                    <a:pt x="69914" y="2865"/>
                    <a:pt x="148273" y="4643"/>
                    <a:pt x="197168" y="53539"/>
                  </a:cubicBezTo>
                  <a:cubicBezTo>
                    <a:pt x="246063" y="102370"/>
                    <a:pt x="247777" y="180793"/>
                    <a:pt x="202438" y="23178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3474640" y="1752949"/>
              <a:ext cx="889571" cy="889539"/>
            </a:xfrm>
            <a:custGeom>
              <a:avLst/>
              <a:gdLst/>
              <a:ahLst/>
              <a:cxnLst/>
              <a:rect l="l" t="t" r="r" b="b"/>
              <a:pathLst>
                <a:path w="889571" h="889539" extrusionOk="0">
                  <a:moveTo>
                    <a:pt x="887285" y="731679"/>
                  </a:moveTo>
                  <a:lnTo>
                    <a:pt x="842772" y="687165"/>
                  </a:lnTo>
                  <a:cubicBezTo>
                    <a:pt x="842772" y="687165"/>
                    <a:pt x="842772" y="687165"/>
                    <a:pt x="842772" y="687165"/>
                  </a:cubicBezTo>
                  <a:cubicBezTo>
                    <a:pt x="842772" y="687165"/>
                    <a:pt x="842772" y="687165"/>
                    <a:pt x="842772" y="687165"/>
                  </a:cubicBezTo>
                  <a:lnTo>
                    <a:pt x="794703" y="639096"/>
                  </a:lnTo>
                  <a:cubicBezTo>
                    <a:pt x="794703" y="639096"/>
                    <a:pt x="794703" y="639096"/>
                    <a:pt x="794703" y="639096"/>
                  </a:cubicBezTo>
                  <a:cubicBezTo>
                    <a:pt x="794703" y="639096"/>
                    <a:pt x="794703" y="639096"/>
                    <a:pt x="794703" y="639096"/>
                  </a:cubicBezTo>
                  <a:lnTo>
                    <a:pt x="746633" y="591026"/>
                  </a:lnTo>
                  <a:cubicBezTo>
                    <a:pt x="746633" y="591026"/>
                    <a:pt x="746633" y="591026"/>
                    <a:pt x="746633" y="591026"/>
                  </a:cubicBezTo>
                  <a:cubicBezTo>
                    <a:pt x="746633" y="591026"/>
                    <a:pt x="746633" y="591026"/>
                    <a:pt x="746633" y="591026"/>
                  </a:cubicBezTo>
                  <a:lnTo>
                    <a:pt x="605980" y="450374"/>
                  </a:lnTo>
                  <a:cubicBezTo>
                    <a:pt x="602933" y="447326"/>
                    <a:pt x="598043" y="447326"/>
                    <a:pt x="595059" y="450374"/>
                  </a:cubicBezTo>
                  <a:lnTo>
                    <a:pt x="548640" y="496792"/>
                  </a:lnTo>
                  <a:lnTo>
                    <a:pt x="528257" y="476409"/>
                  </a:lnTo>
                  <a:lnTo>
                    <a:pt x="632904" y="371761"/>
                  </a:lnTo>
                  <a:lnTo>
                    <a:pt x="640842" y="379698"/>
                  </a:lnTo>
                  <a:cubicBezTo>
                    <a:pt x="642366" y="381222"/>
                    <a:pt x="644335" y="381984"/>
                    <a:pt x="646303" y="381984"/>
                  </a:cubicBezTo>
                  <a:cubicBezTo>
                    <a:pt x="648272" y="381984"/>
                    <a:pt x="650240" y="381222"/>
                    <a:pt x="651764" y="379698"/>
                  </a:cubicBezTo>
                  <a:lnTo>
                    <a:pt x="744093" y="287369"/>
                  </a:lnTo>
                  <a:cubicBezTo>
                    <a:pt x="747141" y="284321"/>
                    <a:pt x="747141" y="279432"/>
                    <a:pt x="744093" y="276447"/>
                  </a:cubicBezTo>
                  <a:lnTo>
                    <a:pt x="613092" y="145447"/>
                  </a:lnTo>
                  <a:cubicBezTo>
                    <a:pt x="610045" y="142399"/>
                    <a:pt x="605155" y="142399"/>
                    <a:pt x="602171" y="145447"/>
                  </a:cubicBezTo>
                  <a:lnTo>
                    <a:pt x="509842" y="237776"/>
                  </a:lnTo>
                  <a:cubicBezTo>
                    <a:pt x="506794" y="240824"/>
                    <a:pt x="506794" y="245713"/>
                    <a:pt x="509842" y="248698"/>
                  </a:cubicBezTo>
                  <a:lnTo>
                    <a:pt x="517779" y="256635"/>
                  </a:lnTo>
                  <a:lnTo>
                    <a:pt x="413131" y="361283"/>
                  </a:lnTo>
                  <a:lnTo>
                    <a:pt x="392748" y="340900"/>
                  </a:lnTo>
                  <a:lnTo>
                    <a:pt x="439166" y="294481"/>
                  </a:lnTo>
                  <a:cubicBezTo>
                    <a:pt x="442214" y="291433"/>
                    <a:pt x="442214" y="286544"/>
                    <a:pt x="439166" y="283559"/>
                  </a:cubicBezTo>
                  <a:lnTo>
                    <a:pt x="394653" y="239046"/>
                  </a:lnTo>
                  <a:cubicBezTo>
                    <a:pt x="394653" y="239046"/>
                    <a:pt x="394653" y="239046"/>
                    <a:pt x="394653" y="239046"/>
                  </a:cubicBezTo>
                  <a:cubicBezTo>
                    <a:pt x="394653" y="239046"/>
                    <a:pt x="394653" y="239046"/>
                    <a:pt x="394653" y="239046"/>
                  </a:cubicBezTo>
                  <a:lnTo>
                    <a:pt x="157798" y="2191"/>
                  </a:lnTo>
                  <a:cubicBezTo>
                    <a:pt x="154877" y="-730"/>
                    <a:pt x="149733" y="-730"/>
                    <a:pt x="146876" y="2191"/>
                  </a:cubicBezTo>
                  <a:lnTo>
                    <a:pt x="2286" y="146780"/>
                  </a:lnTo>
                  <a:cubicBezTo>
                    <a:pt x="-762" y="149828"/>
                    <a:pt x="-762" y="154718"/>
                    <a:pt x="2286" y="157702"/>
                  </a:cubicBezTo>
                  <a:lnTo>
                    <a:pt x="46799" y="202216"/>
                  </a:lnTo>
                  <a:cubicBezTo>
                    <a:pt x="46799" y="202216"/>
                    <a:pt x="46799" y="202216"/>
                    <a:pt x="46799" y="202216"/>
                  </a:cubicBezTo>
                  <a:cubicBezTo>
                    <a:pt x="46799" y="202216"/>
                    <a:pt x="46799" y="202216"/>
                    <a:pt x="46799" y="202216"/>
                  </a:cubicBezTo>
                  <a:lnTo>
                    <a:pt x="94869" y="250285"/>
                  </a:lnTo>
                  <a:cubicBezTo>
                    <a:pt x="94869" y="250285"/>
                    <a:pt x="94869" y="250285"/>
                    <a:pt x="94869" y="250285"/>
                  </a:cubicBezTo>
                  <a:cubicBezTo>
                    <a:pt x="94869" y="250285"/>
                    <a:pt x="94869" y="250285"/>
                    <a:pt x="94869" y="250285"/>
                  </a:cubicBezTo>
                  <a:lnTo>
                    <a:pt x="239078" y="394494"/>
                  </a:lnTo>
                  <a:cubicBezTo>
                    <a:pt x="239078" y="394494"/>
                    <a:pt x="239078" y="394494"/>
                    <a:pt x="239078" y="394494"/>
                  </a:cubicBezTo>
                  <a:cubicBezTo>
                    <a:pt x="239078" y="394494"/>
                    <a:pt x="239078" y="394494"/>
                    <a:pt x="239078" y="394494"/>
                  </a:cubicBezTo>
                  <a:lnTo>
                    <a:pt x="283591" y="439007"/>
                  </a:lnTo>
                  <a:cubicBezTo>
                    <a:pt x="285115" y="440531"/>
                    <a:pt x="287084" y="441293"/>
                    <a:pt x="289052" y="441293"/>
                  </a:cubicBezTo>
                  <a:cubicBezTo>
                    <a:pt x="291021" y="441293"/>
                    <a:pt x="292989" y="440531"/>
                    <a:pt x="294513" y="439007"/>
                  </a:cubicBezTo>
                  <a:lnTo>
                    <a:pt x="340932" y="392589"/>
                  </a:lnTo>
                  <a:lnTo>
                    <a:pt x="361315" y="412972"/>
                  </a:lnTo>
                  <a:lnTo>
                    <a:pt x="210312" y="563975"/>
                  </a:lnTo>
                  <a:lnTo>
                    <a:pt x="202374" y="556038"/>
                  </a:lnTo>
                  <a:cubicBezTo>
                    <a:pt x="199454" y="553117"/>
                    <a:pt x="194310" y="553117"/>
                    <a:pt x="191453" y="556038"/>
                  </a:cubicBezTo>
                  <a:lnTo>
                    <a:pt x="162306" y="585184"/>
                  </a:lnTo>
                  <a:cubicBezTo>
                    <a:pt x="159258" y="588232"/>
                    <a:pt x="159258" y="593122"/>
                    <a:pt x="162306" y="596106"/>
                  </a:cubicBezTo>
                  <a:lnTo>
                    <a:pt x="293307" y="727170"/>
                  </a:lnTo>
                  <a:cubicBezTo>
                    <a:pt x="294767" y="728631"/>
                    <a:pt x="296735" y="729456"/>
                    <a:pt x="298767" y="729456"/>
                  </a:cubicBezTo>
                  <a:cubicBezTo>
                    <a:pt x="300799" y="729456"/>
                    <a:pt x="302768" y="728631"/>
                    <a:pt x="304229" y="727170"/>
                  </a:cubicBezTo>
                  <a:lnTo>
                    <a:pt x="333375" y="698024"/>
                  </a:lnTo>
                  <a:cubicBezTo>
                    <a:pt x="336423" y="694976"/>
                    <a:pt x="336423" y="690086"/>
                    <a:pt x="333375" y="687102"/>
                  </a:cubicBezTo>
                  <a:lnTo>
                    <a:pt x="325438" y="679164"/>
                  </a:lnTo>
                  <a:lnTo>
                    <a:pt x="476441" y="528161"/>
                  </a:lnTo>
                  <a:lnTo>
                    <a:pt x="496824" y="548545"/>
                  </a:lnTo>
                  <a:lnTo>
                    <a:pt x="450405" y="594963"/>
                  </a:lnTo>
                  <a:cubicBezTo>
                    <a:pt x="447358" y="598011"/>
                    <a:pt x="447358" y="602901"/>
                    <a:pt x="450405" y="605885"/>
                  </a:cubicBezTo>
                  <a:lnTo>
                    <a:pt x="731774" y="887254"/>
                  </a:lnTo>
                  <a:cubicBezTo>
                    <a:pt x="733235" y="888714"/>
                    <a:pt x="735203" y="889540"/>
                    <a:pt x="737235" y="889540"/>
                  </a:cubicBezTo>
                  <a:cubicBezTo>
                    <a:pt x="739267" y="889540"/>
                    <a:pt x="741235" y="888714"/>
                    <a:pt x="742696" y="887254"/>
                  </a:cubicBezTo>
                  <a:lnTo>
                    <a:pt x="887285" y="742664"/>
                  </a:lnTo>
                  <a:cubicBezTo>
                    <a:pt x="890334" y="739553"/>
                    <a:pt x="890334" y="734663"/>
                    <a:pt x="887285" y="731679"/>
                  </a:cubicBezTo>
                  <a:close/>
                  <a:moveTo>
                    <a:pt x="607568" y="161766"/>
                  </a:moveTo>
                  <a:lnTo>
                    <a:pt x="727647" y="281845"/>
                  </a:lnTo>
                  <a:lnTo>
                    <a:pt x="646303" y="363188"/>
                  </a:lnTo>
                  <a:lnTo>
                    <a:pt x="526225" y="243110"/>
                  </a:lnTo>
                  <a:lnTo>
                    <a:pt x="607568" y="161766"/>
                  </a:lnTo>
                  <a:close/>
                  <a:moveTo>
                    <a:pt x="298704" y="710787"/>
                  </a:moveTo>
                  <a:lnTo>
                    <a:pt x="178626" y="590709"/>
                  </a:lnTo>
                  <a:lnTo>
                    <a:pt x="196850" y="572484"/>
                  </a:lnTo>
                  <a:lnTo>
                    <a:pt x="316929" y="692563"/>
                  </a:lnTo>
                  <a:lnTo>
                    <a:pt x="298704" y="710787"/>
                  </a:lnTo>
                  <a:close/>
                  <a:moveTo>
                    <a:pt x="655574" y="789146"/>
                  </a:moveTo>
                  <a:lnTo>
                    <a:pt x="716915" y="727805"/>
                  </a:lnTo>
                  <a:lnTo>
                    <a:pt x="754063" y="764953"/>
                  </a:lnTo>
                  <a:lnTo>
                    <a:pt x="692722" y="826294"/>
                  </a:lnTo>
                  <a:lnTo>
                    <a:pt x="655574" y="789146"/>
                  </a:lnTo>
                  <a:close/>
                  <a:moveTo>
                    <a:pt x="607504" y="741077"/>
                  </a:moveTo>
                  <a:lnTo>
                    <a:pt x="668846" y="679736"/>
                  </a:lnTo>
                  <a:lnTo>
                    <a:pt x="705993" y="716883"/>
                  </a:lnTo>
                  <a:lnTo>
                    <a:pt x="644652" y="778224"/>
                  </a:lnTo>
                  <a:lnTo>
                    <a:pt x="607504" y="741077"/>
                  </a:lnTo>
                  <a:close/>
                  <a:moveTo>
                    <a:pt x="559435" y="692944"/>
                  </a:moveTo>
                  <a:lnTo>
                    <a:pt x="620776" y="631603"/>
                  </a:lnTo>
                  <a:lnTo>
                    <a:pt x="657923" y="668750"/>
                  </a:lnTo>
                  <a:lnTo>
                    <a:pt x="596583" y="730091"/>
                  </a:lnTo>
                  <a:lnTo>
                    <a:pt x="559435" y="692944"/>
                  </a:lnTo>
                  <a:close/>
                  <a:moveTo>
                    <a:pt x="511302" y="644874"/>
                  </a:moveTo>
                  <a:lnTo>
                    <a:pt x="572643" y="583533"/>
                  </a:lnTo>
                  <a:lnTo>
                    <a:pt x="609791" y="620681"/>
                  </a:lnTo>
                  <a:lnTo>
                    <a:pt x="548450" y="682022"/>
                  </a:lnTo>
                  <a:lnTo>
                    <a:pt x="511302" y="644874"/>
                  </a:lnTo>
                  <a:close/>
                  <a:moveTo>
                    <a:pt x="682117" y="548354"/>
                  </a:moveTo>
                  <a:lnTo>
                    <a:pt x="620776" y="609695"/>
                  </a:lnTo>
                  <a:lnTo>
                    <a:pt x="583629" y="572548"/>
                  </a:lnTo>
                  <a:lnTo>
                    <a:pt x="644970" y="511207"/>
                  </a:lnTo>
                  <a:lnTo>
                    <a:pt x="682117" y="548354"/>
                  </a:lnTo>
                  <a:close/>
                  <a:moveTo>
                    <a:pt x="730186" y="596424"/>
                  </a:moveTo>
                  <a:lnTo>
                    <a:pt x="668846" y="657765"/>
                  </a:lnTo>
                  <a:lnTo>
                    <a:pt x="631698" y="620617"/>
                  </a:lnTo>
                  <a:lnTo>
                    <a:pt x="693039" y="559276"/>
                  </a:lnTo>
                  <a:lnTo>
                    <a:pt x="730186" y="596424"/>
                  </a:lnTo>
                  <a:close/>
                  <a:moveTo>
                    <a:pt x="778320" y="644557"/>
                  </a:moveTo>
                  <a:lnTo>
                    <a:pt x="716979" y="705898"/>
                  </a:lnTo>
                  <a:lnTo>
                    <a:pt x="679831" y="668750"/>
                  </a:lnTo>
                  <a:lnTo>
                    <a:pt x="741172" y="607409"/>
                  </a:lnTo>
                  <a:lnTo>
                    <a:pt x="778320" y="644557"/>
                  </a:lnTo>
                  <a:close/>
                  <a:moveTo>
                    <a:pt x="727901" y="716820"/>
                  </a:moveTo>
                  <a:lnTo>
                    <a:pt x="789242" y="655479"/>
                  </a:lnTo>
                  <a:lnTo>
                    <a:pt x="826389" y="692626"/>
                  </a:lnTo>
                  <a:lnTo>
                    <a:pt x="765048" y="753967"/>
                  </a:lnTo>
                  <a:lnTo>
                    <a:pt x="727901" y="716820"/>
                  </a:lnTo>
                  <a:close/>
                  <a:moveTo>
                    <a:pt x="600456" y="466693"/>
                  </a:moveTo>
                  <a:lnTo>
                    <a:pt x="634048" y="500285"/>
                  </a:lnTo>
                  <a:lnTo>
                    <a:pt x="572707" y="561626"/>
                  </a:lnTo>
                  <a:lnTo>
                    <a:pt x="539179" y="528098"/>
                  </a:lnTo>
                  <a:lnTo>
                    <a:pt x="554165" y="513112"/>
                  </a:lnTo>
                  <a:cubicBezTo>
                    <a:pt x="554165" y="513112"/>
                    <a:pt x="554165" y="513112"/>
                    <a:pt x="554165" y="513112"/>
                  </a:cubicBezTo>
                  <a:lnTo>
                    <a:pt x="600456" y="466693"/>
                  </a:lnTo>
                  <a:close/>
                  <a:moveTo>
                    <a:pt x="376365" y="335375"/>
                  </a:moveTo>
                  <a:cubicBezTo>
                    <a:pt x="376301" y="335375"/>
                    <a:pt x="376301" y="335375"/>
                    <a:pt x="376365" y="335375"/>
                  </a:cubicBezTo>
                  <a:lnTo>
                    <a:pt x="361379" y="350361"/>
                  </a:lnTo>
                  <a:lnTo>
                    <a:pt x="327787" y="316770"/>
                  </a:lnTo>
                  <a:lnTo>
                    <a:pt x="389128" y="255429"/>
                  </a:lnTo>
                  <a:lnTo>
                    <a:pt x="422720" y="289020"/>
                  </a:lnTo>
                  <a:lnTo>
                    <a:pt x="376365" y="335375"/>
                  </a:lnTo>
                  <a:close/>
                  <a:moveTo>
                    <a:pt x="207391" y="340963"/>
                  </a:moveTo>
                  <a:lnTo>
                    <a:pt x="268732" y="279622"/>
                  </a:lnTo>
                  <a:lnTo>
                    <a:pt x="305879" y="316770"/>
                  </a:lnTo>
                  <a:lnTo>
                    <a:pt x="244539" y="378111"/>
                  </a:lnTo>
                  <a:lnTo>
                    <a:pt x="207391" y="340963"/>
                  </a:lnTo>
                  <a:close/>
                  <a:moveTo>
                    <a:pt x="159322" y="292894"/>
                  </a:moveTo>
                  <a:lnTo>
                    <a:pt x="220663" y="231553"/>
                  </a:lnTo>
                  <a:lnTo>
                    <a:pt x="257810" y="268700"/>
                  </a:lnTo>
                  <a:lnTo>
                    <a:pt x="196469" y="330041"/>
                  </a:lnTo>
                  <a:lnTo>
                    <a:pt x="159322" y="292894"/>
                  </a:lnTo>
                  <a:close/>
                  <a:moveTo>
                    <a:pt x="111252" y="244761"/>
                  </a:moveTo>
                  <a:lnTo>
                    <a:pt x="172593" y="183420"/>
                  </a:lnTo>
                  <a:lnTo>
                    <a:pt x="209741" y="220567"/>
                  </a:lnTo>
                  <a:lnTo>
                    <a:pt x="148399" y="281908"/>
                  </a:lnTo>
                  <a:lnTo>
                    <a:pt x="111252" y="244761"/>
                  </a:lnTo>
                  <a:close/>
                  <a:moveTo>
                    <a:pt x="63119" y="196691"/>
                  </a:moveTo>
                  <a:lnTo>
                    <a:pt x="124460" y="135350"/>
                  </a:lnTo>
                  <a:lnTo>
                    <a:pt x="161608" y="172498"/>
                  </a:lnTo>
                  <a:lnTo>
                    <a:pt x="100267" y="233839"/>
                  </a:lnTo>
                  <a:lnTo>
                    <a:pt x="63119" y="196691"/>
                  </a:lnTo>
                  <a:close/>
                  <a:moveTo>
                    <a:pt x="233934" y="100171"/>
                  </a:moveTo>
                  <a:lnTo>
                    <a:pt x="172593" y="161512"/>
                  </a:lnTo>
                  <a:lnTo>
                    <a:pt x="135446" y="124365"/>
                  </a:lnTo>
                  <a:lnTo>
                    <a:pt x="196786" y="63024"/>
                  </a:lnTo>
                  <a:lnTo>
                    <a:pt x="233934" y="100171"/>
                  </a:lnTo>
                  <a:close/>
                  <a:moveTo>
                    <a:pt x="282067" y="148304"/>
                  </a:moveTo>
                  <a:lnTo>
                    <a:pt x="220726" y="209645"/>
                  </a:lnTo>
                  <a:lnTo>
                    <a:pt x="183579" y="172498"/>
                  </a:lnTo>
                  <a:lnTo>
                    <a:pt x="244920" y="111157"/>
                  </a:lnTo>
                  <a:lnTo>
                    <a:pt x="282067" y="148304"/>
                  </a:lnTo>
                  <a:close/>
                  <a:moveTo>
                    <a:pt x="330136" y="196374"/>
                  </a:moveTo>
                  <a:lnTo>
                    <a:pt x="268796" y="257715"/>
                  </a:lnTo>
                  <a:lnTo>
                    <a:pt x="231648" y="220567"/>
                  </a:lnTo>
                  <a:lnTo>
                    <a:pt x="292989" y="159226"/>
                  </a:lnTo>
                  <a:lnTo>
                    <a:pt x="330136" y="196374"/>
                  </a:lnTo>
                  <a:close/>
                  <a:moveTo>
                    <a:pt x="279717" y="268637"/>
                  </a:moveTo>
                  <a:lnTo>
                    <a:pt x="341059" y="207296"/>
                  </a:lnTo>
                  <a:lnTo>
                    <a:pt x="378206" y="244443"/>
                  </a:lnTo>
                  <a:lnTo>
                    <a:pt x="316865" y="305784"/>
                  </a:lnTo>
                  <a:lnTo>
                    <a:pt x="279717" y="268637"/>
                  </a:lnTo>
                  <a:close/>
                  <a:moveTo>
                    <a:pt x="152273" y="18510"/>
                  </a:moveTo>
                  <a:lnTo>
                    <a:pt x="185865" y="52102"/>
                  </a:lnTo>
                  <a:lnTo>
                    <a:pt x="124523" y="113443"/>
                  </a:lnTo>
                  <a:lnTo>
                    <a:pt x="90932" y="79851"/>
                  </a:lnTo>
                  <a:lnTo>
                    <a:pt x="152273" y="18510"/>
                  </a:lnTo>
                  <a:close/>
                  <a:moveTo>
                    <a:pt x="80010" y="90837"/>
                  </a:moveTo>
                  <a:lnTo>
                    <a:pt x="113602" y="124428"/>
                  </a:lnTo>
                  <a:lnTo>
                    <a:pt x="52260" y="185769"/>
                  </a:lnTo>
                  <a:lnTo>
                    <a:pt x="18669" y="152178"/>
                  </a:lnTo>
                  <a:lnTo>
                    <a:pt x="80010" y="90837"/>
                  </a:lnTo>
                  <a:close/>
                  <a:moveTo>
                    <a:pt x="289052" y="422624"/>
                  </a:moveTo>
                  <a:lnTo>
                    <a:pt x="255460" y="389033"/>
                  </a:lnTo>
                  <a:lnTo>
                    <a:pt x="316802" y="327692"/>
                  </a:lnTo>
                  <a:lnTo>
                    <a:pt x="350393" y="361283"/>
                  </a:lnTo>
                  <a:lnTo>
                    <a:pt x="335407" y="376269"/>
                  </a:lnTo>
                  <a:cubicBezTo>
                    <a:pt x="335407" y="376269"/>
                    <a:pt x="335407" y="376269"/>
                    <a:pt x="335407" y="376269"/>
                  </a:cubicBezTo>
                  <a:lnTo>
                    <a:pt x="289052" y="422624"/>
                  </a:lnTo>
                  <a:close/>
                  <a:moveTo>
                    <a:pt x="351854" y="381667"/>
                  </a:moveTo>
                  <a:lnTo>
                    <a:pt x="381762" y="351758"/>
                  </a:lnTo>
                  <a:lnTo>
                    <a:pt x="402146" y="372142"/>
                  </a:lnTo>
                  <a:lnTo>
                    <a:pt x="372237" y="402050"/>
                  </a:lnTo>
                  <a:lnTo>
                    <a:pt x="351854" y="381667"/>
                  </a:lnTo>
                  <a:close/>
                  <a:moveTo>
                    <a:pt x="528701" y="267494"/>
                  </a:moveTo>
                  <a:lnTo>
                    <a:pt x="621919" y="360712"/>
                  </a:lnTo>
                  <a:lnTo>
                    <a:pt x="511810" y="470821"/>
                  </a:lnTo>
                  <a:cubicBezTo>
                    <a:pt x="511810" y="470821"/>
                    <a:pt x="511810" y="470821"/>
                    <a:pt x="511810" y="470821"/>
                  </a:cubicBezTo>
                  <a:lnTo>
                    <a:pt x="470979" y="511651"/>
                  </a:lnTo>
                  <a:lnTo>
                    <a:pt x="314516" y="668115"/>
                  </a:lnTo>
                  <a:lnTo>
                    <a:pt x="221298" y="574897"/>
                  </a:lnTo>
                  <a:lnTo>
                    <a:pt x="528701" y="267494"/>
                  </a:lnTo>
                  <a:close/>
                  <a:moveTo>
                    <a:pt x="487363" y="517176"/>
                  </a:moveTo>
                  <a:lnTo>
                    <a:pt x="517271" y="487267"/>
                  </a:lnTo>
                  <a:lnTo>
                    <a:pt x="537654" y="507651"/>
                  </a:lnTo>
                  <a:lnTo>
                    <a:pt x="507746" y="537559"/>
                  </a:lnTo>
                  <a:lnTo>
                    <a:pt x="487363" y="517176"/>
                  </a:lnTo>
                  <a:close/>
                  <a:moveTo>
                    <a:pt x="513207" y="554006"/>
                  </a:moveTo>
                  <a:cubicBezTo>
                    <a:pt x="513207" y="553942"/>
                    <a:pt x="513207" y="553942"/>
                    <a:pt x="513207" y="554006"/>
                  </a:cubicBezTo>
                  <a:lnTo>
                    <a:pt x="528193" y="539020"/>
                  </a:lnTo>
                  <a:lnTo>
                    <a:pt x="561721" y="572548"/>
                  </a:lnTo>
                  <a:lnTo>
                    <a:pt x="500380" y="633889"/>
                  </a:lnTo>
                  <a:lnTo>
                    <a:pt x="466789" y="600297"/>
                  </a:lnTo>
                  <a:lnTo>
                    <a:pt x="513207" y="554006"/>
                  </a:lnTo>
                  <a:close/>
                  <a:moveTo>
                    <a:pt x="737235" y="870807"/>
                  </a:moveTo>
                  <a:lnTo>
                    <a:pt x="703644" y="837216"/>
                  </a:lnTo>
                  <a:lnTo>
                    <a:pt x="764985" y="775875"/>
                  </a:lnTo>
                  <a:lnTo>
                    <a:pt x="798576" y="809466"/>
                  </a:lnTo>
                  <a:lnTo>
                    <a:pt x="737235" y="870807"/>
                  </a:lnTo>
                  <a:close/>
                  <a:moveTo>
                    <a:pt x="809561" y="798481"/>
                  </a:moveTo>
                  <a:lnTo>
                    <a:pt x="775970" y="764889"/>
                  </a:lnTo>
                  <a:lnTo>
                    <a:pt x="837311" y="703548"/>
                  </a:lnTo>
                  <a:lnTo>
                    <a:pt x="870903" y="737140"/>
                  </a:lnTo>
                  <a:lnTo>
                    <a:pt x="809561" y="79848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3521376" y="2525109"/>
              <a:ext cx="68706" cy="68611"/>
            </a:xfrm>
            <a:custGeom>
              <a:avLst/>
              <a:gdLst/>
              <a:ahLst/>
              <a:cxnLst/>
              <a:rect l="l" t="t" r="r" b="b"/>
              <a:pathLst>
                <a:path w="68706" h="68611" extrusionOk="0">
                  <a:moveTo>
                    <a:pt x="39815" y="2191"/>
                  </a:moveTo>
                  <a:cubicBezTo>
                    <a:pt x="36893" y="-730"/>
                    <a:pt x="31750" y="-730"/>
                    <a:pt x="28893" y="2191"/>
                  </a:cubicBezTo>
                  <a:lnTo>
                    <a:pt x="2286" y="28797"/>
                  </a:lnTo>
                  <a:cubicBezTo>
                    <a:pt x="-762" y="31845"/>
                    <a:pt x="-762" y="36735"/>
                    <a:pt x="2286" y="39719"/>
                  </a:cubicBezTo>
                  <a:lnTo>
                    <a:pt x="28893" y="66326"/>
                  </a:lnTo>
                  <a:cubicBezTo>
                    <a:pt x="30353" y="67786"/>
                    <a:pt x="32322" y="68612"/>
                    <a:pt x="34354" y="68612"/>
                  </a:cubicBezTo>
                  <a:cubicBezTo>
                    <a:pt x="36386" y="68612"/>
                    <a:pt x="38354" y="67786"/>
                    <a:pt x="39815" y="66326"/>
                  </a:cubicBezTo>
                  <a:lnTo>
                    <a:pt x="66421" y="39719"/>
                  </a:lnTo>
                  <a:cubicBezTo>
                    <a:pt x="69469" y="36671"/>
                    <a:pt x="69469" y="31782"/>
                    <a:pt x="66421" y="28797"/>
                  </a:cubicBezTo>
                  <a:lnTo>
                    <a:pt x="39815" y="2191"/>
                  </a:lnTo>
                  <a:close/>
                  <a:moveTo>
                    <a:pt x="34354" y="49943"/>
                  </a:moveTo>
                  <a:lnTo>
                    <a:pt x="18669" y="34258"/>
                  </a:lnTo>
                  <a:lnTo>
                    <a:pt x="34354" y="18574"/>
                  </a:lnTo>
                  <a:lnTo>
                    <a:pt x="50038" y="34258"/>
                  </a:lnTo>
                  <a:lnTo>
                    <a:pt x="34354" y="49943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84" name="Google Shape;184;p6"/>
          <p:cNvCxnSpPr/>
          <p:nvPr/>
        </p:nvCxnSpPr>
        <p:spPr>
          <a:xfrm>
            <a:off x="1907657" y="1381038"/>
            <a:ext cx="1024853" cy="1"/>
          </a:xfrm>
          <a:prstGeom prst="straightConnector1">
            <a:avLst/>
          </a:prstGeom>
          <a:noFill/>
          <a:ln w="28575" cap="flat" cmpd="sng">
            <a:solidFill>
              <a:srgbClr val="4B626D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85" name="Google Shape;185;p6"/>
          <p:cNvCxnSpPr/>
          <p:nvPr/>
        </p:nvCxnSpPr>
        <p:spPr>
          <a:xfrm>
            <a:off x="2248864" y="3325649"/>
            <a:ext cx="975421" cy="1"/>
          </a:xfrm>
          <a:prstGeom prst="straightConnector1">
            <a:avLst/>
          </a:prstGeom>
          <a:noFill/>
          <a:ln w="28575" cap="flat" cmpd="sng">
            <a:solidFill>
              <a:srgbClr val="4B626D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86" name="Google Shape;186;p6"/>
          <p:cNvCxnSpPr/>
          <p:nvPr/>
        </p:nvCxnSpPr>
        <p:spPr>
          <a:xfrm>
            <a:off x="2932510" y="1404814"/>
            <a:ext cx="210740" cy="189278"/>
          </a:xfrm>
          <a:prstGeom prst="straightConnector1">
            <a:avLst/>
          </a:prstGeom>
          <a:noFill/>
          <a:ln w="28575" cap="flat" cmpd="sng">
            <a:solidFill>
              <a:srgbClr val="4B626D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87" name="Google Shape;187;p6"/>
          <p:cNvCxnSpPr/>
          <p:nvPr/>
        </p:nvCxnSpPr>
        <p:spPr>
          <a:xfrm rot="10800000">
            <a:off x="3246041" y="2943064"/>
            <a:ext cx="0" cy="395036"/>
          </a:xfrm>
          <a:prstGeom prst="straightConnector1">
            <a:avLst/>
          </a:prstGeom>
          <a:noFill/>
          <a:ln w="28575" cap="flat" cmpd="sng">
            <a:solidFill>
              <a:srgbClr val="4B626D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88" name="Google Shape;188;p6"/>
          <p:cNvCxnSpPr/>
          <p:nvPr/>
        </p:nvCxnSpPr>
        <p:spPr>
          <a:xfrm>
            <a:off x="5296373" y="1467777"/>
            <a:ext cx="1024853" cy="1"/>
          </a:xfrm>
          <a:prstGeom prst="straightConnector1">
            <a:avLst/>
          </a:prstGeom>
          <a:noFill/>
          <a:ln w="28575" cap="flat" cmpd="sng">
            <a:solidFill>
              <a:srgbClr val="4B626D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89" name="Google Shape;189;p6"/>
          <p:cNvCxnSpPr/>
          <p:nvPr/>
        </p:nvCxnSpPr>
        <p:spPr>
          <a:xfrm rot="10800000" flipH="1">
            <a:off x="4884046" y="1473891"/>
            <a:ext cx="412327" cy="536923"/>
          </a:xfrm>
          <a:prstGeom prst="straightConnector1">
            <a:avLst/>
          </a:prstGeom>
          <a:noFill/>
          <a:ln w="28575" cap="flat" cmpd="sng">
            <a:solidFill>
              <a:srgbClr val="4B626D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90" name="Google Shape;190;p6"/>
          <p:cNvCxnSpPr>
            <a:endCxn id="179" idx="1"/>
          </p:cNvCxnSpPr>
          <p:nvPr/>
        </p:nvCxnSpPr>
        <p:spPr>
          <a:xfrm rot="10800000" flipH="1">
            <a:off x="5254197" y="2756856"/>
            <a:ext cx="1032300" cy="14400"/>
          </a:xfrm>
          <a:prstGeom prst="straightConnector1">
            <a:avLst/>
          </a:prstGeom>
          <a:noFill/>
          <a:ln w="28575" cap="flat" cmpd="sng">
            <a:solidFill>
              <a:srgbClr val="4B626D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91" name="Google Shape;191;p6"/>
          <p:cNvCxnSpPr/>
          <p:nvPr/>
        </p:nvCxnSpPr>
        <p:spPr>
          <a:xfrm>
            <a:off x="5161100" y="2698164"/>
            <a:ext cx="112193" cy="73164"/>
          </a:xfrm>
          <a:prstGeom prst="straightConnector1">
            <a:avLst/>
          </a:prstGeom>
          <a:noFill/>
          <a:ln w="28575" cap="flat" cmpd="sng">
            <a:solidFill>
              <a:srgbClr val="4B626D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192" name="Google Shape;192;p6" descr="Head with gears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979075" y="1999172"/>
            <a:ext cx="685800" cy="685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3" name="Google Shape;193;p6"/>
          <p:cNvCxnSpPr/>
          <p:nvPr/>
        </p:nvCxnSpPr>
        <p:spPr>
          <a:xfrm rot="10800000">
            <a:off x="4089455" y="2889030"/>
            <a:ext cx="0" cy="528389"/>
          </a:xfrm>
          <a:prstGeom prst="straightConnector1">
            <a:avLst/>
          </a:prstGeom>
          <a:noFill/>
          <a:ln w="28575" cap="flat" cmpd="sng">
            <a:solidFill>
              <a:srgbClr val="4B626D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194" name="Google Shape;194;p6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34999" y="135000"/>
            <a:ext cx="1384322" cy="6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6"/>
          <p:cNvSpPr txBox="1"/>
          <p:nvPr/>
        </p:nvSpPr>
        <p:spPr>
          <a:xfrm>
            <a:off x="3555986" y="2106280"/>
            <a:ext cx="4570784" cy="50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4B62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PYRNEXAT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4B62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CLOUD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6"/>
          <p:cNvSpPr txBox="1"/>
          <p:nvPr/>
        </p:nvSpPr>
        <p:spPr>
          <a:xfrm>
            <a:off x="5332799" y="3124435"/>
            <a:ext cx="4570784" cy="196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 i="0" u="none" strike="noStrike" cap="none">
                <a:solidFill>
                  <a:srgbClr val="4B62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PYRNEXAT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6"/>
          <p:cNvSpPr txBox="1"/>
          <p:nvPr/>
        </p:nvSpPr>
        <p:spPr>
          <a:xfrm>
            <a:off x="7105586" y="3626059"/>
            <a:ext cx="4570784" cy="196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 i="0" u="none" strike="noStrike" cap="none">
                <a:solidFill>
                  <a:srgbClr val="4B62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PYRNEXAT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6"/>
          <p:cNvSpPr txBox="1"/>
          <p:nvPr/>
        </p:nvSpPr>
        <p:spPr>
          <a:xfrm>
            <a:off x="6642976" y="4112704"/>
            <a:ext cx="4570784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0" i="0" u="none" strike="noStrike" cap="none">
                <a:solidFill>
                  <a:srgbClr val="4B62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PYRNEXAT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12251756a1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Talking points</a:t>
            </a:r>
            <a:endParaRPr/>
          </a:p>
        </p:txBody>
      </p:sp>
      <p:sp>
        <p:nvSpPr>
          <p:cNvPr id="204" name="Google Shape;204;g112251756a1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COVID wastewater monitoring as a potential subgroup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as an asset 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Call for Participation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NYC event has been scheduled for June 30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29602"/>
              <a:buNone/>
            </a:pPr>
            <a:r>
              <a:rPr lang="en" sz="1355"/>
              <a:t>APPENDIX</a:t>
            </a:r>
            <a:br>
              <a:rPr lang="en"/>
            </a:br>
            <a:r>
              <a:rPr lang="en"/>
              <a:t>Contributors</a:t>
            </a:r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n" sz="1100"/>
              <a:t>Khahlil Louisy</a:t>
            </a:r>
            <a:r>
              <a:rPr lang="en" sz="1100">
                <a:solidFill>
                  <a:schemeClr val="dk1"/>
                </a:solidFill>
              </a:rPr>
              <a:t> klouisy@hks.harvard.edu</a:t>
            </a:r>
            <a:endParaRPr sz="11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Rebecca Perez rebecca.perez@wadham.ox.ac.uk</a:t>
            </a:r>
            <a:endParaRPr sz="11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n" sz="1100"/>
              <a:t>Alex Radunsky</a:t>
            </a:r>
            <a:r>
              <a:rPr lang="en" sz="1100">
                <a:solidFill>
                  <a:schemeClr val="dk1"/>
                </a:solidFill>
              </a:rPr>
              <a:t> alex.radunsky@mail.harvard.edu</a:t>
            </a:r>
            <a:endParaRPr sz="12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endParaRPr sz="126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368" y="2105416"/>
            <a:ext cx="2023160" cy="25115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6" name="Google Shape;216;p4"/>
          <p:cNvGrpSpPr/>
          <p:nvPr/>
        </p:nvGrpSpPr>
        <p:grpSpPr>
          <a:xfrm>
            <a:off x="2299764" y="935995"/>
            <a:ext cx="2272236" cy="965939"/>
            <a:chOff x="9494410" y="4261334"/>
            <a:chExt cx="3029648" cy="1287919"/>
          </a:xfrm>
        </p:grpSpPr>
        <p:grpSp>
          <p:nvGrpSpPr>
            <p:cNvPr id="217" name="Google Shape;217;p4"/>
            <p:cNvGrpSpPr/>
            <p:nvPr/>
          </p:nvGrpSpPr>
          <p:grpSpPr>
            <a:xfrm>
              <a:off x="9494410" y="4352554"/>
              <a:ext cx="1105000" cy="1196699"/>
              <a:chOff x="9494410" y="4352554"/>
              <a:chExt cx="1105000" cy="1196699"/>
            </a:xfrm>
          </p:grpSpPr>
          <p:grpSp>
            <p:nvGrpSpPr>
              <p:cNvPr id="218" name="Google Shape;218;p4"/>
              <p:cNvGrpSpPr/>
              <p:nvPr/>
            </p:nvGrpSpPr>
            <p:grpSpPr>
              <a:xfrm>
                <a:off x="9494410" y="4483617"/>
                <a:ext cx="1065636" cy="1065636"/>
                <a:chOff x="9860028" y="4442627"/>
                <a:chExt cx="1065636" cy="1065636"/>
              </a:xfrm>
            </p:grpSpPr>
            <p:pic>
              <p:nvPicPr>
                <p:cNvPr id="219" name="Google Shape;219;p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9860028" y="4442627"/>
                  <a:ext cx="1065636" cy="106563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0" name="Google Shape;220;p4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10023661" y="4586578"/>
                  <a:ext cx="777734" cy="77773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221" name="Google Shape;221;p4"/>
              <p:cNvSpPr/>
              <p:nvPr/>
            </p:nvSpPr>
            <p:spPr>
              <a:xfrm>
                <a:off x="10167410" y="4352554"/>
                <a:ext cx="432000" cy="432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2" name="Google Shape;222;p4"/>
            <p:cNvSpPr txBox="1"/>
            <p:nvPr/>
          </p:nvSpPr>
          <p:spPr>
            <a:xfrm>
              <a:off x="10169177" y="4261334"/>
              <a:ext cx="2354881" cy="574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AI Pathogen and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Diarrhoea Detection 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6934274" y="902686"/>
            <a:ext cx="1891249" cy="971306"/>
            <a:chOff x="7580651" y="1521862"/>
            <a:chExt cx="2521665" cy="1295075"/>
          </a:xfrm>
        </p:grpSpPr>
        <p:grpSp>
          <p:nvGrpSpPr>
            <p:cNvPr id="224" name="Google Shape;224;p4"/>
            <p:cNvGrpSpPr/>
            <p:nvPr/>
          </p:nvGrpSpPr>
          <p:grpSpPr>
            <a:xfrm>
              <a:off x="7580651" y="1521862"/>
              <a:ext cx="2521665" cy="1295075"/>
              <a:chOff x="9494410" y="4254178"/>
              <a:chExt cx="2521665" cy="1295075"/>
            </a:xfrm>
          </p:grpSpPr>
          <p:grpSp>
            <p:nvGrpSpPr>
              <p:cNvPr id="225" name="Google Shape;225;p4"/>
              <p:cNvGrpSpPr/>
              <p:nvPr/>
            </p:nvGrpSpPr>
            <p:grpSpPr>
              <a:xfrm>
                <a:off x="9494410" y="4352554"/>
                <a:ext cx="1105000" cy="1196699"/>
                <a:chOff x="9494410" y="4352554"/>
                <a:chExt cx="1105000" cy="1196699"/>
              </a:xfrm>
            </p:grpSpPr>
            <p:pic>
              <p:nvPicPr>
                <p:cNvPr id="226" name="Google Shape;226;p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9494410" y="4483617"/>
                  <a:ext cx="1065636" cy="106563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27" name="Google Shape;227;p4"/>
                <p:cNvSpPr/>
                <p:nvPr/>
              </p:nvSpPr>
              <p:spPr>
                <a:xfrm>
                  <a:off x="10167410" y="4352554"/>
                  <a:ext cx="432000" cy="4320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8" name="Google Shape;228;p4"/>
              <p:cNvSpPr txBox="1"/>
              <p:nvPr/>
            </p:nvSpPr>
            <p:spPr>
              <a:xfrm>
                <a:off x="10167410" y="4254178"/>
                <a:ext cx="1848665" cy="5745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Environmental Sensors/EO Data</a:t>
                </a:r>
                <a:endParaRPr/>
              </a:p>
            </p:txBody>
          </p:sp>
        </p:grpSp>
        <p:pic>
          <p:nvPicPr>
            <p:cNvPr id="229" name="Google Shape;229;p4"/>
            <p:cNvPicPr preferRelativeResize="0"/>
            <p:nvPr/>
          </p:nvPicPr>
          <p:blipFill rotWithShape="1">
            <a:blip r:embed="rId6">
              <a:alphaModFix/>
            </a:blip>
            <a:srcRect l="45504"/>
            <a:stretch/>
          </p:blipFill>
          <p:spPr>
            <a:xfrm>
              <a:off x="7974809" y="1929097"/>
              <a:ext cx="356951" cy="6550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0" name="Google Shape;230;p4"/>
          <p:cNvGrpSpPr/>
          <p:nvPr/>
        </p:nvGrpSpPr>
        <p:grpSpPr>
          <a:xfrm>
            <a:off x="4434222" y="947996"/>
            <a:ext cx="3207814" cy="942157"/>
            <a:chOff x="7632331" y="3037804"/>
            <a:chExt cx="4753151" cy="1396033"/>
          </a:xfrm>
        </p:grpSpPr>
        <p:grpSp>
          <p:nvGrpSpPr>
            <p:cNvPr id="231" name="Google Shape;231;p4"/>
            <p:cNvGrpSpPr/>
            <p:nvPr/>
          </p:nvGrpSpPr>
          <p:grpSpPr>
            <a:xfrm>
              <a:off x="7632331" y="3195025"/>
              <a:ext cx="1242639" cy="1238812"/>
              <a:chOff x="9147084" y="4539466"/>
              <a:chExt cx="1242639" cy="1238812"/>
            </a:xfrm>
          </p:grpSpPr>
          <p:pic>
            <p:nvPicPr>
              <p:cNvPr id="232" name="Google Shape;232;p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9147084" y="4583676"/>
                <a:ext cx="1194602" cy="119460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3" name="Google Shape;233;p4"/>
              <p:cNvSpPr/>
              <p:nvPr/>
            </p:nvSpPr>
            <p:spPr>
              <a:xfrm>
                <a:off x="9957723" y="4539466"/>
                <a:ext cx="432000" cy="432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" name="Google Shape;234;p4"/>
            <p:cNvSpPr txBox="1"/>
            <p:nvPr/>
          </p:nvSpPr>
          <p:spPr>
            <a:xfrm>
              <a:off x="8444678" y="3037804"/>
              <a:ext cx="3940804" cy="6384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CAB Monitoring and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User Behaviour Analysis 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5" name="Google Shape;235;p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786969" y="3528601"/>
              <a:ext cx="914683" cy="6155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6" name="Google Shape;236;p4"/>
          <p:cNvGrpSpPr/>
          <p:nvPr/>
        </p:nvGrpSpPr>
        <p:grpSpPr>
          <a:xfrm>
            <a:off x="3034881" y="4149090"/>
            <a:ext cx="2344277" cy="462328"/>
            <a:chOff x="8037550" y="4760737"/>
            <a:chExt cx="3125703" cy="616437"/>
          </a:xfrm>
        </p:grpSpPr>
        <p:sp>
          <p:nvSpPr>
            <p:cNvPr id="237" name="Google Shape;237;p4"/>
            <p:cNvSpPr txBox="1"/>
            <p:nvPr/>
          </p:nvSpPr>
          <p:spPr>
            <a:xfrm>
              <a:off x="8037550" y="5028361"/>
              <a:ext cx="2817798" cy="3488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for Environmental/User Health 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4"/>
            <p:cNvSpPr txBox="1"/>
            <p:nvPr/>
          </p:nvSpPr>
          <p:spPr>
            <a:xfrm>
              <a:off x="8253651" y="4760737"/>
              <a:ext cx="2909602" cy="3488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AI Predictive Analytics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" name="Google Shape;239;p4"/>
          <p:cNvGrpSpPr/>
          <p:nvPr/>
        </p:nvGrpSpPr>
        <p:grpSpPr>
          <a:xfrm>
            <a:off x="6104489" y="2135250"/>
            <a:ext cx="2669069" cy="1609699"/>
            <a:chOff x="2323749" y="2548576"/>
            <a:chExt cx="3558759" cy="2146265"/>
          </a:xfrm>
        </p:grpSpPr>
        <p:pic>
          <p:nvPicPr>
            <p:cNvPr id="240" name="Google Shape;240;p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323749" y="2548576"/>
              <a:ext cx="1440000" cy="12367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853439" y="2764136"/>
              <a:ext cx="1440000" cy="1231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383129" y="2974295"/>
              <a:ext cx="1440000" cy="1257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912819" y="3210494"/>
              <a:ext cx="1440000" cy="12396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442508" y="3429000"/>
              <a:ext cx="1440000" cy="126584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45" name="Google Shape;245;p4"/>
          <p:cNvCxnSpPr/>
          <p:nvPr/>
        </p:nvCxnSpPr>
        <p:spPr>
          <a:xfrm flipH="1">
            <a:off x="1252583" y="2385734"/>
            <a:ext cx="991652" cy="767575"/>
          </a:xfrm>
          <a:prstGeom prst="straightConnector1">
            <a:avLst/>
          </a:prstGeom>
          <a:noFill/>
          <a:ln w="28575" cap="flat" cmpd="sng">
            <a:solidFill>
              <a:srgbClr val="3B7FF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6" name="Google Shape;246;p4"/>
          <p:cNvCxnSpPr/>
          <p:nvPr/>
        </p:nvCxnSpPr>
        <p:spPr>
          <a:xfrm rot="10800000">
            <a:off x="1252583" y="3153309"/>
            <a:ext cx="871815" cy="305426"/>
          </a:xfrm>
          <a:prstGeom prst="straightConnector1">
            <a:avLst/>
          </a:prstGeom>
          <a:noFill/>
          <a:ln w="28575" cap="flat" cmpd="sng">
            <a:solidFill>
              <a:srgbClr val="3B7FF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7" name="Google Shape;247;p4"/>
          <p:cNvSpPr txBox="1"/>
          <p:nvPr/>
        </p:nvSpPr>
        <p:spPr>
          <a:xfrm>
            <a:off x="1629703" y="224702"/>
            <a:ext cx="6806190" cy="1054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67818D"/>
                </a:solidFill>
                <a:latin typeface="Roboto Black"/>
                <a:ea typeface="Roboto Black"/>
                <a:cs typeface="Roboto Black"/>
                <a:sym typeface="Roboto Black"/>
              </a:rPr>
              <a:t>PYRNEXAT Demonstration Project</a:t>
            </a:r>
            <a:endParaRPr/>
          </a:p>
        </p:txBody>
      </p:sp>
      <p:pic>
        <p:nvPicPr>
          <p:cNvPr id="248" name="Google Shape;248;p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092888" y="2344944"/>
            <a:ext cx="2114846" cy="1200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618486" y="2142715"/>
            <a:ext cx="1162472" cy="136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21493" y="179788"/>
            <a:ext cx="1384322" cy="675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4"/>
          <p:cNvGrpSpPr/>
          <p:nvPr/>
        </p:nvGrpSpPr>
        <p:grpSpPr>
          <a:xfrm>
            <a:off x="5377902" y="3822248"/>
            <a:ext cx="2182202" cy="1060168"/>
            <a:chOff x="5175329" y="3240643"/>
            <a:chExt cx="7016671" cy="3617357"/>
          </a:xfrm>
        </p:grpSpPr>
        <p:pic>
          <p:nvPicPr>
            <p:cNvPr id="252" name="Google Shape;252;p4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5175329" y="3240643"/>
              <a:ext cx="5671645" cy="32907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3" name="Google Shape;253;p4"/>
            <p:cNvSpPr/>
            <p:nvPr/>
          </p:nvSpPr>
          <p:spPr>
            <a:xfrm>
              <a:off x="6026880" y="3601749"/>
              <a:ext cx="3788229" cy="235131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4" name="Google Shape;254;p4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6622686" y="3732594"/>
              <a:ext cx="1351088" cy="13431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4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7389399" y="5141368"/>
              <a:ext cx="599539" cy="694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Google Shape;256;p4"/>
            <p:cNvPicPr preferRelativeResize="0"/>
            <p:nvPr/>
          </p:nvPicPr>
          <p:blipFill rotWithShape="1">
            <a:blip r:embed="rId19">
              <a:alphaModFix/>
            </a:blip>
            <a:srcRect t="1850"/>
            <a:stretch/>
          </p:blipFill>
          <p:spPr>
            <a:xfrm>
              <a:off x="6753208" y="5141368"/>
              <a:ext cx="602276" cy="694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4"/>
            <p:cNvPicPr preferRelativeResize="0"/>
            <p:nvPr/>
          </p:nvPicPr>
          <p:blipFill rotWithShape="1">
            <a:blip r:embed="rId20">
              <a:alphaModFix/>
            </a:blip>
            <a:srcRect t="1764" b="-1"/>
            <a:stretch/>
          </p:blipFill>
          <p:spPr>
            <a:xfrm>
              <a:off x="6111543" y="5141368"/>
              <a:ext cx="598165" cy="6976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Google Shape;258;p4" descr="Marker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6662143" y="4222546"/>
              <a:ext cx="253007" cy="2530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Google Shape;259;p4"/>
            <p:cNvPicPr preferRelativeResize="0"/>
            <p:nvPr/>
          </p:nvPicPr>
          <p:blipFill rotWithShape="1">
            <a:blip r:embed="rId22">
              <a:alphaModFix/>
            </a:blip>
            <a:srcRect t="1" r="5870" b="1674"/>
            <a:stretch/>
          </p:blipFill>
          <p:spPr>
            <a:xfrm>
              <a:off x="6091638" y="3767962"/>
              <a:ext cx="576826" cy="708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4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8044965" y="3674182"/>
              <a:ext cx="1769235" cy="11158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4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 rot="-5400000">
              <a:off x="9073497" y="3670418"/>
              <a:ext cx="2642574" cy="35944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2" name="Google Shape;262;p4"/>
            <p:cNvSpPr/>
            <p:nvPr/>
          </p:nvSpPr>
          <p:spPr>
            <a:xfrm>
              <a:off x="8900709" y="4404181"/>
              <a:ext cx="2797815" cy="212719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3061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3" name="Google Shape;263;p4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9136652" y="4614863"/>
              <a:ext cx="2386171" cy="12730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4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8768843" y="5765208"/>
              <a:ext cx="1448680" cy="62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4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10301229" y="5891456"/>
              <a:ext cx="1396578" cy="6016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4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8125344" y="4957085"/>
              <a:ext cx="926300" cy="19009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7" name="Google Shape;267;p4"/>
            <p:cNvSpPr/>
            <p:nvPr/>
          </p:nvSpPr>
          <p:spPr>
            <a:xfrm>
              <a:off x="8162668" y="5159961"/>
              <a:ext cx="850010" cy="144624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8" name="Google Shape;268;p4"/>
            <p:cNvGrpSpPr/>
            <p:nvPr/>
          </p:nvGrpSpPr>
          <p:grpSpPr>
            <a:xfrm>
              <a:off x="8214978" y="5782071"/>
              <a:ext cx="804590" cy="752270"/>
              <a:chOff x="2029508" y="2338939"/>
              <a:chExt cx="3208233" cy="3201463"/>
            </a:xfrm>
          </p:grpSpPr>
          <p:sp>
            <p:nvSpPr>
              <p:cNvPr id="269" name="Google Shape;269;p4"/>
              <p:cNvSpPr/>
              <p:nvPr/>
            </p:nvSpPr>
            <p:spPr>
              <a:xfrm>
                <a:off x="2029508" y="2338939"/>
                <a:ext cx="3208233" cy="3201463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11" extrusionOk="0">
                    <a:moveTo>
                      <a:pt x="800" y="656"/>
                    </a:moveTo>
                    <a:cubicBezTo>
                      <a:pt x="689" y="847"/>
                      <a:pt x="445" y="911"/>
                      <a:pt x="254" y="799"/>
                    </a:cubicBezTo>
                    <a:cubicBezTo>
                      <a:pt x="64" y="688"/>
                      <a:pt x="0" y="444"/>
                      <a:pt x="112" y="254"/>
                    </a:cubicBezTo>
                    <a:cubicBezTo>
                      <a:pt x="223" y="64"/>
                      <a:pt x="468" y="0"/>
                      <a:pt x="658" y="111"/>
                    </a:cubicBezTo>
                    <a:cubicBezTo>
                      <a:pt x="848" y="222"/>
                      <a:pt x="912" y="466"/>
                      <a:pt x="800" y="656"/>
                    </a:cubicBezTo>
                  </a:path>
                </a:pathLst>
              </a:custGeom>
              <a:gradFill>
                <a:gsLst>
                  <a:gs pos="0">
                    <a:srgbClr val="F3F8FF"/>
                  </a:gs>
                  <a:gs pos="74000">
                    <a:srgbClr val="A8C7FA"/>
                  </a:gs>
                  <a:gs pos="83000">
                    <a:srgbClr val="A8C7FA"/>
                  </a:gs>
                  <a:gs pos="100000">
                    <a:srgbClr val="C5D9FB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70" name="Google Shape;270;p4"/>
              <p:cNvGrpSpPr/>
              <p:nvPr/>
            </p:nvGrpSpPr>
            <p:grpSpPr>
              <a:xfrm>
                <a:off x="2247900" y="2552448"/>
                <a:ext cx="2764845" cy="2651376"/>
                <a:chOff x="2247900" y="2552448"/>
                <a:chExt cx="2764845" cy="2651376"/>
              </a:xfrm>
            </p:grpSpPr>
            <p:sp>
              <p:nvSpPr>
                <p:cNvPr id="271" name="Google Shape;271;p4"/>
                <p:cNvSpPr/>
                <p:nvPr/>
              </p:nvSpPr>
              <p:spPr>
                <a:xfrm>
                  <a:off x="2529797" y="2552448"/>
                  <a:ext cx="962534" cy="584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19197"/>
                      </a:moveTo>
                      <a:lnTo>
                        <a:pt x="279" y="19602"/>
                      </a:lnTo>
                      <a:lnTo>
                        <a:pt x="761" y="19842"/>
                      </a:lnTo>
                      <a:lnTo>
                        <a:pt x="1034" y="19808"/>
                      </a:lnTo>
                      <a:lnTo>
                        <a:pt x="1143" y="19521"/>
                      </a:lnTo>
                      <a:lnTo>
                        <a:pt x="1306" y="19521"/>
                      </a:lnTo>
                      <a:lnTo>
                        <a:pt x="1339" y="19790"/>
                      </a:lnTo>
                      <a:lnTo>
                        <a:pt x="729" y="20236"/>
                      </a:lnTo>
                      <a:lnTo>
                        <a:pt x="630" y="20605"/>
                      </a:lnTo>
                      <a:lnTo>
                        <a:pt x="548" y="20901"/>
                      </a:lnTo>
                      <a:lnTo>
                        <a:pt x="821" y="21000"/>
                      </a:lnTo>
                      <a:lnTo>
                        <a:pt x="1067" y="20703"/>
                      </a:lnTo>
                      <a:lnTo>
                        <a:pt x="1438" y="20649"/>
                      </a:lnTo>
                      <a:cubicBezTo>
                        <a:pt x="1465" y="20754"/>
                        <a:pt x="1528" y="20822"/>
                        <a:pt x="1597" y="20819"/>
                      </a:cubicBezTo>
                      <a:cubicBezTo>
                        <a:pt x="1723" y="20813"/>
                        <a:pt x="1792" y="20605"/>
                        <a:pt x="1865" y="20432"/>
                      </a:cubicBezTo>
                      <a:cubicBezTo>
                        <a:pt x="1938" y="20257"/>
                        <a:pt x="2033" y="20110"/>
                        <a:pt x="2143" y="20001"/>
                      </a:cubicBezTo>
                      <a:lnTo>
                        <a:pt x="2335" y="19615"/>
                      </a:lnTo>
                      <a:cubicBezTo>
                        <a:pt x="2286" y="19572"/>
                        <a:pt x="2231" y="19554"/>
                        <a:pt x="2176" y="19563"/>
                      </a:cubicBezTo>
                      <a:cubicBezTo>
                        <a:pt x="2095" y="19577"/>
                        <a:pt x="2021" y="19649"/>
                        <a:pt x="1974" y="19760"/>
                      </a:cubicBezTo>
                      <a:lnTo>
                        <a:pt x="1784" y="19921"/>
                      </a:lnTo>
                      <a:cubicBezTo>
                        <a:pt x="1738" y="19809"/>
                        <a:pt x="1732" y="19665"/>
                        <a:pt x="1768" y="19543"/>
                      </a:cubicBezTo>
                      <a:cubicBezTo>
                        <a:pt x="1811" y="19393"/>
                        <a:pt x="1907" y="19313"/>
                        <a:pt x="1981" y="19201"/>
                      </a:cubicBezTo>
                      <a:cubicBezTo>
                        <a:pt x="2054" y="19090"/>
                        <a:pt x="2107" y="18946"/>
                        <a:pt x="2132" y="18787"/>
                      </a:cubicBezTo>
                      <a:cubicBezTo>
                        <a:pt x="2131" y="18693"/>
                        <a:pt x="2142" y="18598"/>
                        <a:pt x="2165" y="18512"/>
                      </a:cubicBezTo>
                      <a:cubicBezTo>
                        <a:pt x="2220" y="18310"/>
                        <a:pt x="2333" y="18167"/>
                        <a:pt x="2466" y="18133"/>
                      </a:cubicBezTo>
                      <a:cubicBezTo>
                        <a:pt x="2536" y="18047"/>
                        <a:pt x="2607" y="17961"/>
                        <a:pt x="2678" y="17875"/>
                      </a:cubicBezTo>
                      <a:cubicBezTo>
                        <a:pt x="2780" y="17751"/>
                        <a:pt x="2882" y="17627"/>
                        <a:pt x="2984" y="17503"/>
                      </a:cubicBezTo>
                      <a:lnTo>
                        <a:pt x="3005" y="16902"/>
                      </a:lnTo>
                      <a:cubicBezTo>
                        <a:pt x="2891" y="17035"/>
                        <a:pt x="2732" y="16966"/>
                        <a:pt x="2672" y="16759"/>
                      </a:cubicBezTo>
                      <a:cubicBezTo>
                        <a:pt x="2475" y="16078"/>
                        <a:pt x="3279" y="15698"/>
                        <a:pt x="3332" y="16447"/>
                      </a:cubicBezTo>
                      <a:lnTo>
                        <a:pt x="3479" y="16655"/>
                      </a:lnTo>
                      <a:lnTo>
                        <a:pt x="3369" y="16925"/>
                      </a:lnTo>
                      <a:lnTo>
                        <a:pt x="3206" y="17113"/>
                      </a:lnTo>
                      <a:lnTo>
                        <a:pt x="3075" y="17740"/>
                      </a:lnTo>
                      <a:lnTo>
                        <a:pt x="3026" y="18089"/>
                      </a:lnTo>
                      <a:lnTo>
                        <a:pt x="3501" y="17890"/>
                      </a:lnTo>
                      <a:lnTo>
                        <a:pt x="3665" y="17522"/>
                      </a:lnTo>
                      <a:lnTo>
                        <a:pt x="3926" y="17522"/>
                      </a:lnTo>
                      <a:lnTo>
                        <a:pt x="4122" y="17549"/>
                      </a:lnTo>
                      <a:lnTo>
                        <a:pt x="4062" y="17890"/>
                      </a:lnTo>
                      <a:lnTo>
                        <a:pt x="3680" y="18151"/>
                      </a:lnTo>
                      <a:lnTo>
                        <a:pt x="3369" y="18565"/>
                      </a:lnTo>
                      <a:lnTo>
                        <a:pt x="3113" y="18851"/>
                      </a:lnTo>
                      <a:lnTo>
                        <a:pt x="2889" y="19076"/>
                      </a:lnTo>
                      <a:lnTo>
                        <a:pt x="2692" y="19463"/>
                      </a:lnTo>
                      <a:lnTo>
                        <a:pt x="2600" y="19804"/>
                      </a:lnTo>
                      <a:lnTo>
                        <a:pt x="2730" y="20467"/>
                      </a:lnTo>
                      <a:lnTo>
                        <a:pt x="2604" y="20629"/>
                      </a:lnTo>
                      <a:lnTo>
                        <a:pt x="2604" y="20986"/>
                      </a:lnTo>
                      <a:lnTo>
                        <a:pt x="2945" y="20877"/>
                      </a:lnTo>
                      <a:lnTo>
                        <a:pt x="2717" y="21335"/>
                      </a:lnTo>
                      <a:lnTo>
                        <a:pt x="2761" y="21600"/>
                      </a:lnTo>
                      <a:lnTo>
                        <a:pt x="3123" y="21332"/>
                      </a:lnTo>
                      <a:lnTo>
                        <a:pt x="3449" y="20768"/>
                      </a:lnTo>
                      <a:lnTo>
                        <a:pt x="3433" y="20391"/>
                      </a:lnTo>
                      <a:lnTo>
                        <a:pt x="3542" y="20068"/>
                      </a:lnTo>
                      <a:lnTo>
                        <a:pt x="3590" y="19745"/>
                      </a:lnTo>
                      <a:lnTo>
                        <a:pt x="3867" y="19378"/>
                      </a:lnTo>
                      <a:lnTo>
                        <a:pt x="3738" y="19127"/>
                      </a:lnTo>
                      <a:lnTo>
                        <a:pt x="3770" y="18750"/>
                      </a:lnTo>
                      <a:lnTo>
                        <a:pt x="3917" y="18588"/>
                      </a:lnTo>
                      <a:lnTo>
                        <a:pt x="4217" y="18408"/>
                      </a:lnTo>
                      <a:cubicBezTo>
                        <a:pt x="4334" y="18303"/>
                        <a:pt x="4447" y="18185"/>
                        <a:pt x="4556" y="18057"/>
                      </a:cubicBezTo>
                      <a:cubicBezTo>
                        <a:pt x="4729" y="17853"/>
                        <a:pt x="4890" y="17621"/>
                        <a:pt x="5037" y="17365"/>
                      </a:cubicBezTo>
                      <a:cubicBezTo>
                        <a:pt x="5070" y="17294"/>
                        <a:pt x="5102" y="17222"/>
                        <a:pt x="5135" y="17150"/>
                      </a:cubicBezTo>
                      <a:cubicBezTo>
                        <a:pt x="5222" y="16957"/>
                        <a:pt x="5307" y="16762"/>
                        <a:pt x="5391" y="16565"/>
                      </a:cubicBezTo>
                      <a:cubicBezTo>
                        <a:pt x="5358" y="16341"/>
                        <a:pt x="5388" y="16103"/>
                        <a:pt x="5473" y="15920"/>
                      </a:cubicBezTo>
                      <a:cubicBezTo>
                        <a:pt x="5525" y="15808"/>
                        <a:pt x="5595" y="15723"/>
                        <a:pt x="5676" y="15674"/>
                      </a:cubicBezTo>
                      <a:lnTo>
                        <a:pt x="5877" y="15549"/>
                      </a:lnTo>
                      <a:lnTo>
                        <a:pt x="5969" y="14964"/>
                      </a:lnTo>
                      <a:lnTo>
                        <a:pt x="6035" y="14622"/>
                      </a:lnTo>
                      <a:lnTo>
                        <a:pt x="6133" y="14307"/>
                      </a:lnTo>
                      <a:lnTo>
                        <a:pt x="6719" y="13396"/>
                      </a:lnTo>
                      <a:lnTo>
                        <a:pt x="7232" y="12680"/>
                      </a:lnTo>
                      <a:lnTo>
                        <a:pt x="7560" y="12357"/>
                      </a:lnTo>
                      <a:cubicBezTo>
                        <a:pt x="7614" y="12268"/>
                        <a:pt x="7665" y="12175"/>
                        <a:pt x="7713" y="12079"/>
                      </a:cubicBezTo>
                      <a:cubicBezTo>
                        <a:pt x="7806" y="11895"/>
                        <a:pt x="7890" y="11699"/>
                        <a:pt x="7964" y="11493"/>
                      </a:cubicBezTo>
                      <a:lnTo>
                        <a:pt x="8046" y="11222"/>
                      </a:lnTo>
                      <a:lnTo>
                        <a:pt x="7786" y="11374"/>
                      </a:lnTo>
                      <a:lnTo>
                        <a:pt x="7333" y="11803"/>
                      </a:lnTo>
                      <a:lnTo>
                        <a:pt x="7131" y="11803"/>
                      </a:lnTo>
                      <a:cubicBezTo>
                        <a:pt x="7075" y="11748"/>
                        <a:pt x="7036" y="11656"/>
                        <a:pt x="7023" y="11551"/>
                      </a:cubicBezTo>
                      <a:cubicBezTo>
                        <a:pt x="6984" y="11244"/>
                        <a:pt x="7147" y="10972"/>
                        <a:pt x="7334" y="11030"/>
                      </a:cubicBezTo>
                      <a:lnTo>
                        <a:pt x="7525" y="10885"/>
                      </a:lnTo>
                      <a:cubicBezTo>
                        <a:pt x="7639" y="10761"/>
                        <a:pt x="7752" y="10635"/>
                        <a:pt x="7863" y="10507"/>
                      </a:cubicBezTo>
                      <a:cubicBezTo>
                        <a:pt x="7938" y="10421"/>
                        <a:pt x="8013" y="10333"/>
                        <a:pt x="8087" y="10245"/>
                      </a:cubicBezTo>
                      <a:lnTo>
                        <a:pt x="8310" y="10003"/>
                      </a:lnTo>
                      <a:lnTo>
                        <a:pt x="8706" y="9491"/>
                      </a:lnTo>
                      <a:cubicBezTo>
                        <a:pt x="8725" y="9459"/>
                        <a:pt x="8745" y="9426"/>
                        <a:pt x="8764" y="9394"/>
                      </a:cubicBezTo>
                      <a:cubicBezTo>
                        <a:pt x="8783" y="9361"/>
                        <a:pt x="8802" y="9327"/>
                        <a:pt x="8820" y="9293"/>
                      </a:cubicBezTo>
                      <a:cubicBezTo>
                        <a:pt x="8883" y="9178"/>
                        <a:pt x="8943" y="9058"/>
                        <a:pt x="9000" y="8934"/>
                      </a:cubicBezTo>
                      <a:lnTo>
                        <a:pt x="9115" y="8311"/>
                      </a:lnTo>
                      <a:lnTo>
                        <a:pt x="8689" y="8594"/>
                      </a:lnTo>
                      <a:cubicBezTo>
                        <a:pt x="8587" y="8694"/>
                        <a:pt x="8477" y="8773"/>
                        <a:pt x="8362" y="8829"/>
                      </a:cubicBezTo>
                      <a:cubicBezTo>
                        <a:pt x="8219" y="8899"/>
                        <a:pt x="8070" y="8932"/>
                        <a:pt x="7920" y="8928"/>
                      </a:cubicBezTo>
                      <a:lnTo>
                        <a:pt x="8653" y="8344"/>
                      </a:lnTo>
                      <a:lnTo>
                        <a:pt x="8790" y="8156"/>
                      </a:lnTo>
                      <a:lnTo>
                        <a:pt x="9362" y="8117"/>
                      </a:lnTo>
                      <a:lnTo>
                        <a:pt x="9536" y="8066"/>
                      </a:lnTo>
                      <a:lnTo>
                        <a:pt x="9858" y="8092"/>
                      </a:lnTo>
                      <a:lnTo>
                        <a:pt x="9776" y="8370"/>
                      </a:lnTo>
                      <a:cubicBezTo>
                        <a:pt x="9695" y="8428"/>
                        <a:pt x="9617" y="8495"/>
                        <a:pt x="9541" y="8568"/>
                      </a:cubicBezTo>
                      <a:cubicBezTo>
                        <a:pt x="9427" y="8680"/>
                        <a:pt x="9319" y="8809"/>
                        <a:pt x="9219" y="8954"/>
                      </a:cubicBezTo>
                      <a:lnTo>
                        <a:pt x="8928" y="9569"/>
                      </a:lnTo>
                      <a:lnTo>
                        <a:pt x="8913" y="9857"/>
                      </a:lnTo>
                      <a:lnTo>
                        <a:pt x="8766" y="10016"/>
                      </a:lnTo>
                      <a:lnTo>
                        <a:pt x="8487" y="10313"/>
                      </a:lnTo>
                      <a:lnTo>
                        <a:pt x="8323" y="10682"/>
                      </a:lnTo>
                      <a:lnTo>
                        <a:pt x="8433" y="10916"/>
                      </a:lnTo>
                      <a:cubicBezTo>
                        <a:pt x="8525" y="10831"/>
                        <a:pt x="8616" y="10741"/>
                        <a:pt x="8706" y="10646"/>
                      </a:cubicBezTo>
                      <a:cubicBezTo>
                        <a:pt x="8787" y="10560"/>
                        <a:pt x="8868" y="10470"/>
                        <a:pt x="8946" y="10376"/>
                      </a:cubicBezTo>
                      <a:lnTo>
                        <a:pt x="9126" y="10268"/>
                      </a:lnTo>
                      <a:lnTo>
                        <a:pt x="9459" y="10214"/>
                      </a:lnTo>
                      <a:lnTo>
                        <a:pt x="9634" y="10061"/>
                      </a:lnTo>
                      <a:lnTo>
                        <a:pt x="9980" y="9670"/>
                      </a:lnTo>
                      <a:lnTo>
                        <a:pt x="9964" y="9328"/>
                      </a:lnTo>
                      <a:lnTo>
                        <a:pt x="10319" y="8905"/>
                      </a:lnTo>
                      <a:lnTo>
                        <a:pt x="10516" y="8716"/>
                      </a:lnTo>
                      <a:lnTo>
                        <a:pt x="10876" y="8401"/>
                      </a:lnTo>
                      <a:lnTo>
                        <a:pt x="10973" y="8697"/>
                      </a:lnTo>
                      <a:lnTo>
                        <a:pt x="10729" y="8912"/>
                      </a:lnTo>
                      <a:lnTo>
                        <a:pt x="10407" y="9155"/>
                      </a:lnTo>
                      <a:lnTo>
                        <a:pt x="10287" y="9415"/>
                      </a:lnTo>
                      <a:lnTo>
                        <a:pt x="10697" y="9541"/>
                      </a:lnTo>
                      <a:lnTo>
                        <a:pt x="10926" y="9379"/>
                      </a:lnTo>
                      <a:lnTo>
                        <a:pt x="11128" y="9199"/>
                      </a:lnTo>
                      <a:lnTo>
                        <a:pt x="11450" y="8668"/>
                      </a:lnTo>
                      <a:lnTo>
                        <a:pt x="11613" y="8353"/>
                      </a:lnTo>
                      <a:lnTo>
                        <a:pt x="11832" y="7930"/>
                      </a:lnTo>
                      <a:lnTo>
                        <a:pt x="12056" y="7583"/>
                      </a:lnTo>
                      <a:lnTo>
                        <a:pt x="12269" y="7395"/>
                      </a:lnTo>
                      <a:lnTo>
                        <a:pt x="12661" y="7101"/>
                      </a:lnTo>
                      <a:lnTo>
                        <a:pt x="13071" y="6859"/>
                      </a:lnTo>
                      <a:lnTo>
                        <a:pt x="13366" y="6535"/>
                      </a:lnTo>
                      <a:cubicBezTo>
                        <a:pt x="13397" y="6455"/>
                        <a:pt x="13431" y="6380"/>
                        <a:pt x="13469" y="6309"/>
                      </a:cubicBezTo>
                      <a:cubicBezTo>
                        <a:pt x="13590" y="6082"/>
                        <a:pt x="13742" y="5905"/>
                        <a:pt x="13912" y="5793"/>
                      </a:cubicBezTo>
                      <a:lnTo>
                        <a:pt x="14289" y="5635"/>
                      </a:lnTo>
                      <a:lnTo>
                        <a:pt x="14562" y="5392"/>
                      </a:lnTo>
                      <a:cubicBezTo>
                        <a:pt x="14638" y="5313"/>
                        <a:pt x="14709" y="5223"/>
                        <a:pt x="14775" y="5121"/>
                      </a:cubicBezTo>
                      <a:cubicBezTo>
                        <a:pt x="14866" y="4980"/>
                        <a:pt x="14945" y="4820"/>
                        <a:pt x="15010" y="4644"/>
                      </a:cubicBezTo>
                      <a:lnTo>
                        <a:pt x="15091" y="4237"/>
                      </a:lnTo>
                      <a:lnTo>
                        <a:pt x="15091" y="3937"/>
                      </a:lnTo>
                      <a:lnTo>
                        <a:pt x="14786" y="3960"/>
                      </a:lnTo>
                      <a:lnTo>
                        <a:pt x="14295" y="3946"/>
                      </a:lnTo>
                      <a:lnTo>
                        <a:pt x="14617" y="3596"/>
                      </a:lnTo>
                      <a:lnTo>
                        <a:pt x="15228" y="3333"/>
                      </a:lnTo>
                      <a:lnTo>
                        <a:pt x="15599" y="3182"/>
                      </a:lnTo>
                      <a:cubicBezTo>
                        <a:pt x="15695" y="3140"/>
                        <a:pt x="15792" y="3104"/>
                        <a:pt x="15889" y="3074"/>
                      </a:cubicBezTo>
                      <a:cubicBezTo>
                        <a:pt x="15969" y="3049"/>
                        <a:pt x="16049" y="3028"/>
                        <a:pt x="16129" y="3011"/>
                      </a:cubicBezTo>
                      <a:lnTo>
                        <a:pt x="15992" y="3494"/>
                      </a:lnTo>
                      <a:lnTo>
                        <a:pt x="15721" y="3736"/>
                      </a:lnTo>
                      <a:lnTo>
                        <a:pt x="15586" y="3913"/>
                      </a:lnTo>
                      <a:lnTo>
                        <a:pt x="15444" y="4210"/>
                      </a:lnTo>
                      <a:lnTo>
                        <a:pt x="15728" y="4523"/>
                      </a:lnTo>
                      <a:lnTo>
                        <a:pt x="16105" y="4118"/>
                      </a:lnTo>
                      <a:lnTo>
                        <a:pt x="16198" y="3803"/>
                      </a:lnTo>
                      <a:lnTo>
                        <a:pt x="16378" y="3480"/>
                      </a:lnTo>
                      <a:lnTo>
                        <a:pt x="16613" y="3561"/>
                      </a:lnTo>
                      <a:lnTo>
                        <a:pt x="16487" y="3831"/>
                      </a:lnTo>
                      <a:lnTo>
                        <a:pt x="16330" y="4233"/>
                      </a:lnTo>
                      <a:lnTo>
                        <a:pt x="16674" y="4277"/>
                      </a:lnTo>
                      <a:lnTo>
                        <a:pt x="16997" y="4169"/>
                      </a:lnTo>
                      <a:cubicBezTo>
                        <a:pt x="17148" y="4174"/>
                        <a:pt x="17299" y="4174"/>
                        <a:pt x="17450" y="4169"/>
                      </a:cubicBezTo>
                      <a:cubicBezTo>
                        <a:pt x="17580" y="4164"/>
                        <a:pt x="17709" y="4155"/>
                        <a:pt x="17838" y="4142"/>
                      </a:cubicBezTo>
                      <a:lnTo>
                        <a:pt x="18314" y="4142"/>
                      </a:lnTo>
                      <a:cubicBezTo>
                        <a:pt x="18432" y="4145"/>
                        <a:pt x="18551" y="4154"/>
                        <a:pt x="18669" y="4169"/>
                      </a:cubicBezTo>
                      <a:cubicBezTo>
                        <a:pt x="18836" y="4190"/>
                        <a:pt x="19001" y="4223"/>
                        <a:pt x="19166" y="4268"/>
                      </a:cubicBezTo>
                      <a:cubicBezTo>
                        <a:pt x="19189" y="4369"/>
                        <a:pt x="19177" y="4482"/>
                        <a:pt x="19133" y="4564"/>
                      </a:cubicBezTo>
                      <a:cubicBezTo>
                        <a:pt x="19048" y="4724"/>
                        <a:pt x="18893" y="4706"/>
                        <a:pt x="18822" y="4528"/>
                      </a:cubicBezTo>
                      <a:lnTo>
                        <a:pt x="18587" y="4528"/>
                      </a:lnTo>
                      <a:lnTo>
                        <a:pt x="18320" y="4555"/>
                      </a:lnTo>
                      <a:lnTo>
                        <a:pt x="17758" y="4492"/>
                      </a:lnTo>
                      <a:lnTo>
                        <a:pt x="17034" y="4484"/>
                      </a:lnTo>
                      <a:lnTo>
                        <a:pt x="16860" y="4619"/>
                      </a:lnTo>
                      <a:cubicBezTo>
                        <a:pt x="16796" y="4609"/>
                        <a:pt x="16732" y="4609"/>
                        <a:pt x="16668" y="4619"/>
                      </a:cubicBezTo>
                      <a:cubicBezTo>
                        <a:pt x="16549" y="4638"/>
                        <a:pt x="16433" y="4692"/>
                        <a:pt x="16325" y="4780"/>
                      </a:cubicBezTo>
                      <a:cubicBezTo>
                        <a:pt x="16237" y="4812"/>
                        <a:pt x="16154" y="4873"/>
                        <a:pt x="16080" y="4959"/>
                      </a:cubicBezTo>
                      <a:cubicBezTo>
                        <a:pt x="16031" y="5015"/>
                        <a:pt x="15987" y="5081"/>
                        <a:pt x="15949" y="5157"/>
                      </a:cubicBezTo>
                      <a:lnTo>
                        <a:pt x="16161" y="5614"/>
                      </a:lnTo>
                      <a:cubicBezTo>
                        <a:pt x="16108" y="5784"/>
                        <a:pt x="16029" y="5928"/>
                        <a:pt x="15932" y="6034"/>
                      </a:cubicBezTo>
                      <a:cubicBezTo>
                        <a:pt x="15816" y="6161"/>
                        <a:pt x="15679" y="6227"/>
                        <a:pt x="15539" y="6223"/>
                      </a:cubicBezTo>
                      <a:cubicBezTo>
                        <a:pt x="15445" y="6250"/>
                        <a:pt x="15352" y="6286"/>
                        <a:pt x="15261" y="6331"/>
                      </a:cubicBezTo>
                      <a:cubicBezTo>
                        <a:pt x="15108" y="6406"/>
                        <a:pt x="14960" y="6506"/>
                        <a:pt x="14819" y="6628"/>
                      </a:cubicBezTo>
                      <a:lnTo>
                        <a:pt x="14640" y="6870"/>
                      </a:lnTo>
                      <a:lnTo>
                        <a:pt x="14460" y="7112"/>
                      </a:lnTo>
                      <a:lnTo>
                        <a:pt x="14208" y="7319"/>
                      </a:lnTo>
                      <a:lnTo>
                        <a:pt x="13756" y="7481"/>
                      </a:lnTo>
                      <a:lnTo>
                        <a:pt x="13820" y="7830"/>
                      </a:lnTo>
                      <a:lnTo>
                        <a:pt x="14034" y="7857"/>
                      </a:lnTo>
                      <a:lnTo>
                        <a:pt x="13941" y="8205"/>
                      </a:lnTo>
                      <a:lnTo>
                        <a:pt x="13717" y="8385"/>
                      </a:lnTo>
                      <a:lnTo>
                        <a:pt x="13445" y="8412"/>
                      </a:lnTo>
                      <a:lnTo>
                        <a:pt x="13364" y="8653"/>
                      </a:lnTo>
                      <a:lnTo>
                        <a:pt x="13268" y="8869"/>
                      </a:lnTo>
                      <a:lnTo>
                        <a:pt x="12811" y="8922"/>
                      </a:lnTo>
                      <a:lnTo>
                        <a:pt x="12570" y="9102"/>
                      </a:lnTo>
                      <a:lnTo>
                        <a:pt x="12195" y="9291"/>
                      </a:lnTo>
                      <a:lnTo>
                        <a:pt x="11921" y="9471"/>
                      </a:lnTo>
                      <a:lnTo>
                        <a:pt x="11676" y="9579"/>
                      </a:lnTo>
                      <a:lnTo>
                        <a:pt x="11311" y="9839"/>
                      </a:lnTo>
                      <a:lnTo>
                        <a:pt x="11099" y="10135"/>
                      </a:lnTo>
                      <a:lnTo>
                        <a:pt x="10817" y="10562"/>
                      </a:lnTo>
                      <a:lnTo>
                        <a:pt x="10632" y="10892"/>
                      </a:lnTo>
                      <a:lnTo>
                        <a:pt x="10446" y="11306"/>
                      </a:lnTo>
                      <a:lnTo>
                        <a:pt x="10108" y="11629"/>
                      </a:lnTo>
                      <a:lnTo>
                        <a:pt x="9862" y="12124"/>
                      </a:lnTo>
                      <a:lnTo>
                        <a:pt x="9670" y="12403"/>
                      </a:lnTo>
                      <a:lnTo>
                        <a:pt x="9414" y="12943"/>
                      </a:lnTo>
                      <a:lnTo>
                        <a:pt x="9217" y="13240"/>
                      </a:lnTo>
                      <a:lnTo>
                        <a:pt x="9151" y="13717"/>
                      </a:lnTo>
                      <a:lnTo>
                        <a:pt x="9244" y="14140"/>
                      </a:lnTo>
                      <a:lnTo>
                        <a:pt x="9097" y="14743"/>
                      </a:lnTo>
                      <a:lnTo>
                        <a:pt x="9299" y="14940"/>
                      </a:lnTo>
                      <a:cubicBezTo>
                        <a:pt x="9407" y="14817"/>
                        <a:pt x="9519" y="14707"/>
                        <a:pt x="9636" y="14608"/>
                      </a:cubicBezTo>
                      <a:cubicBezTo>
                        <a:pt x="9735" y="14524"/>
                        <a:pt x="9837" y="14449"/>
                        <a:pt x="9941" y="14384"/>
                      </a:cubicBezTo>
                      <a:lnTo>
                        <a:pt x="10459" y="13980"/>
                      </a:lnTo>
                      <a:lnTo>
                        <a:pt x="10842" y="13719"/>
                      </a:lnTo>
                      <a:cubicBezTo>
                        <a:pt x="10939" y="13641"/>
                        <a:pt x="11032" y="13551"/>
                        <a:pt x="11121" y="13449"/>
                      </a:cubicBezTo>
                      <a:cubicBezTo>
                        <a:pt x="11244" y="13308"/>
                        <a:pt x="11357" y="13145"/>
                        <a:pt x="11460" y="12963"/>
                      </a:cubicBezTo>
                      <a:lnTo>
                        <a:pt x="11727" y="12531"/>
                      </a:lnTo>
                      <a:lnTo>
                        <a:pt x="11891" y="12477"/>
                      </a:lnTo>
                      <a:lnTo>
                        <a:pt x="12408" y="12477"/>
                      </a:lnTo>
                      <a:lnTo>
                        <a:pt x="12817" y="12612"/>
                      </a:lnTo>
                      <a:cubicBezTo>
                        <a:pt x="12860" y="12543"/>
                        <a:pt x="12908" y="12483"/>
                        <a:pt x="12960" y="12432"/>
                      </a:cubicBezTo>
                      <a:cubicBezTo>
                        <a:pt x="13118" y="12277"/>
                        <a:pt x="13301" y="12222"/>
                        <a:pt x="13479" y="12144"/>
                      </a:cubicBezTo>
                      <a:cubicBezTo>
                        <a:pt x="13641" y="12074"/>
                        <a:pt x="13799" y="11983"/>
                        <a:pt x="13953" y="11874"/>
                      </a:cubicBezTo>
                      <a:lnTo>
                        <a:pt x="14281" y="11793"/>
                      </a:lnTo>
                      <a:cubicBezTo>
                        <a:pt x="14360" y="11825"/>
                        <a:pt x="14440" y="11849"/>
                        <a:pt x="14521" y="11865"/>
                      </a:cubicBezTo>
                      <a:cubicBezTo>
                        <a:pt x="14767" y="11916"/>
                        <a:pt x="15017" y="11898"/>
                        <a:pt x="15259" y="11811"/>
                      </a:cubicBezTo>
                      <a:lnTo>
                        <a:pt x="16161" y="11757"/>
                      </a:lnTo>
                      <a:lnTo>
                        <a:pt x="16531" y="11622"/>
                      </a:lnTo>
                      <a:lnTo>
                        <a:pt x="16723" y="11227"/>
                      </a:lnTo>
                      <a:cubicBezTo>
                        <a:pt x="16800" y="11082"/>
                        <a:pt x="16871" y="10929"/>
                        <a:pt x="16936" y="10768"/>
                      </a:cubicBezTo>
                      <a:cubicBezTo>
                        <a:pt x="17005" y="10598"/>
                        <a:pt x="17067" y="10421"/>
                        <a:pt x="17122" y="10237"/>
                      </a:cubicBezTo>
                      <a:cubicBezTo>
                        <a:pt x="17212" y="10207"/>
                        <a:pt x="17300" y="10162"/>
                        <a:pt x="17384" y="10102"/>
                      </a:cubicBezTo>
                      <a:cubicBezTo>
                        <a:pt x="17505" y="10017"/>
                        <a:pt x="17617" y="9902"/>
                        <a:pt x="17717" y="9761"/>
                      </a:cubicBezTo>
                      <a:lnTo>
                        <a:pt x="17947" y="9761"/>
                      </a:lnTo>
                      <a:cubicBezTo>
                        <a:pt x="18045" y="9773"/>
                        <a:pt x="18142" y="9725"/>
                        <a:pt x="18220" y="9626"/>
                      </a:cubicBezTo>
                      <a:cubicBezTo>
                        <a:pt x="18279" y="9552"/>
                        <a:pt x="18324" y="9453"/>
                        <a:pt x="18351" y="9338"/>
                      </a:cubicBezTo>
                      <a:lnTo>
                        <a:pt x="18711" y="9176"/>
                      </a:lnTo>
                      <a:lnTo>
                        <a:pt x="18853" y="8915"/>
                      </a:lnTo>
                      <a:lnTo>
                        <a:pt x="18963" y="8726"/>
                      </a:lnTo>
                      <a:cubicBezTo>
                        <a:pt x="18976" y="8683"/>
                        <a:pt x="18978" y="8633"/>
                        <a:pt x="18969" y="8587"/>
                      </a:cubicBezTo>
                      <a:cubicBezTo>
                        <a:pt x="18896" y="8213"/>
                        <a:pt x="18532" y="8454"/>
                        <a:pt x="18637" y="8807"/>
                      </a:cubicBezTo>
                      <a:lnTo>
                        <a:pt x="19215" y="8144"/>
                      </a:lnTo>
                      <a:lnTo>
                        <a:pt x="19558" y="8144"/>
                      </a:lnTo>
                      <a:lnTo>
                        <a:pt x="19689" y="7866"/>
                      </a:lnTo>
                      <a:lnTo>
                        <a:pt x="19770" y="7491"/>
                      </a:lnTo>
                      <a:lnTo>
                        <a:pt x="19999" y="7060"/>
                      </a:lnTo>
                      <a:lnTo>
                        <a:pt x="20381" y="6735"/>
                      </a:lnTo>
                      <a:lnTo>
                        <a:pt x="20691" y="6600"/>
                      </a:lnTo>
                      <a:lnTo>
                        <a:pt x="21040" y="6465"/>
                      </a:lnTo>
                      <a:lnTo>
                        <a:pt x="21334" y="6336"/>
                      </a:lnTo>
                      <a:lnTo>
                        <a:pt x="21600" y="6123"/>
                      </a:lnTo>
                      <a:lnTo>
                        <a:pt x="21257" y="5980"/>
                      </a:lnTo>
                      <a:lnTo>
                        <a:pt x="21138" y="5575"/>
                      </a:lnTo>
                      <a:lnTo>
                        <a:pt x="21284" y="5251"/>
                      </a:lnTo>
                      <a:lnTo>
                        <a:pt x="21284" y="4963"/>
                      </a:lnTo>
                      <a:lnTo>
                        <a:pt x="21071" y="4694"/>
                      </a:lnTo>
                      <a:lnTo>
                        <a:pt x="20667" y="4613"/>
                      </a:lnTo>
                      <a:lnTo>
                        <a:pt x="20339" y="4586"/>
                      </a:lnTo>
                      <a:lnTo>
                        <a:pt x="20051" y="4613"/>
                      </a:lnTo>
                      <a:lnTo>
                        <a:pt x="19859" y="4613"/>
                      </a:lnTo>
                      <a:lnTo>
                        <a:pt x="19603" y="4586"/>
                      </a:lnTo>
                      <a:lnTo>
                        <a:pt x="19603" y="4272"/>
                      </a:lnTo>
                      <a:lnTo>
                        <a:pt x="19396" y="4353"/>
                      </a:lnTo>
                      <a:lnTo>
                        <a:pt x="19894" y="4038"/>
                      </a:lnTo>
                      <a:lnTo>
                        <a:pt x="20146" y="3642"/>
                      </a:lnTo>
                      <a:lnTo>
                        <a:pt x="20155" y="3249"/>
                      </a:lnTo>
                      <a:lnTo>
                        <a:pt x="19903" y="3356"/>
                      </a:lnTo>
                      <a:lnTo>
                        <a:pt x="19778" y="2934"/>
                      </a:lnTo>
                      <a:lnTo>
                        <a:pt x="19385" y="2765"/>
                      </a:lnTo>
                      <a:lnTo>
                        <a:pt x="18988" y="2727"/>
                      </a:lnTo>
                      <a:lnTo>
                        <a:pt x="18732" y="2753"/>
                      </a:lnTo>
                      <a:lnTo>
                        <a:pt x="18557" y="2807"/>
                      </a:lnTo>
                      <a:lnTo>
                        <a:pt x="18114" y="2834"/>
                      </a:lnTo>
                      <a:lnTo>
                        <a:pt x="17852" y="2969"/>
                      </a:lnTo>
                      <a:lnTo>
                        <a:pt x="17727" y="3230"/>
                      </a:lnTo>
                      <a:lnTo>
                        <a:pt x="17400" y="3436"/>
                      </a:lnTo>
                      <a:lnTo>
                        <a:pt x="17126" y="3436"/>
                      </a:lnTo>
                      <a:lnTo>
                        <a:pt x="16984" y="3275"/>
                      </a:lnTo>
                      <a:lnTo>
                        <a:pt x="17191" y="2871"/>
                      </a:lnTo>
                      <a:lnTo>
                        <a:pt x="17469" y="3023"/>
                      </a:lnTo>
                      <a:lnTo>
                        <a:pt x="17948" y="2637"/>
                      </a:lnTo>
                      <a:lnTo>
                        <a:pt x="18303" y="2501"/>
                      </a:lnTo>
                      <a:lnTo>
                        <a:pt x="18615" y="2408"/>
                      </a:lnTo>
                      <a:lnTo>
                        <a:pt x="19053" y="2336"/>
                      </a:lnTo>
                      <a:lnTo>
                        <a:pt x="19146" y="1959"/>
                      </a:lnTo>
                      <a:lnTo>
                        <a:pt x="19551" y="1618"/>
                      </a:lnTo>
                      <a:lnTo>
                        <a:pt x="20266" y="0"/>
                      </a:lnTo>
                      <a:cubicBezTo>
                        <a:pt x="16269" y="714"/>
                        <a:pt x="12406" y="2786"/>
                        <a:pt x="8920" y="6085"/>
                      </a:cubicBezTo>
                      <a:cubicBezTo>
                        <a:pt x="5427" y="9390"/>
                        <a:pt x="2390" y="13855"/>
                        <a:pt x="0" y="1919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272;p4"/>
                <p:cNvSpPr/>
                <p:nvPr/>
              </p:nvSpPr>
              <p:spPr>
                <a:xfrm>
                  <a:off x="3177909" y="2857756"/>
                  <a:ext cx="102615" cy="72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9552" y="3048"/>
                      </a:moveTo>
                      <a:lnTo>
                        <a:pt x="8988" y="0"/>
                      </a:lnTo>
                      <a:lnTo>
                        <a:pt x="7149" y="1300"/>
                      </a:lnTo>
                      <a:lnTo>
                        <a:pt x="3657" y="2334"/>
                      </a:lnTo>
                      <a:lnTo>
                        <a:pt x="0" y="3641"/>
                      </a:lnTo>
                      <a:lnTo>
                        <a:pt x="2310" y="6398"/>
                      </a:lnTo>
                      <a:lnTo>
                        <a:pt x="507" y="9646"/>
                      </a:lnTo>
                      <a:lnTo>
                        <a:pt x="148" y="12031"/>
                      </a:lnTo>
                      <a:lnTo>
                        <a:pt x="609" y="16384"/>
                      </a:lnTo>
                      <a:lnTo>
                        <a:pt x="4761" y="18707"/>
                      </a:lnTo>
                      <a:lnTo>
                        <a:pt x="7067" y="21600"/>
                      </a:lnTo>
                      <a:cubicBezTo>
                        <a:pt x="7928" y="21195"/>
                        <a:pt x="8798" y="20832"/>
                        <a:pt x="9676" y="20512"/>
                      </a:cubicBezTo>
                      <a:cubicBezTo>
                        <a:pt x="11261" y="19935"/>
                        <a:pt x="12870" y="19499"/>
                        <a:pt x="14494" y="19206"/>
                      </a:cubicBezTo>
                      <a:cubicBezTo>
                        <a:pt x="15569" y="19227"/>
                        <a:pt x="16639" y="19007"/>
                        <a:pt x="17666" y="18553"/>
                      </a:cubicBezTo>
                      <a:cubicBezTo>
                        <a:pt x="18830" y="18037"/>
                        <a:pt x="19920" y="17229"/>
                        <a:pt x="20882" y="16167"/>
                      </a:cubicBezTo>
                      <a:lnTo>
                        <a:pt x="21600" y="13845"/>
                      </a:lnTo>
                      <a:lnTo>
                        <a:pt x="21292" y="10370"/>
                      </a:lnTo>
                      <a:lnTo>
                        <a:pt x="20997" y="5245"/>
                      </a:lnTo>
                      <a:lnTo>
                        <a:pt x="18440" y="5245"/>
                      </a:lnTo>
                      <a:lnTo>
                        <a:pt x="17262" y="6987"/>
                      </a:lnTo>
                      <a:lnTo>
                        <a:pt x="15775" y="5681"/>
                      </a:lnTo>
                      <a:lnTo>
                        <a:pt x="13571" y="5463"/>
                      </a:lnTo>
                      <a:lnTo>
                        <a:pt x="12091" y="5681"/>
                      </a:lnTo>
                      <a:lnTo>
                        <a:pt x="9195" y="6543"/>
                      </a:lnTo>
                      <a:lnTo>
                        <a:pt x="9552" y="304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273;p4"/>
                <p:cNvSpPr/>
                <p:nvPr/>
              </p:nvSpPr>
              <p:spPr>
                <a:xfrm>
                  <a:off x="3302000" y="2957430"/>
                  <a:ext cx="24199" cy="3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9207" y="0"/>
                      </a:moveTo>
                      <a:lnTo>
                        <a:pt x="650" y="5915"/>
                      </a:lnTo>
                      <a:lnTo>
                        <a:pt x="411" y="11257"/>
                      </a:lnTo>
                      <a:lnTo>
                        <a:pt x="0" y="17454"/>
                      </a:lnTo>
                      <a:lnTo>
                        <a:pt x="4997" y="21600"/>
                      </a:lnTo>
                      <a:lnTo>
                        <a:pt x="11194" y="15771"/>
                      </a:lnTo>
                      <a:lnTo>
                        <a:pt x="16412" y="8017"/>
                      </a:lnTo>
                      <a:lnTo>
                        <a:pt x="21600" y="1819"/>
                      </a:lnTo>
                      <a:lnTo>
                        <a:pt x="9207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274;p4"/>
                <p:cNvSpPr/>
                <p:nvPr/>
              </p:nvSpPr>
              <p:spPr>
                <a:xfrm>
                  <a:off x="2748673" y="2561098"/>
                  <a:ext cx="2264072" cy="2642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5144" y="4147"/>
                      </a:moveTo>
                      <a:lnTo>
                        <a:pt x="5022" y="4189"/>
                      </a:lnTo>
                      <a:lnTo>
                        <a:pt x="4921" y="4242"/>
                      </a:lnTo>
                      <a:lnTo>
                        <a:pt x="4947" y="4142"/>
                      </a:lnTo>
                      <a:lnTo>
                        <a:pt x="4925" y="4073"/>
                      </a:lnTo>
                      <a:lnTo>
                        <a:pt x="4841" y="4150"/>
                      </a:lnTo>
                      <a:cubicBezTo>
                        <a:pt x="4817" y="4180"/>
                        <a:pt x="4789" y="4208"/>
                        <a:pt x="4757" y="4233"/>
                      </a:cubicBezTo>
                      <a:cubicBezTo>
                        <a:pt x="4719" y="4264"/>
                        <a:pt x="4676" y="4291"/>
                        <a:pt x="4630" y="4312"/>
                      </a:cubicBezTo>
                      <a:lnTo>
                        <a:pt x="4701" y="4380"/>
                      </a:lnTo>
                      <a:lnTo>
                        <a:pt x="4729" y="4509"/>
                      </a:lnTo>
                      <a:lnTo>
                        <a:pt x="4667" y="4606"/>
                      </a:lnTo>
                      <a:cubicBezTo>
                        <a:pt x="4610" y="4594"/>
                        <a:pt x="4551" y="4596"/>
                        <a:pt x="4495" y="4612"/>
                      </a:cubicBezTo>
                      <a:cubicBezTo>
                        <a:pt x="4452" y="4625"/>
                        <a:pt x="4412" y="4647"/>
                        <a:pt x="4380" y="4676"/>
                      </a:cubicBezTo>
                      <a:lnTo>
                        <a:pt x="4285" y="4733"/>
                      </a:lnTo>
                      <a:lnTo>
                        <a:pt x="4124" y="4743"/>
                      </a:lnTo>
                      <a:lnTo>
                        <a:pt x="4018" y="4813"/>
                      </a:lnTo>
                      <a:lnTo>
                        <a:pt x="3992" y="4903"/>
                      </a:lnTo>
                      <a:lnTo>
                        <a:pt x="3998" y="4972"/>
                      </a:lnTo>
                      <a:cubicBezTo>
                        <a:pt x="3949" y="4989"/>
                        <a:pt x="3903" y="5012"/>
                        <a:pt x="3861" y="5040"/>
                      </a:cubicBezTo>
                      <a:cubicBezTo>
                        <a:pt x="3834" y="5058"/>
                        <a:pt x="3808" y="5079"/>
                        <a:pt x="3797" y="5107"/>
                      </a:cubicBezTo>
                      <a:cubicBezTo>
                        <a:pt x="3780" y="5151"/>
                        <a:pt x="3800" y="5198"/>
                        <a:pt x="3840" y="5231"/>
                      </a:cubicBezTo>
                      <a:cubicBezTo>
                        <a:pt x="3893" y="5273"/>
                        <a:pt x="3969" y="5284"/>
                        <a:pt x="4036" y="5260"/>
                      </a:cubicBezTo>
                      <a:lnTo>
                        <a:pt x="4147" y="5219"/>
                      </a:lnTo>
                      <a:lnTo>
                        <a:pt x="4259" y="5181"/>
                      </a:lnTo>
                      <a:cubicBezTo>
                        <a:pt x="4305" y="5178"/>
                        <a:pt x="4349" y="5167"/>
                        <a:pt x="4389" y="5147"/>
                      </a:cubicBezTo>
                      <a:cubicBezTo>
                        <a:pt x="4433" y="5125"/>
                        <a:pt x="4469" y="5094"/>
                        <a:pt x="4495" y="5057"/>
                      </a:cubicBezTo>
                      <a:lnTo>
                        <a:pt x="4528" y="4922"/>
                      </a:lnTo>
                      <a:lnTo>
                        <a:pt x="4602" y="4789"/>
                      </a:lnTo>
                      <a:lnTo>
                        <a:pt x="4706" y="4696"/>
                      </a:lnTo>
                      <a:lnTo>
                        <a:pt x="4801" y="4666"/>
                      </a:lnTo>
                      <a:lnTo>
                        <a:pt x="4870" y="4761"/>
                      </a:lnTo>
                      <a:lnTo>
                        <a:pt x="4817" y="4795"/>
                      </a:lnTo>
                      <a:lnTo>
                        <a:pt x="4866" y="4872"/>
                      </a:lnTo>
                      <a:cubicBezTo>
                        <a:pt x="4896" y="4876"/>
                        <a:pt x="4923" y="4886"/>
                        <a:pt x="4947" y="4902"/>
                      </a:cubicBezTo>
                      <a:cubicBezTo>
                        <a:pt x="4984" y="4926"/>
                        <a:pt x="5008" y="4963"/>
                        <a:pt x="5014" y="5003"/>
                      </a:cubicBezTo>
                      <a:lnTo>
                        <a:pt x="4919" y="5045"/>
                      </a:lnTo>
                      <a:lnTo>
                        <a:pt x="4794" y="5009"/>
                      </a:lnTo>
                      <a:lnTo>
                        <a:pt x="4722" y="5090"/>
                      </a:lnTo>
                      <a:lnTo>
                        <a:pt x="4748" y="5193"/>
                      </a:lnTo>
                      <a:lnTo>
                        <a:pt x="4694" y="5242"/>
                      </a:lnTo>
                      <a:lnTo>
                        <a:pt x="4577" y="5246"/>
                      </a:lnTo>
                      <a:lnTo>
                        <a:pt x="4551" y="5334"/>
                      </a:lnTo>
                      <a:cubicBezTo>
                        <a:pt x="4589" y="5327"/>
                        <a:pt x="4629" y="5340"/>
                        <a:pt x="4651" y="5367"/>
                      </a:cubicBezTo>
                      <a:cubicBezTo>
                        <a:pt x="4698" y="5426"/>
                        <a:pt x="4656" y="5506"/>
                        <a:pt x="4574" y="5514"/>
                      </a:cubicBezTo>
                      <a:cubicBezTo>
                        <a:pt x="4539" y="5512"/>
                        <a:pt x="4505" y="5514"/>
                        <a:pt x="4471" y="5520"/>
                      </a:cubicBezTo>
                      <a:cubicBezTo>
                        <a:pt x="4426" y="5529"/>
                        <a:pt x="4384" y="5545"/>
                        <a:pt x="4346" y="5568"/>
                      </a:cubicBezTo>
                      <a:lnTo>
                        <a:pt x="4467" y="5663"/>
                      </a:lnTo>
                      <a:cubicBezTo>
                        <a:pt x="4481" y="5632"/>
                        <a:pt x="4509" y="5606"/>
                        <a:pt x="4544" y="5591"/>
                      </a:cubicBezTo>
                      <a:cubicBezTo>
                        <a:pt x="4573" y="5579"/>
                        <a:pt x="4606" y="5575"/>
                        <a:pt x="4639" y="5579"/>
                      </a:cubicBezTo>
                      <a:lnTo>
                        <a:pt x="4787" y="5587"/>
                      </a:lnTo>
                      <a:lnTo>
                        <a:pt x="4940" y="5545"/>
                      </a:lnTo>
                      <a:cubicBezTo>
                        <a:pt x="4985" y="5544"/>
                        <a:pt x="5030" y="5544"/>
                        <a:pt x="5075" y="5545"/>
                      </a:cubicBezTo>
                      <a:cubicBezTo>
                        <a:pt x="5116" y="5546"/>
                        <a:pt x="5157" y="5548"/>
                        <a:pt x="5198" y="5551"/>
                      </a:cubicBezTo>
                      <a:lnTo>
                        <a:pt x="5364" y="5557"/>
                      </a:lnTo>
                      <a:lnTo>
                        <a:pt x="5453" y="5557"/>
                      </a:lnTo>
                      <a:lnTo>
                        <a:pt x="5501" y="5630"/>
                      </a:lnTo>
                      <a:cubicBezTo>
                        <a:pt x="5483" y="5643"/>
                        <a:pt x="5465" y="5655"/>
                        <a:pt x="5446" y="5666"/>
                      </a:cubicBezTo>
                      <a:cubicBezTo>
                        <a:pt x="5383" y="5703"/>
                        <a:pt x="5314" y="5733"/>
                        <a:pt x="5242" y="5755"/>
                      </a:cubicBezTo>
                      <a:cubicBezTo>
                        <a:pt x="5191" y="5771"/>
                        <a:pt x="5138" y="5782"/>
                        <a:pt x="5084" y="5789"/>
                      </a:cubicBezTo>
                      <a:lnTo>
                        <a:pt x="4996" y="5696"/>
                      </a:lnTo>
                      <a:lnTo>
                        <a:pt x="4920" y="5779"/>
                      </a:lnTo>
                      <a:lnTo>
                        <a:pt x="4899" y="5838"/>
                      </a:lnTo>
                      <a:lnTo>
                        <a:pt x="4472" y="5838"/>
                      </a:lnTo>
                      <a:lnTo>
                        <a:pt x="4346" y="5880"/>
                      </a:lnTo>
                      <a:lnTo>
                        <a:pt x="4405" y="5971"/>
                      </a:lnTo>
                      <a:lnTo>
                        <a:pt x="4495" y="6056"/>
                      </a:lnTo>
                      <a:lnTo>
                        <a:pt x="4565" y="6112"/>
                      </a:lnTo>
                      <a:lnTo>
                        <a:pt x="4646" y="6235"/>
                      </a:lnTo>
                      <a:lnTo>
                        <a:pt x="4679" y="6340"/>
                      </a:lnTo>
                      <a:lnTo>
                        <a:pt x="4749" y="6524"/>
                      </a:lnTo>
                      <a:lnTo>
                        <a:pt x="4709" y="6662"/>
                      </a:lnTo>
                      <a:lnTo>
                        <a:pt x="4656" y="6763"/>
                      </a:lnTo>
                      <a:lnTo>
                        <a:pt x="4599" y="6820"/>
                      </a:lnTo>
                      <a:lnTo>
                        <a:pt x="4468" y="6826"/>
                      </a:lnTo>
                      <a:cubicBezTo>
                        <a:pt x="4438" y="6822"/>
                        <a:pt x="4408" y="6818"/>
                        <a:pt x="4378" y="6814"/>
                      </a:cubicBezTo>
                      <a:cubicBezTo>
                        <a:pt x="4311" y="6806"/>
                        <a:pt x="4243" y="6799"/>
                        <a:pt x="4176" y="6794"/>
                      </a:cubicBezTo>
                      <a:lnTo>
                        <a:pt x="3983" y="6770"/>
                      </a:lnTo>
                      <a:lnTo>
                        <a:pt x="3864" y="6735"/>
                      </a:lnTo>
                      <a:lnTo>
                        <a:pt x="3725" y="6699"/>
                      </a:lnTo>
                      <a:lnTo>
                        <a:pt x="3614" y="6669"/>
                      </a:lnTo>
                      <a:cubicBezTo>
                        <a:pt x="3559" y="6646"/>
                        <a:pt x="3495" y="6644"/>
                        <a:pt x="3438" y="6663"/>
                      </a:cubicBezTo>
                      <a:cubicBezTo>
                        <a:pt x="3398" y="6676"/>
                        <a:pt x="3364" y="6699"/>
                        <a:pt x="3340" y="6728"/>
                      </a:cubicBezTo>
                      <a:lnTo>
                        <a:pt x="3273" y="6889"/>
                      </a:lnTo>
                      <a:cubicBezTo>
                        <a:pt x="3278" y="6911"/>
                        <a:pt x="3280" y="6934"/>
                        <a:pt x="3280" y="6956"/>
                      </a:cubicBezTo>
                      <a:cubicBezTo>
                        <a:pt x="3280" y="6995"/>
                        <a:pt x="3273" y="7034"/>
                        <a:pt x="3259" y="7072"/>
                      </a:cubicBezTo>
                      <a:lnTo>
                        <a:pt x="3185" y="7197"/>
                      </a:lnTo>
                      <a:cubicBezTo>
                        <a:pt x="3167" y="7226"/>
                        <a:pt x="3147" y="7255"/>
                        <a:pt x="3125" y="7282"/>
                      </a:cubicBezTo>
                      <a:cubicBezTo>
                        <a:pt x="3083" y="7333"/>
                        <a:pt x="3034" y="7380"/>
                        <a:pt x="2985" y="7427"/>
                      </a:cubicBezTo>
                      <a:cubicBezTo>
                        <a:pt x="2936" y="7474"/>
                        <a:pt x="2886" y="7522"/>
                        <a:pt x="2836" y="7569"/>
                      </a:cubicBezTo>
                      <a:lnTo>
                        <a:pt x="2883" y="7672"/>
                      </a:lnTo>
                      <a:lnTo>
                        <a:pt x="2932" y="7729"/>
                      </a:lnTo>
                      <a:lnTo>
                        <a:pt x="2879" y="7819"/>
                      </a:lnTo>
                      <a:cubicBezTo>
                        <a:pt x="2851" y="7849"/>
                        <a:pt x="2851" y="7891"/>
                        <a:pt x="2879" y="7921"/>
                      </a:cubicBezTo>
                      <a:cubicBezTo>
                        <a:pt x="2905" y="7948"/>
                        <a:pt x="2949" y="7958"/>
                        <a:pt x="2988" y="7944"/>
                      </a:cubicBezTo>
                      <a:lnTo>
                        <a:pt x="3102" y="7962"/>
                      </a:lnTo>
                      <a:lnTo>
                        <a:pt x="3278" y="8014"/>
                      </a:lnTo>
                      <a:lnTo>
                        <a:pt x="3301" y="8122"/>
                      </a:lnTo>
                      <a:lnTo>
                        <a:pt x="3368" y="8235"/>
                      </a:lnTo>
                      <a:lnTo>
                        <a:pt x="3464" y="8235"/>
                      </a:lnTo>
                      <a:lnTo>
                        <a:pt x="3571" y="8205"/>
                      </a:lnTo>
                      <a:cubicBezTo>
                        <a:pt x="3620" y="8187"/>
                        <a:pt x="3671" y="8173"/>
                        <a:pt x="3724" y="8163"/>
                      </a:cubicBezTo>
                      <a:cubicBezTo>
                        <a:pt x="3799" y="8149"/>
                        <a:pt x="3876" y="8143"/>
                        <a:pt x="3954" y="8146"/>
                      </a:cubicBezTo>
                      <a:lnTo>
                        <a:pt x="4160" y="8110"/>
                      </a:lnTo>
                      <a:lnTo>
                        <a:pt x="4323" y="8064"/>
                      </a:lnTo>
                      <a:lnTo>
                        <a:pt x="4543" y="8024"/>
                      </a:lnTo>
                      <a:cubicBezTo>
                        <a:pt x="4582" y="8000"/>
                        <a:pt x="4618" y="7972"/>
                        <a:pt x="4648" y="7941"/>
                      </a:cubicBezTo>
                      <a:cubicBezTo>
                        <a:pt x="4693" y="7894"/>
                        <a:pt x="4726" y="7841"/>
                        <a:pt x="4747" y="7784"/>
                      </a:cubicBezTo>
                      <a:cubicBezTo>
                        <a:pt x="4697" y="7762"/>
                        <a:pt x="4663" y="7720"/>
                        <a:pt x="4657" y="7672"/>
                      </a:cubicBezTo>
                      <a:cubicBezTo>
                        <a:pt x="4646" y="7592"/>
                        <a:pt x="4712" y="7519"/>
                        <a:pt x="4806" y="7507"/>
                      </a:cubicBezTo>
                      <a:cubicBezTo>
                        <a:pt x="4818" y="7473"/>
                        <a:pt x="4844" y="7444"/>
                        <a:pt x="4880" y="7426"/>
                      </a:cubicBezTo>
                      <a:cubicBezTo>
                        <a:pt x="4971" y="7379"/>
                        <a:pt x="5085" y="7414"/>
                        <a:pt x="5186" y="7392"/>
                      </a:cubicBezTo>
                      <a:cubicBezTo>
                        <a:pt x="5242" y="7380"/>
                        <a:pt x="5289" y="7351"/>
                        <a:pt x="5333" y="7320"/>
                      </a:cubicBezTo>
                      <a:cubicBezTo>
                        <a:pt x="5374" y="7291"/>
                        <a:pt x="5413" y="7259"/>
                        <a:pt x="5449" y="7225"/>
                      </a:cubicBezTo>
                      <a:lnTo>
                        <a:pt x="5498" y="7058"/>
                      </a:lnTo>
                      <a:cubicBezTo>
                        <a:pt x="5502" y="7021"/>
                        <a:pt x="5529" y="6989"/>
                        <a:pt x="5567" y="6974"/>
                      </a:cubicBezTo>
                      <a:cubicBezTo>
                        <a:pt x="5607" y="6958"/>
                        <a:pt x="5653" y="6962"/>
                        <a:pt x="5695" y="6972"/>
                      </a:cubicBezTo>
                      <a:cubicBezTo>
                        <a:pt x="5767" y="6989"/>
                        <a:pt x="5831" y="7025"/>
                        <a:pt x="5880" y="7073"/>
                      </a:cubicBezTo>
                      <a:cubicBezTo>
                        <a:pt x="5912" y="7079"/>
                        <a:pt x="5945" y="7079"/>
                        <a:pt x="5977" y="7073"/>
                      </a:cubicBezTo>
                      <a:cubicBezTo>
                        <a:pt x="6027" y="7064"/>
                        <a:pt x="6071" y="7041"/>
                        <a:pt x="6117" y="7023"/>
                      </a:cubicBezTo>
                      <a:cubicBezTo>
                        <a:pt x="6235" y="6978"/>
                        <a:pt x="6368" y="6966"/>
                        <a:pt x="6495" y="6990"/>
                      </a:cubicBezTo>
                      <a:lnTo>
                        <a:pt x="6521" y="6918"/>
                      </a:lnTo>
                      <a:lnTo>
                        <a:pt x="6732" y="6930"/>
                      </a:lnTo>
                      <a:lnTo>
                        <a:pt x="6759" y="7000"/>
                      </a:lnTo>
                      <a:lnTo>
                        <a:pt x="6725" y="7115"/>
                      </a:lnTo>
                      <a:lnTo>
                        <a:pt x="6845" y="7228"/>
                      </a:lnTo>
                      <a:cubicBezTo>
                        <a:pt x="6898" y="7250"/>
                        <a:pt x="6947" y="7275"/>
                        <a:pt x="6994" y="7304"/>
                      </a:cubicBezTo>
                      <a:cubicBezTo>
                        <a:pt x="7034" y="7328"/>
                        <a:pt x="7071" y="7355"/>
                        <a:pt x="7110" y="7379"/>
                      </a:cubicBezTo>
                      <a:cubicBezTo>
                        <a:pt x="7205" y="7438"/>
                        <a:pt x="7309" y="7485"/>
                        <a:pt x="7419" y="7517"/>
                      </a:cubicBezTo>
                      <a:cubicBezTo>
                        <a:pt x="7439" y="7569"/>
                        <a:pt x="7471" y="7617"/>
                        <a:pt x="7514" y="7658"/>
                      </a:cubicBezTo>
                      <a:cubicBezTo>
                        <a:pt x="7555" y="7697"/>
                        <a:pt x="7605" y="7728"/>
                        <a:pt x="7660" y="7749"/>
                      </a:cubicBezTo>
                      <a:lnTo>
                        <a:pt x="7716" y="7827"/>
                      </a:lnTo>
                      <a:cubicBezTo>
                        <a:pt x="7731" y="7845"/>
                        <a:pt x="7742" y="7866"/>
                        <a:pt x="7746" y="7889"/>
                      </a:cubicBezTo>
                      <a:cubicBezTo>
                        <a:pt x="7754" y="7933"/>
                        <a:pt x="7739" y="7977"/>
                        <a:pt x="7704" y="8010"/>
                      </a:cubicBezTo>
                      <a:cubicBezTo>
                        <a:pt x="7711" y="8035"/>
                        <a:pt x="7703" y="8060"/>
                        <a:pt x="7684" y="8079"/>
                      </a:cubicBezTo>
                      <a:cubicBezTo>
                        <a:pt x="7661" y="8102"/>
                        <a:pt x="7626" y="8112"/>
                        <a:pt x="7592" y="8105"/>
                      </a:cubicBezTo>
                      <a:lnTo>
                        <a:pt x="7504" y="8069"/>
                      </a:lnTo>
                      <a:lnTo>
                        <a:pt x="7416" y="8093"/>
                      </a:lnTo>
                      <a:lnTo>
                        <a:pt x="7344" y="8081"/>
                      </a:lnTo>
                      <a:lnTo>
                        <a:pt x="7272" y="8022"/>
                      </a:lnTo>
                      <a:cubicBezTo>
                        <a:pt x="7246" y="8014"/>
                        <a:pt x="7219" y="8010"/>
                        <a:pt x="7191" y="8010"/>
                      </a:cubicBezTo>
                      <a:cubicBezTo>
                        <a:pt x="7151" y="8010"/>
                        <a:pt x="7112" y="8018"/>
                        <a:pt x="7077" y="8033"/>
                      </a:cubicBezTo>
                      <a:lnTo>
                        <a:pt x="6982" y="8107"/>
                      </a:lnTo>
                      <a:lnTo>
                        <a:pt x="7119" y="8177"/>
                      </a:lnTo>
                      <a:lnTo>
                        <a:pt x="7252" y="8238"/>
                      </a:lnTo>
                      <a:lnTo>
                        <a:pt x="7395" y="8302"/>
                      </a:lnTo>
                      <a:cubicBezTo>
                        <a:pt x="7419" y="8293"/>
                        <a:pt x="7446" y="8296"/>
                        <a:pt x="7467" y="8308"/>
                      </a:cubicBezTo>
                      <a:cubicBezTo>
                        <a:pt x="7512" y="8333"/>
                        <a:pt x="7518" y="8393"/>
                        <a:pt x="7570" y="8409"/>
                      </a:cubicBezTo>
                      <a:cubicBezTo>
                        <a:pt x="7646" y="8434"/>
                        <a:pt x="7713" y="8358"/>
                        <a:pt x="7665" y="8302"/>
                      </a:cubicBezTo>
                      <a:lnTo>
                        <a:pt x="7688" y="8173"/>
                      </a:lnTo>
                      <a:lnTo>
                        <a:pt x="7814" y="8125"/>
                      </a:lnTo>
                      <a:lnTo>
                        <a:pt x="7888" y="8068"/>
                      </a:lnTo>
                      <a:lnTo>
                        <a:pt x="7921" y="7980"/>
                      </a:lnTo>
                      <a:cubicBezTo>
                        <a:pt x="7961" y="7970"/>
                        <a:pt x="7995" y="7944"/>
                        <a:pt x="8011" y="7911"/>
                      </a:cubicBezTo>
                      <a:cubicBezTo>
                        <a:pt x="8034" y="7863"/>
                        <a:pt x="8020" y="7808"/>
                        <a:pt x="7976" y="7773"/>
                      </a:cubicBezTo>
                      <a:lnTo>
                        <a:pt x="7969" y="7668"/>
                      </a:lnTo>
                      <a:lnTo>
                        <a:pt x="8034" y="7636"/>
                      </a:lnTo>
                      <a:lnTo>
                        <a:pt x="8111" y="7738"/>
                      </a:lnTo>
                      <a:lnTo>
                        <a:pt x="8185" y="7782"/>
                      </a:lnTo>
                      <a:lnTo>
                        <a:pt x="8274" y="7698"/>
                      </a:lnTo>
                      <a:lnTo>
                        <a:pt x="8177" y="7550"/>
                      </a:lnTo>
                      <a:lnTo>
                        <a:pt x="8026" y="7504"/>
                      </a:lnTo>
                      <a:cubicBezTo>
                        <a:pt x="7981" y="7483"/>
                        <a:pt x="7939" y="7457"/>
                        <a:pt x="7903" y="7426"/>
                      </a:cubicBezTo>
                      <a:cubicBezTo>
                        <a:pt x="7871" y="7399"/>
                        <a:pt x="7843" y="7369"/>
                        <a:pt x="7820" y="7337"/>
                      </a:cubicBezTo>
                      <a:lnTo>
                        <a:pt x="7687" y="7259"/>
                      </a:lnTo>
                      <a:lnTo>
                        <a:pt x="7555" y="7176"/>
                      </a:lnTo>
                      <a:lnTo>
                        <a:pt x="7362" y="7110"/>
                      </a:lnTo>
                      <a:lnTo>
                        <a:pt x="7313" y="6985"/>
                      </a:lnTo>
                      <a:lnTo>
                        <a:pt x="7272" y="6885"/>
                      </a:lnTo>
                      <a:lnTo>
                        <a:pt x="7191" y="6861"/>
                      </a:lnTo>
                      <a:lnTo>
                        <a:pt x="7163" y="6748"/>
                      </a:lnTo>
                      <a:lnTo>
                        <a:pt x="7217" y="6657"/>
                      </a:lnTo>
                      <a:lnTo>
                        <a:pt x="7296" y="6663"/>
                      </a:lnTo>
                      <a:lnTo>
                        <a:pt x="7351" y="6722"/>
                      </a:lnTo>
                      <a:lnTo>
                        <a:pt x="7402" y="6812"/>
                      </a:lnTo>
                      <a:lnTo>
                        <a:pt x="7467" y="6883"/>
                      </a:lnTo>
                      <a:lnTo>
                        <a:pt x="7585" y="6901"/>
                      </a:lnTo>
                      <a:lnTo>
                        <a:pt x="7687" y="6960"/>
                      </a:lnTo>
                      <a:cubicBezTo>
                        <a:pt x="7723" y="6966"/>
                        <a:pt x="7753" y="6987"/>
                        <a:pt x="7766" y="7016"/>
                      </a:cubicBezTo>
                      <a:cubicBezTo>
                        <a:pt x="7786" y="7059"/>
                        <a:pt x="7766" y="7108"/>
                        <a:pt x="7720" y="7131"/>
                      </a:cubicBezTo>
                      <a:lnTo>
                        <a:pt x="7873" y="7173"/>
                      </a:lnTo>
                      <a:lnTo>
                        <a:pt x="7964" y="7179"/>
                      </a:lnTo>
                      <a:cubicBezTo>
                        <a:pt x="7997" y="7183"/>
                        <a:pt x="8030" y="7191"/>
                        <a:pt x="8061" y="7202"/>
                      </a:cubicBezTo>
                      <a:cubicBezTo>
                        <a:pt x="8116" y="7222"/>
                        <a:pt x="8165" y="7250"/>
                        <a:pt x="8207" y="7286"/>
                      </a:cubicBezTo>
                      <a:lnTo>
                        <a:pt x="8289" y="7322"/>
                      </a:lnTo>
                      <a:lnTo>
                        <a:pt x="8386" y="7363"/>
                      </a:lnTo>
                      <a:lnTo>
                        <a:pt x="8383" y="7544"/>
                      </a:lnTo>
                      <a:lnTo>
                        <a:pt x="8427" y="7763"/>
                      </a:lnTo>
                      <a:lnTo>
                        <a:pt x="8606" y="7823"/>
                      </a:lnTo>
                      <a:lnTo>
                        <a:pt x="8675" y="7900"/>
                      </a:lnTo>
                      <a:lnTo>
                        <a:pt x="8670" y="8036"/>
                      </a:lnTo>
                      <a:lnTo>
                        <a:pt x="8670" y="8130"/>
                      </a:lnTo>
                      <a:lnTo>
                        <a:pt x="8707" y="8199"/>
                      </a:lnTo>
                      <a:lnTo>
                        <a:pt x="8791" y="8203"/>
                      </a:lnTo>
                      <a:lnTo>
                        <a:pt x="8837" y="8317"/>
                      </a:lnTo>
                      <a:lnTo>
                        <a:pt x="8949" y="8380"/>
                      </a:lnTo>
                      <a:lnTo>
                        <a:pt x="9095" y="8380"/>
                      </a:lnTo>
                      <a:cubicBezTo>
                        <a:pt x="9061" y="8420"/>
                        <a:pt x="9079" y="8476"/>
                        <a:pt x="9132" y="8496"/>
                      </a:cubicBezTo>
                      <a:cubicBezTo>
                        <a:pt x="9205" y="8523"/>
                        <a:pt x="9283" y="8467"/>
                        <a:pt x="9264" y="8400"/>
                      </a:cubicBezTo>
                      <a:cubicBezTo>
                        <a:pt x="9182" y="8393"/>
                        <a:pt x="9146" y="8308"/>
                        <a:pt x="9204" y="8257"/>
                      </a:cubicBezTo>
                      <a:cubicBezTo>
                        <a:pt x="9233" y="8232"/>
                        <a:pt x="9278" y="8227"/>
                        <a:pt x="9313" y="8247"/>
                      </a:cubicBezTo>
                      <a:lnTo>
                        <a:pt x="9396" y="8300"/>
                      </a:lnTo>
                      <a:lnTo>
                        <a:pt x="9417" y="8362"/>
                      </a:lnTo>
                      <a:lnTo>
                        <a:pt x="9424" y="8427"/>
                      </a:lnTo>
                      <a:lnTo>
                        <a:pt x="9473" y="8562"/>
                      </a:lnTo>
                      <a:lnTo>
                        <a:pt x="9347" y="8521"/>
                      </a:lnTo>
                      <a:lnTo>
                        <a:pt x="9262" y="8546"/>
                      </a:lnTo>
                      <a:cubicBezTo>
                        <a:pt x="9232" y="8570"/>
                        <a:pt x="9221" y="8607"/>
                        <a:pt x="9234" y="8639"/>
                      </a:cubicBezTo>
                      <a:cubicBezTo>
                        <a:pt x="9264" y="8714"/>
                        <a:pt x="9379" y="8731"/>
                        <a:pt x="9436" y="8669"/>
                      </a:cubicBezTo>
                      <a:cubicBezTo>
                        <a:pt x="9491" y="8679"/>
                        <a:pt x="9547" y="8685"/>
                        <a:pt x="9603" y="8687"/>
                      </a:cubicBezTo>
                      <a:cubicBezTo>
                        <a:pt x="9667" y="8690"/>
                        <a:pt x="9732" y="8688"/>
                        <a:pt x="9795" y="8681"/>
                      </a:cubicBezTo>
                      <a:cubicBezTo>
                        <a:pt x="9818" y="8655"/>
                        <a:pt x="9820" y="8620"/>
                        <a:pt x="9802" y="8592"/>
                      </a:cubicBezTo>
                      <a:cubicBezTo>
                        <a:pt x="9758" y="8522"/>
                        <a:pt x="9641" y="8525"/>
                        <a:pt x="9600" y="8596"/>
                      </a:cubicBezTo>
                      <a:lnTo>
                        <a:pt x="9556" y="8542"/>
                      </a:lnTo>
                      <a:lnTo>
                        <a:pt x="9517" y="8371"/>
                      </a:lnTo>
                      <a:lnTo>
                        <a:pt x="9605" y="8389"/>
                      </a:lnTo>
                      <a:lnTo>
                        <a:pt x="9728" y="8348"/>
                      </a:lnTo>
                      <a:cubicBezTo>
                        <a:pt x="9730" y="8326"/>
                        <a:pt x="9730" y="8304"/>
                        <a:pt x="9728" y="8282"/>
                      </a:cubicBezTo>
                      <a:cubicBezTo>
                        <a:pt x="9726" y="8251"/>
                        <a:pt x="9721" y="8219"/>
                        <a:pt x="9712" y="8189"/>
                      </a:cubicBezTo>
                      <a:cubicBezTo>
                        <a:pt x="9684" y="8165"/>
                        <a:pt x="9656" y="8141"/>
                        <a:pt x="9629" y="8117"/>
                      </a:cubicBezTo>
                      <a:cubicBezTo>
                        <a:pt x="9593" y="8085"/>
                        <a:pt x="9557" y="8052"/>
                        <a:pt x="9523" y="8018"/>
                      </a:cubicBezTo>
                      <a:lnTo>
                        <a:pt x="9370" y="7929"/>
                      </a:lnTo>
                      <a:lnTo>
                        <a:pt x="9363" y="7811"/>
                      </a:lnTo>
                      <a:lnTo>
                        <a:pt x="9294" y="7746"/>
                      </a:lnTo>
                      <a:lnTo>
                        <a:pt x="9199" y="7764"/>
                      </a:lnTo>
                      <a:lnTo>
                        <a:pt x="9211" y="7623"/>
                      </a:lnTo>
                      <a:cubicBezTo>
                        <a:pt x="9244" y="7625"/>
                        <a:pt x="9277" y="7621"/>
                        <a:pt x="9308" y="7613"/>
                      </a:cubicBezTo>
                      <a:cubicBezTo>
                        <a:pt x="9352" y="7600"/>
                        <a:pt x="9391" y="7578"/>
                        <a:pt x="9421" y="7548"/>
                      </a:cubicBezTo>
                      <a:cubicBezTo>
                        <a:pt x="9473" y="7506"/>
                        <a:pt x="9555" y="7515"/>
                        <a:pt x="9593" y="7566"/>
                      </a:cubicBezTo>
                      <a:cubicBezTo>
                        <a:pt x="9630" y="7615"/>
                        <a:pt x="9607" y="7681"/>
                        <a:pt x="9545" y="7705"/>
                      </a:cubicBezTo>
                      <a:lnTo>
                        <a:pt x="9577" y="7828"/>
                      </a:lnTo>
                      <a:lnTo>
                        <a:pt x="9658" y="7943"/>
                      </a:lnTo>
                      <a:lnTo>
                        <a:pt x="9718" y="8047"/>
                      </a:lnTo>
                      <a:lnTo>
                        <a:pt x="9790" y="8216"/>
                      </a:lnTo>
                      <a:lnTo>
                        <a:pt x="9808" y="8277"/>
                      </a:lnTo>
                      <a:lnTo>
                        <a:pt x="9903" y="8307"/>
                      </a:lnTo>
                      <a:lnTo>
                        <a:pt x="9999" y="8418"/>
                      </a:lnTo>
                      <a:lnTo>
                        <a:pt x="10017" y="8518"/>
                      </a:lnTo>
                      <a:lnTo>
                        <a:pt x="9953" y="8571"/>
                      </a:lnTo>
                      <a:lnTo>
                        <a:pt x="9980" y="8648"/>
                      </a:lnTo>
                      <a:lnTo>
                        <a:pt x="10080" y="8603"/>
                      </a:lnTo>
                      <a:lnTo>
                        <a:pt x="10080" y="8479"/>
                      </a:lnTo>
                      <a:lnTo>
                        <a:pt x="10168" y="8474"/>
                      </a:lnTo>
                      <a:lnTo>
                        <a:pt x="10161" y="8355"/>
                      </a:lnTo>
                      <a:lnTo>
                        <a:pt x="10272" y="8307"/>
                      </a:lnTo>
                      <a:lnTo>
                        <a:pt x="10362" y="8361"/>
                      </a:lnTo>
                      <a:lnTo>
                        <a:pt x="10409" y="8421"/>
                      </a:lnTo>
                      <a:lnTo>
                        <a:pt x="10530" y="8420"/>
                      </a:lnTo>
                      <a:lnTo>
                        <a:pt x="10578" y="8372"/>
                      </a:lnTo>
                      <a:lnTo>
                        <a:pt x="10643" y="8320"/>
                      </a:lnTo>
                      <a:lnTo>
                        <a:pt x="10752" y="8266"/>
                      </a:lnTo>
                      <a:lnTo>
                        <a:pt x="10856" y="8290"/>
                      </a:lnTo>
                      <a:lnTo>
                        <a:pt x="10965" y="8361"/>
                      </a:lnTo>
                      <a:lnTo>
                        <a:pt x="11181" y="8368"/>
                      </a:lnTo>
                      <a:lnTo>
                        <a:pt x="11236" y="8290"/>
                      </a:lnTo>
                      <a:cubicBezTo>
                        <a:pt x="11264" y="8253"/>
                        <a:pt x="11302" y="8223"/>
                        <a:pt x="11347" y="8201"/>
                      </a:cubicBezTo>
                      <a:cubicBezTo>
                        <a:pt x="11422" y="8166"/>
                        <a:pt x="11510" y="8157"/>
                        <a:pt x="11591" y="8177"/>
                      </a:cubicBezTo>
                      <a:cubicBezTo>
                        <a:pt x="11622" y="8188"/>
                        <a:pt x="11645" y="8210"/>
                        <a:pt x="11654" y="8237"/>
                      </a:cubicBezTo>
                      <a:cubicBezTo>
                        <a:pt x="11678" y="8305"/>
                        <a:pt x="11615" y="8365"/>
                        <a:pt x="11587" y="8430"/>
                      </a:cubicBezTo>
                      <a:cubicBezTo>
                        <a:pt x="11561" y="8490"/>
                        <a:pt x="11566" y="8555"/>
                        <a:pt x="11561" y="8619"/>
                      </a:cubicBezTo>
                      <a:cubicBezTo>
                        <a:pt x="11558" y="8669"/>
                        <a:pt x="11547" y="8719"/>
                        <a:pt x="11531" y="8768"/>
                      </a:cubicBezTo>
                      <a:cubicBezTo>
                        <a:pt x="11539" y="8811"/>
                        <a:pt x="11544" y="8854"/>
                        <a:pt x="11545" y="8897"/>
                      </a:cubicBezTo>
                      <a:cubicBezTo>
                        <a:pt x="11546" y="8941"/>
                        <a:pt x="11544" y="8984"/>
                        <a:pt x="11538" y="9027"/>
                      </a:cubicBezTo>
                      <a:lnTo>
                        <a:pt x="11494" y="9148"/>
                      </a:lnTo>
                      <a:cubicBezTo>
                        <a:pt x="11479" y="9174"/>
                        <a:pt x="11459" y="9197"/>
                        <a:pt x="11434" y="9217"/>
                      </a:cubicBezTo>
                      <a:cubicBezTo>
                        <a:pt x="11399" y="9246"/>
                        <a:pt x="11357" y="9266"/>
                        <a:pt x="11311" y="9277"/>
                      </a:cubicBezTo>
                      <a:cubicBezTo>
                        <a:pt x="11269" y="9279"/>
                        <a:pt x="11227" y="9279"/>
                        <a:pt x="11185" y="9277"/>
                      </a:cubicBezTo>
                      <a:cubicBezTo>
                        <a:pt x="11141" y="9275"/>
                        <a:pt x="11097" y="9271"/>
                        <a:pt x="11053" y="9265"/>
                      </a:cubicBezTo>
                      <a:lnTo>
                        <a:pt x="10926" y="9271"/>
                      </a:lnTo>
                      <a:lnTo>
                        <a:pt x="10687" y="9309"/>
                      </a:lnTo>
                      <a:lnTo>
                        <a:pt x="10621" y="9380"/>
                      </a:lnTo>
                      <a:lnTo>
                        <a:pt x="10437" y="9414"/>
                      </a:lnTo>
                      <a:lnTo>
                        <a:pt x="10300" y="9420"/>
                      </a:lnTo>
                      <a:lnTo>
                        <a:pt x="10112" y="9354"/>
                      </a:lnTo>
                      <a:lnTo>
                        <a:pt x="9997" y="9324"/>
                      </a:lnTo>
                      <a:lnTo>
                        <a:pt x="9811" y="9263"/>
                      </a:lnTo>
                      <a:lnTo>
                        <a:pt x="9562" y="9263"/>
                      </a:lnTo>
                      <a:lnTo>
                        <a:pt x="9360" y="9251"/>
                      </a:lnTo>
                      <a:lnTo>
                        <a:pt x="9244" y="9169"/>
                      </a:lnTo>
                      <a:lnTo>
                        <a:pt x="9108" y="9128"/>
                      </a:lnTo>
                      <a:lnTo>
                        <a:pt x="8892" y="9134"/>
                      </a:lnTo>
                      <a:cubicBezTo>
                        <a:pt x="8877" y="9154"/>
                        <a:pt x="8861" y="9173"/>
                        <a:pt x="8843" y="9191"/>
                      </a:cubicBezTo>
                      <a:cubicBezTo>
                        <a:pt x="8802" y="9233"/>
                        <a:pt x="8752" y="9269"/>
                        <a:pt x="8725" y="9319"/>
                      </a:cubicBezTo>
                      <a:cubicBezTo>
                        <a:pt x="8704" y="9356"/>
                        <a:pt x="8698" y="9398"/>
                        <a:pt x="8676" y="9434"/>
                      </a:cubicBezTo>
                      <a:cubicBezTo>
                        <a:pt x="8653" y="9472"/>
                        <a:pt x="8615" y="9502"/>
                        <a:pt x="8569" y="9518"/>
                      </a:cubicBezTo>
                      <a:cubicBezTo>
                        <a:pt x="8531" y="9533"/>
                        <a:pt x="8490" y="9545"/>
                        <a:pt x="8449" y="9551"/>
                      </a:cubicBezTo>
                      <a:cubicBezTo>
                        <a:pt x="8390" y="9561"/>
                        <a:pt x="8331" y="9561"/>
                        <a:pt x="8272" y="9551"/>
                      </a:cubicBezTo>
                      <a:lnTo>
                        <a:pt x="8140" y="9498"/>
                      </a:lnTo>
                      <a:lnTo>
                        <a:pt x="8029" y="9450"/>
                      </a:lnTo>
                      <a:cubicBezTo>
                        <a:pt x="7975" y="9422"/>
                        <a:pt x="7919" y="9397"/>
                        <a:pt x="7862" y="9374"/>
                      </a:cubicBezTo>
                      <a:cubicBezTo>
                        <a:pt x="7799" y="9349"/>
                        <a:pt x="7734" y="9327"/>
                        <a:pt x="7672" y="9301"/>
                      </a:cubicBezTo>
                      <a:cubicBezTo>
                        <a:pt x="7621" y="9280"/>
                        <a:pt x="7571" y="9257"/>
                        <a:pt x="7523" y="9231"/>
                      </a:cubicBezTo>
                      <a:lnTo>
                        <a:pt x="7310" y="9178"/>
                      </a:lnTo>
                      <a:lnTo>
                        <a:pt x="7080" y="9172"/>
                      </a:lnTo>
                      <a:lnTo>
                        <a:pt x="6883" y="9066"/>
                      </a:lnTo>
                      <a:lnTo>
                        <a:pt x="6783" y="8975"/>
                      </a:lnTo>
                      <a:lnTo>
                        <a:pt x="6688" y="8886"/>
                      </a:lnTo>
                      <a:lnTo>
                        <a:pt x="6542" y="8904"/>
                      </a:lnTo>
                      <a:lnTo>
                        <a:pt x="6584" y="8826"/>
                      </a:lnTo>
                      <a:lnTo>
                        <a:pt x="6743" y="8789"/>
                      </a:lnTo>
                      <a:lnTo>
                        <a:pt x="6771" y="8660"/>
                      </a:lnTo>
                      <a:lnTo>
                        <a:pt x="6668" y="8527"/>
                      </a:lnTo>
                      <a:lnTo>
                        <a:pt x="6675" y="8463"/>
                      </a:lnTo>
                      <a:lnTo>
                        <a:pt x="6768" y="8342"/>
                      </a:lnTo>
                      <a:lnTo>
                        <a:pt x="6788" y="8231"/>
                      </a:lnTo>
                      <a:lnTo>
                        <a:pt x="6680" y="8231"/>
                      </a:lnTo>
                      <a:lnTo>
                        <a:pt x="6594" y="8196"/>
                      </a:lnTo>
                      <a:lnTo>
                        <a:pt x="6481" y="8150"/>
                      </a:lnTo>
                      <a:cubicBezTo>
                        <a:pt x="6412" y="8162"/>
                        <a:pt x="6343" y="8172"/>
                        <a:pt x="6274" y="8180"/>
                      </a:cubicBezTo>
                      <a:cubicBezTo>
                        <a:pt x="6150" y="8194"/>
                        <a:pt x="6025" y="8201"/>
                        <a:pt x="5900" y="8202"/>
                      </a:cubicBezTo>
                      <a:cubicBezTo>
                        <a:pt x="5805" y="8232"/>
                        <a:pt x="5704" y="8248"/>
                        <a:pt x="5603" y="8248"/>
                      </a:cubicBezTo>
                      <a:cubicBezTo>
                        <a:pt x="5489" y="8249"/>
                        <a:pt x="5376" y="8231"/>
                        <a:pt x="5270" y="8196"/>
                      </a:cubicBezTo>
                      <a:lnTo>
                        <a:pt x="5193" y="8196"/>
                      </a:lnTo>
                      <a:lnTo>
                        <a:pt x="5146" y="8242"/>
                      </a:lnTo>
                      <a:lnTo>
                        <a:pt x="5079" y="8260"/>
                      </a:lnTo>
                      <a:lnTo>
                        <a:pt x="4991" y="8252"/>
                      </a:lnTo>
                      <a:lnTo>
                        <a:pt x="4864" y="8240"/>
                      </a:lnTo>
                      <a:lnTo>
                        <a:pt x="4787" y="8246"/>
                      </a:lnTo>
                      <a:lnTo>
                        <a:pt x="4657" y="8281"/>
                      </a:lnTo>
                      <a:cubicBezTo>
                        <a:pt x="4570" y="8294"/>
                        <a:pt x="4482" y="8306"/>
                        <a:pt x="4395" y="8317"/>
                      </a:cubicBezTo>
                      <a:cubicBezTo>
                        <a:pt x="4323" y="8326"/>
                        <a:pt x="4251" y="8334"/>
                        <a:pt x="4179" y="8341"/>
                      </a:cubicBezTo>
                      <a:lnTo>
                        <a:pt x="3952" y="8347"/>
                      </a:lnTo>
                      <a:lnTo>
                        <a:pt x="3820" y="8347"/>
                      </a:lnTo>
                      <a:cubicBezTo>
                        <a:pt x="3784" y="8349"/>
                        <a:pt x="3748" y="8351"/>
                        <a:pt x="3713" y="8353"/>
                      </a:cubicBezTo>
                      <a:cubicBezTo>
                        <a:pt x="3654" y="8356"/>
                        <a:pt x="3595" y="8358"/>
                        <a:pt x="3536" y="8359"/>
                      </a:cubicBezTo>
                      <a:lnTo>
                        <a:pt x="3437" y="8315"/>
                      </a:lnTo>
                      <a:lnTo>
                        <a:pt x="3340" y="8305"/>
                      </a:lnTo>
                      <a:lnTo>
                        <a:pt x="3278" y="8335"/>
                      </a:lnTo>
                      <a:lnTo>
                        <a:pt x="3238" y="8407"/>
                      </a:lnTo>
                      <a:lnTo>
                        <a:pt x="3141" y="8472"/>
                      </a:lnTo>
                      <a:lnTo>
                        <a:pt x="3004" y="8506"/>
                      </a:lnTo>
                      <a:lnTo>
                        <a:pt x="2927" y="8536"/>
                      </a:lnTo>
                      <a:cubicBezTo>
                        <a:pt x="2874" y="8552"/>
                        <a:pt x="2823" y="8573"/>
                        <a:pt x="2774" y="8597"/>
                      </a:cubicBezTo>
                      <a:cubicBezTo>
                        <a:pt x="2733" y="8618"/>
                        <a:pt x="2694" y="8641"/>
                        <a:pt x="2657" y="8667"/>
                      </a:cubicBezTo>
                      <a:lnTo>
                        <a:pt x="2544" y="8743"/>
                      </a:lnTo>
                      <a:lnTo>
                        <a:pt x="2433" y="8802"/>
                      </a:lnTo>
                      <a:lnTo>
                        <a:pt x="2405" y="8893"/>
                      </a:lnTo>
                      <a:lnTo>
                        <a:pt x="2385" y="8969"/>
                      </a:lnTo>
                      <a:lnTo>
                        <a:pt x="2357" y="9078"/>
                      </a:lnTo>
                      <a:lnTo>
                        <a:pt x="2344" y="9136"/>
                      </a:lnTo>
                      <a:lnTo>
                        <a:pt x="2316" y="9215"/>
                      </a:lnTo>
                      <a:lnTo>
                        <a:pt x="2250" y="9333"/>
                      </a:lnTo>
                      <a:lnTo>
                        <a:pt x="2132" y="9386"/>
                      </a:lnTo>
                      <a:lnTo>
                        <a:pt x="2070" y="9446"/>
                      </a:lnTo>
                      <a:lnTo>
                        <a:pt x="1927" y="9485"/>
                      </a:lnTo>
                      <a:cubicBezTo>
                        <a:pt x="1902" y="9497"/>
                        <a:pt x="1875" y="9507"/>
                        <a:pt x="1848" y="9515"/>
                      </a:cubicBezTo>
                      <a:cubicBezTo>
                        <a:pt x="1778" y="9536"/>
                        <a:pt x="1706" y="9547"/>
                        <a:pt x="1632" y="9549"/>
                      </a:cubicBezTo>
                      <a:cubicBezTo>
                        <a:pt x="1601" y="9560"/>
                        <a:pt x="1573" y="9576"/>
                        <a:pt x="1550" y="9596"/>
                      </a:cubicBezTo>
                      <a:cubicBezTo>
                        <a:pt x="1510" y="9631"/>
                        <a:pt x="1486" y="9676"/>
                        <a:pt x="1480" y="9724"/>
                      </a:cubicBezTo>
                      <a:lnTo>
                        <a:pt x="1397" y="9805"/>
                      </a:lnTo>
                      <a:cubicBezTo>
                        <a:pt x="1377" y="9829"/>
                        <a:pt x="1353" y="9851"/>
                        <a:pt x="1327" y="9871"/>
                      </a:cubicBezTo>
                      <a:cubicBezTo>
                        <a:pt x="1287" y="9901"/>
                        <a:pt x="1241" y="9925"/>
                        <a:pt x="1201" y="9956"/>
                      </a:cubicBezTo>
                      <a:cubicBezTo>
                        <a:pt x="1138" y="10007"/>
                        <a:pt x="1094" y="10072"/>
                        <a:pt x="1040" y="10130"/>
                      </a:cubicBezTo>
                      <a:cubicBezTo>
                        <a:pt x="1009" y="10164"/>
                        <a:pt x="973" y="10195"/>
                        <a:pt x="935" y="10223"/>
                      </a:cubicBezTo>
                      <a:lnTo>
                        <a:pt x="753" y="10376"/>
                      </a:lnTo>
                      <a:lnTo>
                        <a:pt x="648" y="10441"/>
                      </a:lnTo>
                      <a:lnTo>
                        <a:pt x="578" y="10530"/>
                      </a:lnTo>
                      <a:lnTo>
                        <a:pt x="458" y="10707"/>
                      </a:lnTo>
                      <a:lnTo>
                        <a:pt x="382" y="10802"/>
                      </a:lnTo>
                      <a:lnTo>
                        <a:pt x="333" y="10927"/>
                      </a:lnTo>
                      <a:lnTo>
                        <a:pt x="410" y="10995"/>
                      </a:lnTo>
                      <a:lnTo>
                        <a:pt x="473" y="11120"/>
                      </a:lnTo>
                      <a:lnTo>
                        <a:pt x="480" y="11270"/>
                      </a:lnTo>
                      <a:lnTo>
                        <a:pt x="466" y="11419"/>
                      </a:lnTo>
                      <a:lnTo>
                        <a:pt x="396" y="11530"/>
                      </a:lnTo>
                      <a:lnTo>
                        <a:pt x="349" y="11709"/>
                      </a:lnTo>
                      <a:lnTo>
                        <a:pt x="308" y="11811"/>
                      </a:lnTo>
                      <a:lnTo>
                        <a:pt x="254" y="11891"/>
                      </a:lnTo>
                      <a:cubicBezTo>
                        <a:pt x="227" y="11921"/>
                        <a:pt x="198" y="11951"/>
                        <a:pt x="168" y="11980"/>
                      </a:cubicBezTo>
                      <a:cubicBezTo>
                        <a:pt x="116" y="12030"/>
                        <a:pt x="60" y="12078"/>
                        <a:pt x="0" y="12123"/>
                      </a:cubicBezTo>
                      <a:lnTo>
                        <a:pt x="0" y="12208"/>
                      </a:lnTo>
                      <a:lnTo>
                        <a:pt x="124" y="12302"/>
                      </a:lnTo>
                      <a:lnTo>
                        <a:pt x="173" y="12529"/>
                      </a:lnTo>
                      <a:lnTo>
                        <a:pt x="201" y="12674"/>
                      </a:lnTo>
                      <a:lnTo>
                        <a:pt x="233" y="12738"/>
                      </a:lnTo>
                      <a:lnTo>
                        <a:pt x="280" y="12867"/>
                      </a:lnTo>
                      <a:lnTo>
                        <a:pt x="319" y="12955"/>
                      </a:lnTo>
                      <a:lnTo>
                        <a:pt x="375" y="13042"/>
                      </a:lnTo>
                      <a:lnTo>
                        <a:pt x="416" y="13209"/>
                      </a:lnTo>
                      <a:lnTo>
                        <a:pt x="483" y="13312"/>
                      </a:lnTo>
                      <a:lnTo>
                        <a:pt x="553" y="13407"/>
                      </a:lnTo>
                      <a:lnTo>
                        <a:pt x="685" y="13467"/>
                      </a:lnTo>
                      <a:lnTo>
                        <a:pt x="697" y="13560"/>
                      </a:lnTo>
                      <a:lnTo>
                        <a:pt x="683" y="13628"/>
                      </a:lnTo>
                      <a:lnTo>
                        <a:pt x="708" y="13697"/>
                      </a:lnTo>
                      <a:lnTo>
                        <a:pt x="755" y="13827"/>
                      </a:lnTo>
                      <a:lnTo>
                        <a:pt x="775" y="13921"/>
                      </a:lnTo>
                      <a:lnTo>
                        <a:pt x="887" y="13973"/>
                      </a:lnTo>
                      <a:lnTo>
                        <a:pt x="1070" y="14168"/>
                      </a:lnTo>
                      <a:lnTo>
                        <a:pt x="1119" y="14322"/>
                      </a:lnTo>
                      <a:lnTo>
                        <a:pt x="1210" y="14412"/>
                      </a:lnTo>
                      <a:lnTo>
                        <a:pt x="1326" y="14511"/>
                      </a:lnTo>
                      <a:lnTo>
                        <a:pt x="1500" y="14637"/>
                      </a:lnTo>
                      <a:lnTo>
                        <a:pt x="1661" y="14726"/>
                      </a:lnTo>
                      <a:lnTo>
                        <a:pt x="1870" y="14780"/>
                      </a:lnTo>
                      <a:lnTo>
                        <a:pt x="2000" y="14762"/>
                      </a:lnTo>
                      <a:lnTo>
                        <a:pt x="2176" y="14726"/>
                      </a:lnTo>
                      <a:lnTo>
                        <a:pt x="2450" y="14693"/>
                      </a:lnTo>
                      <a:cubicBezTo>
                        <a:pt x="2546" y="14679"/>
                        <a:pt x="2643" y="14683"/>
                        <a:pt x="2736" y="14704"/>
                      </a:cubicBezTo>
                      <a:cubicBezTo>
                        <a:pt x="2826" y="14725"/>
                        <a:pt x="2910" y="14762"/>
                        <a:pt x="2982" y="14811"/>
                      </a:cubicBezTo>
                      <a:lnTo>
                        <a:pt x="3156" y="14815"/>
                      </a:lnTo>
                      <a:lnTo>
                        <a:pt x="3344" y="14815"/>
                      </a:lnTo>
                      <a:lnTo>
                        <a:pt x="3553" y="14779"/>
                      </a:lnTo>
                      <a:lnTo>
                        <a:pt x="3802" y="14726"/>
                      </a:lnTo>
                      <a:lnTo>
                        <a:pt x="3976" y="14680"/>
                      </a:lnTo>
                      <a:cubicBezTo>
                        <a:pt x="4042" y="14682"/>
                        <a:pt x="4109" y="14679"/>
                        <a:pt x="4175" y="14670"/>
                      </a:cubicBezTo>
                      <a:cubicBezTo>
                        <a:pt x="4231" y="14663"/>
                        <a:pt x="4287" y="14651"/>
                        <a:pt x="4340" y="14636"/>
                      </a:cubicBezTo>
                      <a:cubicBezTo>
                        <a:pt x="4389" y="14640"/>
                        <a:pt x="4438" y="14640"/>
                        <a:pt x="4486" y="14636"/>
                      </a:cubicBezTo>
                      <a:cubicBezTo>
                        <a:pt x="4525" y="14633"/>
                        <a:pt x="4565" y="14627"/>
                        <a:pt x="4603" y="14636"/>
                      </a:cubicBezTo>
                      <a:cubicBezTo>
                        <a:pt x="4642" y="14646"/>
                        <a:pt x="4675" y="14670"/>
                        <a:pt x="4691" y="14702"/>
                      </a:cubicBezTo>
                      <a:lnTo>
                        <a:pt x="4886" y="14776"/>
                      </a:lnTo>
                      <a:lnTo>
                        <a:pt x="4944" y="14899"/>
                      </a:lnTo>
                      <a:lnTo>
                        <a:pt x="5006" y="14964"/>
                      </a:lnTo>
                      <a:lnTo>
                        <a:pt x="5089" y="15071"/>
                      </a:lnTo>
                      <a:lnTo>
                        <a:pt x="5286" y="15130"/>
                      </a:lnTo>
                      <a:lnTo>
                        <a:pt x="5532" y="15138"/>
                      </a:lnTo>
                      <a:lnTo>
                        <a:pt x="5669" y="15099"/>
                      </a:lnTo>
                      <a:lnTo>
                        <a:pt x="5810" y="15111"/>
                      </a:lnTo>
                      <a:lnTo>
                        <a:pt x="5952" y="15169"/>
                      </a:lnTo>
                      <a:lnTo>
                        <a:pt x="6087" y="15248"/>
                      </a:lnTo>
                      <a:lnTo>
                        <a:pt x="6098" y="15379"/>
                      </a:lnTo>
                      <a:lnTo>
                        <a:pt x="6070" y="15469"/>
                      </a:lnTo>
                      <a:lnTo>
                        <a:pt x="6063" y="15574"/>
                      </a:lnTo>
                      <a:lnTo>
                        <a:pt x="6042" y="15695"/>
                      </a:lnTo>
                      <a:lnTo>
                        <a:pt x="5973" y="15778"/>
                      </a:lnTo>
                      <a:lnTo>
                        <a:pt x="6024" y="15907"/>
                      </a:lnTo>
                      <a:lnTo>
                        <a:pt x="6038" y="16048"/>
                      </a:lnTo>
                      <a:lnTo>
                        <a:pt x="5948" y="16122"/>
                      </a:lnTo>
                      <a:lnTo>
                        <a:pt x="5892" y="16211"/>
                      </a:lnTo>
                      <a:lnTo>
                        <a:pt x="5927" y="16344"/>
                      </a:lnTo>
                      <a:lnTo>
                        <a:pt x="6121" y="16481"/>
                      </a:lnTo>
                      <a:lnTo>
                        <a:pt x="6209" y="16630"/>
                      </a:lnTo>
                      <a:lnTo>
                        <a:pt x="6307" y="16725"/>
                      </a:lnTo>
                      <a:lnTo>
                        <a:pt x="6421" y="16792"/>
                      </a:lnTo>
                      <a:lnTo>
                        <a:pt x="6520" y="16894"/>
                      </a:lnTo>
                      <a:cubicBezTo>
                        <a:pt x="6552" y="16929"/>
                        <a:pt x="6583" y="16964"/>
                        <a:pt x="6613" y="17001"/>
                      </a:cubicBezTo>
                      <a:cubicBezTo>
                        <a:pt x="6645" y="17040"/>
                        <a:pt x="6676" y="17080"/>
                        <a:pt x="6706" y="17120"/>
                      </a:cubicBezTo>
                      <a:cubicBezTo>
                        <a:pt x="6719" y="17160"/>
                        <a:pt x="6732" y="17200"/>
                        <a:pt x="6745" y="17239"/>
                      </a:cubicBezTo>
                      <a:cubicBezTo>
                        <a:pt x="6759" y="17282"/>
                        <a:pt x="6772" y="17324"/>
                        <a:pt x="6785" y="17367"/>
                      </a:cubicBezTo>
                      <a:lnTo>
                        <a:pt x="6861" y="17424"/>
                      </a:lnTo>
                      <a:lnTo>
                        <a:pt x="6914" y="17495"/>
                      </a:lnTo>
                      <a:lnTo>
                        <a:pt x="7019" y="17610"/>
                      </a:lnTo>
                      <a:lnTo>
                        <a:pt x="7103" y="17709"/>
                      </a:lnTo>
                      <a:lnTo>
                        <a:pt x="7020" y="17803"/>
                      </a:lnTo>
                      <a:lnTo>
                        <a:pt x="7055" y="17912"/>
                      </a:lnTo>
                      <a:lnTo>
                        <a:pt x="7159" y="18034"/>
                      </a:lnTo>
                      <a:lnTo>
                        <a:pt x="7180" y="18109"/>
                      </a:lnTo>
                      <a:lnTo>
                        <a:pt x="7215" y="18264"/>
                      </a:lnTo>
                      <a:lnTo>
                        <a:pt x="7187" y="18379"/>
                      </a:lnTo>
                      <a:lnTo>
                        <a:pt x="7110" y="18491"/>
                      </a:lnTo>
                      <a:lnTo>
                        <a:pt x="7053" y="18566"/>
                      </a:lnTo>
                      <a:lnTo>
                        <a:pt x="6958" y="18645"/>
                      </a:lnTo>
                      <a:lnTo>
                        <a:pt x="6904" y="18724"/>
                      </a:lnTo>
                      <a:lnTo>
                        <a:pt x="6863" y="18828"/>
                      </a:lnTo>
                      <a:lnTo>
                        <a:pt x="6856" y="18937"/>
                      </a:lnTo>
                      <a:lnTo>
                        <a:pt x="6835" y="19059"/>
                      </a:lnTo>
                      <a:lnTo>
                        <a:pt x="6796" y="19226"/>
                      </a:lnTo>
                      <a:lnTo>
                        <a:pt x="6810" y="19304"/>
                      </a:lnTo>
                      <a:lnTo>
                        <a:pt x="6865" y="19391"/>
                      </a:lnTo>
                      <a:lnTo>
                        <a:pt x="6879" y="19461"/>
                      </a:lnTo>
                      <a:lnTo>
                        <a:pt x="6956" y="19564"/>
                      </a:lnTo>
                      <a:lnTo>
                        <a:pt x="7053" y="19660"/>
                      </a:lnTo>
                      <a:lnTo>
                        <a:pt x="7135" y="19773"/>
                      </a:lnTo>
                      <a:lnTo>
                        <a:pt x="7218" y="19827"/>
                      </a:lnTo>
                      <a:lnTo>
                        <a:pt x="7309" y="19914"/>
                      </a:lnTo>
                      <a:lnTo>
                        <a:pt x="7367" y="19996"/>
                      </a:lnTo>
                      <a:lnTo>
                        <a:pt x="7427" y="20119"/>
                      </a:lnTo>
                      <a:lnTo>
                        <a:pt x="7490" y="20243"/>
                      </a:lnTo>
                      <a:lnTo>
                        <a:pt x="7529" y="20344"/>
                      </a:lnTo>
                      <a:lnTo>
                        <a:pt x="7622" y="20503"/>
                      </a:lnTo>
                      <a:lnTo>
                        <a:pt x="7691" y="20660"/>
                      </a:lnTo>
                      <a:lnTo>
                        <a:pt x="7761" y="20760"/>
                      </a:lnTo>
                      <a:lnTo>
                        <a:pt x="7831" y="20819"/>
                      </a:lnTo>
                      <a:lnTo>
                        <a:pt x="7928" y="20885"/>
                      </a:lnTo>
                      <a:cubicBezTo>
                        <a:pt x="7964" y="20903"/>
                        <a:pt x="8001" y="20920"/>
                        <a:pt x="8037" y="20938"/>
                      </a:cubicBezTo>
                      <a:cubicBezTo>
                        <a:pt x="8088" y="20963"/>
                        <a:pt x="8139" y="20988"/>
                        <a:pt x="8191" y="21012"/>
                      </a:cubicBezTo>
                      <a:lnTo>
                        <a:pt x="8295" y="21078"/>
                      </a:lnTo>
                      <a:lnTo>
                        <a:pt x="8399" y="21173"/>
                      </a:lnTo>
                      <a:lnTo>
                        <a:pt x="8411" y="21314"/>
                      </a:lnTo>
                      <a:lnTo>
                        <a:pt x="8332" y="21342"/>
                      </a:lnTo>
                      <a:lnTo>
                        <a:pt x="8328" y="21451"/>
                      </a:lnTo>
                      <a:lnTo>
                        <a:pt x="8412" y="21499"/>
                      </a:lnTo>
                      <a:lnTo>
                        <a:pt x="8560" y="21539"/>
                      </a:lnTo>
                      <a:lnTo>
                        <a:pt x="8774" y="21600"/>
                      </a:lnTo>
                      <a:lnTo>
                        <a:pt x="8862" y="21576"/>
                      </a:lnTo>
                      <a:lnTo>
                        <a:pt x="8961" y="21547"/>
                      </a:lnTo>
                      <a:lnTo>
                        <a:pt x="9243" y="21529"/>
                      </a:lnTo>
                      <a:lnTo>
                        <a:pt x="9498" y="21517"/>
                      </a:lnTo>
                      <a:lnTo>
                        <a:pt x="9692" y="21483"/>
                      </a:lnTo>
                      <a:lnTo>
                        <a:pt x="9881" y="21447"/>
                      </a:lnTo>
                      <a:lnTo>
                        <a:pt x="10078" y="21419"/>
                      </a:lnTo>
                      <a:cubicBezTo>
                        <a:pt x="10139" y="21407"/>
                        <a:pt x="10198" y="21389"/>
                        <a:pt x="10255" y="21368"/>
                      </a:cubicBezTo>
                      <a:cubicBezTo>
                        <a:pt x="10310" y="21346"/>
                        <a:pt x="10363" y="21321"/>
                        <a:pt x="10413" y="21292"/>
                      </a:cubicBezTo>
                      <a:lnTo>
                        <a:pt x="10545" y="21208"/>
                      </a:lnTo>
                      <a:lnTo>
                        <a:pt x="10773" y="21131"/>
                      </a:lnTo>
                      <a:lnTo>
                        <a:pt x="10928" y="21033"/>
                      </a:lnTo>
                      <a:lnTo>
                        <a:pt x="11037" y="20942"/>
                      </a:lnTo>
                      <a:lnTo>
                        <a:pt x="11127" y="20799"/>
                      </a:lnTo>
                      <a:lnTo>
                        <a:pt x="11259" y="20775"/>
                      </a:lnTo>
                      <a:lnTo>
                        <a:pt x="11371" y="20680"/>
                      </a:lnTo>
                      <a:lnTo>
                        <a:pt x="11426" y="20596"/>
                      </a:lnTo>
                      <a:lnTo>
                        <a:pt x="11538" y="20483"/>
                      </a:lnTo>
                      <a:lnTo>
                        <a:pt x="11538" y="20378"/>
                      </a:lnTo>
                      <a:lnTo>
                        <a:pt x="11540" y="20300"/>
                      </a:lnTo>
                      <a:lnTo>
                        <a:pt x="11630" y="20265"/>
                      </a:lnTo>
                      <a:lnTo>
                        <a:pt x="11965" y="20190"/>
                      </a:lnTo>
                      <a:lnTo>
                        <a:pt x="12132" y="20102"/>
                      </a:lnTo>
                      <a:lnTo>
                        <a:pt x="12222" y="19905"/>
                      </a:lnTo>
                      <a:lnTo>
                        <a:pt x="12208" y="19724"/>
                      </a:lnTo>
                      <a:lnTo>
                        <a:pt x="12064" y="19533"/>
                      </a:lnTo>
                      <a:lnTo>
                        <a:pt x="12222" y="19388"/>
                      </a:lnTo>
                      <a:cubicBezTo>
                        <a:pt x="12277" y="19340"/>
                        <a:pt x="12336" y="19297"/>
                        <a:pt x="12399" y="19258"/>
                      </a:cubicBezTo>
                      <a:cubicBezTo>
                        <a:pt x="12502" y="19195"/>
                        <a:pt x="12616" y="19146"/>
                        <a:pt x="12736" y="19111"/>
                      </a:cubicBezTo>
                      <a:lnTo>
                        <a:pt x="12833" y="19025"/>
                      </a:lnTo>
                      <a:lnTo>
                        <a:pt x="13049" y="18896"/>
                      </a:lnTo>
                      <a:lnTo>
                        <a:pt x="13133" y="18843"/>
                      </a:lnTo>
                      <a:cubicBezTo>
                        <a:pt x="13215" y="18829"/>
                        <a:pt x="13288" y="18789"/>
                        <a:pt x="13337" y="18731"/>
                      </a:cubicBezTo>
                      <a:cubicBezTo>
                        <a:pt x="13391" y="18668"/>
                        <a:pt x="13412" y="18589"/>
                        <a:pt x="13395" y="18513"/>
                      </a:cubicBezTo>
                      <a:cubicBezTo>
                        <a:pt x="13389" y="18441"/>
                        <a:pt x="13395" y="18368"/>
                        <a:pt x="13414" y="18298"/>
                      </a:cubicBezTo>
                      <a:cubicBezTo>
                        <a:pt x="13434" y="18225"/>
                        <a:pt x="13466" y="18155"/>
                        <a:pt x="13490" y="18083"/>
                      </a:cubicBezTo>
                      <a:cubicBezTo>
                        <a:pt x="13516" y="18007"/>
                        <a:pt x="13531" y="17928"/>
                        <a:pt x="13544" y="17849"/>
                      </a:cubicBezTo>
                      <a:cubicBezTo>
                        <a:pt x="13552" y="17798"/>
                        <a:pt x="13559" y="17748"/>
                        <a:pt x="13564" y="17697"/>
                      </a:cubicBezTo>
                      <a:lnTo>
                        <a:pt x="13484" y="17640"/>
                      </a:lnTo>
                      <a:lnTo>
                        <a:pt x="13410" y="17599"/>
                      </a:lnTo>
                      <a:lnTo>
                        <a:pt x="13365" y="17438"/>
                      </a:lnTo>
                      <a:lnTo>
                        <a:pt x="13332" y="17341"/>
                      </a:lnTo>
                      <a:lnTo>
                        <a:pt x="13444" y="17289"/>
                      </a:lnTo>
                      <a:cubicBezTo>
                        <a:pt x="13492" y="17270"/>
                        <a:pt x="13494" y="17212"/>
                        <a:pt x="13449" y="17190"/>
                      </a:cubicBezTo>
                      <a:cubicBezTo>
                        <a:pt x="13413" y="17172"/>
                        <a:pt x="13369" y="17192"/>
                        <a:pt x="13330" y="17184"/>
                      </a:cubicBezTo>
                      <a:cubicBezTo>
                        <a:pt x="13251" y="17167"/>
                        <a:pt x="13235" y="17077"/>
                        <a:pt x="13305" y="17040"/>
                      </a:cubicBezTo>
                      <a:lnTo>
                        <a:pt x="13377" y="16965"/>
                      </a:lnTo>
                      <a:lnTo>
                        <a:pt x="13404" y="16860"/>
                      </a:lnTo>
                      <a:lnTo>
                        <a:pt x="13323" y="16836"/>
                      </a:lnTo>
                      <a:lnTo>
                        <a:pt x="13307" y="16707"/>
                      </a:lnTo>
                      <a:lnTo>
                        <a:pt x="13395" y="16562"/>
                      </a:lnTo>
                      <a:cubicBezTo>
                        <a:pt x="13439" y="16525"/>
                        <a:pt x="13477" y="16485"/>
                        <a:pt x="13511" y="16441"/>
                      </a:cubicBezTo>
                      <a:cubicBezTo>
                        <a:pt x="13539" y="16405"/>
                        <a:pt x="13563" y="16367"/>
                        <a:pt x="13583" y="16327"/>
                      </a:cubicBezTo>
                      <a:lnTo>
                        <a:pt x="13647" y="16228"/>
                      </a:lnTo>
                      <a:lnTo>
                        <a:pt x="13754" y="16125"/>
                      </a:lnTo>
                      <a:lnTo>
                        <a:pt x="13863" y="16006"/>
                      </a:lnTo>
                      <a:lnTo>
                        <a:pt x="13956" y="15887"/>
                      </a:lnTo>
                      <a:lnTo>
                        <a:pt x="14083" y="15678"/>
                      </a:lnTo>
                      <a:lnTo>
                        <a:pt x="14215" y="15532"/>
                      </a:lnTo>
                      <a:lnTo>
                        <a:pt x="14331" y="15359"/>
                      </a:lnTo>
                      <a:lnTo>
                        <a:pt x="14422" y="15283"/>
                      </a:lnTo>
                      <a:lnTo>
                        <a:pt x="14547" y="15206"/>
                      </a:lnTo>
                      <a:lnTo>
                        <a:pt x="14658" y="15122"/>
                      </a:lnTo>
                      <a:lnTo>
                        <a:pt x="14749" y="15045"/>
                      </a:lnTo>
                      <a:cubicBezTo>
                        <a:pt x="14775" y="15011"/>
                        <a:pt x="14803" y="14978"/>
                        <a:pt x="14832" y="14946"/>
                      </a:cubicBezTo>
                      <a:cubicBezTo>
                        <a:pt x="14875" y="14898"/>
                        <a:pt x="14921" y="14853"/>
                        <a:pt x="14969" y="14810"/>
                      </a:cubicBezTo>
                      <a:lnTo>
                        <a:pt x="15034" y="14723"/>
                      </a:lnTo>
                      <a:lnTo>
                        <a:pt x="15111" y="14567"/>
                      </a:lnTo>
                      <a:lnTo>
                        <a:pt x="15245" y="14434"/>
                      </a:lnTo>
                      <a:lnTo>
                        <a:pt x="15334" y="14263"/>
                      </a:lnTo>
                      <a:lnTo>
                        <a:pt x="15369" y="14175"/>
                      </a:lnTo>
                      <a:lnTo>
                        <a:pt x="15399" y="13980"/>
                      </a:lnTo>
                      <a:lnTo>
                        <a:pt x="15468" y="13887"/>
                      </a:lnTo>
                      <a:lnTo>
                        <a:pt x="15512" y="13797"/>
                      </a:lnTo>
                      <a:lnTo>
                        <a:pt x="15540" y="13670"/>
                      </a:lnTo>
                      <a:lnTo>
                        <a:pt x="15603" y="13529"/>
                      </a:lnTo>
                      <a:lnTo>
                        <a:pt x="15624" y="13405"/>
                      </a:lnTo>
                      <a:lnTo>
                        <a:pt x="15644" y="13286"/>
                      </a:lnTo>
                      <a:lnTo>
                        <a:pt x="15703" y="13151"/>
                      </a:lnTo>
                      <a:lnTo>
                        <a:pt x="15782" y="13105"/>
                      </a:lnTo>
                      <a:lnTo>
                        <a:pt x="15782" y="13024"/>
                      </a:lnTo>
                      <a:lnTo>
                        <a:pt x="15719" y="12970"/>
                      </a:lnTo>
                      <a:lnTo>
                        <a:pt x="15719" y="12813"/>
                      </a:lnTo>
                      <a:lnTo>
                        <a:pt x="15642" y="12729"/>
                      </a:lnTo>
                      <a:lnTo>
                        <a:pt x="15508" y="12829"/>
                      </a:lnTo>
                      <a:lnTo>
                        <a:pt x="15376" y="12932"/>
                      </a:lnTo>
                      <a:lnTo>
                        <a:pt x="15128" y="13010"/>
                      </a:lnTo>
                      <a:lnTo>
                        <a:pt x="14926" y="13081"/>
                      </a:lnTo>
                      <a:lnTo>
                        <a:pt x="14626" y="13196"/>
                      </a:lnTo>
                      <a:lnTo>
                        <a:pt x="14417" y="13304"/>
                      </a:lnTo>
                      <a:lnTo>
                        <a:pt x="14322" y="13326"/>
                      </a:lnTo>
                      <a:lnTo>
                        <a:pt x="14218" y="13248"/>
                      </a:lnTo>
                      <a:lnTo>
                        <a:pt x="14088" y="13195"/>
                      </a:lnTo>
                      <a:cubicBezTo>
                        <a:pt x="14049" y="13191"/>
                        <a:pt x="14016" y="13167"/>
                        <a:pt x="14004" y="13135"/>
                      </a:cubicBezTo>
                      <a:cubicBezTo>
                        <a:pt x="13989" y="13092"/>
                        <a:pt x="14013" y="13046"/>
                        <a:pt x="14060" y="13028"/>
                      </a:cubicBezTo>
                      <a:lnTo>
                        <a:pt x="13953" y="12912"/>
                      </a:lnTo>
                      <a:lnTo>
                        <a:pt x="13847" y="12751"/>
                      </a:lnTo>
                      <a:lnTo>
                        <a:pt x="13722" y="12663"/>
                      </a:lnTo>
                      <a:lnTo>
                        <a:pt x="13589" y="12573"/>
                      </a:lnTo>
                      <a:lnTo>
                        <a:pt x="13452" y="12520"/>
                      </a:lnTo>
                      <a:lnTo>
                        <a:pt x="13323" y="12478"/>
                      </a:lnTo>
                      <a:lnTo>
                        <a:pt x="13177" y="12401"/>
                      </a:lnTo>
                      <a:lnTo>
                        <a:pt x="13066" y="12299"/>
                      </a:lnTo>
                      <a:cubicBezTo>
                        <a:pt x="13045" y="12248"/>
                        <a:pt x="13029" y="12197"/>
                        <a:pt x="13017" y="12144"/>
                      </a:cubicBezTo>
                      <a:cubicBezTo>
                        <a:pt x="13004" y="12083"/>
                        <a:pt x="12997" y="12021"/>
                        <a:pt x="12996" y="11959"/>
                      </a:cubicBezTo>
                      <a:lnTo>
                        <a:pt x="12850" y="11861"/>
                      </a:lnTo>
                      <a:cubicBezTo>
                        <a:pt x="12771" y="11862"/>
                        <a:pt x="12694" y="11839"/>
                        <a:pt x="12634" y="11796"/>
                      </a:cubicBezTo>
                      <a:cubicBezTo>
                        <a:pt x="12590" y="11764"/>
                        <a:pt x="12556" y="11723"/>
                        <a:pt x="12536" y="11676"/>
                      </a:cubicBezTo>
                      <a:cubicBezTo>
                        <a:pt x="12545" y="11622"/>
                        <a:pt x="12543" y="11567"/>
                        <a:pt x="12529" y="11513"/>
                      </a:cubicBezTo>
                      <a:cubicBezTo>
                        <a:pt x="12514" y="11452"/>
                        <a:pt x="12485" y="11394"/>
                        <a:pt x="12443" y="11342"/>
                      </a:cubicBezTo>
                      <a:lnTo>
                        <a:pt x="12404" y="11183"/>
                      </a:lnTo>
                      <a:lnTo>
                        <a:pt x="12320" y="11060"/>
                      </a:lnTo>
                      <a:lnTo>
                        <a:pt x="12181" y="11006"/>
                      </a:lnTo>
                      <a:lnTo>
                        <a:pt x="12097" y="10895"/>
                      </a:lnTo>
                      <a:lnTo>
                        <a:pt x="12076" y="10795"/>
                      </a:lnTo>
                      <a:lnTo>
                        <a:pt x="12058" y="10717"/>
                      </a:lnTo>
                      <a:lnTo>
                        <a:pt x="11912" y="10592"/>
                      </a:lnTo>
                      <a:lnTo>
                        <a:pt x="11870" y="10453"/>
                      </a:lnTo>
                      <a:cubicBezTo>
                        <a:pt x="11816" y="10428"/>
                        <a:pt x="11770" y="10392"/>
                        <a:pt x="11737" y="10348"/>
                      </a:cubicBezTo>
                      <a:cubicBezTo>
                        <a:pt x="11701" y="10299"/>
                        <a:pt x="11681" y="10244"/>
                        <a:pt x="11680" y="10187"/>
                      </a:cubicBezTo>
                      <a:lnTo>
                        <a:pt x="11582" y="10089"/>
                      </a:lnTo>
                      <a:lnTo>
                        <a:pt x="11577" y="9990"/>
                      </a:lnTo>
                      <a:lnTo>
                        <a:pt x="11682" y="9988"/>
                      </a:lnTo>
                      <a:lnTo>
                        <a:pt x="11822" y="10005"/>
                      </a:lnTo>
                      <a:lnTo>
                        <a:pt x="11857" y="10107"/>
                      </a:lnTo>
                      <a:cubicBezTo>
                        <a:pt x="11892" y="10137"/>
                        <a:pt x="11924" y="10169"/>
                        <a:pt x="11952" y="10204"/>
                      </a:cubicBezTo>
                      <a:cubicBezTo>
                        <a:pt x="11984" y="10243"/>
                        <a:pt x="12011" y="10284"/>
                        <a:pt x="12033" y="10327"/>
                      </a:cubicBezTo>
                      <a:lnTo>
                        <a:pt x="12107" y="10448"/>
                      </a:lnTo>
                      <a:lnTo>
                        <a:pt x="12190" y="10466"/>
                      </a:lnTo>
                      <a:lnTo>
                        <a:pt x="12302" y="10490"/>
                      </a:lnTo>
                      <a:lnTo>
                        <a:pt x="12288" y="10552"/>
                      </a:lnTo>
                      <a:lnTo>
                        <a:pt x="12346" y="10643"/>
                      </a:lnTo>
                      <a:lnTo>
                        <a:pt x="12453" y="10707"/>
                      </a:lnTo>
                      <a:lnTo>
                        <a:pt x="12564" y="10784"/>
                      </a:lnTo>
                      <a:lnTo>
                        <a:pt x="12639" y="10849"/>
                      </a:lnTo>
                      <a:lnTo>
                        <a:pt x="12732" y="10970"/>
                      </a:lnTo>
                      <a:lnTo>
                        <a:pt x="12776" y="11042"/>
                      </a:lnTo>
                      <a:lnTo>
                        <a:pt x="12743" y="11139"/>
                      </a:lnTo>
                      <a:cubicBezTo>
                        <a:pt x="12780" y="11179"/>
                        <a:pt x="12810" y="11223"/>
                        <a:pt x="12832" y="11271"/>
                      </a:cubicBezTo>
                      <a:cubicBezTo>
                        <a:pt x="12849" y="11309"/>
                        <a:pt x="12860" y="11349"/>
                        <a:pt x="12866" y="11389"/>
                      </a:cubicBezTo>
                      <a:lnTo>
                        <a:pt x="12919" y="11475"/>
                      </a:lnTo>
                      <a:lnTo>
                        <a:pt x="13231" y="11526"/>
                      </a:lnTo>
                      <a:cubicBezTo>
                        <a:pt x="13260" y="11543"/>
                        <a:pt x="13286" y="11563"/>
                        <a:pt x="13307" y="11586"/>
                      </a:cubicBezTo>
                      <a:cubicBezTo>
                        <a:pt x="13362" y="11644"/>
                        <a:pt x="13388" y="11719"/>
                        <a:pt x="13379" y="11793"/>
                      </a:cubicBezTo>
                      <a:lnTo>
                        <a:pt x="13482" y="11890"/>
                      </a:lnTo>
                      <a:lnTo>
                        <a:pt x="13644" y="11964"/>
                      </a:lnTo>
                      <a:lnTo>
                        <a:pt x="13642" y="12054"/>
                      </a:lnTo>
                      <a:lnTo>
                        <a:pt x="13698" y="12117"/>
                      </a:lnTo>
                      <a:cubicBezTo>
                        <a:pt x="13732" y="12133"/>
                        <a:pt x="13759" y="12158"/>
                        <a:pt x="13774" y="12189"/>
                      </a:cubicBezTo>
                      <a:cubicBezTo>
                        <a:pt x="13793" y="12226"/>
                        <a:pt x="13793" y="12267"/>
                        <a:pt x="13774" y="12304"/>
                      </a:cubicBezTo>
                      <a:lnTo>
                        <a:pt x="13767" y="12471"/>
                      </a:lnTo>
                      <a:lnTo>
                        <a:pt x="13870" y="12549"/>
                      </a:lnTo>
                      <a:lnTo>
                        <a:pt x="13953" y="12719"/>
                      </a:lnTo>
                      <a:lnTo>
                        <a:pt x="14002" y="12795"/>
                      </a:lnTo>
                      <a:lnTo>
                        <a:pt x="14123" y="12910"/>
                      </a:lnTo>
                      <a:lnTo>
                        <a:pt x="14237" y="12960"/>
                      </a:lnTo>
                      <a:lnTo>
                        <a:pt x="14376" y="12900"/>
                      </a:lnTo>
                      <a:cubicBezTo>
                        <a:pt x="14424" y="12869"/>
                        <a:pt x="14469" y="12836"/>
                        <a:pt x="14511" y="12800"/>
                      </a:cubicBezTo>
                      <a:cubicBezTo>
                        <a:pt x="14544" y="12773"/>
                        <a:pt x="14575" y="12743"/>
                        <a:pt x="14604" y="12713"/>
                      </a:cubicBezTo>
                      <a:lnTo>
                        <a:pt x="14756" y="12654"/>
                      </a:lnTo>
                      <a:lnTo>
                        <a:pt x="14928" y="12568"/>
                      </a:lnTo>
                      <a:lnTo>
                        <a:pt x="15009" y="12546"/>
                      </a:lnTo>
                      <a:lnTo>
                        <a:pt x="15130" y="12506"/>
                      </a:lnTo>
                      <a:lnTo>
                        <a:pt x="15206" y="12391"/>
                      </a:lnTo>
                      <a:lnTo>
                        <a:pt x="15276" y="12316"/>
                      </a:lnTo>
                      <a:cubicBezTo>
                        <a:pt x="15323" y="12292"/>
                        <a:pt x="15370" y="12270"/>
                        <a:pt x="15418" y="12248"/>
                      </a:cubicBezTo>
                      <a:cubicBezTo>
                        <a:pt x="15460" y="12229"/>
                        <a:pt x="15504" y="12211"/>
                        <a:pt x="15543" y="12187"/>
                      </a:cubicBezTo>
                      <a:cubicBezTo>
                        <a:pt x="15594" y="12156"/>
                        <a:pt x="15638" y="12117"/>
                        <a:pt x="15671" y="12071"/>
                      </a:cubicBezTo>
                      <a:lnTo>
                        <a:pt x="15750" y="11926"/>
                      </a:lnTo>
                      <a:cubicBezTo>
                        <a:pt x="15753" y="11891"/>
                        <a:pt x="15766" y="11857"/>
                        <a:pt x="15787" y="11827"/>
                      </a:cubicBezTo>
                      <a:cubicBezTo>
                        <a:pt x="15824" y="11774"/>
                        <a:pt x="15884" y="11736"/>
                        <a:pt x="15954" y="11721"/>
                      </a:cubicBezTo>
                      <a:lnTo>
                        <a:pt x="16135" y="11648"/>
                      </a:lnTo>
                      <a:lnTo>
                        <a:pt x="16184" y="11596"/>
                      </a:lnTo>
                      <a:lnTo>
                        <a:pt x="16326" y="11472"/>
                      </a:lnTo>
                      <a:lnTo>
                        <a:pt x="16424" y="11273"/>
                      </a:lnTo>
                      <a:lnTo>
                        <a:pt x="16459" y="11212"/>
                      </a:lnTo>
                      <a:lnTo>
                        <a:pt x="16549" y="11104"/>
                      </a:lnTo>
                      <a:lnTo>
                        <a:pt x="16612" y="11039"/>
                      </a:lnTo>
                      <a:lnTo>
                        <a:pt x="16612" y="10909"/>
                      </a:lnTo>
                      <a:cubicBezTo>
                        <a:pt x="16590" y="10860"/>
                        <a:pt x="16593" y="10804"/>
                        <a:pt x="16619" y="10756"/>
                      </a:cubicBezTo>
                      <a:cubicBezTo>
                        <a:pt x="16650" y="10702"/>
                        <a:pt x="16708" y="10662"/>
                        <a:pt x="16777" y="10649"/>
                      </a:cubicBezTo>
                      <a:cubicBezTo>
                        <a:pt x="16783" y="10610"/>
                        <a:pt x="16787" y="10571"/>
                        <a:pt x="16790" y="10532"/>
                      </a:cubicBezTo>
                      <a:cubicBezTo>
                        <a:pt x="16795" y="10462"/>
                        <a:pt x="16795" y="10392"/>
                        <a:pt x="16790" y="10322"/>
                      </a:cubicBezTo>
                      <a:cubicBezTo>
                        <a:pt x="16776" y="10273"/>
                        <a:pt x="16757" y="10225"/>
                        <a:pt x="16734" y="10178"/>
                      </a:cubicBezTo>
                      <a:cubicBezTo>
                        <a:pt x="16713" y="10133"/>
                        <a:pt x="16687" y="10090"/>
                        <a:pt x="16658" y="10047"/>
                      </a:cubicBezTo>
                      <a:lnTo>
                        <a:pt x="16533" y="9988"/>
                      </a:lnTo>
                      <a:lnTo>
                        <a:pt x="16362" y="9964"/>
                      </a:lnTo>
                      <a:lnTo>
                        <a:pt x="16190" y="9940"/>
                      </a:lnTo>
                      <a:lnTo>
                        <a:pt x="16054" y="9888"/>
                      </a:lnTo>
                      <a:cubicBezTo>
                        <a:pt x="16024" y="9853"/>
                        <a:pt x="16002" y="9812"/>
                        <a:pt x="15991" y="9769"/>
                      </a:cubicBezTo>
                      <a:cubicBezTo>
                        <a:pt x="15979" y="9722"/>
                        <a:pt x="15979" y="9673"/>
                        <a:pt x="15991" y="9626"/>
                      </a:cubicBezTo>
                      <a:lnTo>
                        <a:pt x="15899" y="9555"/>
                      </a:lnTo>
                      <a:lnTo>
                        <a:pt x="15857" y="9636"/>
                      </a:lnTo>
                      <a:lnTo>
                        <a:pt x="15774" y="9779"/>
                      </a:lnTo>
                      <a:lnTo>
                        <a:pt x="15755" y="9882"/>
                      </a:lnTo>
                      <a:lnTo>
                        <a:pt x="15658" y="10007"/>
                      </a:lnTo>
                      <a:lnTo>
                        <a:pt x="15598" y="10084"/>
                      </a:lnTo>
                      <a:lnTo>
                        <a:pt x="15443" y="10108"/>
                      </a:lnTo>
                      <a:lnTo>
                        <a:pt x="15269" y="10186"/>
                      </a:lnTo>
                      <a:lnTo>
                        <a:pt x="15195" y="10142"/>
                      </a:lnTo>
                      <a:lnTo>
                        <a:pt x="15195" y="9965"/>
                      </a:lnTo>
                      <a:lnTo>
                        <a:pt x="15134" y="9832"/>
                      </a:lnTo>
                      <a:cubicBezTo>
                        <a:pt x="15112" y="9793"/>
                        <a:pt x="15056" y="9779"/>
                        <a:pt x="15014" y="9802"/>
                      </a:cubicBezTo>
                      <a:cubicBezTo>
                        <a:pt x="14974" y="9823"/>
                        <a:pt x="14962" y="9867"/>
                        <a:pt x="14986" y="9901"/>
                      </a:cubicBezTo>
                      <a:lnTo>
                        <a:pt x="14819" y="9829"/>
                      </a:lnTo>
                      <a:lnTo>
                        <a:pt x="14745" y="9752"/>
                      </a:lnTo>
                      <a:lnTo>
                        <a:pt x="14678" y="9694"/>
                      </a:lnTo>
                      <a:lnTo>
                        <a:pt x="14569" y="9603"/>
                      </a:lnTo>
                      <a:cubicBezTo>
                        <a:pt x="14534" y="9568"/>
                        <a:pt x="14500" y="9534"/>
                        <a:pt x="14464" y="9501"/>
                      </a:cubicBezTo>
                      <a:cubicBezTo>
                        <a:pt x="14409" y="9449"/>
                        <a:pt x="14352" y="9399"/>
                        <a:pt x="14294" y="9350"/>
                      </a:cubicBezTo>
                      <a:lnTo>
                        <a:pt x="14320" y="9280"/>
                      </a:lnTo>
                      <a:lnTo>
                        <a:pt x="14403" y="9173"/>
                      </a:lnTo>
                      <a:cubicBezTo>
                        <a:pt x="14427" y="9155"/>
                        <a:pt x="14454" y="9141"/>
                        <a:pt x="14484" y="9132"/>
                      </a:cubicBezTo>
                      <a:cubicBezTo>
                        <a:pt x="14532" y="9116"/>
                        <a:pt x="14585" y="9113"/>
                        <a:pt x="14635" y="9124"/>
                      </a:cubicBezTo>
                      <a:lnTo>
                        <a:pt x="14751" y="9291"/>
                      </a:lnTo>
                      <a:lnTo>
                        <a:pt x="14825" y="9444"/>
                      </a:lnTo>
                      <a:cubicBezTo>
                        <a:pt x="14851" y="9488"/>
                        <a:pt x="14907" y="9515"/>
                        <a:pt x="14964" y="9509"/>
                      </a:cubicBezTo>
                      <a:cubicBezTo>
                        <a:pt x="15020" y="9505"/>
                        <a:pt x="15070" y="9471"/>
                        <a:pt x="15125" y="9482"/>
                      </a:cubicBezTo>
                      <a:cubicBezTo>
                        <a:pt x="15190" y="9495"/>
                        <a:pt x="15214" y="9559"/>
                        <a:pt x="15262" y="9597"/>
                      </a:cubicBezTo>
                      <a:cubicBezTo>
                        <a:pt x="15304" y="9631"/>
                        <a:pt x="15364" y="9644"/>
                        <a:pt x="15420" y="9631"/>
                      </a:cubicBezTo>
                      <a:cubicBezTo>
                        <a:pt x="15457" y="9651"/>
                        <a:pt x="15500" y="9661"/>
                        <a:pt x="15544" y="9661"/>
                      </a:cubicBezTo>
                      <a:cubicBezTo>
                        <a:pt x="15611" y="9660"/>
                        <a:pt x="15674" y="9635"/>
                        <a:pt x="15719" y="9593"/>
                      </a:cubicBezTo>
                      <a:lnTo>
                        <a:pt x="15916" y="9456"/>
                      </a:lnTo>
                      <a:lnTo>
                        <a:pt x="16026" y="9546"/>
                      </a:lnTo>
                      <a:lnTo>
                        <a:pt x="16068" y="9656"/>
                      </a:lnTo>
                      <a:cubicBezTo>
                        <a:pt x="16082" y="9678"/>
                        <a:pt x="16104" y="9697"/>
                        <a:pt x="16130" y="9709"/>
                      </a:cubicBezTo>
                      <a:cubicBezTo>
                        <a:pt x="16190" y="9737"/>
                        <a:pt x="16263" y="9732"/>
                        <a:pt x="16316" y="9697"/>
                      </a:cubicBezTo>
                      <a:lnTo>
                        <a:pt x="16630" y="9655"/>
                      </a:lnTo>
                      <a:lnTo>
                        <a:pt x="16941" y="9655"/>
                      </a:lnTo>
                      <a:lnTo>
                        <a:pt x="17083" y="9562"/>
                      </a:lnTo>
                      <a:lnTo>
                        <a:pt x="17175" y="9482"/>
                      </a:lnTo>
                      <a:lnTo>
                        <a:pt x="17273" y="9434"/>
                      </a:lnTo>
                      <a:lnTo>
                        <a:pt x="17419" y="9407"/>
                      </a:lnTo>
                      <a:lnTo>
                        <a:pt x="17492" y="9349"/>
                      </a:lnTo>
                      <a:lnTo>
                        <a:pt x="17575" y="9290"/>
                      </a:lnTo>
                      <a:lnTo>
                        <a:pt x="17773" y="9447"/>
                      </a:lnTo>
                      <a:lnTo>
                        <a:pt x="17828" y="9554"/>
                      </a:lnTo>
                      <a:lnTo>
                        <a:pt x="17963" y="9559"/>
                      </a:lnTo>
                      <a:lnTo>
                        <a:pt x="18053" y="9619"/>
                      </a:lnTo>
                      <a:lnTo>
                        <a:pt x="18132" y="9664"/>
                      </a:lnTo>
                      <a:lnTo>
                        <a:pt x="18166" y="9736"/>
                      </a:lnTo>
                      <a:lnTo>
                        <a:pt x="18250" y="9865"/>
                      </a:lnTo>
                      <a:cubicBezTo>
                        <a:pt x="18289" y="9892"/>
                        <a:pt x="18332" y="9916"/>
                        <a:pt x="18378" y="9934"/>
                      </a:cubicBezTo>
                      <a:cubicBezTo>
                        <a:pt x="18424" y="9954"/>
                        <a:pt x="18473" y="9968"/>
                        <a:pt x="18524" y="9976"/>
                      </a:cubicBezTo>
                      <a:lnTo>
                        <a:pt x="18625" y="9960"/>
                      </a:lnTo>
                      <a:lnTo>
                        <a:pt x="18678" y="9824"/>
                      </a:lnTo>
                      <a:lnTo>
                        <a:pt x="18754" y="9790"/>
                      </a:lnTo>
                      <a:lnTo>
                        <a:pt x="18868" y="9878"/>
                      </a:lnTo>
                      <a:lnTo>
                        <a:pt x="18977" y="9979"/>
                      </a:lnTo>
                      <a:lnTo>
                        <a:pt x="19105" y="10083"/>
                      </a:lnTo>
                      <a:lnTo>
                        <a:pt x="19040" y="10248"/>
                      </a:lnTo>
                      <a:cubicBezTo>
                        <a:pt x="19058" y="10308"/>
                        <a:pt x="19087" y="10365"/>
                        <a:pt x="19126" y="10417"/>
                      </a:cubicBezTo>
                      <a:cubicBezTo>
                        <a:pt x="19157" y="10460"/>
                        <a:pt x="19195" y="10498"/>
                        <a:pt x="19237" y="10533"/>
                      </a:cubicBezTo>
                      <a:lnTo>
                        <a:pt x="19244" y="10664"/>
                      </a:lnTo>
                      <a:lnTo>
                        <a:pt x="19244" y="10732"/>
                      </a:lnTo>
                      <a:cubicBezTo>
                        <a:pt x="19267" y="10788"/>
                        <a:pt x="19300" y="10842"/>
                        <a:pt x="19344" y="10889"/>
                      </a:cubicBezTo>
                      <a:cubicBezTo>
                        <a:pt x="19384" y="10931"/>
                        <a:pt x="19431" y="10968"/>
                        <a:pt x="19483" y="10998"/>
                      </a:cubicBezTo>
                      <a:lnTo>
                        <a:pt x="19465" y="11121"/>
                      </a:lnTo>
                      <a:lnTo>
                        <a:pt x="19506" y="11185"/>
                      </a:lnTo>
                      <a:lnTo>
                        <a:pt x="19609" y="11302"/>
                      </a:lnTo>
                      <a:lnTo>
                        <a:pt x="19706" y="11394"/>
                      </a:lnTo>
                      <a:lnTo>
                        <a:pt x="19653" y="11497"/>
                      </a:lnTo>
                      <a:lnTo>
                        <a:pt x="19713" y="11664"/>
                      </a:lnTo>
                      <a:lnTo>
                        <a:pt x="19871" y="11758"/>
                      </a:lnTo>
                      <a:lnTo>
                        <a:pt x="19913" y="11879"/>
                      </a:lnTo>
                      <a:lnTo>
                        <a:pt x="19978" y="11976"/>
                      </a:lnTo>
                      <a:lnTo>
                        <a:pt x="20040" y="12068"/>
                      </a:lnTo>
                      <a:lnTo>
                        <a:pt x="20119" y="12068"/>
                      </a:lnTo>
                      <a:cubicBezTo>
                        <a:pt x="20170" y="12032"/>
                        <a:pt x="20209" y="11985"/>
                        <a:pt x="20231" y="11932"/>
                      </a:cubicBezTo>
                      <a:cubicBezTo>
                        <a:pt x="20248" y="11891"/>
                        <a:pt x="20254" y="11847"/>
                        <a:pt x="20249" y="11803"/>
                      </a:cubicBezTo>
                      <a:lnTo>
                        <a:pt x="20328" y="11711"/>
                      </a:lnTo>
                      <a:lnTo>
                        <a:pt x="20371" y="11792"/>
                      </a:lnTo>
                      <a:lnTo>
                        <a:pt x="20371" y="11953"/>
                      </a:lnTo>
                      <a:lnTo>
                        <a:pt x="20357" y="12045"/>
                      </a:lnTo>
                      <a:lnTo>
                        <a:pt x="20362" y="12250"/>
                      </a:lnTo>
                      <a:lnTo>
                        <a:pt x="20415" y="12325"/>
                      </a:lnTo>
                      <a:cubicBezTo>
                        <a:pt x="20440" y="12352"/>
                        <a:pt x="20481" y="12364"/>
                        <a:pt x="20520" y="12355"/>
                      </a:cubicBezTo>
                      <a:cubicBezTo>
                        <a:pt x="20593" y="12339"/>
                        <a:pt x="20627" y="12267"/>
                        <a:pt x="20587" y="12212"/>
                      </a:cubicBezTo>
                      <a:lnTo>
                        <a:pt x="20612" y="12033"/>
                      </a:lnTo>
                      <a:lnTo>
                        <a:pt x="20605" y="11882"/>
                      </a:lnTo>
                      <a:lnTo>
                        <a:pt x="20575" y="11742"/>
                      </a:lnTo>
                      <a:lnTo>
                        <a:pt x="20529" y="11565"/>
                      </a:lnTo>
                      <a:lnTo>
                        <a:pt x="20432" y="11481"/>
                      </a:lnTo>
                      <a:lnTo>
                        <a:pt x="20358" y="11487"/>
                      </a:lnTo>
                      <a:lnTo>
                        <a:pt x="20296" y="11632"/>
                      </a:lnTo>
                      <a:lnTo>
                        <a:pt x="20261" y="11384"/>
                      </a:lnTo>
                      <a:lnTo>
                        <a:pt x="20275" y="11241"/>
                      </a:lnTo>
                      <a:lnTo>
                        <a:pt x="20275" y="11159"/>
                      </a:lnTo>
                      <a:lnTo>
                        <a:pt x="20289" y="11082"/>
                      </a:lnTo>
                      <a:lnTo>
                        <a:pt x="20289" y="10957"/>
                      </a:lnTo>
                      <a:lnTo>
                        <a:pt x="20295" y="10844"/>
                      </a:lnTo>
                      <a:lnTo>
                        <a:pt x="20191" y="10689"/>
                      </a:lnTo>
                      <a:lnTo>
                        <a:pt x="20184" y="10595"/>
                      </a:lnTo>
                      <a:cubicBezTo>
                        <a:pt x="20188" y="10557"/>
                        <a:pt x="20188" y="10518"/>
                        <a:pt x="20184" y="10480"/>
                      </a:cubicBezTo>
                      <a:cubicBezTo>
                        <a:pt x="20177" y="10420"/>
                        <a:pt x="20161" y="10361"/>
                        <a:pt x="20163" y="10301"/>
                      </a:cubicBezTo>
                      <a:cubicBezTo>
                        <a:pt x="20164" y="10261"/>
                        <a:pt x="20174" y="10222"/>
                        <a:pt x="20191" y="10185"/>
                      </a:cubicBezTo>
                      <a:lnTo>
                        <a:pt x="20205" y="10094"/>
                      </a:lnTo>
                      <a:lnTo>
                        <a:pt x="20211" y="10026"/>
                      </a:lnTo>
                      <a:lnTo>
                        <a:pt x="20269" y="9826"/>
                      </a:lnTo>
                      <a:lnTo>
                        <a:pt x="20324" y="9624"/>
                      </a:lnTo>
                      <a:lnTo>
                        <a:pt x="20296" y="9512"/>
                      </a:lnTo>
                      <a:lnTo>
                        <a:pt x="20296" y="9377"/>
                      </a:lnTo>
                      <a:lnTo>
                        <a:pt x="20347" y="9212"/>
                      </a:lnTo>
                      <a:lnTo>
                        <a:pt x="20405" y="9069"/>
                      </a:lnTo>
                      <a:lnTo>
                        <a:pt x="20322" y="8952"/>
                      </a:lnTo>
                      <a:lnTo>
                        <a:pt x="20438" y="8629"/>
                      </a:lnTo>
                      <a:cubicBezTo>
                        <a:pt x="20457" y="8566"/>
                        <a:pt x="20475" y="8504"/>
                        <a:pt x="20493" y="8441"/>
                      </a:cubicBezTo>
                      <a:cubicBezTo>
                        <a:pt x="20512" y="8378"/>
                        <a:pt x="20530" y="8315"/>
                        <a:pt x="20548" y="8252"/>
                      </a:cubicBezTo>
                      <a:lnTo>
                        <a:pt x="20847" y="8705"/>
                      </a:lnTo>
                      <a:lnTo>
                        <a:pt x="21129" y="9062"/>
                      </a:lnTo>
                      <a:lnTo>
                        <a:pt x="21600" y="9676"/>
                      </a:lnTo>
                      <a:cubicBezTo>
                        <a:pt x="21403" y="8190"/>
                        <a:pt x="20859" y="6754"/>
                        <a:pt x="20001" y="5452"/>
                      </a:cubicBezTo>
                      <a:cubicBezTo>
                        <a:pt x="19120" y="4115"/>
                        <a:pt x="17927" y="2949"/>
                        <a:pt x="16497" y="2025"/>
                      </a:cubicBezTo>
                      <a:cubicBezTo>
                        <a:pt x="15728" y="1490"/>
                        <a:pt x="14879" y="1043"/>
                        <a:pt x="13974" y="698"/>
                      </a:cubicBezTo>
                      <a:cubicBezTo>
                        <a:pt x="13114" y="370"/>
                        <a:pt x="12211" y="135"/>
                        <a:pt x="11283" y="0"/>
                      </a:cubicBezTo>
                      <a:lnTo>
                        <a:pt x="12018" y="440"/>
                      </a:lnTo>
                      <a:lnTo>
                        <a:pt x="11938" y="476"/>
                      </a:lnTo>
                      <a:lnTo>
                        <a:pt x="11889" y="518"/>
                      </a:lnTo>
                      <a:lnTo>
                        <a:pt x="11982" y="559"/>
                      </a:lnTo>
                      <a:lnTo>
                        <a:pt x="12089" y="579"/>
                      </a:lnTo>
                      <a:lnTo>
                        <a:pt x="12158" y="597"/>
                      </a:lnTo>
                      <a:lnTo>
                        <a:pt x="12135" y="654"/>
                      </a:lnTo>
                      <a:lnTo>
                        <a:pt x="12054" y="670"/>
                      </a:lnTo>
                      <a:lnTo>
                        <a:pt x="12078" y="759"/>
                      </a:lnTo>
                      <a:lnTo>
                        <a:pt x="11985" y="837"/>
                      </a:lnTo>
                      <a:lnTo>
                        <a:pt x="11846" y="763"/>
                      </a:lnTo>
                      <a:lnTo>
                        <a:pt x="11706" y="680"/>
                      </a:lnTo>
                      <a:cubicBezTo>
                        <a:pt x="11647" y="638"/>
                        <a:pt x="11571" y="619"/>
                        <a:pt x="11495" y="628"/>
                      </a:cubicBezTo>
                      <a:cubicBezTo>
                        <a:pt x="11444" y="633"/>
                        <a:pt x="11395" y="651"/>
                        <a:pt x="11355" y="680"/>
                      </a:cubicBezTo>
                      <a:lnTo>
                        <a:pt x="11231" y="707"/>
                      </a:lnTo>
                      <a:lnTo>
                        <a:pt x="11154" y="713"/>
                      </a:lnTo>
                      <a:lnTo>
                        <a:pt x="11059" y="655"/>
                      </a:lnTo>
                      <a:lnTo>
                        <a:pt x="10857" y="644"/>
                      </a:lnTo>
                      <a:lnTo>
                        <a:pt x="10760" y="691"/>
                      </a:lnTo>
                      <a:lnTo>
                        <a:pt x="10643" y="685"/>
                      </a:lnTo>
                      <a:lnTo>
                        <a:pt x="10534" y="673"/>
                      </a:lnTo>
                      <a:lnTo>
                        <a:pt x="10353" y="631"/>
                      </a:lnTo>
                      <a:lnTo>
                        <a:pt x="10133" y="667"/>
                      </a:lnTo>
                      <a:lnTo>
                        <a:pt x="10214" y="745"/>
                      </a:lnTo>
                      <a:lnTo>
                        <a:pt x="10358" y="774"/>
                      </a:lnTo>
                      <a:lnTo>
                        <a:pt x="10495" y="816"/>
                      </a:lnTo>
                      <a:lnTo>
                        <a:pt x="10600" y="822"/>
                      </a:lnTo>
                      <a:lnTo>
                        <a:pt x="10701" y="810"/>
                      </a:lnTo>
                      <a:cubicBezTo>
                        <a:pt x="10739" y="792"/>
                        <a:pt x="10780" y="779"/>
                        <a:pt x="10822" y="772"/>
                      </a:cubicBezTo>
                      <a:cubicBezTo>
                        <a:pt x="10876" y="763"/>
                        <a:pt x="10931" y="763"/>
                        <a:pt x="10984" y="772"/>
                      </a:cubicBezTo>
                      <a:lnTo>
                        <a:pt x="11130" y="790"/>
                      </a:lnTo>
                      <a:lnTo>
                        <a:pt x="11225" y="790"/>
                      </a:lnTo>
                      <a:lnTo>
                        <a:pt x="11378" y="816"/>
                      </a:lnTo>
                      <a:lnTo>
                        <a:pt x="11480" y="850"/>
                      </a:lnTo>
                      <a:lnTo>
                        <a:pt x="11385" y="887"/>
                      </a:lnTo>
                      <a:lnTo>
                        <a:pt x="11281" y="863"/>
                      </a:lnTo>
                      <a:lnTo>
                        <a:pt x="11295" y="947"/>
                      </a:lnTo>
                      <a:lnTo>
                        <a:pt x="11387" y="974"/>
                      </a:lnTo>
                      <a:lnTo>
                        <a:pt x="11468" y="1054"/>
                      </a:lnTo>
                      <a:lnTo>
                        <a:pt x="11480" y="1151"/>
                      </a:lnTo>
                      <a:lnTo>
                        <a:pt x="11508" y="1243"/>
                      </a:lnTo>
                      <a:lnTo>
                        <a:pt x="11598" y="1284"/>
                      </a:lnTo>
                      <a:lnTo>
                        <a:pt x="11725" y="1294"/>
                      </a:lnTo>
                      <a:lnTo>
                        <a:pt x="11687" y="1392"/>
                      </a:lnTo>
                      <a:lnTo>
                        <a:pt x="11791" y="1437"/>
                      </a:lnTo>
                      <a:lnTo>
                        <a:pt x="11993" y="1503"/>
                      </a:lnTo>
                      <a:lnTo>
                        <a:pt x="12046" y="1545"/>
                      </a:lnTo>
                      <a:lnTo>
                        <a:pt x="11863" y="1566"/>
                      </a:lnTo>
                      <a:lnTo>
                        <a:pt x="11785" y="1572"/>
                      </a:lnTo>
                      <a:lnTo>
                        <a:pt x="11838" y="1660"/>
                      </a:lnTo>
                      <a:lnTo>
                        <a:pt x="11843" y="1741"/>
                      </a:lnTo>
                      <a:lnTo>
                        <a:pt x="11669" y="1693"/>
                      </a:lnTo>
                      <a:cubicBezTo>
                        <a:pt x="11654" y="1668"/>
                        <a:pt x="11633" y="1646"/>
                        <a:pt x="11606" y="1628"/>
                      </a:cubicBezTo>
                      <a:cubicBezTo>
                        <a:pt x="11571" y="1604"/>
                        <a:pt x="11528" y="1591"/>
                        <a:pt x="11483" y="1588"/>
                      </a:cubicBezTo>
                      <a:lnTo>
                        <a:pt x="11305" y="1576"/>
                      </a:lnTo>
                      <a:lnTo>
                        <a:pt x="11379" y="1723"/>
                      </a:lnTo>
                      <a:lnTo>
                        <a:pt x="11497" y="1783"/>
                      </a:lnTo>
                      <a:lnTo>
                        <a:pt x="11537" y="1912"/>
                      </a:lnTo>
                      <a:lnTo>
                        <a:pt x="11606" y="2008"/>
                      </a:lnTo>
                      <a:lnTo>
                        <a:pt x="11743" y="2069"/>
                      </a:lnTo>
                      <a:lnTo>
                        <a:pt x="11905" y="2115"/>
                      </a:lnTo>
                      <a:lnTo>
                        <a:pt x="11986" y="2168"/>
                      </a:lnTo>
                      <a:lnTo>
                        <a:pt x="11847" y="2202"/>
                      </a:lnTo>
                      <a:lnTo>
                        <a:pt x="11675" y="2174"/>
                      </a:lnTo>
                      <a:lnTo>
                        <a:pt x="11494" y="2149"/>
                      </a:lnTo>
                      <a:lnTo>
                        <a:pt x="11327" y="2149"/>
                      </a:lnTo>
                      <a:lnTo>
                        <a:pt x="11214" y="2137"/>
                      </a:lnTo>
                      <a:lnTo>
                        <a:pt x="11249" y="2200"/>
                      </a:lnTo>
                      <a:cubicBezTo>
                        <a:pt x="11281" y="2217"/>
                        <a:pt x="11315" y="2231"/>
                        <a:pt x="11351" y="2242"/>
                      </a:cubicBezTo>
                      <a:cubicBezTo>
                        <a:pt x="11389" y="2253"/>
                        <a:pt x="11429" y="2261"/>
                        <a:pt x="11469" y="2265"/>
                      </a:cubicBezTo>
                      <a:lnTo>
                        <a:pt x="11511" y="2357"/>
                      </a:lnTo>
                      <a:lnTo>
                        <a:pt x="11414" y="2351"/>
                      </a:lnTo>
                      <a:lnTo>
                        <a:pt x="11326" y="2363"/>
                      </a:lnTo>
                      <a:lnTo>
                        <a:pt x="11252" y="2390"/>
                      </a:lnTo>
                      <a:lnTo>
                        <a:pt x="11176" y="2445"/>
                      </a:lnTo>
                      <a:lnTo>
                        <a:pt x="11081" y="2362"/>
                      </a:lnTo>
                      <a:lnTo>
                        <a:pt x="11020" y="2410"/>
                      </a:lnTo>
                      <a:lnTo>
                        <a:pt x="10967" y="2460"/>
                      </a:lnTo>
                      <a:lnTo>
                        <a:pt x="10821" y="2580"/>
                      </a:lnTo>
                      <a:lnTo>
                        <a:pt x="10751" y="2670"/>
                      </a:lnTo>
                      <a:lnTo>
                        <a:pt x="10791" y="2781"/>
                      </a:lnTo>
                      <a:lnTo>
                        <a:pt x="10676" y="2772"/>
                      </a:lnTo>
                      <a:lnTo>
                        <a:pt x="10454" y="2745"/>
                      </a:lnTo>
                      <a:lnTo>
                        <a:pt x="10594" y="2666"/>
                      </a:lnTo>
                      <a:lnTo>
                        <a:pt x="10516" y="2553"/>
                      </a:lnTo>
                      <a:lnTo>
                        <a:pt x="10295" y="2513"/>
                      </a:lnTo>
                      <a:lnTo>
                        <a:pt x="10328" y="2652"/>
                      </a:lnTo>
                      <a:lnTo>
                        <a:pt x="10388" y="2779"/>
                      </a:lnTo>
                      <a:lnTo>
                        <a:pt x="10462" y="2867"/>
                      </a:lnTo>
                      <a:lnTo>
                        <a:pt x="10476" y="2956"/>
                      </a:lnTo>
                      <a:lnTo>
                        <a:pt x="10395" y="2966"/>
                      </a:lnTo>
                      <a:lnTo>
                        <a:pt x="10272" y="3040"/>
                      </a:lnTo>
                      <a:lnTo>
                        <a:pt x="10279" y="3105"/>
                      </a:lnTo>
                      <a:lnTo>
                        <a:pt x="10142" y="3138"/>
                      </a:lnTo>
                      <a:lnTo>
                        <a:pt x="10091" y="3260"/>
                      </a:lnTo>
                      <a:cubicBezTo>
                        <a:pt x="10038" y="3292"/>
                        <a:pt x="9970" y="3297"/>
                        <a:pt x="9912" y="3274"/>
                      </a:cubicBezTo>
                      <a:cubicBezTo>
                        <a:pt x="9835" y="3243"/>
                        <a:pt x="9793" y="3172"/>
                        <a:pt x="9810" y="3101"/>
                      </a:cubicBezTo>
                      <a:lnTo>
                        <a:pt x="9701" y="2999"/>
                      </a:lnTo>
                      <a:lnTo>
                        <a:pt x="9840" y="2940"/>
                      </a:lnTo>
                      <a:lnTo>
                        <a:pt x="9976" y="2991"/>
                      </a:lnTo>
                      <a:lnTo>
                        <a:pt x="10125" y="2991"/>
                      </a:lnTo>
                      <a:lnTo>
                        <a:pt x="10321" y="2905"/>
                      </a:lnTo>
                      <a:lnTo>
                        <a:pt x="10293" y="2819"/>
                      </a:lnTo>
                      <a:lnTo>
                        <a:pt x="10212" y="2728"/>
                      </a:lnTo>
                      <a:lnTo>
                        <a:pt x="10159" y="2694"/>
                      </a:lnTo>
                      <a:lnTo>
                        <a:pt x="10013" y="2670"/>
                      </a:lnTo>
                      <a:cubicBezTo>
                        <a:pt x="9962" y="2665"/>
                        <a:pt x="9910" y="2657"/>
                        <a:pt x="9860" y="2646"/>
                      </a:cubicBezTo>
                      <a:cubicBezTo>
                        <a:pt x="9787" y="2631"/>
                        <a:pt x="9716" y="2611"/>
                        <a:pt x="9647" y="2587"/>
                      </a:cubicBezTo>
                      <a:lnTo>
                        <a:pt x="9497" y="2535"/>
                      </a:lnTo>
                      <a:lnTo>
                        <a:pt x="9366" y="2529"/>
                      </a:lnTo>
                      <a:lnTo>
                        <a:pt x="9160" y="2533"/>
                      </a:lnTo>
                      <a:lnTo>
                        <a:pt x="9139" y="2476"/>
                      </a:lnTo>
                      <a:lnTo>
                        <a:pt x="9030" y="2412"/>
                      </a:lnTo>
                      <a:lnTo>
                        <a:pt x="8895" y="2376"/>
                      </a:lnTo>
                      <a:lnTo>
                        <a:pt x="8779" y="2370"/>
                      </a:lnTo>
                      <a:lnTo>
                        <a:pt x="8663" y="2409"/>
                      </a:lnTo>
                      <a:lnTo>
                        <a:pt x="8373" y="2427"/>
                      </a:lnTo>
                      <a:cubicBezTo>
                        <a:pt x="8340" y="2453"/>
                        <a:pt x="8305" y="2477"/>
                        <a:pt x="8266" y="2497"/>
                      </a:cubicBezTo>
                      <a:cubicBezTo>
                        <a:pt x="8206" y="2528"/>
                        <a:pt x="8140" y="2550"/>
                        <a:pt x="8071" y="2562"/>
                      </a:cubicBezTo>
                      <a:lnTo>
                        <a:pt x="7980" y="2610"/>
                      </a:lnTo>
                      <a:lnTo>
                        <a:pt x="7818" y="2672"/>
                      </a:lnTo>
                      <a:lnTo>
                        <a:pt x="7692" y="2737"/>
                      </a:lnTo>
                      <a:lnTo>
                        <a:pt x="7611" y="2789"/>
                      </a:lnTo>
                      <a:lnTo>
                        <a:pt x="7672" y="2872"/>
                      </a:lnTo>
                      <a:lnTo>
                        <a:pt x="7627" y="2989"/>
                      </a:lnTo>
                      <a:lnTo>
                        <a:pt x="7558" y="3041"/>
                      </a:lnTo>
                      <a:lnTo>
                        <a:pt x="7453" y="3130"/>
                      </a:lnTo>
                      <a:cubicBezTo>
                        <a:pt x="7420" y="3163"/>
                        <a:pt x="7387" y="3196"/>
                        <a:pt x="7355" y="3230"/>
                      </a:cubicBezTo>
                      <a:cubicBezTo>
                        <a:pt x="7318" y="3270"/>
                        <a:pt x="7280" y="3310"/>
                        <a:pt x="7237" y="3345"/>
                      </a:cubicBezTo>
                      <a:cubicBezTo>
                        <a:pt x="7203" y="3373"/>
                        <a:pt x="7166" y="3397"/>
                        <a:pt x="7125" y="3417"/>
                      </a:cubicBezTo>
                      <a:lnTo>
                        <a:pt x="7042" y="3435"/>
                      </a:lnTo>
                      <a:lnTo>
                        <a:pt x="6975" y="3528"/>
                      </a:lnTo>
                      <a:lnTo>
                        <a:pt x="6882" y="3556"/>
                      </a:lnTo>
                      <a:lnTo>
                        <a:pt x="6757" y="3580"/>
                      </a:lnTo>
                      <a:lnTo>
                        <a:pt x="6631" y="3657"/>
                      </a:lnTo>
                      <a:lnTo>
                        <a:pt x="6460" y="3844"/>
                      </a:lnTo>
                      <a:lnTo>
                        <a:pt x="6392" y="4010"/>
                      </a:lnTo>
                      <a:lnTo>
                        <a:pt x="6392" y="4113"/>
                      </a:lnTo>
                      <a:lnTo>
                        <a:pt x="6406" y="4187"/>
                      </a:lnTo>
                      <a:lnTo>
                        <a:pt x="6439" y="4265"/>
                      </a:lnTo>
                      <a:lnTo>
                        <a:pt x="6460" y="4342"/>
                      </a:lnTo>
                      <a:lnTo>
                        <a:pt x="6566" y="4392"/>
                      </a:lnTo>
                      <a:lnTo>
                        <a:pt x="6685" y="4410"/>
                      </a:lnTo>
                      <a:lnTo>
                        <a:pt x="6756" y="4392"/>
                      </a:lnTo>
                      <a:lnTo>
                        <a:pt x="6916" y="4302"/>
                      </a:lnTo>
                      <a:lnTo>
                        <a:pt x="7046" y="4249"/>
                      </a:lnTo>
                      <a:lnTo>
                        <a:pt x="7153" y="4239"/>
                      </a:lnTo>
                      <a:lnTo>
                        <a:pt x="7278" y="4304"/>
                      </a:lnTo>
                      <a:cubicBezTo>
                        <a:pt x="7294" y="4329"/>
                        <a:pt x="7306" y="4355"/>
                        <a:pt x="7313" y="4382"/>
                      </a:cubicBezTo>
                      <a:cubicBezTo>
                        <a:pt x="7328" y="4435"/>
                        <a:pt x="7326" y="4490"/>
                        <a:pt x="7308" y="4543"/>
                      </a:cubicBezTo>
                      <a:lnTo>
                        <a:pt x="7290" y="4640"/>
                      </a:lnTo>
                      <a:lnTo>
                        <a:pt x="7235" y="4692"/>
                      </a:lnTo>
                      <a:lnTo>
                        <a:pt x="7325" y="4873"/>
                      </a:lnTo>
                      <a:cubicBezTo>
                        <a:pt x="7356" y="4882"/>
                        <a:pt x="7388" y="4885"/>
                        <a:pt x="7420" y="4883"/>
                      </a:cubicBezTo>
                      <a:cubicBezTo>
                        <a:pt x="7472" y="4878"/>
                        <a:pt x="7519" y="4859"/>
                        <a:pt x="7555" y="4827"/>
                      </a:cubicBezTo>
                      <a:lnTo>
                        <a:pt x="7611" y="4775"/>
                      </a:lnTo>
                      <a:lnTo>
                        <a:pt x="7778" y="4766"/>
                      </a:lnTo>
                      <a:lnTo>
                        <a:pt x="7892" y="4680"/>
                      </a:lnTo>
                      <a:lnTo>
                        <a:pt x="8022" y="4620"/>
                      </a:lnTo>
                      <a:lnTo>
                        <a:pt x="7931" y="4489"/>
                      </a:lnTo>
                      <a:cubicBezTo>
                        <a:pt x="7925" y="4436"/>
                        <a:pt x="7945" y="4383"/>
                        <a:pt x="7985" y="4342"/>
                      </a:cubicBezTo>
                      <a:cubicBezTo>
                        <a:pt x="8042" y="4284"/>
                        <a:pt x="8131" y="4258"/>
                        <a:pt x="8217" y="4274"/>
                      </a:cubicBezTo>
                      <a:lnTo>
                        <a:pt x="8266" y="4168"/>
                      </a:lnTo>
                      <a:lnTo>
                        <a:pt x="8189" y="4016"/>
                      </a:lnTo>
                      <a:lnTo>
                        <a:pt x="8061" y="3951"/>
                      </a:lnTo>
                      <a:lnTo>
                        <a:pt x="8029" y="3766"/>
                      </a:lnTo>
                      <a:cubicBezTo>
                        <a:pt x="8052" y="3730"/>
                        <a:pt x="8081" y="3697"/>
                        <a:pt x="8115" y="3668"/>
                      </a:cubicBezTo>
                      <a:cubicBezTo>
                        <a:pt x="8159" y="3631"/>
                        <a:pt x="8210" y="3601"/>
                        <a:pt x="8261" y="3571"/>
                      </a:cubicBezTo>
                      <a:cubicBezTo>
                        <a:pt x="8298" y="3549"/>
                        <a:pt x="8335" y="3527"/>
                        <a:pt x="8372" y="3505"/>
                      </a:cubicBezTo>
                      <a:lnTo>
                        <a:pt x="8462" y="3412"/>
                      </a:lnTo>
                      <a:lnTo>
                        <a:pt x="8474" y="3300"/>
                      </a:lnTo>
                      <a:lnTo>
                        <a:pt x="8660" y="3219"/>
                      </a:lnTo>
                      <a:lnTo>
                        <a:pt x="8773" y="3189"/>
                      </a:lnTo>
                      <a:lnTo>
                        <a:pt x="8852" y="3257"/>
                      </a:lnTo>
                      <a:lnTo>
                        <a:pt x="8760" y="3342"/>
                      </a:lnTo>
                      <a:lnTo>
                        <a:pt x="8597" y="3442"/>
                      </a:lnTo>
                      <a:lnTo>
                        <a:pt x="8488" y="3492"/>
                      </a:lnTo>
                      <a:lnTo>
                        <a:pt x="8435" y="3564"/>
                      </a:lnTo>
                      <a:lnTo>
                        <a:pt x="8435" y="3636"/>
                      </a:lnTo>
                      <a:lnTo>
                        <a:pt x="8455" y="3755"/>
                      </a:lnTo>
                      <a:lnTo>
                        <a:pt x="8462" y="3820"/>
                      </a:lnTo>
                      <a:lnTo>
                        <a:pt x="8428" y="3926"/>
                      </a:lnTo>
                      <a:lnTo>
                        <a:pt x="8428" y="4035"/>
                      </a:lnTo>
                      <a:lnTo>
                        <a:pt x="8601" y="4076"/>
                      </a:lnTo>
                      <a:lnTo>
                        <a:pt x="8837" y="4070"/>
                      </a:lnTo>
                      <a:lnTo>
                        <a:pt x="8942" y="4031"/>
                      </a:lnTo>
                      <a:lnTo>
                        <a:pt x="9086" y="3977"/>
                      </a:lnTo>
                      <a:lnTo>
                        <a:pt x="9288" y="3947"/>
                      </a:lnTo>
                      <a:lnTo>
                        <a:pt x="9379" y="3947"/>
                      </a:lnTo>
                      <a:lnTo>
                        <a:pt x="9430" y="4024"/>
                      </a:lnTo>
                      <a:lnTo>
                        <a:pt x="9271" y="4101"/>
                      </a:lnTo>
                      <a:lnTo>
                        <a:pt x="9201" y="4101"/>
                      </a:lnTo>
                      <a:lnTo>
                        <a:pt x="9032" y="4097"/>
                      </a:lnTo>
                      <a:lnTo>
                        <a:pt x="8740" y="4150"/>
                      </a:lnTo>
                      <a:lnTo>
                        <a:pt x="8658" y="4197"/>
                      </a:lnTo>
                      <a:lnTo>
                        <a:pt x="8563" y="4209"/>
                      </a:lnTo>
                      <a:lnTo>
                        <a:pt x="8577" y="4337"/>
                      </a:lnTo>
                      <a:lnTo>
                        <a:pt x="8570" y="4412"/>
                      </a:lnTo>
                      <a:lnTo>
                        <a:pt x="8489" y="4534"/>
                      </a:lnTo>
                      <a:lnTo>
                        <a:pt x="8440" y="4605"/>
                      </a:lnTo>
                      <a:lnTo>
                        <a:pt x="8461" y="4698"/>
                      </a:lnTo>
                      <a:lnTo>
                        <a:pt x="8465" y="4764"/>
                      </a:lnTo>
                      <a:lnTo>
                        <a:pt x="8354" y="4845"/>
                      </a:lnTo>
                      <a:lnTo>
                        <a:pt x="8308" y="4927"/>
                      </a:lnTo>
                      <a:cubicBezTo>
                        <a:pt x="8301" y="4953"/>
                        <a:pt x="8287" y="4978"/>
                        <a:pt x="8266" y="4998"/>
                      </a:cubicBezTo>
                      <a:cubicBezTo>
                        <a:pt x="8236" y="5028"/>
                        <a:pt x="8196" y="5049"/>
                        <a:pt x="8151" y="5056"/>
                      </a:cubicBezTo>
                      <a:lnTo>
                        <a:pt x="8058" y="5056"/>
                      </a:lnTo>
                      <a:lnTo>
                        <a:pt x="8051" y="4991"/>
                      </a:lnTo>
                      <a:lnTo>
                        <a:pt x="7907" y="4934"/>
                      </a:lnTo>
                      <a:lnTo>
                        <a:pt x="7812" y="4997"/>
                      </a:lnTo>
                      <a:lnTo>
                        <a:pt x="7724" y="5013"/>
                      </a:lnTo>
                      <a:lnTo>
                        <a:pt x="7561" y="5041"/>
                      </a:lnTo>
                      <a:lnTo>
                        <a:pt x="7480" y="4999"/>
                      </a:lnTo>
                      <a:lnTo>
                        <a:pt x="7380" y="4953"/>
                      </a:lnTo>
                      <a:lnTo>
                        <a:pt x="7241" y="4971"/>
                      </a:lnTo>
                      <a:lnTo>
                        <a:pt x="7162" y="4705"/>
                      </a:lnTo>
                      <a:lnTo>
                        <a:pt x="7026" y="4735"/>
                      </a:lnTo>
                      <a:lnTo>
                        <a:pt x="7047" y="4646"/>
                      </a:lnTo>
                      <a:lnTo>
                        <a:pt x="7116" y="4586"/>
                      </a:lnTo>
                      <a:lnTo>
                        <a:pt x="7116" y="4499"/>
                      </a:lnTo>
                      <a:lnTo>
                        <a:pt x="7061" y="4393"/>
                      </a:lnTo>
                      <a:lnTo>
                        <a:pt x="6903" y="4457"/>
                      </a:lnTo>
                      <a:lnTo>
                        <a:pt x="6791" y="4522"/>
                      </a:lnTo>
                      <a:lnTo>
                        <a:pt x="6590" y="4570"/>
                      </a:lnTo>
                      <a:lnTo>
                        <a:pt x="6604" y="4745"/>
                      </a:lnTo>
                      <a:lnTo>
                        <a:pt x="6646" y="4890"/>
                      </a:lnTo>
                      <a:lnTo>
                        <a:pt x="6657" y="5003"/>
                      </a:lnTo>
                      <a:lnTo>
                        <a:pt x="6616" y="5073"/>
                      </a:lnTo>
                      <a:lnTo>
                        <a:pt x="6393" y="5083"/>
                      </a:lnTo>
                      <a:lnTo>
                        <a:pt x="6291" y="5089"/>
                      </a:lnTo>
                      <a:lnTo>
                        <a:pt x="6158" y="5142"/>
                      </a:lnTo>
                      <a:lnTo>
                        <a:pt x="6105" y="5221"/>
                      </a:lnTo>
                      <a:lnTo>
                        <a:pt x="5976" y="5292"/>
                      </a:lnTo>
                      <a:lnTo>
                        <a:pt x="5873" y="5340"/>
                      </a:lnTo>
                      <a:lnTo>
                        <a:pt x="5688" y="5412"/>
                      </a:lnTo>
                      <a:lnTo>
                        <a:pt x="5586" y="5459"/>
                      </a:lnTo>
                      <a:lnTo>
                        <a:pt x="5498" y="5465"/>
                      </a:lnTo>
                      <a:lnTo>
                        <a:pt x="5491" y="5410"/>
                      </a:lnTo>
                      <a:cubicBezTo>
                        <a:pt x="5536" y="5395"/>
                        <a:pt x="5574" y="5368"/>
                        <a:pt x="5600" y="5332"/>
                      </a:cubicBezTo>
                      <a:cubicBezTo>
                        <a:pt x="5622" y="5302"/>
                        <a:pt x="5633" y="5267"/>
                        <a:pt x="5632" y="5231"/>
                      </a:cubicBezTo>
                      <a:cubicBezTo>
                        <a:pt x="5617" y="5192"/>
                        <a:pt x="5593" y="5155"/>
                        <a:pt x="5563" y="5124"/>
                      </a:cubicBezTo>
                      <a:cubicBezTo>
                        <a:pt x="5531" y="5091"/>
                        <a:pt x="5492" y="5064"/>
                        <a:pt x="5449" y="5044"/>
                      </a:cubicBezTo>
                      <a:cubicBezTo>
                        <a:pt x="5446" y="4976"/>
                        <a:pt x="5434" y="4908"/>
                        <a:pt x="5414" y="4841"/>
                      </a:cubicBezTo>
                      <a:cubicBezTo>
                        <a:pt x="5398" y="4788"/>
                        <a:pt x="5376" y="4736"/>
                        <a:pt x="5349" y="4686"/>
                      </a:cubicBezTo>
                      <a:lnTo>
                        <a:pt x="5240" y="4583"/>
                      </a:lnTo>
                      <a:cubicBezTo>
                        <a:pt x="5257" y="4530"/>
                        <a:pt x="5299" y="4487"/>
                        <a:pt x="5356" y="4462"/>
                      </a:cubicBezTo>
                      <a:cubicBezTo>
                        <a:pt x="5397" y="4443"/>
                        <a:pt x="5447" y="4435"/>
                        <a:pt x="5474" y="4402"/>
                      </a:cubicBezTo>
                      <a:cubicBezTo>
                        <a:pt x="5501" y="4370"/>
                        <a:pt x="5498" y="4326"/>
                        <a:pt x="5467" y="4296"/>
                      </a:cubicBezTo>
                      <a:cubicBezTo>
                        <a:pt x="5422" y="4252"/>
                        <a:pt x="5340" y="4254"/>
                        <a:pt x="5298" y="4300"/>
                      </a:cubicBezTo>
                      <a:lnTo>
                        <a:pt x="5476" y="4141"/>
                      </a:lnTo>
                      <a:lnTo>
                        <a:pt x="5504" y="4048"/>
                      </a:lnTo>
                      <a:lnTo>
                        <a:pt x="5356" y="4025"/>
                      </a:lnTo>
                      <a:lnTo>
                        <a:pt x="5248" y="4084"/>
                      </a:lnTo>
                      <a:lnTo>
                        <a:pt x="5144" y="414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275;p4"/>
                <p:cNvSpPr/>
                <p:nvPr/>
              </p:nvSpPr>
              <p:spPr>
                <a:xfrm>
                  <a:off x="3349850" y="2998130"/>
                  <a:ext cx="16238" cy="25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9940" y="0"/>
                      </a:moveTo>
                      <a:lnTo>
                        <a:pt x="6009" y="3733"/>
                      </a:lnTo>
                      <a:lnTo>
                        <a:pt x="0" y="16898"/>
                      </a:lnTo>
                      <a:lnTo>
                        <a:pt x="11683" y="21600"/>
                      </a:lnTo>
                      <a:lnTo>
                        <a:pt x="21600" y="9366"/>
                      </a:lnTo>
                      <a:lnTo>
                        <a:pt x="1994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276;p4"/>
                <p:cNvSpPr/>
                <p:nvPr/>
              </p:nvSpPr>
              <p:spPr>
                <a:xfrm>
                  <a:off x="3608718" y="3068324"/>
                  <a:ext cx="18190" cy="30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1817" y="0"/>
                      </a:moveTo>
                      <a:lnTo>
                        <a:pt x="2891" y="5197"/>
                      </a:lnTo>
                      <a:lnTo>
                        <a:pt x="0" y="12807"/>
                      </a:lnTo>
                      <a:lnTo>
                        <a:pt x="2834" y="21600"/>
                      </a:lnTo>
                      <a:lnTo>
                        <a:pt x="11224" y="19348"/>
                      </a:lnTo>
                      <a:lnTo>
                        <a:pt x="19865" y="9995"/>
                      </a:lnTo>
                      <a:lnTo>
                        <a:pt x="21600" y="2242"/>
                      </a:lnTo>
                      <a:lnTo>
                        <a:pt x="11817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277;p4"/>
                <p:cNvSpPr/>
                <p:nvPr/>
              </p:nvSpPr>
              <p:spPr>
                <a:xfrm>
                  <a:off x="3625218" y="3020750"/>
                  <a:ext cx="16815" cy="16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5709" y="0"/>
                      </a:moveTo>
                      <a:lnTo>
                        <a:pt x="0" y="11388"/>
                      </a:lnTo>
                      <a:lnTo>
                        <a:pt x="7334" y="20369"/>
                      </a:lnTo>
                      <a:lnTo>
                        <a:pt x="21600" y="21600"/>
                      </a:lnTo>
                      <a:lnTo>
                        <a:pt x="20974" y="9580"/>
                      </a:lnTo>
                      <a:lnTo>
                        <a:pt x="570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278;p4"/>
                <p:cNvSpPr/>
                <p:nvPr/>
              </p:nvSpPr>
              <p:spPr>
                <a:xfrm>
                  <a:off x="3570235" y="2684757"/>
                  <a:ext cx="84132" cy="63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10" h="20835" extrusionOk="0">
                      <a:moveTo>
                        <a:pt x="11611" y="1371"/>
                      </a:moveTo>
                      <a:lnTo>
                        <a:pt x="7704" y="3054"/>
                      </a:lnTo>
                      <a:lnTo>
                        <a:pt x="5225" y="4496"/>
                      </a:lnTo>
                      <a:lnTo>
                        <a:pt x="393" y="3785"/>
                      </a:lnTo>
                      <a:lnTo>
                        <a:pt x="0" y="7391"/>
                      </a:lnTo>
                      <a:lnTo>
                        <a:pt x="79" y="12280"/>
                      </a:lnTo>
                      <a:lnTo>
                        <a:pt x="2694" y="13401"/>
                      </a:lnTo>
                      <a:lnTo>
                        <a:pt x="4554" y="17730"/>
                      </a:lnTo>
                      <a:lnTo>
                        <a:pt x="4554" y="20835"/>
                      </a:lnTo>
                      <a:lnTo>
                        <a:pt x="8959" y="20374"/>
                      </a:lnTo>
                      <a:lnTo>
                        <a:pt x="9699" y="13171"/>
                      </a:lnTo>
                      <a:lnTo>
                        <a:pt x="12376" y="11498"/>
                      </a:lnTo>
                      <a:lnTo>
                        <a:pt x="13497" y="15986"/>
                      </a:lnTo>
                      <a:lnTo>
                        <a:pt x="16236" y="18862"/>
                      </a:lnTo>
                      <a:lnTo>
                        <a:pt x="19163" y="16938"/>
                      </a:lnTo>
                      <a:cubicBezTo>
                        <a:pt x="19086" y="15713"/>
                        <a:pt x="18832" y="14517"/>
                        <a:pt x="18415" y="13411"/>
                      </a:cubicBezTo>
                      <a:cubicBezTo>
                        <a:pt x="17915" y="12084"/>
                        <a:pt x="17192" y="10918"/>
                        <a:pt x="16298" y="9995"/>
                      </a:cubicBezTo>
                      <a:lnTo>
                        <a:pt x="19521" y="7380"/>
                      </a:lnTo>
                      <a:lnTo>
                        <a:pt x="21450" y="5217"/>
                      </a:lnTo>
                      <a:cubicBezTo>
                        <a:pt x="21600" y="4228"/>
                        <a:pt x="21467" y="3204"/>
                        <a:pt x="21077" y="2331"/>
                      </a:cubicBezTo>
                      <a:cubicBezTo>
                        <a:pt x="19965" y="-155"/>
                        <a:pt x="17387" y="-765"/>
                        <a:pt x="15660" y="1048"/>
                      </a:cubicBezTo>
                      <a:lnTo>
                        <a:pt x="11611" y="137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279;p4"/>
                <p:cNvSpPr/>
                <p:nvPr/>
              </p:nvSpPr>
              <p:spPr>
                <a:xfrm>
                  <a:off x="3743854" y="2651357"/>
                  <a:ext cx="36877" cy="27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154" extrusionOk="0">
                      <a:moveTo>
                        <a:pt x="4155" y="0"/>
                      </a:moveTo>
                      <a:lnTo>
                        <a:pt x="0" y="5109"/>
                      </a:lnTo>
                      <a:lnTo>
                        <a:pt x="730" y="14871"/>
                      </a:lnTo>
                      <a:cubicBezTo>
                        <a:pt x="2403" y="16735"/>
                        <a:pt x="4304" y="18228"/>
                        <a:pt x="6356" y="19289"/>
                      </a:cubicBezTo>
                      <a:cubicBezTo>
                        <a:pt x="9840" y="21090"/>
                        <a:pt x="13644" y="21600"/>
                        <a:pt x="17339" y="20762"/>
                      </a:cubicBezTo>
                      <a:lnTo>
                        <a:pt x="21600" y="16344"/>
                      </a:lnTo>
                      <a:lnTo>
                        <a:pt x="20175" y="5323"/>
                      </a:lnTo>
                      <a:lnTo>
                        <a:pt x="13933" y="7532"/>
                      </a:lnTo>
                      <a:lnTo>
                        <a:pt x="9956" y="5346"/>
                      </a:lnTo>
                      <a:lnTo>
                        <a:pt x="415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280;p4"/>
                <p:cNvSpPr/>
                <p:nvPr/>
              </p:nvSpPr>
              <p:spPr>
                <a:xfrm>
                  <a:off x="3843702" y="2692718"/>
                  <a:ext cx="80514" cy="119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553" extrusionOk="0">
                      <a:moveTo>
                        <a:pt x="4816" y="883"/>
                      </a:moveTo>
                      <a:lnTo>
                        <a:pt x="5109" y="2662"/>
                      </a:lnTo>
                      <a:lnTo>
                        <a:pt x="4304" y="4157"/>
                      </a:lnTo>
                      <a:lnTo>
                        <a:pt x="1171" y="4808"/>
                      </a:lnTo>
                      <a:lnTo>
                        <a:pt x="0" y="5953"/>
                      </a:lnTo>
                      <a:lnTo>
                        <a:pt x="50" y="8329"/>
                      </a:lnTo>
                      <a:lnTo>
                        <a:pt x="1682" y="9959"/>
                      </a:lnTo>
                      <a:lnTo>
                        <a:pt x="2075" y="11546"/>
                      </a:lnTo>
                      <a:lnTo>
                        <a:pt x="3577" y="13838"/>
                      </a:lnTo>
                      <a:lnTo>
                        <a:pt x="5602" y="16522"/>
                      </a:lnTo>
                      <a:lnTo>
                        <a:pt x="3781" y="17271"/>
                      </a:lnTo>
                      <a:lnTo>
                        <a:pt x="6329" y="18896"/>
                      </a:lnTo>
                      <a:lnTo>
                        <a:pt x="10641" y="20087"/>
                      </a:lnTo>
                      <a:lnTo>
                        <a:pt x="15344" y="21542"/>
                      </a:lnTo>
                      <a:cubicBezTo>
                        <a:pt x="16624" y="21600"/>
                        <a:pt x="17905" y="21433"/>
                        <a:pt x="19061" y="21057"/>
                      </a:cubicBezTo>
                      <a:cubicBezTo>
                        <a:pt x="20046" y="20736"/>
                        <a:pt x="20914" y="20271"/>
                        <a:pt x="21600" y="19695"/>
                      </a:cubicBezTo>
                      <a:lnTo>
                        <a:pt x="18268" y="18021"/>
                      </a:lnTo>
                      <a:lnTo>
                        <a:pt x="12789" y="16169"/>
                      </a:lnTo>
                      <a:cubicBezTo>
                        <a:pt x="11540" y="15588"/>
                        <a:pt x="10440" y="14873"/>
                        <a:pt x="9531" y="14053"/>
                      </a:cubicBezTo>
                      <a:cubicBezTo>
                        <a:pt x="8004" y="12677"/>
                        <a:pt x="7058" y="11047"/>
                        <a:pt x="6794" y="9337"/>
                      </a:cubicBezTo>
                      <a:lnTo>
                        <a:pt x="8036" y="5987"/>
                      </a:lnTo>
                      <a:lnTo>
                        <a:pt x="10910" y="3033"/>
                      </a:lnTo>
                      <a:lnTo>
                        <a:pt x="10649" y="400"/>
                      </a:lnTo>
                      <a:lnTo>
                        <a:pt x="8167" y="0"/>
                      </a:lnTo>
                      <a:lnTo>
                        <a:pt x="4816" y="88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281;p4"/>
                <p:cNvSpPr/>
                <p:nvPr/>
              </p:nvSpPr>
              <p:spPr>
                <a:xfrm>
                  <a:off x="3716966" y="2671632"/>
                  <a:ext cx="40549" cy="16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7085" y="0"/>
                      </a:moveTo>
                      <a:lnTo>
                        <a:pt x="972" y="5474"/>
                      </a:lnTo>
                      <a:lnTo>
                        <a:pt x="0" y="16008"/>
                      </a:lnTo>
                      <a:lnTo>
                        <a:pt x="7225" y="19736"/>
                      </a:lnTo>
                      <a:lnTo>
                        <a:pt x="17448" y="21600"/>
                      </a:lnTo>
                      <a:lnTo>
                        <a:pt x="21600" y="17250"/>
                      </a:lnTo>
                      <a:lnTo>
                        <a:pt x="13069" y="10419"/>
                      </a:lnTo>
                      <a:lnTo>
                        <a:pt x="708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282;p4"/>
                <p:cNvSpPr/>
                <p:nvPr/>
              </p:nvSpPr>
              <p:spPr>
                <a:xfrm>
                  <a:off x="3872902" y="2823248"/>
                  <a:ext cx="24034" cy="16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4135"/>
                      </a:moveTo>
                      <a:lnTo>
                        <a:pt x="12337" y="0"/>
                      </a:lnTo>
                      <a:lnTo>
                        <a:pt x="21600" y="7234"/>
                      </a:lnTo>
                      <a:lnTo>
                        <a:pt x="19684" y="17746"/>
                      </a:lnTo>
                      <a:lnTo>
                        <a:pt x="3843" y="21600"/>
                      </a:lnTo>
                      <a:lnTo>
                        <a:pt x="0" y="413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283;p4"/>
                <p:cNvSpPr/>
                <p:nvPr/>
              </p:nvSpPr>
              <p:spPr>
                <a:xfrm>
                  <a:off x="3931220" y="2677050"/>
                  <a:ext cx="28887" cy="14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5068" y="0"/>
                      </a:lnTo>
                      <a:lnTo>
                        <a:pt x="21600" y="20842"/>
                      </a:lnTo>
                      <a:lnTo>
                        <a:pt x="11129" y="21600"/>
                      </a:lnTo>
                      <a:lnTo>
                        <a:pt x="4232" y="123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284;p4"/>
                <p:cNvSpPr/>
                <p:nvPr/>
              </p:nvSpPr>
              <p:spPr>
                <a:xfrm>
                  <a:off x="4967355" y="3734407"/>
                  <a:ext cx="24605" cy="9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566" y="0"/>
                      </a:moveTo>
                      <a:lnTo>
                        <a:pt x="0" y="3702"/>
                      </a:lnTo>
                      <a:lnTo>
                        <a:pt x="4134" y="6979"/>
                      </a:lnTo>
                      <a:lnTo>
                        <a:pt x="11935" y="11996"/>
                      </a:lnTo>
                      <a:lnTo>
                        <a:pt x="8728" y="15935"/>
                      </a:lnTo>
                      <a:lnTo>
                        <a:pt x="16067" y="21600"/>
                      </a:lnTo>
                      <a:lnTo>
                        <a:pt x="19274" y="18262"/>
                      </a:lnTo>
                      <a:lnTo>
                        <a:pt x="17350" y="15847"/>
                      </a:lnTo>
                      <a:lnTo>
                        <a:pt x="21600" y="12725"/>
                      </a:lnTo>
                      <a:lnTo>
                        <a:pt x="15399" y="9495"/>
                      </a:lnTo>
                      <a:lnTo>
                        <a:pt x="11337" y="3243"/>
                      </a:lnTo>
                      <a:lnTo>
                        <a:pt x="2566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" name="Google Shape;285;p4"/>
                <p:cNvSpPr/>
                <p:nvPr/>
              </p:nvSpPr>
              <p:spPr>
                <a:xfrm>
                  <a:off x="4166078" y="4571986"/>
                  <a:ext cx="19505" cy="22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7955" y="0"/>
                      </a:moveTo>
                      <a:lnTo>
                        <a:pt x="0" y="7659"/>
                      </a:lnTo>
                      <a:lnTo>
                        <a:pt x="4614" y="21600"/>
                      </a:lnTo>
                      <a:lnTo>
                        <a:pt x="19982" y="20169"/>
                      </a:lnTo>
                      <a:lnTo>
                        <a:pt x="21600" y="6129"/>
                      </a:lnTo>
                      <a:lnTo>
                        <a:pt x="795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" name="Google Shape;286;p4"/>
                <p:cNvSpPr/>
                <p:nvPr/>
              </p:nvSpPr>
              <p:spPr>
                <a:xfrm>
                  <a:off x="4195557" y="4684422"/>
                  <a:ext cx="189820" cy="297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8346" y="656"/>
                      </a:moveTo>
                      <a:lnTo>
                        <a:pt x="17957" y="1574"/>
                      </a:lnTo>
                      <a:lnTo>
                        <a:pt x="17583" y="2358"/>
                      </a:lnTo>
                      <a:lnTo>
                        <a:pt x="16509" y="2674"/>
                      </a:lnTo>
                      <a:lnTo>
                        <a:pt x="15882" y="3110"/>
                      </a:lnTo>
                      <a:lnTo>
                        <a:pt x="14980" y="4206"/>
                      </a:lnTo>
                      <a:cubicBezTo>
                        <a:pt x="14751" y="4683"/>
                        <a:pt x="14298" y="5103"/>
                        <a:pt x="13683" y="5410"/>
                      </a:cubicBezTo>
                      <a:cubicBezTo>
                        <a:pt x="13153" y="5675"/>
                        <a:pt x="12527" y="5843"/>
                        <a:pt x="11935" y="6048"/>
                      </a:cubicBezTo>
                      <a:cubicBezTo>
                        <a:pt x="11077" y="6344"/>
                        <a:pt x="10290" y="6720"/>
                        <a:pt x="9421" y="7004"/>
                      </a:cubicBezTo>
                      <a:cubicBezTo>
                        <a:pt x="8684" y="7244"/>
                        <a:pt x="7895" y="7417"/>
                        <a:pt x="7190" y="7694"/>
                      </a:cubicBezTo>
                      <a:cubicBezTo>
                        <a:pt x="6649" y="7907"/>
                        <a:pt x="6169" y="8176"/>
                        <a:pt x="5769" y="8491"/>
                      </a:cubicBezTo>
                      <a:cubicBezTo>
                        <a:pt x="5991" y="8843"/>
                        <a:pt x="5996" y="9235"/>
                        <a:pt x="5785" y="9589"/>
                      </a:cubicBezTo>
                      <a:cubicBezTo>
                        <a:pt x="5558" y="9971"/>
                        <a:pt x="5098" y="10277"/>
                        <a:pt x="4510" y="10439"/>
                      </a:cubicBezTo>
                      <a:lnTo>
                        <a:pt x="4024" y="11322"/>
                      </a:lnTo>
                      <a:lnTo>
                        <a:pt x="4213" y="12258"/>
                      </a:lnTo>
                      <a:lnTo>
                        <a:pt x="5210" y="13905"/>
                      </a:lnTo>
                      <a:cubicBezTo>
                        <a:pt x="4957" y="14169"/>
                        <a:pt x="4679" y="14423"/>
                        <a:pt x="4379" y="14666"/>
                      </a:cubicBezTo>
                      <a:cubicBezTo>
                        <a:pt x="3928" y="15031"/>
                        <a:pt x="3420" y="15373"/>
                        <a:pt x="2771" y="15585"/>
                      </a:cubicBezTo>
                      <a:cubicBezTo>
                        <a:pt x="2257" y="15753"/>
                        <a:pt x="1679" y="15828"/>
                        <a:pt x="1177" y="16010"/>
                      </a:cubicBezTo>
                      <a:cubicBezTo>
                        <a:pt x="654" y="16198"/>
                        <a:pt x="241" y="16490"/>
                        <a:pt x="0" y="16842"/>
                      </a:cubicBezTo>
                      <a:lnTo>
                        <a:pt x="193" y="17780"/>
                      </a:lnTo>
                      <a:lnTo>
                        <a:pt x="1083" y="18820"/>
                      </a:lnTo>
                      <a:lnTo>
                        <a:pt x="671" y="20573"/>
                      </a:lnTo>
                      <a:lnTo>
                        <a:pt x="1946" y="21387"/>
                      </a:lnTo>
                      <a:lnTo>
                        <a:pt x="3470" y="21600"/>
                      </a:lnTo>
                      <a:lnTo>
                        <a:pt x="4741" y="21423"/>
                      </a:lnTo>
                      <a:lnTo>
                        <a:pt x="5652" y="20734"/>
                      </a:lnTo>
                      <a:cubicBezTo>
                        <a:pt x="5932" y="20736"/>
                        <a:pt x="6210" y="20718"/>
                        <a:pt x="6484" y="20681"/>
                      </a:cubicBezTo>
                      <a:cubicBezTo>
                        <a:pt x="6925" y="20622"/>
                        <a:pt x="7347" y="20514"/>
                        <a:pt x="7731" y="20363"/>
                      </a:cubicBezTo>
                      <a:cubicBezTo>
                        <a:pt x="8200" y="20254"/>
                        <a:pt x="8619" y="20071"/>
                        <a:pt x="8950" y="19831"/>
                      </a:cubicBezTo>
                      <a:cubicBezTo>
                        <a:pt x="9783" y="19228"/>
                        <a:pt x="9969" y="18363"/>
                        <a:pt x="9421" y="17638"/>
                      </a:cubicBezTo>
                      <a:cubicBezTo>
                        <a:pt x="10257" y="17002"/>
                        <a:pt x="10990" y="16314"/>
                        <a:pt x="11610" y="15584"/>
                      </a:cubicBezTo>
                      <a:cubicBezTo>
                        <a:pt x="12304" y="14766"/>
                        <a:pt x="12851" y="13900"/>
                        <a:pt x="13518" y="13072"/>
                      </a:cubicBezTo>
                      <a:cubicBezTo>
                        <a:pt x="13882" y="12622"/>
                        <a:pt x="14280" y="12184"/>
                        <a:pt x="14679" y="11746"/>
                      </a:cubicBezTo>
                      <a:cubicBezTo>
                        <a:pt x="15331" y="11031"/>
                        <a:pt x="15984" y="10317"/>
                        <a:pt x="16591" y="9586"/>
                      </a:cubicBezTo>
                      <a:cubicBezTo>
                        <a:pt x="16949" y="9155"/>
                        <a:pt x="17291" y="8718"/>
                        <a:pt x="17616" y="8276"/>
                      </a:cubicBezTo>
                      <a:lnTo>
                        <a:pt x="18697" y="7481"/>
                      </a:lnTo>
                      <a:lnTo>
                        <a:pt x="19552" y="6532"/>
                      </a:lnTo>
                      <a:cubicBezTo>
                        <a:pt x="19540" y="6337"/>
                        <a:pt x="19648" y="6147"/>
                        <a:pt x="19854" y="6003"/>
                      </a:cubicBezTo>
                      <a:cubicBezTo>
                        <a:pt x="20199" y="5761"/>
                        <a:pt x="20745" y="5686"/>
                        <a:pt x="21215" y="5815"/>
                      </a:cubicBezTo>
                      <a:lnTo>
                        <a:pt x="21600" y="4808"/>
                      </a:lnTo>
                      <a:lnTo>
                        <a:pt x="21600" y="3092"/>
                      </a:lnTo>
                      <a:lnTo>
                        <a:pt x="20741" y="1552"/>
                      </a:lnTo>
                      <a:lnTo>
                        <a:pt x="20159" y="826"/>
                      </a:lnTo>
                      <a:lnTo>
                        <a:pt x="19743" y="102"/>
                      </a:lnTo>
                      <a:lnTo>
                        <a:pt x="18701" y="0"/>
                      </a:lnTo>
                      <a:lnTo>
                        <a:pt x="18346" y="65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4"/>
                <p:cNvSpPr/>
                <p:nvPr/>
              </p:nvSpPr>
              <p:spPr>
                <a:xfrm>
                  <a:off x="4488300" y="4802772"/>
                  <a:ext cx="19385" cy="24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6859" y="0"/>
                      </a:moveTo>
                      <a:lnTo>
                        <a:pt x="6955" y="3766"/>
                      </a:lnTo>
                      <a:lnTo>
                        <a:pt x="0" y="12807"/>
                      </a:lnTo>
                      <a:lnTo>
                        <a:pt x="1520" y="21600"/>
                      </a:lnTo>
                      <a:lnTo>
                        <a:pt x="11830" y="18440"/>
                      </a:lnTo>
                      <a:lnTo>
                        <a:pt x="21600" y="7067"/>
                      </a:lnTo>
                      <a:lnTo>
                        <a:pt x="1685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" name="Google Shape;288;p4"/>
                <p:cNvSpPr/>
                <p:nvPr/>
              </p:nvSpPr>
              <p:spPr>
                <a:xfrm>
                  <a:off x="4444854" y="4835011"/>
                  <a:ext cx="15900" cy="14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4812" y="0"/>
                      </a:moveTo>
                      <a:lnTo>
                        <a:pt x="4681" y="6372"/>
                      </a:lnTo>
                      <a:lnTo>
                        <a:pt x="0" y="21600"/>
                      </a:lnTo>
                      <a:lnTo>
                        <a:pt x="14684" y="16243"/>
                      </a:lnTo>
                      <a:lnTo>
                        <a:pt x="21600" y="8805"/>
                      </a:lnTo>
                      <a:lnTo>
                        <a:pt x="1481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" name="Google Shape;289;p4"/>
                <p:cNvSpPr/>
                <p:nvPr/>
              </p:nvSpPr>
              <p:spPr>
                <a:xfrm>
                  <a:off x="4269102" y="4722388"/>
                  <a:ext cx="13383" cy="17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8649" y="0"/>
                      </a:moveTo>
                      <a:lnTo>
                        <a:pt x="0" y="10705"/>
                      </a:lnTo>
                      <a:lnTo>
                        <a:pt x="6331" y="21600"/>
                      </a:lnTo>
                      <a:lnTo>
                        <a:pt x="21600" y="11002"/>
                      </a:lnTo>
                      <a:lnTo>
                        <a:pt x="864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" name="Google Shape;290;p4"/>
                <p:cNvSpPr/>
                <p:nvPr/>
              </p:nvSpPr>
              <p:spPr>
                <a:xfrm>
                  <a:off x="4253788" y="4712583"/>
                  <a:ext cx="17553" cy="17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7759" y="0"/>
                      </a:moveTo>
                      <a:lnTo>
                        <a:pt x="41" y="9426"/>
                      </a:lnTo>
                      <a:lnTo>
                        <a:pt x="0" y="21600"/>
                      </a:lnTo>
                      <a:lnTo>
                        <a:pt x="12649" y="16740"/>
                      </a:lnTo>
                      <a:lnTo>
                        <a:pt x="21600" y="5613"/>
                      </a:lnTo>
                      <a:lnTo>
                        <a:pt x="775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" name="Google Shape;291;p4"/>
                <p:cNvSpPr/>
                <p:nvPr/>
              </p:nvSpPr>
              <p:spPr>
                <a:xfrm>
                  <a:off x="3401254" y="3400439"/>
                  <a:ext cx="45472" cy="109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1706" y="1646"/>
                      </a:moveTo>
                      <a:lnTo>
                        <a:pt x="8506" y="3359"/>
                      </a:lnTo>
                      <a:lnTo>
                        <a:pt x="11870" y="6185"/>
                      </a:lnTo>
                      <a:lnTo>
                        <a:pt x="14695" y="10345"/>
                      </a:lnTo>
                      <a:lnTo>
                        <a:pt x="8309" y="8432"/>
                      </a:lnTo>
                      <a:lnTo>
                        <a:pt x="3822" y="10864"/>
                      </a:lnTo>
                      <a:lnTo>
                        <a:pt x="4782" y="14064"/>
                      </a:lnTo>
                      <a:lnTo>
                        <a:pt x="0" y="19744"/>
                      </a:lnTo>
                      <a:lnTo>
                        <a:pt x="7410" y="21600"/>
                      </a:lnTo>
                      <a:cubicBezTo>
                        <a:pt x="9359" y="21215"/>
                        <a:pt x="11169" y="20720"/>
                        <a:pt x="12788" y="20128"/>
                      </a:cubicBezTo>
                      <a:cubicBezTo>
                        <a:pt x="15690" y="19068"/>
                        <a:pt x="17915" y="17727"/>
                        <a:pt x="19267" y="16224"/>
                      </a:cubicBezTo>
                      <a:cubicBezTo>
                        <a:pt x="19676" y="15596"/>
                        <a:pt x="19985" y="14957"/>
                        <a:pt x="20193" y="14312"/>
                      </a:cubicBezTo>
                      <a:cubicBezTo>
                        <a:pt x="20617" y="12996"/>
                        <a:pt x="20617" y="11661"/>
                        <a:pt x="20193" y="10344"/>
                      </a:cubicBezTo>
                      <a:cubicBezTo>
                        <a:pt x="19639" y="9493"/>
                        <a:pt x="19334" y="8617"/>
                        <a:pt x="19286" y="7736"/>
                      </a:cubicBezTo>
                      <a:cubicBezTo>
                        <a:pt x="19228" y="6678"/>
                        <a:pt x="19540" y="5621"/>
                        <a:pt x="20212" y="4600"/>
                      </a:cubicBezTo>
                      <a:lnTo>
                        <a:pt x="21600" y="2360"/>
                      </a:lnTo>
                      <a:lnTo>
                        <a:pt x="17454" y="0"/>
                      </a:lnTo>
                      <a:lnTo>
                        <a:pt x="11706" y="164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" name="Google Shape;292;p4"/>
                <p:cNvSpPr/>
                <p:nvPr/>
              </p:nvSpPr>
              <p:spPr>
                <a:xfrm>
                  <a:off x="3288777" y="3448092"/>
                  <a:ext cx="53707" cy="3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290" extrusionOk="0">
                      <a:moveTo>
                        <a:pt x="9770" y="3686"/>
                      </a:moveTo>
                      <a:lnTo>
                        <a:pt x="3715" y="6276"/>
                      </a:lnTo>
                      <a:lnTo>
                        <a:pt x="0" y="16005"/>
                      </a:lnTo>
                      <a:cubicBezTo>
                        <a:pt x="1247" y="19524"/>
                        <a:pt x="3850" y="21600"/>
                        <a:pt x="6580" y="21252"/>
                      </a:cubicBezTo>
                      <a:cubicBezTo>
                        <a:pt x="8984" y="20946"/>
                        <a:pt x="11084" y="18784"/>
                        <a:pt x="12065" y="15605"/>
                      </a:cubicBezTo>
                      <a:lnTo>
                        <a:pt x="17159" y="10520"/>
                      </a:lnTo>
                      <a:lnTo>
                        <a:pt x="21600" y="4871"/>
                      </a:lnTo>
                      <a:lnTo>
                        <a:pt x="19249" y="0"/>
                      </a:lnTo>
                      <a:lnTo>
                        <a:pt x="15510" y="2699"/>
                      </a:lnTo>
                      <a:lnTo>
                        <a:pt x="9770" y="368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" name="Google Shape;293;p4"/>
                <p:cNvSpPr/>
                <p:nvPr/>
              </p:nvSpPr>
              <p:spPr>
                <a:xfrm>
                  <a:off x="3521152" y="3569312"/>
                  <a:ext cx="21545" cy="19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8216" y="0"/>
                      </a:moveTo>
                      <a:lnTo>
                        <a:pt x="0" y="11586"/>
                      </a:lnTo>
                      <a:lnTo>
                        <a:pt x="7029" y="21600"/>
                      </a:lnTo>
                      <a:lnTo>
                        <a:pt x="18710" y="21600"/>
                      </a:lnTo>
                      <a:lnTo>
                        <a:pt x="21600" y="9745"/>
                      </a:lnTo>
                      <a:lnTo>
                        <a:pt x="8216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" name="Google Shape;294;p4"/>
                <p:cNvSpPr/>
                <p:nvPr/>
              </p:nvSpPr>
              <p:spPr>
                <a:xfrm>
                  <a:off x="3264690" y="3489405"/>
                  <a:ext cx="8976" cy="15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5718" y="0"/>
                      </a:moveTo>
                      <a:lnTo>
                        <a:pt x="0" y="13353"/>
                      </a:lnTo>
                      <a:lnTo>
                        <a:pt x="21600" y="21600"/>
                      </a:lnTo>
                      <a:lnTo>
                        <a:pt x="15718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" name="Google Shape;295;p4"/>
                <p:cNvSpPr/>
                <p:nvPr/>
              </p:nvSpPr>
              <p:spPr>
                <a:xfrm>
                  <a:off x="3901216" y="3558770"/>
                  <a:ext cx="60753" cy="414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096" extrusionOk="0">
                      <a:moveTo>
                        <a:pt x="16791" y="1649"/>
                      </a:moveTo>
                      <a:lnTo>
                        <a:pt x="11726" y="4110"/>
                      </a:lnTo>
                      <a:lnTo>
                        <a:pt x="3733" y="7282"/>
                      </a:lnTo>
                      <a:lnTo>
                        <a:pt x="0" y="13714"/>
                      </a:lnTo>
                      <a:lnTo>
                        <a:pt x="2485" y="19148"/>
                      </a:lnTo>
                      <a:cubicBezTo>
                        <a:pt x="4278" y="21053"/>
                        <a:pt x="6603" y="21600"/>
                        <a:pt x="8727" y="20616"/>
                      </a:cubicBezTo>
                      <a:cubicBezTo>
                        <a:pt x="10473" y="19807"/>
                        <a:pt x="11919" y="18026"/>
                        <a:pt x="12738" y="15673"/>
                      </a:cubicBezTo>
                      <a:cubicBezTo>
                        <a:pt x="13681" y="13711"/>
                        <a:pt x="14802" y="11938"/>
                        <a:pt x="16072" y="10401"/>
                      </a:cubicBezTo>
                      <a:cubicBezTo>
                        <a:pt x="17334" y="8875"/>
                        <a:pt x="18732" y="7595"/>
                        <a:pt x="20229" y="6596"/>
                      </a:cubicBezTo>
                      <a:lnTo>
                        <a:pt x="21600" y="0"/>
                      </a:lnTo>
                      <a:lnTo>
                        <a:pt x="16791" y="164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" name="Google Shape;296;p4"/>
                <p:cNvSpPr/>
                <p:nvPr/>
              </p:nvSpPr>
              <p:spPr>
                <a:xfrm>
                  <a:off x="2247900" y="3907697"/>
                  <a:ext cx="276291" cy="856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6" h="21600" extrusionOk="0">
                      <a:moveTo>
                        <a:pt x="87" y="0"/>
                      </a:moveTo>
                      <a:lnTo>
                        <a:pt x="3105" y="1351"/>
                      </a:lnTo>
                      <a:lnTo>
                        <a:pt x="4941" y="2158"/>
                      </a:lnTo>
                      <a:lnTo>
                        <a:pt x="4813" y="2625"/>
                      </a:lnTo>
                      <a:lnTo>
                        <a:pt x="5430" y="3306"/>
                      </a:lnTo>
                      <a:lnTo>
                        <a:pt x="5374" y="4036"/>
                      </a:lnTo>
                      <a:lnTo>
                        <a:pt x="5264" y="4778"/>
                      </a:lnTo>
                      <a:lnTo>
                        <a:pt x="5322" y="5440"/>
                      </a:lnTo>
                      <a:cubicBezTo>
                        <a:pt x="5337" y="5651"/>
                        <a:pt x="5470" y="5859"/>
                        <a:pt x="5714" y="6054"/>
                      </a:cubicBezTo>
                      <a:cubicBezTo>
                        <a:pt x="5921" y="6219"/>
                        <a:pt x="6204" y="6372"/>
                        <a:pt x="6553" y="6508"/>
                      </a:cubicBezTo>
                      <a:lnTo>
                        <a:pt x="7298" y="6936"/>
                      </a:lnTo>
                      <a:cubicBezTo>
                        <a:pt x="7568" y="7062"/>
                        <a:pt x="7842" y="7187"/>
                        <a:pt x="8121" y="7311"/>
                      </a:cubicBezTo>
                      <a:cubicBezTo>
                        <a:pt x="8309" y="7394"/>
                        <a:pt x="8500" y="7477"/>
                        <a:pt x="8693" y="7560"/>
                      </a:cubicBezTo>
                      <a:lnTo>
                        <a:pt x="9067" y="7873"/>
                      </a:lnTo>
                      <a:lnTo>
                        <a:pt x="9270" y="8148"/>
                      </a:lnTo>
                      <a:lnTo>
                        <a:pt x="9644" y="8473"/>
                      </a:lnTo>
                      <a:lnTo>
                        <a:pt x="10224" y="8718"/>
                      </a:lnTo>
                      <a:lnTo>
                        <a:pt x="10971" y="8927"/>
                      </a:lnTo>
                      <a:lnTo>
                        <a:pt x="11380" y="9116"/>
                      </a:lnTo>
                      <a:lnTo>
                        <a:pt x="12069" y="9367"/>
                      </a:lnTo>
                      <a:lnTo>
                        <a:pt x="13945" y="10058"/>
                      </a:lnTo>
                      <a:lnTo>
                        <a:pt x="14784" y="10450"/>
                      </a:lnTo>
                      <a:lnTo>
                        <a:pt x="15008" y="10910"/>
                      </a:lnTo>
                      <a:lnTo>
                        <a:pt x="15513" y="11253"/>
                      </a:lnTo>
                      <a:lnTo>
                        <a:pt x="16260" y="11824"/>
                      </a:lnTo>
                      <a:lnTo>
                        <a:pt x="17456" y="12180"/>
                      </a:lnTo>
                      <a:lnTo>
                        <a:pt x="18970" y="12628"/>
                      </a:lnTo>
                      <a:lnTo>
                        <a:pt x="19737" y="13032"/>
                      </a:lnTo>
                      <a:lnTo>
                        <a:pt x="20129" y="13566"/>
                      </a:lnTo>
                      <a:cubicBezTo>
                        <a:pt x="20317" y="13735"/>
                        <a:pt x="20393" y="13915"/>
                        <a:pt x="20353" y="14094"/>
                      </a:cubicBezTo>
                      <a:cubicBezTo>
                        <a:pt x="20310" y="14285"/>
                        <a:pt x="20136" y="14470"/>
                        <a:pt x="19905" y="14646"/>
                      </a:cubicBezTo>
                      <a:cubicBezTo>
                        <a:pt x="19688" y="14811"/>
                        <a:pt x="19422" y="14969"/>
                        <a:pt x="19232" y="15137"/>
                      </a:cubicBezTo>
                      <a:cubicBezTo>
                        <a:pt x="19023" y="15322"/>
                        <a:pt x="18910" y="15517"/>
                        <a:pt x="18896" y="15715"/>
                      </a:cubicBezTo>
                      <a:cubicBezTo>
                        <a:pt x="18962" y="15855"/>
                        <a:pt x="18981" y="15997"/>
                        <a:pt x="18952" y="16138"/>
                      </a:cubicBezTo>
                      <a:cubicBezTo>
                        <a:pt x="18917" y="16303"/>
                        <a:pt x="18816" y="16467"/>
                        <a:pt x="18653" y="16623"/>
                      </a:cubicBezTo>
                      <a:lnTo>
                        <a:pt x="18190" y="16819"/>
                      </a:lnTo>
                      <a:lnTo>
                        <a:pt x="18900" y="17310"/>
                      </a:lnTo>
                      <a:lnTo>
                        <a:pt x="19293" y="17665"/>
                      </a:lnTo>
                      <a:lnTo>
                        <a:pt x="19442" y="18088"/>
                      </a:lnTo>
                      <a:lnTo>
                        <a:pt x="19386" y="18425"/>
                      </a:lnTo>
                      <a:lnTo>
                        <a:pt x="20250" y="18935"/>
                      </a:lnTo>
                      <a:lnTo>
                        <a:pt x="20306" y="19338"/>
                      </a:lnTo>
                      <a:lnTo>
                        <a:pt x="20475" y="20172"/>
                      </a:lnTo>
                      <a:lnTo>
                        <a:pt x="21206" y="21600"/>
                      </a:lnTo>
                      <a:cubicBezTo>
                        <a:pt x="13816" y="18492"/>
                        <a:pt x="8189" y="14973"/>
                        <a:pt x="4593" y="11211"/>
                      </a:cubicBezTo>
                      <a:cubicBezTo>
                        <a:pt x="1131" y="7587"/>
                        <a:pt x="-394" y="3794"/>
                        <a:pt x="87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170F2"/>
                    </a:gs>
                    <a:gs pos="23000">
                      <a:srgbClr val="2170F2"/>
                    </a:gs>
                    <a:gs pos="69000">
                      <a:srgbClr val="0C5ADB"/>
                    </a:gs>
                    <a:gs pos="97000">
                      <a:srgbClr val="0B54CD"/>
                    </a:gs>
                    <a:gs pos="100000">
                      <a:srgbClr val="0B54C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cxnSp>
          <p:nvCxnSpPr>
            <p:cNvPr id="297" name="Google Shape;297;p4"/>
            <p:cNvCxnSpPr/>
            <p:nvPr/>
          </p:nvCxnSpPr>
          <p:spPr>
            <a:xfrm flipH="1">
              <a:off x="8502984" y="5649824"/>
              <a:ext cx="200944" cy="307203"/>
            </a:xfrm>
            <a:prstGeom prst="straightConnector1">
              <a:avLst/>
            </a:prstGeom>
            <a:noFill/>
            <a:ln w="9525" cap="flat" cmpd="sng">
              <a:solidFill>
                <a:srgbClr val="00ADE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8" name="Google Shape;298;p4"/>
            <p:cNvCxnSpPr/>
            <p:nvPr/>
          </p:nvCxnSpPr>
          <p:spPr>
            <a:xfrm flipH="1">
              <a:off x="8572987" y="5650364"/>
              <a:ext cx="126270" cy="349260"/>
            </a:xfrm>
            <a:prstGeom prst="straightConnector1">
              <a:avLst/>
            </a:prstGeom>
            <a:noFill/>
            <a:ln w="9525" cap="flat" cmpd="sng">
              <a:solidFill>
                <a:srgbClr val="00ADE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9" name="Google Shape;299;p4"/>
            <p:cNvCxnSpPr/>
            <p:nvPr/>
          </p:nvCxnSpPr>
          <p:spPr>
            <a:xfrm>
              <a:off x="8703234" y="5670306"/>
              <a:ext cx="222298" cy="329858"/>
            </a:xfrm>
            <a:prstGeom prst="straightConnector1">
              <a:avLst/>
            </a:prstGeom>
            <a:noFill/>
            <a:ln w="9525" cap="flat" cmpd="sng">
              <a:solidFill>
                <a:srgbClr val="00ADE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0" name="Google Shape;300;p4"/>
            <p:cNvCxnSpPr/>
            <p:nvPr/>
          </p:nvCxnSpPr>
          <p:spPr>
            <a:xfrm>
              <a:off x="8696955" y="5663796"/>
              <a:ext cx="174248" cy="406056"/>
            </a:xfrm>
            <a:prstGeom prst="straightConnector1">
              <a:avLst/>
            </a:prstGeom>
            <a:noFill/>
            <a:ln w="9525" cap="flat" cmpd="sng">
              <a:solidFill>
                <a:srgbClr val="00ADE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1" name="Google Shape;301;p4"/>
            <p:cNvCxnSpPr/>
            <p:nvPr/>
          </p:nvCxnSpPr>
          <p:spPr>
            <a:xfrm flipH="1">
              <a:off x="8498207" y="5646707"/>
              <a:ext cx="210305" cy="407555"/>
            </a:xfrm>
            <a:prstGeom prst="straightConnector1">
              <a:avLst/>
            </a:prstGeom>
            <a:noFill/>
            <a:ln w="9525" cap="flat" cmpd="sng">
              <a:solidFill>
                <a:srgbClr val="00ADE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2" name="Google Shape;302;p4"/>
            <p:cNvCxnSpPr/>
            <p:nvPr/>
          </p:nvCxnSpPr>
          <p:spPr>
            <a:xfrm flipH="1">
              <a:off x="8644008" y="5682646"/>
              <a:ext cx="63297" cy="696230"/>
            </a:xfrm>
            <a:prstGeom prst="straightConnector1">
              <a:avLst/>
            </a:prstGeom>
            <a:noFill/>
            <a:ln w="9525" cap="flat" cmpd="sng">
              <a:solidFill>
                <a:srgbClr val="00ADE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3" name="Google Shape;303;p4"/>
            <p:cNvCxnSpPr/>
            <p:nvPr/>
          </p:nvCxnSpPr>
          <p:spPr>
            <a:xfrm flipH="1">
              <a:off x="8550692" y="5670305"/>
              <a:ext cx="161662" cy="515570"/>
            </a:xfrm>
            <a:prstGeom prst="straightConnector1">
              <a:avLst/>
            </a:prstGeom>
            <a:noFill/>
            <a:ln w="9525" cap="flat" cmpd="sng">
              <a:solidFill>
                <a:srgbClr val="00ADEF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04" name="Google Shape;304;p4"/>
            <p:cNvGrpSpPr/>
            <p:nvPr/>
          </p:nvGrpSpPr>
          <p:grpSpPr>
            <a:xfrm rot="-1005291">
              <a:off x="8639920" y="5368586"/>
              <a:ext cx="315677" cy="299081"/>
              <a:chOff x="3474640" y="1752949"/>
              <a:chExt cx="889571" cy="889539"/>
            </a:xfrm>
          </p:grpSpPr>
          <p:sp>
            <p:nvSpPr>
              <p:cNvPr id="305" name="Google Shape;305;p4"/>
              <p:cNvSpPr/>
              <p:nvPr/>
            </p:nvSpPr>
            <p:spPr>
              <a:xfrm>
                <a:off x="3486451" y="2379908"/>
                <a:ext cx="250674" cy="250642"/>
              </a:xfrm>
              <a:custGeom>
                <a:avLst/>
                <a:gdLst/>
                <a:ahLst/>
                <a:cxnLst/>
                <a:rect l="l" t="t" r="r" b="b"/>
                <a:pathLst>
                  <a:path w="250674" h="250642" extrusionOk="0">
                    <a:moveTo>
                      <a:pt x="2286" y="42553"/>
                    </a:moveTo>
                    <a:cubicBezTo>
                      <a:pt x="826" y="44014"/>
                      <a:pt x="0" y="45982"/>
                      <a:pt x="0" y="48014"/>
                    </a:cubicBezTo>
                    <a:cubicBezTo>
                      <a:pt x="0" y="50046"/>
                      <a:pt x="826" y="52015"/>
                      <a:pt x="2286" y="53475"/>
                    </a:cubicBezTo>
                    <a:lnTo>
                      <a:pt x="197168" y="248356"/>
                    </a:lnTo>
                    <a:cubicBezTo>
                      <a:pt x="198692" y="249881"/>
                      <a:pt x="200660" y="250643"/>
                      <a:pt x="202629" y="250643"/>
                    </a:cubicBezTo>
                    <a:cubicBezTo>
                      <a:pt x="204597" y="250643"/>
                      <a:pt x="206566" y="249881"/>
                      <a:pt x="208090" y="248356"/>
                    </a:cubicBezTo>
                    <a:cubicBezTo>
                      <a:pt x="264859" y="191587"/>
                      <a:pt x="264859" y="99259"/>
                      <a:pt x="208153" y="42553"/>
                    </a:cubicBezTo>
                    <a:cubicBezTo>
                      <a:pt x="151384" y="-14153"/>
                      <a:pt x="59055" y="-14216"/>
                      <a:pt x="2286" y="42553"/>
                    </a:cubicBezTo>
                    <a:close/>
                    <a:moveTo>
                      <a:pt x="202438" y="231783"/>
                    </a:moveTo>
                    <a:lnTo>
                      <a:pt x="18860" y="48205"/>
                    </a:lnTo>
                    <a:cubicBezTo>
                      <a:pt x="69914" y="2865"/>
                      <a:pt x="148273" y="4643"/>
                      <a:pt x="197168" y="53539"/>
                    </a:cubicBezTo>
                    <a:cubicBezTo>
                      <a:pt x="246063" y="102370"/>
                      <a:pt x="247777" y="180793"/>
                      <a:pt x="202438" y="23178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4"/>
              <p:cNvSpPr/>
              <p:nvPr/>
            </p:nvSpPr>
            <p:spPr>
              <a:xfrm>
                <a:off x="3474640" y="1752949"/>
                <a:ext cx="889571" cy="889539"/>
              </a:xfrm>
              <a:custGeom>
                <a:avLst/>
                <a:gdLst/>
                <a:ahLst/>
                <a:cxnLst/>
                <a:rect l="l" t="t" r="r" b="b"/>
                <a:pathLst>
                  <a:path w="889571" h="889539" extrusionOk="0">
                    <a:moveTo>
                      <a:pt x="887285" y="731679"/>
                    </a:moveTo>
                    <a:lnTo>
                      <a:pt x="842772" y="687165"/>
                    </a:lnTo>
                    <a:cubicBezTo>
                      <a:pt x="842772" y="687165"/>
                      <a:pt x="842772" y="687165"/>
                      <a:pt x="842772" y="687165"/>
                    </a:cubicBezTo>
                    <a:cubicBezTo>
                      <a:pt x="842772" y="687165"/>
                      <a:pt x="842772" y="687165"/>
                      <a:pt x="842772" y="687165"/>
                    </a:cubicBezTo>
                    <a:lnTo>
                      <a:pt x="794703" y="639096"/>
                    </a:lnTo>
                    <a:cubicBezTo>
                      <a:pt x="794703" y="639096"/>
                      <a:pt x="794703" y="639096"/>
                      <a:pt x="794703" y="639096"/>
                    </a:cubicBezTo>
                    <a:cubicBezTo>
                      <a:pt x="794703" y="639096"/>
                      <a:pt x="794703" y="639096"/>
                      <a:pt x="794703" y="639096"/>
                    </a:cubicBezTo>
                    <a:lnTo>
                      <a:pt x="746633" y="591026"/>
                    </a:lnTo>
                    <a:cubicBezTo>
                      <a:pt x="746633" y="591026"/>
                      <a:pt x="746633" y="591026"/>
                      <a:pt x="746633" y="591026"/>
                    </a:cubicBezTo>
                    <a:cubicBezTo>
                      <a:pt x="746633" y="591026"/>
                      <a:pt x="746633" y="591026"/>
                      <a:pt x="746633" y="591026"/>
                    </a:cubicBezTo>
                    <a:lnTo>
                      <a:pt x="605980" y="450374"/>
                    </a:lnTo>
                    <a:cubicBezTo>
                      <a:pt x="602933" y="447326"/>
                      <a:pt x="598043" y="447326"/>
                      <a:pt x="595059" y="450374"/>
                    </a:cubicBezTo>
                    <a:lnTo>
                      <a:pt x="548640" y="496792"/>
                    </a:lnTo>
                    <a:lnTo>
                      <a:pt x="528257" y="476409"/>
                    </a:lnTo>
                    <a:lnTo>
                      <a:pt x="632904" y="371761"/>
                    </a:lnTo>
                    <a:lnTo>
                      <a:pt x="640842" y="379698"/>
                    </a:lnTo>
                    <a:cubicBezTo>
                      <a:pt x="642366" y="381222"/>
                      <a:pt x="644335" y="381984"/>
                      <a:pt x="646303" y="381984"/>
                    </a:cubicBezTo>
                    <a:cubicBezTo>
                      <a:pt x="648272" y="381984"/>
                      <a:pt x="650240" y="381222"/>
                      <a:pt x="651764" y="379698"/>
                    </a:cubicBezTo>
                    <a:lnTo>
                      <a:pt x="744093" y="287369"/>
                    </a:lnTo>
                    <a:cubicBezTo>
                      <a:pt x="747141" y="284321"/>
                      <a:pt x="747141" y="279432"/>
                      <a:pt x="744093" y="276447"/>
                    </a:cubicBezTo>
                    <a:lnTo>
                      <a:pt x="613092" y="145447"/>
                    </a:lnTo>
                    <a:cubicBezTo>
                      <a:pt x="610045" y="142399"/>
                      <a:pt x="605155" y="142399"/>
                      <a:pt x="602171" y="145447"/>
                    </a:cubicBezTo>
                    <a:lnTo>
                      <a:pt x="509842" y="237776"/>
                    </a:lnTo>
                    <a:cubicBezTo>
                      <a:pt x="506794" y="240824"/>
                      <a:pt x="506794" y="245713"/>
                      <a:pt x="509842" y="248698"/>
                    </a:cubicBezTo>
                    <a:lnTo>
                      <a:pt x="517779" y="256635"/>
                    </a:lnTo>
                    <a:lnTo>
                      <a:pt x="413131" y="361283"/>
                    </a:lnTo>
                    <a:lnTo>
                      <a:pt x="392748" y="340900"/>
                    </a:lnTo>
                    <a:lnTo>
                      <a:pt x="439166" y="294481"/>
                    </a:lnTo>
                    <a:cubicBezTo>
                      <a:pt x="442214" y="291433"/>
                      <a:pt x="442214" y="286544"/>
                      <a:pt x="439166" y="283559"/>
                    </a:cubicBezTo>
                    <a:lnTo>
                      <a:pt x="394653" y="239046"/>
                    </a:lnTo>
                    <a:cubicBezTo>
                      <a:pt x="394653" y="239046"/>
                      <a:pt x="394653" y="239046"/>
                      <a:pt x="394653" y="239046"/>
                    </a:cubicBezTo>
                    <a:cubicBezTo>
                      <a:pt x="394653" y="239046"/>
                      <a:pt x="394653" y="239046"/>
                      <a:pt x="394653" y="239046"/>
                    </a:cubicBezTo>
                    <a:lnTo>
                      <a:pt x="157798" y="2191"/>
                    </a:lnTo>
                    <a:cubicBezTo>
                      <a:pt x="154877" y="-730"/>
                      <a:pt x="149733" y="-730"/>
                      <a:pt x="146876" y="2191"/>
                    </a:cubicBezTo>
                    <a:lnTo>
                      <a:pt x="2286" y="146780"/>
                    </a:lnTo>
                    <a:cubicBezTo>
                      <a:pt x="-762" y="149828"/>
                      <a:pt x="-762" y="154718"/>
                      <a:pt x="2286" y="157702"/>
                    </a:cubicBezTo>
                    <a:lnTo>
                      <a:pt x="46799" y="202216"/>
                    </a:lnTo>
                    <a:cubicBezTo>
                      <a:pt x="46799" y="202216"/>
                      <a:pt x="46799" y="202216"/>
                      <a:pt x="46799" y="202216"/>
                    </a:cubicBezTo>
                    <a:cubicBezTo>
                      <a:pt x="46799" y="202216"/>
                      <a:pt x="46799" y="202216"/>
                      <a:pt x="46799" y="202216"/>
                    </a:cubicBezTo>
                    <a:lnTo>
                      <a:pt x="94869" y="250285"/>
                    </a:lnTo>
                    <a:cubicBezTo>
                      <a:pt x="94869" y="250285"/>
                      <a:pt x="94869" y="250285"/>
                      <a:pt x="94869" y="250285"/>
                    </a:cubicBezTo>
                    <a:cubicBezTo>
                      <a:pt x="94869" y="250285"/>
                      <a:pt x="94869" y="250285"/>
                      <a:pt x="94869" y="250285"/>
                    </a:cubicBezTo>
                    <a:lnTo>
                      <a:pt x="239078" y="394494"/>
                    </a:lnTo>
                    <a:cubicBezTo>
                      <a:pt x="239078" y="394494"/>
                      <a:pt x="239078" y="394494"/>
                      <a:pt x="239078" y="394494"/>
                    </a:cubicBezTo>
                    <a:cubicBezTo>
                      <a:pt x="239078" y="394494"/>
                      <a:pt x="239078" y="394494"/>
                      <a:pt x="239078" y="394494"/>
                    </a:cubicBezTo>
                    <a:lnTo>
                      <a:pt x="283591" y="439007"/>
                    </a:lnTo>
                    <a:cubicBezTo>
                      <a:pt x="285115" y="440531"/>
                      <a:pt x="287084" y="441293"/>
                      <a:pt x="289052" y="441293"/>
                    </a:cubicBezTo>
                    <a:cubicBezTo>
                      <a:pt x="291021" y="441293"/>
                      <a:pt x="292989" y="440531"/>
                      <a:pt x="294513" y="439007"/>
                    </a:cubicBezTo>
                    <a:lnTo>
                      <a:pt x="340932" y="392589"/>
                    </a:lnTo>
                    <a:lnTo>
                      <a:pt x="361315" y="412972"/>
                    </a:lnTo>
                    <a:lnTo>
                      <a:pt x="210312" y="563975"/>
                    </a:lnTo>
                    <a:lnTo>
                      <a:pt x="202374" y="556038"/>
                    </a:lnTo>
                    <a:cubicBezTo>
                      <a:pt x="199454" y="553117"/>
                      <a:pt x="194310" y="553117"/>
                      <a:pt x="191453" y="556038"/>
                    </a:cubicBezTo>
                    <a:lnTo>
                      <a:pt x="162306" y="585184"/>
                    </a:lnTo>
                    <a:cubicBezTo>
                      <a:pt x="159258" y="588232"/>
                      <a:pt x="159258" y="593122"/>
                      <a:pt x="162306" y="596106"/>
                    </a:cubicBezTo>
                    <a:lnTo>
                      <a:pt x="293307" y="727170"/>
                    </a:lnTo>
                    <a:cubicBezTo>
                      <a:pt x="294767" y="728631"/>
                      <a:pt x="296735" y="729456"/>
                      <a:pt x="298767" y="729456"/>
                    </a:cubicBezTo>
                    <a:cubicBezTo>
                      <a:pt x="300799" y="729456"/>
                      <a:pt x="302768" y="728631"/>
                      <a:pt x="304229" y="727170"/>
                    </a:cubicBezTo>
                    <a:lnTo>
                      <a:pt x="333375" y="698024"/>
                    </a:lnTo>
                    <a:cubicBezTo>
                      <a:pt x="336423" y="694976"/>
                      <a:pt x="336423" y="690086"/>
                      <a:pt x="333375" y="687102"/>
                    </a:cubicBezTo>
                    <a:lnTo>
                      <a:pt x="325438" y="679164"/>
                    </a:lnTo>
                    <a:lnTo>
                      <a:pt x="476441" y="528161"/>
                    </a:lnTo>
                    <a:lnTo>
                      <a:pt x="496824" y="548545"/>
                    </a:lnTo>
                    <a:lnTo>
                      <a:pt x="450405" y="594963"/>
                    </a:lnTo>
                    <a:cubicBezTo>
                      <a:pt x="447358" y="598011"/>
                      <a:pt x="447358" y="602901"/>
                      <a:pt x="450405" y="605885"/>
                    </a:cubicBezTo>
                    <a:lnTo>
                      <a:pt x="731774" y="887254"/>
                    </a:lnTo>
                    <a:cubicBezTo>
                      <a:pt x="733235" y="888714"/>
                      <a:pt x="735203" y="889540"/>
                      <a:pt x="737235" y="889540"/>
                    </a:cubicBezTo>
                    <a:cubicBezTo>
                      <a:pt x="739267" y="889540"/>
                      <a:pt x="741235" y="888714"/>
                      <a:pt x="742696" y="887254"/>
                    </a:cubicBezTo>
                    <a:lnTo>
                      <a:pt x="887285" y="742664"/>
                    </a:lnTo>
                    <a:cubicBezTo>
                      <a:pt x="890334" y="739553"/>
                      <a:pt x="890334" y="734663"/>
                      <a:pt x="887285" y="731679"/>
                    </a:cubicBezTo>
                    <a:close/>
                    <a:moveTo>
                      <a:pt x="607568" y="161766"/>
                    </a:moveTo>
                    <a:lnTo>
                      <a:pt x="727647" y="281845"/>
                    </a:lnTo>
                    <a:lnTo>
                      <a:pt x="646303" y="363188"/>
                    </a:lnTo>
                    <a:lnTo>
                      <a:pt x="526225" y="243110"/>
                    </a:lnTo>
                    <a:lnTo>
                      <a:pt x="607568" y="161766"/>
                    </a:lnTo>
                    <a:close/>
                    <a:moveTo>
                      <a:pt x="298704" y="710787"/>
                    </a:moveTo>
                    <a:lnTo>
                      <a:pt x="178626" y="590709"/>
                    </a:lnTo>
                    <a:lnTo>
                      <a:pt x="196850" y="572484"/>
                    </a:lnTo>
                    <a:lnTo>
                      <a:pt x="316929" y="692563"/>
                    </a:lnTo>
                    <a:lnTo>
                      <a:pt x="298704" y="710787"/>
                    </a:lnTo>
                    <a:close/>
                    <a:moveTo>
                      <a:pt x="655574" y="789146"/>
                    </a:moveTo>
                    <a:lnTo>
                      <a:pt x="716915" y="727805"/>
                    </a:lnTo>
                    <a:lnTo>
                      <a:pt x="754063" y="764953"/>
                    </a:lnTo>
                    <a:lnTo>
                      <a:pt x="692722" y="826294"/>
                    </a:lnTo>
                    <a:lnTo>
                      <a:pt x="655574" y="789146"/>
                    </a:lnTo>
                    <a:close/>
                    <a:moveTo>
                      <a:pt x="607504" y="741077"/>
                    </a:moveTo>
                    <a:lnTo>
                      <a:pt x="668846" y="679736"/>
                    </a:lnTo>
                    <a:lnTo>
                      <a:pt x="705993" y="716883"/>
                    </a:lnTo>
                    <a:lnTo>
                      <a:pt x="644652" y="778224"/>
                    </a:lnTo>
                    <a:lnTo>
                      <a:pt x="607504" y="741077"/>
                    </a:lnTo>
                    <a:close/>
                    <a:moveTo>
                      <a:pt x="559435" y="692944"/>
                    </a:moveTo>
                    <a:lnTo>
                      <a:pt x="620776" y="631603"/>
                    </a:lnTo>
                    <a:lnTo>
                      <a:pt x="657923" y="668750"/>
                    </a:lnTo>
                    <a:lnTo>
                      <a:pt x="596583" y="730091"/>
                    </a:lnTo>
                    <a:lnTo>
                      <a:pt x="559435" y="692944"/>
                    </a:lnTo>
                    <a:close/>
                    <a:moveTo>
                      <a:pt x="511302" y="644874"/>
                    </a:moveTo>
                    <a:lnTo>
                      <a:pt x="572643" y="583533"/>
                    </a:lnTo>
                    <a:lnTo>
                      <a:pt x="609791" y="620681"/>
                    </a:lnTo>
                    <a:lnTo>
                      <a:pt x="548450" y="682022"/>
                    </a:lnTo>
                    <a:lnTo>
                      <a:pt x="511302" y="644874"/>
                    </a:lnTo>
                    <a:close/>
                    <a:moveTo>
                      <a:pt x="682117" y="548354"/>
                    </a:moveTo>
                    <a:lnTo>
                      <a:pt x="620776" y="609695"/>
                    </a:lnTo>
                    <a:lnTo>
                      <a:pt x="583629" y="572548"/>
                    </a:lnTo>
                    <a:lnTo>
                      <a:pt x="644970" y="511207"/>
                    </a:lnTo>
                    <a:lnTo>
                      <a:pt x="682117" y="548354"/>
                    </a:lnTo>
                    <a:close/>
                    <a:moveTo>
                      <a:pt x="730186" y="596424"/>
                    </a:moveTo>
                    <a:lnTo>
                      <a:pt x="668846" y="657765"/>
                    </a:lnTo>
                    <a:lnTo>
                      <a:pt x="631698" y="620617"/>
                    </a:lnTo>
                    <a:lnTo>
                      <a:pt x="693039" y="559276"/>
                    </a:lnTo>
                    <a:lnTo>
                      <a:pt x="730186" y="596424"/>
                    </a:lnTo>
                    <a:close/>
                    <a:moveTo>
                      <a:pt x="778320" y="644557"/>
                    </a:moveTo>
                    <a:lnTo>
                      <a:pt x="716979" y="705898"/>
                    </a:lnTo>
                    <a:lnTo>
                      <a:pt x="679831" y="668750"/>
                    </a:lnTo>
                    <a:lnTo>
                      <a:pt x="741172" y="607409"/>
                    </a:lnTo>
                    <a:lnTo>
                      <a:pt x="778320" y="644557"/>
                    </a:lnTo>
                    <a:close/>
                    <a:moveTo>
                      <a:pt x="727901" y="716820"/>
                    </a:moveTo>
                    <a:lnTo>
                      <a:pt x="789242" y="655479"/>
                    </a:lnTo>
                    <a:lnTo>
                      <a:pt x="826389" y="692626"/>
                    </a:lnTo>
                    <a:lnTo>
                      <a:pt x="765048" y="753967"/>
                    </a:lnTo>
                    <a:lnTo>
                      <a:pt x="727901" y="716820"/>
                    </a:lnTo>
                    <a:close/>
                    <a:moveTo>
                      <a:pt x="600456" y="466693"/>
                    </a:moveTo>
                    <a:lnTo>
                      <a:pt x="634048" y="500285"/>
                    </a:lnTo>
                    <a:lnTo>
                      <a:pt x="572707" y="561626"/>
                    </a:lnTo>
                    <a:lnTo>
                      <a:pt x="539179" y="528098"/>
                    </a:lnTo>
                    <a:lnTo>
                      <a:pt x="554165" y="513112"/>
                    </a:lnTo>
                    <a:cubicBezTo>
                      <a:pt x="554165" y="513112"/>
                      <a:pt x="554165" y="513112"/>
                      <a:pt x="554165" y="513112"/>
                    </a:cubicBezTo>
                    <a:lnTo>
                      <a:pt x="600456" y="466693"/>
                    </a:lnTo>
                    <a:close/>
                    <a:moveTo>
                      <a:pt x="376365" y="335375"/>
                    </a:moveTo>
                    <a:cubicBezTo>
                      <a:pt x="376301" y="335375"/>
                      <a:pt x="376301" y="335375"/>
                      <a:pt x="376365" y="335375"/>
                    </a:cubicBezTo>
                    <a:lnTo>
                      <a:pt x="361379" y="350361"/>
                    </a:lnTo>
                    <a:lnTo>
                      <a:pt x="327787" y="316770"/>
                    </a:lnTo>
                    <a:lnTo>
                      <a:pt x="389128" y="255429"/>
                    </a:lnTo>
                    <a:lnTo>
                      <a:pt x="422720" y="289020"/>
                    </a:lnTo>
                    <a:lnTo>
                      <a:pt x="376365" y="335375"/>
                    </a:lnTo>
                    <a:close/>
                    <a:moveTo>
                      <a:pt x="207391" y="340963"/>
                    </a:moveTo>
                    <a:lnTo>
                      <a:pt x="268732" y="279622"/>
                    </a:lnTo>
                    <a:lnTo>
                      <a:pt x="305879" y="316770"/>
                    </a:lnTo>
                    <a:lnTo>
                      <a:pt x="244539" y="378111"/>
                    </a:lnTo>
                    <a:lnTo>
                      <a:pt x="207391" y="340963"/>
                    </a:lnTo>
                    <a:close/>
                    <a:moveTo>
                      <a:pt x="159322" y="292894"/>
                    </a:moveTo>
                    <a:lnTo>
                      <a:pt x="220663" y="231553"/>
                    </a:lnTo>
                    <a:lnTo>
                      <a:pt x="257810" y="268700"/>
                    </a:lnTo>
                    <a:lnTo>
                      <a:pt x="196469" y="330041"/>
                    </a:lnTo>
                    <a:lnTo>
                      <a:pt x="159322" y="292894"/>
                    </a:lnTo>
                    <a:close/>
                    <a:moveTo>
                      <a:pt x="111252" y="244761"/>
                    </a:moveTo>
                    <a:lnTo>
                      <a:pt x="172593" y="183420"/>
                    </a:lnTo>
                    <a:lnTo>
                      <a:pt x="209741" y="220567"/>
                    </a:lnTo>
                    <a:lnTo>
                      <a:pt x="148399" y="281908"/>
                    </a:lnTo>
                    <a:lnTo>
                      <a:pt x="111252" y="244761"/>
                    </a:lnTo>
                    <a:close/>
                    <a:moveTo>
                      <a:pt x="63119" y="196691"/>
                    </a:moveTo>
                    <a:lnTo>
                      <a:pt x="124460" y="135350"/>
                    </a:lnTo>
                    <a:lnTo>
                      <a:pt x="161608" y="172498"/>
                    </a:lnTo>
                    <a:lnTo>
                      <a:pt x="100267" y="233839"/>
                    </a:lnTo>
                    <a:lnTo>
                      <a:pt x="63119" y="196691"/>
                    </a:lnTo>
                    <a:close/>
                    <a:moveTo>
                      <a:pt x="233934" y="100171"/>
                    </a:moveTo>
                    <a:lnTo>
                      <a:pt x="172593" y="161512"/>
                    </a:lnTo>
                    <a:lnTo>
                      <a:pt x="135446" y="124365"/>
                    </a:lnTo>
                    <a:lnTo>
                      <a:pt x="196786" y="63024"/>
                    </a:lnTo>
                    <a:lnTo>
                      <a:pt x="233934" y="100171"/>
                    </a:lnTo>
                    <a:close/>
                    <a:moveTo>
                      <a:pt x="282067" y="148304"/>
                    </a:moveTo>
                    <a:lnTo>
                      <a:pt x="220726" y="209645"/>
                    </a:lnTo>
                    <a:lnTo>
                      <a:pt x="183579" y="172498"/>
                    </a:lnTo>
                    <a:lnTo>
                      <a:pt x="244920" y="111157"/>
                    </a:lnTo>
                    <a:lnTo>
                      <a:pt x="282067" y="148304"/>
                    </a:lnTo>
                    <a:close/>
                    <a:moveTo>
                      <a:pt x="330136" y="196374"/>
                    </a:moveTo>
                    <a:lnTo>
                      <a:pt x="268796" y="257715"/>
                    </a:lnTo>
                    <a:lnTo>
                      <a:pt x="231648" y="220567"/>
                    </a:lnTo>
                    <a:lnTo>
                      <a:pt x="292989" y="159226"/>
                    </a:lnTo>
                    <a:lnTo>
                      <a:pt x="330136" y="196374"/>
                    </a:lnTo>
                    <a:close/>
                    <a:moveTo>
                      <a:pt x="279717" y="268637"/>
                    </a:moveTo>
                    <a:lnTo>
                      <a:pt x="341059" y="207296"/>
                    </a:lnTo>
                    <a:lnTo>
                      <a:pt x="378206" y="244443"/>
                    </a:lnTo>
                    <a:lnTo>
                      <a:pt x="316865" y="305784"/>
                    </a:lnTo>
                    <a:lnTo>
                      <a:pt x="279717" y="268637"/>
                    </a:lnTo>
                    <a:close/>
                    <a:moveTo>
                      <a:pt x="152273" y="18510"/>
                    </a:moveTo>
                    <a:lnTo>
                      <a:pt x="185865" y="52102"/>
                    </a:lnTo>
                    <a:lnTo>
                      <a:pt x="124523" y="113443"/>
                    </a:lnTo>
                    <a:lnTo>
                      <a:pt x="90932" y="79851"/>
                    </a:lnTo>
                    <a:lnTo>
                      <a:pt x="152273" y="18510"/>
                    </a:lnTo>
                    <a:close/>
                    <a:moveTo>
                      <a:pt x="80010" y="90837"/>
                    </a:moveTo>
                    <a:lnTo>
                      <a:pt x="113602" y="124428"/>
                    </a:lnTo>
                    <a:lnTo>
                      <a:pt x="52260" y="185769"/>
                    </a:lnTo>
                    <a:lnTo>
                      <a:pt x="18669" y="152178"/>
                    </a:lnTo>
                    <a:lnTo>
                      <a:pt x="80010" y="90837"/>
                    </a:lnTo>
                    <a:close/>
                    <a:moveTo>
                      <a:pt x="289052" y="422624"/>
                    </a:moveTo>
                    <a:lnTo>
                      <a:pt x="255460" y="389033"/>
                    </a:lnTo>
                    <a:lnTo>
                      <a:pt x="316802" y="327692"/>
                    </a:lnTo>
                    <a:lnTo>
                      <a:pt x="350393" y="361283"/>
                    </a:lnTo>
                    <a:lnTo>
                      <a:pt x="335407" y="376269"/>
                    </a:lnTo>
                    <a:cubicBezTo>
                      <a:pt x="335407" y="376269"/>
                      <a:pt x="335407" y="376269"/>
                      <a:pt x="335407" y="376269"/>
                    </a:cubicBezTo>
                    <a:lnTo>
                      <a:pt x="289052" y="422624"/>
                    </a:lnTo>
                    <a:close/>
                    <a:moveTo>
                      <a:pt x="351854" y="381667"/>
                    </a:moveTo>
                    <a:lnTo>
                      <a:pt x="381762" y="351758"/>
                    </a:lnTo>
                    <a:lnTo>
                      <a:pt x="402146" y="372142"/>
                    </a:lnTo>
                    <a:lnTo>
                      <a:pt x="372237" y="402050"/>
                    </a:lnTo>
                    <a:lnTo>
                      <a:pt x="351854" y="381667"/>
                    </a:lnTo>
                    <a:close/>
                    <a:moveTo>
                      <a:pt x="528701" y="267494"/>
                    </a:moveTo>
                    <a:lnTo>
                      <a:pt x="621919" y="360712"/>
                    </a:lnTo>
                    <a:lnTo>
                      <a:pt x="511810" y="470821"/>
                    </a:lnTo>
                    <a:cubicBezTo>
                      <a:pt x="511810" y="470821"/>
                      <a:pt x="511810" y="470821"/>
                      <a:pt x="511810" y="470821"/>
                    </a:cubicBezTo>
                    <a:lnTo>
                      <a:pt x="470979" y="511651"/>
                    </a:lnTo>
                    <a:lnTo>
                      <a:pt x="314516" y="668115"/>
                    </a:lnTo>
                    <a:lnTo>
                      <a:pt x="221298" y="574897"/>
                    </a:lnTo>
                    <a:lnTo>
                      <a:pt x="528701" y="267494"/>
                    </a:lnTo>
                    <a:close/>
                    <a:moveTo>
                      <a:pt x="487363" y="517176"/>
                    </a:moveTo>
                    <a:lnTo>
                      <a:pt x="517271" y="487267"/>
                    </a:lnTo>
                    <a:lnTo>
                      <a:pt x="537654" y="507651"/>
                    </a:lnTo>
                    <a:lnTo>
                      <a:pt x="507746" y="537559"/>
                    </a:lnTo>
                    <a:lnTo>
                      <a:pt x="487363" y="517176"/>
                    </a:lnTo>
                    <a:close/>
                    <a:moveTo>
                      <a:pt x="513207" y="554006"/>
                    </a:moveTo>
                    <a:cubicBezTo>
                      <a:pt x="513207" y="553942"/>
                      <a:pt x="513207" y="553942"/>
                      <a:pt x="513207" y="554006"/>
                    </a:cubicBezTo>
                    <a:lnTo>
                      <a:pt x="528193" y="539020"/>
                    </a:lnTo>
                    <a:lnTo>
                      <a:pt x="561721" y="572548"/>
                    </a:lnTo>
                    <a:lnTo>
                      <a:pt x="500380" y="633889"/>
                    </a:lnTo>
                    <a:lnTo>
                      <a:pt x="466789" y="600297"/>
                    </a:lnTo>
                    <a:lnTo>
                      <a:pt x="513207" y="554006"/>
                    </a:lnTo>
                    <a:close/>
                    <a:moveTo>
                      <a:pt x="737235" y="870807"/>
                    </a:moveTo>
                    <a:lnTo>
                      <a:pt x="703644" y="837216"/>
                    </a:lnTo>
                    <a:lnTo>
                      <a:pt x="764985" y="775875"/>
                    </a:lnTo>
                    <a:lnTo>
                      <a:pt x="798576" y="809466"/>
                    </a:lnTo>
                    <a:lnTo>
                      <a:pt x="737235" y="870807"/>
                    </a:lnTo>
                    <a:close/>
                    <a:moveTo>
                      <a:pt x="809561" y="798481"/>
                    </a:moveTo>
                    <a:lnTo>
                      <a:pt x="775970" y="764889"/>
                    </a:lnTo>
                    <a:lnTo>
                      <a:pt x="837311" y="703548"/>
                    </a:lnTo>
                    <a:lnTo>
                      <a:pt x="870903" y="737140"/>
                    </a:lnTo>
                    <a:lnTo>
                      <a:pt x="809561" y="79848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3521376" y="2525109"/>
                <a:ext cx="68706" cy="68611"/>
              </a:xfrm>
              <a:custGeom>
                <a:avLst/>
                <a:gdLst/>
                <a:ahLst/>
                <a:cxnLst/>
                <a:rect l="l" t="t" r="r" b="b"/>
                <a:pathLst>
                  <a:path w="68706" h="68611" extrusionOk="0">
                    <a:moveTo>
                      <a:pt x="39815" y="2191"/>
                    </a:moveTo>
                    <a:cubicBezTo>
                      <a:pt x="36893" y="-730"/>
                      <a:pt x="31750" y="-730"/>
                      <a:pt x="28893" y="2191"/>
                    </a:cubicBezTo>
                    <a:lnTo>
                      <a:pt x="2286" y="28797"/>
                    </a:lnTo>
                    <a:cubicBezTo>
                      <a:pt x="-762" y="31845"/>
                      <a:pt x="-762" y="36735"/>
                      <a:pt x="2286" y="39719"/>
                    </a:cubicBezTo>
                    <a:lnTo>
                      <a:pt x="28893" y="66326"/>
                    </a:lnTo>
                    <a:cubicBezTo>
                      <a:pt x="30353" y="67786"/>
                      <a:pt x="32322" y="68612"/>
                      <a:pt x="34354" y="68612"/>
                    </a:cubicBezTo>
                    <a:cubicBezTo>
                      <a:pt x="36386" y="68612"/>
                      <a:pt x="38354" y="67786"/>
                      <a:pt x="39815" y="66326"/>
                    </a:cubicBezTo>
                    <a:lnTo>
                      <a:pt x="66421" y="39719"/>
                    </a:lnTo>
                    <a:cubicBezTo>
                      <a:pt x="69469" y="36671"/>
                      <a:pt x="69469" y="31782"/>
                      <a:pt x="66421" y="28797"/>
                    </a:cubicBezTo>
                    <a:lnTo>
                      <a:pt x="39815" y="2191"/>
                    </a:lnTo>
                    <a:close/>
                    <a:moveTo>
                      <a:pt x="34354" y="49943"/>
                    </a:moveTo>
                    <a:lnTo>
                      <a:pt x="18669" y="34258"/>
                    </a:lnTo>
                    <a:lnTo>
                      <a:pt x="34354" y="18574"/>
                    </a:lnTo>
                    <a:lnTo>
                      <a:pt x="50038" y="34258"/>
                    </a:lnTo>
                    <a:lnTo>
                      <a:pt x="34354" y="49943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08" name="Google Shape;308;p4"/>
            <p:cNvCxnSpPr>
              <a:stCxn id="307" idx="11"/>
            </p:cNvCxnSpPr>
            <p:nvPr/>
          </p:nvCxnSpPr>
          <p:spPr>
            <a:xfrm flipH="1">
              <a:off x="8378998" y="5673368"/>
              <a:ext cx="324900" cy="242400"/>
            </a:xfrm>
            <a:prstGeom prst="straightConnector1">
              <a:avLst/>
            </a:prstGeom>
            <a:noFill/>
            <a:ln w="9525" cap="flat" cmpd="sng">
              <a:solidFill>
                <a:srgbClr val="00ADE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9" name="Google Shape;309;p4"/>
            <p:cNvSpPr/>
            <p:nvPr/>
          </p:nvSpPr>
          <p:spPr>
            <a:xfrm>
              <a:off x="6571907" y="4424992"/>
              <a:ext cx="90235" cy="4571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0" name="Google Shape;310;p4"/>
          <p:cNvPicPr preferRelativeResize="0"/>
          <p:nvPr/>
        </p:nvPicPr>
        <p:blipFill rotWithShape="1">
          <a:blip r:embed="rId28">
            <a:alphaModFix/>
          </a:blip>
          <a:srcRect r="31627"/>
          <a:stretch/>
        </p:blipFill>
        <p:spPr>
          <a:xfrm>
            <a:off x="206011" y="953085"/>
            <a:ext cx="2071237" cy="1164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1481866" y="954998"/>
            <a:ext cx="414395" cy="1043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20"/>
              <a:t>By developing high-frequency sanitation data collection, we expect to detect outbreaks early and enable action.</a:t>
            </a:r>
            <a:endParaRPr sz="2220"/>
          </a:p>
        </p:txBody>
      </p:sp>
      <p:sp>
        <p:nvSpPr>
          <p:cNvPr id="317" name="Google Shape;317;p7"/>
          <p:cNvSpPr txBox="1">
            <a:spLocks noGrp="1"/>
          </p:cNvSpPr>
          <p:nvPr>
            <p:ph type="body" idx="1"/>
          </p:nvPr>
        </p:nvSpPr>
        <p:spPr>
          <a:xfrm>
            <a:off x="4364175" y="1464200"/>
            <a:ext cx="4467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457200" lvl="0" indent="-3000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b="1"/>
              <a:t>The key novel technology is an array of data streams that will provide a consolidated view of factors contributing to spread of diarrhoeal disease:</a:t>
            </a:r>
            <a:endParaRPr b="1"/>
          </a:p>
          <a:p>
            <a:pPr marL="914400" lvl="1" indent="-28416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Granular measurement of CAB usage and disease detection therein</a:t>
            </a:r>
            <a:endParaRPr/>
          </a:p>
          <a:p>
            <a:pPr marL="914400" lvl="1" indent="-28416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Area-level measurements of weather patterns and water level and quality</a:t>
            </a:r>
            <a:endParaRPr/>
          </a:p>
          <a:p>
            <a:pPr marL="914400" lvl="1" indent="-28416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Supply chain KPIs of the sludge disposal and pyrolysis process</a:t>
            </a:r>
            <a:endParaRPr/>
          </a:p>
          <a:p>
            <a:pPr marL="914400" lvl="1" indent="-28416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Satellite observations of land use, water levels and atmospheric composition</a:t>
            </a:r>
            <a:endParaRPr/>
          </a:p>
          <a:p>
            <a:pPr marL="457200" lvl="0" indent="-3000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b="1"/>
              <a:t>An AI to predict outbreaks will be developed during the course of our TG, incl. benchmarking and early validations of the model</a:t>
            </a:r>
            <a:endParaRPr b="1"/>
          </a:p>
          <a:p>
            <a:pPr marL="914400" lvl="1" indent="-28416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The data streams are designed and will be rolling out during the early stages of the project</a:t>
            </a:r>
            <a:endParaRPr/>
          </a:p>
          <a:p>
            <a:pPr marL="914400" lvl="1" indent="-28416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AI model under definition will be developed during the course of the FG</a:t>
            </a:r>
            <a:endParaRPr/>
          </a:p>
          <a:p>
            <a:pPr marL="914400" lvl="1" indent="-28416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b="1" u="sng"/>
              <a:t>Target:</a:t>
            </a:r>
            <a:r>
              <a:rPr lang="en"/>
              <a:t> Prediction of disease outbreaks in informal settlements around Durban, ZA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42857"/>
              <a:buNone/>
            </a:pPr>
            <a:endParaRPr b="1"/>
          </a:p>
        </p:txBody>
      </p:sp>
      <p:pic>
        <p:nvPicPr>
          <p:cNvPr id="318" name="Google Shape;31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1579054"/>
            <a:ext cx="4467901" cy="2725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734118-217A-400F-B1D8-1027ECA6D050}"/>
</file>

<file path=customXml/itemProps2.xml><?xml version="1.0" encoding="utf-8"?>
<ds:datastoreItem xmlns:ds="http://schemas.openxmlformats.org/officeDocument/2006/customXml" ds:itemID="{4B965B7D-AAED-4F3B-A3ED-1DD36F03AB84}"/>
</file>

<file path=customXml/itemProps3.xml><?xml version="1.0" encoding="utf-8"?>
<ds:datastoreItem xmlns:ds="http://schemas.openxmlformats.org/officeDocument/2006/customXml" ds:itemID="{574069C0-D2A5-462C-B998-4D8AE57C746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874</Words>
  <Application>Microsoft Office PowerPoint</Application>
  <PresentationFormat>On-screen Show (16:9)</PresentationFormat>
  <Paragraphs>140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</vt:lpstr>
      <vt:lpstr>Arial</vt:lpstr>
      <vt:lpstr>Source Sans Pro Light</vt:lpstr>
      <vt:lpstr>Times New Roman</vt:lpstr>
      <vt:lpstr>Noto Sans Symbols</vt:lpstr>
      <vt:lpstr>Source Sans Pro</vt:lpstr>
      <vt:lpstr>Roboto Black</vt:lpstr>
      <vt:lpstr>Simple Light</vt:lpstr>
      <vt:lpstr>PowerPoint Presentation</vt:lpstr>
      <vt:lpstr>TG - Sanitation</vt:lpstr>
      <vt:lpstr>Executive Summary</vt:lpstr>
      <vt:lpstr>Project timeline</vt:lpstr>
      <vt:lpstr>PowerPoint Presentation</vt:lpstr>
      <vt:lpstr>Talking points</vt:lpstr>
      <vt:lpstr>APPENDIX Contributors</vt:lpstr>
      <vt:lpstr>PowerPoint Presentation</vt:lpstr>
      <vt:lpstr>By developing high-frequency sanitation data collection, we expect to detect outbreaks early and enable action.</vt:lpstr>
      <vt:lpstr>Community based data can help us predict diarrheal disease outbreaks before they occur.</vt:lpstr>
      <vt:lpstr>High frequency data collection across the watershed, waste management, CAB toilet, and community center will provide insight into transmission.</vt:lpstr>
      <vt:lpstr>Detection currently relies on manual sample collection. </vt:lpstr>
      <vt:lpstr>Evaluation of smart sanitation technology through a human rights frameworks can better serve the vulnerable. </vt:lpstr>
      <vt:lpstr>Ethical Guidelines &amp; Technical 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Att.3 – Presentation (TG-Sanitation)</dc:title>
  <cp:lastModifiedBy>Dabiri, Ayda</cp:lastModifiedBy>
  <cp:revision>1</cp:revision>
  <dcterms:created xsi:type="dcterms:W3CDTF">2022-02-08T23:27:18Z</dcterms:created>
  <dcterms:modified xsi:type="dcterms:W3CDTF">2022-02-15T09:53:45Z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