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2" r:id="rId4"/>
    <p:sldMasterId id="2147483884" r:id="rId5"/>
    <p:sldMasterId id="2147483895" r:id="rId6"/>
  </p:sldMasterIdLst>
  <p:notesMasterIdLst>
    <p:notesMasterId r:id="rId25"/>
  </p:notesMasterIdLst>
  <p:sldIdLst>
    <p:sldId id="256" r:id="rId7"/>
    <p:sldId id="2134805462" r:id="rId8"/>
    <p:sldId id="259" r:id="rId9"/>
    <p:sldId id="261" r:id="rId10"/>
    <p:sldId id="268" r:id="rId11"/>
    <p:sldId id="284" r:id="rId12"/>
    <p:sldId id="275" r:id="rId13"/>
    <p:sldId id="2134805359" r:id="rId14"/>
    <p:sldId id="2134805346" r:id="rId15"/>
    <p:sldId id="2134805384" r:id="rId16"/>
    <p:sldId id="2134805464" r:id="rId17"/>
    <p:sldId id="2134805342" r:id="rId18"/>
    <p:sldId id="2134805465" r:id="rId19"/>
    <p:sldId id="2134805385" r:id="rId20"/>
    <p:sldId id="2134805390" r:id="rId21"/>
    <p:sldId id="2134805386" r:id="rId22"/>
    <p:sldId id="2134805467" r:id="rId23"/>
    <p:sldId id="429" r:id="rId24"/>
  </p:sldIdLst>
  <p:sldSz cx="9144000" cy="5143500" type="screen16x9"/>
  <p:notesSz cx="51435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77CB"/>
    <a:srgbClr val="1C7DCB"/>
    <a:srgbClr val="1C6ACB"/>
    <a:srgbClr val="2460BD"/>
    <a:srgbClr val="0D47A1"/>
    <a:srgbClr val="5376AF"/>
    <a:srgbClr val="ADCAF3"/>
    <a:srgbClr val="548AD3"/>
    <a:srgbClr val="FF9300"/>
    <a:srgbClr val="FFE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332"/>
  </p:normalViewPr>
  <p:slideViewPr>
    <p:cSldViewPr snapToGrid="0">
      <p:cViewPr varScale="1">
        <p:scale>
          <a:sx n="85" d="100"/>
          <a:sy n="85" d="100"/>
        </p:scale>
        <p:origin x="791" y="5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ursula\Downloads\Inventory_DHS%20act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[Inventory_DHS actions.xlsx]Pivot01!PivotTable2</c:name>
    <c:fmtId val="-1"/>
  </c:pivotSource>
  <c:chart>
    <c:autoTitleDeleted val="1"/>
    <c:pivotFmts>
      <c:pivotFmt>
        <c:idx val="0"/>
        <c:spPr>
          <a:solidFill>
            <a:schemeClr val="accent1"/>
          </a:solidFill>
          <a:ln>
            <a:noFill/>
          </a:ln>
          <a:effectLst>
            <a:outerShdw blurRad="50800" dist="38100" dir="8100000" sx="73000" sy="73000" algn="tr" rotWithShape="0">
              <a:prstClr val="black">
                <a:alpha val="40000"/>
              </a:prstClr>
            </a:outerShdw>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rgbClr val="14A1C8"/>
          </a:solidFill>
          <a:ln>
            <a:noFill/>
          </a:ln>
          <a:effectLst>
            <a:outerShdw blurRad="50800" dist="38100" dir="8100000" sx="73000" sy="73000" algn="tr" rotWithShape="0">
              <a:prstClr val="black">
                <a:alpha val="40000"/>
              </a:prstClr>
            </a:outerShdw>
          </a:effectLst>
        </c:spPr>
      </c:pivotFmt>
      <c:pivotFmt>
        <c:idx val="2"/>
        <c:spPr>
          <a:solidFill>
            <a:srgbClr val="14A1C8"/>
          </a:solidFill>
          <a:ln>
            <a:noFill/>
          </a:ln>
          <a:effectLst>
            <a:outerShdw blurRad="50800" dist="38100" dir="8100000" sx="73000" sy="73000" algn="tr" rotWithShape="0">
              <a:prstClr val="black">
                <a:alpha val="40000"/>
              </a:prstClr>
            </a:outerShdw>
          </a:effectLst>
        </c:spPr>
      </c:pivotFmt>
      <c:pivotFmt>
        <c:idx val="3"/>
        <c:spPr>
          <a:solidFill>
            <a:srgbClr val="14A1C8"/>
          </a:solidFill>
          <a:ln>
            <a:noFill/>
          </a:ln>
          <a:effectLst>
            <a:outerShdw blurRad="50800" dist="38100" dir="8100000" sx="73000" sy="73000" algn="tr" rotWithShape="0">
              <a:prstClr val="black">
                <a:alpha val="40000"/>
              </a:prstClr>
            </a:outerShdw>
          </a:effectLst>
        </c:spPr>
      </c:pivotFmt>
      <c:pivotFmt>
        <c:idx val="4"/>
        <c:spPr>
          <a:solidFill>
            <a:srgbClr val="14A1C8"/>
          </a:solidFill>
          <a:ln>
            <a:noFill/>
          </a:ln>
          <a:effectLst>
            <a:outerShdw blurRad="50800" dist="38100" dir="8100000" sx="73000" sy="73000" algn="tr" rotWithShape="0">
              <a:prstClr val="black">
                <a:alpha val="40000"/>
              </a:prstClr>
            </a:outerShdw>
          </a:effectLst>
        </c:spPr>
      </c:pivotFmt>
      <c:pivotFmt>
        <c:idx val="5"/>
        <c:spPr>
          <a:solidFill>
            <a:srgbClr val="14A1C8"/>
          </a:solidFill>
          <a:ln>
            <a:noFill/>
          </a:ln>
          <a:effectLst>
            <a:outerShdw blurRad="50800" dist="38100" dir="8100000" sx="73000" sy="73000" algn="tr" rotWithShape="0">
              <a:prstClr val="black">
                <a:alpha val="40000"/>
              </a:prstClr>
            </a:outerShdw>
          </a:effectLst>
        </c:spPr>
      </c:pivotFmt>
      <c:pivotFmt>
        <c:idx val="6"/>
        <c:spPr>
          <a:solidFill>
            <a:srgbClr val="14A1C8"/>
          </a:solidFill>
          <a:ln>
            <a:noFill/>
          </a:ln>
          <a:effectLst>
            <a:outerShdw blurRad="50800" dist="38100" dir="8100000" sx="73000" sy="73000" algn="tr" rotWithShape="0">
              <a:prstClr val="black">
                <a:alpha val="40000"/>
              </a:prstClr>
            </a:outerShdw>
          </a:effectLst>
        </c:spPr>
      </c:pivotFmt>
      <c:pivotFmt>
        <c:idx val="7"/>
        <c:spPr>
          <a:solidFill>
            <a:srgbClr val="14A1C8"/>
          </a:solidFill>
          <a:ln>
            <a:noFill/>
          </a:ln>
          <a:effectLst>
            <a:outerShdw blurRad="50800" dist="38100" dir="8100000" sx="73000" sy="73000" algn="tr" rotWithShape="0">
              <a:prstClr val="black">
                <a:alpha val="40000"/>
              </a:prstClr>
            </a:outerShdw>
          </a:effectLst>
        </c:spPr>
      </c:pivotFmt>
      <c:pivotFmt>
        <c:idx val="8"/>
        <c:spPr>
          <a:solidFill>
            <a:srgbClr val="14A1C8"/>
          </a:solidFill>
          <a:ln>
            <a:noFill/>
          </a:ln>
          <a:effectLst>
            <a:outerShdw blurRad="50800" dist="38100" dir="8100000" sx="73000" sy="73000" algn="tr" rotWithShape="0">
              <a:prstClr val="black">
                <a:alpha val="40000"/>
              </a:prstClr>
            </a:outerShdw>
          </a:effectLst>
        </c:spPr>
      </c:pivotFmt>
      <c:pivotFmt>
        <c:idx val="9"/>
        <c:spPr>
          <a:solidFill>
            <a:srgbClr val="14A1C8"/>
          </a:solidFill>
          <a:ln>
            <a:noFill/>
          </a:ln>
          <a:effectLst>
            <a:outerShdw blurRad="50800" dist="38100" dir="8100000" sx="73000" sy="73000" algn="tr" rotWithShape="0">
              <a:prstClr val="black">
                <a:alpha val="40000"/>
              </a:prstClr>
            </a:outerShdw>
          </a:effectLst>
        </c:spPr>
      </c:pivotFmt>
      <c:pivotFmt>
        <c:idx val="10"/>
        <c:spPr>
          <a:solidFill>
            <a:srgbClr val="00977F"/>
          </a:solidFill>
          <a:ln>
            <a:noFill/>
          </a:ln>
          <a:effectLst>
            <a:outerShdw blurRad="50800" dist="38100" dir="8100000" sx="73000" sy="73000" algn="tr" rotWithShape="0">
              <a:prstClr val="black">
                <a:alpha val="40000"/>
              </a:prstClr>
            </a:outerShdw>
          </a:effectLst>
        </c:spPr>
      </c:pivotFmt>
      <c:pivotFmt>
        <c:idx val="11"/>
        <c:spPr>
          <a:solidFill>
            <a:srgbClr val="00977F"/>
          </a:solidFill>
          <a:ln>
            <a:noFill/>
          </a:ln>
          <a:effectLst>
            <a:outerShdw blurRad="50800" dist="38100" dir="8100000" sx="73000" sy="73000" algn="tr" rotWithShape="0">
              <a:prstClr val="black">
                <a:alpha val="40000"/>
              </a:prstClr>
            </a:outerShdw>
          </a:effectLst>
        </c:spPr>
      </c:pivotFmt>
      <c:pivotFmt>
        <c:idx val="12"/>
        <c:spPr>
          <a:solidFill>
            <a:srgbClr val="00977F"/>
          </a:solidFill>
          <a:ln>
            <a:noFill/>
          </a:ln>
          <a:effectLst>
            <a:outerShdw blurRad="50800" dist="38100" dir="8100000" sx="73000" sy="73000" algn="tr" rotWithShape="0">
              <a:prstClr val="black">
                <a:alpha val="40000"/>
              </a:prstClr>
            </a:outerShdw>
          </a:effectLst>
        </c:spPr>
      </c:pivotFmt>
      <c:pivotFmt>
        <c:idx val="13"/>
        <c:spPr>
          <a:solidFill>
            <a:srgbClr val="00977F"/>
          </a:solidFill>
          <a:ln>
            <a:noFill/>
          </a:ln>
          <a:effectLst>
            <a:outerShdw blurRad="50800" dist="38100" dir="8100000" sx="73000" sy="73000" algn="tr" rotWithShape="0">
              <a:prstClr val="black">
                <a:alpha val="40000"/>
              </a:prstClr>
            </a:outerShdw>
          </a:effectLst>
        </c:spPr>
      </c:pivotFmt>
      <c:pivotFmt>
        <c:idx val="14"/>
        <c:spPr>
          <a:solidFill>
            <a:srgbClr val="00977F"/>
          </a:solidFill>
          <a:ln>
            <a:noFill/>
          </a:ln>
          <a:effectLst>
            <a:outerShdw blurRad="50800" dist="38100" dir="8100000" sx="73000" sy="73000" algn="tr" rotWithShape="0">
              <a:prstClr val="black">
                <a:alpha val="40000"/>
              </a:prstClr>
            </a:outerShdw>
          </a:effectLst>
        </c:spPr>
      </c:pivotFmt>
      <c:pivotFmt>
        <c:idx val="15"/>
        <c:spPr>
          <a:solidFill>
            <a:srgbClr val="00977F"/>
          </a:solidFill>
          <a:ln>
            <a:noFill/>
          </a:ln>
          <a:effectLst>
            <a:outerShdw blurRad="50800" dist="38100" dir="8100000" sx="73000" sy="73000" algn="tr" rotWithShape="0">
              <a:prstClr val="black">
                <a:alpha val="40000"/>
              </a:prstClr>
            </a:outerShdw>
          </a:effectLst>
        </c:spPr>
      </c:pivotFmt>
      <c:pivotFmt>
        <c:idx val="16"/>
        <c:spPr>
          <a:solidFill>
            <a:srgbClr val="00977F"/>
          </a:solidFill>
          <a:ln>
            <a:noFill/>
          </a:ln>
          <a:effectLst>
            <a:outerShdw blurRad="50800" dist="38100" dir="8100000" sx="73000" sy="73000" algn="tr" rotWithShape="0">
              <a:prstClr val="black">
                <a:alpha val="40000"/>
              </a:prstClr>
            </a:outerShdw>
          </a:effectLst>
        </c:spPr>
      </c:pivotFmt>
      <c:pivotFmt>
        <c:idx val="17"/>
        <c:spPr>
          <a:solidFill>
            <a:srgbClr val="00977F"/>
          </a:solidFill>
          <a:ln>
            <a:noFill/>
          </a:ln>
          <a:effectLst>
            <a:outerShdw blurRad="50800" dist="38100" dir="8100000" sx="73000" sy="73000" algn="tr" rotWithShape="0">
              <a:prstClr val="black">
                <a:alpha val="40000"/>
              </a:prstClr>
            </a:outerShdw>
          </a:effectLst>
        </c:spPr>
      </c:pivotFmt>
      <c:pivotFmt>
        <c:idx val="18"/>
        <c:spPr>
          <a:solidFill>
            <a:srgbClr val="00977F"/>
          </a:solidFill>
          <a:ln>
            <a:noFill/>
          </a:ln>
          <a:effectLst>
            <a:outerShdw blurRad="50800" dist="38100" dir="8100000" sx="73000" sy="73000" algn="tr" rotWithShape="0">
              <a:prstClr val="black">
                <a:alpha val="40000"/>
              </a:prstClr>
            </a:outerShdw>
          </a:effectLst>
        </c:spPr>
      </c:pivotFmt>
      <c:pivotFmt>
        <c:idx val="19"/>
        <c:spPr>
          <a:solidFill>
            <a:srgbClr val="EEA81D"/>
          </a:solidFill>
          <a:ln>
            <a:noFill/>
          </a:ln>
          <a:effectLst>
            <a:outerShdw blurRad="50800" dist="38100" dir="8100000" sx="73000" sy="73000" algn="tr" rotWithShape="0">
              <a:prstClr val="black">
                <a:alpha val="40000"/>
              </a:prstClr>
            </a:outerShdw>
          </a:effectLst>
        </c:spPr>
      </c:pivotFmt>
      <c:pivotFmt>
        <c:idx val="20"/>
        <c:spPr>
          <a:solidFill>
            <a:srgbClr val="EEA81D"/>
          </a:solidFill>
          <a:ln>
            <a:noFill/>
          </a:ln>
          <a:effectLst>
            <a:outerShdw blurRad="50800" dist="38100" dir="8100000" sx="73000" sy="73000" algn="tr" rotWithShape="0">
              <a:prstClr val="black">
                <a:alpha val="40000"/>
              </a:prstClr>
            </a:outerShdw>
          </a:effectLst>
        </c:spPr>
      </c:pivotFmt>
      <c:pivotFmt>
        <c:idx val="21"/>
        <c:spPr>
          <a:solidFill>
            <a:srgbClr val="EEA81D"/>
          </a:solidFill>
          <a:ln>
            <a:noFill/>
          </a:ln>
          <a:effectLst>
            <a:outerShdw blurRad="50800" dist="38100" dir="8100000" sx="73000" sy="73000" algn="tr" rotWithShape="0">
              <a:prstClr val="black">
                <a:alpha val="40000"/>
              </a:prstClr>
            </a:outerShdw>
          </a:effectLst>
        </c:spPr>
      </c:pivotFmt>
      <c:pivotFmt>
        <c:idx val="22"/>
        <c:spPr>
          <a:solidFill>
            <a:srgbClr val="EEA81D"/>
          </a:solidFill>
          <a:ln>
            <a:noFill/>
          </a:ln>
          <a:effectLst>
            <a:outerShdw blurRad="50800" dist="38100" dir="8100000" sx="73000" sy="73000" algn="tr" rotWithShape="0">
              <a:prstClr val="black">
                <a:alpha val="40000"/>
              </a:prstClr>
            </a:outerShdw>
          </a:effectLst>
        </c:spPr>
      </c:pivotFmt>
      <c:pivotFmt>
        <c:idx val="23"/>
        <c:spPr>
          <a:solidFill>
            <a:srgbClr val="EEA81D"/>
          </a:solidFill>
          <a:ln>
            <a:noFill/>
          </a:ln>
          <a:effectLst>
            <a:outerShdw blurRad="50800" dist="38100" dir="8100000" sx="73000" sy="73000" algn="tr" rotWithShape="0">
              <a:prstClr val="black">
                <a:alpha val="40000"/>
              </a:prstClr>
            </a:outerShdw>
          </a:effectLst>
        </c:spPr>
      </c:pivotFmt>
      <c:pivotFmt>
        <c:idx val="24"/>
        <c:spPr>
          <a:solidFill>
            <a:srgbClr val="EEA81D"/>
          </a:solidFill>
          <a:ln>
            <a:noFill/>
          </a:ln>
          <a:effectLst>
            <a:outerShdw blurRad="50800" dist="38100" dir="8100000" sx="73000" sy="73000" algn="tr" rotWithShape="0">
              <a:prstClr val="black">
                <a:alpha val="40000"/>
              </a:prstClr>
            </a:outerShdw>
          </a:effectLst>
        </c:spPr>
      </c:pivotFmt>
      <c:pivotFmt>
        <c:idx val="25"/>
        <c:spPr>
          <a:solidFill>
            <a:srgbClr val="EEA81D"/>
          </a:solidFill>
          <a:ln>
            <a:noFill/>
          </a:ln>
          <a:effectLst>
            <a:outerShdw blurRad="50800" dist="38100" dir="8100000" sx="73000" sy="73000" algn="tr" rotWithShape="0">
              <a:prstClr val="black">
                <a:alpha val="40000"/>
              </a:prstClr>
            </a:outerShdw>
          </a:effectLst>
        </c:spPr>
      </c:pivotFmt>
      <c:pivotFmt>
        <c:idx val="26"/>
        <c:spPr>
          <a:solidFill>
            <a:srgbClr val="EEA81D"/>
          </a:solidFill>
          <a:ln>
            <a:noFill/>
          </a:ln>
          <a:effectLst>
            <a:outerShdw blurRad="50800" dist="38100" dir="8100000" sx="73000" sy="73000" algn="tr" rotWithShape="0">
              <a:prstClr val="black">
                <a:alpha val="40000"/>
              </a:prstClr>
            </a:outerShdw>
          </a:effectLst>
        </c:spPr>
      </c:pivotFmt>
      <c:pivotFmt>
        <c:idx val="27"/>
        <c:spPr>
          <a:solidFill>
            <a:srgbClr val="EEA81D"/>
          </a:solidFill>
          <a:ln>
            <a:noFill/>
          </a:ln>
          <a:effectLst>
            <a:outerShdw blurRad="50800" dist="38100" dir="8100000" sx="73000" sy="73000" algn="tr" rotWithShape="0">
              <a:prstClr val="black">
                <a:alpha val="40000"/>
              </a:prstClr>
            </a:outerShdw>
          </a:effectLst>
        </c:spPr>
      </c:pivotFmt>
      <c:pivotFmt>
        <c:idx val="28"/>
        <c:spPr>
          <a:solidFill>
            <a:srgbClr val="E23761"/>
          </a:solidFill>
          <a:ln>
            <a:noFill/>
          </a:ln>
          <a:effectLst>
            <a:outerShdw blurRad="50800" dist="38100" dir="8100000" sx="73000" sy="73000" algn="tr" rotWithShape="0">
              <a:prstClr val="black">
                <a:alpha val="40000"/>
              </a:prstClr>
            </a:outerShdw>
          </a:effectLst>
        </c:spPr>
      </c:pivotFmt>
      <c:pivotFmt>
        <c:idx val="29"/>
        <c:spPr>
          <a:solidFill>
            <a:srgbClr val="E23761"/>
          </a:solidFill>
          <a:ln>
            <a:noFill/>
          </a:ln>
          <a:effectLst>
            <a:outerShdw blurRad="50800" dist="38100" dir="8100000" sx="73000" sy="73000" algn="tr" rotWithShape="0">
              <a:prstClr val="black">
                <a:alpha val="40000"/>
              </a:prstClr>
            </a:outerShdw>
          </a:effectLst>
        </c:spPr>
      </c:pivotFmt>
      <c:pivotFmt>
        <c:idx val="30"/>
        <c:spPr>
          <a:solidFill>
            <a:srgbClr val="E23761"/>
          </a:solidFill>
          <a:ln>
            <a:noFill/>
          </a:ln>
          <a:effectLst>
            <a:outerShdw blurRad="50800" dist="38100" dir="8100000" sx="73000" sy="73000" algn="tr" rotWithShape="0">
              <a:prstClr val="black">
                <a:alpha val="40000"/>
              </a:prstClr>
            </a:outerShdw>
          </a:effectLst>
        </c:spPr>
      </c:pivotFmt>
      <c:pivotFmt>
        <c:idx val="31"/>
        <c:spPr>
          <a:solidFill>
            <a:srgbClr val="E23761"/>
          </a:solidFill>
          <a:ln>
            <a:noFill/>
          </a:ln>
          <a:effectLst>
            <a:outerShdw blurRad="50800" dist="38100" dir="8100000" sx="73000" sy="73000" algn="tr" rotWithShape="0">
              <a:prstClr val="black">
                <a:alpha val="40000"/>
              </a:prstClr>
            </a:outerShdw>
          </a:effectLst>
        </c:spPr>
      </c:pivotFmt>
      <c:pivotFmt>
        <c:idx val="32"/>
        <c:spPr>
          <a:solidFill>
            <a:srgbClr val="E23761"/>
          </a:solidFill>
          <a:ln>
            <a:noFill/>
          </a:ln>
          <a:effectLst>
            <a:outerShdw blurRad="50800" dist="38100" dir="8100000" sx="73000" sy="73000" algn="tr" rotWithShape="0">
              <a:prstClr val="black">
                <a:alpha val="40000"/>
              </a:prstClr>
            </a:outerShdw>
          </a:effectLst>
        </c:spPr>
      </c:pivotFmt>
      <c:pivotFmt>
        <c:idx val="33"/>
        <c:spPr>
          <a:solidFill>
            <a:srgbClr val="E23761"/>
          </a:solidFill>
          <a:ln>
            <a:noFill/>
          </a:ln>
          <a:effectLst>
            <a:outerShdw blurRad="50800" dist="38100" dir="8100000" sx="73000" sy="73000" algn="tr" rotWithShape="0">
              <a:prstClr val="black">
                <a:alpha val="40000"/>
              </a:prstClr>
            </a:outerShdw>
          </a:effectLst>
        </c:spPr>
      </c:pivotFmt>
      <c:pivotFmt>
        <c:idx val="34"/>
        <c:spPr>
          <a:solidFill>
            <a:srgbClr val="E23761"/>
          </a:solidFill>
          <a:ln>
            <a:noFill/>
          </a:ln>
          <a:effectLst>
            <a:outerShdw blurRad="50800" dist="38100" dir="8100000" sx="73000" sy="73000" algn="tr" rotWithShape="0">
              <a:prstClr val="black">
                <a:alpha val="40000"/>
              </a:prstClr>
            </a:outerShdw>
          </a:effectLst>
        </c:spPr>
      </c:pivotFmt>
      <c:pivotFmt>
        <c:idx val="35"/>
        <c:spPr>
          <a:solidFill>
            <a:srgbClr val="E23761"/>
          </a:solidFill>
          <a:ln>
            <a:noFill/>
          </a:ln>
          <a:effectLst>
            <a:outerShdw blurRad="50800" dist="38100" dir="8100000" sx="73000" sy="73000" algn="tr" rotWithShape="0">
              <a:prstClr val="black">
                <a:alpha val="40000"/>
              </a:prstClr>
            </a:outerShdw>
          </a:effectLst>
        </c:spPr>
      </c:pivotFmt>
      <c:pivotFmt>
        <c:idx val="36"/>
        <c:spPr>
          <a:solidFill>
            <a:srgbClr val="E23761"/>
          </a:solidFill>
          <a:ln>
            <a:noFill/>
          </a:ln>
          <a:effectLst>
            <a:outerShdw blurRad="50800" dist="38100" dir="8100000" sx="73000" sy="73000" algn="tr" rotWithShape="0">
              <a:prstClr val="black">
                <a:alpha val="40000"/>
              </a:prstClr>
            </a:outerShdw>
          </a:effectLst>
        </c:spPr>
      </c:pivotFmt>
      <c:pivotFmt>
        <c:idx val="37"/>
        <c:spPr>
          <a:solidFill>
            <a:schemeClr val="accent1"/>
          </a:solidFill>
          <a:ln>
            <a:noFill/>
          </a:ln>
          <a:effectLst>
            <a:outerShdw blurRad="50800" dist="38100" dir="8100000" sx="73000" sy="73000" algn="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rgbClr val="14A1C8"/>
          </a:solidFill>
          <a:ln>
            <a:noFill/>
          </a:ln>
          <a:effectLst>
            <a:outerShdw blurRad="50800" dist="38100" dir="8100000" sx="73000" sy="73000" algn="tr" rotWithShape="0">
              <a:prstClr val="black">
                <a:alpha val="40000"/>
              </a:prstClr>
            </a:outerShdw>
          </a:effectLst>
        </c:spPr>
      </c:pivotFmt>
      <c:pivotFmt>
        <c:idx val="39"/>
        <c:spPr>
          <a:solidFill>
            <a:srgbClr val="14A1C8"/>
          </a:solidFill>
          <a:ln>
            <a:noFill/>
          </a:ln>
          <a:effectLst>
            <a:outerShdw blurRad="50800" dist="38100" dir="8100000" sx="73000" sy="73000" algn="tr" rotWithShape="0">
              <a:prstClr val="black">
                <a:alpha val="40000"/>
              </a:prstClr>
            </a:outerShdw>
          </a:effectLst>
        </c:spPr>
      </c:pivotFmt>
      <c:pivotFmt>
        <c:idx val="40"/>
        <c:spPr>
          <a:solidFill>
            <a:srgbClr val="14A1C8"/>
          </a:solidFill>
          <a:ln>
            <a:noFill/>
          </a:ln>
          <a:effectLst>
            <a:outerShdw blurRad="50800" dist="38100" dir="8100000" sx="73000" sy="73000" algn="tr" rotWithShape="0">
              <a:prstClr val="black">
                <a:alpha val="40000"/>
              </a:prstClr>
            </a:outerShdw>
          </a:effectLst>
        </c:spPr>
      </c:pivotFmt>
      <c:pivotFmt>
        <c:idx val="41"/>
        <c:spPr>
          <a:solidFill>
            <a:srgbClr val="00977F"/>
          </a:solidFill>
          <a:ln>
            <a:noFill/>
          </a:ln>
          <a:effectLst>
            <a:outerShdw blurRad="50800" dist="38100" dir="8100000" sx="73000" sy="73000" algn="tr" rotWithShape="0">
              <a:prstClr val="black">
                <a:alpha val="40000"/>
              </a:prstClr>
            </a:outerShdw>
          </a:effectLst>
        </c:spPr>
      </c:pivotFmt>
      <c:pivotFmt>
        <c:idx val="42"/>
        <c:spPr>
          <a:solidFill>
            <a:srgbClr val="00977F"/>
          </a:solidFill>
          <a:ln>
            <a:noFill/>
          </a:ln>
          <a:effectLst>
            <a:outerShdw blurRad="50800" dist="38100" dir="8100000" sx="73000" sy="73000" algn="tr" rotWithShape="0">
              <a:prstClr val="black">
                <a:alpha val="40000"/>
              </a:prstClr>
            </a:outerShdw>
          </a:effectLst>
        </c:spPr>
      </c:pivotFmt>
      <c:pivotFmt>
        <c:idx val="43"/>
        <c:spPr>
          <a:solidFill>
            <a:srgbClr val="00977F"/>
          </a:solidFill>
          <a:ln>
            <a:noFill/>
          </a:ln>
          <a:effectLst>
            <a:outerShdw blurRad="50800" dist="38100" dir="8100000" sx="73000" sy="73000" algn="tr" rotWithShape="0">
              <a:prstClr val="black">
                <a:alpha val="40000"/>
              </a:prstClr>
            </a:outerShdw>
          </a:effectLst>
        </c:spPr>
      </c:pivotFmt>
      <c:pivotFmt>
        <c:idx val="44"/>
        <c:spPr>
          <a:solidFill>
            <a:srgbClr val="EEA81D"/>
          </a:solidFill>
          <a:ln>
            <a:noFill/>
          </a:ln>
          <a:effectLst>
            <a:outerShdw blurRad="50800" dist="38100" dir="8100000" sx="73000" sy="73000" algn="tr" rotWithShape="0">
              <a:prstClr val="black">
                <a:alpha val="40000"/>
              </a:prstClr>
            </a:outerShdw>
          </a:effectLst>
        </c:spPr>
      </c:pivotFmt>
      <c:pivotFmt>
        <c:idx val="45"/>
        <c:spPr>
          <a:solidFill>
            <a:srgbClr val="EEA81D"/>
          </a:solidFill>
          <a:ln>
            <a:noFill/>
          </a:ln>
          <a:effectLst>
            <a:outerShdw blurRad="50800" dist="38100" dir="8100000" sx="73000" sy="73000" algn="tr" rotWithShape="0">
              <a:prstClr val="black">
                <a:alpha val="40000"/>
              </a:prstClr>
            </a:outerShdw>
          </a:effectLst>
        </c:spPr>
      </c:pivotFmt>
      <c:pivotFmt>
        <c:idx val="46"/>
        <c:spPr>
          <a:solidFill>
            <a:srgbClr val="EEA81D"/>
          </a:solidFill>
          <a:ln>
            <a:noFill/>
          </a:ln>
          <a:effectLst>
            <a:outerShdw blurRad="50800" dist="38100" dir="8100000" sx="73000" sy="73000" algn="tr" rotWithShape="0">
              <a:prstClr val="black">
                <a:alpha val="40000"/>
              </a:prstClr>
            </a:outerShdw>
          </a:effectLst>
        </c:spPr>
      </c:pivotFmt>
      <c:pivotFmt>
        <c:idx val="47"/>
        <c:spPr>
          <a:solidFill>
            <a:srgbClr val="E23761"/>
          </a:solidFill>
          <a:ln>
            <a:noFill/>
          </a:ln>
          <a:effectLst>
            <a:outerShdw blurRad="50800" dist="38100" dir="8100000" sx="73000" sy="73000" algn="tr" rotWithShape="0">
              <a:prstClr val="black">
                <a:alpha val="40000"/>
              </a:prstClr>
            </a:outerShdw>
          </a:effectLst>
        </c:spPr>
      </c:pivotFmt>
      <c:pivotFmt>
        <c:idx val="48"/>
        <c:spPr>
          <a:solidFill>
            <a:srgbClr val="E23761"/>
          </a:solidFill>
          <a:ln>
            <a:noFill/>
          </a:ln>
          <a:effectLst>
            <a:outerShdw blurRad="50800" dist="38100" dir="8100000" sx="73000" sy="73000" algn="tr" rotWithShape="0">
              <a:prstClr val="black">
                <a:alpha val="40000"/>
              </a:prstClr>
            </a:outerShdw>
          </a:effectLst>
        </c:spPr>
      </c:pivotFmt>
      <c:pivotFmt>
        <c:idx val="49"/>
        <c:spPr>
          <a:solidFill>
            <a:srgbClr val="E23761"/>
          </a:solidFill>
          <a:ln>
            <a:noFill/>
          </a:ln>
          <a:effectLst>
            <a:outerShdw blurRad="50800" dist="38100" dir="8100000" sx="73000" sy="73000" algn="tr" rotWithShape="0">
              <a:prstClr val="black">
                <a:alpha val="40000"/>
              </a:prstClr>
            </a:outerShdw>
          </a:effectLst>
        </c:spPr>
      </c:pivotFmt>
      <c:pivotFmt>
        <c:idx val="50"/>
        <c:spPr>
          <a:solidFill>
            <a:srgbClr val="14A1C8"/>
          </a:solidFill>
          <a:ln>
            <a:noFill/>
          </a:ln>
          <a:effectLst>
            <a:outerShdw blurRad="50800" dist="38100" dir="8100000" sx="73000" sy="73000" algn="tr" rotWithShape="0">
              <a:prstClr val="black">
                <a:alpha val="40000"/>
              </a:prstClr>
            </a:outerShdw>
          </a:effectLst>
        </c:spPr>
      </c:pivotFmt>
      <c:pivotFmt>
        <c:idx val="51"/>
        <c:spPr>
          <a:solidFill>
            <a:srgbClr val="14A1C8"/>
          </a:solidFill>
          <a:ln>
            <a:noFill/>
          </a:ln>
          <a:effectLst>
            <a:outerShdw blurRad="50800" dist="38100" dir="8100000" sx="73000" sy="73000" algn="tr" rotWithShape="0">
              <a:prstClr val="black">
                <a:alpha val="40000"/>
              </a:prstClr>
            </a:outerShdw>
          </a:effectLst>
        </c:spPr>
      </c:pivotFmt>
      <c:pivotFmt>
        <c:idx val="52"/>
        <c:spPr>
          <a:solidFill>
            <a:srgbClr val="14A1C8"/>
          </a:solidFill>
          <a:ln>
            <a:noFill/>
          </a:ln>
          <a:effectLst>
            <a:outerShdw blurRad="50800" dist="38100" dir="8100000" sx="73000" sy="73000" algn="tr" rotWithShape="0">
              <a:prstClr val="black">
                <a:alpha val="40000"/>
              </a:prstClr>
            </a:outerShdw>
          </a:effectLst>
        </c:spPr>
      </c:pivotFmt>
      <c:pivotFmt>
        <c:idx val="53"/>
        <c:spPr>
          <a:solidFill>
            <a:srgbClr val="00977F"/>
          </a:solidFill>
          <a:ln>
            <a:noFill/>
          </a:ln>
          <a:effectLst>
            <a:outerShdw blurRad="50800" dist="38100" dir="8100000" sx="73000" sy="73000" algn="tr" rotWithShape="0">
              <a:prstClr val="black">
                <a:alpha val="40000"/>
              </a:prstClr>
            </a:outerShdw>
          </a:effectLst>
        </c:spPr>
      </c:pivotFmt>
      <c:pivotFmt>
        <c:idx val="54"/>
        <c:spPr>
          <a:solidFill>
            <a:srgbClr val="00977F"/>
          </a:solidFill>
          <a:ln>
            <a:noFill/>
          </a:ln>
          <a:effectLst>
            <a:outerShdw blurRad="50800" dist="38100" dir="8100000" sx="73000" sy="73000" algn="tr" rotWithShape="0">
              <a:prstClr val="black">
                <a:alpha val="40000"/>
              </a:prstClr>
            </a:outerShdw>
          </a:effectLst>
        </c:spPr>
      </c:pivotFmt>
      <c:pivotFmt>
        <c:idx val="55"/>
        <c:spPr>
          <a:solidFill>
            <a:srgbClr val="00977F"/>
          </a:solidFill>
          <a:ln>
            <a:noFill/>
          </a:ln>
          <a:effectLst>
            <a:outerShdw blurRad="50800" dist="38100" dir="8100000" sx="73000" sy="73000" algn="tr" rotWithShape="0">
              <a:prstClr val="black">
                <a:alpha val="40000"/>
              </a:prstClr>
            </a:outerShdw>
          </a:effectLst>
        </c:spPr>
      </c:pivotFmt>
      <c:pivotFmt>
        <c:idx val="56"/>
        <c:spPr>
          <a:solidFill>
            <a:srgbClr val="EEA81D"/>
          </a:solidFill>
          <a:ln>
            <a:noFill/>
          </a:ln>
          <a:effectLst>
            <a:outerShdw blurRad="50800" dist="38100" dir="8100000" sx="73000" sy="73000" algn="tr" rotWithShape="0">
              <a:prstClr val="black">
                <a:alpha val="40000"/>
              </a:prstClr>
            </a:outerShdw>
          </a:effectLst>
        </c:spPr>
      </c:pivotFmt>
      <c:pivotFmt>
        <c:idx val="57"/>
        <c:spPr>
          <a:solidFill>
            <a:srgbClr val="EEA81D"/>
          </a:solidFill>
          <a:ln>
            <a:noFill/>
          </a:ln>
          <a:effectLst>
            <a:outerShdw blurRad="50800" dist="38100" dir="8100000" sx="73000" sy="73000" algn="tr" rotWithShape="0">
              <a:prstClr val="black">
                <a:alpha val="40000"/>
              </a:prstClr>
            </a:outerShdw>
          </a:effectLst>
        </c:spPr>
      </c:pivotFmt>
      <c:pivotFmt>
        <c:idx val="58"/>
        <c:spPr>
          <a:solidFill>
            <a:srgbClr val="EEA81D"/>
          </a:solidFill>
          <a:ln>
            <a:noFill/>
          </a:ln>
          <a:effectLst>
            <a:outerShdw blurRad="50800" dist="38100" dir="8100000" sx="73000" sy="73000" algn="tr" rotWithShape="0">
              <a:prstClr val="black">
                <a:alpha val="40000"/>
              </a:prstClr>
            </a:outerShdw>
          </a:effectLst>
        </c:spPr>
      </c:pivotFmt>
      <c:pivotFmt>
        <c:idx val="59"/>
        <c:spPr>
          <a:solidFill>
            <a:srgbClr val="E23761"/>
          </a:solidFill>
          <a:ln>
            <a:noFill/>
          </a:ln>
          <a:effectLst>
            <a:outerShdw blurRad="50800" dist="38100" dir="8100000" sx="73000" sy="73000" algn="tr" rotWithShape="0">
              <a:prstClr val="black">
                <a:alpha val="40000"/>
              </a:prstClr>
            </a:outerShdw>
          </a:effectLst>
        </c:spPr>
      </c:pivotFmt>
      <c:pivotFmt>
        <c:idx val="60"/>
        <c:spPr>
          <a:solidFill>
            <a:srgbClr val="E23761"/>
          </a:solidFill>
          <a:ln>
            <a:noFill/>
          </a:ln>
          <a:effectLst>
            <a:outerShdw blurRad="50800" dist="38100" dir="8100000" sx="73000" sy="73000" algn="tr" rotWithShape="0">
              <a:prstClr val="black">
                <a:alpha val="40000"/>
              </a:prstClr>
            </a:outerShdw>
          </a:effectLst>
        </c:spPr>
      </c:pivotFmt>
      <c:pivotFmt>
        <c:idx val="61"/>
        <c:spPr>
          <a:solidFill>
            <a:srgbClr val="E23761"/>
          </a:solidFill>
          <a:ln>
            <a:noFill/>
          </a:ln>
          <a:effectLst>
            <a:outerShdw blurRad="50800" dist="38100" dir="8100000" sx="73000" sy="73000" algn="tr" rotWithShape="0">
              <a:prstClr val="black">
                <a:alpha val="40000"/>
              </a:prstClr>
            </a:outerShdw>
          </a:effectLst>
        </c:spPr>
      </c:pivotFmt>
      <c:pivotFmt>
        <c:idx val="62"/>
        <c:spPr>
          <a:solidFill>
            <a:srgbClr val="14A1C8"/>
          </a:solidFill>
          <a:ln>
            <a:noFill/>
          </a:ln>
          <a:effectLst>
            <a:outerShdw blurRad="50800" dist="38100" dir="8100000" sx="73000" sy="73000" algn="tr" rotWithShape="0">
              <a:prstClr val="black">
                <a:alpha val="40000"/>
              </a:prstClr>
            </a:outerShdw>
          </a:effectLst>
        </c:spPr>
      </c:pivotFmt>
      <c:pivotFmt>
        <c:idx val="63"/>
        <c:spPr>
          <a:solidFill>
            <a:srgbClr val="14A1C8"/>
          </a:solidFill>
          <a:ln>
            <a:noFill/>
          </a:ln>
          <a:effectLst>
            <a:outerShdw blurRad="50800" dist="38100" dir="8100000" sx="73000" sy="73000" algn="tr" rotWithShape="0">
              <a:prstClr val="black">
                <a:alpha val="40000"/>
              </a:prstClr>
            </a:outerShdw>
          </a:effectLst>
        </c:spPr>
      </c:pivotFmt>
      <c:pivotFmt>
        <c:idx val="64"/>
        <c:spPr>
          <a:solidFill>
            <a:srgbClr val="14A1C8"/>
          </a:solidFill>
          <a:ln>
            <a:noFill/>
          </a:ln>
          <a:effectLst>
            <a:outerShdw blurRad="50800" dist="38100" dir="8100000" sx="73000" sy="73000" algn="tr" rotWithShape="0">
              <a:prstClr val="black">
                <a:alpha val="40000"/>
              </a:prstClr>
            </a:outerShdw>
          </a:effectLst>
        </c:spPr>
      </c:pivotFmt>
      <c:pivotFmt>
        <c:idx val="65"/>
        <c:spPr>
          <a:solidFill>
            <a:srgbClr val="00977F"/>
          </a:solidFill>
          <a:ln>
            <a:noFill/>
          </a:ln>
          <a:effectLst>
            <a:outerShdw blurRad="50800" dist="38100" dir="8100000" sx="73000" sy="73000" algn="tr" rotWithShape="0">
              <a:prstClr val="black">
                <a:alpha val="40000"/>
              </a:prstClr>
            </a:outerShdw>
          </a:effectLst>
        </c:spPr>
      </c:pivotFmt>
      <c:pivotFmt>
        <c:idx val="66"/>
        <c:spPr>
          <a:solidFill>
            <a:srgbClr val="00977F"/>
          </a:solidFill>
          <a:ln>
            <a:noFill/>
          </a:ln>
          <a:effectLst>
            <a:outerShdw blurRad="50800" dist="38100" dir="8100000" sx="73000" sy="73000" algn="tr" rotWithShape="0">
              <a:prstClr val="black">
                <a:alpha val="40000"/>
              </a:prstClr>
            </a:outerShdw>
          </a:effectLst>
        </c:spPr>
      </c:pivotFmt>
      <c:pivotFmt>
        <c:idx val="67"/>
        <c:spPr>
          <a:solidFill>
            <a:srgbClr val="00977F"/>
          </a:solidFill>
          <a:ln>
            <a:noFill/>
          </a:ln>
          <a:effectLst>
            <a:outerShdw blurRad="50800" dist="38100" dir="8100000" sx="73000" sy="73000" algn="tr" rotWithShape="0">
              <a:prstClr val="black">
                <a:alpha val="40000"/>
              </a:prstClr>
            </a:outerShdw>
          </a:effectLst>
        </c:spPr>
      </c:pivotFmt>
      <c:pivotFmt>
        <c:idx val="68"/>
        <c:spPr>
          <a:solidFill>
            <a:srgbClr val="EEA81D"/>
          </a:solidFill>
          <a:ln>
            <a:noFill/>
          </a:ln>
          <a:effectLst>
            <a:outerShdw blurRad="50800" dist="38100" dir="8100000" sx="73000" sy="73000" algn="tr" rotWithShape="0">
              <a:prstClr val="black">
                <a:alpha val="40000"/>
              </a:prstClr>
            </a:outerShdw>
          </a:effectLst>
        </c:spPr>
      </c:pivotFmt>
      <c:pivotFmt>
        <c:idx val="69"/>
        <c:spPr>
          <a:solidFill>
            <a:srgbClr val="EEA81D"/>
          </a:solidFill>
          <a:ln>
            <a:noFill/>
          </a:ln>
          <a:effectLst>
            <a:outerShdw blurRad="50800" dist="38100" dir="8100000" sx="73000" sy="73000" algn="tr" rotWithShape="0">
              <a:prstClr val="black">
                <a:alpha val="40000"/>
              </a:prstClr>
            </a:outerShdw>
          </a:effectLst>
        </c:spPr>
      </c:pivotFmt>
      <c:pivotFmt>
        <c:idx val="70"/>
        <c:spPr>
          <a:solidFill>
            <a:srgbClr val="EEA81D"/>
          </a:solidFill>
          <a:ln>
            <a:noFill/>
          </a:ln>
          <a:effectLst>
            <a:outerShdw blurRad="50800" dist="38100" dir="8100000" sx="73000" sy="73000" algn="tr" rotWithShape="0">
              <a:prstClr val="black">
                <a:alpha val="40000"/>
              </a:prstClr>
            </a:outerShdw>
          </a:effectLst>
        </c:spPr>
      </c:pivotFmt>
      <c:pivotFmt>
        <c:idx val="71"/>
        <c:spPr>
          <a:solidFill>
            <a:srgbClr val="E23761"/>
          </a:solidFill>
          <a:ln>
            <a:noFill/>
          </a:ln>
          <a:effectLst>
            <a:outerShdw blurRad="50800" dist="38100" dir="8100000" sx="73000" sy="73000" algn="tr" rotWithShape="0">
              <a:prstClr val="black">
                <a:alpha val="40000"/>
              </a:prstClr>
            </a:outerShdw>
          </a:effectLst>
        </c:spPr>
      </c:pivotFmt>
      <c:pivotFmt>
        <c:idx val="72"/>
        <c:spPr>
          <a:solidFill>
            <a:srgbClr val="E23761"/>
          </a:solidFill>
          <a:ln>
            <a:noFill/>
          </a:ln>
          <a:effectLst>
            <a:outerShdw blurRad="50800" dist="38100" dir="8100000" sx="73000" sy="73000" algn="tr" rotWithShape="0">
              <a:prstClr val="black">
                <a:alpha val="40000"/>
              </a:prstClr>
            </a:outerShdw>
          </a:effectLst>
        </c:spPr>
      </c:pivotFmt>
      <c:pivotFmt>
        <c:idx val="73"/>
        <c:spPr>
          <a:solidFill>
            <a:srgbClr val="E23761"/>
          </a:solidFill>
          <a:ln>
            <a:noFill/>
          </a:ln>
          <a:effectLst>
            <a:outerShdw blurRad="50800" dist="38100" dir="8100000" sx="73000" sy="73000" algn="tr" rotWithShape="0">
              <a:prstClr val="black">
                <a:alpha val="40000"/>
              </a:prstClr>
            </a:outerShdw>
          </a:effectLst>
        </c:spPr>
      </c:pivotFmt>
      <c:pivotFmt>
        <c:idx val="74"/>
        <c:spPr>
          <a:solidFill>
            <a:schemeClr val="accent1"/>
          </a:solidFill>
          <a:ln>
            <a:noFill/>
          </a:ln>
          <a:effectLst>
            <a:outerShdw blurRad="50800" dist="38100" dir="8100000" sx="73000" sy="73000" algn="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5"/>
        <c:spPr>
          <a:solidFill>
            <a:srgbClr val="14A1C8"/>
          </a:solidFill>
          <a:ln>
            <a:noFill/>
          </a:ln>
          <a:effectLst>
            <a:outerShdw blurRad="50800" dist="38100" dir="8100000" sx="73000" sy="73000" algn="tr" rotWithShape="0">
              <a:prstClr val="black">
                <a:alpha val="40000"/>
              </a:prstClr>
            </a:outerShdw>
          </a:effectLst>
        </c:spPr>
      </c:pivotFmt>
      <c:pivotFmt>
        <c:idx val="76"/>
        <c:spPr>
          <a:solidFill>
            <a:srgbClr val="14A1C8"/>
          </a:solidFill>
          <a:ln>
            <a:noFill/>
          </a:ln>
          <a:effectLst>
            <a:outerShdw blurRad="50800" dist="38100" dir="8100000" sx="73000" sy="73000" algn="tr" rotWithShape="0">
              <a:prstClr val="black">
                <a:alpha val="40000"/>
              </a:prstClr>
            </a:outerShdw>
          </a:effectLst>
        </c:spPr>
      </c:pivotFmt>
      <c:pivotFmt>
        <c:idx val="77"/>
        <c:spPr>
          <a:solidFill>
            <a:srgbClr val="14A1C8"/>
          </a:solidFill>
          <a:ln>
            <a:noFill/>
          </a:ln>
          <a:effectLst>
            <a:outerShdw blurRad="50800" dist="38100" dir="8100000" sx="73000" sy="73000" algn="tr" rotWithShape="0">
              <a:prstClr val="black">
                <a:alpha val="40000"/>
              </a:prstClr>
            </a:outerShdw>
          </a:effectLst>
        </c:spPr>
      </c:pivotFmt>
      <c:pivotFmt>
        <c:idx val="78"/>
        <c:spPr>
          <a:solidFill>
            <a:srgbClr val="00977F"/>
          </a:solidFill>
          <a:ln>
            <a:noFill/>
          </a:ln>
          <a:effectLst>
            <a:outerShdw blurRad="50800" dist="38100" dir="8100000" sx="73000" sy="73000" algn="tr" rotWithShape="0">
              <a:prstClr val="black">
                <a:alpha val="40000"/>
              </a:prstClr>
            </a:outerShdw>
          </a:effectLst>
        </c:spPr>
      </c:pivotFmt>
      <c:pivotFmt>
        <c:idx val="79"/>
        <c:spPr>
          <a:solidFill>
            <a:srgbClr val="00977F"/>
          </a:solidFill>
          <a:ln>
            <a:noFill/>
          </a:ln>
          <a:effectLst>
            <a:outerShdw blurRad="50800" dist="38100" dir="8100000" sx="73000" sy="73000" algn="tr" rotWithShape="0">
              <a:prstClr val="black">
                <a:alpha val="40000"/>
              </a:prstClr>
            </a:outerShdw>
          </a:effectLst>
        </c:spPr>
      </c:pivotFmt>
      <c:pivotFmt>
        <c:idx val="80"/>
        <c:spPr>
          <a:solidFill>
            <a:srgbClr val="00977F"/>
          </a:solidFill>
          <a:ln>
            <a:noFill/>
          </a:ln>
          <a:effectLst>
            <a:outerShdw blurRad="50800" dist="38100" dir="8100000" sx="73000" sy="73000" algn="tr" rotWithShape="0">
              <a:prstClr val="black">
                <a:alpha val="40000"/>
              </a:prstClr>
            </a:outerShdw>
          </a:effectLst>
        </c:spPr>
      </c:pivotFmt>
      <c:pivotFmt>
        <c:idx val="81"/>
        <c:spPr>
          <a:solidFill>
            <a:srgbClr val="EEA81D"/>
          </a:solidFill>
          <a:ln>
            <a:noFill/>
          </a:ln>
          <a:effectLst>
            <a:outerShdw blurRad="50800" dist="38100" dir="8100000" sx="73000" sy="73000" algn="tr" rotWithShape="0">
              <a:prstClr val="black">
                <a:alpha val="40000"/>
              </a:prstClr>
            </a:outerShdw>
          </a:effectLst>
        </c:spPr>
      </c:pivotFmt>
      <c:pivotFmt>
        <c:idx val="82"/>
        <c:spPr>
          <a:solidFill>
            <a:srgbClr val="EEA81D"/>
          </a:solidFill>
          <a:ln>
            <a:noFill/>
          </a:ln>
          <a:effectLst>
            <a:outerShdw blurRad="50800" dist="38100" dir="8100000" sx="73000" sy="73000" algn="tr" rotWithShape="0">
              <a:prstClr val="black">
                <a:alpha val="40000"/>
              </a:prstClr>
            </a:outerShdw>
          </a:effectLst>
        </c:spPr>
      </c:pivotFmt>
      <c:pivotFmt>
        <c:idx val="83"/>
        <c:spPr>
          <a:solidFill>
            <a:srgbClr val="EEA81D"/>
          </a:solidFill>
          <a:ln>
            <a:noFill/>
          </a:ln>
          <a:effectLst>
            <a:outerShdw blurRad="50800" dist="38100" dir="8100000" sx="73000" sy="73000" algn="tr" rotWithShape="0">
              <a:prstClr val="black">
                <a:alpha val="40000"/>
              </a:prstClr>
            </a:outerShdw>
          </a:effectLst>
        </c:spPr>
      </c:pivotFmt>
      <c:pivotFmt>
        <c:idx val="84"/>
        <c:spPr>
          <a:solidFill>
            <a:srgbClr val="E23761"/>
          </a:solidFill>
          <a:ln>
            <a:noFill/>
          </a:ln>
          <a:effectLst>
            <a:outerShdw blurRad="50800" dist="38100" dir="8100000" sx="73000" sy="73000" algn="tr" rotWithShape="0">
              <a:prstClr val="black">
                <a:alpha val="40000"/>
              </a:prstClr>
            </a:outerShdw>
          </a:effectLst>
        </c:spPr>
      </c:pivotFmt>
      <c:pivotFmt>
        <c:idx val="85"/>
        <c:spPr>
          <a:solidFill>
            <a:srgbClr val="E23761"/>
          </a:solidFill>
          <a:ln>
            <a:noFill/>
          </a:ln>
          <a:effectLst>
            <a:outerShdw blurRad="50800" dist="38100" dir="8100000" sx="73000" sy="73000" algn="tr" rotWithShape="0">
              <a:prstClr val="black">
                <a:alpha val="40000"/>
              </a:prstClr>
            </a:outerShdw>
          </a:effectLst>
        </c:spPr>
      </c:pivotFmt>
      <c:pivotFmt>
        <c:idx val="86"/>
        <c:spPr>
          <a:solidFill>
            <a:srgbClr val="E23761"/>
          </a:solidFill>
          <a:ln>
            <a:noFill/>
          </a:ln>
          <a:effectLst>
            <a:outerShdw blurRad="50800" dist="38100" dir="8100000" sx="73000" sy="73000" algn="tr" rotWithShape="0">
              <a:prstClr val="black">
                <a:alpha val="40000"/>
              </a:prstClr>
            </a:outerShdw>
          </a:effectLst>
        </c:spPr>
      </c:pivotFmt>
      <c:pivotFmt>
        <c:idx val="87"/>
        <c:spPr>
          <a:solidFill>
            <a:srgbClr val="14A1C8"/>
          </a:solidFill>
          <a:ln>
            <a:noFill/>
          </a:ln>
          <a:effectLst>
            <a:outerShdw blurRad="50800" dist="38100" dir="8100000" sx="73000" sy="73000" algn="tr" rotWithShape="0">
              <a:prstClr val="black">
                <a:alpha val="40000"/>
              </a:prstClr>
            </a:outerShdw>
          </a:effectLst>
        </c:spPr>
      </c:pivotFmt>
      <c:pivotFmt>
        <c:idx val="88"/>
        <c:spPr>
          <a:solidFill>
            <a:srgbClr val="14A1C8"/>
          </a:solidFill>
          <a:ln>
            <a:noFill/>
          </a:ln>
          <a:effectLst>
            <a:outerShdw blurRad="50800" dist="38100" dir="8100000" sx="73000" sy="73000" algn="tr" rotWithShape="0">
              <a:prstClr val="black">
                <a:alpha val="40000"/>
              </a:prstClr>
            </a:outerShdw>
          </a:effectLst>
        </c:spPr>
      </c:pivotFmt>
      <c:pivotFmt>
        <c:idx val="89"/>
        <c:spPr>
          <a:solidFill>
            <a:srgbClr val="14A1C8"/>
          </a:solidFill>
          <a:ln>
            <a:noFill/>
          </a:ln>
          <a:effectLst>
            <a:outerShdw blurRad="50800" dist="38100" dir="8100000" sx="73000" sy="73000" algn="tr" rotWithShape="0">
              <a:prstClr val="black">
                <a:alpha val="40000"/>
              </a:prstClr>
            </a:outerShdw>
          </a:effectLst>
        </c:spPr>
      </c:pivotFmt>
      <c:pivotFmt>
        <c:idx val="90"/>
        <c:spPr>
          <a:solidFill>
            <a:srgbClr val="00977F"/>
          </a:solidFill>
          <a:ln>
            <a:noFill/>
          </a:ln>
          <a:effectLst>
            <a:outerShdw blurRad="50800" dist="38100" dir="8100000" sx="73000" sy="73000" algn="tr" rotWithShape="0">
              <a:prstClr val="black">
                <a:alpha val="40000"/>
              </a:prstClr>
            </a:outerShdw>
          </a:effectLst>
        </c:spPr>
      </c:pivotFmt>
      <c:pivotFmt>
        <c:idx val="91"/>
        <c:spPr>
          <a:solidFill>
            <a:srgbClr val="00977F"/>
          </a:solidFill>
          <a:ln>
            <a:noFill/>
          </a:ln>
          <a:effectLst>
            <a:outerShdw blurRad="50800" dist="38100" dir="8100000" sx="73000" sy="73000" algn="tr" rotWithShape="0">
              <a:prstClr val="black">
                <a:alpha val="40000"/>
              </a:prstClr>
            </a:outerShdw>
          </a:effectLst>
        </c:spPr>
      </c:pivotFmt>
      <c:pivotFmt>
        <c:idx val="92"/>
        <c:spPr>
          <a:solidFill>
            <a:srgbClr val="00977F"/>
          </a:solidFill>
          <a:ln>
            <a:noFill/>
          </a:ln>
          <a:effectLst>
            <a:outerShdw blurRad="50800" dist="38100" dir="8100000" sx="73000" sy="73000" algn="tr" rotWithShape="0">
              <a:prstClr val="black">
                <a:alpha val="40000"/>
              </a:prstClr>
            </a:outerShdw>
          </a:effectLst>
        </c:spPr>
      </c:pivotFmt>
      <c:pivotFmt>
        <c:idx val="93"/>
        <c:spPr>
          <a:solidFill>
            <a:srgbClr val="EEA81D"/>
          </a:solidFill>
          <a:ln>
            <a:noFill/>
          </a:ln>
          <a:effectLst>
            <a:outerShdw blurRad="50800" dist="38100" dir="8100000" sx="73000" sy="73000" algn="tr" rotWithShape="0">
              <a:prstClr val="black">
                <a:alpha val="40000"/>
              </a:prstClr>
            </a:outerShdw>
          </a:effectLst>
        </c:spPr>
      </c:pivotFmt>
      <c:pivotFmt>
        <c:idx val="94"/>
        <c:spPr>
          <a:solidFill>
            <a:srgbClr val="EEA81D"/>
          </a:solidFill>
          <a:ln>
            <a:noFill/>
          </a:ln>
          <a:effectLst>
            <a:outerShdw blurRad="50800" dist="38100" dir="8100000" sx="73000" sy="73000" algn="tr" rotWithShape="0">
              <a:prstClr val="black">
                <a:alpha val="40000"/>
              </a:prstClr>
            </a:outerShdw>
          </a:effectLst>
        </c:spPr>
      </c:pivotFmt>
      <c:pivotFmt>
        <c:idx val="95"/>
        <c:spPr>
          <a:solidFill>
            <a:srgbClr val="EEA81D"/>
          </a:solidFill>
          <a:ln>
            <a:noFill/>
          </a:ln>
          <a:effectLst>
            <a:outerShdw blurRad="50800" dist="38100" dir="8100000" sx="73000" sy="73000" algn="tr" rotWithShape="0">
              <a:prstClr val="black">
                <a:alpha val="40000"/>
              </a:prstClr>
            </a:outerShdw>
          </a:effectLst>
        </c:spPr>
      </c:pivotFmt>
      <c:pivotFmt>
        <c:idx val="96"/>
        <c:spPr>
          <a:solidFill>
            <a:srgbClr val="E23761"/>
          </a:solidFill>
          <a:ln>
            <a:noFill/>
          </a:ln>
          <a:effectLst>
            <a:outerShdw blurRad="50800" dist="38100" dir="8100000" sx="73000" sy="73000" algn="tr" rotWithShape="0">
              <a:prstClr val="black">
                <a:alpha val="40000"/>
              </a:prstClr>
            </a:outerShdw>
          </a:effectLst>
        </c:spPr>
      </c:pivotFmt>
      <c:pivotFmt>
        <c:idx val="97"/>
        <c:spPr>
          <a:solidFill>
            <a:srgbClr val="E23761"/>
          </a:solidFill>
          <a:ln>
            <a:noFill/>
          </a:ln>
          <a:effectLst>
            <a:outerShdw blurRad="50800" dist="38100" dir="8100000" sx="73000" sy="73000" algn="tr" rotWithShape="0">
              <a:prstClr val="black">
                <a:alpha val="40000"/>
              </a:prstClr>
            </a:outerShdw>
          </a:effectLst>
        </c:spPr>
      </c:pivotFmt>
      <c:pivotFmt>
        <c:idx val="98"/>
        <c:spPr>
          <a:solidFill>
            <a:srgbClr val="E23761"/>
          </a:solidFill>
          <a:ln>
            <a:noFill/>
          </a:ln>
          <a:effectLst>
            <a:outerShdw blurRad="50800" dist="38100" dir="8100000" sx="73000" sy="73000" algn="tr" rotWithShape="0">
              <a:prstClr val="black">
                <a:alpha val="40000"/>
              </a:prstClr>
            </a:outerShdw>
          </a:effectLst>
        </c:spPr>
      </c:pivotFmt>
      <c:pivotFmt>
        <c:idx val="99"/>
        <c:spPr>
          <a:solidFill>
            <a:srgbClr val="14A1C8"/>
          </a:solidFill>
          <a:ln>
            <a:noFill/>
          </a:ln>
          <a:effectLst>
            <a:outerShdw blurRad="50800" dist="38100" dir="8100000" sx="73000" sy="73000" algn="tr" rotWithShape="0">
              <a:prstClr val="black">
                <a:alpha val="40000"/>
              </a:prstClr>
            </a:outerShdw>
          </a:effectLst>
        </c:spPr>
      </c:pivotFmt>
      <c:pivotFmt>
        <c:idx val="100"/>
        <c:spPr>
          <a:solidFill>
            <a:srgbClr val="14A1C8"/>
          </a:solidFill>
          <a:ln>
            <a:noFill/>
          </a:ln>
          <a:effectLst>
            <a:outerShdw blurRad="50800" dist="38100" dir="8100000" sx="73000" sy="73000" algn="tr" rotWithShape="0">
              <a:prstClr val="black">
                <a:alpha val="40000"/>
              </a:prstClr>
            </a:outerShdw>
          </a:effectLst>
        </c:spPr>
      </c:pivotFmt>
      <c:pivotFmt>
        <c:idx val="101"/>
        <c:spPr>
          <a:solidFill>
            <a:srgbClr val="14A1C8"/>
          </a:solidFill>
          <a:ln>
            <a:noFill/>
          </a:ln>
          <a:effectLst>
            <a:outerShdw blurRad="50800" dist="38100" dir="8100000" sx="73000" sy="73000" algn="tr" rotWithShape="0">
              <a:prstClr val="black">
                <a:alpha val="40000"/>
              </a:prstClr>
            </a:outerShdw>
          </a:effectLst>
        </c:spPr>
      </c:pivotFmt>
      <c:pivotFmt>
        <c:idx val="102"/>
        <c:spPr>
          <a:solidFill>
            <a:srgbClr val="00977F"/>
          </a:solidFill>
          <a:ln>
            <a:noFill/>
          </a:ln>
          <a:effectLst>
            <a:outerShdw blurRad="50800" dist="38100" dir="8100000" sx="73000" sy="73000" algn="tr" rotWithShape="0">
              <a:prstClr val="black">
                <a:alpha val="40000"/>
              </a:prstClr>
            </a:outerShdw>
          </a:effectLst>
        </c:spPr>
      </c:pivotFmt>
      <c:pivotFmt>
        <c:idx val="103"/>
        <c:spPr>
          <a:solidFill>
            <a:srgbClr val="00977F"/>
          </a:solidFill>
          <a:ln>
            <a:noFill/>
          </a:ln>
          <a:effectLst>
            <a:outerShdw blurRad="50800" dist="38100" dir="8100000" sx="73000" sy="73000" algn="tr" rotWithShape="0">
              <a:prstClr val="black">
                <a:alpha val="40000"/>
              </a:prstClr>
            </a:outerShdw>
          </a:effectLst>
        </c:spPr>
      </c:pivotFmt>
      <c:pivotFmt>
        <c:idx val="104"/>
        <c:spPr>
          <a:solidFill>
            <a:srgbClr val="00977F"/>
          </a:solidFill>
          <a:ln>
            <a:noFill/>
          </a:ln>
          <a:effectLst>
            <a:outerShdw blurRad="50800" dist="38100" dir="8100000" sx="73000" sy="73000" algn="tr" rotWithShape="0">
              <a:prstClr val="black">
                <a:alpha val="40000"/>
              </a:prstClr>
            </a:outerShdw>
          </a:effectLst>
        </c:spPr>
      </c:pivotFmt>
      <c:pivotFmt>
        <c:idx val="105"/>
        <c:spPr>
          <a:solidFill>
            <a:srgbClr val="EEA81D"/>
          </a:solidFill>
          <a:ln>
            <a:noFill/>
          </a:ln>
          <a:effectLst>
            <a:outerShdw blurRad="50800" dist="38100" dir="8100000" sx="73000" sy="73000" algn="tr" rotWithShape="0">
              <a:prstClr val="black">
                <a:alpha val="40000"/>
              </a:prstClr>
            </a:outerShdw>
          </a:effectLst>
        </c:spPr>
      </c:pivotFmt>
      <c:pivotFmt>
        <c:idx val="106"/>
        <c:spPr>
          <a:solidFill>
            <a:srgbClr val="EEA81D"/>
          </a:solidFill>
          <a:ln>
            <a:noFill/>
          </a:ln>
          <a:effectLst>
            <a:outerShdw blurRad="50800" dist="38100" dir="8100000" sx="73000" sy="73000" algn="tr" rotWithShape="0">
              <a:prstClr val="black">
                <a:alpha val="40000"/>
              </a:prstClr>
            </a:outerShdw>
          </a:effectLst>
        </c:spPr>
      </c:pivotFmt>
      <c:pivotFmt>
        <c:idx val="107"/>
        <c:spPr>
          <a:solidFill>
            <a:srgbClr val="EEA81D"/>
          </a:solidFill>
          <a:ln>
            <a:noFill/>
          </a:ln>
          <a:effectLst>
            <a:outerShdw blurRad="50800" dist="38100" dir="8100000" sx="73000" sy="73000" algn="tr" rotWithShape="0">
              <a:prstClr val="black">
                <a:alpha val="40000"/>
              </a:prstClr>
            </a:outerShdw>
          </a:effectLst>
        </c:spPr>
      </c:pivotFmt>
      <c:pivotFmt>
        <c:idx val="108"/>
        <c:spPr>
          <a:solidFill>
            <a:srgbClr val="E23761"/>
          </a:solidFill>
          <a:ln>
            <a:noFill/>
          </a:ln>
          <a:effectLst>
            <a:outerShdw blurRad="50800" dist="38100" dir="8100000" sx="73000" sy="73000" algn="tr" rotWithShape="0">
              <a:prstClr val="black">
                <a:alpha val="40000"/>
              </a:prstClr>
            </a:outerShdw>
          </a:effectLst>
        </c:spPr>
      </c:pivotFmt>
      <c:pivotFmt>
        <c:idx val="109"/>
        <c:spPr>
          <a:solidFill>
            <a:srgbClr val="E23761"/>
          </a:solidFill>
          <a:ln>
            <a:noFill/>
          </a:ln>
          <a:effectLst>
            <a:outerShdw blurRad="50800" dist="38100" dir="8100000" sx="73000" sy="73000" algn="tr" rotWithShape="0">
              <a:prstClr val="black">
                <a:alpha val="40000"/>
              </a:prstClr>
            </a:outerShdw>
          </a:effectLst>
        </c:spPr>
      </c:pivotFmt>
      <c:pivotFmt>
        <c:idx val="110"/>
        <c:spPr>
          <a:solidFill>
            <a:srgbClr val="E23761"/>
          </a:solidFill>
          <a:ln>
            <a:noFill/>
          </a:ln>
          <a:effectLst>
            <a:outerShdw blurRad="50800" dist="38100" dir="8100000" sx="73000" sy="73000" algn="tr" rotWithShape="0">
              <a:prstClr val="black">
                <a:alpha val="40000"/>
              </a:prstClr>
            </a:outerShdw>
          </a:effectLst>
        </c:spPr>
      </c:pivotFmt>
    </c:pivotFmts>
    <c:plotArea>
      <c:layout>
        <c:manualLayout>
          <c:layoutTarget val="inner"/>
          <c:xMode val="edge"/>
          <c:yMode val="edge"/>
          <c:x val="5.6251381210533122E-2"/>
          <c:y val="0.10405827842948202"/>
          <c:w val="0.92106018800195233"/>
          <c:h val="0.32812086045313127"/>
        </c:manualLayout>
      </c:layout>
      <c:barChart>
        <c:barDir val="col"/>
        <c:grouping val="clustered"/>
        <c:varyColors val="0"/>
        <c:ser>
          <c:idx val="0"/>
          <c:order val="0"/>
          <c:tx>
            <c:strRef>
              <c:f>Pivot01!$D$3</c:f>
              <c:strCache>
                <c:ptCount val="1"/>
                <c:pt idx="0">
                  <c:v>Total</c:v>
                </c:pt>
              </c:strCache>
            </c:strRef>
          </c:tx>
          <c:spPr>
            <a:solidFill>
              <a:schemeClr val="accent1"/>
            </a:solidFill>
            <a:ln>
              <a:noFill/>
            </a:ln>
            <a:effectLst>
              <a:outerShdw blurRad="50800" dist="38100" dir="8100000" sx="73000" sy="73000" algn="tr" rotWithShape="0">
                <a:prstClr val="black">
                  <a:alpha val="40000"/>
                </a:prstClr>
              </a:outerShdw>
            </a:effectLst>
          </c:spPr>
          <c:invertIfNegative val="0"/>
          <c:dPt>
            <c:idx val="0"/>
            <c:invertIfNegative val="0"/>
            <c:bubble3D val="0"/>
            <c:spPr>
              <a:solidFill>
                <a:srgbClr val="14A1C8"/>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01-E9EF-6D4B-9075-CD2FEF46C481}"/>
              </c:ext>
            </c:extLst>
          </c:dPt>
          <c:dPt>
            <c:idx val="1"/>
            <c:invertIfNegative val="0"/>
            <c:bubble3D val="0"/>
            <c:spPr>
              <a:solidFill>
                <a:srgbClr val="14A1C8"/>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03-E9EF-6D4B-9075-CD2FEF46C481}"/>
              </c:ext>
            </c:extLst>
          </c:dPt>
          <c:dPt>
            <c:idx val="2"/>
            <c:invertIfNegative val="0"/>
            <c:bubble3D val="0"/>
            <c:spPr>
              <a:solidFill>
                <a:srgbClr val="14A1C8"/>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05-E9EF-6D4B-9075-CD2FEF46C481}"/>
              </c:ext>
            </c:extLst>
          </c:dPt>
          <c:dPt>
            <c:idx val="3"/>
            <c:invertIfNegative val="0"/>
            <c:bubble3D val="0"/>
            <c:spPr>
              <a:solidFill>
                <a:srgbClr val="00977F"/>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07-E9EF-6D4B-9075-CD2FEF46C481}"/>
              </c:ext>
            </c:extLst>
          </c:dPt>
          <c:dPt>
            <c:idx val="4"/>
            <c:invertIfNegative val="0"/>
            <c:bubble3D val="0"/>
            <c:spPr>
              <a:solidFill>
                <a:srgbClr val="00977F"/>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09-E9EF-6D4B-9075-CD2FEF46C481}"/>
              </c:ext>
            </c:extLst>
          </c:dPt>
          <c:dPt>
            <c:idx val="5"/>
            <c:invertIfNegative val="0"/>
            <c:bubble3D val="0"/>
            <c:spPr>
              <a:solidFill>
                <a:srgbClr val="00977F"/>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0B-E9EF-6D4B-9075-CD2FEF46C481}"/>
              </c:ext>
            </c:extLst>
          </c:dPt>
          <c:dPt>
            <c:idx val="6"/>
            <c:invertIfNegative val="0"/>
            <c:bubble3D val="0"/>
            <c:spPr>
              <a:solidFill>
                <a:srgbClr val="EEA81D"/>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0D-E9EF-6D4B-9075-CD2FEF46C481}"/>
              </c:ext>
            </c:extLst>
          </c:dPt>
          <c:dPt>
            <c:idx val="7"/>
            <c:invertIfNegative val="0"/>
            <c:bubble3D val="0"/>
            <c:spPr>
              <a:solidFill>
                <a:srgbClr val="EEA81D"/>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0F-E9EF-6D4B-9075-CD2FEF46C481}"/>
              </c:ext>
            </c:extLst>
          </c:dPt>
          <c:dPt>
            <c:idx val="8"/>
            <c:invertIfNegative val="0"/>
            <c:bubble3D val="0"/>
            <c:spPr>
              <a:solidFill>
                <a:srgbClr val="EEA81D"/>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11-E9EF-6D4B-9075-CD2FEF46C481}"/>
              </c:ext>
            </c:extLst>
          </c:dPt>
          <c:dPt>
            <c:idx val="9"/>
            <c:invertIfNegative val="0"/>
            <c:bubble3D val="0"/>
            <c:spPr>
              <a:solidFill>
                <a:srgbClr val="E23761"/>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13-E9EF-6D4B-9075-CD2FEF46C481}"/>
              </c:ext>
            </c:extLst>
          </c:dPt>
          <c:dPt>
            <c:idx val="10"/>
            <c:invertIfNegative val="0"/>
            <c:bubble3D val="0"/>
            <c:spPr>
              <a:solidFill>
                <a:srgbClr val="E23761"/>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15-E9EF-6D4B-9075-CD2FEF46C481}"/>
              </c:ext>
            </c:extLst>
          </c:dPt>
          <c:dPt>
            <c:idx val="11"/>
            <c:invertIfNegative val="0"/>
            <c:bubble3D val="0"/>
            <c:spPr>
              <a:solidFill>
                <a:srgbClr val="E23761"/>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17-E9EF-6D4B-9075-CD2FEF46C481}"/>
              </c:ext>
            </c:extLst>
          </c:dPt>
          <c:dPt>
            <c:idx val="12"/>
            <c:invertIfNegative val="0"/>
            <c:bubble3D val="0"/>
            <c:spPr>
              <a:solidFill>
                <a:srgbClr val="14A1C8"/>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19-E9EF-6D4B-9075-CD2FEF46C481}"/>
              </c:ext>
            </c:extLst>
          </c:dPt>
          <c:dPt>
            <c:idx val="13"/>
            <c:invertIfNegative val="0"/>
            <c:bubble3D val="0"/>
            <c:spPr>
              <a:solidFill>
                <a:srgbClr val="14A1C8"/>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1B-E9EF-6D4B-9075-CD2FEF46C481}"/>
              </c:ext>
            </c:extLst>
          </c:dPt>
          <c:dPt>
            <c:idx val="14"/>
            <c:invertIfNegative val="0"/>
            <c:bubble3D val="0"/>
            <c:spPr>
              <a:solidFill>
                <a:srgbClr val="14A1C8"/>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1D-E9EF-6D4B-9075-CD2FEF46C481}"/>
              </c:ext>
            </c:extLst>
          </c:dPt>
          <c:dPt>
            <c:idx val="15"/>
            <c:invertIfNegative val="0"/>
            <c:bubble3D val="0"/>
            <c:spPr>
              <a:solidFill>
                <a:srgbClr val="00977F"/>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1F-E9EF-6D4B-9075-CD2FEF46C481}"/>
              </c:ext>
            </c:extLst>
          </c:dPt>
          <c:dPt>
            <c:idx val="16"/>
            <c:invertIfNegative val="0"/>
            <c:bubble3D val="0"/>
            <c:spPr>
              <a:solidFill>
                <a:srgbClr val="00977F"/>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21-E9EF-6D4B-9075-CD2FEF46C481}"/>
              </c:ext>
            </c:extLst>
          </c:dPt>
          <c:dPt>
            <c:idx val="17"/>
            <c:invertIfNegative val="0"/>
            <c:bubble3D val="0"/>
            <c:spPr>
              <a:solidFill>
                <a:srgbClr val="00977F"/>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23-E9EF-6D4B-9075-CD2FEF46C481}"/>
              </c:ext>
            </c:extLst>
          </c:dPt>
          <c:dPt>
            <c:idx val="18"/>
            <c:invertIfNegative val="0"/>
            <c:bubble3D val="0"/>
            <c:spPr>
              <a:solidFill>
                <a:srgbClr val="EEA81D"/>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25-E9EF-6D4B-9075-CD2FEF46C481}"/>
              </c:ext>
            </c:extLst>
          </c:dPt>
          <c:dPt>
            <c:idx val="19"/>
            <c:invertIfNegative val="0"/>
            <c:bubble3D val="0"/>
            <c:spPr>
              <a:solidFill>
                <a:srgbClr val="EEA81D"/>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27-E9EF-6D4B-9075-CD2FEF46C481}"/>
              </c:ext>
            </c:extLst>
          </c:dPt>
          <c:dPt>
            <c:idx val="20"/>
            <c:invertIfNegative val="0"/>
            <c:bubble3D val="0"/>
            <c:spPr>
              <a:solidFill>
                <a:srgbClr val="EEA81D"/>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29-E9EF-6D4B-9075-CD2FEF46C481}"/>
              </c:ext>
            </c:extLst>
          </c:dPt>
          <c:dPt>
            <c:idx val="21"/>
            <c:invertIfNegative val="0"/>
            <c:bubble3D val="0"/>
            <c:spPr>
              <a:solidFill>
                <a:srgbClr val="E23761"/>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2B-E9EF-6D4B-9075-CD2FEF46C481}"/>
              </c:ext>
            </c:extLst>
          </c:dPt>
          <c:dPt>
            <c:idx val="22"/>
            <c:invertIfNegative val="0"/>
            <c:bubble3D val="0"/>
            <c:spPr>
              <a:solidFill>
                <a:srgbClr val="E23761"/>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2D-E9EF-6D4B-9075-CD2FEF46C481}"/>
              </c:ext>
            </c:extLst>
          </c:dPt>
          <c:dPt>
            <c:idx val="23"/>
            <c:invertIfNegative val="0"/>
            <c:bubble3D val="0"/>
            <c:spPr>
              <a:solidFill>
                <a:srgbClr val="E23761"/>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2F-E9EF-6D4B-9075-CD2FEF46C481}"/>
              </c:ext>
            </c:extLst>
          </c:dPt>
          <c:dPt>
            <c:idx val="24"/>
            <c:invertIfNegative val="0"/>
            <c:bubble3D val="0"/>
            <c:spPr>
              <a:solidFill>
                <a:srgbClr val="14A1C8"/>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31-E9EF-6D4B-9075-CD2FEF46C481}"/>
              </c:ext>
            </c:extLst>
          </c:dPt>
          <c:dPt>
            <c:idx val="25"/>
            <c:invertIfNegative val="0"/>
            <c:bubble3D val="0"/>
            <c:spPr>
              <a:solidFill>
                <a:srgbClr val="14A1C8"/>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33-E9EF-6D4B-9075-CD2FEF46C481}"/>
              </c:ext>
            </c:extLst>
          </c:dPt>
          <c:dPt>
            <c:idx val="26"/>
            <c:invertIfNegative val="0"/>
            <c:bubble3D val="0"/>
            <c:spPr>
              <a:solidFill>
                <a:srgbClr val="14A1C8"/>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35-E9EF-6D4B-9075-CD2FEF46C481}"/>
              </c:ext>
            </c:extLst>
          </c:dPt>
          <c:dPt>
            <c:idx val="27"/>
            <c:invertIfNegative val="0"/>
            <c:bubble3D val="0"/>
            <c:spPr>
              <a:solidFill>
                <a:srgbClr val="00977F"/>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37-E9EF-6D4B-9075-CD2FEF46C481}"/>
              </c:ext>
            </c:extLst>
          </c:dPt>
          <c:dPt>
            <c:idx val="28"/>
            <c:invertIfNegative val="0"/>
            <c:bubble3D val="0"/>
            <c:spPr>
              <a:solidFill>
                <a:srgbClr val="00977F"/>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39-E9EF-6D4B-9075-CD2FEF46C481}"/>
              </c:ext>
            </c:extLst>
          </c:dPt>
          <c:dPt>
            <c:idx val="29"/>
            <c:invertIfNegative val="0"/>
            <c:bubble3D val="0"/>
            <c:spPr>
              <a:solidFill>
                <a:srgbClr val="00977F"/>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3B-E9EF-6D4B-9075-CD2FEF46C481}"/>
              </c:ext>
            </c:extLst>
          </c:dPt>
          <c:dPt>
            <c:idx val="30"/>
            <c:invertIfNegative val="0"/>
            <c:bubble3D val="0"/>
            <c:spPr>
              <a:solidFill>
                <a:srgbClr val="EEA81D"/>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3D-E9EF-6D4B-9075-CD2FEF46C481}"/>
              </c:ext>
            </c:extLst>
          </c:dPt>
          <c:dPt>
            <c:idx val="31"/>
            <c:invertIfNegative val="0"/>
            <c:bubble3D val="0"/>
            <c:spPr>
              <a:solidFill>
                <a:srgbClr val="EEA81D"/>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3F-E9EF-6D4B-9075-CD2FEF46C481}"/>
              </c:ext>
            </c:extLst>
          </c:dPt>
          <c:dPt>
            <c:idx val="32"/>
            <c:invertIfNegative val="0"/>
            <c:bubble3D val="0"/>
            <c:spPr>
              <a:solidFill>
                <a:srgbClr val="EEA81D"/>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41-E9EF-6D4B-9075-CD2FEF46C481}"/>
              </c:ext>
            </c:extLst>
          </c:dPt>
          <c:dPt>
            <c:idx val="33"/>
            <c:invertIfNegative val="0"/>
            <c:bubble3D val="0"/>
            <c:spPr>
              <a:solidFill>
                <a:srgbClr val="E23761"/>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43-E9EF-6D4B-9075-CD2FEF46C481}"/>
              </c:ext>
            </c:extLst>
          </c:dPt>
          <c:dPt>
            <c:idx val="34"/>
            <c:invertIfNegative val="0"/>
            <c:bubble3D val="0"/>
            <c:spPr>
              <a:solidFill>
                <a:srgbClr val="E23761"/>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45-E9EF-6D4B-9075-CD2FEF46C481}"/>
              </c:ext>
            </c:extLst>
          </c:dPt>
          <c:dPt>
            <c:idx val="35"/>
            <c:invertIfNegative val="0"/>
            <c:bubble3D val="0"/>
            <c:spPr>
              <a:solidFill>
                <a:srgbClr val="E23761"/>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47-E9EF-6D4B-9075-CD2FEF46C481}"/>
              </c:ext>
            </c:extLst>
          </c:dPt>
          <c:cat>
            <c:multiLvlStrRef>
              <c:f>Pivot01!$A$4:$C$40</c:f>
              <c:multiLvlStrCache>
                <c:ptCount val="36"/>
                <c:lvl>
                  <c:pt idx="0">
                    <c:v>WHO secretariat</c:v>
                  </c:pt>
                  <c:pt idx="1">
                    <c:v>Partners</c:v>
                  </c:pt>
                  <c:pt idx="2">
                    <c:v>Member states</c:v>
                  </c:pt>
                  <c:pt idx="3">
                    <c:v>WHO secretariat</c:v>
                  </c:pt>
                  <c:pt idx="4">
                    <c:v>Partners</c:v>
                  </c:pt>
                  <c:pt idx="5">
                    <c:v>Member states</c:v>
                  </c:pt>
                  <c:pt idx="6">
                    <c:v>WHO secretariat</c:v>
                  </c:pt>
                  <c:pt idx="7">
                    <c:v>Partners</c:v>
                  </c:pt>
                  <c:pt idx="8">
                    <c:v>Member states</c:v>
                  </c:pt>
                  <c:pt idx="9">
                    <c:v>WHO secretariat</c:v>
                  </c:pt>
                  <c:pt idx="10">
                    <c:v>Partners</c:v>
                  </c:pt>
                  <c:pt idx="11">
                    <c:v>Member states</c:v>
                  </c:pt>
                  <c:pt idx="12">
                    <c:v>WHO secretariat</c:v>
                  </c:pt>
                  <c:pt idx="13">
                    <c:v>Partners</c:v>
                  </c:pt>
                  <c:pt idx="14">
                    <c:v>Member states</c:v>
                  </c:pt>
                  <c:pt idx="15">
                    <c:v>WHO secretariat</c:v>
                  </c:pt>
                  <c:pt idx="16">
                    <c:v>Partners</c:v>
                  </c:pt>
                  <c:pt idx="17">
                    <c:v>Member states</c:v>
                  </c:pt>
                  <c:pt idx="18">
                    <c:v>WHO secretariat</c:v>
                  </c:pt>
                  <c:pt idx="19">
                    <c:v>Partners</c:v>
                  </c:pt>
                  <c:pt idx="20">
                    <c:v>Member states</c:v>
                  </c:pt>
                  <c:pt idx="21">
                    <c:v>WHO secretariat</c:v>
                  </c:pt>
                  <c:pt idx="22">
                    <c:v>Partners</c:v>
                  </c:pt>
                  <c:pt idx="23">
                    <c:v>Member states</c:v>
                  </c:pt>
                  <c:pt idx="24">
                    <c:v>WHO secretariat</c:v>
                  </c:pt>
                  <c:pt idx="25">
                    <c:v>Partners</c:v>
                  </c:pt>
                  <c:pt idx="26">
                    <c:v>Member states</c:v>
                  </c:pt>
                  <c:pt idx="27">
                    <c:v>WHO secretariat</c:v>
                  </c:pt>
                  <c:pt idx="28">
                    <c:v>Partners</c:v>
                  </c:pt>
                  <c:pt idx="29">
                    <c:v>Member states</c:v>
                  </c:pt>
                  <c:pt idx="30">
                    <c:v>WHO secretariat</c:v>
                  </c:pt>
                  <c:pt idx="31">
                    <c:v>Partners</c:v>
                  </c:pt>
                  <c:pt idx="32">
                    <c:v>Member states</c:v>
                  </c:pt>
                  <c:pt idx="33">
                    <c:v>WHO secretariat</c:v>
                  </c:pt>
                  <c:pt idx="34">
                    <c:v>Partners</c:v>
                  </c:pt>
                  <c:pt idx="35">
                    <c:v>Member states</c:v>
                  </c:pt>
                </c:lvl>
                <c:lvl>
                  <c:pt idx="0">
                    <c:v>SO1</c:v>
                  </c:pt>
                  <c:pt idx="3">
                    <c:v>SO2</c:v>
                  </c:pt>
                  <c:pt idx="6">
                    <c:v>SO3</c:v>
                  </c:pt>
                  <c:pt idx="9">
                    <c:v>SO4</c:v>
                  </c:pt>
                  <c:pt idx="12">
                    <c:v>SO1</c:v>
                  </c:pt>
                  <c:pt idx="15">
                    <c:v>SO2</c:v>
                  </c:pt>
                  <c:pt idx="18">
                    <c:v>SO3</c:v>
                  </c:pt>
                  <c:pt idx="21">
                    <c:v>SO4</c:v>
                  </c:pt>
                  <c:pt idx="24">
                    <c:v>SO1</c:v>
                  </c:pt>
                  <c:pt idx="27">
                    <c:v>SO2</c:v>
                  </c:pt>
                  <c:pt idx="30">
                    <c:v>SO3</c:v>
                  </c:pt>
                  <c:pt idx="33">
                    <c:v>SO4</c:v>
                  </c:pt>
                </c:lvl>
                <c:lvl>
                  <c:pt idx="0">
                    <c:v>Short term (1-2 years)</c:v>
                  </c:pt>
                  <c:pt idx="12">
                    <c:v>Medium term (2-4 years)</c:v>
                  </c:pt>
                  <c:pt idx="24">
                    <c:v>Long term (4-6 years)</c:v>
                  </c:pt>
                </c:lvl>
              </c:multiLvlStrCache>
            </c:multiLvlStrRef>
          </c:cat>
          <c:val>
            <c:numRef>
              <c:f>Pivot01!$D$4:$D$40</c:f>
              <c:numCache>
                <c:formatCode>General</c:formatCode>
                <c:ptCount val="36"/>
                <c:pt idx="0">
                  <c:v>10</c:v>
                </c:pt>
                <c:pt idx="1">
                  <c:v>4</c:v>
                </c:pt>
                <c:pt idx="2">
                  <c:v>5</c:v>
                </c:pt>
                <c:pt idx="3">
                  <c:v>6</c:v>
                </c:pt>
                <c:pt idx="4">
                  <c:v>7</c:v>
                </c:pt>
                <c:pt idx="5">
                  <c:v>10</c:v>
                </c:pt>
                <c:pt idx="6">
                  <c:v>5</c:v>
                </c:pt>
                <c:pt idx="7">
                  <c:v>4</c:v>
                </c:pt>
                <c:pt idx="8">
                  <c:v>3</c:v>
                </c:pt>
                <c:pt idx="9">
                  <c:v>8</c:v>
                </c:pt>
                <c:pt idx="10">
                  <c:v>7</c:v>
                </c:pt>
                <c:pt idx="11">
                  <c:v>4</c:v>
                </c:pt>
                <c:pt idx="12">
                  <c:v>8</c:v>
                </c:pt>
                <c:pt idx="13">
                  <c:v>2</c:v>
                </c:pt>
                <c:pt idx="14">
                  <c:v>4</c:v>
                </c:pt>
                <c:pt idx="15">
                  <c:v>6</c:v>
                </c:pt>
                <c:pt idx="16">
                  <c:v>7</c:v>
                </c:pt>
                <c:pt idx="17">
                  <c:v>4</c:v>
                </c:pt>
                <c:pt idx="18">
                  <c:v>8</c:v>
                </c:pt>
                <c:pt idx="19">
                  <c:v>2</c:v>
                </c:pt>
                <c:pt idx="20">
                  <c:v>6</c:v>
                </c:pt>
                <c:pt idx="21">
                  <c:v>4</c:v>
                </c:pt>
                <c:pt idx="22">
                  <c:v>7</c:v>
                </c:pt>
                <c:pt idx="23">
                  <c:v>3</c:v>
                </c:pt>
                <c:pt idx="24">
                  <c:v>4</c:v>
                </c:pt>
                <c:pt idx="25">
                  <c:v>1</c:v>
                </c:pt>
                <c:pt idx="26">
                  <c:v>2</c:v>
                </c:pt>
                <c:pt idx="27">
                  <c:v>4</c:v>
                </c:pt>
                <c:pt idx="28">
                  <c:v>7</c:v>
                </c:pt>
                <c:pt idx="29">
                  <c:v>2</c:v>
                </c:pt>
                <c:pt idx="30">
                  <c:v>4</c:v>
                </c:pt>
                <c:pt idx="31">
                  <c:v>1</c:v>
                </c:pt>
                <c:pt idx="32">
                  <c:v>2</c:v>
                </c:pt>
                <c:pt idx="33">
                  <c:v>4</c:v>
                </c:pt>
                <c:pt idx="34">
                  <c:v>1</c:v>
                </c:pt>
                <c:pt idx="35">
                  <c:v>6</c:v>
                </c:pt>
              </c:numCache>
            </c:numRef>
          </c:val>
          <c:extLst>
            <c:ext xmlns:c16="http://schemas.microsoft.com/office/drawing/2014/chart" uri="{C3380CC4-5D6E-409C-BE32-E72D297353CC}">
              <c16:uniqueId val="{00000048-E9EF-6D4B-9075-CD2FEF46C481}"/>
            </c:ext>
          </c:extLst>
        </c:ser>
        <c:dLbls>
          <c:showLegendKey val="0"/>
          <c:showVal val="0"/>
          <c:showCatName val="0"/>
          <c:showSerName val="0"/>
          <c:showPercent val="0"/>
          <c:showBubbleSize val="0"/>
        </c:dLbls>
        <c:gapWidth val="182"/>
        <c:axId val="1305302768"/>
        <c:axId val="1305304416"/>
      </c:barChart>
      <c:catAx>
        <c:axId val="1305302768"/>
        <c:scaling>
          <c:orientation val="minMax"/>
        </c:scaling>
        <c:delete val="0"/>
        <c:axPos val="b"/>
        <c:numFmt formatCode="General" sourceLinked="1"/>
        <c:majorTickMark val="none"/>
        <c:minorTickMark val="none"/>
        <c:tickLblPos val="nextTo"/>
        <c:spPr>
          <a:noFill/>
          <a:ln w="1587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Next Condensed Medium" panose="020B0506020202020204" pitchFamily="34" charset="0"/>
                <a:ea typeface="+mn-ea"/>
                <a:cs typeface="+mn-cs"/>
              </a:defRPr>
            </a:pPr>
            <a:endParaRPr lang="en-US"/>
          </a:p>
        </c:txPr>
        <c:crossAx val="1305304416"/>
        <c:crosses val="autoZero"/>
        <c:auto val="1"/>
        <c:lblAlgn val="ctr"/>
        <c:lblOffset val="100"/>
        <c:noMultiLvlLbl val="0"/>
      </c:catAx>
      <c:valAx>
        <c:axId val="1305304416"/>
        <c:scaling>
          <c:orientation val="minMax"/>
          <c:max val="10"/>
        </c:scaling>
        <c:delete val="0"/>
        <c:axPos val="l"/>
        <c:majorGridlines>
          <c:spPr>
            <a:ln w="9525" cap="flat" cmpd="sng" algn="ctr">
              <a:solidFill>
                <a:schemeClr val="accent3"/>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Next Condensed Medium" panose="020B0506020202020204" pitchFamily="34" charset="0"/>
                <a:ea typeface="+mn-ea"/>
                <a:cs typeface="+mn-cs"/>
              </a:defRPr>
            </a:pPr>
            <a:endParaRPr lang="en-US"/>
          </a:p>
        </c:txPr>
        <c:crossAx val="1305302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accent3">
            <a:lumMod val="0"/>
            <a:lumOff val="100000"/>
          </a:schemeClr>
        </a:gs>
        <a:gs pos="37000">
          <a:schemeClr val="accent3">
            <a:lumMod val="0"/>
            <a:lumOff val="100000"/>
          </a:schemeClr>
        </a:gs>
        <a:gs pos="100000">
          <a:schemeClr val="accent3">
            <a:lumMod val="100000"/>
          </a:schemeClr>
        </a:gs>
      </a:gsLst>
      <a:path path="circle">
        <a:fillToRect l="50000" t="-80000" r="50000" b="180000"/>
      </a:path>
      <a:tileRect/>
    </a:gra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image" Target="../media/image41.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image" Target="../media/image4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A011BB-A63F-AF49-A466-EAFA3224CC19}" type="doc">
      <dgm:prSet loTypeId="urn:microsoft.com/office/officeart/2005/8/layout/hProcess9" loCatId="" qsTypeId="urn:microsoft.com/office/officeart/2005/8/quickstyle/simple4" qsCatId="simple" csTypeId="urn:microsoft.com/office/officeart/2005/8/colors/colorful1" csCatId="colorful" phldr="1"/>
      <dgm:spPr/>
    </dgm:pt>
    <dgm:pt modelId="{BCAC4F89-1447-D841-B632-DF725525F418}">
      <dgm:prSet phldrT="[Text]" custT="1"/>
      <dgm:spPr/>
      <dgm:t>
        <a:bodyPr/>
        <a:lstStyle/>
        <a:p>
          <a:r>
            <a:rPr lang="en-GB" sz="1600" b="1" kern="1200" dirty="0">
              <a:latin typeface="Avenir Next Condensed" panose="020B0506020202020204" pitchFamily="34" charset="0"/>
              <a:ea typeface="+mn-ea"/>
              <a:cs typeface="+mn-cs"/>
            </a:rPr>
            <a:t>Step 02</a:t>
          </a:r>
          <a:endParaRPr lang="en-GB" sz="1800" b="1" kern="1200" dirty="0">
            <a:latin typeface="Avenir Next Condensed" panose="020B0506020202020204" pitchFamily="34" charset="0"/>
            <a:ea typeface="+mn-ea"/>
            <a:cs typeface="+mn-cs"/>
          </a:endParaRPr>
        </a:p>
        <a:p>
          <a:r>
            <a:rPr lang="en-GB" sz="1600" b="0" kern="1200" dirty="0">
              <a:latin typeface="Avenir Next Condensed" panose="020B0506020202020204" pitchFamily="34" charset="0"/>
              <a:ea typeface="+mn-ea"/>
              <a:cs typeface="+mn-cs"/>
            </a:rPr>
            <a:t>Prioritize and identify challenges</a:t>
          </a:r>
        </a:p>
        <a:p>
          <a:r>
            <a:rPr lang="en-GB" sz="1100" b="0" kern="1200" dirty="0">
              <a:latin typeface="Avenir Next Condensed" panose="020B0506020202020204" pitchFamily="34" charset="0"/>
            </a:rPr>
            <a:t>Assess each initiative across criteria and stakeholder</a:t>
          </a:r>
        </a:p>
      </dgm:t>
    </dgm:pt>
    <dgm:pt modelId="{654351F4-3E0D-F246-B69D-186EE249E356}" type="parTrans" cxnId="{0AF72CAD-583F-564C-B552-3569E0E6B27F}">
      <dgm:prSet/>
      <dgm:spPr/>
      <dgm:t>
        <a:bodyPr/>
        <a:lstStyle/>
        <a:p>
          <a:endParaRPr lang="en-GB"/>
        </a:p>
      </dgm:t>
    </dgm:pt>
    <dgm:pt modelId="{E7A90A57-4729-E24A-B207-C1F27347019E}" type="sibTrans" cxnId="{0AF72CAD-583F-564C-B552-3569E0E6B27F}">
      <dgm:prSet/>
      <dgm:spPr/>
      <dgm:t>
        <a:bodyPr/>
        <a:lstStyle/>
        <a:p>
          <a:endParaRPr lang="en-GB"/>
        </a:p>
      </dgm:t>
    </dgm:pt>
    <dgm:pt modelId="{24893285-955C-EE4F-9D82-4E020B8ADE48}">
      <dgm:prSet phldrT="[Text]" custT="1"/>
      <dgm:spPr/>
      <dgm:t>
        <a:bodyPr anchor="ctr"/>
        <a:lstStyle/>
        <a:p>
          <a:r>
            <a:rPr lang="en-GB" sz="1600" b="1" kern="1200" dirty="0">
              <a:latin typeface="Avenir Next Condensed" panose="020B0506020202020204" pitchFamily="34" charset="0"/>
              <a:ea typeface="+mn-ea"/>
              <a:cs typeface="+mn-cs"/>
            </a:rPr>
            <a:t>Step 03</a:t>
          </a:r>
          <a:endParaRPr lang="en-GB" sz="1200" b="1" kern="1200" dirty="0">
            <a:latin typeface="Avenir Next Condensed" panose="020B0506020202020204" pitchFamily="34" charset="0"/>
            <a:ea typeface="+mn-ea"/>
            <a:cs typeface="+mn-cs"/>
          </a:endParaRPr>
        </a:p>
        <a:p>
          <a:r>
            <a:rPr lang="en-GB" sz="2000" b="0" kern="1200" dirty="0">
              <a:latin typeface="Avenir Next Condensed" panose="020B0506020202020204" pitchFamily="34" charset="0"/>
              <a:ea typeface="+mn-ea"/>
              <a:cs typeface="+mn-cs"/>
            </a:rPr>
            <a:t>Plan</a:t>
          </a:r>
        </a:p>
        <a:p>
          <a:r>
            <a:rPr lang="en-GB" sz="1100" b="0" kern="1200" dirty="0">
              <a:latin typeface="Avenir Next Condensed" panose="020B0506020202020204" pitchFamily="34" charset="0"/>
            </a:rPr>
            <a:t>Create Action plan </a:t>
          </a:r>
        </a:p>
        <a:p>
          <a:r>
            <a:rPr lang="en-GB" sz="1100" b="0" kern="1200" dirty="0">
              <a:latin typeface="Avenir Next Condensed" panose="020B0506020202020204" pitchFamily="34" charset="0"/>
            </a:rPr>
            <a:t>(Who, What, When Why and How)</a:t>
          </a:r>
        </a:p>
      </dgm:t>
    </dgm:pt>
    <dgm:pt modelId="{E64C751A-7B99-5846-A9E8-FDED44C6C4CB}" type="parTrans" cxnId="{FDC1CFB1-1C4B-AC42-A7A6-1E23ED6364D2}">
      <dgm:prSet/>
      <dgm:spPr/>
      <dgm:t>
        <a:bodyPr/>
        <a:lstStyle/>
        <a:p>
          <a:endParaRPr lang="en-GB"/>
        </a:p>
      </dgm:t>
    </dgm:pt>
    <dgm:pt modelId="{80FB3828-2E7F-9F49-B012-C407C76E0444}" type="sibTrans" cxnId="{FDC1CFB1-1C4B-AC42-A7A6-1E23ED6364D2}">
      <dgm:prSet/>
      <dgm:spPr/>
      <dgm:t>
        <a:bodyPr/>
        <a:lstStyle/>
        <a:p>
          <a:endParaRPr lang="en-GB"/>
        </a:p>
      </dgm:t>
    </dgm:pt>
    <dgm:pt modelId="{71CA4B19-79AE-0543-B846-F1583594BA6C}">
      <dgm:prSet phldrT="[Text]" custT="1"/>
      <dgm:spPr/>
      <dgm:t>
        <a:bodyPr anchor="ctr" anchorCtr="1"/>
        <a:lstStyle/>
        <a:p>
          <a:r>
            <a:rPr lang="en-GB" sz="1600" b="1" kern="1200" dirty="0">
              <a:latin typeface="Avenir Next Condensed" panose="020B0506020202020204" pitchFamily="34" charset="0"/>
              <a:ea typeface="+mn-ea"/>
              <a:cs typeface="+mn-cs"/>
            </a:rPr>
            <a:t>Step 04 </a:t>
          </a:r>
          <a:r>
            <a:rPr lang="en-GB" sz="1400" b="0" kern="1200" dirty="0">
              <a:latin typeface="Avenir Next Condensed" panose="020B0506020202020204" pitchFamily="34" charset="0"/>
            </a:rPr>
            <a:t>Implementation cycle</a:t>
          </a:r>
          <a:endParaRPr lang="en-GB" sz="1800" b="0" kern="1200" dirty="0">
            <a:latin typeface="Avenir Next Condensed" panose="020B0506020202020204" pitchFamily="34" charset="0"/>
          </a:endParaRPr>
        </a:p>
        <a:p>
          <a:r>
            <a:rPr lang="en-GB" sz="1200" b="0" kern="1200" dirty="0">
              <a:latin typeface="Avenir Next Condensed" panose="020B0506020202020204" pitchFamily="34" charset="0"/>
            </a:rPr>
            <a:t>Implement &amp; Evaluate, Innovate, Iterate</a:t>
          </a:r>
          <a:endParaRPr lang="en-GB" sz="1200" kern="1200" dirty="0"/>
        </a:p>
      </dgm:t>
    </dgm:pt>
    <dgm:pt modelId="{9C6E060C-FA75-E849-8AD7-3C78D2919104}" type="parTrans" cxnId="{2DC5E53A-378E-6C4F-83D8-D5BD82586D55}">
      <dgm:prSet/>
      <dgm:spPr/>
      <dgm:t>
        <a:bodyPr/>
        <a:lstStyle/>
        <a:p>
          <a:endParaRPr lang="en-GB"/>
        </a:p>
      </dgm:t>
    </dgm:pt>
    <dgm:pt modelId="{1BAF9A1B-1FE3-7E43-A482-ECC33E8AFC2C}" type="sibTrans" cxnId="{2DC5E53A-378E-6C4F-83D8-D5BD82586D55}">
      <dgm:prSet/>
      <dgm:spPr/>
      <dgm:t>
        <a:bodyPr/>
        <a:lstStyle/>
        <a:p>
          <a:endParaRPr lang="en-GB"/>
        </a:p>
      </dgm:t>
    </dgm:pt>
    <dgm:pt modelId="{98C248D3-E775-CC4F-A16B-4AA8145A309D}">
      <dgm:prSet phldrT="[Text]" custT="1"/>
      <dgm:spPr/>
      <dgm:t>
        <a:bodyPr anchor="ctr" anchorCtr="0"/>
        <a:lstStyle/>
        <a:p>
          <a:r>
            <a:rPr lang="en-GB" sz="1600" b="1" dirty="0">
              <a:latin typeface="Avenir Next Condensed" panose="020B0506020202020204" pitchFamily="34" charset="0"/>
            </a:rPr>
            <a:t>Step 01 </a:t>
          </a:r>
        </a:p>
        <a:p>
          <a:r>
            <a:rPr lang="en-GB" sz="1600" b="0" dirty="0">
              <a:latin typeface="Avenir Next Condensed" panose="020B0506020202020204" pitchFamily="34" charset="0"/>
            </a:rPr>
            <a:t>Mapping existing initiatives</a:t>
          </a:r>
          <a:endParaRPr lang="en-GB" sz="1600" b="0" dirty="0">
            <a:latin typeface="Avenir Next Condensed" panose="020B0506020202020204" pitchFamily="34" charset="0"/>
            <a:ea typeface="Segoe UI Historic" panose="020B0502040204020203" pitchFamily="34" charset="0"/>
            <a:cs typeface="Segoe UI Historic" panose="020B0502040204020203" pitchFamily="34" charset="0"/>
          </a:endParaRPr>
        </a:p>
      </dgm:t>
    </dgm:pt>
    <dgm:pt modelId="{275D6543-EC8E-1149-8A3C-BAE061F25FC2}" type="parTrans" cxnId="{3837A307-4318-BC41-A723-C26BF3F67205}">
      <dgm:prSet/>
      <dgm:spPr/>
      <dgm:t>
        <a:bodyPr/>
        <a:lstStyle/>
        <a:p>
          <a:endParaRPr lang="en-GB"/>
        </a:p>
      </dgm:t>
    </dgm:pt>
    <dgm:pt modelId="{7E087009-7B32-644A-8CE7-C00CC7FC145F}" type="sibTrans" cxnId="{3837A307-4318-BC41-A723-C26BF3F67205}">
      <dgm:prSet/>
      <dgm:spPr/>
      <dgm:t>
        <a:bodyPr/>
        <a:lstStyle/>
        <a:p>
          <a:endParaRPr lang="en-GB"/>
        </a:p>
      </dgm:t>
    </dgm:pt>
    <dgm:pt modelId="{9D42BEC8-5E46-0E4B-BD87-FF73F4DE0670}" type="pres">
      <dgm:prSet presAssocID="{90A011BB-A63F-AF49-A466-EAFA3224CC19}" presName="CompostProcess" presStyleCnt="0">
        <dgm:presLayoutVars>
          <dgm:dir/>
          <dgm:resizeHandles val="exact"/>
        </dgm:presLayoutVars>
      </dgm:prSet>
      <dgm:spPr/>
    </dgm:pt>
    <dgm:pt modelId="{5E29342E-E238-6A4E-B61E-D0B883B93333}" type="pres">
      <dgm:prSet presAssocID="{90A011BB-A63F-AF49-A466-EAFA3224CC19}" presName="arrow" presStyleLbl="bgShp" presStyleIdx="0" presStyleCnt="1" custScaleX="112909" custLinFactNeighborY="324"/>
      <dgm:spPr/>
    </dgm:pt>
    <dgm:pt modelId="{6E26C98C-9311-5248-8B03-279243999B19}" type="pres">
      <dgm:prSet presAssocID="{90A011BB-A63F-AF49-A466-EAFA3224CC19}" presName="linearProcess" presStyleCnt="0"/>
      <dgm:spPr/>
    </dgm:pt>
    <dgm:pt modelId="{BE6E94F6-3795-F84D-91CB-AB6D85884027}" type="pres">
      <dgm:prSet presAssocID="{98C248D3-E775-CC4F-A16B-4AA8145A309D}" presName="textNode" presStyleLbl="node1" presStyleIdx="0" presStyleCnt="4">
        <dgm:presLayoutVars>
          <dgm:bulletEnabled val="1"/>
        </dgm:presLayoutVars>
      </dgm:prSet>
      <dgm:spPr/>
    </dgm:pt>
    <dgm:pt modelId="{05F121A9-4D1D-D344-B60E-BE28866E8E85}" type="pres">
      <dgm:prSet presAssocID="{7E087009-7B32-644A-8CE7-C00CC7FC145F}" presName="sibTrans" presStyleCnt="0"/>
      <dgm:spPr/>
    </dgm:pt>
    <dgm:pt modelId="{1E91AAAC-8938-FD49-B3AE-0505984517DC}" type="pres">
      <dgm:prSet presAssocID="{BCAC4F89-1447-D841-B632-DF725525F418}" presName="textNode" presStyleLbl="node1" presStyleIdx="1" presStyleCnt="4">
        <dgm:presLayoutVars>
          <dgm:bulletEnabled val="1"/>
        </dgm:presLayoutVars>
      </dgm:prSet>
      <dgm:spPr/>
    </dgm:pt>
    <dgm:pt modelId="{E5304124-E774-8143-A2DE-8A681E145CE8}" type="pres">
      <dgm:prSet presAssocID="{E7A90A57-4729-E24A-B207-C1F27347019E}" presName="sibTrans" presStyleCnt="0"/>
      <dgm:spPr/>
    </dgm:pt>
    <dgm:pt modelId="{75782BCB-8B28-F544-9D66-153917B6D2DA}" type="pres">
      <dgm:prSet presAssocID="{24893285-955C-EE4F-9D82-4E020B8ADE48}" presName="textNode" presStyleLbl="node1" presStyleIdx="2" presStyleCnt="4">
        <dgm:presLayoutVars>
          <dgm:bulletEnabled val="1"/>
        </dgm:presLayoutVars>
      </dgm:prSet>
      <dgm:spPr/>
    </dgm:pt>
    <dgm:pt modelId="{276975FC-80E7-684D-94D0-CF0104CB7BAE}" type="pres">
      <dgm:prSet presAssocID="{80FB3828-2E7F-9F49-B012-C407C76E0444}" presName="sibTrans" presStyleCnt="0"/>
      <dgm:spPr/>
    </dgm:pt>
    <dgm:pt modelId="{AFCA94DB-8318-5F4C-A2BB-DDBD899E519B}" type="pres">
      <dgm:prSet presAssocID="{71CA4B19-79AE-0543-B846-F1583594BA6C}" presName="textNode" presStyleLbl="node1" presStyleIdx="3" presStyleCnt="4">
        <dgm:presLayoutVars>
          <dgm:bulletEnabled val="1"/>
        </dgm:presLayoutVars>
      </dgm:prSet>
      <dgm:spPr/>
    </dgm:pt>
  </dgm:ptLst>
  <dgm:cxnLst>
    <dgm:cxn modelId="{DA53A201-E489-0C4A-9CCE-9EFEC3D88DEE}" type="presOf" srcId="{24893285-955C-EE4F-9D82-4E020B8ADE48}" destId="{75782BCB-8B28-F544-9D66-153917B6D2DA}" srcOrd="0" destOrd="0" presId="urn:microsoft.com/office/officeart/2005/8/layout/hProcess9"/>
    <dgm:cxn modelId="{3837A307-4318-BC41-A723-C26BF3F67205}" srcId="{90A011BB-A63F-AF49-A466-EAFA3224CC19}" destId="{98C248D3-E775-CC4F-A16B-4AA8145A309D}" srcOrd="0" destOrd="0" parTransId="{275D6543-EC8E-1149-8A3C-BAE061F25FC2}" sibTransId="{7E087009-7B32-644A-8CE7-C00CC7FC145F}"/>
    <dgm:cxn modelId="{A22B021D-5F21-7B45-BBB1-CAB3BAC7913F}" type="presOf" srcId="{BCAC4F89-1447-D841-B632-DF725525F418}" destId="{1E91AAAC-8938-FD49-B3AE-0505984517DC}" srcOrd="0" destOrd="0" presId="urn:microsoft.com/office/officeart/2005/8/layout/hProcess9"/>
    <dgm:cxn modelId="{2DC5E53A-378E-6C4F-83D8-D5BD82586D55}" srcId="{90A011BB-A63F-AF49-A466-EAFA3224CC19}" destId="{71CA4B19-79AE-0543-B846-F1583594BA6C}" srcOrd="3" destOrd="0" parTransId="{9C6E060C-FA75-E849-8AD7-3C78D2919104}" sibTransId="{1BAF9A1B-1FE3-7E43-A482-ECC33E8AFC2C}"/>
    <dgm:cxn modelId="{29F4C65C-133A-5B41-B820-F3ED5A6F904B}" type="presOf" srcId="{98C248D3-E775-CC4F-A16B-4AA8145A309D}" destId="{BE6E94F6-3795-F84D-91CB-AB6D85884027}" srcOrd="0" destOrd="0" presId="urn:microsoft.com/office/officeart/2005/8/layout/hProcess9"/>
    <dgm:cxn modelId="{1D808048-CB74-E641-AD5D-D55655475C86}" type="presOf" srcId="{90A011BB-A63F-AF49-A466-EAFA3224CC19}" destId="{9D42BEC8-5E46-0E4B-BD87-FF73F4DE0670}" srcOrd="0" destOrd="0" presId="urn:microsoft.com/office/officeart/2005/8/layout/hProcess9"/>
    <dgm:cxn modelId="{18789F73-5B00-4B4F-A6BD-97E1D5E2B537}" type="presOf" srcId="{71CA4B19-79AE-0543-B846-F1583594BA6C}" destId="{AFCA94DB-8318-5F4C-A2BB-DDBD899E519B}" srcOrd="0" destOrd="0" presId="urn:microsoft.com/office/officeart/2005/8/layout/hProcess9"/>
    <dgm:cxn modelId="{0AF72CAD-583F-564C-B552-3569E0E6B27F}" srcId="{90A011BB-A63F-AF49-A466-EAFA3224CC19}" destId="{BCAC4F89-1447-D841-B632-DF725525F418}" srcOrd="1" destOrd="0" parTransId="{654351F4-3E0D-F246-B69D-186EE249E356}" sibTransId="{E7A90A57-4729-E24A-B207-C1F27347019E}"/>
    <dgm:cxn modelId="{FDC1CFB1-1C4B-AC42-A7A6-1E23ED6364D2}" srcId="{90A011BB-A63F-AF49-A466-EAFA3224CC19}" destId="{24893285-955C-EE4F-9D82-4E020B8ADE48}" srcOrd="2" destOrd="0" parTransId="{E64C751A-7B99-5846-A9E8-FDED44C6C4CB}" sibTransId="{80FB3828-2E7F-9F49-B012-C407C76E0444}"/>
    <dgm:cxn modelId="{96A87CDA-5199-EF47-BEF6-8FD8907043A3}" type="presParOf" srcId="{9D42BEC8-5E46-0E4B-BD87-FF73F4DE0670}" destId="{5E29342E-E238-6A4E-B61E-D0B883B93333}" srcOrd="0" destOrd="0" presId="urn:microsoft.com/office/officeart/2005/8/layout/hProcess9"/>
    <dgm:cxn modelId="{BF6B0F48-5246-A04E-8F92-79113FCE0D0B}" type="presParOf" srcId="{9D42BEC8-5E46-0E4B-BD87-FF73F4DE0670}" destId="{6E26C98C-9311-5248-8B03-279243999B19}" srcOrd="1" destOrd="0" presId="urn:microsoft.com/office/officeart/2005/8/layout/hProcess9"/>
    <dgm:cxn modelId="{D5B10925-5DAB-D946-BDE1-71812E73C7E8}" type="presParOf" srcId="{6E26C98C-9311-5248-8B03-279243999B19}" destId="{BE6E94F6-3795-F84D-91CB-AB6D85884027}" srcOrd="0" destOrd="0" presId="urn:microsoft.com/office/officeart/2005/8/layout/hProcess9"/>
    <dgm:cxn modelId="{4E20D816-DDC4-D64B-8451-A44D0672D7D4}" type="presParOf" srcId="{6E26C98C-9311-5248-8B03-279243999B19}" destId="{05F121A9-4D1D-D344-B60E-BE28866E8E85}" srcOrd="1" destOrd="0" presId="urn:microsoft.com/office/officeart/2005/8/layout/hProcess9"/>
    <dgm:cxn modelId="{776A36D2-C60C-674E-8311-5C1A452083B3}" type="presParOf" srcId="{6E26C98C-9311-5248-8B03-279243999B19}" destId="{1E91AAAC-8938-FD49-B3AE-0505984517DC}" srcOrd="2" destOrd="0" presId="urn:microsoft.com/office/officeart/2005/8/layout/hProcess9"/>
    <dgm:cxn modelId="{727B3D80-15EA-5C41-8041-06E5AF2EE260}" type="presParOf" srcId="{6E26C98C-9311-5248-8B03-279243999B19}" destId="{E5304124-E774-8143-A2DE-8A681E145CE8}" srcOrd="3" destOrd="0" presId="urn:microsoft.com/office/officeart/2005/8/layout/hProcess9"/>
    <dgm:cxn modelId="{CECE6E6E-808E-DC42-A49E-9A41E0927B39}" type="presParOf" srcId="{6E26C98C-9311-5248-8B03-279243999B19}" destId="{75782BCB-8B28-F544-9D66-153917B6D2DA}" srcOrd="4" destOrd="0" presId="urn:microsoft.com/office/officeart/2005/8/layout/hProcess9"/>
    <dgm:cxn modelId="{B7A4D39C-09C9-4648-ADB2-33F1BCFCA5EA}" type="presParOf" srcId="{6E26C98C-9311-5248-8B03-279243999B19}" destId="{276975FC-80E7-684D-94D0-CF0104CB7BAE}" srcOrd="5" destOrd="0" presId="urn:microsoft.com/office/officeart/2005/8/layout/hProcess9"/>
    <dgm:cxn modelId="{FBD20595-8222-184F-8612-50BFF1ABC166}" type="presParOf" srcId="{6E26C98C-9311-5248-8B03-279243999B19}" destId="{AFCA94DB-8318-5F4C-A2BB-DDBD899E519B}"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9C650E-2771-6647-9ED6-74671AF57D7C}" type="doc">
      <dgm:prSet loTypeId="urn:microsoft.com/office/officeart/2005/8/layout/equation2" loCatId="" qsTypeId="urn:microsoft.com/office/officeart/2005/8/quickstyle/simple4" qsCatId="simple" csTypeId="urn:microsoft.com/office/officeart/2005/8/colors/colorful1" csCatId="colorful" phldr="1"/>
      <dgm:spPr/>
      <dgm:t>
        <a:bodyPr/>
        <a:lstStyle/>
        <a:p>
          <a:endParaRPr lang="en-GB"/>
        </a:p>
      </dgm:t>
    </dgm:pt>
    <dgm:pt modelId="{8BA2666C-034D-3D44-8028-B33A9E80EF02}">
      <dgm:prSet phldrT="[Text]" custT="1"/>
      <dgm:spPr/>
      <dgm:t>
        <a:bodyPr lIns="36000"/>
        <a:lstStyle/>
        <a:p>
          <a:pPr algn="ctr"/>
          <a:r>
            <a:rPr lang="en-GB" sz="1600" b="1" dirty="0">
              <a:latin typeface="Avenir Next Condensed" panose="020B0506020202020204" pitchFamily="34" charset="0"/>
            </a:rPr>
            <a:t>Facilitate</a:t>
          </a:r>
        </a:p>
      </dgm:t>
    </dgm:pt>
    <dgm:pt modelId="{5DAC7A7A-8CE9-CC48-919C-113469905BAF}" type="parTrans" cxnId="{BAEF6111-8E1C-9E48-A0E4-D4922143CCC4}">
      <dgm:prSet/>
      <dgm:spPr/>
      <dgm:t>
        <a:bodyPr/>
        <a:lstStyle/>
        <a:p>
          <a:endParaRPr lang="en-GB" sz="1400">
            <a:latin typeface="Avenir Next Condensed" panose="020B0506020202020204" pitchFamily="34" charset="0"/>
          </a:endParaRPr>
        </a:p>
      </dgm:t>
    </dgm:pt>
    <dgm:pt modelId="{29E55390-0F54-5344-B243-970D7C8C1B8D}" type="sibTrans" cxnId="{BAEF6111-8E1C-9E48-A0E4-D4922143CCC4}">
      <dgm:prSet/>
      <dgm:spPr/>
      <dgm:t>
        <a:bodyPr/>
        <a:lstStyle/>
        <a:p>
          <a:endParaRPr lang="en-GB" sz="1400">
            <a:latin typeface="Avenir Next Condensed" panose="020B0506020202020204" pitchFamily="34" charset="0"/>
          </a:endParaRPr>
        </a:p>
      </dgm:t>
    </dgm:pt>
    <dgm:pt modelId="{0E498A44-6275-5246-BD8B-FCBD39121B3F}" type="pres">
      <dgm:prSet presAssocID="{8B9C650E-2771-6647-9ED6-74671AF57D7C}" presName="Name0" presStyleCnt="0">
        <dgm:presLayoutVars>
          <dgm:dir/>
          <dgm:resizeHandles val="exact"/>
        </dgm:presLayoutVars>
      </dgm:prSet>
      <dgm:spPr/>
    </dgm:pt>
    <dgm:pt modelId="{5DA4ADFA-C237-654B-B903-F7C771256857}" type="pres">
      <dgm:prSet presAssocID="{8B9C650E-2771-6647-9ED6-74671AF57D7C}" presName="vNodes" presStyleCnt="0"/>
      <dgm:spPr/>
    </dgm:pt>
    <dgm:pt modelId="{A7AD6DC7-CD19-0146-9FF1-1699D8C9C7CB}" type="pres">
      <dgm:prSet presAssocID="{8B9C650E-2771-6647-9ED6-74671AF57D7C}" presName="lastNode" presStyleLbl="node1" presStyleIdx="0" presStyleCnt="1" custScaleX="35864" custScaleY="35864" custLinFactNeighborX="17761" custLinFactNeighborY="-4229">
        <dgm:presLayoutVars>
          <dgm:bulletEnabled val="1"/>
        </dgm:presLayoutVars>
      </dgm:prSet>
      <dgm:spPr/>
    </dgm:pt>
  </dgm:ptLst>
  <dgm:cxnLst>
    <dgm:cxn modelId="{BAEF6111-8E1C-9E48-A0E4-D4922143CCC4}" srcId="{8B9C650E-2771-6647-9ED6-74671AF57D7C}" destId="{8BA2666C-034D-3D44-8028-B33A9E80EF02}" srcOrd="0" destOrd="0" parTransId="{5DAC7A7A-8CE9-CC48-919C-113469905BAF}" sibTransId="{29E55390-0F54-5344-B243-970D7C8C1B8D}"/>
    <dgm:cxn modelId="{F52BA1B3-AF3F-9443-BA0F-7946ACE689AB}" type="presOf" srcId="{8BA2666C-034D-3D44-8028-B33A9E80EF02}" destId="{A7AD6DC7-CD19-0146-9FF1-1699D8C9C7CB}" srcOrd="0" destOrd="0" presId="urn:microsoft.com/office/officeart/2005/8/layout/equation2"/>
    <dgm:cxn modelId="{7A4470EC-8CA2-2146-9DF6-036A257ADA40}" type="presOf" srcId="{8B9C650E-2771-6647-9ED6-74671AF57D7C}" destId="{0E498A44-6275-5246-BD8B-FCBD39121B3F}" srcOrd="0" destOrd="0" presId="urn:microsoft.com/office/officeart/2005/8/layout/equation2"/>
    <dgm:cxn modelId="{41391DE3-8771-7F44-B096-DE2CC50EE173}" type="presParOf" srcId="{0E498A44-6275-5246-BD8B-FCBD39121B3F}" destId="{5DA4ADFA-C237-654B-B903-F7C771256857}" srcOrd="0" destOrd="0" presId="urn:microsoft.com/office/officeart/2005/8/layout/equation2"/>
    <dgm:cxn modelId="{2532F60D-8588-5540-9389-088694740B4B}" type="presParOf" srcId="{0E498A44-6275-5246-BD8B-FCBD39121B3F}" destId="{A7AD6DC7-CD19-0146-9FF1-1699D8C9C7CB}" srcOrd="1"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9C650E-2771-6647-9ED6-74671AF57D7C}" type="doc">
      <dgm:prSet loTypeId="urn:microsoft.com/office/officeart/2005/8/layout/equation2" loCatId="" qsTypeId="urn:microsoft.com/office/officeart/2005/8/quickstyle/simple4" qsCatId="simple" csTypeId="urn:microsoft.com/office/officeart/2005/8/colors/colorful1" csCatId="colorful" phldr="1"/>
      <dgm:spPr/>
      <dgm:t>
        <a:bodyPr/>
        <a:lstStyle/>
        <a:p>
          <a:endParaRPr lang="en-GB"/>
        </a:p>
      </dgm:t>
    </dgm:pt>
    <dgm:pt modelId="{10390ED7-8712-6044-A160-8A99FA436D2F}">
      <dgm:prSet phldrT="[Text]" custT="1"/>
      <dgm:spPr/>
      <dgm:t>
        <a:bodyPr lIns="288000"/>
        <a:lstStyle/>
        <a:p>
          <a:pPr algn="l"/>
          <a:r>
            <a:rPr lang="en-GB" sz="3200" b="1" dirty="0">
              <a:latin typeface="Avenir Next Condensed" panose="020B0506020202020204" pitchFamily="34" charset="0"/>
            </a:rPr>
            <a:t>Co-create measurable values</a:t>
          </a:r>
        </a:p>
      </dgm:t>
    </dgm:pt>
    <dgm:pt modelId="{F0CDC64B-3E88-0C45-B697-8F2C65CBEAA5}" type="parTrans" cxnId="{AEA20D83-854D-2D49-8C1D-20437C66C9D6}">
      <dgm:prSet/>
      <dgm:spPr/>
      <dgm:t>
        <a:bodyPr/>
        <a:lstStyle/>
        <a:p>
          <a:endParaRPr lang="en-GB">
            <a:latin typeface="Avenir Next Condensed" panose="020B0506020202020204" pitchFamily="34" charset="0"/>
          </a:endParaRPr>
        </a:p>
      </dgm:t>
    </dgm:pt>
    <dgm:pt modelId="{B26BA430-B534-6349-9BE2-B786C6117CCC}" type="sibTrans" cxnId="{AEA20D83-854D-2D49-8C1D-20437C66C9D6}">
      <dgm:prSet/>
      <dgm:spPr/>
      <dgm:t>
        <a:bodyPr/>
        <a:lstStyle/>
        <a:p>
          <a:endParaRPr lang="en-GB">
            <a:latin typeface="Avenir Next Condensed" panose="020B0506020202020204" pitchFamily="34" charset="0"/>
          </a:endParaRPr>
        </a:p>
      </dgm:t>
    </dgm:pt>
    <dgm:pt modelId="{8BA2666C-034D-3D44-8028-B33A9E80EF02}">
      <dgm:prSet phldrT="[Text]" custT="1"/>
      <dgm:spPr/>
      <dgm:t>
        <a:bodyPr lIns="36000"/>
        <a:lstStyle/>
        <a:p>
          <a:pPr algn="ctr"/>
          <a:r>
            <a:rPr lang="en-GB" sz="2000" b="1">
              <a:latin typeface="Avenir Next Condensed" panose="020B0506020202020204" pitchFamily="34" charset="0"/>
            </a:rPr>
            <a:t>Facilitate</a:t>
          </a:r>
          <a:endParaRPr lang="en-GB" sz="2000" b="1" dirty="0">
            <a:latin typeface="Avenir Next Condensed" panose="020B0506020202020204" pitchFamily="34" charset="0"/>
          </a:endParaRPr>
        </a:p>
      </dgm:t>
    </dgm:pt>
    <dgm:pt modelId="{5DAC7A7A-8CE9-CC48-919C-113469905BAF}" type="parTrans" cxnId="{BAEF6111-8E1C-9E48-A0E4-D4922143CCC4}">
      <dgm:prSet/>
      <dgm:spPr/>
      <dgm:t>
        <a:bodyPr/>
        <a:lstStyle/>
        <a:p>
          <a:endParaRPr lang="en-GB">
            <a:latin typeface="Avenir Next Condensed" panose="020B0506020202020204" pitchFamily="34" charset="0"/>
          </a:endParaRPr>
        </a:p>
      </dgm:t>
    </dgm:pt>
    <dgm:pt modelId="{29E55390-0F54-5344-B243-970D7C8C1B8D}" type="sibTrans" cxnId="{BAEF6111-8E1C-9E48-A0E4-D4922143CCC4}">
      <dgm:prSet/>
      <dgm:spPr/>
      <dgm:t>
        <a:bodyPr/>
        <a:lstStyle/>
        <a:p>
          <a:endParaRPr lang="en-GB">
            <a:latin typeface="Avenir Next Condensed" panose="020B0506020202020204" pitchFamily="34" charset="0"/>
          </a:endParaRPr>
        </a:p>
      </dgm:t>
    </dgm:pt>
    <dgm:pt modelId="{40B3E1FB-8D45-064C-B8B7-30979FA86B67}">
      <dgm:prSet phldrT="[Text]" custT="1"/>
      <dgm:spPr/>
      <dgm:t>
        <a:bodyPr lIns="36000" anchor="ctr"/>
        <a:lstStyle/>
        <a:p>
          <a:pPr algn="l"/>
          <a:r>
            <a:rPr lang="en-GB" sz="1050" dirty="0">
              <a:latin typeface="Avenir Next Condensed" panose="020B0506020202020204" pitchFamily="34" charset="0"/>
            </a:rPr>
            <a:t>Capacity building</a:t>
          </a:r>
        </a:p>
      </dgm:t>
    </dgm:pt>
    <dgm:pt modelId="{BAC700E5-7E37-7F4D-8E24-8F42C87A7162}" type="parTrans" cxnId="{816E8678-5D61-F448-9F9B-E5B32CFEE0B2}">
      <dgm:prSet/>
      <dgm:spPr/>
      <dgm:t>
        <a:bodyPr/>
        <a:lstStyle/>
        <a:p>
          <a:endParaRPr lang="en-GB"/>
        </a:p>
      </dgm:t>
    </dgm:pt>
    <dgm:pt modelId="{AD9ADB59-AA9C-C045-89B5-8CB936F69C66}" type="sibTrans" cxnId="{816E8678-5D61-F448-9F9B-E5B32CFEE0B2}">
      <dgm:prSet/>
      <dgm:spPr/>
      <dgm:t>
        <a:bodyPr/>
        <a:lstStyle/>
        <a:p>
          <a:endParaRPr lang="en-GB"/>
        </a:p>
      </dgm:t>
    </dgm:pt>
    <dgm:pt modelId="{07E2A24D-FA44-2F44-999C-770CAC60D60E}">
      <dgm:prSet phldrT="[Text]" custT="1"/>
      <dgm:spPr/>
      <dgm:t>
        <a:bodyPr lIns="36000" anchor="ctr"/>
        <a:lstStyle/>
        <a:p>
          <a:pPr algn="l"/>
          <a:r>
            <a:rPr lang="en-GB" sz="1050" dirty="0">
              <a:latin typeface="Avenir Next Condensed" panose="020B0506020202020204" pitchFamily="34" charset="0"/>
            </a:rPr>
            <a:t>Change management</a:t>
          </a:r>
        </a:p>
      </dgm:t>
    </dgm:pt>
    <dgm:pt modelId="{DA4FE388-9E92-8F44-9385-0E3229B80F25}" type="parTrans" cxnId="{90135B3B-A7A1-E149-B05D-B8C8B7BFD670}">
      <dgm:prSet/>
      <dgm:spPr/>
      <dgm:t>
        <a:bodyPr/>
        <a:lstStyle/>
        <a:p>
          <a:endParaRPr lang="en-GB"/>
        </a:p>
      </dgm:t>
    </dgm:pt>
    <dgm:pt modelId="{88E350F5-71C8-424F-9EC1-7440742997CD}" type="sibTrans" cxnId="{90135B3B-A7A1-E149-B05D-B8C8B7BFD670}">
      <dgm:prSet/>
      <dgm:spPr/>
      <dgm:t>
        <a:bodyPr/>
        <a:lstStyle/>
        <a:p>
          <a:endParaRPr lang="en-GB"/>
        </a:p>
      </dgm:t>
    </dgm:pt>
    <dgm:pt modelId="{24CA67D7-D48E-F844-A6A1-130E079F6E22}">
      <dgm:prSet phldrT="[Text]" custT="1"/>
      <dgm:spPr/>
      <dgm:t>
        <a:bodyPr lIns="36000"/>
        <a:lstStyle/>
        <a:p>
          <a:pPr algn="ctr"/>
          <a:r>
            <a:rPr lang="en-GB" sz="2400" b="1">
              <a:latin typeface="Avenir Next Condensed" panose="020B0506020202020204" pitchFamily="34" charset="0"/>
            </a:rPr>
            <a:t>Enable</a:t>
          </a:r>
          <a:endParaRPr lang="en-GB" sz="2400" b="1" dirty="0">
            <a:latin typeface="Avenir Next Condensed" panose="020B0506020202020204" pitchFamily="34" charset="0"/>
          </a:endParaRPr>
        </a:p>
      </dgm:t>
    </dgm:pt>
    <dgm:pt modelId="{765C51E6-0F60-5F4D-8204-E3E589D1BE99}" type="parTrans" cxnId="{2BB63FE9-AFF6-2F49-A640-50B705E6DCE2}">
      <dgm:prSet/>
      <dgm:spPr/>
      <dgm:t>
        <a:bodyPr/>
        <a:lstStyle/>
        <a:p>
          <a:endParaRPr lang="en-GB"/>
        </a:p>
      </dgm:t>
    </dgm:pt>
    <dgm:pt modelId="{79BC944B-AA1B-BB46-AB2E-00CBB5B22105}" type="sibTrans" cxnId="{2BB63FE9-AFF6-2F49-A640-50B705E6DCE2}">
      <dgm:prSet/>
      <dgm:spPr/>
      <dgm:t>
        <a:bodyPr/>
        <a:lstStyle/>
        <a:p>
          <a:endParaRPr lang="en-GB"/>
        </a:p>
      </dgm:t>
    </dgm:pt>
    <dgm:pt modelId="{1C954AFB-20C4-BF45-860B-028143953D94}">
      <dgm:prSet phldrT="[Text]" custT="1"/>
      <dgm:spPr/>
      <dgm:t>
        <a:bodyPr lIns="288000" anchor="ctr"/>
        <a:lstStyle/>
        <a:p>
          <a:pPr algn="l"/>
          <a:r>
            <a:rPr lang="en-GB" sz="1200" dirty="0">
              <a:latin typeface="Avenir Next Condensed" panose="020B0506020202020204" pitchFamily="34" charset="0"/>
            </a:rPr>
            <a:t>Aligned with country priorities</a:t>
          </a:r>
        </a:p>
      </dgm:t>
    </dgm:pt>
    <dgm:pt modelId="{D652C7D1-4210-0D4E-A52A-6CE6538B10CD}" type="parTrans" cxnId="{65F2EEDB-C39A-434C-95EA-B8F0B90D2E1B}">
      <dgm:prSet/>
      <dgm:spPr/>
      <dgm:t>
        <a:bodyPr/>
        <a:lstStyle/>
        <a:p>
          <a:endParaRPr lang="en-GB"/>
        </a:p>
      </dgm:t>
    </dgm:pt>
    <dgm:pt modelId="{5AA686BF-859D-7447-8E53-7FDC4C42A90B}" type="sibTrans" cxnId="{65F2EEDB-C39A-434C-95EA-B8F0B90D2E1B}">
      <dgm:prSet/>
      <dgm:spPr/>
      <dgm:t>
        <a:bodyPr/>
        <a:lstStyle/>
        <a:p>
          <a:endParaRPr lang="en-GB"/>
        </a:p>
      </dgm:t>
    </dgm:pt>
    <dgm:pt modelId="{13068A7E-1ACC-6942-A88F-0BFF0E63F6A8}">
      <dgm:prSet phldrT="[Text]" custT="1"/>
      <dgm:spPr/>
      <dgm:t>
        <a:bodyPr lIns="288000" anchor="ctr"/>
        <a:lstStyle/>
        <a:p>
          <a:pPr algn="l"/>
          <a:r>
            <a:rPr lang="en-GB" sz="1200" dirty="0">
              <a:latin typeface="Avenir Next Condensed" panose="020B0506020202020204" pitchFamily="34" charset="0"/>
            </a:rPr>
            <a:t>Achieving short term DH objectives</a:t>
          </a:r>
        </a:p>
      </dgm:t>
    </dgm:pt>
    <dgm:pt modelId="{745501CA-9AD6-F244-BF38-E756656AA9FB}" type="parTrans" cxnId="{2B0DEB0B-12EF-E948-BAA9-4CF3ECF3EF11}">
      <dgm:prSet/>
      <dgm:spPr/>
      <dgm:t>
        <a:bodyPr/>
        <a:lstStyle/>
        <a:p>
          <a:endParaRPr lang="en-GB"/>
        </a:p>
      </dgm:t>
    </dgm:pt>
    <dgm:pt modelId="{8411BDAC-1623-D748-9A8A-F2B48D5CF78C}" type="sibTrans" cxnId="{2B0DEB0B-12EF-E948-BAA9-4CF3ECF3EF11}">
      <dgm:prSet/>
      <dgm:spPr/>
      <dgm:t>
        <a:bodyPr/>
        <a:lstStyle/>
        <a:p>
          <a:endParaRPr lang="en-GB"/>
        </a:p>
      </dgm:t>
    </dgm:pt>
    <dgm:pt modelId="{92BDF9B8-9366-9240-AC5D-DC176DC75859}">
      <dgm:prSet phldrT="[Text]" custT="1"/>
      <dgm:spPr/>
      <dgm:t>
        <a:bodyPr lIns="36000" anchor="ctr"/>
        <a:lstStyle/>
        <a:p>
          <a:pPr algn="l"/>
          <a:r>
            <a:rPr lang="en-GB" sz="1050" dirty="0">
              <a:latin typeface="Avenir Next Condensed" panose="020B0506020202020204" pitchFamily="34" charset="0"/>
            </a:rPr>
            <a:t>Digital health maturity</a:t>
          </a:r>
        </a:p>
      </dgm:t>
    </dgm:pt>
    <dgm:pt modelId="{729ED077-2E6E-2240-8313-4EE1DECD3771}" type="parTrans" cxnId="{ED63FCD7-6749-DD4C-AC18-37EB7ED86CB6}">
      <dgm:prSet/>
      <dgm:spPr/>
      <dgm:t>
        <a:bodyPr/>
        <a:lstStyle/>
        <a:p>
          <a:endParaRPr lang="en-GB"/>
        </a:p>
      </dgm:t>
    </dgm:pt>
    <dgm:pt modelId="{4FABEB4B-B4C0-8A4A-AFE2-49F3CA099E3B}" type="sibTrans" cxnId="{ED63FCD7-6749-DD4C-AC18-37EB7ED86CB6}">
      <dgm:prSet/>
      <dgm:spPr/>
      <dgm:t>
        <a:bodyPr/>
        <a:lstStyle/>
        <a:p>
          <a:endParaRPr lang="en-GB"/>
        </a:p>
      </dgm:t>
    </dgm:pt>
    <dgm:pt modelId="{84969141-A747-524A-84C3-4B4AFA7625AE}">
      <dgm:prSet phldrT="[Text]" custT="1"/>
      <dgm:spPr/>
      <dgm:t>
        <a:bodyPr lIns="36000" anchor="ctr"/>
        <a:lstStyle/>
        <a:p>
          <a:pPr algn="l"/>
          <a:r>
            <a:rPr lang="en-GB" sz="1050" dirty="0">
              <a:latin typeface="Avenir Next Condensed" panose="020B0506020202020204" pitchFamily="34" charset="0"/>
            </a:rPr>
            <a:t>Policy dialogues</a:t>
          </a:r>
        </a:p>
      </dgm:t>
    </dgm:pt>
    <dgm:pt modelId="{3FD6F27E-E525-D742-A2E8-1108BDC7C97C}" type="parTrans" cxnId="{3465ED40-0148-6246-BFF7-8E59B9C6F0BD}">
      <dgm:prSet/>
      <dgm:spPr/>
      <dgm:t>
        <a:bodyPr/>
        <a:lstStyle/>
        <a:p>
          <a:endParaRPr lang="en-GB"/>
        </a:p>
      </dgm:t>
    </dgm:pt>
    <dgm:pt modelId="{DAE8072C-9A35-0746-ABC8-347F979E0AA6}" type="sibTrans" cxnId="{3465ED40-0148-6246-BFF7-8E59B9C6F0BD}">
      <dgm:prSet/>
      <dgm:spPr/>
      <dgm:t>
        <a:bodyPr/>
        <a:lstStyle/>
        <a:p>
          <a:endParaRPr lang="en-GB"/>
        </a:p>
      </dgm:t>
    </dgm:pt>
    <dgm:pt modelId="{1C1F549B-65CF-464B-83B8-D35D6157C428}">
      <dgm:prSet phldrT="[Text]" custT="1"/>
      <dgm:spPr/>
      <dgm:t>
        <a:bodyPr lIns="36000" anchor="ctr"/>
        <a:lstStyle/>
        <a:p>
          <a:pPr algn="l"/>
          <a:r>
            <a:rPr lang="en-GB" sz="1050" dirty="0">
              <a:latin typeface="Avenir Next Condensed" panose="020B0506020202020204" pitchFamily="34" charset="0"/>
            </a:rPr>
            <a:t>Evidence collection</a:t>
          </a:r>
        </a:p>
      </dgm:t>
    </dgm:pt>
    <dgm:pt modelId="{04709967-B9E7-2344-82A8-47375DB3870A}" type="parTrans" cxnId="{CDBC44BA-8E52-D946-84C6-D764C252CD66}">
      <dgm:prSet/>
      <dgm:spPr/>
      <dgm:t>
        <a:bodyPr/>
        <a:lstStyle/>
        <a:p>
          <a:endParaRPr lang="en-GB"/>
        </a:p>
      </dgm:t>
    </dgm:pt>
    <dgm:pt modelId="{039867B2-1D7E-D843-8AF1-822A7B5F6B6C}" type="sibTrans" cxnId="{CDBC44BA-8E52-D946-84C6-D764C252CD66}">
      <dgm:prSet/>
      <dgm:spPr/>
      <dgm:t>
        <a:bodyPr/>
        <a:lstStyle/>
        <a:p>
          <a:endParaRPr lang="en-GB"/>
        </a:p>
      </dgm:t>
    </dgm:pt>
    <dgm:pt modelId="{9C3CE72B-7F22-0743-985D-6A306A5106AB}">
      <dgm:prSet phldrT="[Text]" custT="1"/>
      <dgm:spPr/>
      <dgm:t>
        <a:bodyPr lIns="288000" anchor="ctr"/>
        <a:lstStyle/>
        <a:p>
          <a:pPr algn="l"/>
          <a:r>
            <a:rPr lang="en-GB" sz="1200" dirty="0">
              <a:latin typeface="Avenir Next Condensed" panose="020B0506020202020204" pitchFamily="34" charset="0"/>
            </a:rPr>
            <a:t>Four-level of knowledge captured</a:t>
          </a:r>
        </a:p>
      </dgm:t>
    </dgm:pt>
    <dgm:pt modelId="{DEAD4704-5657-9D45-A86F-7B4377C289DA}" type="parTrans" cxnId="{8FEC8A07-DA5C-B54F-B3FF-00902DA86D33}">
      <dgm:prSet/>
      <dgm:spPr/>
      <dgm:t>
        <a:bodyPr/>
        <a:lstStyle/>
        <a:p>
          <a:endParaRPr lang="en-GB"/>
        </a:p>
      </dgm:t>
    </dgm:pt>
    <dgm:pt modelId="{CD3347B4-F089-174F-9632-19505ACC450F}" type="sibTrans" cxnId="{8FEC8A07-DA5C-B54F-B3FF-00902DA86D33}">
      <dgm:prSet/>
      <dgm:spPr/>
      <dgm:t>
        <a:bodyPr/>
        <a:lstStyle/>
        <a:p>
          <a:endParaRPr lang="en-GB"/>
        </a:p>
      </dgm:t>
    </dgm:pt>
    <dgm:pt modelId="{B62EF161-EF02-FB43-845D-42FF44CC3F8E}">
      <dgm:prSet phldrT="[Text]" custT="1"/>
      <dgm:spPr/>
      <dgm:t>
        <a:bodyPr lIns="36000" anchor="ctr"/>
        <a:lstStyle/>
        <a:p>
          <a:pPr algn="l"/>
          <a:r>
            <a:rPr lang="en-GB" sz="1050" dirty="0">
              <a:latin typeface="Avenir Next Condensed" panose="020B0506020202020204" pitchFamily="34" charset="0"/>
            </a:rPr>
            <a:t>Governance &amp; guidance</a:t>
          </a:r>
        </a:p>
      </dgm:t>
    </dgm:pt>
    <dgm:pt modelId="{C7191AAF-DC19-214A-874D-D4EA41465C0F}" type="parTrans" cxnId="{FB007CFF-26F2-DD41-8442-8AC5DC51D509}">
      <dgm:prSet/>
      <dgm:spPr/>
      <dgm:t>
        <a:bodyPr/>
        <a:lstStyle/>
        <a:p>
          <a:endParaRPr lang="en-GB"/>
        </a:p>
      </dgm:t>
    </dgm:pt>
    <dgm:pt modelId="{3238AE3B-8828-6140-B01F-4819D36BD940}" type="sibTrans" cxnId="{FB007CFF-26F2-DD41-8442-8AC5DC51D509}">
      <dgm:prSet/>
      <dgm:spPr/>
      <dgm:t>
        <a:bodyPr/>
        <a:lstStyle/>
        <a:p>
          <a:endParaRPr lang="en-GB"/>
        </a:p>
      </dgm:t>
    </dgm:pt>
    <dgm:pt modelId="{43204667-A408-724E-B9D3-B4550C59619D}">
      <dgm:prSet phldrT="[Text]" custT="1"/>
      <dgm:spPr/>
      <dgm:t>
        <a:bodyPr lIns="36000" anchor="ctr"/>
        <a:lstStyle/>
        <a:p>
          <a:pPr algn="l"/>
          <a:r>
            <a:rPr lang="en-GB" sz="1050" dirty="0">
              <a:latin typeface="Avenir Next Condensed" panose="020B0506020202020204" pitchFamily="34" charset="0"/>
            </a:rPr>
            <a:t>Resource alignment</a:t>
          </a:r>
        </a:p>
      </dgm:t>
    </dgm:pt>
    <dgm:pt modelId="{E5E41036-6BFD-B54B-973C-3021A8029E97}" type="parTrans" cxnId="{1F0D5345-2B2F-9041-B42A-B1A915706E1D}">
      <dgm:prSet/>
      <dgm:spPr/>
      <dgm:t>
        <a:bodyPr/>
        <a:lstStyle/>
        <a:p>
          <a:endParaRPr lang="en-GB"/>
        </a:p>
      </dgm:t>
    </dgm:pt>
    <dgm:pt modelId="{7084FD6C-8A41-8146-83DB-979836053251}" type="sibTrans" cxnId="{1F0D5345-2B2F-9041-B42A-B1A915706E1D}">
      <dgm:prSet/>
      <dgm:spPr/>
      <dgm:t>
        <a:bodyPr/>
        <a:lstStyle/>
        <a:p>
          <a:endParaRPr lang="en-GB"/>
        </a:p>
      </dgm:t>
    </dgm:pt>
    <dgm:pt modelId="{7A52E1A8-BDAE-2E44-813F-7B0FDF0344FC}">
      <dgm:prSet phldrT="[Text]" custT="1"/>
      <dgm:spPr/>
      <dgm:t>
        <a:bodyPr lIns="36000" anchor="ctr"/>
        <a:lstStyle/>
        <a:p>
          <a:pPr algn="l"/>
          <a:r>
            <a:rPr lang="en-GB" sz="1050" dirty="0">
              <a:latin typeface="Avenir Next Condensed" panose="020B0506020202020204" pitchFamily="34" charset="0"/>
            </a:rPr>
            <a:t>Dissemination</a:t>
          </a:r>
        </a:p>
      </dgm:t>
    </dgm:pt>
    <dgm:pt modelId="{568E15BB-EBAA-2B4B-A4E9-3DFF3EDEF760}" type="sibTrans" cxnId="{93B4FA3B-F565-F442-91D7-0A1D728B76E1}">
      <dgm:prSet/>
      <dgm:spPr/>
      <dgm:t>
        <a:bodyPr/>
        <a:lstStyle/>
        <a:p>
          <a:endParaRPr lang="en-GB"/>
        </a:p>
      </dgm:t>
    </dgm:pt>
    <dgm:pt modelId="{5E2C13EC-79D8-2C4B-8AFF-464F2FC5C826}" type="parTrans" cxnId="{93B4FA3B-F565-F442-91D7-0A1D728B76E1}">
      <dgm:prSet/>
      <dgm:spPr/>
      <dgm:t>
        <a:bodyPr/>
        <a:lstStyle/>
        <a:p>
          <a:endParaRPr lang="en-GB"/>
        </a:p>
      </dgm:t>
    </dgm:pt>
    <dgm:pt modelId="{0E498A44-6275-5246-BD8B-FCBD39121B3F}" type="pres">
      <dgm:prSet presAssocID="{8B9C650E-2771-6647-9ED6-74671AF57D7C}" presName="Name0" presStyleCnt="0">
        <dgm:presLayoutVars>
          <dgm:dir/>
          <dgm:resizeHandles val="exact"/>
        </dgm:presLayoutVars>
      </dgm:prSet>
      <dgm:spPr/>
    </dgm:pt>
    <dgm:pt modelId="{5DA4ADFA-C237-654B-B903-F7C771256857}" type="pres">
      <dgm:prSet presAssocID="{8B9C650E-2771-6647-9ED6-74671AF57D7C}" presName="vNodes" presStyleCnt="0"/>
      <dgm:spPr/>
    </dgm:pt>
    <dgm:pt modelId="{AE59768F-84EB-794E-AF18-D23544B63383}" type="pres">
      <dgm:prSet presAssocID="{8BA2666C-034D-3D44-8028-B33A9E80EF02}" presName="node" presStyleLbl="node1" presStyleIdx="0" presStyleCnt="3" custScaleX="141594" custScaleY="141594">
        <dgm:presLayoutVars>
          <dgm:bulletEnabled val="1"/>
        </dgm:presLayoutVars>
      </dgm:prSet>
      <dgm:spPr/>
    </dgm:pt>
    <dgm:pt modelId="{E2A0281C-3B9C-6E40-BC84-A1D18F45076E}" type="pres">
      <dgm:prSet presAssocID="{29E55390-0F54-5344-B243-970D7C8C1B8D}" presName="spacerT" presStyleCnt="0"/>
      <dgm:spPr/>
    </dgm:pt>
    <dgm:pt modelId="{A6FCB852-E7AD-A441-A241-645122B2E017}" type="pres">
      <dgm:prSet presAssocID="{29E55390-0F54-5344-B243-970D7C8C1B8D}" presName="sibTrans" presStyleLbl="sibTrans2D1" presStyleIdx="0" presStyleCnt="2"/>
      <dgm:spPr/>
    </dgm:pt>
    <dgm:pt modelId="{DB19E8F6-067F-6B48-996F-41C64ECCCFC8}" type="pres">
      <dgm:prSet presAssocID="{29E55390-0F54-5344-B243-970D7C8C1B8D}" presName="spacerB" presStyleCnt="0"/>
      <dgm:spPr/>
    </dgm:pt>
    <dgm:pt modelId="{3C30D6DA-44B6-6240-8C9E-8996F8BAA8CF}" type="pres">
      <dgm:prSet presAssocID="{24CA67D7-D48E-F844-A6A1-130E079F6E22}" presName="node" presStyleLbl="node1" presStyleIdx="1" presStyleCnt="3" custScaleX="147871" custScaleY="147871">
        <dgm:presLayoutVars>
          <dgm:bulletEnabled val="1"/>
        </dgm:presLayoutVars>
      </dgm:prSet>
      <dgm:spPr/>
    </dgm:pt>
    <dgm:pt modelId="{62A2C29B-E7DA-B344-806F-7D56AE792FD1}" type="pres">
      <dgm:prSet presAssocID="{8B9C650E-2771-6647-9ED6-74671AF57D7C}" presName="sibTransLast" presStyleLbl="sibTrans2D1" presStyleIdx="1" presStyleCnt="2"/>
      <dgm:spPr/>
    </dgm:pt>
    <dgm:pt modelId="{C9D82B4D-0003-F14C-9FEC-813A4D5EA463}" type="pres">
      <dgm:prSet presAssocID="{8B9C650E-2771-6647-9ED6-74671AF57D7C}" presName="connectorText" presStyleLbl="sibTrans2D1" presStyleIdx="1" presStyleCnt="2"/>
      <dgm:spPr/>
    </dgm:pt>
    <dgm:pt modelId="{A7AD6DC7-CD19-0146-9FF1-1699D8C9C7CB}" type="pres">
      <dgm:prSet presAssocID="{8B9C650E-2771-6647-9ED6-74671AF57D7C}" presName="lastNode" presStyleLbl="node1" presStyleIdx="2" presStyleCnt="3" custScaleX="135781" custScaleY="135781" custLinFactNeighborX="18762">
        <dgm:presLayoutVars>
          <dgm:bulletEnabled val="1"/>
        </dgm:presLayoutVars>
      </dgm:prSet>
      <dgm:spPr/>
    </dgm:pt>
  </dgm:ptLst>
  <dgm:cxnLst>
    <dgm:cxn modelId="{8FEC8A07-DA5C-B54F-B3FF-00902DA86D33}" srcId="{10390ED7-8712-6044-A160-8A99FA436D2F}" destId="{9C3CE72B-7F22-0743-985D-6A306A5106AB}" srcOrd="2" destOrd="0" parTransId="{DEAD4704-5657-9D45-A86F-7B4377C289DA}" sibTransId="{CD3347B4-F089-174F-9632-19505ACC450F}"/>
    <dgm:cxn modelId="{2B0DEB0B-12EF-E948-BAA9-4CF3ECF3EF11}" srcId="{10390ED7-8712-6044-A160-8A99FA436D2F}" destId="{13068A7E-1ACC-6942-A88F-0BFF0E63F6A8}" srcOrd="1" destOrd="0" parTransId="{745501CA-9AD6-F244-BF38-E756656AA9FB}" sibTransId="{8411BDAC-1623-D748-9A8A-F2B48D5CF78C}"/>
    <dgm:cxn modelId="{BAEF6111-8E1C-9E48-A0E4-D4922143CCC4}" srcId="{8B9C650E-2771-6647-9ED6-74671AF57D7C}" destId="{8BA2666C-034D-3D44-8028-B33A9E80EF02}" srcOrd="0" destOrd="0" parTransId="{5DAC7A7A-8CE9-CC48-919C-113469905BAF}" sibTransId="{29E55390-0F54-5344-B243-970D7C8C1B8D}"/>
    <dgm:cxn modelId="{7A1DC636-C9FC-9C4F-93EB-433BDF44BA3F}" type="presOf" srcId="{13068A7E-1ACC-6942-A88F-0BFF0E63F6A8}" destId="{A7AD6DC7-CD19-0146-9FF1-1699D8C9C7CB}" srcOrd="0" destOrd="2" presId="urn:microsoft.com/office/officeart/2005/8/layout/equation2"/>
    <dgm:cxn modelId="{90135B3B-A7A1-E149-B05D-B8C8B7BFD670}" srcId="{24CA67D7-D48E-F844-A6A1-130E079F6E22}" destId="{07E2A24D-FA44-2F44-999C-770CAC60D60E}" srcOrd="2" destOrd="0" parTransId="{DA4FE388-9E92-8F44-9385-0E3229B80F25}" sibTransId="{88E350F5-71C8-424F-9EC1-7440742997CD}"/>
    <dgm:cxn modelId="{93B4FA3B-F565-F442-91D7-0A1D728B76E1}" srcId="{24CA67D7-D48E-F844-A6A1-130E079F6E22}" destId="{7A52E1A8-BDAE-2E44-813F-7B0FDF0344FC}" srcOrd="3" destOrd="0" parTransId="{5E2C13EC-79D8-2C4B-8AFF-464F2FC5C826}" sibTransId="{568E15BB-EBAA-2B4B-A4E9-3DFF3EDEF760}"/>
    <dgm:cxn modelId="{3465ED40-0148-6246-BFF7-8E59B9C6F0BD}" srcId="{8BA2666C-034D-3D44-8028-B33A9E80EF02}" destId="{84969141-A747-524A-84C3-4B4AFA7625AE}" srcOrd="2" destOrd="0" parTransId="{3FD6F27E-E525-D742-A2E8-1108BDC7C97C}" sibTransId="{DAE8072C-9A35-0746-ABC8-347F979E0AA6}"/>
    <dgm:cxn modelId="{FDAC8E64-A369-A84D-8445-0874F0906F7E}" type="presOf" srcId="{7A52E1A8-BDAE-2E44-813F-7B0FDF0344FC}" destId="{3C30D6DA-44B6-6240-8C9E-8996F8BAA8CF}" srcOrd="0" destOrd="4" presId="urn:microsoft.com/office/officeart/2005/8/layout/equation2"/>
    <dgm:cxn modelId="{1F0D5345-2B2F-9041-B42A-B1A915706E1D}" srcId="{24CA67D7-D48E-F844-A6A1-130E079F6E22}" destId="{43204667-A408-724E-B9D3-B4550C59619D}" srcOrd="0" destOrd="0" parTransId="{E5E41036-6BFD-B54B-973C-3021A8029E97}" sibTransId="{7084FD6C-8A41-8146-83DB-979836053251}"/>
    <dgm:cxn modelId="{041B0A76-2672-D547-8EC9-171AB98AC5EB}" type="presOf" srcId="{9C3CE72B-7F22-0743-985D-6A306A5106AB}" destId="{A7AD6DC7-CD19-0146-9FF1-1699D8C9C7CB}" srcOrd="0" destOrd="3" presId="urn:microsoft.com/office/officeart/2005/8/layout/equation2"/>
    <dgm:cxn modelId="{816E8678-5D61-F448-9F9B-E5B32CFEE0B2}" srcId="{24CA67D7-D48E-F844-A6A1-130E079F6E22}" destId="{40B3E1FB-8D45-064C-B8B7-30979FA86B67}" srcOrd="1" destOrd="0" parTransId="{BAC700E5-7E37-7F4D-8E24-8F42C87A7162}" sibTransId="{AD9ADB59-AA9C-C045-89B5-8CB936F69C66}"/>
    <dgm:cxn modelId="{08C9167C-C723-1246-A13D-44910FBE9AE1}" type="presOf" srcId="{40B3E1FB-8D45-064C-B8B7-30979FA86B67}" destId="{3C30D6DA-44B6-6240-8C9E-8996F8BAA8CF}" srcOrd="0" destOrd="2" presId="urn:microsoft.com/office/officeart/2005/8/layout/equation2"/>
    <dgm:cxn modelId="{AEA20D83-854D-2D49-8C1D-20437C66C9D6}" srcId="{8B9C650E-2771-6647-9ED6-74671AF57D7C}" destId="{10390ED7-8712-6044-A160-8A99FA436D2F}" srcOrd="2" destOrd="0" parTransId="{F0CDC64B-3E88-0C45-B697-8F2C65CBEAA5}" sibTransId="{B26BA430-B534-6349-9BE2-B786C6117CCC}"/>
    <dgm:cxn modelId="{CFE63486-607A-BB44-8D40-069ED896A340}" type="presOf" srcId="{79BC944B-AA1B-BB46-AB2E-00CBB5B22105}" destId="{62A2C29B-E7DA-B344-806F-7D56AE792FD1}" srcOrd="0" destOrd="0" presId="urn:microsoft.com/office/officeart/2005/8/layout/equation2"/>
    <dgm:cxn modelId="{60F58F8C-682A-614A-890F-1132F6B1A3BE}" type="presOf" srcId="{84969141-A747-524A-84C3-4B4AFA7625AE}" destId="{AE59768F-84EB-794E-AF18-D23544B63383}" srcOrd="0" destOrd="3" presId="urn:microsoft.com/office/officeart/2005/8/layout/equation2"/>
    <dgm:cxn modelId="{3A43B39C-4938-0144-906D-EAD92504C50E}" type="presOf" srcId="{1C1F549B-65CF-464B-83B8-D35D6157C428}" destId="{AE59768F-84EB-794E-AF18-D23544B63383}" srcOrd="0" destOrd="4" presId="urn:microsoft.com/office/officeart/2005/8/layout/equation2"/>
    <dgm:cxn modelId="{C4CB4A9F-C245-CE4F-9AB7-4279F518F4BE}" type="presOf" srcId="{1C954AFB-20C4-BF45-860B-028143953D94}" destId="{A7AD6DC7-CD19-0146-9FF1-1699D8C9C7CB}" srcOrd="0" destOrd="1" presId="urn:microsoft.com/office/officeart/2005/8/layout/equation2"/>
    <dgm:cxn modelId="{395D99B0-662F-E54F-AEBB-C11C3C00B183}" type="presOf" srcId="{24CA67D7-D48E-F844-A6A1-130E079F6E22}" destId="{3C30D6DA-44B6-6240-8C9E-8996F8BAA8CF}" srcOrd="0" destOrd="0" presId="urn:microsoft.com/office/officeart/2005/8/layout/equation2"/>
    <dgm:cxn modelId="{CDBC44BA-8E52-D946-84C6-D764C252CD66}" srcId="{8BA2666C-034D-3D44-8028-B33A9E80EF02}" destId="{1C1F549B-65CF-464B-83B8-D35D6157C428}" srcOrd="3" destOrd="0" parTransId="{04709967-B9E7-2344-82A8-47375DB3870A}" sibTransId="{039867B2-1D7E-D843-8AF1-822A7B5F6B6C}"/>
    <dgm:cxn modelId="{8CBF39BB-82FC-3A42-8C21-1505C5F15897}" type="presOf" srcId="{8BA2666C-034D-3D44-8028-B33A9E80EF02}" destId="{AE59768F-84EB-794E-AF18-D23544B63383}" srcOrd="0" destOrd="0" presId="urn:microsoft.com/office/officeart/2005/8/layout/equation2"/>
    <dgm:cxn modelId="{1F7FC7BD-A1CB-394D-B9AC-98775AB52AA1}" type="presOf" srcId="{92BDF9B8-9366-9240-AC5D-DC176DC75859}" destId="{AE59768F-84EB-794E-AF18-D23544B63383}" srcOrd="0" destOrd="1" presId="urn:microsoft.com/office/officeart/2005/8/layout/equation2"/>
    <dgm:cxn modelId="{914CAFD6-A439-D740-A752-B17F1D2ADC9C}" type="presOf" srcId="{B62EF161-EF02-FB43-845D-42FF44CC3F8E}" destId="{AE59768F-84EB-794E-AF18-D23544B63383}" srcOrd="0" destOrd="2" presId="urn:microsoft.com/office/officeart/2005/8/layout/equation2"/>
    <dgm:cxn modelId="{ED63FCD7-6749-DD4C-AC18-37EB7ED86CB6}" srcId="{8BA2666C-034D-3D44-8028-B33A9E80EF02}" destId="{92BDF9B8-9366-9240-AC5D-DC176DC75859}" srcOrd="0" destOrd="0" parTransId="{729ED077-2E6E-2240-8313-4EE1DECD3771}" sibTransId="{4FABEB4B-B4C0-8A4A-AFE2-49F3CA099E3B}"/>
    <dgm:cxn modelId="{B0FDC2DB-14C9-0E4D-95DE-068F0A664F29}" type="presOf" srcId="{79BC944B-AA1B-BB46-AB2E-00CBB5B22105}" destId="{C9D82B4D-0003-F14C-9FEC-813A4D5EA463}" srcOrd="1" destOrd="0" presId="urn:microsoft.com/office/officeart/2005/8/layout/equation2"/>
    <dgm:cxn modelId="{65F2EEDB-C39A-434C-95EA-B8F0B90D2E1B}" srcId="{10390ED7-8712-6044-A160-8A99FA436D2F}" destId="{1C954AFB-20C4-BF45-860B-028143953D94}" srcOrd="0" destOrd="0" parTransId="{D652C7D1-4210-0D4E-A52A-6CE6538B10CD}" sibTransId="{5AA686BF-859D-7447-8E53-7FDC4C42A90B}"/>
    <dgm:cxn modelId="{8485FFDC-F94A-7D46-97DB-07571EA5B436}" type="presOf" srcId="{10390ED7-8712-6044-A160-8A99FA436D2F}" destId="{A7AD6DC7-CD19-0146-9FF1-1699D8C9C7CB}" srcOrd="0" destOrd="0" presId="urn:microsoft.com/office/officeart/2005/8/layout/equation2"/>
    <dgm:cxn modelId="{2BB63FE9-AFF6-2F49-A640-50B705E6DCE2}" srcId="{8B9C650E-2771-6647-9ED6-74671AF57D7C}" destId="{24CA67D7-D48E-F844-A6A1-130E079F6E22}" srcOrd="1" destOrd="0" parTransId="{765C51E6-0F60-5F4D-8204-E3E589D1BE99}" sibTransId="{79BC944B-AA1B-BB46-AB2E-00CBB5B22105}"/>
    <dgm:cxn modelId="{7A4470EC-8CA2-2146-9DF6-036A257ADA40}" type="presOf" srcId="{8B9C650E-2771-6647-9ED6-74671AF57D7C}" destId="{0E498A44-6275-5246-BD8B-FCBD39121B3F}" srcOrd="0" destOrd="0" presId="urn:microsoft.com/office/officeart/2005/8/layout/equation2"/>
    <dgm:cxn modelId="{19CFD1F4-6B76-AC4A-A9FF-E9ADFC233098}" type="presOf" srcId="{43204667-A408-724E-B9D3-B4550C59619D}" destId="{3C30D6DA-44B6-6240-8C9E-8996F8BAA8CF}" srcOrd="0" destOrd="1" presId="urn:microsoft.com/office/officeart/2005/8/layout/equation2"/>
    <dgm:cxn modelId="{C3C8ABF6-FF2B-3444-9AAB-E74726D0770D}" type="presOf" srcId="{07E2A24D-FA44-2F44-999C-770CAC60D60E}" destId="{3C30D6DA-44B6-6240-8C9E-8996F8BAA8CF}" srcOrd="0" destOrd="3" presId="urn:microsoft.com/office/officeart/2005/8/layout/equation2"/>
    <dgm:cxn modelId="{1E00F7FD-DB73-E44E-A2F9-EE9F4B054AAB}" type="presOf" srcId="{29E55390-0F54-5344-B243-970D7C8C1B8D}" destId="{A6FCB852-E7AD-A441-A241-645122B2E017}" srcOrd="0" destOrd="0" presId="urn:microsoft.com/office/officeart/2005/8/layout/equation2"/>
    <dgm:cxn modelId="{FB007CFF-26F2-DD41-8442-8AC5DC51D509}" srcId="{8BA2666C-034D-3D44-8028-B33A9E80EF02}" destId="{B62EF161-EF02-FB43-845D-42FF44CC3F8E}" srcOrd="1" destOrd="0" parTransId="{C7191AAF-DC19-214A-874D-D4EA41465C0F}" sibTransId="{3238AE3B-8828-6140-B01F-4819D36BD940}"/>
    <dgm:cxn modelId="{41391DE3-8771-7F44-B096-DE2CC50EE173}" type="presParOf" srcId="{0E498A44-6275-5246-BD8B-FCBD39121B3F}" destId="{5DA4ADFA-C237-654B-B903-F7C771256857}" srcOrd="0" destOrd="0" presId="urn:microsoft.com/office/officeart/2005/8/layout/equation2"/>
    <dgm:cxn modelId="{F433C7A7-B6FC-754D-9093-24C3B4687863}" type="presParOf" srcId="{5DA4ADFA-C237-654B-B903-F7C771256857}" destId="{AE59768F-84EB-794E-AF18-D23544B63383}" srcOrd="0" destOrd="0" presId="urn:microsoft.com/office/officeart/2005/8/layout/equation2"/>
    <dgm:cxn modelId="{5A0BCEDC-408F-E54A-A70C-5FCA8731E61E}" type="presParOf" srcId="{5DA4ADFA-C237-654B-B903-F7C771256857}" destId="{E2A0281C-3B9C-6E40-BC84-A1D18F45076E}" srcOrd="1" destOrd="0" presId="urn:microsoft.com/office/officeart/2005/8/layout/equation2"/>
    <dgm:cxn modelId="{7471B262-7ECD-5D4A-8D51-3BE02862B62E}" type="presParOf" srcId="{5DA4ADFA-C237-654B-B903-F7C771256857}" destId="{A6FCB852-E7AD-A441-A241-645122B2E017}" srcOrd="2" destOrd="0" presId="urn:microsoft.com/office/officeart/2005/8/layout/equation2"/>
    <dgm:cxn modelId="{073462B4-3191-8146-BCD9-7F26B35586F8}" type="presParOf" srcId="{5DA4ADFA-C237-654B-B903-F7C771256857}" destId="{DB19E8F6-067F-6B48-996F-41C64ECCCFC8}" srcOrd="3" destOrd="0" presId="urn:microsoft.com/office/officeart/2005/8/layout/equation2"/>
    <dgm:cxn modelId="{66DE112D-1C90-2C46-B7D8-231BCF075F23}" type="presParOf" srcId="{5DA4ADFA-C237-654B-B903-F7C771256857}" destId="{3C30D6DA-44B6-6240-8C9E-8996F8BAA8CF}" srcOrd="4" destOrd="0" presId="urn:microsoft.com/office/officeart/2005/8/layout/equation2"/>
    <dgm:cxn modelId="{0BDAD179-1967-EC46-BE9D-7656D3C1F54C}" type="presParOf" srcId="{0E498A44-6275-5246-BD8B-FCBD39121B3F}" destId="{62A2C29B-E7DA-B344-806F-7D56AE792FD1}" srcOrd="1" destOrd="0" presId="urn:microsoft.com/office/officeart/2005/8/layout/equation2"/>
    <dgm:cxn modelId="{E4A19F78-1526-0E4A-9CD3-9066B4372AD3}" type="presParOf" srcId="{62A2C29B-E7DA-B344-806F-7D56AE792FD1}" destId="{C9D82B4D-0003-F14C-9FEC-813A4D5EA463}" srcOrd="0" destOrd="0" presId="urn:microsoft.com/office/officeart/2005/8/layout/equation2"/>
    <dgm:cxn modelId="{2532F60D-8588-5540-9389-088694740B4B}" type="presParOf" srcId="{0E498A44-6275-5246-BD8B-FCBD39121B3F}" destId="{A7AD6DC7-CD19-0146-9FF1-1699D8C9C7CB}"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F12897-BF04-2F42-A62A-4672E85B38C7}" type="doc">
      <dgm:prSet loTypeId="urn:microsoft.com/office/officeart/2005/8/layout/radial1" loCatId="" qsTypeId="urn:microsoft.com/office/officeart/2005/8/quickstyle/simple1" qsCatId="simple" csTypeId="urn:microsoft.com/office/officeart/2005/8/colors/colorful1" csCatId="colorful" phldr="1"/>
      <dgm:spPr/>
      <dgm:t>
        <a:bodyPr/>
        <a:lstStyle/>
        <a:p>
          <a:endParaRPr lang="en-GB"/>
        </a:p>
      </dgm:t>
    </dgm:pt>
    <dgm:pt modelId="{15258F48-5F23-C445-8ADF-917EEA9F48F0}">
      <dgm:prSet phldrT="[Text]" custT="1"/>
      <dgm:spPr>
        <a:solidFill>
          <a:schemeClr val="bg2">
            <a:lumMod val="90000"/>
          </a:schemeClr>
        </a:solidFill>
      </dgm:spPr>
      <dgm:t>
        <a:bodyPr/>
        <a:lstStyle/>
        <a:p>
          <a:r>
            <a:rPr lang="en-GB" sz="1400" dirty="0">
              <a:solidFill>
                <a:schemeClr val="tx1"/>
              </a:solidFill>
              <a:latin typeface="Avenir Next Condensed" panose="020B0506020202020204" pitchFamily="34" charset="0"/>
            </a:rPr>
            <a:t>Co-creation of initiatives</a:t>
          </a:r>
        </a:p>
      </dgm:t>
    </dgm:pt>
    <dgm:pt modelId="{8CFE8715-D869-E343-8B2B-344E0D7A96BC}" type="parTrans" cxnId="{BCADFB45-E131-9141-A63B-B8539B73F5E4}">
      <dgm:prSet/>
      <dgm:spPr/>
      <dgm:t>
        <a:bodyPr/>
        <a:lstStyle/>
        <a:p>
          <a:endParaRPr lang="en-GB"/>
        </a:p>
      </dgm:t>
    </dgm:pt>
    <dgm:pt modelId="{27850956-8A7E-2842-8D9B-716F9B5FAF9F}" type="sibTrans" cxnId="{BCADFB45-E131-9141-A63B-B8539B73F5E4}">
      <dgm:prSet/>
      <dgm:spPr/>
      <dgm:t>
        <a:bodyPr/>
        <a:lstStyle/>
        <a:p>
          <a:endParaRPr lang="en-GB"/>
        </a:p>
      </dgm:t>
    </dgm:pt>
    <dgm:pt modelId="{77A2E2C8-569B-BE47-86E6-F94DFAEB3776}">
      <dgm:prSet phldrT="[Text]" custT="1"/>
      <dgm:spPr/>
      <dgm:t>
        <a:bodyPr/>
        <a:lstStyle/>
        <a:p>
          <a:r>
            <a:rPr lang="en-GB" sz="1400" b="1" dirty="0">
              <a:latin typeface="Avenir Next Condensed" panose="020B0506020202020204" pitchFamily="34" charset="0"/>
            </a:rPr>
            <a:t>Member States</a:t>
          </a:r>
        </a:p>
      </dgm:t>
    </dgm:pt>
    <dgm:pt modelId="{1E79CBC2-C025-9B4C-B46F-77AF4B882700}" type="parTrans" cxnId="{1EE81C82-8FC6-B04B-9C8A-395C43E94608}">
      <dgm:prSet/>
      <dgm:spPr/>
      <dgm:t>
        <a:bodyPr/>
        <a:lstStyle/>
        <a:p>
          <a:endParaRPr lang="en-GB"/>
        </a:p>
      </dgm:t>
    </dgm:pt>
    <dgm:pt modelId="{0472F15B-A624-7C43-AD48-CDFFE95DC0E6}" type="sibTrans" cxnId="{1EE81C82-8FC6-B04B-9C8A-395C43E94608}">
      <dgm:prSet/>
      <dgm:spPr/>
      <dgm:t>
        <a:bodyPr/>
        <a:lstStyle/>
        <a:p>
          <a:endParaRPr lang="en-GB"/>
        </a:p>
      </dgm:t>
    </dgm:pt>
    <dgm:pt modelId="{90A9BAAB-64D8-3441-888D-7C407DB29071}">
      <dgm:prSet phldrT="[Text]" custT="1"/>
      <dgm:spPr/>
      <dgm:t>
        <a:bodyPr/>
        <a:lstStyle/>
        <a:p>
          <a:r>
            <a:rPr lang="en-GB" sz="2000" b="1" dirty="0">
              <a:latin typeface="Avenir Next Condensed" panose="020B0506020202020204" pitchFamily="34" charset="0"/>
            </a:rPr>
            <a:t>WHO</a:t>
          </a:r>
        </a:p>
      </dgm:t>
    </dgm:pt>
    <dgm:pt modelId="{32D6A8E0-BD7C-C142-9DB7-0271CF57754A}" type="parTrans" cxnId="{6D34301B-64F9-3541-ADF5-2125111459E0}">
      <dgm:prSet/>
      <dgm:spPr/>
      <dgm:t>
        <a:bodyPr/>
        <a:lstStyle/>
        <a:p>
          <a:endParaRPr lang="en-GB"/>
        </a:p>
      </dgm:t>
    </dgm:pt>
    <dgm:pt modelId="{42A121C8-CFC8-9649-8E2E-E6110EA6F07B}" type="sibTrans" cxnId="{6D34301B-64F9-3541-ADF5-2125111459E0}">
      <dgm:prSet/>
      <dgm:spPr/>
      <dgm:t>
        <a:bodyPr/>
        <a:lstStyle/>
        <a:p>
          <a:endParaRPr lang="en-GB"/>
        </a:p>
      </dgm:t>
    </dgm:pt>
    <dgm:pt modelId="{10D6EDF0-B7D1-BF48-B540-3B5C69AF390A}">
      <dgm:prSet phldrT="[Text]" custT="1"/>
      <dgm:spPr/>
      <dgm:t>
        <a:bodyPr/>
        <a:lstStyle/>
        <a:p>
          <a:r>
            <a:rPr lang="en-GB" sz="1400" b="1" dirty="0">
              <a:latin typeface="Avenir Next Condensed" panose="020B0506020202020204" pitchFamily="34" charset="0"/>
            </a:rPr>
            <a:t>Partners</a:t>
          </a:r>
        </a:p>
      </dgm:t>
    </dgm:pt>
    <dgm:pt modelId="{01D937B9-9CEA-074A-A49E-E8B8B475BAE4}" type="parTrans" cxnId="{E7F8E2AB-9E36-4344-9499-6977427DB03B}">
      <dgm:prSet/>
      <dgm:spPr/>
      <dgm:t>
        <a:bodyPr/>
        <a:lstStyle/>
        <a:p>
          <a:endParaRPr lang="en-GB"/>
        </a:p>
      </dgm:t>
    </dgm:pt>
    <dgm:pt modelId="{FF109C40-657E-D547-B66F-93E40DF8639C}" type="sibTrans" cxnId="{E7F8E2AB-9E36-4344-9499-6977427DB03B}">
      <dgm:prSet/>
      <dgm:spPr/>
      <dgm:t>
        <a:bodyPr/>
        <a:lstStyle/>
        <a:p>
          <a:endParaRPr lang="en-GB"/>
        </a:p>
      </dgm:t>
    </dgm:pt>
    <dgm:pt modelId="{448865F6-97AA-9343-9E36-1DA4B51E2C02}">
      <dgm:prSet phldrT="[Text]" custT="1"/>
      <dgm:spPr/>
      <dgm:t>
        <a:bodyPr/>
        <a:lstStyle/>
        <a:p>
          <a:r>
            <a:rPr lang="en-GB" sz="1400" b="1" dirty="0">
              <a:latin typeface="Avenir Next Condensed" panose="020B0506020202020204" pitchFamily="34" charset="0"/>
            </a:rPr>
            <a:t>End users</a:t>
          </a:r>
        </a:p>
      </dgm:t>
    </dgm:pt>
    <dgm:pt modelId="{E751FCF6-5FFC-AB43-94E8-8F72D2047DD9}" type="parTrans" cxnId="{896D1421-B92A-AD45-A672-C3CE23D42D00}">
      <dgm:prSet/>
      <dgm:spPr/>
      <dgm:t>
        <a:bodyPr/>
        <a:lstStyle/>
        <a:p>
          <a:endParaRPr lang="en-GB"/>
        </a:p>
      </dgm:t>
    </dgm:pt>
    <dgm:pt modelId="{90F5B085-2DE4-6C4A-A2E0-E3553E9717BB}" type="sibTrans" cxnId="{896D1421-B92A-AD45-A672-C3CE23D42D00}">
      <dgm:prSet/>
      <dgm:spPr/>
      <dgm:t>
        <a:bodyPr/>
        <a:lstStyle/>
        <a:p>
          <a:endParaRPr lang="en-GB"/>
        </a:p>
      </dgm:t>
    </dgm:pt>
    <dgm:pt modelId="{FB50A4F5-6CE8-AC43-A304-7D9D71E3B91D}" type="pres">
      <dgm:prSet presAssocID="{A6F12897-BF04-2F42-A62A-4672E85B38C7}" presName="cycle" presStyleCnt="0">
        <dgm:presLayoutVars>
          <dgm:chMax val="1"/>
          <dgm:dir/>
          <dgm:animLvl val="ctr"/>
          <dgm:resizeHandles val="exact"/>
        </dgm:presLayoutVars>
      </dgm:prSet>
      <dgm:spPr/>
    </dgm:pt>
    <dgm:pt modelId="{D0820E50-F9AD-B04B-AE20-5BCFA49462D4}" type="pres">
      <dgm:prSet presAssocID="{15258F48-5F23-C445-8ADF-917EEA9F48F0}" presName="centerShape" presStyleLbl="node0" presStyleIdx="0" presStyleCnt="1" custScaleX="83702" custScaleY="83702"/>
      <dgm:spPr/>
    </dgm:pt>
    <dgm:pt modelId="{C277D01D-9D95-AE4E-911E-BC3B1AC6D20C}" type="pres">
      <dgm:prSet presAssocID="{01D937B9-9CEA-074A-A49E-E8B8B475BAE4}" presName="Name9" presStyleLbl="parChTrans1D2" presStyleIdx="0" presStyleCnt="4"/>
      <dgm:spPr/>
    </dgm:pt>
    <dgm:pt modelId="{3F20C5D2-1216-F54A-B07F-AC3E58CD7375}" type="pres">
      <dgm:prSet presAssocID="{01D937B9-9CEA-074A-A49E-E8B8B475BAE4}" presName="connTx" presStyleLbl="parChTrans1D2" presStyleIdx="0" presStyleCnt="4"/>
      <dgm:spPr/>
    </dgm:pt>
    <dgm:pt modelId="{DC0EF833-7D50-D248-A354-841AFC2494F5}" type="pres">
      <dgm:prSet presAssocID="{10D6EDF0-B7D1-BF48-B540-3B5C69AF390A}" presName="node" presStyleLbl="node1" presStyleIdx="0" presStyleCnt="4" custScaleX="67053" custScaleY="67053">
        <dgm:presLayoutVars>
          <dgm:bulletEnabled val="1"/>
        </dgm:presLayoutVars>
      </dgm:prSet>
      <dgm:spPr/>
    </dgm:pt>
    <dgm:pt modelId="{D6D0252C-17CC-854F-8050-18D2286FC21E}" type="pres">
      <dgm:prSet presAssocID="{32D6A8E0-BD7C-C142-9DB7-0271CF57754A}" presName="Name9" presStyleLbl="parChTrans1D2" presStyleIdx="1" presStyleCnt="4"/>
      <dgm:spPr/>
    </dgm:pt>
    <dgm:pt modelId="{CBB37834-F9E2-3C44-9376-342DC701EB3F}" type="pres">
      <dgm:prSet presAssocID="{32D6A8E0-BD7C-C142-9DB7-0271CF57754A}" presName="connTx" presStyleLbl="parChTrans1D2" presStyleIdx="1" presStyleCnt="4"/>
      <dgm:spPr/>
    </dgm:pt>
    <dgm:pt modelId="{667B22C3-D113-6C49-94F0-52111A4360C4}" type="pres">
      <dgm:prSet presAssocID="{90A9BAAB-64D8-3441-888D-7C407DB29071}" presName="node" presStyleLbl="node1" presStyleIdx="1" presStyleCnt="4" custScaleX="70816" custScaleY="72454" custRadScaleRad="168435" custRadScaleInc="-275">
        <dgm:presLayoutVars>
          <dgm:bulletEnabled val="1"/>
        </dgm:presLayoutVars>
      </dgm:prSet>
      <dgm:spPr/>
    </dgm:pt>
    <dgm:pt modelId="{FEFA8555-2E61-3B49-9507-5A5171FADEBC}" type="pres">
      <dgm:prSet presAssocID="{E751FCF6-5FFC-AB43-94E8-8F72D2047DD9}" presName="Name9" presStyleLbl="parChTrans1D2" presStyleIdx="2" presStyleCnt="4"/>
      <dgm:spPr/>
    </dgm:pt>
    <dgm:pt modelId="{E94FBA32-8A96-2247-88EF-B42A1F60E096}" type="pres">
      <dgm:prSet presAssocID="{E751FCF6-5FFC-AB43-94E8-8F72D2047DD9}" presName="connTx" presStyleLbl="parChTrans1D2" presStyleIdx="2" presStyleCnt="4"/>
      <dgm:spPr/>
    </dgm:pt>
    <dgm:pt modelId="{A8498A70-70A5-BB49-B556-218F8CDEB77E}" type="pres">
      <dgm:prSet presAssocID="{448865F6-97AA-9343-9E36-1DA4B51E2C02}" presName="node" presStyleLbl="node1" presStyleIdx="2" presStyleCnt="4" custScaleX="65375" custScaleY="68516" custRadScaleRad="159215" custRadScaleInc="-776">
        <dgm:presLayoutVars>
          <dgm:bulletEnabled val="1"/>
        </dgm:presLayoutVars>
      </dgm:prSet>
      <dgm:spPr/>
    </dgm:pt>
    <dgm:pt modelId="{CF09F1AA-DDBB-8945-92FB-9047C66BFADD}" type="pres">
      <dgm:prSet presAssocID="{1E79CBC2-C025-9B4C-B46F-77AF4B882700}" presName="Name9" presStyleLbl="parChTrans1D2" presStyleIdx="3" presStyleCnt="4"/>
      <dgm:spPr/>
    </dgm:pt>
    <dgm:pt modelId="{499EF15A-5010-0742-9E5A-72EAE84715CA}" type="pres">
      <dgm:prSet presAssocID="{1E79CBC2-C025-9B4C-B46F-77AF4B882700}" presName="connTx" presStyleLbl="parChTrans1D2" presStyleIdx="3" presStyleCnt="4"/>
      <dgm:spPr/>
    </dgm:pt>
    <dgm:pt modelId="{F4F33DA8-D72B-5C4E-96ED-61E43D104242}" type="pres">
      <dgm:prSet presAssocID="{77A2E2C8-569B-BE47-86E6-F94DFAEB3776}" presName="node" presStyleLbl="node1" presStyleIdx="3" presStyleCnt="4" custScaleX="74980" custScaleY="74980" custRadScaleRad="182512" custRadScaleInc="-677">
        <dgm:presLayoutVars>
          <dgm:bulletEnabled val="1"/>
        </dgm:presLayoutVars>
      </dgm:prSet>
      <dgm:spPr/>
    </dgm:pt>
  </dgm:ptLst>
  <dgm:cxnLst>
    <dgm:cxn modelId="{42BBAA08-3827-394D-A8C3-CDD5CF150971}" type="presOf" srcId="{1E79CBC2-C025-9B4C-B46F-77AF4B882700}" destId="{CF09F1AA-DDBB-8945-92FB-9047C66BFADD}" srcOrd="0" destOrd="0" presId="urn:microsoft.com/office/officeart/2005/8/layout/radial1"/>
    <dgm:cxn modelId="{F1C9100E-ED10-0446-AD2F-4E7A47E27876}" type="presOf" srcId="{10D6EDF0-B7D1-BF48-B540-3B5C69AF390A}" destId="{DC0EF833-7D50-D248-A354-841AFC2494F5}" srcOrd="0" destOrd="0" presId="urn:microsoft.com/office/officeart/2005/8/layout/radial1"/>
    <dgm:cxn modelId="{6D34301B-64F9-3541-ADF5-2125111459E0}" srcId="{15258F48-5F23-C445-8ADF-917EEA9F48F0}" destId="{90A9BAAB-64D8-3441-888D-7C407DB29071}" srcOrd="1" destOrd="0" parTransId="{32D6A8E0-BD7C-C142-9DB7-0271CF57754A}" sibTransId="{42A121C8-CFC8-9649-8E2E-E6110EA6F07B}"/>
    <dgm:cxn modelId="{83BA961C-C2DE-E747-A555-F955C5C7A425}" type="presOf" srcId="{32D6A8E0-BD7C-C142-9DB7-0271CF57754A}" destId="{D6D0252C-17CC-854F-8050-18D2286FC21E}" srcOrd="0" destOrd="0" presId="urn:microsoft.com/office/officeart/2005/8/layout/radial1"/>
    <dgm:cxn modelId="{B6F43A1E-7F56-D148-9CB6-1B435218AB03}" type="presOf" srcId="{32D6A8E0-BD7C-C142-9DB7-0271CF57754A}" destId="{CBB37834-F9E2-3C44-9376-342DC701EB3F}" srcOrd="1" destOrd="0" presId="urn:microsoft.com/office/officeart/2005/8/layout/radial1"/>
    <dgm:cxn modelId="{896D1421-B92A-AD45-A672-C3CE23D42D00}" srcId="{15258F48-5F23-C445-8ADF-917EEA9F48F0}" destId="{448865F6-97AA-9343-9E36-1DA4B51E2C02}" srcOrd="2" destOrd="0" parTransId="{E751FCF6-5FFC-AB43-94E8-8F72D2047DD9}" sibTransId="{90F5B085-2DE4-6C4A-A2E0-E3553E9717BB}"/>
    <dgm:cxn modelId="{436F4E22-23DB-F546-837A-FC6599C77FE9}" type="presOf" srcId="{01D937B9-9CEA-074A-A49E-E8B8B475BAE4}" destId="{3F20C5D2-1216-F54A-B07F-AC3E58CD7375}" srcOrd="1" destOrd="0" presId="urn:microsoft.com/office/officeart/2005/8/layout/radial1"/>
    <dgm:cxn modelId="{BCADFB45-E131-9141-A63B-B8539B73F5E4}" srcId="{A6F12897-BF04-2F42-A62A-4672E85B38C7}" destId="{15258F48-5F23-C445-8ADF-917EEA9F48F0}" srcOrd="0" destOrd="0" parTransId="{8CFE8715-D869-E343-8B2B-344E0D7A96BC}" sibTransId="{27850956-8A7E-2842-8D9B-716F9B5FAF9F}"/>
    <dgm:cxn modelId="{FC41DB48-90C9-9848-98F1-E0430218EF66}" type="presOf" srcId="{01D937B9-9CEA-074A-A49E-E8B8B475BAE4}" destId="{C277D01D-9D95-AE4E-911E-BC3B1AC6D20C}" srcOrd="0" destOrd="0" presId="urn:microsoft.com/office/officeart/2005/8/layout/radial1"/>
    <dgm:cxn modelId="{C490606F-653F-0E4A-91BA-EC2C023521AC}" type="presOf" srcId="{E751FCF6-5FFC-AB43-94E8-8F72D2047DD9}" destId="{E94FBA32-8A96-2247-88EF-B42A1F60E096}" srcOrd="1" destOrd="0" presId="urn:microsoft.com/office/officeart/2005/8/layout/radial1"/>
    <dgm:cxn modelId="{1E9FF572-8B9C-BF40-BE60-C69C3EE4C070}" type="presOf" srcId="{A6F12897-BF04-2F42-A62A-4672E85B38C7}" destId="{FB50A4F5-6CE8-AC43-A304-7D9D71E3B91D}" srcOrd="0" destOrd="0" presId="urn:microsoft.com/office/officeart/2005/8/layout/radial1"/>
    <dgm:cxn modelId="{1EE81C82-8FC6-B04B-9C8A-395C43E94608}" srcId="{15258F48-5F23-C445-8ADF-917EEA9F48F0}" destId="{77A2E2C8-569B-BE47-86E6-F94DFAEB3776}" srcOrd="3" destOrd="0" parTransId="{1E79CBC2-C025-9B4C-B46F-77AF4B882700}" sibTransId="{0472F15B-A624-7C43-AD48-CDFFE95DC0E6}"/>
    <dgm:cxn modelId="{DEFF3787-635C-E94B-A522-70D26885B8AA}" type="presOf" srcId="{448865F6-97AA-9343-9E36-1DA4B51E2C02}" destId="{A8498A70-70A5-BB49-B556-218F8CDEB77E}" srcOrd="0" destOrd="0" presId="urn:microsoft.com/office/officeart/2005/8/layout/radial1"/>
    <dgm:cxn modelId="{19871E95-390C-D44B-8FFA-9A09EAE4DE93}" type="presOf" srcId="{E751FCF6-5FFC-AB43-94E8-8F72D2047DD9}" destId="{FEFA8555-2E61-3B49-9507-5A5171FADEBC}" srcOrd="0" destOrd="0" presId="urn:microsoft.com/office/officeart/2005/8/layout/radial1"/>
    <dgm:cxn modelId="{F89D3B9C-2584-4849-95C9-C253568D3322}" type="presOf" srcId="{77A2E2C8-569B-BE47-86E6-F94DFAEB3776}" destId="{F4F33DA8-D72B-5C4E-96ED-61E43D104242}" srcOrd="0" destOrd="0" presId="urn:microsoft.com/office/officeart/2005/8/layout/radial1"/>
    <dgm:cxn modelId="{E7F8E2AB-9E36-4344-9499-6977427DB03B}" srcId="{15258F48-5F23-C445-8ADF-917EEA9F48F0}" destId="{10D6EDF0-B7D1-BF48-B540-3B5C69AF390A}" srcOrd="0" destOrd="0" parTransId="{01D937B9-9CEA-074A-A49E-E8B8B475BAE4}" sibTransId="{FF109C40-657E-D547-B66F-93E40DF8639C}"/>
    <dgm:cxn modelId="{9F3393DC-7B05-404B-9B31-059B1F7CB2DC}" type="presOf" srcId="{90A9BAAB-64D8-3441-888D-7C407DB29071}" destId="{667B22C3-D113-6C49-94F0-52111A4360C4}" srcOrd="0" destOrd="0" presId="urn:microsoft.com/office/officeart/2005/8/layout/radial1"/>
    <dgm:cxn modelId="{60FCEBE8-E644-2541-861A-94875BDE09DA}" type="presOf" srcId="{15258F48-5F23-C445-8ADF-917EEA9F48F0}" destId="{D0820E50-F9AD-B04B-AE20-5BCFA49462D4}" srcOrd="0" destOrd="0" presId="urn:microsoft.com/office/officeart/2005/8/layout/radial1"/>
    <dgm:cxn modelId="{AC2A42F6-E6C3-204A-895D-E793C582B20E}" type="presOf" srcId="{1E79CBC2-C025-9B4C-B46F-77AF4B882700}" destId="{499EF15A-5010-0742-9E5A-72EAE84715CA}" srcOrd="1" destOrd="0" presId="urn:microsoft.com/office/officeart/2005/8/layout/radial1"/>
    <dgm:cxn modelId="{AB02EA52-D45D-B14A-8AF1-55B831667E63}" type="presParOf" srcId="{FB50A4F5-6CE8-AC43-A304-7D9D71E3B91D}" destId="{D0820E50-F9AD-B04B-AE20-5BCFA49462D4}" srcOrd="0" destOrd="0" presId="urn:microsoft.com/office/officeart/2005/8/layout/radial1"/>
    <dgm:cxn modelId="{97872475-EC8B-024E-9D74-E6C85242EA6E}" type="presParOf" srcId="{FB50A4F5-6CE8-AC43-A304-7D9D71E3B91D}" destId="{C277D01D-9D95-AE4E-911E-BC3B1AC6D20C}" srcOrd="1" destOrd="0" presId="urn:microsoft.com/office/officeart/2005/8/layout/radial1"/>
    <dgm:cxn modelId="{168E282E-9B62-AE45-8F8B-BA0E680837ED}" type="presParOf" srcId="{C277D01D-9D95-AE4E-911E-BC3B1AC6D20C}" destId="{3F20C5D2-1216-F54A-B07F-AC3E58CD7375}" srcOrd="0" destOrd="0" presId="urn:microsoft.com/office/officeart/2005/8/layout/radial1"/>
    <dgm:cxn modelId="{71C8B025-BD6E-8747-BDBA-0EF0141FE257}" type="presParOf" srcId="{FB50A4F5-6CE8-AC43-A304-7D9D71E3B91D}" destId="{DC0EF833-7D50-D248-A354-841AFC2494F5}" srcOrd="2" destOrd="0" presId="urn:microsoft.com/office/officeart/2005/8/layout/radial1"/>
    <dgm:cxn modelId="{BC9947F9-FAEF-5940-829B-2BCD344B9422}" type="presParOf" srcId="{FB50A4F5-6CE8-AC43-A304-7D9D71E3B91D}" destId="{D6D0252C-17CC-854F-8050-18D2286FC21E}" srcOrd="3" destOrd="0" presId="urn:microsoft.com/office/officeart/2005/8/layout/radial1"/>
    <dgm:cxn modelId="{D6144FE0-2255-824B-A125-41765F2DA9FC}" type="presParOf" srcId="{D6D0252C-17CC-854F-8050-18D2286FC21E}" destId="{CBB37834-F9E2-3C44-9376-342DC701EB3F}" srcOrd="0" destOrd="0" presId="urn:microsoft.com/office/officeart/2005/8/layout/radial1"/>
    <dgm:cxn modelId="{5B045480-81C2-9A48-B646-D993FE70E732}" type="presParOf" srcId="{FB50A4F5-6CE8-AC43-A304-7D9D71E3B91D}" destId="{667B22C3-D113-6C49-94F0-52111A4360C4}" srcOrd="4" destOrd="0" presId="urn:microsoft.com/office/officeart/2005/8/layout/radial1"/>
    <dgm:cxn modelId="{76B48B39-2112-E14F-A8C5-C616E3C75668}" type="presParOf" srcId="{FB50A4F5-6CE8-AC43-A304-7D9D71E3B91D}" destId="{FEFA8555-2E61-3B49-9507-5A5171FADEBC}" srcOrd="5" destOrd="0" presId="urn:microsoft.com/office/officeart/2005/8/layout/radial1"/>
    <dgm:cxn modelId="{34E4FC0A-BF64-D047-ACF4-F263C42FC8CC}" type="presParOf" srcId="{FEFA8555-2E61-3B49-9507-5A5171FADEBC}" destId="{E94FBA32-8A96-2247-88EF-B42A1F60E096}" srcOrd="0" destOrd="0" presId="urn:microsoft.com/office/officeart/2005/8/layout/radial1"/>
    <dgm:cxn modelId="{036D6E7D-9895-2341-9911-F6468A1564CF}" type="presParOf" srcId="{FB50A4F5-6CE8-AC43-A304-7D9D71E3B91D}" destId="{A8498A70-70A5-BB49-B556-218F8CDEB77E}" srcOrd="6" destOrd="0" presId="urn:microsoft.com/office/officeart/2005/8/layout/radial1"/>
    <dgm:cxn modelId="{4A773752-9F2E-6C4D-B5C0-FD4B8D683659}" type="presParOf" srcId="{FB50A4F5-6CE8-AC43-A304-7D9D71E3B91D}" destId="{CF09F1AA-DDBB-8945-92FB-9047C66BFADD}" srcOrd="7" destOrd="0" presId="urn:microsoft.com/office/officeart/2005/8/layout/radial1"/>
    <dgm:cxn modelId="{C6EBAB4A-7C79-7343-8C42-2EF018D815D0}" type="presParOf" srcId="{CF09F1AA-DDBB-8945-92FB-9047C66BFADD}" destId="{499EF15A-5010-0742-9E5A-72EAE84715CA}" srcOrd="0" destOrd="0" presId="urn:microsoft.com/office/officeart/2005/8/layout/radial1"/>
    <dgm:cxn modelId="{A413C1CD-8871-E84E-BEA0-3B48FF885F6A}" type="presParOf" srcId="{FB50A4F5-6CE8-AC43-A304-7D9D71E3B91D}" destId="{F4F33DA8-D72B-5C4E-96ED-61E43D104242}"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A011BB-A63F-AF49-A466-EAFA3224CC19}" type="doc">
      <dgm:prSet loTypeId="urn:microsoft.com/office/officeart/2005/8/layout/list1" loCatId="" qsTypeId="urn:microsoft.com/office/officeart/2005/8/quickstyle/simple5" qsCatId="simple" csTypeId="urn:microsoft.com/office/officeart/2005/8/colors/colorful1" csCatId="colorful" phldr="1"/>
      <dgm:spPr/>
    </dgm:pt>
    <dgm:pt modelId="{07C1DC28-A77F-484E-9218-87E861E33072}">
      <dgm:prSet phldrT="[Text]"/>
      <dgm:spPr/>
      <dgm:t>
        <a:bodyPr/>
        <a:lstStyle/>
        <a:p>
          <a:r>
            <a:rPr lang="en-GB" b="1" dirty="0">
              <a:latin typeface="Avenir Next Condensed" panose="020B0506020202020204" pitchFamily="34" charset="0"/>
              <a:ea typeface="Segoe UI Historic" panose="020B0502040204020203" pitchFamily="34" charset="0"/>
              <a:cs typeface="Segoe UI Historic" panose="020B0502040204020203" pitchFamily="34" charset="0"/>
            </a:rPr>
            <a:t>Who (the team) </a:t>
          </a:r>
          <a:r>
            <a:rPr lang="en-GB" b="0" dirty="0">
              <a:latin typeface="Avenir Next Condensed" panose="020B0506020202020204" pitchFamily="34" charset="0"/>
              <a:ea typeface="Segoe UI Historic" panose="020B0502040204020203" pitchFamily="34" charset="0"/>
              <a:cs typeface="Segoe UI Historic" panose="020B0502040204020203" pitchFamily="34" charset="0"/>
            </a:rPr>
            <a:t>: Key actors to involve</a:t>
          </a:r>
        </a:p>
      </dgm:t>
    </dgm:pt>
    <dgm:pt modelId="{A3B09FC2-E4AF-2F48-A85B-39CC63275C30}" type="parTrans" cxnId="{74F43E99-88A7-5047-B19B-18F65E4B2B6F}">
      <dgm:prSet/>
      <dgm:spPr/>
      <dgm:t>
        <a:bodyPr/>
        <a:lstStyle/>
        <a:p>
          <a:endParaRPr lang="en-GB"/>
        </a:p>
      </dgm:t>
    </dgm:pt>
    <dgm:pt modelId="{C68949CF-74FC-7C4A-B0E9-C9569FF9D4F4}" type="sibTrans" cxnId="{74F43E99-88A7-5047-B19B-18F65E4B2B6F}">
      <dgm:prSet/>
      <dgm:spPr/>
      <dgm:t>
        <a:bodyPr/>
        <a:lstStyle/>
        <a:p>
          <a:endParaRPr lang="en-GB"/>
        </a:p>
      </dgm:t>
    </dgm:pt>
    <dgm:pt modelId="{1EF36F62-2145-9A4F-BF36-BA7D502236F2}">
      <dgm:prSet phldrT="[Text]"/>
      <dgm:spPr/>
      <dgm:t>
        <a:bodyPr/>
        <a:lstStyle/>
        <a:p>
          <a:r>
            <a:rPr lang="en-GB" b="1" dirty="0">
              <a:latin typeface="Avenir Next Condensed" panose="020B0506020202020204" pitchFamily="34" charset="0"/>
            </a:rPr>
            <a:t>What: </a:t>
          </a:r>
          <a:r>
            <a:rPr lang="en-GB" b="0" dirty="0">
              <a:latin typeface="Avenir Next Condensed" panose="020B0506020202020204" pitchFamily="34" charset="0"/>
            </a:rPr>
            <a:t>activities and outputs</a:t>
          </a:r>
        </a:p>
      </dgm:t>
    </dgm:pt>
    <dgm:pt modelId="{CEADB4BE-E5FE-AD4A-9F82-38C49F341B1D}" type="parTrans" cxnId="{1E7C0E33-36AD-F24A-877A-C2EC91478BCA}">
      <dgm:prSet/>
      <dgm:spPr/>
      <dgm:t>
        <a:bodyPr/>
        <a:lstStyle/>
        <a:p>
          <a:endParaRPr lang="en-GB"/>
        </a:p>
      </dgm:t>
    </dgm:pt>
    <dgm:pt modelId="{C8221043-CB74-9943-8143-53DA350B9F9C}" type="sibTrans" cxnId="{1E7C0E33-36AD-F24A-877A-C2EC91478BCA}">
      <dgm:prSet/>
      <dgm:spPr/>
      <dgm:t>
        <a:bodyPr/>
        <a:lstStyle/>
        <a:p>
          <a:endParaRPr lang="en-GB"/>
        </a:p>
      </dgm:t>
    </dgm:pt>
    <dgm:pt modelId="{CF5AB241-13E6-174C-AB86-E263C2877CB0}">
      <dgm:prSet phldrT="[Text]"/>
      <dgm:spPr/>
      <dgm:t>
        <a:bodyPr/>
        <a:lstStyle/>
        <a:p>
          <a:r>
            <a:rPr lang="en-GB" b="1">
              <a:latin typeface="Avenir Next Condensed" panose="020B0506020202020204" pitchFamily="34" charset="0"/>
            </a:rPr>
            <a:t>For whom</a:t>
          </a:r>
          <a:r>
            <a:rPr lang="en-GB" b="1" dirty="0">
              <a:latin typeface="Avenir Next Condensed" panose="020B0506020202020204" pitchFamily="34" charset="0"/>
            </a:rPr>
            <a:t>: </a:t>
          </a:r>
          <a:r>
            <a:rPr lang="en-GB" b="0" dirty="0">
              <a:latin typeface="Avenir Next Condensed" panose="020B0506020202020204" pitchFamily="34" charset="0"/>
            </a:rPr>
            <a:t>end users </a:t>
          </a:r>
        </a:p>
      </dgm:t>
    </dgm:pt>
    <dgm:pt modelId="{C1431370-062B-2140-B9C8-65DCBF2198F3}" type="parTrans" cxnId="{FCF762E0-7FC1-5C4F-A879-B0613E33529D}">
      <dgm:prSet/>
      <dgm:spPr/>
      <dgm:t>
        <a:bodyPr/>
        <a:lstStyle/>
        <a:p>
          <a:endParaRPr lang="en-GB"/>
        </a:p>
      </dgm:t>
    </dgm:pt>
    <dgm:pt modelId="{E5A2066B-E1CB-204D-99F6-A61B6692176A}" type="sibTrans" cxnId="{FCF762E0-7FC1-5C4F-A879-B0613E33529D}">
      <dgm:prSet/>
      <dgm:spPr/>
      <dgm:t>
        <a:bodyPr/>
        <a:lstStyle/>
        <a:p>
          <a:endParaRPr lang="en-GB"/>
        </a:p>
      </dgm:t>
    </dgm:pt>
    <dgm:pt modelId="{93D4AC1B-FB9F-F14E-8599-A85CE3E19B33}">
      <dgm:prSet phldrT="[Text]"/>
      <dgm:spPr/>
      <dgm:t>
        <a:bodyPr/>
        <a:lstStyle/>
        <a:p>
          <a:pPr marL="185738" indent="-185738">
            <a:buFont typeface="Arial" panose="020B0604020202020204" pitchFamily="34" charset="0"/>
            <a:buChar char="•"/>
            <a:tabLst/>
          </a:pPr>
          <a:endParaRPr lang="en-GB" b="0" dirty="0">
            <a:latin typeface="Avenir Next Condensed" panose="020B0506020202020204" pitchFamily="34" charset="0"/>
            <a:ea typeface="Segoe UI Historic" panose="020B0502040204020203" pitchFamily="34" charset="0"/>
            <a:cs typeface="Segoe UI Historic" panose="020B0502040204020203" pitchFamily="34" charset="0"/>
          </a:endParaRPr>
        </a:p>
      </dgm:t>
    </dgm:pt>
    <dgm:pt modelId="{C796843C-266E-3F41-AC95-8E054342D905}" type="parTrans" cxnId="{D0F76515-B6DE-5149-91C0-86F7CBB2196E}">
      <dgm:prSet/>
      <dgm:spPr/>
      <dgm:t>
        <a:bodyPr/>
        <a:lstStyle/>
        <a:p>
          <a:endParaRPr lang="en-GB"/>
        </a:p>
      </dgm:t>
    </dgm:pt>
    <dgm:pt modelId="{25E4B0D3-6B92-FA42-84C1-F5B91D3C316C}" type="sibTrans" cxnId="{D0F76515-B6DE-5149-91C0-86F7CBB2196E}">
      <dgm:prSet/>
      <dgm:spPr/>
      <dgm:t>
        <a:bodyPr/>
        <a:lstStyle/>
        <a:p>
          <a:endParaRPr lang="en-GB"/>
        </a:p>
      </dgm:t>
    </dgm:pt>
    <dgm:pt modelId="{A9DD31DD-179E-AD40-971E-6343A7345A07}">
      <dgm:prSet phldrT="[Text]"/>
      <dgm:spPr/>
      <dgm:t>
        <a:bodyPr/>
        <a:lstStyle/>
        <a:p>
          <a:pPr marL="185738" indent="-174625">
            <a:buFont typeface="Arial" panose="020B0604020202020204" pitchFamily="34" charset="0"/>
            <a:buChar char="•"/>
            <a:tabLst/>
          </a:pPr>
          <a:endParaRPr lang="en-GB" b="0" dirty="0">
            <a:latin typeface="Avenir Next Condensed" panose="020B0506020202020204" pitchFamily="34" charset="0"/>
          </a:endParaRPr>
        </a:p>
      </dgm:t>
    </dgm:pt>
    <dgm:pt modelId="{6C11B103-D0C1-5945-920C-A818ABCCE4A5}" type="parTrans" cxnId="{E3755442-E4F8-F940-8453-204297AEF59F}">
      <dgm:prSet/>
      <dgm:spPr/>
      <dgm:t>
        <a:bodyPr/>
        <a:lstStyle/>
        <a:p>
          <a:endParaRPr lang="en-GB"/>
        </a:p>
      </dgm:t>
    </dgm:pt>
    <dgm:pt modelId="{27C50BAD-2695-B24D-9234-D45723432DC5}" type="sibTrans" cxnId="{E3755442-E4F8-F940-8453-204297AEF59F}">
      <dgm:prSet/>
      <dgm:spPr/>
      <dgm:t>
        <a:bodyPr/>
        <a:lstStyle/>
        <a:p>
          <a:endParaRPr lang="en-GB"/>
        </a:p>
      </dgm:t>
    </dgm:pt>
    <dgm:pt modelId="{5F81858C-1B97-1F4D-B25B-91EBB51C1788}">
      <dgm:prSet phldrT="[Text]"/>
      <dgm:spPr/>
      <dgm:t>
        <a:bodyPr/>
        <a:lstStyle/>
        <a:p>
          <a:pPr marL="185738" indent="-185738">
            <a:buFont typeface="Arial" panose="020B0604020202020204" pitchFamily="34" charset="0"/>
            <a:buChar char="•"/>
            <a:tabLst/>
          </a:pPr>
          <a:endParaRPr lang="en-GB" b="0" dirty="0">
            <a:latin typeface="Avenir Next Condensed" panose="020B0506020202020204" pitchFamily="34" charset="0"/>
          </a:endParaRPr>
        </a:p>
      </dgm:t>
    </dgm:pt>
    <dgm:pt modelId="{CD74B790-4F0F-E844-A968-C9439D066D1D}" type="parTrans" cxnId="{7D467C91-6E62-BA44-83C5-2372D06E3558}">
      <dgm:prSet/>
      <dgm:spPr/>
      <dgm:t>
        <a:bodyPr/>
        <a:lstStyle/>
        <a:p>
          <a:endParaRPr lang="en-GB"/>
        </a:p>
      </dgm:t>
    </dgm:pt>
    <dgm:pt modelId="{F76716A2-F0FD-D042-8937-A974B484B208}" type="sibTrans" cxnId="{7D467C91-6E62-BA44-83C5-2372D06E3558}">
      <dgm:prSet/>
      <dgm:spPr/>
      <dgm:t>
        <a:bodyPr/>
        <a:lstStyle/>
        <a:p>
          <a:endParaRPr lang="en-GB"/>
        </a:p>
      </dgm:t>
    </dgm:pt>
    <dgm:pt modelId="{9F9CC5E0-4A07-BE4D-BE56-7A7FD61511F4}">
      <dgm:prSet phldrT="[Text]"/>
      <dgm:spPr/>
      <dgm:t>
        <a:bodyPr/>
        <a:lstStyle/>
        <a:p>
          <a:pPr marL="185738" indent="-185738">
            <a:buFont typeface="Arial" panose="020B0604020202020204" pitchFamily="34" charset="0"/>
            <a:buChar char="•"/>
            <a:tabLst/>
          </a:pPr>
          <a:r>
            <a:rPr lang="en-GB" b="1" dirty="0">
              <a:latin typeface="Avenir Next Condensed" panose="020B0506020202020204" pitchFamily="34" charset="0"/>
            </a:rPr>
            <a:t>When: </a:t>
          </a:r>
          <a:r>
            <a:rPr lang="en-GB" b="0" dirty="0">
              <a:latin typeface="Avenir Next Condensed" panose="020B0506020202020204" pitchFamily="34" charset="0"/>
            </a:rPr>
            <a:t>timeline and milestones</a:t>
          </a:r>
          <a:endParaRPr lang="en-GB" b="1" dirty="0">
            <a:latin typeface="Avenir Next Condensed" panose="020B0506020202020204" pitchFamily="34" charset="0"/>
          </a:endParaRPr>
        </a:p>
      </dgm:t>
    </dgm:pt>
    <dgm:pt modelId="{4923932B-245D-0C40-934B-8F193C438DEA}" type="parTrans" cxnId="{79F26818-72A0-3245-BF08-92C2AAACC044}">
      <dgm:prSet/>
      <dgm:spPr/>
      <dgm:t>
        <a:bodyPr/>
        <a:lstStyle/>
        <a:p>
          <a:endParaRPr lang="en-GB"/>
        </a:p>
      </dgm:t>
    </dgm:pt>
    <dgm:pt modelId="{0A7E4621-9AA4-394C-A357-49BF73535DC5}" type="sibTrans" cxnId="{79F26818-72A0-3245-BF08-92C2AAACC044}">
      <dgm:prSet/>
      <dgm:spPr/>
      <dgm:t>
        <a:bodyPr/>
        <a:lstStyle/>
        <a:p>
          <a:endParaRPr lang="en-GB"/>
        </a:p>
      </dgm:t>
    </dgm:pt>
    <dgm:pt modelId="{533FDD28-71B7-194B-9CE5-2FFDF228E9E2}">
      <dgm:prSet phldrT="[Text]"/>
      <dgm:spPr/>
      <dgm:t>
        <a:bodyPr/>
        <a:lstStyle/>
        <a:p>
          <a:pPr marL="185738" indent="-185738">
            <a:buFont typeface="Arial" panose="020B0604020202020204" pitchFamily="34" charset="0"/>
            <a:buChar char="•"/>
            <a:tabLst/>
          </a:pPr>
          <a:endParaRPr lang="en-GB" b="0" dirty="0">
            <a:latin typeface="Avenir Next Condensed" panose="020B0506020202020204" pitchFamily="34" charset="0"/>
          </a:endParaRPr>
        </a:p>
      </dgm:t>
    </dgm:pt>
    <dgm:pt modelId="{E4CB345D-FD8D-0A42-8A21-C4FA92335519}" type="parTrans" cxnId="{C5E557FD-2A29-7C4C-8B36-A813AA07F65D}">
      <dgm:prSet/>
      <dgm:spPr/>
      <dgm:t>
        <a:bodyPr/>
        <a:lstStyle/>
        <a:p>
          <a:endParaRPr lang="en-GB"/>
        </a:p>
      </dgm:t>
    </dgm:pt>
    <dgm:pt modelId="{C4AE243D-B324-BA4C-A831-4EBE6C2FB9EB}" type="sibTrans" cxnId="{C5E557FD-2A29-7C4C-8B36-A813AA07F65D}">
      <dgm:prSet/>
      <dgm:spPr/>
      <dgm:t>
        <a:bodyPr/>
        <a:lstStyle/>
        <a:p>
          <a:endParaRPr lang="en-GB"/>
        </a:p>
      </dgm:t>
    </dgm:pt>
    <dgm:pt modelId="{5D374C4A-33C6-014B-B073-39F91655C82F}" type="pres">
      <dgm:prSet presAssocID="{90A011BB-A63F-AF49-A466-EAFA3224CC19}" presName="linear" presStyleCnt="0">
        <dgm:presLayoutVars>
          <dgm:dir/>
          <dgm:animLvl val="lvl"/>
          <dgm:resizeHandles val="exact"/>
        </dgm:presLayoutVars>
      </dgm:prSet>
      <dgm:spPr/>
    </dgm:pt>
    <dgm:pt modelId="{74722ABB-102F-2E43-83AC-547F8DF1BE4A}" type="pres">
      <dgm:prSet presAssocID="{07C1DC28-A77F-484E-9218-87E861E33072}" presName="parentLin" presStyleCnt="0"/>
      <dgm:spPr/>
    </dgm:pt>
    <dgm:pt modelId="{3FD5B24F-62A3-8E4C-B58E-F9AD7B9C862E}" type="pres">
      <dgm:prSet presAssocID="{07C1DC28-A77F-484E-9218-87E861E33072}" presName="parentLeftMargin" presStyleLbl="node1" presStyleIdx="0" presStyleCnt="4"/>
      <dgm:spPr/>
    </dgm:pt>
    <dgm:pt modelId="{69C6107E-1CAC-6D44-B327-67CB5A8367F1}" type="pres">
      <dgm:prSet presAssocID="{07C1DC28-A77F-484E-9218-87E861E33072}" presName="parentText" presStyleLbl="node1" presStyleIdx="0" presStyleCnt="4">
        <dgm:presLayoutVars>
          <dgm:chMax val="0"/>
          <dgm:bulletEnabled val="1"/>
        </dgm:presLayoutVars>
      </dgm:prSet>
      <dgm:spPr/>
    </dgm:pt>
    <dgm:pt modelId="{654FEA12-5553-FF4A-97E5-A4088CA8994E}" type="pres">
      <dgm:prSet presAssocID="{07C1DC28-A77F-484E-9218-87E861E33072}" presName="negativeSpace" presStyleCnt="0"/>
      <dgm:spPr/>
    </dgm:pt>
    <dgm:pt modelId="{580619AC-A745-EC46-8164-0CF422D02612}" type="pres">
      <dgm:prSet presAssocID="{07C1DC28-A77F-484E-9218-87E861E33072}" presName="childText" presStyleLbl="conFgAcc1" presStyleIdx="0" presStyleCnt="4">
        <dgm:presLayoutVars>
          <dgm:bulletEnabled val="1"/>
        </dgm:presLayoutVars>
      </dgm:prSet>
      <dgm:spPr/>
    </dgm:pt>
    <dgm:pt modelId="{3CBA43EC-0DC6-4C46-B379-9AD30015A324}" type="pres">
      <dgm:prSet presAssocID="{C68949CF-74FC-7C4A-B0E9-C9569FF9D4F4}" presName="spaceBetweenRectangles" presStyleCnt="0"/>
      <dgm:spPr/>
    </dgm:pt>
    <dgm:pt modelId="{18F66461-6307-5449-98E0-C0BB9E7E7C32}" type="pres">
      <dgm:prSet presAssocID="{CF5AB241-13E6-174C-AB86-E263C2877CB0}" presName="parentLin" presStyleCnt="0"/>
      <dgm:spPr/>
    </dgm:pt>
    <dgm:pt modelId="{72D52517-7587-B841-9C13-91C2B45B1EBF}" type="pres">
      <dgm:prSet presAssocID="{CF5AB241-13E6-174C-AB86-E263C2877CB0}" presName="parentLeftMargin" presStyleLbl="node1" presStyleIdx="0" presStyleCnt="4"/>
      <dgm:spPr/>
    </dgm:pt>
    <dgm:pt modelId="{CA0835D1-617E-D343-B4C2-20EA30F3C370}" type="pres">
      <dgm:prSet presAssocID="{CF5AB241-13E6-174C-AB86-E263C2877CB0}" presName="parentText" presStyleLbl="node1" presStyleIdx="1" presStyleCnt="4">
        <dgm:presLayoutVars>
          <dgm:chMax val="0"/>
          <dgm:bulletEnabled val="1"/>
        </dgm:presLayoutVars>
      </dgm:prSet>
      <dgm:spPr/>
    </dgm:pt>
    <dgm:pt modelId="{3C84CCEA-FAC0-FD46-BB3A-D114AE1416D5}" type="pres">
      <dgm:prSet presAssocID="{CF5AB241-13E6-174C-AB86-E263C2877CB0}" presName="negativeSpace" presStyleCnt="0"/>
      <dgm:spPr/>
    </dgm:pt>
    <dgm:pt modelId="{806D3281-1936-CC42-A4A8-F6FBB159DE16}" type="pres">
      <dgm:prSet presAssocID="{CF5AB241-13E6-174C-AB86-E263C2877CB0}" presName="childText" presStyleLbl="conFgAcc1" presStyleIdx="1" presStyleCnt="4">
        <dgm:presLayoutVars>
          <dgm:bulletEnabled val="1"/>
        </dgm:presLayoutVars>
      </dgm:prSet>
      <dgm:spPr/>
    </dgm:pt>
    <dgm:pt modelId="{0A0D5D3C-C536-9745-8307-65A8792F2362}" type="pres">
      <dgm:prSet presAssocID="{E5A2066B-E1CB-204D-99F6-A61B6692176A}" presName="spaceBetweenRectangles" presStyleCnt="0"/>
      <dgm:spPr/>
    </dgm:pt>
    <dgm:pt modelId="{E237C81A-51F2-F544-A723-33D9686D6DBD}" type="pres">
      <dgm:prSet presAssocID="{1EF36F62-2145-9A4F-BF36-BA7D502236F2}" presName="parentLin" presStyleCnt="0"/>
      <dgm:spPr/>
    </dgm:pt>
    <dgm:pt modelId="{2BF4738A-0F69-1B4B-8ED2-4BA7E4C2D893}" type="pres">
      <dgm:prSet presAssocID="{1EF36F62-2145-9A4F-BF36-BA7D502236F2}" presName="parentLeftMargin" presStyleLbl="node1" presStyleIdx="1" presStyleCnt="4"/>
      <dgm:spPr/>
    </dgm:pt>
    <dgm:pt modelId="{085E8642-6B16-054A-8DCD-9C48A15A135C}" type="pres">
      <dgm:prSet presAssocID="{1EF36F62-2145-9A4F-BF36-BA7D502236F2}" presName="parentText" presStyleLbl="node1" presStyleIdx="2" presStyleCnt="4">
        <dgm:presLayoutVars>
          <dgm:chMax val="0"/>
          <dgm:bulletEnabled val="1"/>
        </dgm:presLayoutVars>
      </dgm:prSet>
      <dgm:spPr/>
    </dgm:pt>
    <dgm:pt modelId="{1B4A21C9-02E6-9C42-BA22-72392275C61D}" type="pres">
      <dgm:prSet presAssocID="{1EF36F62-2145-9A4F-BF36-BA7D502236F2}" presName="negativeSpace" presStyleCnt="0"/>
      <dgm:spPr/>
    </dgm:pt>
    <dgm:pt modelId="{BC3E21BC-9292-5643-A239-AA3007AF0848}" type="pres">
      <dgm:prSet presAssocID="{1EF36F62-2145-9A4F-BF36-BA7D502236F2}" presName="childText" presStyleLbl="conFgAcc1" presStyleIdx="2" presStyleCnt="4">
        <dgm:presLayoutVars>
          <dgm:bulletEnabled val="1"/>
        </dgm:presLayoutVars>
      </dgm:prSet>
      <dgm:spPr/>
    </dgm:pt>
    <dgm:pt modelId="{A6BEF26B-6C35-D64D-AF66-83AEC594E249}" type="pres">
      <dgm:prSet presAssocID="{C8221043-CB74-9943-8143-53DA350B9F9C}" presName="spaceBetweenRectangles" presStyleCnt="0"/>
      <dgm:spPr/>
    </dgm:pt>
    <dgm:pt modelId="{9CDD7F6D-978A-CC46-80F0-495571741359}" type="pres">
      <dgm:prSet presAssocID="{9F9CC5E0-4A07-BE4D-BE56-7A7FD61511F4}" presName="parentLin" presStyleCnt="0"/>
      <dgm:spPr/>
    </dgm:pt>
    <dgm:pt modelId="{5DDF7D4A-6166-5249-B8F0-3D6EC2E0A2FC}" type="pres">
      <dgm:prSet presAssocID="{9F9CC5E0-4A07-BE4D-BE56-7A7FD61511F4}" presName="parentLeftMargin" presStyleLbl="node1" presStyleIdx="2" presStyleCnt="4"/>
      <dgm:spPr/>
    </dgm:pt>
    <dgm:pt modelId="{11933B2F-7020-7C44-9804-D7805F07C6BC}" type="pres">
      <dgm:prSet presAssocID="{9F9CC5E0-4A07-BE4D-BE56-7A7FD61511F4}" presName="parentText" presStyleLbl="node1" presStyleIdx="3" presStyleCnt="4">
        <dgm:presLayoutVars>
          <dgm:chMax val="0"/>
          <dgm:bulletEnabled val="1"/>
        </dgm:presLayoutVars>
      </dgm:prSet>
      <dgm:spPr/>
    </dgm:pt>
    <dgm:pt modelId="{D238466E-321A-3F44-B0C5-6FDDFC88DDC8}" type="pres">
      <dgm:prSet presAssocID="{9F9CC5E0-4A07-BE4D-BE56-7A7FD61511F4}" presName="negativeSpace" presStyleCnt="0"/>
      <dgm:spPr/>
    </dgm:pt>
    <dgm:pt modelId="{EA03D6C0-2639-834A-9749-45E6A09F6450}" type="pres">
      <dgm:prSet presAssocID="{9F9CC5E0-4A07-BE4D-BE56-7A7FD61511F4}" presName="childText" presStyleLbl="conFgAcc1" presStyleIdx="3" presStyleCnt="4">
        <dgm:presLayoutVars>
          <dgm:bulletEnabled val="1"/>
        </dgm:presLayoutVars>
      </dgm:prSet>
      <dgm:spPr/>
    </dgm:pt>
  </dgm:ptLst>
  <dgm:cxnLst>
    <dgm:cxn modelId="{BB176A02-1B6C-0E41-B673-7E7A3696F162}" type="presOf" srcId="{CF5AB241-13E6-174C-AB86-E263C2877CB0}" destId="{CA0835D1-617E-D343-B4C2-20EA30F3C370}" srcOrd="1" destOrd="0" presId="urn:microsoft.com/office/officeart/2005/8/layout/list1"/>
    <dgm:cxn modelId="{4F43DF12-9CCC-6748-9B39-2E21CFEF2ADC}" type="presOf" srcId="{9F9CC5E0-4A07-BE4D-BE56-7A7FD61511F4}" destId="{11933B2F-7020-7C44-9804-D7805F07C6BC}" srcOrd="1" destOrd="0" presId="urn:microsoft.com/office/officeart/2005/8/layout/list1"/>
    <dgm:cxn modelId="{D0F76515-B6DE-5149-91C0-86F7CBB2196E}" srcId="{07C1DC28-A77F-484E-9218-87E861E33072}" destId="{93D4AC1B-FB9F-F14E-8599-A85CE3E19B33}" srcOrd="0" destOrd="0" parTransId="{C796843C-266E-3F41-AC95-8E054342D905}" sibTransId="{25E4B0D3-6B92-FA42-84C1-F5B91D3C316C}"/>
    <dgm:cxn modelId="{79F26818-72A0-3245-BF08-92C2AAACC044}" srcId="{90A011BB-A63F-AF49-A466-EAFA3224CC19}" destId="{9F9CC5E0-4A07-BE4D-BE56-7A7FD61511F4}" srcOrd="3" destOrd="0" parTransId="{4923932B-245D-0C40-934B-8F193C438DEA}" sibTransId="{0A7E4621-9AA4-394C-A357-49BF73535DC5}"/>
    <dgm:cxn modelId="{EB464C1D-91F7-3142-905E-81F6F72B2B7C}" type="presOf" srcId="{07C1DC28-A77F-484E-9218-87E861E33072}" destId="{3FD5B24F-62A3-8E4C-B58E-F9AD7B9C862E}" srcOrd="0" destOrd="0" presId="urn:microsoft.com/office/officeart/2005/8/layout/list1"/>
    <dgm:cxn modelId="{5F07AF28-E354-6E47-A57E-3B3B989354D5}" type="presOf" srcId="{1EF36F62-2145-9A4F-BF36-BA7D502236F2}" destId="{2BF4738A-0F69-1B4B-8ED2-4BA7E4C2D893}" srcOrd="0" destOrd="0" presId="urn:microsoft.com/office/officeart/2005/8/layout/list1"/>
    <dgm:cxn modelId="{1E7C0E33-36AD-F24A-877A-C2EC91478BCA}" srcId="{90A011BB-A63F-AF49-A466-EAFA3224CC19}" destId="{1EF36F62-2145-9A4F-BF36-BA7D502236F2}" srcOrd="2" destOrd="0" parTransId="{CEADB4BE-E5FE-AD4A-9F82-38C49F341B1D}" sibTransId="{C8221043-CB74-9943-8143-53DA350B9F9C}"/>
    <dgm:cxn modelId="{E3755442-E4F8-F940-8453-204297AEF59F}" srcId="{CF5AB241-13E6-174C-AB86-E263C2877CB0}" destId="{A9DD31DD-179E-AD40-971E-6343A7345A07}" srcOrd="0" destOrd="0" parTransId="{6C11B103-D0C1-5945-920C-A818ABCCE4A5}" sibTransId="{27C50BAD-2695-B24D-9234-D45723432DC5}"/>
    <dgm:cxn modelId="{92DCD774-3033-334E-8410-97BDDD6068C0}" type="presOf" srcId="{93D4AC1B-FB9F-F14E-8599-A85CE3E19B33}" destId="{580619AC-A745-EC46-8164-0CF422D02612}" srcOrd="0" destOrd="0" presId="urn:microsoft.com/office/officeart/2005/8/layout/list1"/>
    <dgm:cxn modelId="{8E0B3A8E-1ABE-934A-867F-F74758299FA8}" type="presOf" srcId="{CF5AB241-13E6-174C-AB86-E263C2877CB0}" destId="{72D52517-7587-B841-9C13-91C2B45B1EBF}" srcOrd="0" destOrd="0" presId="urn:microsoft.com/office/officeart/2005/8/layout/list1"/>
    <dgm:cxn modelId="{7D467C91-6E62-BA44-83C5-2372D06E3558}" srcId="{1EF36F62-2145-9A4F-BF36-BA7D502236F2}" destId="{5F81858C-1B97-1F4D-B25B-91EBB51C1788}" srcOrd="0" destOrd="0" parTransId="{CD74B790-4F0F-E844-A968-C9439D066D1D}" sibTransId="{F76716A2-F0FD-D042-8937-A974B484B208}"/>
    <dgm:cxn modelId="{74F43E99-88A7-5047-B19B-18F65E4B2B6F}" srcId="{90A011BB-A63F-AF49-A466-EAFA3224CC19}" destId="{07C1DC28-A77F-484E-9218-87E861E33072}" srcOrd="0" destOrd="0" parTransId="{A3B09FC2-E4AF-2F48-A85B-39CC63275C30}" sibTransId="{C68949CF-74FC-7C4A-B0E9-C9569FF9D4F4}"/>
    <dgm:cxn modelId="{26A5F6A6-6CE0-664A-9403-3BF1FE7C83A7}" type="presOf" srcId="{90A011BB-A63F-AF49-A466-EAFA3224CC19}" destId="{5D374C4A-33C6-014B-B073-39F91655C82F}" srcOrd="0" destOrd="0" presId="urn:microsoft.com/office/officeart/2005/8/layout/list1"/>
    <dgm:cxn modelId="{79394BB7-3204-4440-A648-0C89AC17128F}" type="presOf" srcId="{1EF36F62-2145-9A4F-BF36-BA7D502236F2}" destId="{085E8642-6B16-054A-8DCD-9C48A15A135C}" srcOrd="1" destOrd="0" presId="urn:microsoft.com/office/officeart/2005/8/layout/list1"/>
    <dgm:cxn modelId="{11F9FDD7-39E5-B243-8FD0-0E8B56DE6E0C}" type="presOf" srcId="{5F81858C-1B97-1F4D-B25B-91EBB51C1788}" destId="{BC3E21BC-9292-5643-A239-AA3007AF0848}" srcOrd="0" destOrd="0" presId="urn:microsoft.com/office/officeart/2005/8/layout/list1"/>
    <dgm:cxn modelId="{D322ECDB-060E-1C4A-B0F0-51DE321DF93E}" type="presOf" srcId="{533FDD28-71B7-194B-9CE5-2FFDF228E9E2}" destId="{EA03D6C0-2639-834A-9749-45E6A09F6450}" srcOrd="0" destOrd="0" presId="urn:microsoft.com/office/officeart/2005/8/layout/list1"/>
    <dgm:cxn modelId="{FCF762E0-7FC1-5C4F-A879-B0613E33529D}" srcId="{90A011BB-A63F-AF49-A466-EAFA3224CC19}" destId="{CF5AB241-13E6-174C-AB86-E263C2877CB0}" srcOrd="1" destOrd="0" parTransId="{C1431370-062B-2140-B9C8-65DCBF2198F3}" sibTransId="{E5A2066B-E1CB-204D-99F6-A61B6692176A}"/>
    <dgm:cxn modelId="{B4C424E8-ADDC-084E-8F60-0F503A11F33A}" type="presOf" srcId="{07C1DC28-A77F-484E-9218-87E861E33072}" destId="{69C6107E-1CAC-6D44-B327-67CB5A8367F1}" srcOrd="1" destOrd="0" presId="urn:microsoft.com/office/officeart/2005/8/layout/list1"/>
    <dgm:cxn modelId="{EB1861EC-DC12-014B-998F-738A9F6889CA}" type="presOf" srcId="{A9DD31DD-179E-AD40-971E-6343A7345A07}" destId="{806D3281-1936-CC42-A4A8-F6FBB159DE16}" srcOrd="0" destOrd="0" presId="urn:microsoft.com/office/officeart/2005/8/layout/list1"/>
    <dgm:cxn modelId="{793147FC-4071-E843-A711-C00208E973EC}" type="presOf" srcId="{9F9CC5E0-4A07-BE4D-BE56-7A7FD61511F4}" destId="{5DDF7D4A-6166-5249-B8F0-3D6EC2E0A2FC}" srcOrd="0" destOrd="0" presId="urn:microsoft.com/office/officeart/2005/8/layout/list1"/>
    <dgm:cxn modelId="{C5E557FD-2A29-7C4C-8B36-A813AA07F65D}" srcId="{9F9CC5E0-4A07-BE4D-BE56-7A7FD61511F4}" destId="{533FDD28-71B7-194B-9CE5-2FFDF228E9E2}" srcOrd="0" destOrd="0" parTransId="{E4CB345D-FD8D-0A42-8A21-C4FA92335519}" sibTransId="{C4AE243D-B324-BA4C-A831-4EBE6C2FB9EB}"/>
    <dgm:cxn modelId="{BDD8D7FB-C3BE-3A42-949E-C71FAE7EABB7}" type="presParOf" srcId="{5D374C4A-33C6-014B-B073-39F91655C82F}" destId="{74722ABB-102F-2E43-83AC-547F8DF1BE4A}" srcOrd="0" destOrd="0" presId="urn:microsoft.com/office/officeart/2005/8/layout/list1"/>
    <dgm:cxn modelId="{979A248D-68AE-4B47-BEEA-BCB9A442ACCA}" type="presParOf" srcId="{74722ABB-102F-2E43-83AC-547F8DF1BE4A}" destId="{3FD5B24F-62A3-8E4C-B58E-F9AD7B9C862E}" srcOrd="0" destOrd="0" presId="urn:microsoft.com/office/officeart/2005/8/layout/list1"/>
    <dgm:cxn modelId="{E04B0989-8E44-634C-8C3D-4D71DBDEC29A}" type="presParOf" srcId="{74722ABB-102F-2E43-83AC-547F8DF1BE4A}" destId="{69C6107E-1CAC-6D44-B327-67CB5A8367F1}" srcOrd="1" destOrd="0" presId="urn:microsoft.com/office/officeart/2005/8/layout/list1"/>
    <dgm:cxn modelId="{9B084396-9EF6-7E48-B659-4188C46D9ADB}" type="presParOf" srcId="{5D374C4A-33C6-014B-B073-39F91655C82F}" destId="{654FEA12-5553-FF4A-97E5-A4088CA8994E}" srcOrd="1" destOrd="0" presId="urn:microsoft.com/office/officeart/2005/8/layout/list1"/>
    <dgm:cxn modelId="{A847507E-ED3C-7947-B701-449830B3D6D0}" type="presParOf" srcId="{5D374C4A-33C6-014B-B073-39F91655C82F}" destId="{580619AC-A745-EC46-8164-0CF422D02612}" srcOrd="2" destOrd="0" presId="urn:microsoft.com/office/officeart/2005/8/layout/list1"/>
    <dgm:cxn modelId="{72E816B2-9D79-484B-A6E0-C88515F76CAD}" type="presParOf" srcId="{5D374C4A-33C6-014B-B073-39F91655C82F}" destId="{3CBA43EC-0DC6-4C46-B379-9AD30015A324}" srcOrd="3" destOrd="0" presId="urn:microsoft.com/office/officeart/2005/8/layout/list1"/>
    <dgm:cxn modelId="{3C110154-A637-1142-AAE6-D7CEFDAA3E18}" type="presParOf" srcId="{5D374C4A-33C6-014B-B073-39F91655C82F}" destId="{18F66461-6307-5449-98E0-C0BB9E7E7C32}" srcOrd="4" destOrd="0" presId="urn:microsoft.com/office/officeart/2005/8/layout/list1"/>
    <dgm:cxn modelId="{F07B7271-FBA6-F841-BA82-CCB88D4B040E}" type="presParOf" srcId="{18F66461-6307-5449-98E0-C0BB9E7E7C32}" destId="{72D52517-7587-B841-9C13-91C2B45B1EBF}" srcOrd="0" destOrd="0" presId="urn:microsoft.com/office/officeart/2005/8/layout/list1"/>
    <dgm:cxn modelId="{F3251E44-9B38-544D-8650-E57F286CB240}" type="presParOf" srcId="{18F66461-6307-5449-98E0-C0BB9E7E7C32}" destId="{CA0835D1-617E-D343-B4C2-20EA30F3C370}" srcOrd="1" destOrd="0" presId="urn:microsoft.com/office/officeart/2005/8/layout/list1"/>
    <dgm:cxn modelId="{9ED621D3-418F-D542-9DAA-4DC34D8D2D22}" type="presParOf" srcId="{5D374C4A-33C6-014B-B073-39F91655C82F}" destId="{3C84CCEA-FAC0-FD46-BB3A-D114AE1416D5}" srcOrd="5" destOrd="0" presId="urn:microsoft.com/office/officeart/2005/8/layout/list1"/>
    <dgm:cxn modelId="{F792CE9C-2B36-7440-87AF-02F997FE0760}" type="presParOf" srcId="{5D374C4A-33C6-014B-B073-39F91655C82F}" destId="{806D3281-1936-CC42-A4A8-F6FBB159DE16}" srcOrd="6" destOrd="0" presId="urn:microsoft.com/office/officeart/2005/8/layout/list1"/>
    <dgm:cxn modelId="{62D3F74F-FBD4-D14C-8A53-313930C6AF08}" type="presParOf" srcId="{5D374C4A-33C6-014B-B073-39F91655C82F}" destId="{0A0D5D3C-C536-9745-8307-65A8792F2362}" srcOrd="7" destOrd="0" presId="urn:microsoft.com/office/officeart/2005/8/layout/list1"/>
    <dgm:cxn modelId="{D5FBAB32-590F-9F41-859F-6AD477D98246}" type="presParOf" srcId="{5D374C4A-33C6-014B-B073-39F91655C82F}" destId="{E237C81A-51F2-F544-A723-33D9686D6DBD}" srcOrd="8" destOrd="0" presId="urn:microsoft.com/office/officeart/2005/8/layout/list1"/>
    <dgm:cxn modelId="{4761B2B7-6071-724B-B662-1B02CD179A56}" type="presParOf" srcId="{E237C81A-51F2-F544-A723-33D9686D6DBD}" destId="{2BF4738A-0F69-1B4B-8ED2-4BA7E4C2D893}" srcOrd="0" destOrd="0" presId="urn:microsoft.com/office/officeart/2005/8/layout/list1"/>
    <dgm:cxn modelId="{933719D8-5A26-2645-8F82-FFDB2283EAD0}" type="presParOf" srcId="{E237C81A-51F2-F544-A723-33D9686D6DBD}" destId="{085E8642-6B16-054A-8DCD-9C48A15A135C}" srcOrd="1" destOrd="0" presId="urn:microsoft.com/office/officeart/2005/8/layout/list1"/>
    <dgm:cxn modelId="{B94EBA9F-BEAD-D04E-BABA-B14E28CCE6E9}" type="presParOf" srcId="{5D374C4A-33C6-014B-B073-39F91655C82F}" destId="{1B4A21C9-02E6-9C42-BA22-72392275C61D}" srcOrd="9" destOrd="0" presId="urn:microsoft.com/office/officeart/2005/8/layout/list1"/>
    <dgm:cxn modelId="{28345C97-88E3-B44E-8F02-BF2DCF147C50}" type="presParOf" srcId="{5D374C4A-33C6-014B-B073-39F91655C82F}" destId="{BC3E21BC-9292-5643-A239-AA3007AF0848}" srcOrd="10" destOrd="0" presId="urn:microsoft.com/office/officeart/2005/8/layout/list1"/>
    <dgm:cxn modelId="{51A5EA70-09E1-BB4E-8450-5E96B84BA259}" type="presParOf" srcId="{5D374C4A-33C6-014B-B073-39F91655C82F}" destId="{A6BEF26B-6C35-D64D-AF66-83AEC594E249}" srcOrd="11" destOrd="0" presId="urn:microsoft.com/office/officeart/2005/8/layout/list1"/>
    <dgm:cxn modelId="{1C1FE266-6498-FB43-8A6B-4A0AF03D5CBC}" type="presParOf" srcId="{5D374C4A-33C6-014B-B073-39F91655C82F}" destId="{9CDD7F6D-978A-CC46-80F0-495571741359}" srcOrd="12" destOrd="0" presId="urn:microsoft.com/office/officeart/2005/8/layout/list1"/>
    <dgm:cxn modelId="{5AF0965D-90A4-F04F-9BE4-11E074EADAAF}" type="presParOf" srcId="{9CDD7F6D-978A-CC46-80F0-495571741359}" destId="{5DDF7D4A-6166-5249-B8F0-3D6EC2E0A2FC}" srcOrd="0" destOrd="0" presId="urn:microsoft.com/office/officeart/2005/8/layout/list1"/>
    <dgm:cxn modelId="{EB04DA29-40D1-4D45-B025-4FE41AA94F8A}" type="presParOf" srcId="{9CDD7F6D-978A-CC46-80F0-495571741359}" destId="{11933B2F-7020-7C44-9804-D7805F07C6BC}" srcOrd="1" destOrd="0" presId="urn:microsoft.com/office/officeart/2005/8/layout/list1"/>
    <dgm:cxn modelId="{B8E1B5E9-7DA2-7E45-8246-BE995F1F60C5}" type="presParOf" srcId="{5D374C4A-33C6-014B-B073-39F91655C82F}" destId="{D238466E-321A-3F44-B0C5-6FDDFC88DDC8}" srcOrd="13" destOrd="0" presId="urn:microsoft.com/office/officeart/2005/8/layout/list1"/>
    <dgm:cxn modelId="{15D56FA2-536A-E943-958A-C8A9F3C2B6AD}" type="presParOf" srcId="{5D374C4A-33C6-014B-B073-39F91655C82F}" destId="{EA03D6C0-2639-834A-9749-45E6A09F6450}"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A011BB-A63F-AF49-A466-EAFA3224CC19}" type="doc">
      <dgm:prSet loTypeId="urn:microsoft.com/office/officeart/2005/8/layout/list1" loCatId="" qsTypeId="urn:microsoft.com/office/officeart/2005/8/quickstyle/simple5" qsCatId="simple" csTypeId="urn:microsoft.com/office/officeart/2005/8/colors/accent6_2" csCatId="accent6" phldr="1"/>
      <dgm:spPr/>
    </dgm:pt>
    <dgm:pt modelId="{EBEBA246-E1E5-0245-A305-B06844D1FEBA}">
      <dgm:prSet phldrT="[Text]"/>
      <dgm:spPr/>
      <dgm:t>
        <a:bodyPr/>
        <a:lstStyle/>
        <a:p>
          <a:pPr>
            <a:buFont typeface="Arial" panose="020B0604020202020204" pitchFamily="34" charset="0"/>
            <a:buChar char="•"/>
          </a:pPr>
          <a:endParaRPr lang="en-GB" b="0" dirty="0">
            <a:latin typeface="Avenir Next Condensed" panose="020B0506020202020204" pitchFamily="34" charset="0"/>
          </a:endParaRPr>
        </a:p>
      </dgm:t>
    </dgm:pt>
    <dgm:pt modelId="{CA22AC7C-701A-7B45-9927-64F59F8F4F2F}" type="parTrans" cxnId="{CFBED16D-2E84-8E48-B311-F1DADCD7F45C}">
      <dgm:prSet/>
      <dgm:spPr/>
      <dgm:t>
        <a:bodyPr/>
        <a:lstStyle/>
        <a:p>
          <a:endParaRPr lang="en-GB"/>
        </a:p>
      </dgm:t>
    </dgm:pt>
    <dgm:pt modelId="{C7D34D9C-1831-9F40-A3E6-681FAC83D5FB}" type="sibTrans" cxnId="{CFBED16D-2E84-8E48-B311-F1DADCD7F45C}">
      <dgm:prSet/>
      <dgm:spPr/>
      <dgm:t>
        <a:bodyPr/>
        <a:lstStyle/>
        <a:p>
          <a:endParaRPr lang="en-GB"/>
        </a:p>
      </dgm:t>
    </dgm:pt>
    <dgm:pt modelId="{C2943EE2-8557-C542-8449-13EA18AF0204}">
      <dgm:prSet phldrT="[Text]"/>
      <dgm:spPr/>
      <dgm:t>
        <a:bodyPr/>
        <a:lstStyle/>
        <a:p>
          <a:r>
            <a:rPr lang="en-GB" b="1" dirty="0">
              <a:latin typeface="Avenir Next Condensed" panose="020B0506020202020204" pitchFamily="34" charset="0"/>
            </a:rPr>
            <a:t>How</a:t>
          </a:r>
        </a:p>
      </dgm:t>
    </dgm:pt>
    <dgm:pt modelId="{26BE7C8F-9E4E-3840-8D78-2F40A019517E}" type="sibTrans" cxnId="{AFE61A38-12DD-0C4F-B0C8-5B08D24D0C97}">
      <dgm:prSet/>
      <dgm:spPr/>
      <dgm:t>
        <a:bodyPr/>
        <a:lstStyle/>
        <a:p>
          <a:endParaRPr lang="en-GB"/>
        </a:p>
      </dgm:t>
    </dgm:pt>
    <dgm:pt modelId="{FA27AF52-E136-B24F-9CE7-9DAADBAB9FCC}" type="parTrans" cxnId="{AFE61A38-12DD-0C4F-B0C8-5B08D24D0C97}">
      <dgm:prSet/>
      <dgm:spPr/>
      <dgm:t>
        <a:bodyPr/>
        <a:lstStyle/>
        <a:p>
          <a:endParaRPr lang="en-GB"/>
        </a:p>
      </dgm:t>
    </dgm:pt>
    <dgm:pt modelId="{5D374C4A-33C6-014B-B073-39F91655C82F}" type="pres">
      <dgm:prSet presAssocID="{90A011BB-A63F-AF49-A466-EAFA3224CC19}" presName="linear" presStyleCnt="0">
        <dgm:presLayoutVars>
          <dgm:dir/>
          <dgm:animLvl val="lvl"/>
          <dgm:resizeHandles val="exact"/>
        </dgm:presLayoutVars>
      </dgm:prSet>
      <dgm:spPr/>
    </dgm:pt>
    <dgm:pt modelId="{5F12E6D7-69D6-2D4D-9324-0656A4C23F81}" type="pres">
      <dgm:prSet presAssocID="{C2943EE2-8557-C542-8449-13EA18AF0204}" presName="parentLin" presStyleCnt="0"/>
      <dgm:spPr/>
    </dgm:pt>
    <dgm:pt modelId="{61368F69-2E07-7E43-80EE-06AEC3E7396E}" type="pres">
      <dgm:prSet presAssocID="{C2943EE2-8557-C542-8449-13EA18AF0204}" presName="parentLeftMargin" presStyleLbl="node1" presStyleIdx="0" presStyleCnt="1"/>
      <dgm:spPr/>
    </dgm:pt>
    <dgm:pt modelId="{E0436BE1-7481-D14C-8F4A-CD1A2B2EFEFC}" type="pres">
      <dgm:prSet presAssocID="{C2943EE2-8557-C542-8449-13EA18AF0204}" presName="parentText" presStyleLbl="node1" presStyleIdx="0" presStyleCnt="1">
        <dgm:presLayoutVars>
          <dgm:chMax val="0"/>
          <dgm:bulletEnabled val="1"/>
        </dgm:presLayoutVars>
      </dgm:prSet>
      <dgm:spPr/>
    </dgm:pt>
    <dgm:pt modelId="{416D0847-8BEF-9647-AE43-746943C2F187}" type="pres">
      <dgm:prSet presAssocID="{C2943EE2-8557-C542-8449-13EA18AF0204}" presName="negativeSpace" presStyleCnt="0"/>
      <dgm:spPr/>
    </dgm:pt>
    <dgm:pt modelId="{B1E657B7-D8C9-914F-9511-95D4735D5C72}" type="pres">
      <dgm:prSet presAssocID="{C2943EE2-8557-C542-8449-13EA18AF0204}" presName="childText" presStyleLbl="conFgAcc1" presStyleIdx="0" presStyleCnt="1">
        <dgm:presLayoutVars>
          <dgm:bulletEnabled val="1"/>
        </dgm:presLayoutVars>
      </dgm:prSet>
      <dgm:spPr/>
    </dgm:pt>
  </dgm:ptLst>
  <dgm:cxnLst>
    <dgm:cxn modelId="{AFE61A38-12DD-0C4F-B0C8-5B08D24D0C97}" srcId="{90A011BB-A63F-AF49-A466-EAFA3224CC19}" destId="{C2943EE2-8557-C542-8449-13EA18AF0204}" srcOrd="0" destOrd="0" parTransId="{FA27AF52-E136-B24F-9CE7-9DAADBAB9FCC}" sibTransId="{26BE7C8F-9E4E-3840-8D78-2F40A019517E}"/>
    <dgm:cxn modelId="{CFBED16D-2E84-8E48-B311-F1DADCD7F45C}" srcId="{C2943EE2-8557-C542-8449-13EA18AF0204}" destId="{EBEBA246-E1E5-0245-A305-B06844D1FEBA}" srcOrd="0" destOrd="0" parTransId="{CA22AC7C-701A-7B45-9927-64F59F8F4F2F}" sibTransId="{C7D34D9C-1831-9F40-A3E6-681FAC83D5FB}"/>
    <dgm:cxn modelId="{5AF9AA7E-A74F-9445-8A59-49E3662BA98C}" type="presOf" srcId="{C2943EE2-8557-C542-8449-13EA18AF0204}" destId="{E0436BE1-7481-D14C-8F4A-CD1A2B2EFEFC}" srcOrd="1" destOrd="0" presId="urn:microsoft.com/office/officeart/2005/8/layout/list1"/>
    <dgm:cxn modelId="{26A5F6A6-6CE0-664A-9403-3BF1FE7C83A7}" type="presOf" srcId="{90A011BB-A63F-AF49-A466-EAFA3224CC19}" destId="{5D374C4A-33C6-014B-B073-39F91655C82F}" srcOrd="0" destOrd="0" presId="urn:microsoft.com/office/officeart/2005/8/layout/list1"/>
    <dgm:cxn modelId="{75100EAB-FE05-194C-93AA-3398879B6339}" type="presOf" srcId="{EBEBA246-E1E5-0245-A305-B06844D1FEBA}" destId="{B1E657B7-D8C9-914F-9511-95D4735D5C72}" srcOrd="0" destOrd="0" presId="urn:microsoft.com/office/officeart/2005/8/layout/list1"/>
    <dgm:cxn modelId="{18B180FD-1FA2-7546-A52D-27E10AA7222F}" type="presOf" srcId="{C2943EE2-8557-C542-8449-13EA18AF0204}" destId="{61368F69-2E07-7E43-80EE-06AEC3E7396E}" srcOrd="0" destOrd="0" presId="urn:microsoft.com/office/officeart/2005/8/layout/list1"/>
    <dgm:cxn modelId="{3E408A20-0065-4144-A1FC-B0E0FB9AA93C}" type="presParOf" srcId="{5D374C4A-33C6-014B-B073-39F91655C82F}" destId="{5F12E6D7-69D6-2D4D-9324-0656A4C23F81}" srcOrd="0" destOrd="0" presId="urn:microsoft.com/office/officeart/2005/8/layout/list1"/>
    <dgm:cxn modelId="{37154BA2-30E4-8C4C-B0BF-686CAEBA2E67}" type="presParOf" srcId="{5F12E6D7-69D6-2D4D-9324-0656A4C23F81}" destId="{61368F69-2E07-7E43-80EE-06AEC3E7396E}" srcOrd="0" destOrd="0" presId="urn:microsoft.com/office/officeart/2005/8/layout/list1"/>
    <dgm:cxn modelId="{F9AA2018-E4AE-3647-98C9-469BFDC75EB4}" type="presParOf" srcId="{5F12E6D7-69D6-2D4D-9324-0656A4C23F81}" destId="{E0436BE1-7481-D14C-8F4A-CD1A2B2EFEFC}" srcOrd="1" destOrd="0" presId="urn:microsoft.com/office/officeart/2005/8/layout/list1"/>
    <dgm:cxn modelId="{8D70E097-171E-584C-A238-A60CC05F3A7F}" type="presParOf" srcId="{5D374C4A-33C6-014B-B073-39F91655C82F}" destId="{416D0847-8BEF-9647-AE43-746943C2F187}" srcOrd="1" destOrd="0" presId="urn:microsoft.com/office/officeart/2005/8/layout/list1"/>
    <dgm:cxn modelId="{CD1A195D-2CD3-E945-A0F4-A0BFF9F3F069}" type="presParOf" srcId="{5D374C4A-33C6-014B-B073-39F91655C82F}" destId="{B1E657B7-D8C9-914F-9511-95D4735D5C72}" srcOrd="2"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A011BB-A63F-AF49-A466-EAFA3224CC19}" type="doc">
      <dgm:prSet loTypeId="urn:microsoft.com/office/officeart/2005/8/layout/list1" loCatId="" qsTypeId="urn:microsoft.com/office/officeart/2005/8/quickstyle/simple5" qsCatId="simple" csTypeId="urn:microsoft.com/office/officeart/2005/8/colors/colorful1" csCatId="colorful" phldr="1"/>
      <dgm:spPr/>
    </dgm:pt>
    <dgm:pt modelId="{07C1DC28-A77F-484E-9218-87E861E33072}">
      <dgm:prSet phldrT="[Text]"/>
      <dgm:spPr/>
      <dgm:t>
        <a:bodyPr/>
        <a:lstStyle/>
        <a:p>
          <a:r>
            <a:rPr lang="en-GB" b="1" dirty="0">
              <a:latin typeface="Avenir Next Condensed" panose="020B0506020202020204" pitchFamily="34" charset="0"/>
              <a:ea typeface="Segoe UI Historic" panose="020B0502040204020203" pitchFamily="34" charset="0"/>
              <a:cs typeface="Segoe UI Historic" panose="020B0502040204020203" pitchFamily="34" charset="0"/>
            </a:rPr>
            <a:t>Who (the team)</a:t>
          </a:r>
        </a:p>
      </dgm:t>
    </dgm:pt>
    <dgm:pt modelId="{A3B09FC2-E4AF-2F48-A85B-39CC63275C30}" type="parTrans" cxnId="{74F43E99-88A7-5047-B19B-18F65E4B2B6F}">
      <dgm:prSet/>
      <dgm:spPr/>
      <dgm:t>
        <a:bodyPr/>
        <a:lstStyle/>
        <a:p>
          <a:endParaRPr lang="en-GB"/>
        </a:p>
      </dgm:t>
    </dgm:pt>
    <dgm:pt modelId="{C68949CF-74FC-7C4A-B0E9-C9569FF9D4F4}" type="sibTrans" cxnId="{74F43E99-88A7-5047-B19B-18F65E4B2B6F}">
      <dgm:prSet/>
      <dgm:spPr/>
      <dgm:t>
        <a:bodyPr/>
        <a:lstStyle/>
        <a:p>
          <a:endParaRPr lang="en-GB"/>
        </a:p>
      </dgm:t>
    </dgm:pt>
    <dgm:pt modelId="{1EF36F62-2145-9A4F-BF36-BA7D502236F2}">
      <dgm:prSet phldrT="[Text]"/>
      <dgm:spPr/>
      <dgm:t>
        <a:bodyPr/>
        <a:lstStyle/>
        <a:p>
          <a:r>
            <a:rPr lang="en-GB" b="1" dirty="0">
              <a:latin typeface="Avenir Next Condensed" panose="020B0506020202020204" pitchFamily="34" charset="0"/>
            </a:rPr>
            <a:t>What (components)</a:t>
          </a:r>
        </a:p>
      </dgm:t>
    </dgm:pt>
    <dgm:pt modelId="{CEADB4BE-E5FE-AD4A-9F82-38C49F341B1D}" type="parTrans" cxnId="{1E7C0E33-36AD-F24A-877A-C2EC91478BCA}">
      <dgm:prSet/>
      <dgm:spPr/>
      <dgm:t>
        <a:bodyPr/>
        <a:lstStyle/>
        <a:p>
          <a:endParaRPr lang="en-GB"/>
        </a:p>
      </dgm:t>
    </dgm:pt>
    <dgm:pt modelId="{C8221043-CB74-9943-8143-53DA350B9F9C}" type="sibTrans" cxnId="{1E7C0E33-36AD-F24A-877A-C2EC91478BCA}">
      <dgm:prSet/>
      <dgm:spPr/>
      <dgm:t>
        <a:bodyPr/>
        <a:lstStyle/>
        <a:p>
          <a:endParaRPr lang="en-GB"/>
        </a:p>
      </dgm:t>
    </dgm:pt>
    <dgm:pt modelId="{CF5AB241-13E6-174C-AB86-E263C2877CB0}">
      <dgm:prSet phldrT="[Text]"/>
      <dgm:spPr/>
      <dgm:t>
        <a:bodyPr/>
        <a:lstStyle/>
        <a:p>
          <a:r>
            <a:rPr lang="en-GB" b="1" dirty="0">
              <a:latin typeface="Avenir Next Condensed" panose="020B0506020202020204" pitchFamily="34" charset="0"/>
            </a:rPr>
            <a:t>Where (location)</a:t>
          </a:r>
        </a:p>
      </dgm:t>
    </dgm:pt>
    <dgm:pt modelId="{C1431370-062B-2140-B9C8-65DCBF2198F3}" type="parTrans" cxnId="{FCF762E0-7FC1-5C4F-A879-B0613E33529D}">
      <dgm:prSet/>
      <dgm:spPr/>
      <dgm:t>
        <a:bodyPr/>
        <a:lstStyle/>
        <a:p>
          <a:endParaRPr lang="en-GB"/>
        </a:p>
      </dgm:t>
    </dgm:pt>
    <dgm:pt modelId="{E5A2066B-E1CB-204D-99F6-A61B6692176A}" type="sibTrans" cxnId="{FCF762E0-7FC1-5C4F-A879-B0613E33529D}">
      <dgm:prSet/>
      <dgm:spPr/>
      <dgm:t>
        <a:bodyPr/>
        <a:lstStyle/>
        <a:p>
          <a:endParaRPr lang="en-GB"/>
        </a:p>
      </dgm:t>
    </dgm:pt>
    <dgm:pt modelId="{93D4AC1B-FB9F-F14E-8599-A85CE3E19B33}">
      <dgm:prSet phldrT="[Text]"/>
      <dgm:spPr/>
      <dgm:t>
        <a:bodyPr/>
        <a:lstStyle/>
        <a:p>
          <a:pPr marL="185738" indent="-185738">
            <a:buFont typeface="Arial" panose="020B0604020202020204" pitchFamily="34" charset="0"/>
            <a:buChar char="•"/>
            <a:tabLst/>
          </a:pPr>
          <a:r>
            <a:rPr lang="en-GB" b="0">
              <a:latin typeface="Avenir Next Condensed" panose="020B0506020202020204" pitchFamily="34" charset="0"/>
              <a:ea typeface="Segoe UI Historic" panose="020B0502040204020203" pitchFamily="34" charset="0"/>
              <a:cs typeface="Segoe UI Historic" panose="020B0502040204020203" pitchFamily="34" charset="0"/>
            </a:rPr>
            <a:t>WHO secretariat</a:t>
          </a:r>
        </a:p>
      </dgm:t>
    </dgm:pt>
    <dgm:pt modelId="{C796843C-266E-3F41-AC95-8E054342D905}" type="parTrans" cxnId="{D0F76515-B6DE-5149-91C0-86F7CBB2196E}">
      <dgm:prSet/>
      <dgm:spPr/>
      <dgm:t>
        <a:bodyPr/>
        <a:lstStyle/>
        <a:p>
          <a:endParaRPr lang="en-GB"/>
        </a:p>
      </dgm:t>
    </dgm:pt>
    <dgm:pt modelId="{25E4B0D3-6B92-FA42-84C1-F5B91D3C316C}" type="sibTrans" cxnId="{D0F76515-B6DE-5149-91C0-86F7CBB2196E}">
      <dgm:prSet/>
      <dgm:spPr/>
      <dgm:t>
        <a:bodyPr/>
        <a:lstStyle/>
        <a:p>
          <a:endParaRPr lang="en-GB"/>
        </a:p>
      </dgm:t>
    </dgm:pt>
    <dgm:pt modelId="{96DA3F32-5E9D-A640-ABFB-CF6063D63589}">
      <dgm:prSet phldrT="[Text]"/>
      <dgm:spPr/>
      <dgm:t>
        <a:bodyPr/>
        <a:lstStyle/>
        <a:p>
          <a:pPr marL="185738" indent="-174625">
            <a:buFont typeface="Arial" panose="020B0604020202020204" pitchFamily="34" charset="0"/>
            <a:buChar char="•"/>
            <a:tabLst/>
          </a:pPr>
          <a:r>
            <a:rPr lang="en-GB" b="0" dirty="0">
              <a:latin typeface="Avenir Next Condensed" panose="020B0506020202020204" pitchFamily="34" charset="0"/>
              <a:ea typeface="Segoe UI Historic" panose="020B0502040204020203" pitchFamily="34" charset="0"/>
              <a:cs typeface="Segoe UI Historic" panose="020B0502040204020203" pitchFamily="34" charset="0"/>
            </a:rPr>
            <a:t>Member States</a:t>
          </a:r>
        </a:p>
      </dgm:t>
    </dgm:pt>
    <dgm:pt modelId="{42F40676-6F06-F84B-B830-6F875D7B9780}" type="parTrans" cxnId="{CFBF5993-E1AA-0E4D-A0D8-E30E3DE82B2B}">
      <dgm:prSet/>
      <dgm:spPr/>
      <dgm:t>
        <a:bodyPr/>
        <a:lstStyle/>
        <a:p>
          <a:endParaRPr lang="en-GB"/>
        </a:p>
      </dgm:t>
    </dgm:pt>
    <dgm:pt modelId="{8E6C8DF1-A078-BA40-9D64-EC846C446371}" type="sibTrans" cxnId="{CFBF5993-E1AA-0E4D-A0D8-E30E3DE82B2B}">
      <dgm:prSet/>
      <dgm:spPr/>
      <dgm:t>
        <a:bodyPr/>
        <a:lstStyle/>
        <a:p>
          <a:endParaRPr lang="en-GB"/>
        </a:p>
      </dgm:t>
    </dgm:pt>
    <dgm:pt modelId="{A9DD31DD-179E-AD40-971E-6343A7345A07}">
      <dgm:prSet phldrT="[Text]"/>
      <dgm:spPr/>
      <dgm:t>
        <a:bodyPr/>
        <a:lstStyle/>
        <a:p>
          <a:pPr marL="185738" indent="-174625">
            <a:buFont typeface="Arial" panose="020B0604020202020204" pitchFamily="34" charset="0"/>
            <a:buChar char="•"/>
            <a:tabLst/>
          </a:pPr>
          <a:r>
            <a:rPr lang="en-GB" b="0" dirty="0">
              <a:latin typeface="Avenir Next Condensed" panose="020B0506020202020204" pitchFamily="34" charset="0"/>
            </a:rPr>
            <a:t>Country level</a:t>
          </a:r>
        </a:p>
      </dgm:t>
    </dgm:pt>
    <dgm:pt modelId="{6C11B103-D0C1-5945-920C-A818ABCCE4A5}" type="parTrans" cxnId="{E3755442-E4F8-F940-8453-204297AEF59F}">
      <dgm:prSet/>
      <dgm:spPr/>
      <dgm:t>
        <a:bodyPr/>
        <a:lstStyle/>
        <a:p>
          <a:endParaRPr lang="en-GB"/>
        </a:p>
      </dgm:t>
    </dgm:pt>
    <dgm:pt modelId="{27C50BAD-2695-B24D-9234-D45723432DC5}" type="sibTrans" cxnId="{E3755442-E4F8-F940-8453-204297AEF59F}">
      <dgm:prSet/>
      <dgm:spPr/>
      <dgm:t>
        <a:bodyPr/>
        <a:lstStyle/>
        <a:p>
          <a:endParaRPr lang="en-GB"/>
        </a:p>
      </dgm:t>
    </dgm:pt>
    <dgm:pt modelId="{5F81858C-1B97-1F4D-B25B-91EBB51C1788}">
      <dgm:prSet phldrT="[Text]"/>
      <dgm:spPr/>
      <dgm:t>
        <a:bodyPr/>
        <a:lstStyle/>
        <a:p>
          <a:pPr marL="185738" indent="-185738">
            <a:buFont typeface="Arial" panose="020B0604020202020204" pitchFamily="34" charset="0"/>
            <a:buChar char="•"/>
            <a:tabLst/>
          </a:pPr>
          <a:r>
            <a:rPr lang="en-GB" b="0" dirty="0">
              <a:latin typeface="Avenir Next Condensed" panose="020B0506020202020204" pitchFamily="34" charset="0"/>
            </a:rPr>
            <a:t>Tools </a:t>
          </a:r>
        </a:p>
      </dgm:t>
    </dgm:pt>
    <dgm:pt modelId="{CD74B790-4F0F-E844-A968-C9439D066D1D}" type="parTrans" cxnId="{7D467C91-6E62-BA44-83C5-2372D06E3558}">
      <dgm:prSet/>
      <dgm:spPr/>
      <dgm:t>
        <a:bodyPr/>
        <a:lstStyle/>
        <a:p>
          <a:endParaRPr lang="en-GB"/>
        </a:p>
      </dgm:t>
    </dgm:pt>
    <dgm:pt modelId="{F76716A2-F0FD-D042-8937-A974B484B208}" type="sibTrans" cxnId="{7D467C91-6E62-BA44-83C5-2372D06E3558}">
      <dgm:prSet/>
      <dgm:spPr/>
      <dgm:t>
        <a:bodyPr/>
        <a:lstStyle/>
        <a:p>
          <a:endParaRPr lang="en-GB"/>
        </a:p>
      </dgm:t>
    </dgm:pt>
    <dgm:pt modelId="{9F9CC5E0-4A07-BE4D-BE56-7A7FD61511F4}">
      <dgm:prSet phldrT="[Text]"/>
      <dgm:spPr/>
      <dgm:t>
        <a:bodyPr/>
        <a:lstStyle/>
        <a:p>
          <a:pPr marL="185738" indent="-185738">
            <a:buFont typeface="Arial" panose="020B0604020202020204" pitchFamily="34" charset="0"/>
            <a:buChar char="•"/>
            <a:tabLst/>
          </a:pPr>
          <a:r>
            <a:rPr lang="en-GB" b="0" dirty="0">
              <a:latin typeface="Avenir Next Condensed" panose="020B0506020202020204" pitchFamily="34" charset="0"/>
            </a:rPr>
            <a:t>When (timeline)</a:t>
          </a:r>
        </a:p>
      </dgm:t>
    </dgm:pt>
    <dgm:pt modelId="{4923932B-245D-0C40-934B-8F193C438DEA}" type="parTrans" cxnId="{79F26818-72A0-3245-BF08-92C2AAACC044}">
      <dgm:prSet/>
      <dgm:spPr/>
      <dgm:t>
        <a:bodyPr/>
        <a:lstStyle/>
        <a:p>
          <a:endParaRPr lang="en-GB"/>
        </a:p>
      </dgm:t>
    </dgm:pt>
    <dgm:pt modelId="{0A7E4621-9AA4-394C-A357-49BF73535DC5}" type="sibTrans" cxnId="{79F26818-72A0-3245-BF08-92C2AAACC044}">
      <dgm:prSet/>
      <dgm:spPr/>
      <dgm:t>
        <a:bodyPr/>
        <a:lstStyle/>
        <a:p>
          <a:endParaRPr lang="en-GB"/>
        </a:p>
      </dgm:t>
    </dgm:pt>
    <dgm:pt modelId="{533FDD28-71B7-194B-9CE5-2FFDF228E9E2}">
      <dgm:prSet phldrT="[Text]"/>
      <dgm:spPr/>
      <dgm:t>
        <a:bodyPr/>
        <a:lstStyle/>
        <a:p>
          <a:pPr marL="185738" indent="-185738">
            <a:buFont typeface="Arial" panose="020B0604020202020204" pitchFamily="34" charset="0"/>
            <a:buChar char="•"/>
            <a:tabLst/>
          </a:pPr>
          <a:r>
            <a:rPr lang="en-GB" b="0" dirty="0">
              <a:latin typeface="Avenir Next Condensed" panose="020B0506020202020204" pitchFamily="34" charset="0"/>
            </a:rPr>
            <a:t>Short term (1-2 years)</a:t>
          </a:r>
        </a:p>
      </dgm:t>
    </dgm:pt>
    <dgm:pt modelId="{E4CB345D-FD8D-0A42-8A21-C4FA92335519}" type="parTrans" cxnId="{C5E557FD-2A29-7C4C-8B36-A813AA07F65D}">
      <dgm:prSet/>
      <dgm:spPr/>
      <dgm:t>
        <a:bodyPr/>
        <a:lstStyle/>
        <a:p>
          <a:endParaRPr lang="en-GB"/>
        </a:p>
      </dgm:t>
    </dgm:pt>
    <dgm:pt modelId="{C4AE243D-B324-BA4C-A831-4EBE6C2FB9EB}" type="sibTrans" cxnId="{C5E557FD-2A29-7C4C-8B36-A813AA07F65D}">
      <dgm:prSet/>
      <dgm:spPr/>
      <dgm:t>
        <a:bodyPr/>
        <a:lstStyle/>
        <a:p>
          <a:endParaRPr lang="en-GB"/>
        </a:p>
      </dgm:t>
    </dgm:pt>
    <dgm:pt modelId="{E9D9F5E0-F8A2-1F41-A121-99B13C072FEF}">
      <dgm:prSet phldrT="[Text]"/>
      <dgm:spPr/>
      <dgm:t>
        <a:bodyPr/>
        <a:lstStyle/>
        <a:p>
          <a:pPr marL="185738" indent="-185738">
            <a:buFont typeface="Arial" panose="020B0604020202020204" pitchFamily="34" charset="0"/>
            <a:buChar char="•"/>
            <a:tabLst/>
          </a:pPr>
          <a:r>
            <a:rPr lang="en-GB" b="0" dirty="0">
              <a:latin typeface="Avenir Next Condensed" panose="020B0506020202020204" pitchFamily="34" charset="0"/>
            </a:rPr>
            <a:t>Complete before end of 2021</a:t>
          </a:r>
        </a:p>
      </dgm:t>
    </dgm:pt>
    <dgm:pt modelId="{1A5F654E-3D25-1044-AA39-F327FB7585B6}" type="parTrans" cxnId="{73314946-6475-3E43-89BE-159A7F64BF8D}">
      <dgm:prSet/>
      <dgm:spPr/>
      <dgm:t>
        <a:bodyPr/>
        <a:lstStyle/>
        <a:p>
          <a:endParaRPr lang="en-GB"/>
        </a:p>
      </dgm:t>
    </dgm:pt>
    <dgm:pt modelId="{3DE29529-301F-B045-ACF8-BAFD60608512}" type="sibTrans" cxnId="{73314946-6475-3E43-89BE-159A7F64BF8D}">
      <dgm:prSet/>
      <dgm:spPr/>
      <dgm:t>
        <a:bodyPr/>
        <a:lstStyle/>
        <a:p>
          <a:endParaRPr lang="en-GB"/>
        </a:p>
      </dgm:t>
    </dgm:pt>
    <dgm:pt modelId="{5D374C4A-33C6-014B-B073-39F91655C82F}" type="pres">
      <dgm:prSet presAssocID="{90A011BB-A63F-AF49-A466-EAFA3224CC19}" presName="linear" presStyleCnt="0">
        <dgm:presLayoutVars>
          <dgm:dir/>
          <dgm:animLvl val="lvl"/>
          <dgm:resizeHandles val="exact"/>
        </dgm:presLayoutVars>
      </dgm:prSet>
      <dgm:spPr/>
    </dgm:pt>
    <dgm:pt modelId="{74722ABB-102F-2E43-83AC-547F8DF1BE4A}" type="pres">
      <dgm:prSet presAssocID="{07C1DC28-A77F-484E-9218-87E861E33072}" presName="parentLin" presStyleCnt="0"/>
      <dgm:spPr/>
    </dgm:pt>
    <dgm:pt modelId="{3FD5B24F-62A3-8E4C-B58E-F9AD7B9C862E}" type="pres">
      <dgm:prSet presAssocID="{07C1DC28-A77F-484E-9218-87E861E33072}" presName="parentLeftMargin" presStyleLbl="node1" presStyleIdx="0" presStyleCnt="4"/>
      <dgm:spPr/>
    </dgm:pt>
    <dgm:pt modelId="{69C6107E-1CAC-6D44-B327-67CB5A8367F1}" type="pres">
      <dgm:prSet presAssocID="{07C1DC28-A77F-484E-9218-87E861E33072}" presName="parentText" presStyleLbl="node1" presStyleIdx="0" presStyleCnt="4">
        <dgm:presLayoutVars>
          <dgm:chMax val="0"/>
          <dgm:bulletEnabled val="1"/>
        </dgm:presLayoutVars>
      </dgm:prSet>
      <dgm:spPr/>
    </dgm:pt>
    <dgm:pt modelId="{654FEA12-5553-FF4A-97E5-A4088CA8994E}" type="pres">
      <dgm:prSet presAssocID="{07C1DC28-A77F-484E-9218-87E861E33072}" presName="negativeSpace" presStyleCnt="0"/>
      <dgm:spPr/>
    </dgm:pt>
    <dgm:pt modelId="{580619AC-A745-EC46-8164-0CF422D02612}" type="pres">
      <dgm:prSet presAssocID="{07C1DC28-A77F-484E-9218-87E861E33072}" presName="childText" presStyleLbl="conFgAcc1" presStyleIdx="0" presStyleCnt="4">
        <dgm:presLayoutVars>
          <dgm:bulletEnabled val="1"/>
        </dgm:presLayoutVars>
      </dgm:prSet>
      <dgm:spPr/>
    </dgm:pt>
    <dgm:pt modelId="{3CBA43EC-0DC6-4C46-B379-9AD30015A324}" type="pres">
      <dgm:prSet presAssocID="{C68949CF-74FC-7C4A-B0E9-C9569FF9D4F4}" presName="spaceBetweenRectangles" presStyleCnt="0"/>
      <dgm:spPr/>
    </dgm:pt>
    <dgm:pt modelId="{18F66461-6307-5449-98E0-C0BB9E7E7C32}" type="pres">
      <dgm:prSet presAssocID="{CF5AB241-13E6-174C-AB86-E263C2877CB0}" presName="parentLin" presStyleCnt="0"/>
      <dgm:spPr/>
    </dgm:pt>
    <dgm:pt modelId="{72D52517-7587-B841-9C13-91C2B45B1EBF}" type="pres">
      <dgm:prSet presAssocID="{CF5AB241-13E6-174C-AB86-E263C2877CB0}" presName="parentLeftMargin" presStyleLbl="node1" presStyleIdx="0" presStyleCnt="4"/>
      <dgm:spPr/>
    </dgm:pt>
    <dgm:pt modelId="{CA0835D1-617E-D343-B4C2-20EA30F3C370}" type="pres">
      <dgm:prSet presAssocID="{CF5AB241-13E6-174C-AB86-E263C2877CB0}" presName="parentText" presStyleLbl="node1" presStyleIdx="1" presStyleCnt="4">
        <dgm:presLayoutVars>
          <dgm:chMax val="0"/>
          <dgm:bulletEnabled val="1"/>
        </dgm:presLayoutVars>
      </dgm:prSet>
      <dgm:spPr/>
    </dgm:pt>
    <dgm:pt modelId="{3C84CCEA-FAC0-FD46-BB3A-D114AE1416D5}" type="pres">
      <dgm:prSet presAssocID="{CF5AB241-13E6-174C-AB86-E263C2877CB0}" presName="negativeSpace" presStyleCnt="0"/>
      <dgm:spPr/>
    </dgm:pt>
    <dgm:pt modelId="{806D3281-1936-CC42-A4A8-F6FBB159DE16}" type="pres">
      <dgm:prSet presAssocID="{CF5AB241-13E6-174C-AB86-E263C2877CB0}" presName="childText" presStyleLbl="conFgAcc1" presStyleIdx="1" presStyleCnt="4">
        <dgm:presLayoutVars>
          <dgm:bulletEnabled val="1"/>
        </dgm:presLayoutVars>
      </dgm:prSet>
      <dgm:spPr/>
    </dgm:pt>
    <dgm:pt modelId="{0A0D5D3C-C536-9745-8307-65A8792F2362}" type="pres">
      <dgm:prSet presAssocID="{E5A2066B-E1CB-204D-99F6-A61B6692176A}" presName="spaceBetweenRectangles" presStyleCnt="0"/>
      <dgm:spPr/>
    </dgm:pt>
    <dgm:pt modelId="{E237C81A-51F2-F544-A723-33D9686D6DBD}" type="pres">
      <dgm:prSet presAssocID="{1EF36F62-2145-9A4F-BF36-BA7D502236F2}" presName="parentLin" presStyleCnt="0"/>
      <dgm:spPr/>
    </dgm:pt>
    <dgm:pt modelId="{2BF4738A-0F69-1B4B-8ED2-4BA7E4C2D893}" type="pres">
      <dgm:prSet presAssocID="{1EF36F62-2145-9A4F-BF36-BA7D502236F2}" presName="parentLeftMargin" presStyleLbl="node1" presStyleIdx="1" presStyleCnt="4"/>
      <dgm:spPr/>
    </dgm:pt>
    <dgm:pt modelId="{085E8642-6B16-054A-8DCD-9C48A15A135C}" type="pres">
      <dgm:prSet presAssocID="{1EF36F62-2145-9A4F-BF36-BA7D502236F2}" presName="parentText" presStyleLbl="node1" presStyleIdx="2" presStyleCnt="4">
        <dgm:presLayoutVars>
          <dgm:chMax val="0"/>
          <dgm:bulletEnabled val="1"/>
        </dgm:presLayoutVars>
      </dgm:prSet>
      <dgm:spPr/>
    </dgm:pt>
    <dgm:pt modelId="{1B4A21C9-02E6-9C42-BA22-72392275C61D}" type="pres">
      <dgm:prSet presAssocID="{1EF36F62-2145-9A4F-BF36-BA7D502236F2}" presName="negativeSpace" presStyleCnt="0"/>
      <dgm:spPr/>
    </dgm:pt>
    <dgm:pt modelId="{BC3E21BC-9292-5643-A239-AA3007AF0848}" type="pres">
      <dgm:prSet presAssocID="{1EF36F62-2145-9A4F-BF36-BA7D502236F2}" presName="childText" presStyleLbl="conFgAcc1" presStyleIdx="2" presStyleCnt="4">
        <dgm:presLayoutVars>
          <dgm:bulletEnabled val="1"/>
        </dgm:presLayoutVars>
      </dgm:prSet>
      <dgm:spPr/>
    </dgm:pt>
    <dgm:pt modelId="{A6BEF26B-6C35-D64D-AF66-83AEC594E249}" type="pres">
      <dgm:prSet presAssocID="{C8221043-CB74-9943-8143-53DA350B9F9C}" presName="spaceBetweenRectangles" presStyleCnt="0"/>
      <dgm:spPr/>
    </dgm:pt>
    <dgm:pt modelId="{9CDD7F6D-978A-CC46-80F0-495571741359}" type="pres">
      <dgm:prSet presAssocID="{9F9CC5E0-4A07-BE4D-BE56-7A7FD61511F4}" presName="parentLin" presStyleCnt="0"/>
      <dgm:spPr/>
    </dgm:pt>
    <dgm:pt modelId="{5DDF7D4A-6166-5249-B8F0-3D6EC2E0A2FC}" type="pres">
      <dgm:prSet presAssocID="{9F9CC5E0-4A07-BE4D-BE56-7A7FD61511F4}" presName="parentLeftMargin" presStyleLbl="node1" presStyleIdx="2" presStyleCnt="4"/>
      <dgm:spPr/>
    </dgm:pt>
    <dgm:pt modelId="{11933B2F-7020-7C44-9804-D7805F07C6BC}" type="pres">
      <dgm:prSet presAssocID="{9F9CC5E0-4A07-BE4D-BE56-7A7FD61511F4}" presName="parentText" presStyleLbl="node1" presStyleIdx="3" presStyleCnt="4">
        <dgm:presLayoutVars>
          <dgm:chMax val="0"/>
          <dgm:bulletEnabled val="1"/>
        </dgm:presLayoutVars>
      </dgm:prSet>
      <dgm:spPr/>
    </dgm:pt>
    <dgm:pt modelId="{D238466E-321A-3F44-B0C5-6FDDFC88DDC8}" type="pres">
      <dgm:prSet presAssocID="{9F9CC5E0-4A07-BE4D-BE56-7A7FD61511F4}" presName="negativeSpace" presStyleCnt="0"/>
      <dgm:spPr/>
    </dgm:pt>
    <dgm:pt modelId="{EA03D6C0-2639-834A-9749-45E6A09F6450}" type="pres">
      <dgm:prSet presAssocID="{9F9CC5E0-4A07-BE4D-BE56-7A7FD61511F4}" presName="childText" presStyleLbl="conFgAcc1" presStyleIdx="3" presStyleCnt="4">
        <dgm:presLayoutVars>
          <dgm:bulletEnabled val="1"/>
        </dgm:presLayoutVars>
      </dgm:prSet>
      <dgm:spPr/>
    </dgm:pt>
  </dgm:ptLst>
  <dgm:cxnLst>
    <dgm:cxn modelId="{BB176A02-1B6C-0E41-B673-7E7A3696F162}" type="presOf" srcId="{CF5AB241-13E6-174C-AB86-E263C2877CB0}" destId="{CA0835D1-617E-D343-B4C2-20EA30F3C370}" srcOrd="1" destOrd="0" presId="urn:microsoft.com/office/officeart/2005/8/layout/list1"/>
    <dgm:cxn modelId="{4F43DF12-9CCC-6748-9B39-2E21CFEF2ADC}" type="presOf" srcId="{9F9CC5E0-4A07-BE4D-BE56-7A7FD61511F4}" destId="{11933B2F-7020-7C44-9804-D7805F07C6BC}" srcOrd="1" destOrd="0" presId="urn:microsoft.com/office/officeart/2005/8/layout/list1"/>
    <dgm:cxn modelId="{D0F76515-B6DE-5149-91C0-86F7CBB2196E}" srcId="{07C1DC28-A77F-484E-9218-87E861E33072}" destId="{93D4AC1B-FB9F-F14E-8599-A85CE3E19B33}" srcOrd="0" destOrd="0" parTransId="{C796843C-266E-3F41-AC95-8E054342D905}" sibTransId="{25E4B0D3-6B92-FA42-84C1-F5B91D3C316C}"/>
    <dgm:cxn modelId="{79F26818-72A0-3245-BF08-92C2AAACC044}" srcId="{90A011BB-A63F-AF49-A466-EAFA3224CC19}" destId="{9F9CC5E0-4A07-BE4D-BE56-7A7FD61511F4}" srcOrd="3" destOrd="0" parTransId="{4923932B-245D-0C40-934B-8F193C438DEA}" sibTransId="{0A7E4621-9AA4-394C-A357-49BF73535DC5}"/>
    <dgm:cxn modelId="{FA892119-BC16-AE42-BB65-E76AF9890295}" type="presOf" srcId="{96DA3F32-5E9D-A640-ABFB-CF6063D63589}" destId="{580619AC-A745-EC46-8164-0CF422D02612}" srcOrd="0" destOrd="1" presId="urn:microsoft.com/office/officeart/2005/8/layout/list1"/>
    <dgm:cxn modelId="{EB464C1D-91F7-3142-905E-81F6F72B2B7C}" type="presOf" srcId="{07C1DC28-A77F-484E-9218-87E861E33072}" destId="{3FD5B24F-62A3-8E4C-B58E-F9AD7B9C862E}" srcOrd="0" destOrd="0" presId="urn:microsoft.com/office/officeart/2005/8/layout/list1"/>
    <dgm:cxn modelId="{5F07AF28-E354-6E47-A57E-3B3B989354D5}" type="presOf" srcId="{1EF36F62-2145-9A4F-BF36-BA7D502236F2}" destId="{2BF4738A-0F69-1B4B-8ED2-4BA7E4C2D893}" srcOrd="0" destOrd="0" presId="urn:microsoft.com/office/officeart/2005/8/layout/list1"/>
    <dgm:cxn modelId="{1E7C0E33-36AD-F24A-877A-C2EC91478BCA}" srcId="{90A011BB-A63F-AF49-A466-EAFA3224CC19}" destId="{1EF36F62-2145-9A4F-BF36-BA7D502236F2}" srcOrd="2" destOrd="0" parTransId="{CEADB4BE-E5FE-AD4A-9F82-38C49F341B1D}" sibTransId="{C8221043-CB74-9943-8143-53DA350B9F9C}"/>
    <dgm:cxn modelId="{E3755442-E4F8-F940-8453-204297AEF59F}" srcId="{CF5AB241-13E6-174C-AB86-E263C2877CB0}" destId="{A9DD31DD-179E-AD40-971E-6343A7345A07}" srcOrd="0" destOrd="0" parTransId="{6C11B103-D0C1-5945-920C-A818ABCCE4A5}" sibTransId="{27C50BAD-2695-B24D-9234-D45723432DC5}"/>
    <dgm:cxn modelId="{73314946-6475-3E43-89BE-159A7F64BF8D}" srcId="{9F9CC5E0-4A07-BE4D-BE56-7A7FD61511F4}" destId="{E9D9F5E0-F8A2-1F41-A121-99B13C072FEF}" srcOrd="1" destOrd="0" parTransId="{1A5F654E-3D25-1044-AA39-F327FB7585B6}" sibTransId="{3DE29529-301F-B045-ACF8-BAFD60608512}"/>
    <dgm:cxn modelId="{92DCD774-3033-334E-8410-97BDDD6068C0}" type="presOf" srcId="{93D4AC1B-FB9F-F14E-8599-A85CE3E19B33}" destId="{580619AC-A745-EC46-8164-0CF422D02612}" srcOrd="0" destOrd="0" presId="urn:microsoft.com/office/officeart/2005/8/layout/list1"/>
    <dgm:cxn modelId="{8E0B3A8E-1ABE-934A-867F-F74758299FA8}" type="presOf" srcId="{CF5AB241-13E6-174C-AB86-E263C2877CB0}" destId="{72D52517-7587-B841-9C13-91C2B45B1EBF}" srcOrd="0" destOrd="0" presId="urn:microsoft.com/office/officeart/2005/8/layout/list1"/>
    <dgm:cxn modelId="{7D467C91-6E62-BA44-83C5-2372D06E3558}" srcId="{1EF36F62-2145-9A4F-BF36-BA7D502236F2}" destId="{5F81858C-1B97-1F4D-B25B-91EBB51C1788}" srcOrd="0" destOrd="0" parTransId="{CD74B790-4F0F-E844-A968-C9439D066D1D}" sibTransId="{F76716A2-F0FD-D042-8937-A974B484B208}"/>
    <dgm:cxn modelId="{CFBF5993-E1AA-0E4D-A0D8-E30E3DE82B2B}" srcId="{07C1DC28-A77F-484E-9218-87E861E33072}" destId="{96DA3F32-5E9D-A640-ABFB-CF6063D63589}" srcOrd="1" destOrd="0" parTransId="{42F40676-6F06-F84B-B830-6F875D7B9780}" sibTransId="{8E6C8DF1-A078-BA40-9D64-EC846C446371}"/>
    <dgm:cxn modelId="{DD34D496-2DD3-D44E-8298-2E880F4D8B85}" type="presOf" srcId="{E9D9F5E0-F8A2-1F41-A121-99B13C072FEF}" destId="{EA03D6C0-2639-834A-9749-45E6A09F6450}" srcOrd="0" destOrd="1" presId="urn:microsoft.com/office/officeart/2005/8/layout/list1"/>
    <dgm:cxn modelId="{74F43E99-88A7-5047-B19B-18F65E4B2B6F}" srcId="{90A011BB-A63F-AF49-A466-EAFA3224CC19}" destId="{07C1DC28-A77F-484E-9218-87E861E33072}" srcOrd="0" destOrd="0" parTransId="{A3B09FC2-E4AF-2F48-A85B-39CC63275C30}" sibTransId="{C68949CF-74FC-7C4A-B0E9-C9569FF9D4F4}"/>
    <dgm:cxn modelId="{26A5F6A6-6CE0-664A-9403-3BF1FE7C83A7}" type="presOf" srcId="{90A011BB-A63F-AF49-A466-EAFA3224CC19}" destId="{5D374C4A-33C6-014B-B073-39F91655C82F}" srcOrd="0" destOrd="0" presId="urn:microsoft.com/office/officeart/2005/8/layout/list1"/>
    <dgm:cxn modelId="{79394BB7-3204-4440-A648-0C89AC17128F}" type="presOf" srcId="{1EF36F62-2145-9A4F-BF36-BA7D502236F2}" destId="{085E8642-6B16-054A-8DCD-9C48A15A135C}" srcOrd="1" destOrd="0" presId="urn:microsoft.com/office/officeart/2005/8/layout/list1"/>
    <dgm:cxn modelId="{11F9FDD7-39E5-B243-8FD0-0E8B56DE6E0C}" type="presOf" srcId="{5F81858C-1B97-1F4D-B25B-91EBB51C1788}" destId="{BC3E21BC-9292-5643-A239-AA3007AF0848}" srcOrd="0" destOrd="0" presId="urn:microsoft.com/office/officeart/2005/8/layout/list1"/>
    <dgm:cxn modelId="{D322ECDB-060E-1C4A-B0F0-51DE321DF93E}" type="presOf" srcId="{533FDD28-71B7-194B-9CE5-2FFDF228E9E2}" destId="{EA03D6C0-2639-834A-9749-45E6A09F6450}" srcOrd="0" destOrd="0" presId="urn:microsoft.com/office/officeart/2005/8/layout/list1"/>
    <dgm:cxn modelId="{FCF762E0-7FC1-5C4F-A879-B0613E33529D}" srcId="{90A011BB-A63F-AF49-A466-EAFA3224CC19}" destId="{CF5AB241-13E6-174C-AB86-E263C2877CB0}" srcOrd="1" destOrd="0" parTransId="{C1431370-062B-2140-B9C8-65DCBF2198F3}" sibTransId="{E5A2066B-E1CB-204D-99F6-A61B6692176A}"/>
    <dgm:cxn modelId="{B4C424E8-ADDC-084E-8F60-0F503A11F33A}" type="presOf" srcId="{07C1DC28-A77F-484E-9218-87E861E33072}" destId="{69C6107E-1CAC-6D44-B327-67CB5A8367F1}" srcOrd="1" destOrd="0" presId="urn:microsoft.com/office/officeart/2005/8/layout/list1"/>
    <dgm:cxn modelId="{EB1861EC-DC12-014B-998F-738A9F6889CA}" type="presOf" srcId="{A9DD31DD-179E-AD40-971E-6343A7345A07}" destId="{806D3281-1936-CC42-A4A8-F6FBB159DE16}" srcOrd="0" destOrd="0" presId="urn:microsoft.com/office/officeart/2005/8/layout/list1"/>
    <dgm:cxn modelId="{793147FC-4071-E843-A711-C00208E973EC}" type="presOf" srcId="{9F9CC5E0-4A07-BE4D-BE56-7A7FD61511F4}" destId="{5DDF7D4A-6166-5249-B8F0-3D6EC2E0A2FC}" srcOrd="0" destOrd="0" presId="urn:microsoft.com/office/officeart/2005/8/layout/list1"/>
    <dgm:cxn modelId="{C5E557FD-2A29-7C4C-8B36-A813AA07F65D}" srcId="{9F9CC5E0-4A07-BE4D-BE56-7A7FD61511F4}" destId="{533FDD28-71B7-194B-9CE5-2FFDF228E9E2}" srcOrd="0" destOrd="0" parTransId="{E4CB345D-FD8D-0A42-8A21-C4FA92335519}" sibTransId="{C4AE243D-B324-BA4C-A831-4EBE6C2FB9EB}"/>
    <dgm:cxn modelId="{BDD8D7FB-C3BE-3A42-949E-C71FAE7EABB7}" type="presParOf" srcId="{5D374C4A-33C6-014B-B073-39F91655C82F}" destId="{74722ABB-102F-2E43-83AC-547F8DF1BE4A}" srcOrd="0" destOrd="0" presId="urn:microsoft.com/office/officeart/2005/8/layout/list1"/>
    <dgm:cxn modelId="{979A248D-68AE-4B47-BEEA-BCB9A442ACCA}" type="presParOf" srcId="{74722ABB-102F-2E43-83AC-547F8DF1BE4A}" destId="{3FD5B24F-62A3-8E4C-B58E-F9AD7B9C862E}" srcOrd="0" destOrd="0" presId="urn:microsoft.com/office/officeart/2005/8/layout/list1"/>
    <dgm:cxn modelId="{E04B0989-8E44-634C-8C3D-4D71DBDEC29A}" type="presParOf" srcId="{74722ABB-102F-2E43-83AC-547F8DF1BE4A}" destId="{69C6107E-1CAC-6D44-B327-67CB5A8367F1}" srcOrd="1" destOrd="0" presId="urn:microsoft.com/office/officeart/2005/8/layout/list1"/>
    <dgm:cxn modelId="{9B084396-9EF6-7E48-B659-4188C46D9ADB}" type="presParOf" srcId="{5D374C4A-33C6-014B-B073-39F91655C82F}" destId="{654FEA12-5553-FF4A-97E5-A4088CA8994E}" srcOrd="1" destOrd="0" presId="urn:microsoft.com/office/officeart/2005/8/layout/list1"/>
    <dgm:cxn modelId="{A847507E-ED3C-7947-B701-449830B3D6D0}" type="presParOf" srcId="{5D374C4A-33C6-014B-B073-39F91655C82F}" destId="{580619AC-A745-EC46-8164-0CF422D02612}" srcOrd="2" destOrd="0" presId="urn:microsoft.com/office/officeart/2005/8/layout/list1"/>
    <dgm:cxn modelId="{72E816B2-9D79-484B-A6E0-C88515F76CAD}" type="presParOf" srcId="{5D374C4A-33C6-014B-B073-39F91655C82F}" destId="{3CBA43EC-0DC6-4C46-B379-9AD30015A324}" srcOrd="3" destOrd="0" presId="urn:microsoft.com/office/officeart/2005/8/layout/list1"/>
    <dgm:cxn modelId="{3C110154-A637-1142-AAE6-D7CEFDAA3E18}" type="presParOf" srcId="{5D374C4A-33C6-014B-B073-39F91655C82F}" destId="{18F66461-6307-5449-98E0-C0BB9E7E7C32}" srcOrd="4" destOrd="0" presId="urn:microsoft.com/office/officeart/2005/8/layout/list1"/>
    <dgm:cxn modelId="{F07B7271-FBA6-F841-BA82-CCB88D4B040E}" type="presParOf" srcId="{18F66461-6307-5449-98E0-C0BB9E7E7C32}" destId="{72D52517-7587-B841-9C13-91C2B45B1EBF}" srcOrd="0" destOrd="0" presId="urn:microsoft.com/office/officeart/2005/8/layout/list1"/>
    <dgm:cxn modelId="{F3251E44-9B38-544D-8650-E57F286CB240}" type="presParOf" srcId="{18F66461-6307-5449-98E0-C0BB9E7E7C32}" destId="{CA0835D1-617E-D343-B4C2-20EA30F3C370}" srcOrd="1" destOrd="0" presId="urn:microsoft.com/office/officeart/2005/8/layout/list1"/>
    <dgm:cxn modelId="{9ED621D3-418F-D542-9DAA-4DC34D8D2D22}" type="presParOf" srcId="{5D374C4A-33C6-014B-B073-39F91655C82F}" destId="{3C84CCEA-FAC0-FD46-BB3A-D114AE1416D5}" srcOrd="5" destOrd="0" presId="urn:microsoft.com/office/officeart/2005/8/layout/list1"/>
    <dgm:cxn modelId="{F792CE9C-2B36-7440-87AF-02F997FE0760}" type="presParOf" srcId="{5D374C4A-33C6-014B-B073-39F91655C82F}" destId="{806D3281-1936-CC42-A4A8-F6FBB159DE16}" srcOrd="6" destOrd="0" presId="urn:microsoft.com/office/officeart/2005/8/layout/list1"/>
    <dgm:cxn modelId="{62D3F74F-FBD4-D14C-8A53-313930C6AF08}" type="presParOf" srcId="{5D374C4A-33C6-014B-B073-39F91655C82F}" destId="{0A0D5D3C-C536-9745-8307-65A8792F2362}" srcOrd="7" destOrd="0" presId="urn:microsoft.com/office/officeart/2005/8/layout/list1"/>
    <dgm:cxn modelId="{D5FBAB32-590F-9F41-859F-6AD477D98246}" type="presParOf" srcId="{5D374C4A-33C6-014B-B073-39F91655C82F}" destId="{E237C81A-51F2-F544-A723-33D9686D6DBD}" srcOrd="8" destOrd="0" presId="urn:microsoft.com/office/officeart/2005/8/layout/list1"/>
    <dgm:cxn modelId="{4761B2B7-6071-724B-B662-1B02CD179A56}" type="presParOf" srcId="{E237C81A-51F2-F544-A723-33D9686D6DBD}" destId="{2BF4738A-0F69-1B4B-8ED2-4BA7E4C2D893}" srcOrd="0" destOrd="0" presId="urn:microsoft.com/office/officeart/2005/8/layout/list1"/>
    <dgm:cxn modelId="{933719D8-5A26-2645-8F82-FFDB2283EAD0}" type="presParOf" srcId="{E237C81A-51F2-F544-A723-33D9686D6DBD}" destId="{085E8642-6B16-054A-8DCD-9C48A15A135C}" srcOrd="1" destOrd="0" presId="urn:microsoft.com/office/officeart/2005/8/layout/list1"/>
    <dgm:cxn modelId="{B94EBA9F-BEAD-D04E-BABA-B14E28CCE6E9}" type="presParOf" srcId="{5D374C4A-33C6-014B-B073-39F91655C82F}" destId="{1B4A21C9-02E6-9C42-BA22-72392275C61D}" srcOrd="9" destOrd="0" presId="urn:microsoft.com/office/officeart/2005/8/layout/list1"/>
    <dgm:cxn modelId="{28345C97-88E3-B44E-8F02-BF2DCF147C50}" type="presParOf" srcId="{5D374C4A-33C6-014B-B073-39F91655C82F}" destId="{BC3E21BC-9292-5643-A239-AA3007AF0848}" srcOrd="10" destOrd="0" presId="urn:microsoft.com/office/officeart/2005/8/layout/list1"/>
    <dgm:cxn modelId="{51A5EA70-09E1-BB4E-8450-5E96B84BA259}" type="presParOf" srcId="{5D374C4A-33C6-014B-B073-39F91655C82F}" destId="{A6BEF26B-6C35-D64D-AF66-83AEC594E249}" srcOrd="11" destOrd="0" presId="urn:microsoft.com/office/officeart/2005/8/layout/list1"/>
    <dgm:cxn modelId="{1C1FE266-6498-FB43-8A6B-4A0AF03D5CBC}" type="presParOf" srcId="{5D374C4A-33C6-014B-B073-39F91655C82F}" destId="{9CDD7F6D-978A-CC46-80F0-495571741359}" srcOrd="12" destOrd="0" presId="urn:microsoft.com/office/officeart/2005/8/layout/list1"/>
    <dgm:cxn modelId="{5AF0965D-90A4-F04F-9BE4-11E074EADAAF}" type="presParOf" srcId="{9CDD7F6D-978A-CC46-80F0-495571741359}" destId="{5DDF7D4A-6166-5249-B8F0-3D6EC2E0A2FC}" srcOrd="0" destOrd="0" presId="urn:microsoft.com/office/officeart/2005/8/layout/list1"/>
    <dgm:cxn modelId="{EB04DA29-40D1-4D45-B025-4FE41AA94F8A}" type="presParOf" srcId="{9CDD7F6D-978A-CC46-80F0-495571741359}" destId="{11933B2F-7020-7C44-9804-D7805F07C6BC}" srcOrd="1" destOrd="0" presId="urn:microsoft.com/office/officeart/2005/8/layout/list1"/>
    <dgm:cxn modelId="{B8E1B5E9-7DA2-7E45-8246-BE995F1F60C5}" type="presParOf" srcId="{5D374C4A-33C6-014B-B073-39F91655C82F}" destId="{D238466E-321A-3F44-B0C5-6FDDFC88DDC8}" srcOrd="13" destOrd="0" presId="urn:microsoft.com/office/officeart/2005/8/layout/list1"/>
    <dgm:cxn modelId="{15D56FA2-536A-E943-958A-C8A9F3C2B6AD}" type="presParOf" srcId="{5D374C4A-33C6-014B-B073-39F91655C82F}" destId="{EA03D6C0-2639-834A-9749-45E6A09F645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0A011BB-A63F-AF49-A466-EAFA3224CC19}" type="doc">
      <dgm:prSet loTypeId="urn:microsoft.com/office/officeart/2005/8/layout/list1" loCatId="" qsTypeId="urn:microsoft.com/office/officeart/2005/8/quickstyle/simple5" qsCatId="simple" csTypeId="urn:microsoft.com/office/officeart/2005/8/colors/accent6_2" csCatId="accent6" phldr="1"/>
      <dgm:spPr/>
    </dgm:pt>
    <dgm:pt modelId="{EBEBA246-E1E5-0245-A305-B06844D1FEBA}">
      <dgm:prSet phldrT="[Text]"/>
      <dgm:spPr/>
      <dgm:t>
        <a:bodyPr/>
        <a:lstStyle/>
        <a:p>
          <a:pPr>
            <a:buFont typeface="Arial" panose="020B0604020202020204" pitchFamily="34" charset="0"/>
            <a:buChar char="•"/>
          </a:pPr>
          <a:r>
            <a:rPr lang="en-GB" b="0">
              <a:latin typeface="Avenir Next Condensed" panose="020B0506020202020204" pitchFamily="34" charset="0"/>
            </a:rPr>
            <a:t>Required capability</a:t>
          </a:r>
        </a:p>
      </dgm:t>
    </dgm:pt>
    <dgm:pt modelId="{CA22AC7C-701A-7B45-9927-64F59F8F4F2F}" type="parTrans" cxnId="{CFBED16D-2E84-8E48-B311-F1DADCD7F45C}">
      <dgm:prSet/>
      <dgm:spPr/>
      <dgm:t>
        <a:bodyPr/>
        <a:lstStyle/>
        <a:p>
          <a:endParaRPr lang="en-GB"/>
        </a:p>
      </dgm:t>
    </dgm:pt>
    <dgm:pt modelId="{C7D34D9C-1831-9F40-A3E6-681FAC83D5FB}" type="sibTrans" cxnId="{CFBED16D-2E84-8E48-B311-F1DADCD7F45C}">
      <dgm:prSet/>
      <dgm:spPr/>
      <dgm:t>
        <a:bodyPr/>
        <a:lstStyle/>
        <a:p>
          <a:endParaRPr lang="en-GB"/>
        </a:p>
      </dgm:t>
    </dgm:pt>
    <dgm:pt modelId="{C2943EE2-8557-C542-8449-13EA18AF0204}">
      <dgm:prSet phldrT="[Text]"/>
      <dgm:spPr/>
      <dgm:t>
        <a:bodyPr/>
        <a:lstStyle/>
        <a:p>
          <a:r>
            <a:rPr lang="en-GB" b="1">
              <a:latin typeface="Avenir Next Condensed" panose="020B0506020202020204" pitchFamily="34" charset="0"/>
            </a:rPr>
            <a:t>How</a:t>
          </a:r>
        </a:p>
      </dgm:t>
    </dgm:pt>
    <dgm:pt modelId="{26BE7C8F-9E4E-3840-8D78-2F40A019517E}" type="sibTrans" cxnId="{AFE61A38-12DD-0C4F-B0C8-5B08D24D0C97}">
      <dgm:prSet/>
      <dgm:spPr/>
      <dgm:t>
        <a:bodyPr/>
        <a:lstStyle/>
        <a:p>
          <a:endParaRPr lang="en-GB"/>
        </a:p>
      </dgm:t>
    </dgm:pt>
    <dgm:pt modelId="{FA27AF52-E136-B24F-9CE7-9DAADBAB9FCC}" type="parTrans" cxnId="{AFE61A38-12DD-0C4F-B0C8-5B08D24D0C97}">
      <dgm:prSet/>
      <dgm:spPr/>
      <dgm:t>
        <a:bodyPr/>
        <a:lstStyle/>
        <a:p>
          <a:endParaRPr lang="en-GB"/>
        </a:p>
      </dgm:t>
    </dgm:pt>
    <dgm:pt modelId="{5D374C4A-33C6-014B-B073-39F91655C82F}" type="pres">
      <dgm:prSet presAssocID="{90A011BB-A63F-AF49-A466-EAFA3224CC19}" presName="linear" presStyleCnt="0">
        <dgm:presLayoutVars>
          <dgm:dir/>
          <dgm:animLvl val="lvl"/>
          <dgm:resizeHandles val="exact"/>
        </dgm:presLayoutVars>
      </dgm:prSet>
      <dgm:spPr/>
    </dgm:pt>
    <dgm:pt modelId="{5F12E6D7-69D6-2D4D-9324-0656A4C23F81}" type="pres">
      <dgm:prSet presAssocID="{C2943EE2-8557-C542-8449-13EA18AF0204}" presName="parentLin" presStyleCnt="0"/>
      <dgm:spPr/>
    </dgm:pt>
    <dgm:pt modelId="{61368F69-2E07-7E43-80EE-06AEC3E7396E}" type="pres">
      <dgm:prSet presAssocID="{C2943EE2-8557-C542-8449-13EA18AF0204}" presName="parentLeftMargin" presStyleLbl="node1" presStyleIdx="0" presStyleCnt="1"/>
      <dgm:spPr/>
    </dgm:pt>
    <dgm:pt modelId="{E0436BE1-7481-D14C-8F4A-CD1A2B2EFEFC}" type="pres">
      <dgm:prSet presAssocID="{C2943EE2-8557-C542-8449-13EA18AF0204}" presName="parentText" presStyleLbl="node1" presStyleIdx="0" presStyleCnt="1">
        <dgm:presLayoutVars>
          <dgm:chMax val="0"/>
          <dgm:bulletEnabled val="1"/>
        </dgm:presLayoutVars>
      </dgm:prSet>
      <dgm:spPr/>
    </dgm:pt>
    <dgm:pt modelId="{416D0847-8BEF-9647-AE43-746943C2F187}" type="pres">
      <dgm:prSet presAssocID="{C2943EE2-8557-C542-8449-13EA18AF0204}" presName="negativeSpace" presStyleCnt="0"/>
      <dgm:spPr/>
    </dgm:pt>
    <dgm:pt modelId="{B1E657B7-D8C9-914F-9511-95D4735D5C72}" type="pres">
      <dgm:prSet presAssocID="{C2943EE2-8557-C542-8449-13EA18AF0204}" presName="childText" presStyleLbl="conFgAcc1" presStyleIdx="0" presStyleCnt="1">
        <dgm:presLayoutVars>
          <dgm:bulletEnabled val="1"/>
        </dgm:presLayoutVars>
      </dgm:prSet>
      <dgm:spPr/>
    </dgm:pt>
  </dgm:ptLst>
  <dgm:cxnLst>
    <dgm:cxn modelId="{AFE61A38-12DD-0C4F-B0C8-5B08D24D0C97}" srcId="{90A011BB-A63F-AF49-A466-EAFA3224CC19}" destId="{C2943EE2-8557-C542-8449-13EA18AF0204}" srcOrd="0" destOrd="0" parTransId="{FA27AF52-E136-B24F-9CE7-9DAADBAB9FCC}" sibTransId="{26BE7C8F-9E4E-3840-8D78-2F40A019517E}"/>
    <dgm:cxn modelId="{CFBED16D-2E84-8E48-B311-F1DADCD7F45C}" srcId="{C2943EE2-8557-C542-8449-13EA18AF0204}" destId="{EBEBA246-E1E5-0245-A305-B06844D1FEBA}" srcOrd="0" destOrd="0" parTransId="{CA22AC7C-701A-7B45-9927-64F59F8F4F2F}" sibTransId="{C7D34D9C-1831-9F40-A3E6-681FAC83D5FB}"/>
    <dgm:cxn modelId="{5AF9AA7E-A74F-9445-8A59-49E3662BA98C}" type="presOf" srcId="{C2943EE2-8557-C542-8449-13EA18AF0204}" destId="{E0436BE1-7481-D14C-8F4A-CD1A2B2EFEFC}" srcOrd="1" destOrd="0" presId="urn:microsoft.com/office/officeart/2005/8/layout/list1"/>
    <dgm:cxn modelId="{26A5F6A6-6CE0-664A-9403-3BF1FE7C83A7}" type="presOf" srcId="{90A011BB-A63F-AF49-A466-EAFA3224CC19}" destId="{5D374C4A-33C6-014B-B073-39F91655C82F}" srcOrd="0" destOrd="0" presId="urn:microsoft.com/office/officeart/2005/8/layout/list1"/>
    <dgm:cxn modelId="{75100EAB-FE05-194C-93AA-3398879B6339}" type="presOf" srcId="{EBEBA246-E1E5-0245-A305-B06844D1FEBA}" destId="{B1E657B7-D8C9-914F-9511-95D4735D5C72}" srcOrd="0" destOrd="0" presId="urn:microsoft.com/office/officeart/2005/8/layout/list1"/>
    <dgm:cxn modelId="{18B180FD-1FA2-7546-A52D-27E10AA7222F}" type="presOf" srcId="{C2943EE2-8557-C542-8449-13EA18AF0204}" destId="{61368F69-2E07-7E43-80EE-06AEC3E7396E}" srcOrd="0" destOrd="0" presId="urn:microsoft.com/office/officeart/2005/8/layout/list1"/>
    <dgm:cxn modelId="{3E408A20-0065-4144-A1FC-B0E0FB9AA93C}" type="presParOf" srcId="{5D374C4A-33C6-014B-B073-39F91655C82F}" destId="{5F12E6D7-69D6-2D4D-9324-0656A4C23F81}" srcOrd="0" destOrd="0" presId="urn:microsoft.com/office/officeart/2005/8/layout/list1"/>
    <dgm:cxn modelId="{37154BA2-30E4-8C4C-B0BF-686CAEBA2E67}" type="presParOf" srcId="{5F12E6D7-69D6-2D4D-9324-0656A4C23F81}" destId="{61368F69-2E07-7E43-80EE-06AEC3E7396E}" srcOrd="0" destOrd="0" presId="urn:microsoft.com/office/officeart/2005/8/layout/list1"/>
    <dgm:cxn modelId="{F9AA2018-E4AE-3647-98C9-469BFDC75EB4}" type="presParOf" srcId="{5F12E6D7-69D6-2D4D-9324-0656A4C23F81}" destId="{E0436BE1-7481-D14C-8F4A-CD1A2B2EFEFC}" srcOrd="1" destOrd="0" presId="urn:microsoft.com/office/officeart/2005/8/layout/list1"/>
    <dgm:cxn modelId="{8D70E097-171E-584C-A238-A60CC05F3A7F}" type="presParOf" srcId="{5D374C4A-33C6-014B-B073-39F91655C82F}" destId="{416D0847-8BEF-9647-AE43-746943C2F187}" srcOrd="1" destOrd="0" presId="urn:microsoft.com/office/officeart/2005/8/layout/list1"/>
    <dgm:cxn modelId="{CD1A195D-2CD3-E945-A0F4-A0BFF9F3F069}" type="presParOf" srcId="{5D374C4A-33C6-014B-B073-39F91655C82F}" destId="{B1E657B7-D8C9-914F-9511-95D4735D5C72}"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2B5B67B-6D26-C647-A83C-DFAF470C4955}" type="doc">
      <dgm:prSet loTypeId="urn:microsoft.com/office/officeart/2005/8/layout/vList4" loCatId="" qsTypeId="urn:microsoft.com/office/officeart/2005/8/quickstyle/simple1" qsCatId="simple" csTypeId="urn:microsoft.com/office/officeart/2005/8/colors/accent4_5" csCatId="accent4" phldr="1"/>
      <dgm:spPr/>
      <dgm:t>
        <a:bodyPr/>
        <a:lstStyle/>
        <a:p>
          <a:endParaRPr lang="en-GB"/>
        </a:p>
      </dgm:t>
    </dgm:pt>
    <dgm:pt modelId="{3F3B79F9-8018-6946-B330-5C57885AA91F}">
      <dgm:prSet phldrT="[Text]"/>
      <dgm:spPr/>
      <dgm:t>
        <a:bodyPr/>
        <a:lstStyle/>
        <a:p>
          <a:r>
            <a:rPr lang="en-GB" b="1" u="sng">
              <a:solidFill>
                <a:schemeClr val="tx1"/>
              </a:solidFill>
              <a:latin typeface="+mj-lt"/>
            </a:rPr>
            <a:t>Digital literacy at fingertips</a:t>
          </a:r>
          <a:endParaRPr lang="en-GB" b="1" u="sng" dirty="0">
            <a:solidFill>
              <a:schemeClr val="tx1"/>
            </a:solidFill>
            <a:latin typeface="+mj-lt"/>
          </a:endParaRPr>
        </a:p>
      </dgm:t>
    </dgm:pt>
    <dgm:pt modelId="{D0690A99-235D-2D40-A69D-CF553A6C95AA}" type="parTrans" cxnId="{BB9153EE-2E7F-6A4E-9B24-32BDA5AA59BF}">
      <dgm:prSet/>
      <dgm:spPr/>
      <dgm:t>
        <a:bodyPr/>
        <a:lstStyle/>
        <a:p>
          <a:endParaRPr lang="en-GB">
            <a:solidFill>
              <a:schemeClr val="tx1"/>
            </a:solidFill>
          </a:endParaRPr>
        </a:p>
      </dgm:t>
    </dgm:pt>
    <dgm:pt modelId="{31197302-267B-DD4B-B2F7-8724D0B68066}" type="sibTrans" cxnId="{BB9153EE-2E7F-6A4E-9B24-32BDA5AA59BF}">
      <dgm:prSet/>
      <dgm:spPr/>
      <dgm:t>
        <a:bodyPr/>
        <a:lstStyle/>
        <a:p>
          <a:endParaRPr lang="en-GB">
            <a:solidFill>
              <a:schemeClr val="tx1"/>
            </a:solidFill>
          </a:endParaRPr>
        </a:p>
      </dgm:t>
    </dgm:pt>
    <dgm:pt modelId="{BB243922-8DC4-A748-A820-4DB3A8C9C405}">
      <dgm:prSet phldrT="[Text]"/>
      <dgm:spPr/>
      <dgm:t>
        <a:bodyPr/>
        <a:lstStyle/>
        <a:p>
          <a:r>
            <a:rPr lang="en-GB">
              <a:solidFill>
                <a:schemeClr val="tx1"/>
              </a:solidFill>
              <a:latin typeface="+mj-lt"/>
            </a:rPr>
            <a:t>Leading actor: Country A</a:t>
          </a:r>
          <a:endParaRPr lang="en-GB" dirty="0">
            <a:solidFill>
              <a:schemeClr val="tx1"/>
            </a:solidFill>
            <a:latin typeface="+mj-lt"/>
          </a:endParaRPr>
        </a:p>
      </dgm:t>
    </dgm:pt>
    <dgm:pt modelId="{45E569A1-F6EE-EA4A-B809-B32DC63826B9}" type="parTrans" cxnId="{00041217-4673-054F-83C4-AD457B8D3C16}">
      <dgm:prSet/>
      <dgm:spPr/>
      <dgm:t>
        <a:bodyPr/>
        <a:lstStyle/>
        <a:p>
          <a:endParaRPr lang="en-GB">
            <a:solidFill>
              <a:schemeClr val="tx1"/>
            </a:solidFill>
          </a:endParaRPr>
        </a:p>
      </dgm:t>
    </dgm:pt>
    <dgm:pt modelId="{6F9447B3-18C7-6546-AE65-AD660936B728}" type="sibTrans" cxnId="{00041217-4673-054F-83C4-AD457B8D3C16}">
      <dgm:prSet/>
      <dgm:spPr/>
      <dgm:t>
        <a:bodyPr/>
        <a:lstStyle/>
        <a:p>
          <a:endParaRPr lang="en-GB">
            <a:solidFill>
              <a:schemeClr val="tx1"/>
            </a:solidFill>
          </a:endParaRPr>
        </a:p>
      </dgm:t>
    </dgm:pt>
    <dgm:pt modelId="{D41C6BCD-8E05-5642-9B2B-BC82657BB037}">
      <dgm:prSet phldrT="[Text]"/>
      <dgm:spPr/>
      <dgm:t>
        <a:bodyPr/>
        <a:lstStyle/>
        <a:p>
          <a:r>
            <a:rPr lang="en-GB">
              <a:solidFill>
                <a:schemeClr val="tx1"/>
              </a:solidFill>
              <a:latin typeface="+mj-lt"/>
            </a:rPr>
            <a:t>Key words: Health emergencies, capacity building</a:t>
          </a:r>
          <a:endParaRPr lang="en-GB" dirty="0">
            <a:solidFill>
              <a:schemeClr val="tx1"/>
            </a:solidFill>
            <a:latin typeface="+mj-lt"/>
          </a:endParaRPr>
        </a:p>
      </dgm:t>
    </dgm:pt>
    <dgm:pt modelId="{6A092D1D-05D7-C948-8E48-C2AE7FA8CFF2}" type="parTrans" cxnId="{D5DAC855-1B9F-6948-B0CA-C626C019D9CB}">
      <dgm:prSet/>
      <dgm:spPr/>
      <dgm:t>
        <a:bodyPr/>
        <a:lstStyle/>
        <a:p>
          <a:endParaRPr lang="en-GB">
            <a:solidFill>
              <a:schemeClr val="tx1"/>
            </a:solidFill>
          </a:endParaRPr>
        </a:p>
      </dgm:t>
    </dgm:pt>
    <dgm:pt modelId="{C2D5CE83-FBE2-9D48-9528-AE01E768F8D8}" type="sibTrans" cxnId="{D5DAC855-1B9F-6948-B0CA-C626C019D9CB}">
      <dgm:prSet/>
      <dgm:spPr/>
      <dgm:t>
        <a:bodyPr/>
        <a:lstStyle/>
        <a:p>
          <a:endParaRPr lang="en-GB">
            <a:solidFill>
              <a:schemeClr val="tx1"/>
            </a:solidFill>
          </a:endParaRPr>
        </a:p>
      </dgm:t>
    </dgm:pt>
    <dgm:pt modelId="{250B883D-550E-8E43-8799-E1E7BB1D6E23}">
      <dgm:prSet phldrT="[Text]"/>
      <dgm:spPr/>
      <dgm:t>
        <a:bodyPr/>
        <a:lstStyle/>
        <a:p>
          <a:r>
            <a:rPr lang="en-GB" b="1" u="sng">
              <a:solidFill>
                <a:schemeClr val="tx1"/>
              </a:solidFill>
              <a:latin typeface="+mj-lt"/>
            </a:rPr>
            <a:t>Help her hear</a:t>
          </a:r>
          <a:endParaRPr lang="en-GB" b="1" u="sng" dirty="0">
            <a:solidFill>
              <a:schemeClr val="tx1"/>
            </a:solidFill>
            <a:latin typeface="+mj-lt"/>
          </a:endParaRPr>
        </a:p>
      </dgm:t>
    </dgm:pt>
    <dgm:pt modelId="{EA02090B-2C56-6644-86C8-6F74B2F1A379}" type="parTrans" cxnId="{E4AD939D-EEF4-2C49-A969-DC4EC0AB42C4}">
      <dgm:prSet/>
      <dgm:spPr/>
      <dgm:t>
        <a:bodyPr/>
        <a:lstStyle/>
        <a:p>
          <a:endParaRPr lang="en-GB">
            <a:solidFill>
              <a:schemeClr val="tx1"/>
            </a:solidFill>
          </a:endParaRPr>
        </a:p>
      </dgm:t>
    </dgm:pt>
    <dgm:pt modelId="{FDEA5646-A82E-3146-90FD-6CEF7447F103}" type="sibTrans" cxnId="{E4AD939D-EEF4-2C49-A969-DC4EC0AB42C4}">
      <dgm:prSet/>
      <dgm:spPr/>
      <dgm:t>
        <a:bodyPr/>
        <a:lstStyle/>
        <a:p>
          <a:endParaRPr lang="en-GB">
            <a:solidFill>
              <a:schemeClr val="tx1"/>
            </a:solidFill>
          </a:endParaRPr>
        </a:p>
      </dgm:t>
    </dgm:pt>
    <dgm:pt modelId="{104D82B0-4AD7-CD4F-8DA6-95F0AD351CED}">
      <dgm:prSet phldrT="[Text]"/>
      <dgm:spPr/>
      <dgm:t>
        <a:bodyPr/>
        <a:lstStyle/>
        <a:p>
          <a:r>
            <a:rPr lang="en-GB">
              <a:solidFill>
                <a:schemeClr val="tx1"/>
              </a:solidFill>
              <a:latin typeface="+mj-lt"/>
            </a:rPr>
            <a:t>Leading actor: Country B</a:t>
          </a:r>
          <a:endParaRPr lang="en-GB" dirty="0">
            <a:solidFill>
              <a:schemeClr val="tx1"/>
            </a:solidFill>
            <a:latin typeface="+mj-lt"/>
          </a:endParaRPr>
        </a:p>
      </dgm:t>
    </dgm:pt>
    <dgm:pt modelId="{9C6BDCD4-31FD-144E-957C-C60C0FA037BE}" type="parTrans" cxnId="{6C151A0A-5934-1643-9AAE-6E0807CEBA1A}">
      <dgm:prSet/>
      <dgm:spPr/>
      <dgm:t>
        <a:bodyPr/>
        <a:lstStyle/>
        <a:p>
          <a:endParaRPr lang="en-GB">
            <a:solidFill>
              <a:schemeClr val="tx1"/>
            </a:solidFill>
          </a:endParaRPr>
        </a:p>
      </dgm:t>
    </dgm:pt>
    <dgm:pt modelId="{A2874820-D0A5-E84F-8819-7D0CA6F5D20F}" type="sibTrans" cxnId="{6C151A0A-5934-1643-9AAE-6E0807CEBA1A}">
      <dgm:prSet/>
      <dgm:spPr/>
      <dgm:t>
        <a:bodyPr/>
        <a:lstStyle/>
        <a:p>
          <a:endParaRPr lang="en-GB">
            <a:solidFill>
              <a:schemeClr val="tx1"/>
            </a:solidFill>
          </a:endParaRPr>
        </a:p>
      </dgm:t>
    </dgm:pt>
    <dgm:pt modelId="{8AA273E0-1E33-9941-B1CA-16B9CCCDD1F3}">
      <dgm:prSet phldrT="[Text]"/>
      <dgm:spPr/>
      <dgm:t>
        <a:bodyPr/>
        <a:lstStyle/>
        <a:p>
          <a:r>
            <a:rPr lang="en-GB">
              <a:solidFill>
                <a:schemeClr val="tx1"/>
              </a:solidFill>
              <a:latin typeface="+mj-lt"/>
            </a:rPr>
            <a:t>Key words: Rehabilitation, disability</a:t>
          </a:r>
          <a:endParaRPr lang="en-GB" dirty="0">
            <a:solidFill>
              <a:schemeClr val="tx1"/>
            </a:solidFill>
            <a:latin typeface="+mj-lt"/>
          </a:endParaRPr>
        </a:p>
      </dgm:t>
    </dgm:pt>
    <dgm:pt modelId="{5D419225-39E7-024B-BDDE-7F9136D4EA9C}" type="parTrans" cxnId="{A6D191EB-C48D-0643-8612-2F7791F88BAE}">
      <dgm:prSet/>
      <dgm:spPr/>
      <dgm:t>
        <a:bodyPr/>
        <a:lstStyle/>
        <a:p>
          <a:endParaRPr lang="en-GB">
            <a:solidFill>
              <a:schemeClr val="tx1"/>
            </a:solidFill>
          </a:endParaRPr>
        </a:p>
      </dgm:t>
    </dgm:pt>
    <dgm:pt modelId="{BE2BD9D1-A8AA-A549-9447-F9205D200674}" type="sibTrans" cxnId="{A6D191EB-C48D-0643-8612-2F7791F88BAE}">
      <dgm:prSet/>
      <dgm:spPr/>
      <dgm:t>
        <a:bodyPr/>
        <a:lstStyle/>
        <a:p>
          <a:endParaRPr lang="en-GB">
            <a:solidFill>
              <a:schemeClr val="tx1"/>
            </a:solidFill>
          </a:endParaRPr>
        </a:p>
      </dgm:t>
    </dgm:pt>
    <dgm:pt modelId="{0AF68CEA-573E-AE41-AB6A-32D28ADDCD19}">
      <dgm:prSet phldrT="[Text]"/>
      <dgm:spPr/>
      <dgm:t>
        <a:bodyPr/>
        <a:lstStyle/>
        <a:p>
          <a:r>
            <a:rPr lang="en-GB" b="1" u="sng">
              <a:solidFill>
                <a:schemeClr val="tx1"/>
              </a:solidFill>
              <a:latin typeface="+mj-lt"/>
            </a:rPr>
            <a:t>Interoperable hospital</a:t>
          </a:r>
          <a:endParaRPr lang="en-GB" b="1" u="sng" dirty="0">
            <a:solidFill>
              <a:schemeClr val="tx1"/>
            </a:solidFill>
            <a:latin typeface="+mj-lt"/>
          </a:endParaRPr>
        </a:p>
      </dgm:t>
    </dgm:pt>
    <dgm:pt modelId="{AC8DA82E-1A3E-5943-A3E0-2D9CFD9386F2}" type="parTrans" cxnId="{36282E52-9097-9B42-83FA-5C1AFE1CE1F8}">
      <dgm:prSet/>
      <dgm:spPr/>
      <dgm:t>
        <a:bodyPr/>
        <a:lstStyle/>
        <a:p>
          <a:endParaRPr lang="en-GB">
            <a:solidFill>
              <a:schemeClr val="tx1"/>
            </a:solidFill>
          </a:endParaRPr>
        </a:p>
      </dgm:t>
    </dgm:pt>
    <dgm:pt modelId="{92195528-E44E-CE43-ABB6-9BA9E7148904}" type="sibTrans" cxnId="{36282E52-9097-9B42-83FA-5C1AFE1CE1F8}">
      <dgm:prSet/>
      <dgm:spPr/>
      <dgm:t>
        <a:bodyPr/>
        <a:lstStyle/>
        <a:p>
          <a:endParaRPr lang="en-GB">
            <a:solidFill>
              <a:schemeClr val="tx1"/>
            </a:solidFill>
          </a:endParaRPr>
        </a:p>
      </dgm:t>
    </dgm:pt>
    <dgm:pt modelId="{3EA31A40-9F39-AC4D-ABC2-4A5739060C4B}">
      <dgm:prSet phldrT="[Text]"/>
      <dgm:spPr/>
      <dgm:t>
        <a:bodyPr/>
        <a:lstStyle/>
        <a:p>
          <a:r>
            <a:rPr lang="en-GB">
              <a:solidFill>
                <a:schemeClr val="tx1"/>
              </a:solidFill>
              <a:latin typeface="+mj-lt"/>
            </a:rPr>
            <a:t>Leading actor: Country C, D, E</a:t>
          </a:r>
          <a:endParaRPr lang="en-GB" dirty="0">
            <a:solidFill>
              <a:schemeClr val="tx1"/>
            </a:solidFill>
            <a:latin typeface="+mj-lt"/>
          </a:endParaRPr>
        </a:p>
      </dgm:t>
    </dgm:pt>
    <dgm:pt modelId="{5A7A7EA5-E8C5-554D-92A3-5E327420EFD0}" type="parTrans" cxnId="{3A0B140D-77A6-DE49-A2D3-A5510927EEB6}">
      <dgm:prSet/>
      <dgm:spPr/>
      <dgm:t>
        <a:bodyPr/>
        <a:lstStyle/>
        <a:p>
          <a:endParaRPr lang="en-GB">
            <a:solidFill>
              <a:schemeClr val="tx1"/>
            </a:solidFill>
          </a:endParaRPr>
        </a:p>
      </dgm:t>
    </dgm:pt>
    <dgm:pt modelId="{8BB46F9C-8E26-F240-AAFE-4AC7038D8F53}" type="sibTrans" cxnId="{3A0B140D-77A6-DE49-A2D3-A5510927EEB6}">
      <dgm:prSet/>
      <dgm:spPr/>
      <dgm:t>
        <a:bodyPr/>
        <a:lstStyle/>
        <a:p>
          <a:endParaRPr lang="en-GB">
            <a:solidFill>
              <a:schemeClr val="tx1"/>
            </a:solidFill>
          </a:endParaRPr>
        </a:p>
      </dgm:t>
    </dgm:pt>
    <dgm:pt modelId="{44F4AF52-31EE-E34F-8F04-883B27EBE9E7}">
      <dgm:prSet phldrT="[Text]"/>
      <dgm:spPr/>
      <dgm:t>
        <a:bodyPr/>
        <a:lstStyle/>
        <a:p>
          <a:r>
            <a:rPr lang="en-GB">
              <a:solidFill>
                <a:schemeClr val="tx1"/>
              </a:solidFill>
              <a:latin typeface="+mj-lt"/>
            </a:rPr>
            <a:t>Key words: Diagnostics, Artificial intelligence</a:t>
          </a:r>
          <a:endParaRPr lang="en-GB" dirty="0">
            <a:solidFill>
              <a:schemeClr val="tx1"/>
            </a:solidFill>
            <a:latin typeface="+mj-lt"/>
          </a:endParaRPr>
        </a:p>
      </dgm:t>
    </dgm:pt>
    <dgm:pt modelId="{26CDEE2C-91D4-314F-8E20-6B70E9FF1C77}" type="parTrans" cxnId="{D8126056-BB55-2349-B3F0-BA9C94974B31}">
      <dgm:prSet/>
      <dgm:spPr/>
      <dgm:t>
        <a:bodyPr/>
        <a:lstStyle/>
        <a:p>
          <a:endParaRPr lang="en-GB">
            <a:solidFill>
              <a:schemeClr val="tx1"/>
            </a:solidFill>
          </a:endParaRPr>
        </a:p>
      </dgm:t>
    </dgm:pt>
    <dgm:pt modelId="{C53A8788-2BED-DA42-9B78-83E34BF103EE}" type="sibTrans" cxnId="{D8126056-BB55-2349-B3F0-BA9C94974B31}">
      <dgm:prSet/>
      <dgm:spPr/>
      <dgm:t>
        <a:bodyPr/>
        <a:lstStyle/>
        <a:p>
          <a:endParaRPr lang="en-GB">
            <a:solidFill>
              <a:schemeClr val="tx1"/>
            </a:solidFill>
          </a:endParaRPr>
        </a:p>
      </dgm:t>
    </dgm:pt>
    <dgm:pt modelId="{1F8DA416-F27F-3F4F-8ED8-AE415E51CD85}">
      <dgm:prSet phldrT="[Text]"/>
      <dgm:spPr/>
      <dgm:t>
        <a:bodyPr/>
        <a:lstStyle/>
        <a:p>
          <a:r>
            <a:rPr lang="en-GB">
              <a:solidFill>
                <a:schemeClr val="tx1"/>
              </a:solidFill>
              <a:latin typeface="+mj-lt"/>
            </a:rPr>
            <a:t>Strategic objective: SO1</a:t>
          </a:r>
          <a:endParaRPr lang="en-GB" dirty="0">
            <a:solidFill>
              <a:schemeClr val="tx1"/>
            </a:solidFill>
            <a:latin typeface="+mj-lt"/>
          </a:endParaRPr>
        </a:p>
      </dgm:t>
    </dgm:pt>
    <dgm:pt modelId="{43C80B94-DB03-7141-B6F6-E9E52EFF20C9}" type="parTrans" cxnId="{E377A073-4328-974A-AE95-C136E8FE2C7E}">
      <dgm:prSet/>
      <dgm:spPr/>
      <dgm:t>
        <a:bodyPr/>
        <a:lstStyle/>
        <a:p>
          <a:endParaRPr lang="en-GB">
            <a:solidFill>
              <a:schemeClr val="tx1"/>
            </a:solidFill>
          </a:endParaRPr>
        </a:p>
      </dgm:t>
    </dgm:pt>
    <dgm:pt modelId="{EB61BED4-A23D-FB43-9F71-370B3208513E}" type="sibTrans" cxnId="{E377A073-4328-974A-AE95-C136E8FE2C7E}">
      <dgm:prSet/>
      <dgm:spPr/>
      <dgm:t>
        <a:bodyPr/>
        <a:lstStyle/>
        <a:p>
          <a:endParaRPr lang="en-GB">
            <a:solidFill>
              <a:schemeClr val="tx1"/>
            </a:solidFill>
          </a:endParaRPr>
        </a:p>
      </dgm:t>
    </dgm:pt>
    <dgm:pt modelId="{04B2A585-4C5B-3F4A-80A1-0017C1B50DEB}">
      <dgm:prSet phldrT="[Text]"/>
      <dgm:spPr/>
      <dgm:t>
        <a:bodyPr/>
        <a:lstStyle/>
        <a:p>
          <a:r>
            <a:rPr lang="en-GB">
              <a:solidFill>
                <a:schemeClr val="tx1"/>
              </a:solidFill>
              <a:latin typeface="+mj-lt"/>
            </a:rPr>
            <a:t>Strategic objectives: SO3, SO4</a:t>
          </a:r>
          <a:endParaRPr lang="en-GB" dirty="0">
            <a:solidFill>
              <a:schemeClr val="tx1"/>
            </a:solidFill>
            <a:latin typeface="+mj-lt"/>
          </a:endParaRPr>
        </a:p>
      </dgm:t>
    </dgm:pt>
    <dgm:pt modelId="{145B0D33-B8E0-9F47-B9B1-9C8877200EBE}" type="parTrans" cxnId="{07A189DA-F6ED-0045-AF34-5E2EC48CA429}">
      <dgm:prSet/>
      <dgm:spPr/>
      <dgm:t>
        <a:bodyPr/>
        <a:lstStyle/>
        <a:p>
          <a:endParaRPr lang="en-GB">
            <a:solidFill>
              <a:schemeClr val="tx1"/>
            </a:solidFill>
          </a:endParaRPr>
        </a:p>
      </dgm:t>
    </dgm:pt>
    <dgm:pt modelId="{89E1B507-3911-904E-BFB3-9A73B1AEEABF}" type="sibTrans" cxnId="{07A189DA-F6ED-0045-AF34-5E2EC48CA429}">
      <dgm:prSet/>
      <dgm:spPr/>
      <dgm:t>
        <a:bodyPr/>
        <a:lstStyle/>
        <a:p>
          <a:endParaRPr lang="en-GB">
            <a:solidFill>
              <a:schemeClr val="tx1"/>
            </a:solidFill>
          </a:endParaRPr>
        </a:p>
      </dgm:t>
    </dgm:pt>
    <dgm:pt modelId="{19C559AD-1284-8646-9768-FD990D4C3D25}">
      <dgm:prSet phldrT="[Text]"/>
      <dgm:spPr/>
      <dgm:t>
        <a:bodyPr/>
        <a:lstStyle/>
        <a:p>
          <a:r>
            <a:rPr lang="en-GB">
              <a:solidFill>
                <a:schemeClr val="tx1"/>
              </a:solidFill>
              <a:latin typeface="+mj-lt"/>
            </a:rPr>
            <a:t>Strategic objectives: SO2, SO3</a:t>
          </a:r>
          <a:endParaRPr lang="en-GB" dirty="0">
            <a:solidFill>
              <a:schemeClr val="tx1"/>
            </a:solidFill>
            <a:latin typeface="+mj-lt"/>
          </a:endParaRPr>
        </a:p>
      </dgm:t>
    </dgm:pt>
    <dgm:pt modelId="{C6EDF1CD-C39B-0B47-AA79-910F6F7BDC77}" type="parTrans" cxnId="{D2222D3A-0772-7F48-9D48-313D24D5F6E5}">
      <dgm:prSet/>
      <dgm:spPr/>
      <dgm:t>
        <a:bodyPr/>
        <a:lstStyle/>
        <a:p>
          <a:endParaRPr lang="en-GB">
            <a:solidFill>
              <a:schemeClr val="tx1"/>
            </a:solidFill>
          </a:endParaRPr>
        </a:p>
      </dgm:t>
    </dgm:pt>
    <dgm:pt modelId="{A4AEE8F0-7653-F54D-ACD1-563653F7747C}" type="sibTrans" cxnId="{D2222D3A-0772-7F48-9D48-313D24D5F6E5}">
      <dgm:prSet/>
      <dgm:spPr/>
      <dgm:t>
        <a:bodyPr/>
        <a:lstStyle/>
        <a:p>
          <a:endParaRPr lang="en-GB">
            <a:solidFill>
              <a:schemeClr val="tx1"/>
            </a:solidFill>
          </a:endParaRPr>
        </a:p>
      </dgm:t>
    </dgm:pt>
    <dgm:pt modelId="{5D8606B5-4D9A-6D47-9F6C-963A2496DECD}" type="pres">
      <dgm:prSet presAssocID="{12B5B67B-6D26-C647-A83C-DFAF470C4955}" presName="linear" presStyleCnt="0">
        <dgm:presLayoutVars>
          <dgm:dir/>
          <dgm:resizeHandles val="exact"/>
        </dgm:presLayoutVars>
      </dgm:prSet>
      <dgm:spPr/>
    </dgm:pt>
    <dgm:pt modelId="{699600BB-C5D8-F04B-BBFD-122A2D7387B2}" type="pres">
      <dgm:prSet presAssocID="{3F3B79F9-8018-6946-B330-5C57885AA91F}" presName="comp" presStyleCnt="0"/>
      <dgm:spPr/>
    </dgm:pt>
    <dgm:pt modelId="{FACAA41B-ED95-454B-839B-AC61E2B00D38}" type="pres">
      <dgm:prSet presAssocID="{3F3B79F9-8018-6946-B330-5C57885AA91F}" presName="box" presStyleLbl="node1" presStyleIdx="0" presStyleCnt="3"/>
      <dgm:spPr/>
    </dgm:pt>
    <dgm:pt modelId="{45373CA4-3FF8-6A49-954E-AD6B260F8F55}" type="pres">
      <dgm:prSet presAssocID="{3F3B79F9-8018-6946-B330-5C57885AA91F}" presName="img" presStyleLbl="fgImgPlace1" presStyleIdx="0" presStyleCnt="3"/>
      <dgm:spPr>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5770081E-9F90-2A4C-B9DF-56CD235C5FD5}" type="pres">
      <dgm:prSet presAssocID="{3F3B79F9-8018-6946-B330-5C57885AA91F}" presName="text" presStyleLbl="node1" presStyleIdx="0" presStyleCnt="3">
        <dgm:presLayoutVars>
          <dgm:bulletEnabled val="1"/>
        </dgm:presLayoutVars>
      </dgm:prSet>
      <dgm:spPr/>
    </dgm:pt>
    <dgm:pt modelId="{2DEC8AEA-C550-AE4A-8065-FAEBD56E48D7}" type="pres">
      <dgm:prSet presAssocID="{31197302-267B-DD4B-B2F7-8724D0B68066}" presName="spacer" presStyleCnt="0"/>
      <dgm:spPr/>
    </dgm:pt>
    <dgm:pt modelId="{38CAC73D-7B37-414E-8A00-200660819365}" type="pres">
      <dgm:prSet presAssocID="{250B883D-550E-8E43-8799-E1E7BB1D6E23}" presName="comp" presStyleCnt="0"/>
      <dgm:spPr/>
    </dgm:pt>
    <dgm:pt modelId="{C6342C15-8207-FD4C-8A91-3B399C608A64}" type="pres">
      <dgm:prSet presAssocID="{250B883D-550E-8E43-8799-E1E7BB1D6E23}" presName="box" presStyleLbl="node1" presStyleIdx="1" presStyleCnt="3"/>
      <dgm:spPr/>
    </dgm:pt>
    <dgm:pt modelId="{570220A9-9392-4847-9F6B-9BF131751AA6}" type="pres">
      <dgm:prSet presAssocID="{250B883D-550E-8E43-8799-E1E7BB1D6E23}" presName="img" presStyleLbl="fgImgPlace1" presStyleIdx="1" presStyleCnt="3"/>
      <dgm:spPr>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FE43816B-FD89-8A47-ADAE-A0A51B65B426}" type="pres">
      <dgm:prSet presAssocID="{250B883D-550E-8E43-8799-E1E7BB1D6E23}" presName="text" presStyleLbl="node1" presStyleIdx="1" presStyleCnt="3">
        <dgm:presLayoutVars>
          <dgm:bulletEnabled val="1"/>
        </dgm:presLayoutVars>
      </dgm:prSet>
      <dgm:spPr/>
    </dgm:pt>
    <dgm:pt modelId="{A2DF0004-801C-FD44-AECB-750FF3E0AD8A}" type="pres">
      <dgm:prSet presAssocID="{FDEA5646-A82E-3146-90FD-6CEF7447F103}" presName="spacer" presStyleCnt="0"/>
      <dgm:spPr/>
    </dgm:pt>
    <dgm:pt modelId="{CD9B0978-227F-084E-95AE-B05B2B343214}" type="pres">
      <dgm:prSet presAssocID="{0AF68CEA-573E-AE41-AB6A-32D28ADDCD19}" presName="comp" presStyleCnt="0"/>
      <dgm:spPr/>
    </dgm:pt>
    <dgm:pt modelId="{355B60E5-280A-4F43-ACAD-AF890FAD06FE}" type="pres">
      <dgm:prSet presAssocID="{0AF68CEA-573E-AE41-AB6A-32D28ADDCD19}" presName="box" presStyleLbl="node1" presStyleIdx="2" presStyleCnt="3"/>
      <dgm:spPr/>
    </dgm:pt>
    <dgm:pt modelId="{99A5E545-542D-F747-95A4-237E1F656C09}" type="pres">
      <dgm:prSet presAssocID="{0AF68CEA-573E-AE41-AB6A-32D28ADDCD19}" presName="img" presStyleLbl="fgImgPlace1" presStyleIdx="2" presStyleCnt="3"/>
      <dgm:spPr>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8AF035B6-68CE-794E-A3D4-411ABD94E066}" type="pres">
      <dgm:prSet presAssocID="{0AF68CEA-573E-AE41-AB6A-32D28ADDCD19}" presName="text" presStyleLbl="node1" presStyleIdx="2" presStyleCnt="3">
        <dgm:presLayoutVars>
          <dgm:bulletEnabled val="1"/>
        </dgm:presLayoutVars>
      </dgm:prSet>
      <dgm:spPr/>
    </dgm:pt>
  </dgm:ptLst>
  <dgm:cxnLst>
    <dgm:cxn modelId="{882F9C03-CEFF-144D-83B5-4DD4E17D7CE4}" type="presOf" srcId="{3EA31A40-9F39-AC4D-ABC2-4A5739060C4B}" destId="{355B60E5-280A-4F43-ACAD-AF890FAD06FE}" srcOrd="0" destOrd="1" presId="urn:microsoft.com/office/officeart/2005/8/layout/vList4"/>
    <dgm:cxn modelId="{6C151A0A-5934-1643-9AAE-6E0807CEBA1A}" srcId="{250B883D-550E-8E43-8799-E1E7BB1D6E23}" destId="{104D82B0-4AD7-CD4F-8DA6-95F0AD351CED}" srcOrd="0" destOrd="0" parTransId="{9C6BDCD4-31FD-144E-957C-C60C0FA037BE}" sibTransId="{A2874820-D0A5-E84F-8819-7D0CA6F5D20F}"/>
    <dgm:cxn modelId="{3A0B140D-77A6-DE49-A2D3-A5510927EEB6}" srcId="{0AF68CEA-573E-AE41-AB6A-32D28ADDCD19}" destId="{3EA31A40-9F39-AC4D-ABC2-4A5739060C4B}" srcOrd="0" destOrd="0" parTransId="{5A7A7EA5-E8C5-554D-92A3-5E327420EFD0}" sibTransId="{8BB46F9C-8E26-F240-AAFE-4AC7038D8F53}"/>
    <dgm:cxn modelId="{9DDAF612-4DB9-AE45-9EC1-C545DE13B7E6}" type="presOf" srcId="{BB243922-8DC4-A748-A820-4DB3A8C9C405}" destId="{FACAA41B-ED95-454B-839B-AC61E2B00D38}" srcOrd="0" destOrd="1" presId="urn:microsoft.com/office/officeart/2005/8/layout/vList4"/>
    <dgm:cxn modelId="{00041217-4673-054F-83C4-AD457B8D3C16}" srcId="{3F3B79F9-8018-6946-B330-5C57885AA91F}" destId="{BB243922-8DC4-A748-A820-4DB3A8C9C405}" srcOrd="0" destOrd="0" parTransId="{45E569A1-F6EE-EA4A-B809-B32DC63826B9}" sibTransId="{6F9447B3-18C7-6546-AE65-AD660936B728}"/>
    <dgm:cxn modelId="{333C7322-01E1-F94E-9D65-D44C4E105EF2}" type="presOf" srcId="{8AA273E0-1E33-9941-B1CA-16B9CCCDD1F3}" destId="{FE43816B-FD89-8A47-ADAE-A0A51B65B426}" srcOrd="1" destOrd="2" presId="urn:microsoft.com/office/officeart/2005/8/layout/vList4"/>
    <dgm:cxn modelId="{3929E025-067E-D54D-A347-38B7763B67DA}" type="presOf" srcId="{19C559AD-1284-8646-9768-FD990D4C3D25}" destId="{355B60E5-280A-4F43-ACAD-AF890FAD06FE}" srcOrd="0" destOrd="3" presId="urn:microsoft.com/office/officeart/2005/8/layout/vList4"/>
    <dgm:cxn modelId="{AADEF330-A663-A146-9BD1-84135F9C871F}" type="presOf" srcId="{D41C6BCD-8E05-5642-9B2B-BC82657BB037}" destId="{5770081E-9F90-2A4C-B9DF-56CD235C5FD5}" srcOrd="1" destOrd="2" presId="urn:microsoft.com/office/officeart/2005/8/layout/vList4"/>
    <dgm:cxn modelId="{8B7BC231-E5D4-924C-A273-6ACB82444100}" type="presOf" srcId="{44F4AF52-31EE-E34F-8F04-883B27EBE9E7}" destId="{355B60E5-280A-4F43-ACAD-AF890FAD06FE}" srcOrd="0" destOrd="2" presId="urn:microsoft.com/office/officeart/2005/8/layout/vList4"/>
    <dgm:cxn modelId="{26361E36-A25D-F14D-B492-5FED4D927B4A}" type="presOf" srcId="{1F8DA416-F27F-3F4F-8ED8-AE415E51CD85}" destId="{FACAA41B-ED95-454B-839B-AC61E2B00D38}" srcOrd="0" destOrd="3" presId="urn:microsoft.com/office/officeart/2005/8/layout/vList4"/>
    <dgm:cxn modelId="{6978BA38-74BC-2142-9132-67DB2E28C411}" type="presOf" srcId="{3F3B79F9-8018-6946-B330-5C57885AA91F}" destId="{5770081E-9F90-2A4C-B9DF-56CD235C5FD5}" srcOrd="1" destOrd="0" presId="urn:microsoft.com/office/officeart/2005/8/layout/vList4"/>
    <dgm:cxn modelId="{D2222D3A-0772-7F48-9D48-313D24D5F6E5}" srcId="{0AF68CEA-573E-AE41-AB6A-32D28ADDCD19}" destId="{19C559AD-1284-8646-9768-FD990D4C3D25}" srcOrd="2" destOrd="0" parTransId="{C6EDF1CD-C39B-0B47-AA79-910F6F7BDC77}" sibTransId="{A4AEE8F0-7653-F54D-ACD1-563653F7747C}"/>
    <dgm:cxn modelId="{F0888543-517A-4C45-A1CB-CA458E6BFE00}" type="presOf" srcId="{44F4AF52-31EE-E34F-8F04-883B27EBE9E7}" destId="{8AF035B6-68CE-794E-A3D4-411ABD94E066}" srcOrd="1" destOrd="2" presId="urn:microsoft.com/office/officeart/2005/8/layout/vList4"/>
    <dgm:cxn modelId="{0D9DDB45-7D4C-E449-BA09-8803373A7C98}" type="presOf" srcId="{19C559AD-1284-8646-9768-FD990D4C3D25}" destId="{8AF035B6-68CE-794E-A3D4-411ABD94E066}" srcOrd="1" destOrd="3" presId="urn:microsoft.com/office/officeart/2005/8/layout/vList4"/>
    <dgm:cxn modelId="{BB574D68-CF89-2849-AE01-1F97E449567F}" type="presOf" srcId="{04B2A585-4C5B-3F4A-80A1-0017C1B50DEB}" destId="{FE43816B-FD89-8A47-ADAE-A0A51B65B426}" srcOrd="1" destOrd="3" presId="urn:microsoft.com/office/officeart/2005/8/layout/vList4"/>
    <dgm:cxn modelId="{36282E52-9097-9B42-83FA-5C1AFE1CE1F8}" srcId="{12B5B67B-6D26-C647-A83C-DFAF470C4955}" destId="{0AF68CEA-573E-AE41-AB6A-32D28ADDCD19}" srcOrd="2" destOrd="0" parTransId="{AC8DA82E-1A3E-5943-A3E0-2D9CFD9386F2}" sibTransId="{92195528-E44E-CE43-ABB6-9BA9E7148904}"/>
    <dgm:cxn modelId="{E377A073-4328-974A-AE95-C136E8FE2C7E}" srcId="{3F3B79F9-8018-6946-B330-5C57885AA91F}" destId="{1F8DA416-F27F-3F4F-8ED8-AE415E51CD85}" srcOrd="2" destOrd="0" parTransId="{43C80B94-DB03-7141-B6F6-E9E52EFF20C9}" sibTransId="{EB61BED4-A23D-FB43-9F71-370B3208513E}"/>
    <dgm:cxn modelId="{D5DAC855-1B9F-6948-B0CA-C626C019D9CB}" srcId="{3F3B79F9-8018-6946-B330-5C57885AA91F}" destId="{D41C6BCD-8E05-5642-9B2B-BC82657BB037}" srcOrd="1" destOrd="0" parTransId="{6A092D1D-05D7-C948-8E48-C2AE7FA8CFF2}" sibTransId="{C2D5CE83-FBE2-9D48-9528-AE01E768F8D8}"/>
    <dgm:cxn modelId="{D8126056-BB55-2349-B3F0-BA9C94974B31}" srcId="{0AF68CEA-573E-AE41-AB6A-32D28ADDCD19}" destId="{44F4AF52-31EE-E34F-8F04-883B27EBE9E7}" srcOrd="1" destOrd="0" parTransId="{26CDEE2C-91D4-314F-8E20-6B70E9FF1C77}" sibTransId="{C53A8788-2BED-DA42-9B78-83E34BF103EE}"/>
    <dgm:cxn modelId="{9173D582-797D-5146-B5B3-0E32CA2F0D23}" type="presOf" srcId="{BB243922-8DC4-A748-A820-4DB3A8C9C405}" destId="{5770081E-9F90-2A4C-B9DF-56CD235C5FD5}" srcOrd="1" destOrd="1" presId="urn:microsoft.com/office/officeart/2005/8/layout/vList4"/>
    <dgm:cxn modelId="{FE35A788-69C1-A34C-9984-15A1314BF000}" type="presOf" srcId="{250B883D-550E-8E43-8799-E1E7BB1D6E23}" destId="{C6342C15-8207-FD4C-8A91-3B399C608A64}" srcOrd="0" destOrd="0" presId="urn:microsoft.com/office/officeart/2005/8/layout/vList4"/>
    <dgm:cxn modelId="{7E422298-67B0-D445-8F10-A9A759F7CB18}" type="presOf" srcId="{04B2A585-4C5B-3F4A-80A1-0017C1B50DEB}" destId="{C6342C15-8207-FD4C-8A91-3B399C608A64}" srcOrd="0" destOrd="3" presId="urn:microsoft.com/office/officeart/2005/8/layout/vList4"/>
    <dgm:cxn modelId="{E4AD939D-EEF4-2C49-A969-DC4EC0AB42C4}" srcId="{12B5B67B-6D26-C647-A83C-DFAF470C4955}" destId="{250B883D-550E-8E43-8799-E1E7BB1D6E23}" srcOrd="1" destOrd="0" parTransId="{EA02090B-2C56-6644-86C8-6F74B2F1A379}" sibTransId="{FDEA5646-A82E-3146-90FD-6CEF7447F103}"/>
    <dgm:cxn modelId="{5832369E-EE09-824C-8E10-A7B3617ED6CC}" type="presOf" srcId="{104D82B0-4AD7-CD4F-8DA6-95F0AD351CED}" destId="{C6342C15-8207-FD4C-8A91-3B399C608A64}" srcOrd="0" destOrd="1" presId="urn:microsoft.com/office/officeart/2005/8/layout/vList4"/>
    <dgm:cxn modelId="{A540AAA3-A1B3-704D-8E9F-14AD6E7D8F6E}" type="presOf" srcId="{3EA31A40-9F39-AC4D-ABC2-4A5739060C4B}" destId="{8AF035B6-68CE-794E-A3D4-411ABD94E066}" srcOrd="1" destOrd="1" presId="urn:microsoft.com/office/officeart/2005/8/layout/vList4"/>
    <dgm:cxn modelId="{17748AAB-14B1-D440-A7E2-3257FA51406C}" type="presOf" srcId="{8AA273E0-1E33-9941-B1CA-16B9CCCDD1F3}" destId="{C6342C15-8207-FD4C-8A91-3B399C608A64}" srcOrd="0" destOrd="2" presId="urn:microsoft.com/office/officeart/2005/8/layout/vList4"/>
    <dgm:cxn modelId="{4C3E8EC4-98AA-404D-8740-FE1E4E095C5C}" type="presOf" srcId="{1F8DA416-F27F-3F4F-8ED8-AE415E51CD85}" destId="{5770081E-9F90-2A4C-B9DF-56CD235C5FD5}" srcOrd="1" destOrd="3" presId="urn:microsoft.com/office/officeart/2005/8/layout/vList4"/>
    <dgm:cxn modelId="{FBF258CE-C2E0-224B-B086-DFD93A5A12AE}" type="presOf" srcId="{12B5B67B-6D26-C647-A83C-DFAF470C4955}" destId="{5D8606B5-4D9A-6D47-9F6C-963A2496DECD}" srcOrd="0" destOrd="0" presId="urn:microsoft.com/office/officeart/2005/8/layout/vList4"/>
    <dgm:cxn modelId="{3F5E93D3-A8C9-1F4B-B3BE-7641D5FFF647}" type="presOf" srcId="{D41C6BCD-8E05-5642-9B2B-BC82657BB037}" destId="{FACAA41B-ED95-454B-839B-AC61E2B00D38}" srcOrd="0" destOrd="2" presId="urn:microsoft.com/office/officeart/2005/8/layout/vList4"/>
    <dgm:cxn modelId="{1ACDE8D8-38AC-A24D-9D8D-F0A263EE00FF}" type="presOf" srcId="{0AF68CEA-573E-AE41-AB6A-32D28ADDCD19}" destId="{8AF035B6-68CE-794E-A3D4-411ABD94E066}" srcOrd="1" destOrd="0" presId="urn:microsoft.com/office/officeart/2005/8/layout/vList4"/>
    <dgm:cxn modelId="{07A189DA-F6ED-0045-AF34-5E2EC48CA429}" srcId="{250B883D-550E-8E43-8799-E1E7BB1D6E23}" destId="{04B2A585-4C5B-3F4A-80A1-0017C1B50DEB}" srcOrd="2" destOrd="0" parTransId="{145B0D33-B8E0-9F47-B9B1-9C8877200EBE}" sibTransId="{89E1B507-3911-904E-BFB3-9A73B1AEEABF}"/>
    <dgm:cxn modelId="{62C7D5E3-8027-F642-8D63-A733DAB86560}" type="presOf" srcId="{104D82B0-4AD7-CD4F-8DA6-95F0AD351CED}" destId="{FE43816B-FD89-8A47-ADAE-A0A51B65B426}" srcOrd="1" destOrd="1" presId="urn:microsoft.com/office/officeart/2005/8/layout/vList4"/>
    <dgm:cxn modelId="{A6D191EB-C48D-0643-8612-2F7791F88BAE}" srcId="{250B883D-550E-8E43-8799-E1E7BB1D6E23}" destId="{8AA273E0-1E33-9941-B1CA-16B9CCCDD1F3}" srcOrd="1" destOrd="0" parTransId="{5D419225-39E7-024B-BDDE-7F9136D4EA9C}" sibTransId="{BE2BD9D1-A8AA-A549-9447-F9205D200674}"/>
    <dgm:cxn modelId="{BB9153EE-2E7F-6A4E-9B24-32BDA5AA59BF}" srcId="{12B5B67B-6D26-C647-A83C-DFAF470C4955}" destId="{3F3B79F9-8018-6946-B330-5C57885AA91F}" srcOrd="0" destOrd="0" parTransId="{D0690A99-235D-2D40-A69D-CF553A6C95AA}" sibTransId="{31197302-267B-DD4B-B2F7-8724D0B68066}"/>
    <dgm:cxn modelId="{74A405F0-E091-B543-8B57-7EE61C7B773B}" type="presOf" srcId="{3F3B79F9-8018-6946-B330-5C57885AA91F}" destId="{FACAA41B-ED95-454B-839B-AC61E2B00D38}" srcOrd="0" destOrd="0" presId="urn:microsoft.com/office/officeart/2005/8/layout/vList4"/>
    <dgm:cxn modelId="{7516A6F2-0454-794D-A1CC-1F9967432A49}" type="presOf" srcId="{250B883D-550E-8E43-8799-E1E7BB1D6E23}" destId="{FE43816B-FD89-8A47-ADAE-A0A51B65B426}" srcOrd="1" destOrd="0" presId="urn:microsoft.com/office/officeart/2005/8/layout/vList4"/>
    <dgm:cxn modelId="{2BAB0BF5-C2DC-D14A-B040-5DEEFECD4431}" type="presOf" srcId="{0AF68CEA-573E-AE41-AB6A-32D28ADDCD19}" destId="{355B60E5-280A-4F43-ACAD-AF890FAD06FE}" srcOrd="0" destOrd="0" presId="urn:microsoft.com/office/officeart/2005/8/layout/vList4"/>
    <dgm:cxn modelId="{77A5401A-5F4B-064B-A4CF-111872272265}" type="presParOf" srcId="{5D8606B5-4D9A-6D47-9F6C-963A2496DECD}" destId="{699600BB-C5D8-F04B-BBFD-122A2D7387B2}" srcOrd="0" destOrd="0" presId="urn:microsoft.com/office/officeart/2005/8/layout/vList4"/>
    <dgm:cxn modelId="{D2705ABE-F2F5-3D45-8E5D-7ECE72EAA611}" type="presParOf" srcId="{699600BB-C5D8-F04B-BBFD-122A2D7387B2}" destId="{FACAA41B-ED95-454B-839B-AC61E2B00D38}" srcOrd="0" destOrd="0" presId="urn:microsoft.com/office/officeart/2005/8/layout/vList4"/>
    <dgm:cxn modelId="{C1830492-7244-8244-819F-472BEE837643}" type="presParOf" srcId="{699600BB-C5D8-F04B-BBFD-122A2D7387B2}" destId="{45373CA4-3FF8-6A49-954E-AD6B260F8F55}" srcOrd="1" destOrd="0" presId="urn:microsoft.com/office/officeart/2005/8/layout/vList4"/>
    <dgm:cxn modelId="{571D7C84-1989-414B-99A1-1611200B53C8}" type="presParOf" srcId="{699600BB-C5D8-F04B-BBFD-122A2D7387B2}" destId="{5770081E-9F90-2A4C-B9DF-56CD235C5FD5}" srcOrd="2" destOrd="0" presId="urn:microsoft.com/office/officeart/2005/8/layout/vList4"/>
    <dgm:cxn modelId="{57654544-04C9-D443-907B-60F7E0AAF158}" type="presParOf" srcId="{5D8606B5-4D9A-6D47-9F6C-963A2496DECD}" destId="{2DEC8AEA-C550-AE4A-8065-FAEBD56E48D7}" srcOrd="1" destOrd="0" presId="urn:microsoft.com/office/officeart/2005/8/layout/vList4"/>
    <dgm:cxn modelId="{C11C53A6-9273-A641-B104-AA1CC356D43F}" type="presParOf" srcId="{5D8606B5-4D9A-6D47-9F6C-963A2496DECD}" destId="{38CAC73D-7B37-414E-8A00-200660819365}" srcOrd="2" destOrd="0" presId="urn:microsoft.com/office/officeart/2005/8/layout/vList4"/>
    <dgm:cxn modelId="{D625DE4E-2FE9-7E40-81A0-80512560E8B3}" type="presParOf" srcId="{38CAC73D-7B37-414E-8A00-200660819365}" destId="{C6342C15-8207-FD4C-8A91-3B399C608A64}" srcOrd="0" destOrd="0" presId="urn:microsoft.com/office/officeart/2005/8/layout/vList4"/>
    <dgm:cxn modelId="{9E6A44A8-2EC7-FB45-BE3A-35CA62C6A933}" type="presParOf" srcId="{38CAC73D-7B37-414E-8A00-200660819365}" destId="{570220A9-9392-4847-9F6B-9BF131751AA6}" srcOrd="1" destOrd="0" presId="urn:microsoft.com/office/officeart/2005/8/layout/vList4"/>
    <dgm:cxn modelId="{A62AC55F-03DE-184B-A1D5-8999F3787A85}" type="presParOf" srcId="{38CAC73D-7B37-414E-8A00-200660819365}" destId="{FE43816B-FD89-8A47-ADAE-A0A51B65B426}" srcOrd="2" destOrd="0" presId="urn:microsoft.com/office/officeart/2005/8/layout/vList4"/>
    <dgm:cxn modelId="{333BF916-C258-8742-9541-BC28D4EB6E36}" type="presParOf" srcId="{5D8606B5-4D9A-6D47-9F6C-963A2496DECD}" destId="{A2DF0004-801C-FD44-AECB-750FF3E0AD8A}" srcOrd="3" destOrd="0" presId="urn:microsoft.com/office/officeart/2005/8/layout/vList4"/>
    <dgm:cxn modelId="{F80AE61A-6DC0-9347-92EC-096C3A8FE7FF}" type="presParOf" srcId="{5D8606B5-4D9A-6D47-9F6C-963A2496DECD}" destId="{CD9B0978-227F-084E-95AE-B05B2B343214}" srcOrd="4" destOrd="0" presId="urn:microsoft.com/office/officeart/2005/8/layout/vList4"/>
    <dgm:cxn modelId="{184FC864-C528-7E41-A2D8-E956E5535788}" type="presParOf" srcId="{CD9B0978-227F-084E-95AE-B05B2B343214}" destId="{355B60E5-280A-4F43-ACAD-AF890FAD06FE}" srcOrd="0" destOrd="0" presId="urn:microsoft.com/office/officeart/2005/8/layout/vList4"/>
    <dgm:cxn modelId="{6966E30A-3F5F-C742-9849-B8EAF1DABC25}" type="presParOf" srcId="{CD9B0978-227F-084E-95AE-B05B2B343214}" destId="{99A5E545-542D-F747-95A4-237E1F656C09}" srcOrd="1" destOrd="0" presId="urn:microsoft.com/office/officeart/2005/8/layout/vList4"/>
    <dgm:cxn modelId="{018BD6FE-3A7C-F448-8390-C1BDB7AFCDA6}" type="presParOf" srcId="{CD9B0978-227F-084E-95AE-B05B2B343214}" destId="{8AF035B6-68CE-794E-A3D4-411ABD94E066}"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9342E-E238-6A4E-B61E-D0B883B93333}">
      <dsp:nvSpPr>
        <dsp:cNvPr id="0" name=""/>
        <dsp:cNvSpPr/>
      </dsp:nvSpPr>
      <dsp:spPr>
        <a:xfrm>
          <a:off x="141099" y="0"/>
          <a:ext cx="6724882" cy="4759157"/>
        </a:xfrm>
        <a:prstGeom prst="rightArrow">
          <a:avLst/>
        </a:prstGeom>
        <a:solidFill>
          <a:schemeClr val="accent2">
            <a:tint val="40000"/>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E6E94F6-3795-F84D-91CB-AB6D85884027}">
      <dsp:nvSpPr>
        <dsp:cNvPr id="0" name=""/>
        <dsp:cNvSpPr/>
      </dsp:nvSpPr>
      <dsp:spPr>
        <a:xfrm>
          <a:off x="2394" y="1427747"/>
          <a:ext cx="1556064" cy="1903662"/>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Avenir Next Condensed" panose="020B0506020202020204" pitchFamily="34" charset="0"/>
            </a:rPr>
            <a:t>Step 01 </a:t>
          </a:r>
        </a:p>
        <a:p>
          <a:pPr marL="0" lvl="0" indent="0" algn="ctr" defTabSz="711200">
            <a:lnSpc>
              <a:spcPct val="90000"/>
            </a:lnSpc>
            <a:spcBef>
              <a:spcPct val="0"/>
            </a:spcBef>
            <a:spcAft>
              <a:spcPct val="35000"/>
            </a:spcAft>
            <a:buNone/>
          </a:pPr>
          <a:r>
            <a:rPr lang="en-GB" sz="1600" b="0" kern="1200" dirty="0">
              <a:latin typeface="Avenir Next Condensed" panose="020B0506020202020204" pitchFamily="34" charset="0"/>
            </a:rPr>
            <a:t>Mapping existing initiatives</a:t>
          </a:r>
          <a:endParaRPr lang="en-GB" sz="1600" b="0" kern="1200" dirty="0">
            <a:latin typeface="Avenir Next Condensed" panose="020B0506020202020204" pitchFamily="34" charset="0"/>
            <a:ea typeface="Segoe UI Historic" panose="020B0502040204020203" pitchFamily="34" charset="0"/>
            <a:cs typeface="Segoe UI Historic" panose="020B0502040204020203" pitchFamily="34" charset="0"/>
          </a:endParaRPr>
        </a:p>
      </dsp:txBody>
      <dsp:txXfrm>
        <a:off x="78355" y="1503708"/>
        <a:ext cx="1404142" cy="1751740"/>
      </dsp:txXfrm>
    </dsp:sp>
    <dsp:sp modelId="{1E91AAAC-8938-FD49-B3AE-0505984517DC}">
      <dsp:nvSpPr>
        <dsp:cNvPr id="0" name=""/>
        <dsp:cNvSpPr/>
      </dsp:nvSpPr>
      <dsp:spPr>
        <a:xfrm>
          <a:off x="1817804" y="1427747"/>
          <a:ext cx="1556064" cy="1903662"/>
        </a:xfrm>
        <a:prstGeom prst="round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Avenir Next Condensed" panose="020B0506020202020204" pitchFamily="34" charset="0"/>
              <a:ea typeface="+mn-ea"/>
              <a:cs typeface="+mn-cs"/>
            </a:rPr>
            <a:t>Step 02</a:t>
          </a:r>
          <a:endParaRPr lang="en-GB" sz="1800" b="1" kern="1200" dirty="0">
            <a:latin typeface="Avenir Next Condensed" panose="020B0506020202020204" pitchFamily="34" charset="0"/>
            <a:ea typeface="+mn-ea"/>
            <a:cs typeface="+mn-cs"/>
          </a:endParaRPr>
        </a:p>
        <a:p>
          <a:pPr marL="0" lvl="0" indent="0" algn="ctr" defTabSz="711200">
            <a:lnSpc>
              <a:spcPct val="90000"/>
            </a:lnSpc>
            <a:spcBef>
              <a:spcPct val="0"/>
            </a:spcBef>
            <a:spcAft>
              <a:spcPct val="35000"/>
            </a:spcAft>
            <a:buNone/>
          </a:pPr>
          <a:r>
            <a:rPr lang="en-GB" sz="1600" b="0" kern="1200" dirty="0">
              <a:latin typeface="Avenir Next Condensed" panose="020B0506020202020204" pitchFamily="34" charset="0"/>
              <a:ea typeface="+mn-ea"/>
              <a:cs typeface="+mn-cs"/>
            </a:rPr>
            <a:t>Prioritize and identify challenges</a:t>
          </a:r>
        </a:p>
        <a:p>
          <a:pPr marL="0" lvl="0" indent="0" algn="ctr" defTabSz="711200">
            <a:lnSpc>
              <a:spcPct val="90000"/>
            </a:lnSpc>
            <a:spcBef>
              <a:spcPct val="0"/>
            </a:spcBef>
            <a:spcAft>
              <a:spcPct val="35000"/>
            </a:spcAft>
            <a:buNone/>
          </a:pPr>
          <a:r>
            <a:rPr lang="en-GB" sz="1100" b="0" kern="1200" dirty="0">
              <a:latin typeface="Avenir Next Condensed" panose="020B0506020202020204" pitchFamily="34" charset="0"/>
            </a:rPr>
            <a:t>Assess each initiative across criteria and stakeholder</a:t>
          </a:r>
        </a:p>
      </dsp:txBody>
      <dsp:txXfrm>
        <a:off x="1893765" y="1503708"/>
        <a:ext cx="1404142" cy="1751740"/>
      </dsp:txXfrm>
    </dsp:sp>
    <dsp:sp modelId="{75782BCB-8B28-F544-9D66-153917B6D2DA}">
      <dsp:nvSpPr>
        <dsp:cNvPr id="0" name=""/>
        <dsp:cNvSpPr/>
      </dsp:nvSpPr>
      <dsp:spPr>
        <a:xfrm>
          <a:off x="3633213" y="1427747"/>
          <a:ext cx="1556064" cy="1903662"/>
        </a:xfrm>
        <a:prstGeom prst="round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Avenir Next Condensed" panose="020B0506020202020204" pitchFamily="34" charset="0"/>
              <a:ea typeface="+mn-ea"/>
              <a:cs typeface="+mn-cs"/>
            </a:rPr>
            <a:t>Step 03</a:t>
          </a:r>
          <a:endParaRPr lang="en-GB" sz="1200" b="1" kern="1200" dirty="0">
            <a:latin typeface="Avenir Next Condensed" panose="020B0506020202020204" pitchFamily="34" charset="0"/>
            <a:ea typeface="+mn-ea"/>
            <a:cs typeface="+mn-cs"/>
          </a:endParaRPr>
        </a:p>
        <a:p>
          <a:pPr marL="0" lvl="0" indent="0" algn="ctr" defTabSz="711200">
            <a:lnSpc>
              <a:spcPct val="90000"/>
            </a:lnSpc>
            <a:spcBef>
              <a:spcPct val="0"/>
            </a:spcBef>
            <a:spcAft>
              <a:spcPct val="35000"/>
            </a:spcAft>
            <a:buNone/>
          </a:pPr>
          <a:r>
            <a:rPr lang="en-GB" sz="2000" b="0" kern="1200" dirty="0">
              <a:latin typeface="Avenir Next Condensed" panose="020B0506020202020204" pitchFamily="34" charset="0"/>
              <a:ea typeface="+mn-ea"/>
              <a:cs typeface="+mn-cs"/>
            </a:rPr>
            <a:t>Plan</a:t>
          </a:r>
        </a:p>
        <a:p>
          <a:pPr marL="0" lvl="0" indent="0" algn="ctr" defTabSz="711200">
            <a:lnSpc>
              <a:spcPct val="90000"/>
            </a:lnSpc>
            <a:spcBef>
              <a:spcPct val="0"/>
            </a:spcBef>
            <a:spcAft>
              <a:spcPct val="35000"/>
            </a:spcAft>
            <a:buNone/>
          </a:pPr>
          <a:r>
            <a:rPr lang="en-GB" sz="1100" b="0" kern="1200" dirty="0">
              <a:latin typeface="Avenir Next Condensed" panose="020B0506020202020204" pitchFamily="34" charset="0"/>
            </a:rPr>
            <a:t>Create Action plan </a:t>
          </a:r>
        </a:p>
        <a:p>
          <a:pPr marL="0" lvl="0" indent="0" algn="ctr" defTabSz="711200">
            <a:lnSpc>
              <a:spcPct val="90000"/>
            </a:lnSpc>
            <a:spcBef>
              <a:spcPct val="0"/>
            </a:spcBef>
            <a:spcAft>
              <a:spcPct val="35000"/>
            </a:spcAft>
            <a:buNone/>
          </a:pPr>
          <a:r>
            <a:rPr lang="en-GB" sz="1100" b="0" kern="1200" dirty="0">
              <a:latin typeface="Avenir Next Condensed" panose="020B0506020202020204" pitchFamily="34" charset="0"/>
            </a:rPr>
            <a:t>(Who, What, When Why and How)</a:t>
          </a:r>
        </a:p>
      </dsp:txBody>
      <dsp:txXfrm>
        <a:off x="3709174" y="1503708"/>
        <a:ext cx="1404142" cy="1751740"/>
      </dsp:txXfrm>
    </dsp:sp>
    <dsp:sp modelId="{AFCA94DB-8318-5F4C-A2BB-DDBD899E519B}">
      <dsp:nvSpPr>
        <dsp:cNvPr id="0" name=""/>
        <dsp:cNvSpPr/>
      </dsp:nvSpPr>
      <dsp:spPr>
        <a:xfrm>
          <a:off x="5448622" y="1427747"/>
          <a:ext cx="1556064" cy="1903662"/>
        </a:xfrm>
        <a:prstGeom prst="round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1">
          <a:noAutofit/>
        </a:bodyPr>
        <a:lstStyle/>
        <a:p>
          <a:pPr marL="0" lvl="0" indent="0" algn="ctr" defTabSz="711200">
            <a:lnSpc>
              <a:spcPct val="90000"/>
            </a:lnSpc>
            <a:spcBef>
              <a:spcPct val="0"/>
            </a:spcBef>
            <a:spcAft>
              <a:spcPct val="35000"/>
            </a:spcAft>
            <a:buNone/>
          </a:pPr>
          <a:r>
            <a:rPr lang="en-GB" sz="1600" b="1" kern="1200" dirty="0">
              <a:latin typeface="Avenir Next Condensed" panose="020B0506020202020204" pitchFamily="34" charset="0"/>
              <a:ea typeface="+mn-ea"/>
              <a:cs typeface="+mn-cs"/>
            </a:rPr>
            <a:t>Step 04 </a:t>
          </a:r>
          <a:r>
            <a:rPr lang="en-GB" sz="1400" b="0" kern="1200" dirty="0">
              <a:latin typeface="Avenir Next Condensed" panose="020B0506020202020204" pitchFamily="34" charset="0"/>
            </a:rPr>
            <a:t>Implementation cycle</a:t>
          </a:r>
          <a:endParaRPr lang="en-GB" sz="1800" b="0" kern="1200" dirty="0">
            <a:latin typeface="Avenir Next Condensed" panose="020B0506020202020204" pitchFamily="34" charset="0"/>
          </a:endParaRPr>
        </a:p>
        <a:p>
          <a:pPr marL="0" lvl="0" indent="0" algn="ctr" defTabSz="711200">
            <a:lnSpc>
              <a:spcPct val="90000"/>
            </a:lnSpc>
            <a:spcBef>
              <a:spcPct val="0"/>
            </a:spcBef>
            <a:spcAft>
              <a:spcPct val="35000"/>
            </a:spcAft>
            <a:buNone/>
          </a:pPr>
          <a:r>
            <a:rPr lang="en-GB" sz="1200" b="0" kern="1200" dirty="0">
              <a:latin typeface="Avenir Next Condensed" panose="020B0506020202020204" pitchFamily="34" charset="0"/>
            </a:rPr>
            <a:t>Implement &amp; Evaluate, Innovate, Iterate</a:t>
          </a:r>
          <a:endParaRPr lang="en-GB" sz="1200" kern="1200" dirty="0"/>
        </a:p>
      </dsp:txBody>
      <dsp:txXfrm>
        <a:off x="5524583" y="1503708"/>
        <a:ext cx="1404142" cy="17517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D6DC7-CD19-0146-9FF1-1699D8C9C7CB}">
      <dsp:nvSpPr>
        <dsp:cNvPr id="0" name=""/>
        <dsp:cNvSpPr/>
      </dsp:nvSpPr>
      <dsp:spPr>
        <a:xfrm>
          <a:off x="1645020" y="152877"/>
          <a:ext cx="1183989" cy="1183989"/>
        </a:xfrm>
        <a:prstGeom prst="ellips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Avenir Next Condensed" panose="020B0506020202020204" pitchFamily="34" charset="0"/>
            </a:rPr>
            <a:t>Facilitate</a:t>
          </a:r>
        </a:p>
      </dsp:txBody>
      <dsp:txXfrm>
        <a:off x="1818411" y="326268"/>
        <a:ext cx="837207" cy="8372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9768F-84EB-794E-AF18-D23544B63383}">
      <dsp:nvSpPr>
        <dsp:cNvPr id="0" name=""/>
        <dsp:cNvSpPr/>
      </dsp:nvSpPr>
      <dsp:spPr>
        <a:xfrm>
          <a:off x="1379098" y="1876"/>
          <a:ext cx="1757150" cy="1757150"/>
        </a:xfrm>
        <a:prstGeom prst="ellips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a:latin typeface="Avenir Next Condensed" panose="020B0506020202020204" pitchFamily="34" charset="0"/>
            </a:rPr>
            <a:t>Facilitate</a:t>
          </a:r>
          <a:endParaRPr lang="en-GB" sz="2000" b="1" kern="1200" dirty="0">
            <a:latin typeface="Avenir Next Condensed" panose="020B0506020202020204" pitchFamily="34" charset="0"/>
          </a:endParaRPr>
        </a:p>
        <a:p>
          <a:pPr marL="57150" lvl="1" indent="-57150" algn="l" defTabSz="466725">
            <a:lnSpc>
              <a:spcPct val="90000"/>
            </a:lnSpc>
            <a:spcBef>
              <a:spcPct val="0"/>
            </a:spcBef>
            <a:spcAft>
              <a:spcPct val="15000"/>
            </a:spcAft>
            <a:buChar char="•"/>
          </a:pPr>
          <a:r>
            <a:rPr lang="en-GB" sz="1050" kern="1200" dirty="0">
              <a:latin typeface="Avenir Next Condensed" panose="020B0506020202020204" pitchFamily="34" charset="0"/>
            </a:rPr>
            <a:t>Digital health maturity</a:t>
          </a:r>
        </a:p>
        <a:p>
          <a:pPr marL="57150" lvl="1" indent="-57150" algn="l" defTabSz="466725">
            <a:lnSpc>
              <a:spcPct val="90000"/>
            </a:lnSpc>
            <a:spcBef>
              <a:spcPct val="0"/>
            </a:spcBef>
            <a:spcAft>
              <a:spcPct val="15000"/>
            </a:spcAft>
            <a:buChar char="•"/>
          </a:pPr>
          <a:r>
            <a:rPr lang="en-GB" sz="1050" kern="1200" dirty="0">
              <a:latin typeface="Avenir Next Condensed" panose="020B0506020202020204" pitchFamily="34" charset="0"/>
            </a:rPr>
            <a:t>Governance &amp; guidance</a:t>
          </a:r>
        </a:p>
        <a:p>
          <a:pPr marL="57150" lvl="1" indent="-57150" algn="l" defTabSz="466725">
            <a:lnSpc>
              <a:spcPct val="90000"/>
            </a:lnSpc>
            <a:spcBef>
              <a:spcPct val="0"/>
            </a:spcBef>
            <a:spcAft>
              <a:spcPct val="15000"/>
            </a:spcAft>
            <a:buChar char="•"/>
          </a:pPr>
          <a:r>
            <a:rPr lang="en-GB" sz="1050" kern="1200" dirty="0">
              <a:latin typeface="Avenir Next Condensed" panose="020B0506020202020204" pitchFamily="34" charset="0"/>
            </a:rPr>
            <a:t>Policy dialogues</a:t>
          </a:r>
        </a:p>
        <a:p>
          <a:pPr marL="57150" lvl="1" indent="-57150" algn="l" defTabSz="466725">
            <a:lnSpc>
              <a:spcPct val="90000"/>
            </a:lnSpc>
            <a:spcBef>
              <a:spcPct val="0"/>
            </a:spcBef>
            <a:spcAft>
              <a:spcPct val="15000"/>
            </a:spcAft>
            <a:buChar char="•"/>
          </a:pPr>
          <a:r>
            <a:rPr lang="en-GB" sz="1050" kern="1200" dirty="0">
              <a:latin typeface="Avenir Next Condensed" panose="020B0506020202020204" pitchFamily="34" charset="0"/>
            </a:rPr>
            <a:t>Evidence collection</a:t>
          </a:r>
        </a:p>
      </dsp:txBody>
      <dsp:txXfrm>
        <a:off x="1636427" y="259205"/>
        <a:ext cx="1242492" cy="1242492"/>
      </dsp:txXfrm>
    </dsp:sp>
    <dsp:sp modelId="{A6FCB852-E7AD-A441-A241-645122B2E017}">
      <dsp:nvSpPr>
        <dsp:cNvPr id="0" name=""/>
        <dsp:cNvSpPr/>
      </dsp:nvSpPr>
      <dsp:spPr>
        <a:xfrm>
          <a:off x="1897789" y="1859793"/>
          <a:ext cx="719767" cy="719767"/>
        </a:xfrm>
        <a:prstGeom prst="mathPlus">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latin typeface="Avenir Next Condensed" panose="020B0506020202020204" pitchFamily="34" charset="0"/>
          </a:endParaRPr>
        </a:p>
      </dsp:txBody>
      <dsp:txXfrm>
        <a:off x="1993194" y="2135032"/>
        <a:ext cx="528957" cy="169289"/>
      </dsp:txXfrm>
    </dsp:sp>
    <dsp:sp modelId="{3C30D6DA-44B6-6240-8C9E-8996F8BAA8CF}">
      <dsp:nvSpPr>
        <dsp:cNvPr id="0" name=""/>
        <dsp:cNvSpPr/>
      </dsp:nvSpPr>
      <dsp:spPr>
        <a:xfrm>
          <a:off x="1340150" y="2680328"/>
          <a:ext cx="1835046" cy="1835046"/>
        </a:xfrm>
        <a:prstGeom prst="ellipse">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kern="1200">
              <a:latin typeface="Avenir Next Condensed" panose="020B0506020202020204" pitchFamily="34" charset="0"/>
            </a:rPr>
            <a:t>Enable</a:t>
          </a:r>
          <a:endParaRPr lang="en-GB" sz="2400" b="1" kern="1200" dirty="0">
            <a:latin typeface="Avenir Next Condensed" panose="020B0506020202020204" pitchFamily="34" charset="0"/>
          </a:endParaRPr>
        </a:p>
        <a:p>
          <a:pPr marL="57150" lvl="1" indent="-57150" algn="l" defTabSz="466725">
            <a:lnSpc>
              <a:spcPct val="90000"/>
            </a:lnSpc>
            <a:spcBef>
              <a:spcPct val="0"/>
            </a:spcBef>
            <a:spcAft>
              <a:spcPct val="15000"/>
            </a:spcAft>
            <a:buChar char="•"/>
          </a:pPr>
          <a:r>
            <a:rPr lang="en-GB" sz="1050" kern="1200" dirty="0">
              <a:latin typeface="Avenir Next Condensed" panose="020B0506020202020204" pitchFamily="34" charset="0"/>
            </a:rPr>
            <a:t>Resource alignment</a:t>
          </a:r>
        </a:p>
        <a:p>
          <a:pPr marL="57150" lvl="1" indent="-57150" algn="l" defTabSz="466725">
            <a:lnSpc>
              <a:spcPct val="90000"/>
            </a:lnSpc>
            <a:spcBef>
              <a:spcPct val="0"/>
            </a:spcBef>
            <a:spcAft>
              <a:spcPct val="15000"/>
            </a:spcAft>
            <a:buChar char="•"/>
          </a:pPr>
          <a:r>
            <a:rPr lang="en-GB" sz="1050" kern="1200" dirty="0">
              <a:latin typeface="Avenir Next Condensed" panose="020B0506020202020204" pitchFamily="34" charset="0"/>
            </a:rPr>
            <a:t>Capacity building</a:t>
          </a:r>
        </a:p>
        <a:p>
          <a:pPr marL="57150" lvl="1" indent="-57150" algn="l" defTabSz="466725">
            <a:lnSpc>
              <a:spcPct val="90000"/>
            </a:lnSpc>
            <a:spcBef>
              <a:spcPct val="0"/>
            </a:spcBef>
            <a:spcAft>
              <a:spcPct val="15000"/>
            </a:spcAft>
            <a:buChar char="•"/>
          </a:pPr>
          <a:r>
            <a:rPr lang="en-GB" sz="1050" kern="1200" dirty="0">
              <a:latin typeface="Avenir Next Condensed" panose="020B0506020202020204" pitchFamily="34" charset="0"/>
            </a:rPr>
            <a:t>Change management</a:t>
          </a:r>
        </a:p>
        <a:p>
          <a:pPr marL="57150" lvl="1" indent="-57150" algn="l" defTabSz="466725">
            <a:lnSpc>
              <a:spcPct val="90000"/>
            </a:lnSpc>
            <a:spcBef>
              <a:spcPct val="0"/>
            </a:spcBef>
            <a:spcAft>
              <a:spcPct val="15000"/>
            </a:spcAft>
            <a:buChar char="•"/>
          </a:pPr>
          <a:r>
            <a:rPr lang="en-GB" sz="1050" kern="1200" dirty="0">
              <a:latin typeface="Avenir Next Condensed" panose="020B0506020202020204" pitchFamily="34" charset="0"/>
            </a:rPr>
            <a:t>Dissemination</a:t>
          </a:r>
        </a:p>
      </dsp:txBody>
      <dsp:txXfrm>
        <a:off x="1608886" y="2949064"/>
        <a:ext cx="1297574" cy="1297574"/>
      </dsp:txXfrm>
    </dsp:sp>
    <dsp:sp modelId="{62A2C29B-E7DA-B344-806F-7D56AE792FD1}">
      <dsp:nvSpPr>
        <dsp:cNvPr id="0" name=""/>
        <dsp:cNvSpPr/>
      </dsp:nvSpPr>
      <dsp:spPr>
        <a:xfrm>
          <a:off x="3396268" y="2027803"/>
          <a:ext cx="468671" cy="461643"/>
        </a:xfrm>
        <a:prstGeom prst="rightArrow">
          <a:avLst>
            <a:gd name="adj1" fmla="val 60000"/>
            <a:gd name="adj2" fmla="val 5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3396268" y="2120132"/>
        <a:ext cx="330178" cy="276985"/>
      </dsp:txXfrm>
    </dsp:sp>
    <dsp:sp modelId="{A7AD6DC7-CD19-0146-9FF1-1699D8C9C7CB}">
      <dsp:nvSpPr>
        <dsp:cNvPr id="0" name=""/>
        <dsp:cNvSpPr/>
      </dsp:nvSpPr>
      <dsp:spPr>
        <a:xfrm>
          <a:off x="4059482" y="573613"/>
          <a:ext cx="3370024" cy="3370024"/>
        </a:xfrm>
        <a:prstGeom prst="ellipse">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8000" tIns="40640" rIns="40640" bIns="40640" numCol="1" spcCol="1270" anchor="ctr" anchorCtr="0">
          <a:noAutofit/>
        </a:bodyPr>
        <a:lstStyle/>
        <a:p>
          <a:pPr marL="0" lvl="0" indent="0" algn="l" defTabSz="1422400">
            <a:lnSpc>
              <a:spcPct val="90000"/>
            </a:lnSpc>
            <a:spcBef>
              <a:spcPct val="0"/>
            </a:spcBef>
            <a:spcAft>
              <a:spcPct val="35000"/>
            </a:spcAft>
            <a:buNone/>
          </a:pPr>
          <a:r>
            <a:rPr lang="en-GB" sz="3200" b="1" kern="1200" dirty="0">
              <a:latin typeface="Avenir Next Condensed" panose="020B0506020202020204" pitchFamily="34" charset="0"/>
            </a:rPr>
            <a:t>Co-create measurable values</a:t>
          </a:r>
        </a:p>
        <a:p>
          <a:pPr marL="114300" lvl="1" indent="-114300" algn="l" defTabSz="533400">
            <a:lnSpc>
              <a:spcPct val="90000"/>
            </a:lnSpc>
            <a:spcBef>
              <a:spcPct val="0"/>
            </a:spcBef>
            <a:spcAft>
              <a:spcPct val="15000"/>
            </a:spcAft>
            <a:buChar char="•"/>
          </a:pPr>
          <a:r>
            <a:rPr lang="en-GB" sz="1200" kern="1200" dirty="0">
              <a:latin typeface="Avenir Next Condensed" panose="020B0506020202020204" pitchFamily="34" charset="0"/>
            </a:rPr>
            <a:t>Aligned with country priorities</a:t>
          </a:r>
        </a:p>
        <a:p>
          <a:pPr marL="114300" lvl="1" indent="-114300" algn="l" defTabSz="533400">
            <a:lnSpc>
              <a:spcPct val="90000"/>
            </a:lnSpc>
            <a:spcBef>
              <a:spcPct val="0"/>
            </a:spcBef>
            <a:spcAft>
              <a:spcPct val="15000"/>
            </a:spcAft>
            <a:buChar char="•"/>
          </a:pPr>
          <a:r>
            <a:rPr lang="en-GB" sz="1200" kern="1200" dirty="0">
              <a:latin typeface="Avenir Next Condensed" panose="020B0506020202020204" pitchFamily="34" charset="0"/>
            </a:rPr>
            <a:t>Achieving short term DH objectives</a:t>
          </a:r>
        </a:p>
        <a:p>
          <a:pPr marL="114300" lvl="1" indent="-114300" algn="l" defTabSz="533400">
            <a:lnSpc>
              <a:spcPct val="90000"/>
            </a:lnSpc>
            <a:spcBef>
              <a:spcPct val="0"/>
            </a:spcBef>
            <a:spcAft>
              <a:spcPct val="15000"/>
            </a:spcAft>
            <a:buChar char="•"/>
          </a:pPr>
          <a:r>
            <a:rPr lang="en-GB" sz="1200" kern="1200" dirty="0">
              <a:latin typeface="Avenir Next Condensed" panose="020B0506020202020204" pitchFamily="34" charset="0"/>
            </a:rPr>
            <a:t>Four-level of knowledge captured</a:t>
          </a:r>
        </a:p>
      </dsp:txBody>
      <dsp:txXfrm>
        <a:off x="4553011" y="1067142"/>
        <a:ext cx="2382966" cy="23829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20E50-F9AD-B04B-AE20-5BCFA49462D4}">
      <dsp:nvSpPr>
        <dsp:cNvPr id="0" name=""/>
        <dsp:cNvSpPr/>
      </dsp:nvSpPr>
      <dsp:spPr>
        <a:xfrm>
          <a:off x="3597397" y="1960615"/>
          <a:ext cx="1188075" cy="1188075"/>
        </a:xfrm>
        <a:prstGeom prst="ellipse">
          <a:avLst/>
        </a:prstGeom>
        <a:solidFill>
          <a:schemeClr val="bg2">
            <a:lumMod val="9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latin typeface="Avenir Next Condensed" panose="020B0506020202020204" pitchFamily="34" charset="0"/>
            </a:rPr>
            <a:t>Co-creation of initiatives</a:t>
          </a:r>
        </a:p>
      </dsp:txBody>
      <dsp:txXfrm>
        <a:off x="3771387" y="2134605"/>
        <a:ext cx="840095" cy="840095"/>
      </dsp:txXfrm>
    </dsp:sp>
    <dsp:sp modelId="{C277D01D-9D95-AE4E-911E-BC3B1AC6D20C}">
      <dsp:nvSpPr>
        <dsp:cNvPr id="0" name=""/>
        <dsp:cNvSpPr/>
      </dsp:nvSpPr>
      <dsp:spPr>
        <a:xfrm rot="16200000">
          <a:off x="3802860" y="1556747"/>
          <a:ext cx="777148" cy="30585"/>
        </a:xfrm>
        <a:custGeom>
          <a:avLst/>
          <a:gdLst/>
          <a:ahLst/>
          <a:cxnLst/>
          <a:rect l="0" t="0" r="0" b="0"/>
          <a:pathLst>
            <a:path>
              <a:moveTo>
                <a:pt x="0" y="15292"/>
              </a:moveTo>
              <a:lnTo>
                <a:pt x="777148" y="15292"/>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172006" y="1552612"/>
        <a:ext cx="38857" cy="38857"/>
      </dsp:txXfrm>
    </dsp:sp>
    <dsp:sp modelId="{DC0EF833-7D50-D248-A354-841AFC2494F5}">
      <dsp:nvSpPr>
        <dsp:cNvPr id="0" name=""/>
        <dsp:cNvSpPr/>
      </dsp:nvSpPr>
      <dsp:spPr>
        <a:xfrm>
          <a:off x="3715556" y="231708"/>
          <a:ext cx="951757" cy="951757"/>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venir Next Condensed" panose="020B0506020202020204" pitchFamily="34" charset="0"/>
            </a:rPr>
            <a:t>Partners</a:t>
          </a:r>
        </a:p>
      </dsp:txBody>
      <dsp:txXfrm>
        <a:off x="3854938" y="371090"/>
        <a:ext cx="672993" cy="672993"/>
      </dsp:txXfrm>
    </dsp:sp>
    <dsp:sp modelId="{D6D0252C-17CC-854F-8050-18D2286FC21E}">
      <dsp:nvSpPr>
        <dsp:cNvPr id="0" name=""/>
        <dsp:cNvSpPr/>
      </dsp:nvSpPr>
      <dsp:spPr>
        <a:xfrm rot="21592575">
          <a:off x="4785469" y="2535901"/>
          <a:ext cx="2014481" cy="30585"/>
        </a:xfrm>
        <a:custGeom>
          <a:avLst/>
          <a:gdLst/>
          <a:ahLst/>
          <a:cxnLst/>
          <a:rect l="0" t="0" r="0" b="0"/>
          <a:pathLst>
            <a:path>
              <a:moveTo>
                <a:pt x="0" y="15292"/>
              </a:moveTo>
              <a:lnTo>
                <a:pt x="2014481" y="15292"/>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5742347" y="2500832"/>
        <a:ext cx="100724" cy="100724"/>
      </dsp:txXfrm>
    </dsp:sp>
    <dsp:sp modelId="{667B22C3-D113-6C49-94F0-52111A4360C4}">
      <dsp:nvSpPr>
        <dsp:cNvPr id="0" name=""/>
        <dsp:cNvSpPr/>
      </dsp:nvSpPr>
      <dsp:spPr>
        <a:xfrm>
          <a:off x="6799947" y="2033723"/>
          <a:ext cx="1005170" cy="1028420"/>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Avenir Next Condensed" panose="020B0506020202020204" pitchFamily="34" charset="0"/>
            </a:rPr>
            <a:t>WHO</a:t>
          </a:r>
        </a:p>
      </dsp:txBody>
      <dsp:txXfrm>
        <a:off x="6947151" y="2184332"/>
        <a:ext cx="710762" cy="727202"/>
      </dsp:txXfrm>
    </dsp:sp>
    <dsp:sp modelId="{FEFA8555-2E61-3B49-9507-5A5171FADEBC}">
      <dsp:nvSpPr>
        <dsp:cNvPr id="0" name=""/>
        <dsp:cNvSpPr/>
      </dsp:nvSpPr>
      <dsp:spPr>
        <a:xfrm rot="5370360">
          <a:off x="3701584" y="3632633"/>
          <a:ext cx="998553" cy="30585"/>
        </a:xfrm>
        <a:custGeom>
          <a:avLst/>
          <a:gdLst/>
          <a:ahLst/>
          <a:cxnLst/>
          <a:rect l="0" t="0" r="0" b="0"/>
          <a:pathLst>
            <a:path>
              <a:moveTo>
                <a:pt x="0" y="15292"/>
              </a:moveTo>
              <a:lnTo>
                <a:pt x="998553" y="15292"/>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175897" y="3622963"/>
        <a:ext cx="49927" cy="49927"/>
      </dsp:txXfrm>
    </dsp:sp>
    <dsp:sp modelId="{A8498A70-70A5-BB49-B556-218F8CDEB77E}">
      <dsp:nvSpPr>
        <dsp:cNvPr id="0" name=""/>
        <dsp:cNvSpPr/>
      </dsp:nvSpPr>
      <dsp:spPr>
        <a:xfrm>
          <a:off x="3745388" y="4147165"/>
          <a:ext cx="927940" cy="972523"/>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venir Next Condensed" panose="020B0506020202020204" pitchFamily="34" charset="0"/>
            </a:rPr>
            <a:t>End users</a:t>
          </a:r>
        </a:p>
      </dsp:txBody>
      <dsp:txXfrm>
        <a:off x="3881282" y="4289588"/>
        <a:ext cx="656152" cy="687677"/>
      </dsp:txXfrm>
    </dsp:sp>
    <dsp:sp modelId="{CF09F1AA-DDBB-8945-92FB-9047C66BFADD}">
      <dsp:nvSpPr>
        <dsp:cNvPr id="0" name=""/>
        <dsp:cNvSpPr/>
      </dsp:nvSpPr>
      <dsp:spPr>
        <a:xfrm rot="10781721">
          <a:off x="1352480" y="2548486"/>
          <a:ext cx="2244940" cy="30585"/>
        </a:xfrm>
        <a:custGeom>
          <a:avLst/>
          <a:gdLst/>
          <a:ahLst/>
          <a:cxnLst/>
          <a:rect l="0" t="0" r="0" b="0"/>
          <a:pathLst>
            <a:path>
              <a:moveTo>
                <a:pt x="0" y="15292"/>
              </a:moveTo>
              <a:lnTo>
                <a:pt x="2244940" y="15292"/>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10800000">
        <a:off x="2418827" y="2507656"/>
        <a:ext cx="112247" cy="112247"/>
      </dsp:txXfrm>
    </dsp:sp>
    <dsp:sp modelId="{F4F33DA8-D72B-5C4E-96ED-61E43D104242}">
      <dsp:nvSpPr>
        <dsp:cNvPr id="0" name=""/>
        <dsp:cNvSpPr/>
      </dsp:nvSpPr>
      <dsp:spPr>
        <a:xfrm>
          <a:off x="288229" y="2040440"/>
          <a:ext cx="1064274" cy="1064274"/>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venir Next Condensed" panose="020B0506020202020204" pitchFamily="34" charset="0"/>
            </a:rPr>
            <a:t>Member States</a:t>
          </a:r>
        </a:p>
      </dsp:txBody>
      <dsp:txXfrm>
        <a:off x="444088" y="2196299"/>
        <a:ext cx="752556" cy="7525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619AC-A745-EC46-8164-0CF422D02612}">
      <dsp:nvSpPr>
        <dsp:cNvPr id="0" name=""/>
        <dsp:cNvSpPr/>
      </dsp:nvSpPr>
      <dsp:spPr>
        <a:xfrm>
          <a:off x="0" y="516104"/>
          <a:ext cx="5117432" cy="403200"/>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97170" tIns="333248" rIns="397170" bIns="113792" numCol="1" spcCol="1270" anchor="t" anchorCtr="0">
          <a:noAutofit/>
        </a:bodyPr>
        <a:lstStyle/>
        <a:p>
          <a:pPr marL="185738" lvl="1" indent="-185738" algn="l" defTabSz="711200">
            <a:lnSpc>
              <a:spcPct val="90000"/>
            </a:lnSpc>
            <a:spcBef>
              <a:spcPct val="0"/>
            </a:spcBef>
            <a:spcAft>
              <a:spcPct val="15000"/>
            </a:spcAft>
            <a:buFont typeface="Arial" panose="020B0604020202020204" pitchFamily="34" charset="0"/>
            <a:buChar char="•"/>
            <a:tabLst/>
          </a:pPr>
          <a:endParaRPr lang="en-GB" sz="1600" b="0" kern="1200" dirty="0">
            <a:latin typeface="Avenir Next Condensed" panose="020B0506020202020204" pitchFamily="34" charset="0"/>
            <a:ea typeface="Segoe UI Historic" panose="020B0502040204020203" pitchFamily="34" charset="0"/>
            <a:cs typeface="Segoe UI Historic" panose="020B0502040204020203" pitchFamily="34" charset="0"/>
          </a:endParaRPr>
        </a:p>
      </dsp:txBody>
      <dsp:txXfrm>
        <a:off x="0" y="516104"/>
        <a:ext cx="5117432" cy="403200"/>
      </dsp:txXfrm>
    </dsp:sp>
    <dsp:sp modelId="{69C6107E-1CAC-6D44-B327-67CB5A8367F1}">
      <dsp:nvSpPr>
        <dsp:cNvPr id="0" name=""/>
        <dsp:cNvSpPr/>
      </dsp:nvSpPr>
      <dsp:spPr>
        <a:xfrm>
          <a:off x="255871" y="279944"/>
          <a:ext cx="3582202" cy="47232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35399" tIns="0" rIns="135399" bIns="0" numCol="1" spcCol="1270" anchor="ctr" anchorCtr="0">
          <a:noAutofit/>
        </a:bodyPr>
        <a:lstStyle/>
        <a:p>
          <a:pPr marL="0" lvl="0" indent="0" algn="l" defTabSz="711200">
            <a:lnSpc>
              <a:spcPct val="90000"/>
            </a:lnSpc>
            <a:spcBef>
              <a:spcPct val="0"/>
            </a:spcBef>
            <a:spcAft>
              <a:spcPct val="35000"/>
            </a:spcAft>
            <a:buNone/>
          </a:pPr>
          <a:r>
            <a:rPr lang="en-GB" sz="1600" b="1" kern="1200" dirty="0">
              <a:latin typeface="Avenir Next Condensed" panose="020B0506020202020204" pitchFamily="34" charset="0"/>
              <a:ea typeface="Segoe UI Historic" panose="020B0502040204020203" pitchFamily="34" charset="0"/>
              <a:cs typeface="Segoe UI Historic" panose="020B0502040204020203" pitchFamily="34" charset="0"/>
            </a:rPr>
            <a:t>Who (the team) </a:t>
          </a:r>
          <a:r>
            <a:rPr lang="en-GB" sz="1600" b="0" kern="1200" dirty="0">
              <a:latin typeface="Avenir Next Condensed" panose="020B0506020202020204" pitchFamily="34" charset="0"/>
              <a:ea typeface="Segoe UI Historic" panose="020B0502040204020203" pitchFamily="34" charset="0"/>
              <a:cs typeface="Segoe UI Historic" panose="020B0502040204020203" pitchFamily="34" charset="0"/>
            </a:rPr>
            <a:t>: Key actors to involve</a:t>
          </a:r>
        </a:p>
      </dsp:txBody>
      <dsp:txXfrm>
        <a:off x="278928" y="303001"/>
        <a:ext cx="3536088" cy="426206"/>
      </dsp:txXfrm>
    </dsp:sp>
    <dsp:sp modelId="{806D3281-1936-CC42-A4A8-F6FBB159DE16}">
      <dsp:nvSpPr>
        <dsp:cNvPr id="0" name=""/>
        <dsp:cNvSpPr/>
      </dsp:nvSpPr>
      <dsp:spPr>
        <a:xfrm>
          <a:off x="0" y="1241864"/>
          <a:ext cx="5117432" cy="403200"/>
        </a:xfrm>
        <a:prstGeom prst="rect">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97170" tIns="333248" rIns="397170" bIns="113792" numCol="1" spcCol="1270" anchor="t" anchorCtr="0">
          <a:noAutofit/>
        </a:bodyPr>
        <a:lstStyle/>
        <a:p>
          <a:pPr marL="185738" lvl="1" indent="-174625" algn="l" defTabSz="711200">
            <a:lnSpc>
              <a:spcPct val="90000"/>
            </a:lnSpc>
            <a:spcBef>
              <a:spcPct val="0"/>
            </a:spcBef>
            <a:spcAft>
              <a:spcPct val="15000"/>
            </a:spcAft>
            <a:buFont typeface="Arial" panose="020B0604020202020204" pitchFamily="34" charset="0"/>
            <a:buChar char="•"/>
            <a:tabLst/>
          </a:pPr>
          <a:endParaRPr lang="en-GB" sz="1600" b="0" kern="1200" dirty="0">
            <a:latin typeface="Avenir Next Condensed" panose="020B0506020202020204" pitchFamily="34" charset="0"/>
          </a:endParaRPr>
        </a:p>
      </dsp:txBody>
      <dsp:txXfrm>
        <a:off x="0" y="1241864"/>
        <a:ext cx="5117432" cy="403200"/>
      </dsp:txXfrm>
    </dsp:sp>
    <dsp:sp modelId="{CA0835D1-617E-D343-B4C2-20EA30F3C370}">
      <dsp:nvSpPr>
        <dsp:cNvPr id="0" name=""/>
        <dsp:cNvSpPr/>
      </dsp:nvSpPr>
      <dsp:spPr>
        <a:xfrm>
          <a:off x="255871" y="1005704"/>
          <a:ext cx="3582202" cy="472320"/>
        </a:xfrm>
        <a:prstGeom prst="round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35399" tIns="0" rIns="135399" bIns="0" numCol="1" spcCol="1270" anchor="ctr" anchorCtr="0">
          <a:noAutofit/>
        </a:bodyPr>
        <a:lstStyle/>
        <a:p>
          <a:pPr marL="0" lvl="0" indent="0" algn="l" defTabSz="711200">
            <a:lnSpc>
              <a:spcPct val="90000"/>
            </a:lnSpc>
            <a:spcBef>
              <a:spcPct val="0"/>
            </a:spcBef>
            <a:spcAft>
              <a:spcPct val="35000"/>
            </a:spcAft>
            <a:buNone/>
          </a:pPr>
          <a:r>
            <a:rPr lang="en-GB" sz="1600" b="1" kern="1200">
              <a:latin typeface="Avenir Next Condensed" panose="020B0506020202020204" pitchFamily="34" charset="0"/>
            </a:rPr>
            <a:t>For whom</a:t>
          </a:r>
          <a:r>
            <a:rPr lang="en-GB" sz="1600" b="1" kern="1200" dirty="0">
              <a:latin typeface="Avenir Next Condensed" panose="020B0506020202020204" pitchFamily="34" charset="0"/>
            </a:rPr>
            <a:t>: </a:t>
          </a:r>
          <a:r>
            <a:rPr lang="en-GB" sz="1600" b="0" kern="1200" dirty="0">
              <a:latin typeface="Avenir Next Condensed" panose="020B0506020202020204" pitchFamily="34" charset="0"/>
            </a:rPr>
            <a:t>end users </a:t>
          </a:r>
        </a:p>
      </dsp:txBody>
      <dsp:txXfrm>
        <a:off x="278928" y="1028761"/>
        <a:ext cx="3536088" cy="426206"/>
      </dsp:txXfrm>
    </dsp:sp>
    <dsp:sp modelId="{BC3E21BC-9292-5643-A239-AA3007AF0848}">
      <dsp:nvSpPr>
        <dsp:cNvPr id="0" name=""/>
        <dsp:cNvSpPr/>
      </dsp:nvSpPr>
      <dsp:spPr>
        <a:xfrm>
          <a:off x="0" y="1967624"/>
          <a:ext cx="5117432" cy="403200"/>
        </a:xfrm>
        <a:prstGeom prst="rect">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97170" tIns="333248" rIns="397170" bIns="113792" numCol="1" spcCol="1270" anchor="t" anchorCtr="0">
          <a:noAutofit/>
        </a:bodyPr>
        <a:lstStyle/>
        <a:p>
          <a:pPr marL="185738" lvl="1" indent="-185738" algn="l" defTabSz="711200">
            <a:lnSpc>
              <a:spcPct val="90000"/>
            </a:lnSpc>
            <a:spcBef>
              <a:spcPct val="0"/>
            </a:spcBef>
            <a:spcAft>
              <a:spcPct val="15000"/>
            </a:spcAft>
            <a:buFont typeface="Arial" panose="020B0604020202020204" pitchFamily="34" charset="0"/>
            <a:buChar char="•"/>
            <a:tabLst/>
          </a:pPr>
          <a:endParaRPr lang="en-GB" sz="1600" b="0" kern="1200" dirty="0">
            <a:latin typeface="Avenir Next Condensed" panose="020B0506020202020204" pitchFamily="34" charset="0"/>
          </a:endParaRPr>
        </a:p>
      </dsp:txBody>
      <dsp:txXfrm>
        <a:off x="0" y="1967624"/>
        <a:ext cx="5117432" cy="403200"/>
      </dsp:txXfrm>
    </dsp:sp>
    <dsp:sp modelId="{085E8642-6B16-054A-8DCD-9C48A15A135C}">
      <dsp:nvSpPr>
        <dsp:cNvPr id="0" name=""/>
        <dsp:cNvSpPr/>
      </dsp:nvSpPr>
      <dsp:spPr>
        <a:xfrm>
          <a:off x="255871" y="1731464"/>
          <a:ext cx="3582202" cy="472320"/>
        </a:xfrm>
        <a:prstGeom prst="round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35399" tIns="0" rIns="135399" bIns="0" numCol="1" spcCol="1270" anchor="ctr" anchorCtr="0">
          <a:noAutofit/>
        </a:bodyPr>
        <a:lstStyle/>
        <a:p>
          <a:pPr marL="0" lvl="0" indent="0" algn="l" defTabSz="711200">
            <a:lnSpc>
              <a:spcPct val="90000"/>
            </a:lnSpc>
            <a:spcBef>
              <a:spcPct val="0"/>
            </a:spcBef>
            <a:spcAft>
              <a:spcPct val="35000"/>
            </a:spcAft>
            <a:buNone/>
          </a:pPr>
          <a:r>
            <a:rPr lang="en-GB" sz="1600" b="1" kern="1200" dirty="0">
              <a:latin typeface="Avenir Next Condensed" panose="020B0506020202020204" pitchFamily="34" charset="0"/>
            </a:rPr>
            <a:t>What: </a:t>
          </a:r>
          <a:r>
            <a:rPr lang="en-GB" sz="1600" b="0" kern="1200" dirty="0">
              <a:latin typeface="Avenir Next Condensed" panose="020B0506020202020204" pitchFamily="34" charset="0"/>
            </a:rPr>
            <a:t>activities and outputs</a:t>
          </a:r>
        </a:p>
      </dsp:txBody>
      <dsp:txXfrm>
        <a:off x="278928" y="1754521"/>
        <a:ext cx="3536088" cy="426206"/>
      </dsp:txXfrm>
    </dsp:sp>
    <dsp:sp modelId="{EA03D6C0-2639-834A-9749-45E6A09F6450}">
      <dsp:nvSpPr>
        <dsp:cNvPr id="0" name=""/>
        <dsp:cNvSpPr/>
      </dsp:nvSpPr>
      <dsp:spPr>
        <a:xfrm>
          <a:off x="0" y="2693384"/>
          <a:ext cx="5117432" cy="403200"/>
        </a:xfrm>
        <a:prstGeom prst="rect">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97170" tIns="333248" rIns="397170" bIns="113792" numCol="1" spcCol="1270" anchor="t" anchorCtr="0">
          <a:noAutofit/>
        </a:bodyPr>
        <a:lstStyle/>
        <a:p>
          <a:pPr marL="185738" lvl="1" indent="-185738" algn="l" defTabSz="711200">
            <a:lnSpc>
              <a:spcPct val="90000"/>
            </a:lnSpc>
            <a:spcBef>
              <a:spcPct val="0"/>
            </a:spcBef>
            <a:spcAft>
              <a:spcPct val="15000"/>
            </a:spcAft>
            <a:buFont typeface="Arial" panose="020B0604020202020204" pitchFamily="34" charset="0"/>
            <a:buChar char="•"/>
            <a:tabLst/>
          </a:pPr>
          <a:endParaRPr lang="en-GB" sz="1600" b="0" kern="1200" dirty="0">
            <a:latin typeface="Avenir Next Condensed" panose="020B0506020202020204" pitchFamily="34" charset="0"/>
          </a:endParaRPr>
        </a:p>
      </dsp:txBody>
      <dsp:txXfrm>
        <a:off x="0" y="2693384"/>
        <a:ext cx="5117432" cy="403200"/>
      </dsp:txXfrm>
    </dsp:sp>
    <dsp:sp modelId="{11933B2F-7020-7C44-9804-D7805F07C6BC}">
      <dsp:nvSpPr>
        <dsp:cNvPr id="0" name=""/>
        <dsp:cNvSpPr/>
      </dsp:nvSpPr>
      <dsp:spPr>
        <a:xfrm>
          <a:off x="255871" y="2457224"/>
          <a:ext cx="3582202" cy="472320"/>
        </a:xfrm>
        <a:prstGeom prst="round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35399" tIns="0" rIns="135399" bIns="0" numCol="1" spcCol="1270" anchor="ctr" anchorCtr="0">
          <a:noAutofit/>
        </a:bodyPr>
        <a:lstStyle/>
        <a:p>
          <a:pPr marL="185738" lvl="0" indent="-185738" algn="l" defTabSz="711200">
            <a:lnSpc>
              <a:spcPct val="90000"/>
            </a:lnSpc>
            <a:spcBef>
              <a:spcPct val="0"/>
            </a:spcBef>
            <a:spcAft>
              <a:spcPct val="35000"/>
            </a:spcAft>
            <a:buFont typeface="Arial" panose="020B0604020202020204" pitchFamily="34" charset="0"/>
            <a:buNone/>
            <a:tabLst/>
          </a:pPr>
          <a:r>
            <a:rPr lang="en-GB" sz="1600" b="1" kern="1200" dirty="0">
              <a:latin typeface="Avenir Next Condensed" panose="020B0506020202020204" pitchFamily="34" charset="0"/>
            </a:rPr>
            <a:t>When: </a:t>
          </a:r>
          <a:r>
            <a:rPr lang="en-GB" sz="1600" b="0" kern="1200" dirty="0">
              <a:latin typeface="Avenir Next Condensed" panose="020B0506020202020204" pitchFamily="34" charset="0"/>
            </a:rPr>
            <a:t>timeline and milestones</a:t>
          </a:r>
          <a:endParaRPr lang="en-GB" sz="1600" b="1" kern="1200" dirty="0">
            <a:latin typeface="Avenir Next Condensed" panose="020B0506020202020204" pitchFamily="34" charset="0"/>
          </a:endParaRPr>
        </a:p>
      </dsp:txBody>
      <dsp:txXfrm>
        <a:off x="278928" y="2480281"/>
        <a:ext cx="3536088" cy="426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657B7-D8C9-914F-9511-95D4735D5C72}">
      <dsp:nvSpPr>
        <dsp:cNvPr id="0" name=""/>
        <dsp:cNvSpPr/>
      </dsp:nvSpPr>
      <dsp:spPr>
        <a:xfrm>
          <a:off x="0" y="292311"/>
          <a:ext cx="1524002" cy="478800"/>
        </a:xfrm>
        <a:prstGeom prst="rect">
          <a:avLst/>
        </a:prstGeom>
        <a:solidFill>
          <a:schemeClr val="lt1">
            <a:alpha val="90000"/>
            <a:hueOff val="0"/>
            <a:satOff val="0"/>
            <a:lumOff val="0"/>
            <a:alphaOff val="0"/>
          </a:schemeClr>
        </a:solidFill>
        <a:ln w="12700" cap="rnd" cmpd="sng" algn="ctr">
          <a:solidFill>
            <a:schemeClr val="accent6">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8279" tIns="395732" rIns="118279" bIns="135128" numCol="1" spcCol="1270" anchor="t"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endParaRPr lang="en-GB" sz="1900" b="0" kern="1200" dirty="0">
            <a:latin typeface="Avenir Next Condensed" panose="020B0506020202020204" pitchFamily="34" charset="0"/>
          </a:endParaRPr>
        </a:p>
      </dsp:txBody>
      <dsp:txXfrm>
        <a:off x="0" y="292311"/>
        <a:ext cx="1524002" cy="478800"/>
      </dsp:txXfrm>
    </dsp:sp>
    <dsp:sp modelId="{E0436BE1-7481-D14C-8F4A-CD1A2B2EFEFC}">
      <dsp:nvSpPr>
        <dsp:cNvPr id="0" name=""/>
        <dsp:cNvSpPr/>
      </dsp:nvSpPr>
      <dsp:spPr>
        <a:xfrm>
          <a:off x="76200" y="11870"/>
          <a:ext cx="1066801" cy="560880"/>
        </a:xfrm>
        <a:prstGeom prst="roundRect">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0323" tIns="0" rIns="40323" bIns="0" numCol="1" spcCol="1270" anchor="ctr" anchorCtr="0">
          <a:noAutofit/>
        </a:bodyPr>
        <a:lstStyle/>
        <a:p>
          <a:pPr marL="0" lvl="0" indent="0" algn="l" defTabSz="844550">
            <a:lnSpc>
              <a:spcPct val="90000"/>
            </a:lnSpc>
            <a:spcBef>
              <a:spcPct val="0"/>
            </a:spcBef>
            <a:spcAft>
              <a:spcPct val="35000"/>
            </a:spcAft>
            <a:buNone/>
          </a:pPr>
          <a:r>
            <a:rPr lang="en-GB" sz="1900" b="1" kern="1200" dirty="0">
              <a:latin typeface="Avenir Next Condensed" panose="020B0506020202020204" pitchFamily="34" charset="0"/>
            </a:rPr>
            <a:t>How</a:t>
          </a:r>
        </a:p>
      </dsp:txBody>
      <dsp:txXfrm>
        <a:off x="103580" y="39250"/>
        <a:ext cx="1012041" cy="5061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619AC-A745-EC46-8164-0CF422D02612}">
      <dsp:nvSpPr>
        <dsp:cNvPr id="0" name=""/>
        <dsp:cNvSpPr/>
      </dsp:nvSpPr>
      <dsp:spPr>
        <a:xfrm>
          <a:off x="0" y="204344"/>
          <a:ext cx="5117432" cy="699300"/>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97170" tIns="249936" rIns="397170" bIns="85344" numCol="1" spcCol="1270" anchor="t" anchorCtr="0">
          <a:noAutofit/>
        </a:bodyPr>
        <a:lstStyle/>
        <a:p>
          <a:pPr marL="185738" lvl="1" indent="-185738" algn="l" defTabSz="533400">
            <a:lnSpc>
              <a:spcPct val="90000"/>
            </a:lnSpc>
            <a:spcBef>
              <a:spcPct val="0"/>
            </a:spcBef>
            <a:spcAft>
              <a:spcPct val="15000"/>
            </a:spcAft>
            <a:buFont typeface="Arial" panose="020B0604020202020204" pitchFamily="34" charset="0"/>
            <a:buChar char="•"/>
            <a:tabLst/>
          </a:pPr>
          <a:r>
            <a:rPr lang="en-GB" sz="1200" b="0" kern="1200">
              <a:latin typeface="Avenir Next Condensed" panose="020B0506020202020204" pitchFamily="34" charset="0"/>
              <a:ea typeface="Segoe UI Historic" panose="020B0502040204020203" pitchFamily="34" charset="0"/>
              <a:cs typeface="Segoe UI Historic" panose="020B0502040204020203" pitchFamily="34" charset="0"/>
            </a:rPr>
            <a:t>WHO secretariat</a:t>
          </a:r>
        </a:p>
        <a:p>
          <a:pPr marL="185738" lvl="1" indent="-174625" algn="l" defTabSz="533400">
            <a:lnSpc>
              <a:spcPct val="90000"/>
            </a:lnSpc>
            <a:spcBef>
              <a:spcPct val="0"/>
            </a:spcBef>
            <a:spcAft>
              <a:spcPct val="15000"/>
            </a:spcAft>
            <a:buFont typeface="Arial" panose="020B0604020202020204" pitchFamily="34" charset="0"/>
            <a:buChar char="•"/>
            <a:tabLst/>
          </a:pPr>
          <a:r>
            <a:rPr lang="en-GB" sz="1200" b="0" kern="1200" dirty="0">
              <a:latin typeface="Avenir Next Condensed" panose="020B0506020202020204" pitchFamily="34" charset="0"/>
              <a:ea typeface="Segoe UI Historic" panose="020B0502040204020203" pitchFamily="34" charset="0"/>
              <a:cs typeface="Segoe UI Historic" panose="020B0502040204020203" pitchFamily="34" charset="0"/>
            </a:rPr>
            <a:t>Member States</a:t>
          </a:r>
        </a:p>
      </dsp:txBody>
      <dsp:txXfrm>
        <a:off x="0" y="204344"/>
        <a:ext cx="5117432" cy="699300"/>
      </dsp:txXfrm>
    </dsp:sp>
    <dsp:sp modelId="{69C6107E-1CAC-6D44-B327-67CB5A8367F1}">
      <dsp:nvSpPr>
        <dsp:cNvPr id="0" name=""/>
        <dsp:cNvSpPr/>
      </dsp:nvSpPr>
      <dsp:spPr>
        <a:xfrm>
          <a:off x="255871" y="27224"/>
          <a:ext cx="3582202" cy="35424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35399" tIns="0" rIns="135399" bIns="0" numCol="1" spcCol="1270" anchor="ctr" anchorCtr="0">
          <a:noAutofit/>
        </a:bodyPr>
        <a:lstStyle/>
        <a:p>
          <a:pPr marL="0" lvl="0" indent="0" algn="l" defTabSz="533400">
            <a:lnSpc>
              <a:spcPct val="90000"/>
            </a:lnSpc>
            <a:spcBef>
              <a:spcPct val="0"/>
            </a:spcBef>
            <a:spcAft>
              <a:spcPct val="35000"/>
            </a:spcAft>
            <a:buNone/>
          </a:pPr>
          <a:r>
            <a:rPr lang="en-GB" sz="1200" b="1" kern="1200" dirty="0">
              <a:latin typeface="Avenir Next Condensed" panose="020B0506020202020204" pitchFamily="34" charset="0"/>
              <a:ea typeface="Segoe UI Historic" panose="020B0502040204020203" pitchFamily="34" charset="0"/>
              <a:cs typeface="Segoe UI Historic" panose="020B0502040204020203" pitchFamily="34" charset="0"/>
            </a:rPr>
            <a:t>Who (the team)</a:t>
          </a:r>
        </a:p>
      </dsp:txBody>
      <dsp:txXfrm>
        <a:off x="273164" y="44517"/>
        <a:ext cx="3547616" cy="319654"/>
      </dsp:txXfrm>
    </dsp:sp>
    <dsp:sp modelId="{806D3281-1936-CC42-A4A8-F6FBB159DE16}">
      <dsp:nvSpPr>
        <dsp:cNvPr id="0" name=""/>
        <dsp:cNvSpPr/>
      </dsp:nvSpPr>
      <dsp:spPr>
        <a:xfrm>
          <a:off x="0" y="1145564"/>
          <a:ext cx="5117432" cy="510300"/>
        </a:xfrm>
        <a:prstGeom prst="rect">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97170" tIns="249936" rIns="397170" bIns="85344" numCol="1" spcCol="1270" anchor="t" anchorCtr="0">
          <a:noAutofit/>
        </a:bodyPr>
        <a:lstStyle/>
        <a:p>
          <a:pPr marL="185738" lvl="1" indent="-174625" algn="l" defTabSz="533400">
            <a:lnSpc>
              <a:spcPct val="90000"/>
            </a:lnSpc>
            <a:spcBef>
              <a:spcPct val="0"/>
            </a:spcBef>
            <a:spcAft>
              <a:spcPct val="15000"/>
            </a:spcAft>
            <a:buFont typeface="Arial" panose="020B0604020202020204" pitchFamily="34" charset="0"/>
            <a:buChar char="•"/>
            <a:tabLst/>
          </a:pPr>
          <a:r>
            <a:rPr lang="en-GB" sz="1200" b="0" kern="1200" dirty="0">
              <a:latin typeface="Avenir Next Condensed" panose="020B0506020202020204" pitchFamily="34" charset="0"/>
            </a:rPr>
            <a:t>Country level</a:t>
          </a:r>
        </a:p>
      </dsp:txBody>
      <dsp:txXfrm>
        <a:off x="0" y="1145564"/>
        <a:ext cx="5117432" cy="510300"/>
      </dsp:txXfrm>
    </dsp:sp>
    <dsp:sp modelId="{CA0835D1-617E-D343-B4C2-20EA30F3C370}">
      <dsp:nvSpPr>
        <dsp:cNvPr id="0" name=""/>
        <dsp:cNvSpPr/>
      </dsp:nvSpPr>
      <dsp:spPr>
        <a:xfrm>
          <a:off x="255871" y="968444"/>
          <a:ext cx="3582202" cy="354240"/>
        </a:xfrm>
        <a:prstGeom prst="round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35399" tIns="0" rIns="135399" bIns="0" numCol="1" spcCol="1270" anchor="ctr" anchorCtr="0">
          <a:noAutofit/>
        </a:bodyPr>
        <a:lstStyle/>
        <a:p>
          <a:pPr marL="0" lvl="0" indent="0" algn="l" defTabSz="533400">
            <a:lnSpc>
              <a:spcPct val="90000"/>
            </a:lnSpc>
            <a:spcBef>
              <a:spcPct val="0"/>
            </a:spcBef>
            <a:spcAft>
              <a:spcPct val="35000"/>
            </a:spcAft>
            <a:buNone/>
          </a:pPr>
          <a:r>
            <a:rPr lang="en-GB" sz="1200" b="1" kern="1200" dirty="0">
              <a:latin typeface="Avenir Next Condensed" panose="020B0506020202020204" pitchFamily="34" charset="0"/>
            </a:rPr>
            <a:t>Where (location)</a:t>
          </a:r>
        </a:p>
      </dsp:txBody>
      <dsp:txXfrm>
        <a:off x="273164" y="985737"/>
        <a:ext cx="3547616" cy="319654"/>
      </dsp:txXfrm>
    </dsp:sp>
    <dsp:sp modelId="{BC3E21BC-9292-5643-A239-AA3007AF0848}">
      <dsp:nvSpPr>
        <dsp:cNvPr id="0" name=""/>
        <dsp:cNvSpPr/>
      </dsp:nvSpPr>
      <dsp:spPr>
        <a:xfrm>
          <a:off x="0" y="1897784"/>
          <a:ext cx="5117432" cy="510300"/>
        </a:xfrm>
        <a:prstGeom prst="rect">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97170" tIns="249936" rIns="397170" bIns="85344" numCol="1" spcCol="1270" anchor="t" anchorCtr="0">
          <a:noAutofit/>
        </a:bodyPr>
        <a:lstStyle/>
        <a:p>
          <a:pPr marL="185738" lvl="1" indent="-185738" algn="l" defTabSz="533400">
            <a:lnSpc>
              <a:spcPct val="90000"/>
            </a:lnSpc>
            <a:spcBef>
              <a:spcPct val="0"/>
            </a:spcBef>
            <a:spcAft>
              <a:spcPct val="15000"/>
            </a:spcAft>
            <a:buFont typeface="Arial" panose="020B0604020202020204" pitchFamily="34" charset="0"/>
            <a:buChar char="•"/>
            <a:tabLst/>
          </a:pPr>
          <a:r>
            <a:rPr lang="en-GB" sz="1200" b="0" kern="1200" dirty="0">
              <a:latin typeface="Avenir Next Condensed" panose="020B0506020202020204" pitchFamily="34" charset="0"/>
            </a:rPr>
            <a:t>Tools </a:t>
          </a:r>
        </a:p>
      </dsp:txBody>
      <dsp:txXfrm>
        <a:off x="0" y="1897784"/>
        <a:ext cx="5117432" cy="510300"/>
      </dsp:txXfrm>
    </dsp:sp>
    <dsp:sp modelId="{085E8642-6B16-054A-8DCD-9C48A15A135C}">
      <dsp:nvSpPr>
        <dsp:cNvPr id="0" name=""/>
        <dsp:cNvSpPr/>
      </dsp:nvSpPr>
      <dsp:spPr>
        <a:xfrm>
          <a:off x="255871" y="1720664"/>
          <a:ext cx="3582202" cy="354240"/>
        </a:xfrm>
        <a:prstGeom prst="round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35399" tIns="0" rIns="135399" bIns="0" numCol="1" spcCol="1270" anchor="ctr" anchorCtr="0">
          <a:noAutofit/>
        </a:bodyPr>
        <a:lstStyle/>
        <a:p>
          <a:pPr marL="0" lvl="0" indent="0" algn="l" defTabSz="533400">
            <a:lnSpc>
              <a:spcPct val="90000"/>
            </a:lnSpc>
            <a:spcBef>
              <a:spcPct val="0"/>
            </a:spcBef>
            <a:spcAft>
              <a:spcPct val="35000"/>
            </a:spcAft>
            <a:buNone/>
          </a:pPr>
          <a:r>
            <a:rPr lang="en-GB" sz="1200" b="1" kern="1200" dirty="0">
              <a:latin typeface="Avenir Next Condensed" panose="020B0506020202020204" pitchFamily="34" charset="0"/>
            </a:rPr>
            <a:t>What (components)</a:t>
          </a:r>
        </a:p>
      </dsp:txBody>
      <dsp:txXfrm>
        <a:off x="273164" y="1737957"/>
        <a:ext cx="3547616" cy="319654"/>
      </dsp:txXfrm>
    </dsp:sp>
    <dsp:sp modelId="{EA03D6C0-2639-834A-9749-45E6A09F6450}">
      <dsp:nvSpPr>
        <dsp:cNvPr id="0" name=""/>
        <dsp:cNvSpPr/>
      </dsp:nvSpPr>
      <dsp:spPr>
        <a:xfrm>
          <a:off x="0" y="2650004"/>
          <a:ext cx="5117432" cy="699300"/>
        </a:xfrm>
        <a:prstGeom prst="rect">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97170" tIns="249936" rIns="397170" bIns="85344" numCol="1" spcCol="1270" anchor="t" anchorCtr="0">
          <a:noAutofit/>
        </a:bodyPr>
        <a:lstStyle/>
        <a:p>
          <a:pPr marL="185738" lvl="1" indent="-185738" algn="l" defTabSz="533400">
            <a:lnSpc>
              <a:spcPct val="90000"/>
            </a:lnSpc>
            <a:spcBef>
              <a:spcPct val="0"/>
            </a:spcBef>
            <a:spcAft>
              <a:spcPct val="15000"/>
            </a:spcAft>
            <a:buFont typeface="Arial" panose="020B0604020202020204" pitchFamily="34" charset="0"/>
            <a:buChar char="•"/>
            <a:tabLst/>
          </a:pPr>
          <a:r>
            <a:rPr lang="en-GB" sz="1200" b="0" kern="1200" dirty="0">
              <a:latin typeface="Avenir Next Condensed" panose="020B0506020202020204" pitchFamily="34" charset="0"/>
            </a:rPr>
            <a:t>Short term (1-2 years)</a:t>
          </a:r>
        </a:p>
        <a:p>
          <a:pPr marL="185738" lvl="1" indent="-185738" algn="l" defTabSz="533400">
            <a:lnSpc>
              <a:spcPct val="90000"/>
            </a:lnSpc>
            <a:spcBef>
              <a:spcPct val="0"/>
            </a:spcBef>
            <a:spcAft>
              <a:spcPct val="15000"/>
            </a:spcAft>
            <a:buFont typeface="Arial" panose="020B0604020202020204" pitchFamily="34" charset="0"/>
            <a:buChar char="•"/>
            <a:tabLst/>
          </a:pPr>
          <a:r>
            <a:rPr lang="en-GB" sz="1200" b="0" kern="1200" dirty="0">
              <a:latin typeface="Avenir Next Condensed" panose="020B0506020202020204" pitchFamily="34" charset="0"/>
            </a:rPr>
            <a:t>Complete before end of 2021</a:t>
          </a:r>
        </a:p>
      </dsp:txBody>
      <dsp:txXfrm>
        <a:off x="0" y="2650004"/>
        <a:ext cx="5117432" cy="699300"/>
      </dsp:txXfrm>
    </dsp:sp>
    <dsp:sp modelId="{11933B2F-7020-7C44-9804-D7805F07C6BC}">
      <dsp:nvSpPr>
        <dsp:cNvPr id="0" name=""/>
        <dsp:cNvSpPr/>
      </dsp:nvSpPr>
      <dsp:spPr>
        <a:xfrm>
          <a:off x="255871" y="2472884"/>
          <a:ext cx="3582202" cy="354240"/>
        </a:xfrm>
        <a:prstGeom prst="round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35399" tIns="0" rIns="135399" bIns="0" numCol="1" spcCol="1270" anchor="ctr" anchorCtr="0">
          <a:noAutofit/>
        </a:bodyPr>
        <a:lstStyle/>
        <a:p>
          <a:pPr marL="185738" lvl="0" indent="-185738" algn="l" defTabSz="533400">
            <a:lnSpc>
              <a:spcPct val="90000"/>
            </a:lnSpc>
            <a:spcBef>
              <a:spcPct val="0"/>
            </a:spcBef>
            <a:spcAft>
              <a:spcPct val="35000"/>
            </a:spcAft>
            <a:buFont typeface="Arial" panose="020B0604020202020204" pitchFamily="34" charset="0"/>
            <a:buNone/>
            <a:tabLst/>
          </a:pPr>
          <a:r>
            <a:rPr lang="en-GB" sz="1200" b="0" kern="1200" dirty="0">
              <a:latin typeface="Avenir Next Condensed" panose="020B0506020202020204" pitchFamily="34" charset="0"/>
            </a:rPr>
            <a:t>When (timeline)</a:t>
          </a:r>
        </a:p>
      </dsp:txBody>
      <dsp:txXfrm>
        <a:off x="273164" y="2490177"/>
        <a:ext cx="3547616" cy="3196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657B7-D8C9-914F-9511-95D4735D5C72}">
      <dsp:nvSpPr>
        <dsp:cNvPr id="0" name=""/>
        <dsp:cNvSpPr/>
      </dsp:nvSpPr>
      <dsp:spPr>
        <a:xfrm>
          <a:off x="0" y="168286"/>
          <a:ext cx="1524002" cy="467775"/>
        </a:xfrm>
        <a:prstGeom prst="rect">
          <a:avLst/>
        </a:prstGeom>
        <a:solidFill>
          <a:schemeClr val="lt1">
            <a:alpha val="90000"/>
            <a:hueOff val="0"/>
            <a:satOff val="0"/>
            <a:lumOff val="0"/>
            <a:alphaOff val="0"/>
          </a:schemeClr>
        </a:solidFill>
        <a:ln w="12700" cap="rnd" cmpd="sng" algn="ctr">
          <a:solidFill>
            <a:schemeClr val="accent6">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8279" tIns="229108" rIns="118279" bIns="78232" numCol="1" spcCol="1270" anchor="t"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r>
            <a:rPr lang="en-GB" sz="1100" b="0" kern="1200">
              <a:latin typeface="Avenir Next Condensed" panose="020B0506020202020204" pitchFamily="34" charset="0"/>
            </a:rPr>
            <a:t>Required capability</a:t>
          </a:r>
        </a:p>
      </dsp:txBody>
      <dsp:txXfrm>
        <a:off x="0" y="168286"/>
        <a:ext cx="1524002" cy="467775"/>
      </dsp:txXfrm>
    </dsp:sp>
    <dsp:sp modelId="{E0436BE1-7481-D14C-8F4A-CD1A2B2EFEFC}">
      <dsp:nvSpPr>
        <dsp:cNvPr id="0" name=""/>
        <dsp:cNvSpPr/>
      </dsp:nvSpPr>
      <dsp:spPr>
        <a:xfrm>
          <a:off x="76200" y="5925"/>
          <a:ext cx="1066801" cy="324720"/>
        </a:xfrm>
        <a:prstGeom prst="roundRect">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0323" tIns="0" rIns="40323" bIns="0" numCol="1" spcCol="1270" anchor="ctr" anchorCtr="0">
          <a:noAutofit/>
        </a:bodyPr>
        <a:lstStyle/>
        <a:p>
          <a:pPr marL="0" lvl="0" indent="0" algn="l" defTabSz="488950">
            <a:lnSpc>
              <a:spcPct val="90000"/>
            </a:lnSpc>
            <a:spcBef>
              <a:spcPct val="0"/>
            </a:spcBef>
            <a:spcAft>
              <a:spcPct val="35000"/>
            </a:spcAft>
            <a:buNone/>
          </a:pPr>
          <a:r>
            <a:rPr lang="en-GB" sz="1100" b="1" kern="1200">
              <a:latin typeface="Avenir Next Condensed" panose="020B0506020202020204" pitchFamily="34" charset="0"/>
            </a:rPr>
            <a:t>How</a:t>
          </a:r>
        </a:p>
      </dsp:txBody>
      <dsp:txXfrm>
        <a:off x="92052" y="21777"/>
        <a:ext cx="1035097" cy="2930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AA41B-ED95-454B-839B-AC61E2B00D38}">
      <dsp:nvSpPr>
        <dsp:cNvPr id="0" name=""/>
        <dsp:cNvSpPr/>
      </dsp:nvSpPr>
      <dsp:spPr>
        <a:xfrm>
          <a:off x="0" y="0"/>
          <a:ext cx="5330020" cy="1041491"/>
        </a:xfrm>
        <a:prstGeom prst="roundRect">
          <a:avLst>
            <a:gd name="adj" fmla="val 10000"/>
          </a:avLst>
        </a:prstGeom>
        <a:solidFill>
          <a:schemeClr val="accent4">
            <a:alpha val="9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u="sng" kern="1200">
              <a:solidFill>
                <a:schemeClr val="tx1"/>
              </a:solidFill>
              <a:latin typeface="+mj-lt"/>
            </a:rPr>
            <a:t>Digital literacy at fingertips</a:t>
          </a:r>
          <a:endParaRPr lang="en-GB" sz="1700" b="1" u="sng" kern="1200" dirty="0">
            <a:solidFill>
              <a:schemeClr val="tx1"/>
            </a:solidFill>
            <a:latin typeface="+mj-lt"/>
          </a:endParaRPr>
        </a:p>
        <a:p>
          <a:pPr marL="114300" lvl="1" indent="-114300" algn="l" defTabSz="577850">
            <a:lnSpc>
              <a:spcPct val="90000"/>
            </a:lnSpc>
            <a:spcBef>
              <a:spcPct val="0"/>
            </a:spcBef>
            <a:spcAft>
              <a:spcPct val="15000"/>
            </a:spcAft>
            <a:buChar char="•"/>
          </a:pPr>
          <a:r>
            <a:rPr lang="en-GB" sz="1300" kern="1200">
              <a:solidFill>
                <a:schemeClr val="tx1"/>
              </a:solidFill>
              <a:latin typeface="+mj-lt"/>
            </a:rPr>
            <a:t>Leading actor: Country A</a:t>
          </a:r>
          <a:endParaRPr lang="en-GB" sz="1300" kern="1200" dirty="0">
            <a:solidFill>
              <a:schemeClr val="tx1"/>
            </a:solidFill>
            <a:latin typeface="+mj-lt"/>
          </a:endParaRPr>
        </a:p>
        <a:p>
          <a:pPr marL="114300" lvl="1" indent="-114300" algn="l" defTabSz="577850">
            <a:lnSpc>
              <a:spcPct val="90000"/>
            </a:lnSpc>
            <a:spcBef>
              <a:spcPct val="0"/>
            </a:spcBef>
            <a:spcAft>
              <a:spcPct val="15000"/>
            </a:spcAft>
            <a:buChar char="•"/>
          </a:pPr>
          <a:r>
            <a:rPr lang="en-GB" sz="1300" kern="1200">
              <a:solidFill>
                <a:schemeClr val="tx1"/>
              </a:solidFill>
              <a:latin typeface="+mj-lt"/>
            </a:rPr>
            <a:t>Key words: Health emergencies, capacity building</a:t>
          </a:r>
          <a:endParaRPr lang="en-GB" sz="1300" kern="1200" dirty="0">
            <a:solidFill>
              <a:schemeClr val="tx1"/>
            </a:solidFill>
            <a:latin typeface="+mj-lt"/>
          </a:endParaRPr>
        </a:p>
        <a:p>
          <a:pPr marL="114300" lvl="1" indent="-114300" algn="l" defTabSz="577850">
            <a:lnSpc>
              <a:spcPct val="90000"/>
            </a:lnSpc>
            <a:spcBef>
              <a:spcPct val="0"/>
            </a:spcBef>
            <a:spcAft>
              <a:spcPct val="15000"/>
            </a:spcAft>
            <a:buChar char="•"/>
          </a:pPr>
          <a:r>
            <a:rPr lang="en-GB" sz="1300" kern="1200">
              <a:solidFill>
                <a:schemeClr val="tx1"/>
              </a:solidFill>
              <a:latin typeface="+mj-lt"/>
            </a:rPr>
            <a:t>Strategic objective: SO1</a:t>
          </a:r>
          <a:endParaRPr lang="en-GB" sz="1300" kern="1200" dirty="0">
            <a:solidFill>
              <a:schemeClr val="tx1"/>
            </a:solidFill>
            <a:latin typeface="+mj-lt"/>
          </a:endParaRPr>
        </a:p>
      </dsp:txBody>
      <dsp:txXfrm>
        <a:off x="1170153" y="0"/>
        <a:ext cx="4159866" cy="1041491"/>
      </dsp:txXfrm>
    </dsp:sp>
    <dsp:sp modelId="{45373CA4-3FF8-6A49-954E-AD6B260F8F55}">
      <dsp:nvSpPr>
        <dsp:cNvPr id="0" name=""/>
        <dsp:cNvSpPr/>
      </dsp:nvSpPr>
      <dsp:spPr>
        <a:xfrm>
          <a:off x="104149" y="104149"/>
          <a:ext cx="1066004" cy="833193"/>
        </a:xfrm>
        <a:prstGeom prst="roundRect">
          <a:avLst>
            <a:gd name="adj" fmla="val 10000"/>
          </a:avLst>
        </a:prstGeom>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342C15-8207-FD4C-8A91-3B399C608A64}">
      <dsp:nvSpPr>
        <dsp:cNvPr id="0" name=""/>
        <dsp:cNvSpPr/>
      </dsp:nvSpPr>
      <dsp:spPr>
        <a:xfrm>
          <a:off x="0" y="1145640"/>
          <a:ext cx="5330020" cy="1041491"/>
        </a:xfrm>
        <a:prstGeom prst="roundRect">
          <a:avLst>
            <a:gd name="adj" fmla="val 10000"/>
          </a:avLst>
        </a:prstGeom>
        <a:solidFill>
          <a:schemeClr val="accent4">
            <a:alpha val="90000"/>
            <a:hueOff val="0"/>
            <a:satOff val="0"/>
            <a:lumOff val="0"/>
            <a:alphaOff val="-2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u="sng" kern="1200">
              <a:solidFill>
                <a:schemeClr val="tx1"/>
              </a:solidFill>
              <a:latin typeface="+mj-lt"/>
            </a:rPr>
            <a:t>Help her hear</a:t>
          </a:r>
          <a:endParaRPr lang="en-GB" sz="1700" b="1" u="sng" kern="1200" dirty="0">
            <a:solidFill>
              <a:schemeClr val="tx1"/>
            </a:solidFill>
            <a:latin typeface="+mj-lt"/>
          </a:endParaRPr>
        </a:p>
        <a:p>
          <a:pPr marL="114300" lvl="1" indent="-114300" algn="l" defTabSz="577850">
            <a:lnSpc>
              <a:spcPct val="90000"/>
            </a:lnSpc>
            <a:spcBef>
              <a:spcPct val="0"/>
            </a:spcBef>
            <a:spcAft>
              <a:spcPct val="15000"/>
            </a:spcAft>
            <a:buChar char="•"/>
          </a:pPr>
          <a:r>
            <a:rPr lang="en-GB" sz="1300" kern="1200">
              <a:solidFill>
                <a:schemeClr val="tx1"/>
              </a:solidFill>
              <a:latin typeface="+mj-lt"/>
            </a:rPr>
            <a:t>Leading actor: Country B</a:t>
          </a:r>
          <a:endParaRPr lang="en-GB" sz="1300" kern="1200" dirty="0">
            <a:solidFill>
              <a:schemeClr val="tx1"/>
            </a:solidFill>
            <a:latin typeface="+mj-lt"/>
          </a:endParaRPr>
        </a:p>
        <a:p>
          <a:pPr marL="114300" lvl="1" indent="-114300" algn="l" defTabSz="577850">
            <a:lnSpc>
              <a:spcPct val="90000"/>
            </a:lnSpc>
            <a:spcBef>
              <a:spcPct val="0"/>
            </a:spcBef>
            <a:spcAft>
              <a:spcPct val="15000"/>
            </a:spcAft>
            <a:buChar char="•"/>
          </a:pPr>
          <a:r>
            <a:rPr lang="en-GB" sz="1300" kern="1200">
              <a:solidFill>
                <a:schemeClr val="tx1"/>
              </a:solidFill>
              <a:latin typeface="+mj-lt"/>
            </a:rPr>
            <a:t>Key words: Rehabilitation, disability</a:t>
          </a:r>
          <a:endParaRPr lang="en-GB" sz="1300" kern="1200" dirty="0">
            <a:solidFill>
              <a:schemeClr val="tx1"/>
            </a:solidFill>
            <a:latin typeface="+mj-lt"/>
          </a:endParaRPr>
        </a:p>
        <a:p>
          <a:pPr marL="114300" lvl="1" indent="-114300" algn="l" defTabSz="577850">
            <a:lnSpc>
              <a:spcPct val="90000"/>
            </a:lnSpc>
            <a:spcBef>
              <a:spcPct val="0"/>
            </a:spcBef>
            <a:spcAft>
              <a:spcPct val="15000"/>
            </a:spcAft>
            <a:buChar char="•"/>
          </a:pPr>
          <a:r>
            <a:rPr lang="en-GB" sz="1300" kern="1200">
              <a:solidFill>
                <a:schemeClr val="tx1"/>
              </a:solidFill>
              <a:latin typeface="+mj-lt"/>
            </a:rPr>
            <a:t>Strategic objectives: SO3, SO4</a:t>
          </a:r>
          <a:endParaRPr lang="en-GB" sz="1300" kern="1200" dirty="0">
            <a:solidFill>
              <a:schemeClr val="tx1"/>
            </a:solidFill>
            <a:latin typeface="+mj-lt"/>
          </a:endParaRPr>
        </a:p>
      </dsp:txBody>
      <dsp:txXfrm>
        <a:off x="1170153" y="1145640"/>
        <a:ext cx="4159866" cy="1041491"/>
      </dsp:txXfrm>
    </dsp:sp>
    <dsp:sp modelId="{570220A9-9392-4847-9F6B-9BF131751AA6}">
      <dsp:nvSpPr>
        <dsp:cNvPr id="0" name=""/>
        <dsp:cNvSpPr/>
      </dsp:nvSpPr>
      <dsp:spPr>
        <a:xfrm>
          <a:off x="104149" y="1249789"/>
          <a:ext cx="1066004" cy="833193"/>
        </a:xfrm>
        <a:prstGeom prst="roundRect">
          <a:avLst>
            <a:gd name="adj" fmla="val 10000"/>
          </a:avLst>
        </a:prstGeom>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5B60E5-280A-4F43-ACAD-AF890FAD06FE}">
      <dsp:nvSpPr>
        <dsp:cNvPr id="0" name=""/>
        <dsp:cNvSpPr/>
      </dsp:nvSpPr>
      <dsp:spPr>
        <a:xfrm>
          <a:off x="0" y="2291280"/>
          <a:ext cx="5330020" cy="1041491"/>
        </a:xfrm>
        <a:prstGeom prst="roundRect">
          <a:avLst>
            <a:gd name="adj" fmla="val 10000"/>
          </a:avLst>
        </a:prstGeom>
        <a:solidFill>
          <a:schemeClr val="accent4">
            <a:alpha val="90000"/>
            <a:hueOff val="0"/>
            <a:satOff val="0"/>
            <a:lumOff val="0"/>
            <a:alpha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u="sng" kern="1200">
              <a:solidFill>
                <a:schemeClr val="tx1"/>
              </a:solidFill>
              <a:latin typeface="+mj-lt"/>
            </a:rPr>
            <a:t>Interoperable hospital</a:t>
          </a:r>
          <a:endParaRPr lang="en-GB" sz="1700" b="1" u="sng" kern="1200" dirty="0">
            <a:solidFill>
              <a:schemeClr val="tx1"/>
            </a:solidFill>
            <a:latin typeface="+mj-lt"/>
          </a:endParaRPr>
        </a:p>
        <a:p>
          <a:pPr marL="114300" lvl="1" indent="-114300" algn="l" defTabSz="577850">
            <a:lnSpc>
              <a:spcPct val="90000"/>
            </a:lnSpc>
            <a:spcBef>
              <a:spcPct val="0"/>
            </a:spcBef>
            <a:spcAft>
              <a:spcPct val="15000"/>
            </a:spcAft>
            <a:buChar char="•"/>
          </a:pPr>
          <a:r>
            <a:rPr lang="en-GB" sz="1300" kern="1200">
              <a:solidFill>
                <a:schemeClr val="tx1"/>
              </a:solidFill>
              <a:latin typeface="+mj-lt"/>
            </a:rPr>
            <a:t>Leading actor: Country C, D, E</a:t>
          </a:r>
          <a:endParaRPr lang="en-GB" sz="1300" kern="1200" dirty="0">
            <a:solidFill>
              <a:schemeClr val="tx1"/>
            </a:solidFill>
            <a:latin typeface="+mj-lt"/>
          </a:endParaRPr>
        </a:p>
        <a:p>
          <a:pPr marL="114300" lvl="1" indent="-114300" algn="l" defTabSz="577850">
            <a:lnSpc>
              <a:spcPct val="90000"/>
            </a:lnSpc>
            <a:spcBef>
              <a:spcPct val="0"/>
            </a:spcBef>
            <a:spcAft>
              <a:spcPct val="15000"/>
            </a:spcAft>
            <a:buChar char="•"/>
          </a:pPr>
          <a:r>
            <a:rPr lang="en-GB" sz="1300" kern="1200">
              <a:solidFill>
                <a:schemeClr val="tx1"/>
              </a:solidFill>
              <a:latin typeface="+mj-lt"/>
            </a:rPr>
            <a:t>Key words: Diagnostics, Artificial intelligence</a:t>
          </a:r>
          <a:endParaRPr lang="en-GB" sz="1300" kern="1200" dirty="0">
            <a:solidFill>
              <a:schemeClr val="tx1"/>
            </a:solidFill>
            <a:latin typeface="+mj-lt"/>
          </a:endParaRPr>
        </a:p>
        <a:p>
          <a:pPr marL="114300" lvl="1" indent="-114300" algn="l" defTabSz="577850">
            <a:lnSpc>
              <a:spcPct val="90000"/>
            </a:lnSpc>
            <a:spcBef>
              <a:spcPct val="0"/>
            </a:spcBef>
            <a:spcAft>
              <a:spcPct val="15000"/>
            </a:spcAft>
            <a:buChar char="•"/>
          </a:pPr>
          <a:r>
            <a:rPr lang="en-GB" sz="1300" kern="1200">
              <a:solidFill>
                <a:schemeClr val="tx1"/>
              </a:solidFill>
              <a:latin typeface="+mj-lt"/>
            </a:rPr>
            <a:t>Strategic objectives: SO2, SO3</a:t>
          </a:r>
          <a:endParaRPr lang="en-GB" sz="1300" kern="1200" dirty="0">
            <a:solidFill>
              <a:schemeClr val="tx1"/>
            </a:solidFill>
            <a:latin typeface="+mj-lt"/>
          </a:endParaRPr>
        </a:p>
      </dsp:txBody>
      <dsp:txXfrm>
        <a:off x="1170153" y="2291280"/>
        <a:ext cx="4159866" cy="1041491"/>
      </dsp:txXfrm>
    </dsp:sp>
    <dsp:sp modelId="{99A5E545-542D-F747-95A4-237E1F656C09}">
      <dsp:nvSpPr>
        <dsp:cNvPr id="0" name=""/>
        <dsp:cNvSpPr/>
      </dsp:nvSpPr>
      <dsp:spPr>
        <a:xfrm>
          <a:off x="104149" y="2395429"/>
          <a:ext cx="1066004" cy="833193"/>
        </a:xfrm>
        <a:prstGeom prst="roundRect">
          <a:avLst>
            <a:gd name="adj" fmla="val 10000"/>
          </a:avLst>
        </a:prstGeom>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7826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45FDEC2-DF3E-4D08-A694-69CAF3C42812}" type="slidenum">
              <a:rPr lang="zh-CN" altLang="en-US" smtClean="0"/>
              <a:t>1</a:t>
            </a:fld>
            <a:endParaRPr lang="zh-CN" altLang="en-US"/>
          </a:p>
        </p:txBody>
      </p:sp>
    </p:spTree>
    <p:extLst>
      <p:ext uri="{BB962C8B-B14F-4D97-AF65-F5344CB8AC3E}">
        <p14:creationId xmlns:p14="http://schemas.microsoft.com/office/powerpoint/2010/main" val="3534284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938CEFD-6088-463A-800E-91D6F3954134}"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7328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6B8796-DB25-F942-8233-C5AF66D3A670}"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9692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solidFill>
                <a:schemeClr val="lt1"/>
              </a:solidFill>
            </a:endParaRPr>
          </a:p>
          <a:p>
            <a:pPr marL="0" lvl="0" indent="0" algn="l" rtl="0">
              <a:spcBef>
                <a:spcPts val="0"/>
              </a:spcBef>
              <a:spcAft>
                <a:spcPts val="0"/>
              </a:spcAft>
              <a:buNone/>
            </a:pPr>
            <a:endParaRPr/>
          </a:p>
        </p:txBody>
      </p:sp>
      <p:sp>
        <p:nvSpPr>
          <p:cNvPr id="228" name="Google Shape;22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32916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i="1" dirty="0">
                <a:solidFill>
                  <a:schemeClr val="bg1"/>
                </a:solidFill>
                <a:latin typeface="Century Gothic"/>
              </a:rPr>
              <a:t>The roadmap is structured so together we can ensure that the Digital Health is safe, sustainable and leaves no one behind.  We look forward to supporting you all.</a:t>
            </a:r>
          </a:p>
          <a:p>
            <a:pPr defTabSz="966612">
              <a:defRPr/>
            </a:pPr>
            <a:endParaRPr lang="en-US" sz="1300" i="1" dirty="0">
              <a:solidFill>
                <a:schemeClr val="bg1"/>
              </a:solidFill>
              <a:latin typeface="Century Gothic"/>
            </a:endParaRPr>
          </a:p>
          <a:p>
            <a:pPr defTabSz="966612">
              <a:defRPr/>
            </a:pPr>
            <a:endParaRPr lang="en-US" sz="1300" i="1" dirty="0">
              <a:solidFill>
                <a:schemeClr val="bg1"/>
              </a:solidFill>
              <a:latin typeface="Century Gothic"/>
            </a:endParaRPr>
          </a:p>
          <a:p>
            <a:endParaRPr lang="en-GB" dirty="0"/>
          </a:p>
        </p:txBody>
      </p:sp>
      <p:sp>
        <p:nvSpPr>
          <p:cNvPr id="4" name="Slide Number Placeholder 3"/>
          <p:cNvSpPr>
            <a:spLocks noGrp="1"/>
          </p:cNvSpPr>
          <p:nvPr>
            <p:ph type="sldNum" sz="quarter" idx="10"/>
          </p:nvPr>
        </p:nvSpPr>
        <p:spPr/>
        <p:txBody>
          <a:bodyPr/>
          <a:lstStyle/>
          <a:p>
            <a:pPr defTabSz="483306">
              <a:defRPr/>
            </a:pPr>
            <a:fld id="{3CC41545-1AFA-4036-B9E9-5845BB5E81A3}" type="slidenum">
              <a:rPr lang="en-GB">
                <a:solidFill>
                  <a:prstClr val="black"/>
                </a:solidFill>
                <a:latin typeface="Calibri" panose="020F0502020204030204"/>
              </a:rPr>
              <a:pPr defTabSz="483306">
                <a:defRPr/>
              </a:pPr>
              <a:t>18</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1718671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68353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solidFill>
                <a:schemeClr val="lt1"/>
              </a:solidFill>
            </a:endParaRPr>
          </a:p>
          <a:p>
            <a:pPr marL="0" lvl="0" indent="0" algn="l" rtl="0">
              <a:spcBef>
                <a:spcPts val="0"/>
              </a:spcBef>
              <a:spcAft>
                <a:spcPts val="0"/>
              </a:spcAft>
              <a:buNone/>
            </a:pPr>
            <a:endParaRPr/>
          </a:p>
        </p:txBody>
      </p:sp>
      <p:sp>
        <p:nvSpPr>
          <p:cNvPr id="228" name="Google Shape;22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66687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61678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514350" y="4400550"/>
            <a:ext cx="4114800" cy="3600450"/>
          </a:xfrm>
          <a:prstGeom prst="rect">
            <a:avLst/>
          </a:prstGeom>
        </p:spPr>
        <p:txBody>
          <a:bodyPr/>
          <a:lstStyle/>
          <a:p>
            <a:r>
              <a:rPr lang="en-CH" b="1" dirty="0"/>
              <a:t>Data governance</a:t>
            </a:r>
          </a:p>
          <a:p>
            <a:r>
              <a:rPr lang="en-GB" dirty="0"/>
              <a:t>The information technology health infrastructure to be applied within an interoperable digital health ecosystem will be based on commonly agreed use cases in the public health-care sector, its functional requirements and a set of functional and technical specifications, standards and profiles derived thereof  needs to be established on a sound legal and regulatory framework that guarantees data protection, confidentiality and integrity of personal health data and  system availability. </a:t>
            </a:r>
          </a:p>
          <a:p>
            <a:endParaRPr lang="en-GB" dirty="0"/>
          </a:p>
          <a:p>
            <a:r>
              <a:rPr lang="en-GB" dirty="0"/>
              <a:t>Member States will join forces on a global coordinated approach regarding the economics of health data use, particularly regarding the health data that are generated and shared by the public sector or by the people. </a:t>
            </a:r>
          </a:p>
          <a:p>
            <a:endParaRPr lang="en-GB" dirty="0"/>
          </a:p>
          <a:p>
            <a:r>
              <a:rPr lang="en-GB" dirty="0"/>
              <a:t>Due to their sensitivity, health data are to be classified as sensitive personal data that require a high safety and security standard. A common set of general legal requirements will be approved by the Member States as part of the WHO guideline on global interoperability standards for digital health serving as the basis for orientation for a national legal and regulatory framework....</a:t>
            </a:r>
          </a:p>
          <a:p>
            <a:endParaRPr lang="en-GB" dirty="0"/>
          </a:p>
          <a:p>
            <a:endParaRPr lang="en-CH" dirty="0"/>
          </a:p>
          <a:p>
            <a:endParaRPr lang="en-CH" dirty="0"/>
          </a:p>
        </p:txBody>
      </p:sp>
    </p:spTree>
    <p:extLst>
      <p:ext uri="{BB962C8B-B14F-4D97-AF65-F5344CB8AC3E}">
        <p14:creationId xmlns:p14="http://schemas.microsoft.com/office/powerpoint/2010/main" val="4246110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514350" y="4400550"/>
            <a:ext cx="4114800" cy="3600450"/>
          </a:xfrm>
          <a:prstGeom prst="rect">
            <a:avLst/>
          </a:prstGeom>
        </p:spPr>
        <p:txBody>
          <a:bodyPr/>
          <a:lstStyle/>
          <a:p>
            <a:endParaRPr lang="en-CH" dirty="0"/>
          </a:p>
        </p:txBody>
      </p:sp>
    </p:spTree>
    <p:extLst>
      <p:ext uri="{BB962C8B-B14F-4D97-AF65-F5344CB8AC3E}">
        <p14:creationId xmlns:p14="http://schemas.microsoft.com/office/powerpoint/2010/main" val="21648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514350" y="4400550"/>
            <a:ext cx="4114800" cy="3600450"/>
          </a:xfrm>
          <a:prstGeom prst="rect">
            <a:avLst/>
          </a:prstGeom>
        </p:spPr>
        <p:txBody>
          <a:bodyPr/>
          <a:lstStyle/>
          <a:p>
            <a:endParaRPr lang="en-CH" dirty="0"/>
          </a:p>
        </p:txBody>
      </p:sp>
    </p:spTree>
    <p:extLst>
      <p:ext uri="{BB962C8B-B14F-4D97-AF65-F5344CB8AC3E}">
        <p14:creationId xmlns:p14="http://schemas.microsoft.com/office/powerpoint/2010/main" val="3939260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2500BCA-B2CB-4161-9740-8E921DC85C1B}"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7745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500BCA-B2CB-4161-9740-8E921DC85C1B}" type="slidenum">
              <a:rPr lang="en-US" smtClean="0"/>
              <a:t>12</a:t>
            </a:fld>
            <a:endParaRPr lang="en-US" dirty="0"/>
          </a:p>
        </p:txBody>
      </p:sp>
    </p:spTree>
    <p:extLst>
      <p:ext uri="{BB962C8B-B14F-4D97-AF65-F5344CB8AC3E}">
        <p14:creationId xmlns:p14="http://schemas.microsoft.com/office/powerpoint/2010/main" val="1300578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6350"/>
            <a:ext cx="9144000" cy="5149850"/>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GB"/>
              <a:t>Click to edit Master title style</a:t>
            </a:r>
            <a:endParaRPr lang="en-US"/>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AB3A824-1A51-4B26-AD58-A6D8E14F6C04}" type="datetimeFigureOut">
              <a:rPr lang="en-US" smtClean="0"/>
              <a:t>9/30/2021</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F7021451-1387-4CA6-816F-3879F97B5CBC}" type="slidenum">
              <a:rPr lang="en-US" smtClean="0"/>
              <a:t>‹#›</a:t>
            </a:fld>
            <a:endParaRPr lang="en-US"/>
          </a:p>
        </p:txBody>
      </p:sp>
    </p:spTree>
    <p:extLst>
      <p:ext uri="{BB962C8B-B14F-4D97-AF65-F5344CB8AC3E}">
        <p14:creationId xmlns:p14="http://schemas.microsoft.com/office/powerpoint/2010/main" val="84993346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GB"/>
              <a:t>Click to edit Master title style</a:t>
            </a:r>
            <a:endParaRPr lang="en-US"/>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GB"/>
              <a:t>Click icon to add picture</a:t>
            </a:r>
            <a:endParaRPr lang="en-US"/>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6" name="Footer Placeholder 5"/>
          <p:cNvSpPr>
            <a:spLocks noGrp="1"/>
          </p:cNvSpPr>
          <p:nvPr>
            <p:ph type="ftr" sz="quarter" idx="11"/>
          </p:nvPr>
        </p:nvSpPr>
        <p:spPr/>
        <p:txBody>
          <a:bodyPr/>
          <a:lstStyle/>
          <a:p>
            <a:endParaRPr lang="en-CH"/>
          </a:p>
        </p:txBody>
      </p:sp>
      <p:sp>
        <p:nvSpPr>
          <p:cNvPr id="7" name="Slide Number Placeholder 6"/>
          <p:cNvSpPr>
            <a:spLocks noGrp="1"/>
          </p:cNvSpPr>
          <p:nvPr>
            <p:ph type="sldNum" sz="quarter" idx="12"/>
          </p:nvPr>
        </p:nvSpPr>
        <p:spPr/>
        <p:txBody>
          <a:bodyPr/>
          <a:lstStyle/>
          <a:p>
            <a:fld id="{F7021451-1387-4CA6-816F-3879F97B5CBC}" type="slidenum">
              <a:rPr lang="en-US" smtClean="0"/>
              <a:t>‹#›</a:t>
            </a:fld>
            <a:endParaRPr lang="en-US"/>
          </a:p>
        </p:txBody>
      </p:sp>
      <p:sp>
        <p:nvSpPr>
          <p:cNvPr id="5" name="Date Placeholder 4"/>
          <p:cNvSpPr>
            <a:spLocks noGrp="1"/>
          </p:cNvSpPr>
          <p:nvPr>
            <p:ph type="dt" sz="half" idx="10"/>
          </p:nvPr>
        </p:nvSpPr>
        <p:spPr/>
        <p:txBody>
          <a:bodyPr/>
          <a:lstStyle/>
          <a:p>
            <a:fld id="{B16C4C9A-3960-41CF-A4E9-2A8FB932454B}" type="datetimeFigureOut">
              <a:rPr lang="en-US" smtClean="0"/>
              <a:t>9/30/2021</a:t>
            </a:fld>
            <a:endParaRPr lang="en-US"/>
          </a:p>
        </p:txBody>
      </p:sp>
    </p:spTree>
    <p:extLst>
      <p:ext uri="{BB962C8B-B14F-4D97-AF65-F5344CB8AC3E}">
        <p14:creationId xmlns:p14="http://schemas.microsoft.com/office/powerpoint/2010/main" val="318450325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GB"/>
              <a:t>Click to edit Master title style</a:t>
            </a:r>
            <a:endParaRPr lang="en-US"/>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9/30/2021</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F7021451-1387-4CA6-816F-3879F97B5CBC}" type="slidenum">
              <a:rPr lang="en-US" smtClean="0"/>
              <a:t>‹#›</a:t>
            </a:fld>
            <a:endParaRPr lang="en-US"/>
          </a:p>
        </p:txBody>
      </p:sp>
    </p:spTree>
    <p:extLst>
      <p:ext uri="{BB962C8B-B14F-4D97-AF65-F5344CB8AC3E}">
        <p14:creationId xmlns:p14="http://schemas.microsoft.com/office/powerpoint/2010/main" val="8932684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GB"/>
              <a:t>Click to edit Master title style</a:t>
            </a:r>
            <a:endParaRPr lang="en-US"/>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GB"/>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9/30/2021</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F7021451-1387-4CA6-816F-3879F97B5CBC}" type="slidenum">
              <a:rPr lang="en-US" smtClean="0"/>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6412686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GB"/>
              <a:t>Click to edit Master title style</a:t>
            </a:r>
            <a:endParaRPr lang="en-US"/>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9/30/2021</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F7021451-1387-4CA6-816F-3879F97B5CBC}" type="slidenum">
              <a:rPr lang="en-US" smtClean="0"/>
              <a:t>‹#›</a:t>
            </a:fld>
            <a:endParaRPr lang="en-US"/>
          </a:p>
        </p:txBody>
      </p:sp>
    </p:spTree>
    <p:extLst>
      <p:ext uri="{BB962C8B-B14F-4D97-AF65-F5344CB8AC3E}">
        <p14:creationId xmlns:p14="http://schemas.microsoft.com/office/powerpoint/2010/main" val="177842430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GB"/>
              <a:t>Click to edit Master title style</a:t>
            </a:r>
            <a:endParaRPr lang="en-US"/>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GB"/>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9/30/2021</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F7021451-1387-4CA6-816F-3879F97B5CBC}" type="slidenum">
              <a:rPr lang="en-US" smtClean="0"/>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6908604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GB"/>
              <a:t>Click to edit Master title style</a:t>
            </a:r>
            <a:endParaRPr lang="en-US"/>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GB"/>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9/30/2021</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F7021451-1387-4CA6-816F-3879F97B5CBC}" type="slidenum">
              <a:rPr lang="en-US" smtClean="0"/>
              <a:t>‹#›</a:t>
            </a:fld>
            <a:endParaRPr lang="en-US"/>
          </a:p>
        </p:txBody>
      </p:sp>
    </p:spTree>
    <p:extLst>
      <p:ext uri="{BB962C8B-B14F-4D97-AF65-F5344CB8AC3E}">
        <p14:creationId xmlns:p14="http://schemas.microsoft.com/office/powerpoint/2010/main" val="169325032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CBC1C18-307B-4F68-A007-B5B542270E8D}" type="datetimeFigureOut">
              <a:rPr lang="en-US" smtClean="0"/>
              <a:t>9/30/2021</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F7021451-1387-4CA6-816F-3879F97B5CBC}" type="slidenum">
              <a:rPr lang="en-US" smtClean="0"/>
              <a:t>‹#›</a:t>
            </a:fld>
            <a:endParaRPr lang="en-US"/>
          </a:p>
        </p:txBody>
      </p:sp>
    </p:spTree>
    <p:extLst>
      <p:ext uri="{BB962C8B-B14F-4D97-AF65-F5344CB8AC3E}">
        <p14:creationId xmlns:p14="http://schemas.microsoft.com/office/powerpoint/2010/main" val="117448217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GB"/>
              <a:t>Click to edit Master title style</a:t>
            </a:r>
            <a:endParaRPr lang="en-US"/>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CBC1C18-307B-4F68-A007-B5B542270E8D}" type="datetimeFigureOut">
              <a:rPr lang="en-US" smtClean="0"/>
              <a:t>9/30/2021</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F7021451-1387-4CA6-816F-3879F97B5CBC}" type="slidenum">
              <a:rPr lang="en-US" smtClean="0"/>
              <a:t>‹#›</a:t>
            </a:fld>
            <a:endParaRPr lang="en-US"/>
          </a:p>
        </p:txBody>
      </p:sp>
    </p:spTree>
    <p:extLst>
      <p:ext uri="{BB962C8B-B14F-4D97-AF65-F5344CB8AC3E}">
        <p14:creationId xmlns:p14="http://schemas.microsoft.com/office/powerpoint/2010/main" val="1962912597"/>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MASTER_SLIDE">
    <p:bg>
      <p:bgPr>
        <a:solidFill>
          <a:srgbClr val="FDFDF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8051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6" name="Slide Number Placeholder 57">
            <a:extLst>
              <a:ext uri="{FF2B5EF4-FFF2-40B4-BE49-F238E27FC236}">
                <a16:creationId xmlns:a16="http://schemas.microsoft.com/office/drawing/2014/main" id="{F3CB5560-33C6-C44F-AE01-47375A3A1FE1}"/>
              </a:ext>
            </a:extLst>
          </p:cNvPr>
          <p:cNvSpPr>
            <a:spLocks noGrp="1"/>
          </p:cNvSpPr>
          <p:nvPr>
            <p:ph type="sldNum" idx="12"/>
          </p:nvPr>
        </p:nvSpPr>
        <p:spPr>
          <a:xfrm>
            <a:off x="8219318" y="4785703"/>
            <a:ext cx="789383" cy="273844"/>
          </a:xfrm>
          <a:prstGeom prst="rect">
            <a:avLst/>
          </a:prstGeom>
        </p:spPr>
        <p:txBody>
          <a:bodyPr/>
          <a:lstStyle/>
          <a:p>
            <a:pPr algn="r"/>
            <a:fld id="{00000000-1234-1234-1234-123412341234}" type="slidenum">
              <a:rPr lang="en-GB" sz="750" smtClean="0">
                <a:latin typeface="Noto Sans" panose="020B0502040504020204" pitchFamily="34" charset="0"/>
                <a:ea typeface="Noto Sans" panose="020B0502040504020204" pitchFamily="34" charset="0"/>
                <a:cs typeface="Noto Sans" panose="020B0502040504020204" pitchFamily="34" charset="0"/>
              </a:rPr>
              <a:pPr algn="r"/>
              <a:t>‹#›</a:t>
            </a:fld>
            <a:endParaRPr lang="en-GB" sz="750">
              <a:latin typeface="Noto Sans" panose="020B0502040504020204" pitchFamily="34" charset="0"/>
              <a:ea typeface="Noto Sans" panose="020B0502040504020204" pitchFamily="34" charset="0"/>
              <a:cs typeface="Noto Sans" panose="020B0502040504020204" pitchFamily="34" charset="0"/>
            </a:endParaRPr>
          </a:p>
        </p:txBody>
      </p:sp>
      <p:sp>
        <p:nvSpPr>
          <p:cNvPr id="7" name="Slide Number Placeholder 57">
            <a:extLst>
              <a:ext uri="{FF2B5EF4-FFF2-40B4-BE49-F238E27FC236}">
                <a16:creationId xmlns:a16="http://schemas.microsoft.com/office/drawing/2014/main" id="{2D62D5FB-800F-DF4F-9EA8-BEA0DD4F0026}"/>
              </a:ext>
            </a:extLst>
          </p:cNvPr>
          <p:cNvSpPr txBox="1">
            <a:spLocks/>
          </p:cNvSpPr>
          <p:nvPr userDrawn="1"/>
        </p:nvSpPr>
        <p:spPr>
          <a:xfrm>
            <a:off x="135300" y="4785702"/>
            <a:ext cx="2089753" cy="273844"/>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algn="l"/>
            <a:endParaRPr lang="en-GB" sz="750">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32127347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B4C0853-A99C-4946-8896-B8AE43BC1F14}"/>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artisticMarker trans="29000" size="92"/>
                    </a14:imgEffect>
                  </a14:imgLayer>
                </a14:imgProps>
              </a:ext>
              <a:ext uri="{28A0092B-C50C-407E-A947-70E740481C1C}">
                <a14:useLocalDpi xmlns:a14="http://schemas.microsoft.com/office/drawing/2010/main"/>
              </a:ext>
            </a:extLst>
          </a:blip>
          <a:srcRect l="-26" t="-125"/>
          <a:stretch/>
        </p:blipFill>
        <p:spPr>
          <a:xfrm>
            <a:off x="0" y="0"/>
            <a:ext cx="9141618" cy="5137150"/>
          </a:xfrm>
          <a:prstGeom prst="rect">
            <a:avLst/>
          </a:prstGeom>
        </p:spPr>
      </p:pic>
      <p:sp>
        <p:nvSpPr>
          <p:cNvPr id="2" name="Title 1"/>
          <p:cNvSpPr>
            <a:spLocks noGrp="1"/>
          </p:cNvSpPr>
          <p:nvPr>
            <p:ph type="ctrTitle"/>
          </p:nvPr>
        </p:nvSpPr>
        <p:spPr>
          <a:xfrm>
            <a:off x="1130300" y="1803400"/>
            <a:ext cx="5825202" cy="1234727"/>
          </a:xfrm>
          <a:solidFill>
            <a:schemeClr val="bg1">
              <a:alpha val="83000"/>
            </a:schemeClr>
          </a:solidFill>
        </p:spPr>
        <p:txBody>
          <a:bodyPr anchor="b">
            <a:noAutofit/>
          </a:bodyPr>
          <a:lstStyle>
            <a:lvl1pPr algn="r">
              <a:defRPr sz="4050">
                <a:solidFill>
                  <a:schemeClr val="accent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1130300" y="3038125"/>
            <a:ext cx="5825202" cy="822674"/>
          </a:xfrm>
          <a:solidFill>
            <a:schemeClr val="bg1">
              <a:alpha val="87000"/>
            </a:schemeClr>
          </a:solidFill>
          <a:ln>
            <a:noFill/>
          </a:ln>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AB3A824-1A51-4B26-AD58-A6D8E14F6C04}" type="datetimeFigureOut">
              <a:rPr lang="en-US" smtClean="0"/>
              <a:t>9/30/2021</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F7021451-1387-4CA6-816F-3879F97B5CBC}" type="slidenum">
              <a:rPr lang="en-US" smtClean="0"/>
              <a:t>‹#›</a:t>
            </a:fld>
            <a:endParaRPr lang="en-US"/>
          </a:p>
        </p:txBody>
      </p:sp>
    </p:spTree>
    <p:extLst>
      <p:ext uri="{BB962C8B-B14F-4D97-AF65-F5344CB8AC3E}">
        <p14:creationId xmlns:p14="http://schemas.microsoft.com/office/powerpoint/2010/main" val="3447466407"/>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9"/>
        <p:cNvGrpSpPr/>
        <p:nvPr/>
      </p:nvGrpSpPr>
      <p:grpSpPr>
        <a:xfrm>
          <a:off x="0" y="0"/>
          <a:ext cx="0" cy="0"/>
          <a:chOff x="0" y="0"/>
          <a:chExt cx="0" cy="0"/>
        </a:xfrm>
      </p:grpSpPr>
      <p:sp>
        <p:nvSpPr>
          <p:cNvPr id="31" name="Google Shape;31;p18"/>
          <p:cNvSpPr txBox="1">
            <a:spLocks noGrp="1"/>
          </p:cNvSpPr>
          <p:nvPr>
            <p:ph type="title"/>
          </p:nvPr>
        </p:nvSpPr>
        <p:spPr>
          <a:xfrm>
            <a:off x="435894" y="526617"/>
            <a:ext cx="8272212" cy="7603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8"/>
          <p:cNvSpPr txBox="1">
            <a:spLocks noGrp="1"/>
          </p:cNvSpPr>
          <p:nvPr>
            <p:ph type="body" idx="1"/>
          </p:nvPr>
        </p:nvSpPr>
        <p:spPr>
          <a:xfrm>
            <a:off x="435895" y="1635373"/>
            <a:ext cx="8272211" cy="2758727"/>
          </a:xfrm>
          <a:prstGeom prst="rect">
            <a:avLst/>
          </a:prstGeom>
          <a:noFill/>
          <a:ln>
            <a:noFill/>
          </a:ln>
        </p:spPr>
        <p:txBody>
          <a:bodyPr spcFirstLastPara="1" wrap="square" lIns="91425" tIns="45700" rIns="91425" bIns="45700" anchor="ctr" anchorCtr="0">
            <a:normAutofit/>
          </a:bodyPr>
          <a:lstStyle>
            <a:lvl1pPr marL="342900" lvl="0" indent="-250317" algn="l">
              <a:spcBef>
                <a:spcPts val="270"/>
              </a:spcBef>
              <a:spcAft>
                <a:spcPts val="0"/>
              </a:spcAft>
              <a:buSzPts val="1656"/>
              <a:buChar char="◼"/>
              <a:defRPr/>
            </a:lvl1pPr>
            <a:lvl2pPr marL="685800" lvl="1" indent="-250317" algn="l">
              <a:spcBef>
                <a:spcPts val="450"/>
              </a:spcBef>
              <a:spcAft>
                <a:spcPts val="0"/>
              </a:spcAft>
              <a:buSzPts val="1656"/>
              <a:buChar char="◼"/>
              <a:defRPr/>
            </a:lvl2pPr>
            <a:lvl3pPr marL="1028700" lvl="2" indent="-250317" algn="l">
              <a:spcBef>
                <a:spcPts val="450"/>
              </a:spcBef>
              <a:spcAft>
                <a:spcPts val="0"/>
              </a:spcAft>
              <a:buSzPts val="1656"/>
              <a:buChar char="◼"/>
              <a:defRPr/>
            </a:lvl3pPr>
            <a:lvl4pPr marL="1371600" lvl="3" indent="-250317" algn="l">
              <a:spcBef>
                <a:spcPts val="450"/>
              </a:spcBef>
              <a:spcAft>
                <a:spcPts val="0"/>
              </a:spcAft>
              <a:buSzPts val="1656"/>
              <a:buChar char="◼"/>
              <a:defRPr/>
            </a:lvl4pPr>
            <a:lvl5pPr marL="1714500" lvl="4" indent="-250317" algn="l">
              <a:spcBef>
                <a:spcPts val="450"/>
              </a:spcBef>
              <a:spcAft>
                <a:spcPts val="0"/>
              </a:spcAft>
              <a:buSzPts val="1656"/>
              <a:buChar char="◼"/>
              <a:defRPr/>
            </a:lvl5pPr>
            <a:lvl6pPr marL="2057400" lvl="5" indent="-250317" algn="l">
              <a:spcBef>
                <a:spcPts val="450"/>
              </a:spcBef>
              <a:spcAft>
                <a:spcPts val="0"/>
              </a:spcAft>
              <a:buSzPts val="1656"/>
              <a:buChar char="◼"/>
              <a:defRPr/>
            </a:lvl6pPr>
            <a:lvl7pPr marL="2400300" lvl="6" indent="-250317" algn="l">
              <a:spcBef>
                <a:spcPts val="450"/>
              </a:spcBef>
              <a:spcAft>
                <a:spcPts val="0"/>
              </a:spcAft>
              <a:buSzPts val="1656"/>
              <a:buChar char="◼"/>
              <a:defRPr/>
            </a:lvl7pPr>
            <a:lvl8pPr marL="2743200" lvl="7" indent="-250317" algn="l">
              <a:spcBef>
                <a:spcPts val="450"/>
              </a:spcBef>
              <a:spcAft>
                <a:spcPts val="0"/>
              </a:spcAft>
              <a:buSzPts val="1656"/>
              <a:buChar char="◼"/>
              <a:defRPr/>
            </a:lvl8pPr>
            <a:lvl9pPr marL="3086100" lvl="8" indent="-250317" algn="l">
              <a:spcBef>
                <a:spcPts val="450"/>
              </a:spcBef>
              <a:spcAft>
                <a:spcPts val="450"/>
              </a:spcAft>
              <a:buSzPts val="1656"/>
              <a:buChar char="◼"/>
              <a:defRPr/>
            </a:lvl9pPr>
          </a:lstStyle>
          <a:p>
            <a:endParaRPr/>
          </a:p>
        </p:txBody>
      </p:sp>
      <p:sp>
        <p:nvSpPr>
          <p:cNvPr id="33" name="Google Shape;33;p18"/>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8"/>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sldNum" idx="12"/>
          </p:nvPr>
        </p:nvSpPr>
        <p:spPr>
          <a:xfrm>
            <a:off x="7918725" y="4467103"/>
            <a:ext cx="789381"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5050216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
        <p:cNvGrpSpPr/>
        <p:nvPr/>
      </p:nvGrpSpPr>
      <p:grpSpPr>
        <a:xfrm>
          <a:off x="0" y="0"/>
          <a:ext cx="0" cy="0"/>
          <a:chOff x="0" y="0"/>
          <a:chExt cx="0" cy="0"/>
        </a:xfrm>
      </p:grpSpPr>
      <p:sp>
        <p:nvSpPr>
          <p:cNvPr id="37" name="Google Shape;37;p31"/>
          <p:cNvSpPr/>
          <p:nvPr/>
        </p:nvSpPr>
        <p:spPr>
          <a:xfrm>
            <a:off x="335863" y="3856481"/>
            <a:ext cx="8468145" cy="944120"/>
          </a:xfrm>
          <a:prstGeom prst="rect">
            <a:avLst/>
          </a:prstGeom>
          <a:solidFill>
            <a:schemeClr val="accent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38" name="Google Shape;38;p31"/>
          <p:cNvSpPr txBox="1">
            <a:spLocks noGrp="1"/>
          </p:cNvSpPr>
          <p:nvPr>
            <p:ph type="title"/>
          </p:nvPr>
        </p:nvSpPr>
        <p:spPr>
          <a:xfrm>
            <a:off x="435895" y="2282933"/>
            <a:ext cx="8272211" cy="112313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3600"/>
              <a:buFont typeface="Gill Sans"/>
              <a:buNone/>
              <a:defRPr sz="2700" b="0" cap="none">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435895" y="3406063"/>
            <a:ext cx="8272211" cy="450417"/>
          </a:xfrm>
          <a:prstGeom prst="rect">
            <a:avLst/>
          </a:prstGeom>
          <a:noFill/>
          <a:ln>
            <a:noFill/>
          </a:ln>
        </p:spPr>
        <p:txBody>
          <a:bodyPr spcFirstLastPara="1" wrap="square" lIns="91425" tIns="45700" rIns="91425" bIns="45700" anchor="t" anchorCtr="0">
            <a:normAutofit/>
          </a:bodyPr>
          <a:lstStyle>
            <a:lvl1pPr marL="342900" lvl="0" indent="-171450" algn="l">
              <a:spcBef>
                <a:spcPts val="270"/>
              </a:spcBef>
              <a:spcAft>
                <a:spcPts val="0"/>
              </a:spcAft>
              <a:buSzPts val="1656"/>
              <a:buNone/>
              <a:defRPr sz="1350" cap="none">
                <a:solidFill>
                  <a:schemeClr val="accent2"/>
                </a:solidFill>
              </a:defRPr>
            </a:lvl1pPr>
            <a:lvl2pPr marL="685800" lvl="1" indent="-171450" algn="l">
              <a:spcBef>
                <a:spcPts val="450"/>
              </a:spcBef>
              <a:spcAft>
                <a:spcPts val="0"/>
              </a:spcAft>
              <a:buSzPts val="1656"/>
              <a:buNone/>
              <a:defRPr sz="1350">
                <a:solidFill>
                  <a:srgbClr val="888888"/>
                </a:solidFill>
              </a:defRPr>
            </a:lvl2pPr>
            <a:lvl3pPr marL="1028700" lvl="2" indent="-171450" algn="l">
              <a:spcBef>
                <a:spcPts val="450"/>
              </a:spcBef>
              <a:spcAft>
                <a:spcPts val="0"/>
              </a:spcAft>
              <a:buSzPts val="1472"/>
              <a:buNone/>
              <a:defRPr sz="1200">
                <a:solidFill>
                  <a:srgbClr val="888888"/>
                </a:solidFill>
              </a:defRPr>
            </a:lvl3pPr>
            <a:lvl4pPr marL="1371600" lvl="3" indent="-171450" algn="l">
              <a:spcBef>
                <a:spcPts val="450"/>
              </a:spcBef>
              <a:spcAft>
                <a:spcPts val="0"/>
              </a:spcAft>
              <a:buSzPts val="1288"/>
              <a:buNone/>
              <a:defRPr sz="1050">
                <a:solidFill>
                  <a:srgbClr val="888888"/>
                </a:solidFill>
              </a:defRPr>
            </a:lvl4pPr>
            <a:lvl5pPr marL="1714500" lvl="4" indent="-171450" algn="l">
              <a:spcBef>
                <a:spcPts val="450"/>
              </a:spcBef>
              <a:spcAft>
                <a:spcPts val="0"/>
              </a:spcAft>
              <a:buSzPts val="1288"/>
              <a:buNone/>
              <a:defRPr sz="1050">
                <a:solidFill>
                  <a:srgbClr val="888888"/>
                </a:solidFill>
              </a:defRPr>
            </a:lvl5pPr>
            <a:lvl6pPr marL="2057400" lvl="5" indent="-171450" algn="l">
              <a:spcBef>
                <a:spcPts val="450"/>
              </a:spcBef>
              <a:spcAft>
                <a:spcPts val="0"/>
              </a:spcAft>
              <a:buSzPts val="1288"/>
              <a:buNone/>
              <a:defRPr sz="1050">
                <a:solidFill>
                  <a:srgbClr val="888888"/>
                </a:solidFill>
              </a:defRPr>
            </a:lvl6pPr>
            <a:lvl7pPr marL="2400300" lvl="6" indent="-171450" algn="l">
              <a:spcBef>
                <a:spcPts val="450"/>
              </a:spcBef>
              <a:spcAft>
                <a:spcPts val="0"/>
              </a:spcAft>
              <a:buSzPts val="1288"/>
              <a:buNone/>
              <a:defRPr sz="1050">
                <a:solidFill>
                  <a:srgbClr val="888888"/>
                </a:solidFill>
              </a:defRPr>
            </a:lvl7pPr>
            <a:lvl8pPr marL="2743200" lvl="7" indent="-171450" algn="l">
              <a:spcBef>
                <a:spcPts val="450"/>
              </a:spcBef>
              <a:spcAft>
                <a:spcPts val="0"/>
              </a:spcAft>
              <a:buSzPts val="1288"/>
              <a:buNone/>
              <a:defRPr sz="1050">
                <a:solidFill>
                  <a:srgbClr val="888888"/>
                </a:solidFill>
              </a:defRPr>
            </a:lvl8pPr>
            <a:lvl9pPr marL="3086100" lvl="8" indent="-171450" algn="l">
              <a:spcBef>
                <a:spcPts val="450"/>
              </a:spcBef>
              <a:spcAft>
                <a:spcPts val="450"/>
              </a:spcAft>
              <a:buSzPts val="1288"/>
              <a:buNone/>
              <a:defRPr sz="1050">
                <a:solidFill>
                  <a:srgbClr val="888888"/>
                </a:solidFill>
              </a:defRPr>
            </a:lvl9pPr>
          </a:lstStyle>
          <a:p>
            <a:endParaRPr/>
          </a:p>
        </p:txBody>
      </p:sp>
      <p:sp>
        <p:nvSpPr>
          <p:cNvPr id="40" name="Google Shape;40;p31"/>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53C1E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1"/>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53C1E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1"/>
          <p:cNvSpPr txBox="1">
            <a:spLocks noGrp="1"/>
          </p:cNvSpPr>
          <p:nvPr>
            <p:ph type="sldNum" idx="12"/>
          </p:nvPr>
        </p:nvSpPr>
        <p:spPr>
          <a:xfrm>
            <a:off x="7918725" y="4467103"/>
            <a:ext cx="789383"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75">
                <a:solidFill>
                  <a:srgbClr val="53C1EA"/>
                </a:solidFill>
                <a:latin typeface="Gill Sans"/>
                <a:ea typeface="Gill Sans"/>
                <a:cs typeface="Gill Sans"/>
                <a:sym typeface="Gill Sans"/>
              </a:defRPr>
            </a:lvl1pPr>
            <a:lvl2pPr marL="0" lvl="1" indent="0" algn="r">
              <a:spcBef>
                <a:spcPts val="0"/>
              </a:spcBef>
              <a:buNone/>
              <a:defRPr sz="675">
                <a:solidFill>
                  <a:srgbClr val="53C1EA"/>
                </a:solidFill>
                <a:latin typeface="Gill Sans"/>
                <a:ea typeface="Gill Sans"/>
                <a:cs typeface="Gill Sans"/>
                <a:sym typeface="Gill Sans"/>
              </a:defRPr>
            </a:lvl2pPr>
            <a:lvl3pPr marL="0" lvl="2" indent="0" algn="r">
              <a:spcBef>
                <a:spcPts val="0"/>
              </a:spcBef>
              <a:buNone/>
              <a:defRPr sz="675">
                <a:solidFill>
                  <a:srgbClr val="53C1EA"/>
                </a:solidFill>
                <a:latin typeface="Gill Sans"/>
                <a:ea typeface="Gill Sans"/>
                <a:cs typeface="Gill Sans"/>
                <a:sym typeface="Gill Sans"/>
              </a:defRPr>
            </a:lvl3pPr>
            <a:lvl4pPr marL="0" lvl="3" indent="0" algn="r">
              <a:spcBef>
                <a:spcPts val="0"/>
              </a:spcBef>
              <a:buNone/>
              <a:defRPr sz="675">
                <a:solidFill>
                  <a:srgbClr val="53C1EA"/>
                </a:solidFill>
                <a:latin typeface="Gill Sans"/>
                <a:ea typeface="Gill Sans"/>
                <a:cs typeface="Gill Sans"/>
                <a:sym typeface="Gill Sans"/>
              </a:defRPr>
            </a:lvl4pPr>
            <a:lvl5pPr marL="0" lvl="4" indent="0" algn="r">
              <a:spcBef>
                <a:spcPts val="0"/>
              </a:spcBef>
              <a:buNone/>
              <a:defRPr sz="675">
                <a:solidFill>
                  <a:srgbClr val="53C1EA"/>
                </a:solidFill>
                <a:latin typeface="Gill Sans"/>
                <a:ea typeface="Gill Sans"/>
                <a:cs typeface="Gill Sans"/>
                <a:sym typeface="Gill Sans"/>
              </a:defRPr>
            </a:lvl5pPr>
            <a:lvl6pPr marL="0" lvl="5" indent="0" algn="r">
              <a:spcBef>
                <a:spcPts val="0"/>
              </a:spcBef>
              <a:buNone/>
              <a:defRPr sz="675">
                <a:solidFill>
                  <a:srgbClr val="53C1EA"/>
                </a:solidFill>
                <a:latin typeface="Gill Sans"/>
                <a:ea typeface="Gill Sans"/>
                <a:cs typeface="Gill Sans"/>
                <a:sym typeface="Gill Sans"/>
              </a:defRPr>
            </a:lvl6pPr>
            <a:lvl7pPr marL="0" lvl="6" indent="0" algn="r">
              <a:spcBef>
                <a:spcPts val="0"/>
              </a:spcBef>
              <a:buNone/>
              <a:defRPr sz="675">
                <a:solidFill>
                  <a:srgbClr val="53C1EA"/>
                </a:solidFill>
                <a:latin typeface="Gill Sans"/>
                <a:ea typeface="Gill Sans"/>
                <a:cs typeface="Gill Sans"/>
                <a:sym typeface="Gill Sans"/>
              </a:defRPr>
            </a:lvl7pPr>
            <a:lvl8pPr marL="0" lvl="7" indent="0" algn="r">
              <a:spcBef>
                <a:spcPts val="0"/>
              </a:spcBef>
              <a:buNone/>
              <a:defRPr sz="675">
                <a:solidFill>
                  <a:srgbClr val="53C1EA"/>
                </a:solidFill>
                <a:latin typeface="Gill Sans"/>
                <a:ea typeface="Gill Sans"/>
                <a:cs typeface="Gill Sans"/>
                <a:sym typeface="Gill Sans"/>
              </a:defRPr>
            </a:lvl8pPr>
            <a:lvl9pPr marL="0" lvl="8" indent="0" algn="r">
              <a:spcBef>
                <a:spcPts val="0"/>
              </a:spcBef>
              <a:buNone/>
              <a:defRPr sz="675">
                <a:solidFill>
                  <a:srgbClr val="53C1EA"/>
                </a:solidFill>
                <a:latin typeface="Gill Sans"/>
                <a:ea typeface="Gill Sans"/>
                <a:cs typeface="Gill Sans"/>
                <a:sym typeface="Gill Sans"/>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8874815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3"/>
        <p:cNvGrpSpPr/>
        <p:nvPr/>
      </p:nvGrpSpPr>
      <p:grpSpPr>
        <a:xfrm>
          <a:off x="0" y="0"/>
          <a:ext cx="0" cy="0"/>
          <a:chOff x="0" y="0"/>
          <a:chExt cx="0" cy="0"/>
        </a:xfrm>
      </p:grpSpPr>
      <p:sp>
        <p:nvSpPr>
          <p:cNvPr id="44" name="Google Shape;44;p32"/>
          <p:cNvSpPr/>
          <p:nvPr/>
        </p:nvSpPr>
        <p:spPr>
          <a:xfrm>
            <a:off x="334487" y="454916"/>
            <a:ext cx="8475027" cy="944120"/>
          </a:xfrm>
          <a:prstGeom prst="rect">
            <a:avLst/>
          </a:prstGeom>
          <a:solidFill>
            <a:schemeClr val="accent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45" name="Google Shape;45;p32"/>
          <p:cNvSpPr txBox="1">
            <a:spLocks noGrp="1"/>
          </p:cNvSpPr>
          <p:nvPr>
            <p:ph type="title"/>
          </p:nvPr>
        </p:nvSpPr>
        <p:spPr>
          <a:xfrm>
            <a:off x="435895" y="547244"/>
            <a:ext cx="8272212" cy="74124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435895" y="1671003"/>
            <a:ext cx="4066793" cy="2724785"/>
          </a:xfrm>
          <a:prstGeom prst="rect">
            <a:avLst/>
          </a:prstGeom>
          <a:noFill/>
          <a:ln>
            <a:noFill/>
          </a:ln>
        </p:spPr>
        <p:txBody>
          <a:bodyPr spcFirstLastPara="1" wrap="square" lIns="91425" tIns="45700" rIns="91425" bIns="45700" anchor="ctr" anchorCtr="0">
            <a:normAutofit/>
          </a:bodyPr>
          <a:lstStyle>
            <a:lvl1pPr marL="342900" lvl="0" indent="-250317" algn="l">
              <a:spcBef>
                <a:spcPts val="270"/>
              </a:spcBef>
              <a:spcAft>
                <a:spcPts val="0"/>
              </a:spcAft>
              <a:buSzPts val="1656"/>
              <a:buChar char="◼"/>
              <a:defRPr/>
            </a:lvl1pPr>
            <a:lvl2pPr marL="685800" lvl="1" indent="-250317" algn="l">
              <a:spcBef>
                <a:spcPts val="450"/>
              </a:spcBef>
              <a:spcAft>
                <a:spcPts val="0"/>
              </a:spcAft>
              <a:buSzPts val="1656"/>
              <a:buChar char="◼"/>
              <a:defRPr/>
            </a:lvl2pPr>
            <a:lvl3pPr marL="1028700" lvl="2" indent="-250317" algn="l">
              <a:spcBef>
                <a:spcPts val="450"/>
              </a:spcBef>
              <a:spcAft>
                <a:spcPts val="0"/>
              </a:spcAft>
              <a:buSzPts val="1656"/>
              <a:buChar char="◼"/>
              <a:defRPr/>
            </a:lvl3pPr>
            <a:lvl4pPr marL="1371600" lvl="3" indent="-250317" algn="l">
              <a:spcBef>
                <a:spcPts val="450"/>
              </a:spcBef>
              <a:spcAft>
                <a:spcPts val="0"/>
              </a:spcAft>
              <a:buSzPts val="1656"/>
              <a:buChar char="◼"/>
              <a:defRPr/>
            </a:lvl4pPr>
            <a:lvl5pPr marL="1714500" lvl="4" indent="-250317" algn="l">
              <a:spcBef>
                <a:spcPts val="450"/>
              </a:spcBef>
              <a:spcAft>
                <a:spcPts val="0"/>
              </a:spcAft>
              <a:buSzPts val="1656"/>
              <a:buChar char="◼"/>
              <a:defRPr/>
            </a:lvl5pPr>
            <a:lvl6pPr marL="2057400" lvl="5" indent="-250317" algn="l">
              <a:spcBef>
                <a:spcPts val="450"/>
              </a:spcBef>
              <a:spcAft>
                <a:spcPts val="0"/>
              </a:spcAft>
              <a:buSzPts val="1656"/>
              <a:buChar char="◼"/>
              <a:defRPr/>
            </a:lvl6pPr>
            <a:lvl7pPr marL="2400300" lvl="6" indent="-250317" algn="l">
              <a:spcBef>
                <a:spcPts val="450"/>
              </a:spcBef>
              <a:spcAft>
                <a:spcPts val="0"/>
              </a:spcAft>
              <a:buSzPts val="1656"/>
              <a:buChar char="◼"/>
              <a:defRPr/>
            </a:lvl7pPr>
            <a:lvl8pPr marL="2743200" lvl="7" indent="-250317" algn="l">
              <a:spcBef>
                <a:spcPts val="450"/>
              </a:spcBef>
              <a:spcAft>
                <a:spcPts val="0"/>
              </a:spcAft>
              <a:buSzPts val="1656"/>
              <a:buChar char="◼"/>
              <a:defRPr/>
            </a:lvl8pPr>
            <a:lvl9pPr marL="3086100" lvl="8" indent="-250317" algn="l">
              <a:spcBef>
                <a:spcPts val="450"/>
              </a:spcBef>
              <a:spcAft>
                <a:spcPts val="450"/>
              </a:spcAft>
              <a:buSzPts val="1656"/>
              <a:buChar char="◼"/>
              <a:defRPr/>
            </a:lvl9pPr>
          </a:lstStyle>
          <a:p>
            <a:endParaRPr/>
          </a:p>
        </p:txBody>
      </p:sp>
      <p:sp>
        <p:nvSpPr>
          <p:cNvPr id="47" name="Google Shape;47;p32"/>
          <p:cNvSpPr txBox="1">
            <a:spLocks noGrp="1"/>
          </p:cNvSpPr>
          <p:nvPr>
            <p:ph type="body" idx="2"/>
          </p:nvPr>
        </p:nvSpPr>
        <p:spPr>
          <a:xfrm>
            <a:off x="4641313" y="1671003"/>
            <a:ext cx="4066794" cy="2724785"/>
          </a:xfrm>
          <a:prstGeom prst="rect">
            <a:avLst/>
          </a:prstGeom>
          <a:noFill/>
          <a:ln>
            <a:noFill/>
          </a:ln>
        </p:spPr>
        <p:txBody>
          <a:bodyPr spcFirstLastPara="1" wrap="square" lIns="91425" tIns="45700" rIns="91425" bIns="45700" anchor="ctr" anchorCtr="0">
            <a:normAutofit/>
          </a:bodyPr>
          <a:lstStyle>
            <a:lvl1pPr marL="342900" lvl="0" indent="-250317" algn="l">
              <a:spcBef>
                <a:spcPts val="270"/>
              </a:spcBef>
              <a:spcAft>
                <a:spcPts val="0"/>
              </a:spcAft>
              <a:buSzPts val="1656"/>
              <a:buChar char="◼"/>
              <a:defRPr/>
            </a:lvl1pPr>
            <a:lvl2pPr marL="685800" lvl="1" indent="-250317" algn="l">
              <a:spcBef>
                <a:spcPts val="450"/>
              </a:spcBef>
              <a:spcAft>
                <a:spcPts val="0"/>
              </a:spcAft>
              <a:buSzPts val="1656"/>
              <a:buChar char="◼"/>
              <a:defRPr/>
            </a:lvl2pPr>
            <a:lvl3pPr marL="1028700" lvl="2" indent="-250317" algn="l">
              <a:spcBef>
                <a:spcPts val="450"/>
              </a:spcBef>
              <a:spcAft>
                <a:spcPts val="0"/>
              </a:spcAft>
              <a:buSzPts val="1656"/>
              <a:buChar char="◼"/>
              <a:defRPr/>
            </a:lvl3pPr>
            <a:lvl4pPr marL="1371600" lvl="3" indent="-250317" algn="l">
              <a:spcBef>
                <a:spcPts val="450"/>
              </a:spcBef>
              <a:spcAft>
                <a:spcPts val="0"/>
              </a:spcAft>
              <a:buSzPts val="1656"/>
              <a:buChar char="◼"/>
              <a:defRPr/>
            </a:lvl4pPr>
            <a:lvl5pPr marL="1714500" lvl="4" indent="-250317" algn="l">
              <a:spcBef>
                <a:spcPts val="450"/>
              </a:spcBef>
              <a:spcAft>
                <a:spcPts val="0"/>
              </a:spcAft>
              <a:buSzPts val="1656"/>
              <a:buChar char="◼"/>
              <a:defRPr/>
            </a:lvl5pPr>
            <a:lvl6pPr marL="2057400" lvl="5" indent="-250317" algn="l">
              <a:spcBef>
                <a:spcPts val="450"/>
              </a:spcBef>
              <a:spcAft>
                <a:spcPts val="0"/>
              </a:spcAft>
              <a:buSzPts val="1656"/>
              <a:buChar char="◼"/>
              <a:defRPr/>
            </a:lvl6pPr>
            <a:lvl7pPr marL="2400300" lvl="6" indent="-250317" algn="l">
              <a:spcBef>
                <a:spcPts val="450"/>
              </a:spcBef>
              <a:spcAft>
                <a:spcPts val="0"/>
              </a:spcAft>
              <a:buSzPts val="1656"/>
              <a:buChar char="◼"/>
              <a:defRPr/>
            </a:lvl7pPr>
            <a:lvl8pPr marL="2743200" lvl="7" indent="-250317" algn="l">
              <a:spcBef>
                <a:spcPts val="450"/>
              </a:spcBef>
              <a:spcAft>
                <a:spcPts val="0"/>
              </a:spcAft>
              <a:buSzPts val="1656"/>
              <a:buChar char="◼"/>
              <a:defRPr/>
            </a:lvl8pPr>
            <a:lvl9pPr marL="3086100" lvl="8" indent="-250317" algn="l">
              <a:spcBef>
                <a:spcPts val="450"/>
              </a:spcBef>
              <a:spcAft>
                <a:spcPts val="450"/>
              </a:spcAft>
              <a:buSzPts val="1656"/>
              <a:buChar char="◼"/>
              <a:defRPr/>
            </a:lvl9pPr>
          </a:lstStyle>
          <a:p>
            <a:endParaRPr/>
          </a:p>
        </p:txBody>
      </p:sp>
      <p:sp>
        <p:nvSpPr>
          <p:cNvPr id="48" name="Google Shape;48;p32"/>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2"/>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2"/>
          <p:cNvSpPr txBox="1">
            <a:spLocks noGrp="1"/>
          </p:cNvSpPr>
          <p:nvPr>
            <p:ph type="sldNum" idx="12"/>
          </p:nvPr>
        </p:nvSpPr>
        <p:spPr>
          <a:xfrm>
            <a:off x="7918725" y="4467103"/>
            <a:ext cx="789383"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4657339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33"/>
          <p:cNvSpPr/>
          <p:nvPr/>
        </p:nvSpPr>
        <p:spPr>
          <a:xfrm>
            <a:off x="334487" y="454916"/>
            <a:ext cx="8475027" cy="944120"/>
          </a:xfrm>
          <a:prstGeom prst="rect">
            <a:avLst/>
          </a:prstGeom>
          <a:solidFill>
            <a:schemeClr val="accent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53" name="Google Shape;53;p33"/>
          <p:cNvSpPr txBox="1">
            <a:spLocks noGrp="1"/>
          </p:cNvSpPr>
          <p:nvPr>
            <p:ph type="title"/>
          </p:nvPr>
        </p:nvSpPr>
        <p:spPr>
          <a:xfrm>
            <a:off x="435895" y="547244"/>
            <a:ext cx="8272212" cy="74124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3"/>
          <p:cNvSpPr txBox="1">
            <a:spLocks noGrp="1"/>
          </p:cNvSpPr>
          <p:nvPr>
            <p:ph type="body" idx="1"/>
          </p:nvPr>
        </p:nvSpPr>
        <p:spPr>
          <a:xfrm>
            <a:off x="665415" y="1688169"/>
            <a:ext cx="3815306" cy="402004"/>
          </a:xfrm>
          <a:prstGeom prst="rect">
            <a:avLst/>
          </a:prstGeom>
          <a:noFill/>
          <a:ln>
            <a:noFill/>
          </a:ln>
        </p:spPr>
        <p:txBody>
          <a:bodyPr spcFirstLastPara="1" wrap="square" lIns="91425" tIns="45700" rIns="91425" bIns="45700" anchor="b" anchorCtr="0">
            <a:noAutofit/>
          </a:bodyPr>
          <a:lstStyle>
            <a:lvl1pPr marL="342900" lvl="0" indent="-171450" algn="l">
              <a:spcBef>
                <a:spcPts val="330"/>
              </a:spcBef>
              <a:spcAft>
                <a:spcPts val="0"/>
              </a:spcAft>
              <a:buSzPts val="2024"/>
              <a:buNone/>
              <a:defRPr sz="1650" b="0">
                <a:solidFill>
                  <a:schemeClr val="accent2"/>
                </a:solidFill>
              </a:defRPr>
            </a:lvl1pPr>
            <a:lvl2pPr marL="685800" lvl="1" indent="-171450" algn="l">
              <a:spcBef>
                <a:spcPts val="450"/>
              </a:spcBef>
              <a:spcAft>
                <a:spcPts val="0"/>
              </a:spcAft>
              <a:buSzPts val="1840"/>
              <a:buNone/>
              <a:defRPr sz="1500" b="1"/>
            </a:lvl2pPr>
            <a:lvl3pPr marL="1028700" lvl="2" indent="-171450" algn="l">
              <a:spcBef>
                <a:spcPts val="450"/>
              </a:spcBef>
              <a:spcAft>
                <a:spcPts val="0"/>
              </a:spcAft>
              <a:buSzPts val="1656"/>
              <a:buNone/>
              <a:defRPr sz="1350" b="1"/>
            </a:lvl3pPr>
            <a:lvl4pPr marL="1371600" lvl="3" indent="-171450" algn="l">
              <a:spcBef>
                <a:spcPts val="450"/>
              </a:spcBef>
              <a:spcAft>
                <a:spcPts val="0"/>
              </a:spcAft>
              <a:buSzPts val="1472"/>
              <a:buNone/>
              <a:defRPr sz="1200" b="1"/>
            </a:lvl4pPr>
            <a:lvl5pPr marL="1714500" lvl="4" indent="-171450" algn="l">
              <a:spcBef>
                <a:spcPts val="450"/>
              </a:spcBef>
              <a:spcAft>
                <a:spcPts val="0"/>
              </a:spcAft>
              <a:buSzPts val="1472"/>
              <a:buNone/>
              <a:defRPr sz="1200" b="1"/>
            </a:lvl5pPr>
            <a:lvl6pPr marL="2057400" lvl="5" indent="-171450" algn="l">
              <a:spcBef>
                <a:spcPts val="450"/>
              </a:spcBef>
              <a:spcAft>
                <a:spcPts val="0"/>
              </a:spcAft>
              <a:buSzPts val="1472"/>
              <a:buNone/>
              <a:defRPr sz="1200" b="1"/>
            </a:lvl6pPr>
            <a:lvl7pPr marL="2400300" lvl="6" indent="-171450" algn="l">
              <a:spcBef>
                <a:spcPts val="450"/>
              </a:spcBef>
              <a:spcAft>
                <a:spcPts val="0"/>
              </a:spcAft>
              <a:buSzPts val="1472"/>
              <a:buNone/>
              <a:defRPr sz="1200" b="1"/>
            </a:lvl7pPr>
            <a:lvl8pPr marL="2743200" lvl="7" indent="-171450" algn="l">
              <a:spcBef>
                <a:spcPts val="450"/>
              </a:spcBef>
              <a:spcAft>
                <a:spcPts val="0"/>
              </a:spcAft>
              <a:buSzPts val="1472"/>
              <a:buNone/>
              <a:defRPr sz="1200" b="1"/>
            </a:lvl8pPr>
            <a:lvl9pPr marL="3086100" lvl="8" indent="-171450" algn="l">
              <a:spcBef>
                <a:spcPts val="450"/>
              </a:spcBef>
              <a:spcAft>
                <a:spcPts val="450"/>
              </a:spcAft>
              <a:buSzPts val="1472"/>
              <a:buNone/>
              <a:defRPr sz="1200" b="1"/>
            </a:lvl9pPr>
          </a:lstStyle>
          <a:p>
            <a:endParaRPr/>
          </a:p>
        </p:txBody>
      </p:sp>
      <p:sp>
        <p:nvSpPr>
          <p:cNvPr id="55" name="Google Shape;55;p33"/>
          <p:cNvSpPr txBox="1">
            <a:spLocks noGrp="1"/>
          </p:cNvSpPr>
          <p:nvPr>
            <p:ph type="body" idx="2"/>
          </p:nvPr>
        </p:nvSpPr>
        <p:spPr>
          <a:xfrm>
            <a:off x="435896" y="2194540"/>
            <a:ext cx="4044825" cy="2201249"/>
          </a:xfrm>
          <a:prstGeom prst="rect">
            <a:avLst/>
          </a:prstGeom>
          <a:noFill/>
          <a:ln>
            <a:noFill/>
          </a:ln>
        </p:spPr>
        <p:txBody>
          <a:bodyPr spcFirstLastPara="1" wrap="square" lIns="91425" tIns="45700" rIns="91425" bIns="45700" anchor="t" anchorCtr="0">
            <a:normAutofit/>
          </a:bodyPr>
          <a:lstStyle>
            <a:lvl1pPr marL="342900" lvl="0" indent="-250317" algn="l">
              <a:spcBef>
                <a:spcPts val="270"/>
              </a:spcBef>
              <a:spcAft>
                <a:spcPts val="0"/>
              </a:spcAft>
              <a:buSzPts val="1656"/>
              <a:buChar char="◼"/>
              <a:defRPr/>
            </a:lvl1pPr>
            <a:lvl2pPr marL="685800" lvl="1" indent="-250317" algn="l">
              <a:spcBef>
                <a:spcPts val="450"/>
              </a:spcBef>
              <a:spcAft>
                <a:spcPts val="0"/>
              </a:spcAft>
              <a:buSzPts val="1656"/>
              <a:buChar char="◼"/>
              <a:defRPr/>
            </a:lvl2pPr>
            <a:lvl3pPr marL="1028700" lvl="2" indent="-250317" algn="l">
              <a:spcBef>
                <a:spcPts val="450"/>
              </a:spcBef>
              <a:spcAft>
                <a:spcPts val="0"/>
              </a:spcAft>
              <a:buSzPts val="1656"/>
              <a:buChar char="◼"/>
              <a:defRPr/>
            </a:lvl3pPr>
            <a:lvl4pPr marL="1371600" lvl="3" indent="-250317" algn="l">
              <a:spcBef>
                <a:spcPts val="450"/>
              </a:spcBef>
              <a:spcAft>
                <a:spcPts val="0"/>
              </a:spcAft>
              <a:buSzPts val="1656"/>
              <a:buChar char="◼"/>
              <a:defRPr/>
            </a:lvl4pPr>
            <a:lvl5pPr marL="1714500" lvl="4" indent="-250317" algn="l">
              <a:spcBef>
                <a:spcPts val="450"/>
              </a:spcBef>
              <a:spcAft>
                <a:spcPts val="0"/>
              </a:spcAft>
              <a:buSzPts val="1656"/>
              <a:buChar char="◼"/>
              <a:defRPr/>
            </a:lvl5pPr>
            <a:lvl6pPr marL="2057400" lvl="5" indent="-250317" algn="l">
              <a:spcBef>
                <a:spcPts val="450"/>
              </a:spcBef>
              <a:spcAft>
                <a:spcPts val="0"/>
              </a:spcAft>
              <a:buSzPts val="1656"/>
              <a:buChar char="◼"/>
              <a:defRPr/>
            </a:lvl6pPr>
            <a:lvl7pPr marL="2400300" lvl="6" indent="-250317" algn="l">
              <a:spcBef>
                <a:spcPts val="450"/>
              </a:spcBef>
              <a:spcAft>
                <a:spcPts val="0"/>
              </a:spcAft>
              <a:buSzPts val="1656"/>
              <a:buChar char="◼"/>
              <a:defRPr/>
            </a:lvl7pPr>
            <a:lvl8pPr marL="2743200" lvl="7" indent="-250317" algn="l">
              <a:spcBef>
                <a:spcPts val="450"/>
              </a:spcBef>
              <a:spcAft>
                <a:spcPts val="0"/>
              </a:spcAft>
              <a:buSzPts val="1656"/>
              <a:buChar char="◼"/>
              <a:defRPr/>
            </a:lvl8pPr>
            <a:lvl9pPr marL="3086100" lvl="8" indent="-250317" algn="l">
              <a:spcBef>
                <a:spcPts val="450"/>
              </a:spcBef>
              <a:spcAft>
                <a:spcPts val="450"/>
              </a:spcAft>
              <a:buSzPts val="1656"/>
              <a:buChar char="◼"/>
              <a:defRPr/>
            </a:lvl9pPr>
          </a:lstStyle>
          <a:p>
            <a:endParaRPr/>
          </a:p>
        </p:txBody>
      </p:sp>
      <p:sp>
        <p:nvSpPr>
          <p:cNvPr id="56" name="Google Shape;56;p33"/>
          <p:cNvSpPr txBox="1">
            <a:spLocks noGrp="1"/>
          </p:cNvSpPr>
          <p:nvPr>
            <p:ph type="body" idx="3"/>
          </p:nvPr>
        </p:nvSpPr>
        <p:spPr>
          <a:xfrm>
            <a:off x="4892802" y="1688169"/>
            <a:ext cx="3815305" cy="415030"/>
          </a:xfrm>
          <a:prstGeom prst="rect">
            <a:avLst/>
          </a:prstGeom>
          <a:noFill/>
          <a:ln>
            <a:noFill/>
          </a:ln>
        </p:spPr>
        <p:txBody>
          <a:bodyPr spcFirstLastPara="1" wrap="square" lIns="91425" tIns="45700" rIns="91425" bIns="45700" anchor="b" anchorCtr="0">
            <a:noAutofit/>
          </a:bodyPr>
          <a:lstStyle>
            <a:lvl1pPr marL="342900" lvl="0" indent="-171450" algn="l">
              <a:spcBef>
                <a:spcPts val="330"/>
              </a:spcBef>
              <a:spcAft>
                <a:spcPts val="0"/>
              </a:spcAft>
              <a:buSzPts val="2024"/>
              <a:buNone/>
              <a:defRPr sz="1650" b="0">
                <a:solidFill>
                  <a:schemeClr val="accent2"/>
                </a:solidFill>
              </a:defRPr>
            </a:lvl1pPr>
            <a:lvl2pPr marL="685800" lvl="1" indent="-171450" algn="l">
              <a:spcBef>
                <a:spcPts val="450"/>
              </a:spcBef>
              <a:spcAft>
                <a:spcPts val="0"/>
              </a:spcAft>
              <a:buSzPts val="1840"/>
              <a:buNone/>
              <a:defRPr sz="1500" b="1"/>
            </a:lvl2pPr>
            <a:lvl3pPr marL="1028700" lvl="2" indent="-171450" algn="l">
              <a:spcBef>
                <a:spcPts val="450"/>
              </a:spcBef>
              <a:spcAft>
                <a:spcPts val="0"/>
              </a:spcAft>
              <a:buSzPts val="1656"/>
              <a:buNone/>
              <a:defRPr sz="1350" b="1"/>
            </a:lvl3pPr>
            <a:lvl4pPr marL="1371600" lvl="3" indent="-171450" algn="l">
              <a:spcBef>
                <a:spcPts val="450"/>
              </a:spcBef>
              <a:spcAft>
                <a:spcPts val="0"/>
              </a:spcAft>
              <a:buSzPts val="1472"/>
              <a:buNone/>
              <a:defRPr sz="1200" b="1"/>
            </a:lvl4pPr>
            <a:lvl5pPr marL="1714500" lvl="4" indent="-171450" algn="l">
              <a:spcBef>
                <a:spcPts val="450"/>
              </a:spcBef>
              <a:spcAft>
                <a:spcPts val="0"/>
              </a:spcAft>
              <a:buSzPts val="1472"/>
              <a:buNone/>
              <a:defRPr sz="1200" b="1"/>
            </a:lvl5pPr>
            <a:lvl6pPr marL="2057400" lvl="5" indent="-171450" algn="l">
              <a:spcBef>
                <a:spcPts val="450"/>
              </a:spcBef>
              <a:spcAft>
                <a:spcPts val="0"/>
              </a:spcAft>
              <a:buSzPts val="1472"/>
              <a:buNone/>
              <a:defRPr sz="1200" b="1"/>
            </a:lvl6pPr>
            <a:lvl7pPr marL="2400300" lvl="6" indent="-171450" algn="l">
              <a:spcBef>
                <a:spcPts val="450"/>
              </a:spcBef>
              <a:spcAft>
                <a:spcPts val="0"/>
              </a:spcAft>
              <a:buSzPts val="1472"/>
              <a:buNone/>
              <a:defRPr sz="1200" b="1"/>
            </a:lvl7pPr>
            <a:lvl8pPr marL="2743200" lvl="7" indent="-171450" algn="l">
              <a:spcBef>
                <a:spcPts val="450"/>
              </a:spcBef>
              <a:spcAft>
                <a:spcPts val="0"/>
              </a:spcAft>
              <a:buSzPts val="1472"/>
              <a:buNone/>
              <a:defRPr sz="1200" b="1"/>
            </a:lvl8pPr>
            <a:lvl9pPr marL="3086100" lvl="8" indent="-171450" algn="l">
              <a:spcBef>
                <a:spcPts val="450"/>
              </a:spcBef>
              <a:spcAft>
                <a:spcPts val="450"/>
              </a:spcAft>
              <a:buSzPts val="1472"/>
              <a:buNone/>
              <a:defRPr sz="1200" b="1"/>
            </a:lvl9pPr>
          </a:lstStyle>
          <a:p>
            <a:endParaRPr/>
          </a:p>
        </p:txBody>
      </p:sp>
      <p:sp>
        <p:nvSpPr>
          <p:cNvPr id="57" name="Google Shape;57;p33"/>
          <p:cNvSpPr txBox="1">
            <a:spLocks noGrp="1"/>
          </p:cNvSpPr>
          <p:nvPr>
            <p:ph type="body" idx="4"/>
          </p:nvPr>
        </p:nvSpPr>
        <p:spPr>
          <a:xfrm>
            <a:off x="4663282" y="2194540"/>
            <a:ext cx="4044825" cy="2201249"/>
          </a:xfrm>
          <a:prstGeom prst="rect">
            <a:avLst/>
          </a:prstGeom>
          <a:noFill/>
          <a:ln>
            <a:noFill/>
          </a:ln>
        </p:spPr>
        <p:txBody>
          <a:bodyPr spcFirstLastPara="1" wrap="square" lIns="91425" tIns="45700" rIns="91425" bIns="45700" anchor="t" anchorCtr="0">
            <a:normAutofit/>
          </a:bodyPr>
          <a:lstStyle>
            <a:lvl1pPr marL="342900" lvl="0" indent="-250317" algn="l">
              <a:spcBef>
                <a:spcPts val="270"/>
              </a:spcBef>
              <a:spcAft>
                <a:spcPts val="0"/>
              </a:spcAft>
              <a:buSzPts val="1656"/>
              <a:buChar char="◼"/>
              <a:defRPr/>
            </a:lvl1pPr>
            <a:lvl2pPr marL="685800" lvl="1" indent="-250317" algn="l">
              <a:spcBef>
                <a:spcPts val="450"/>
              </a:spcBef>
              <a:spcAft>
                <a:spcPts val="0"/>
              </a:spcAft>
              <a:buSzPts val="1656"/>
              <a:buChar char="◼"/>
              <a:defRPr/>
            </a:lvl2pPr>
            <a:lvl3pPr marL="1028700" lvl="2" indent="-250317" algn="l">
              <a:spcBef>
                <a:spcPts val="450"/>
              </a:spcBef>
              <a:spcAft>
                <a:spcPts val="0"/>
              </a:spcAft>
              <a:buSzPts val="1656"/>
              <a:buChar char="◼"/>
              <a:defRPr/>
            </a:lvl3pPr>
            <a:lvl4pPr marL="1371600" lvl="3" indent="-250317" algn="l">
              <a:spcBef>
                <a:spcPts val="450"/>
              </a:spcBef>
              <a:spcAft>
                <a:spcPts val="0"/>
              </a:spcAft>
              <a:buSzPts val="1656"/>
              <a:buChar char="◼"/>
              <a:defRPr/>
            </a:lvl4pPr>
            <a:lvl5pPr marL="1714500" lvl="4" indent="-250317" algn="l">
              <a:spcBef>
                <a:spcPts val="450"/>
              </a:spcBef>
              <a:spcAft>
                <a:spcPts val="0"/>
              </a:spcAft>
              <a:buSzPts val="1656"/>
              <a:buChar char="◼"/>
              <a:defRPr/>
            </a:lvl5pPr>
            <a:lvl6pPr marL="2057400" lvl="5" indent="-250317" algn="l">
              <a:spcBef>
                <a:spcPts val="450"/>
              </a:spcBef>
              <a:spcAft>
                <a:spcPts val="0"/>
              </a:spcAft>
              <a:buSzPts val="1656"/>
              <a:buChar char="◼"/>
              <a:defRPr/>
            </a:lvl6pPr>
            <a:lvl7pPr marL="2400300" lvl="6" indent="-250317" algn="l">
              <a:spcBef>
                <a:spcPts val="450"/>
              </a:spcBef>
              <a:spcAft>
                <a:spcPts val="0"/>
              </a:spcAft>
              <a:buSzPts val="1656"/>
              <a:buChar char="◼"/>
              <a:defRPr/>
            </a:lvl7pPr>
            <a:lvl8pPr marL="2743200" lvl="7" indent="-250317" algn="l">
              <a:spcBef>
                <a:spcPts val="450"/>
              </a:spcBef>
              <a:spcAft>
                <a:spcPts val="0"/>
              </a:spcAft>
              <a:buSzPts val="1656"/>
              <a:buChar char="◼"/>
              <a:defRPr/>
            </a:lvl8pPr>
            <a:lvl9pPr marL="3086100" lvl="8" indent="-250317" algn="l">
              <a:spcBef>
                <a:spcPts val="450"/>
              </a:spcBef>
              <a:spcAft>
                <a:spcPts val="450"/>
              </a:spcAft>
              <a:buSzPts val="1656"/>
              <a:buChar char="◼"/>
              <a:defRPr/>
            </a:lvl9pPr>
          </a:lstStyle>
          <a:p>
            <a:endParaRPr/>
          </a:p>
        </p:txBody>
      </p:sp>
      <p:sp>
        <p:nvSpPr>
          <p:cNvPr id="58" name="Google Shape;58;p33"/>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3"/>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3"/>
          <p:cNvSpPr txBox="1">
            <a:spLocks noGrp="1"/>
          </p:cNvSpPr>
          <p:nvPr>
            <p:ph type="sldNum" idx="12"/>
          </p:nvPr>
        </p:nvSpPr>
        <p:spPr>
          <a:xfrm>
            <a:off x="7918725" y="4467103"/>
            <a:ext cx="789383"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4134754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1"/>
        <p:cNvGrpSpPr/>
        <p:nvPr/>
      </p:nvGrpSpPr>
      <p:grpSpPr>
        <a:xfrm>
          <a:off x="0" y="0"/>
          <a:ext cx="0" cy="0"/>
          <a:chOff x="0" y="0"/>
          <a:chExt cx="0" cy="0"/>
        </a:xfrm>
      </p:grpSpPr>
      <p:sp>
        <p:nvSpPr>
          <p:cNvPr id="62" name="Google Shape;62;p34"/>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7918725" y="4467103"/>
            <a:ext cx="789383"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
        <p:nvSpPr>
          <p:cNvPr id="65" name="Google Shape;65;p34"/>
          <p:cNvSpPr/>
          <p:nvPr/>
        </p:nvSpPr>
        <p:spPr>
          <a:xfrm>
            <a:off x="330512" y="454916"/>
            <a:ext cx="8475027" cy="944120"/>
          </a:xfrm>
          <a:prstGeom prst="rect">
            <a:avLst/>
          </a:prstGeom>
          <a:solidFill>
            <a:schemeClr val="accent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66" name="Google Shape;66;p34"/>
          <p:cNvSpPr txBox="1">
            <a:spLocks noGrp="1"/>
          </p:cNvSpPr>
          <p:nvPr>
            <p:ph type="title"/>
          </p:nvPr>
        </p:nvSpPr>
        <p:spPr>
          <a:xfrm>
            <a:off x="431921" y="547244"/>
            <a:ext cx="8272212" cy="74124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0703808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7"/>
        <p:cNvGrpSpPr/>
        <p:nvPr/>
      </p:nvGrpSpPr>
      <p:grpSpPr>
        <a:xfrm>
          <a:off x="0" y="0"/>
          <a:ext cx="0" cy="0"/>
          <a:chOff x="0" y="0"/>
          <a:chExt cx="0" cy="0"/>
        </a:xfrm>
      </p:grpSpPr>
      <p:sp>
        <p:nvSpPr>
          <p:cNvPr id="68" name="Google Shape;68;p35"/>
          <p:cNvSpPr/>
          <p:nvPr/>
        </p:nvSpPr>
        <p:spPr>
          <a:xfrm>
            <a:off x="335863" y="3856480"/>
            <a:ext cx="8473650" cy="956027"/>
          </a:xfrm>
          <a:prstGeom prst="rect">
            <a:avLst/>
          </a:prstGeom>
          <a:solidFill>
            <a:schemeClr val="accent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69" name="Google Shape;69;p35"/>
          <p:cNvSpPr txBox="1">
            <a:spLocks noGrp="1"/>
          </p:cNvSpPr>
          <p:nvPr>
            <p:ph type="title"/>
          </p:nvPr>
        </p:nvSpPr>
        <p:spPr>
          <a:xfrm>
            <a:off x="435894" y="3946722"/>
            <a:ext cx="3682084" cy="517136"/>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3C1EA"/>
              </a:buClr>
              <a:buSzPts val="2000"/>
              <a:buFont typeface="Gill Sans"/>
              <a:buNone/>
              <a:defRPr sz="1500" b="0">
                <a:solidFill>
                  <a:srgbClr val="53C1E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5"/>
          <p:cNvSpPr txBox="1">
            <a:spLocks noGrp="1"/>
          </p:cNvSpPr>
          <p:nvPr>
            <p:ph type="body" idx="1"/>
          </p:nvPr>
        </p:nvSpPr>
        <p:spPr>
          <a:xfrm>
            <a:off x="335862" y="450900"/>
            <a:ext cx="8469630" cy="3153600"/>
          </a:xfrm>
          <a:prstGeom prst="rect">
            <a:avLst/>
          </a:prstGeom>
          <a:noFill/>
          <a:ln>
            <a:noFill/>
          </a:ln>
        </p:spPr>
        <p:txBody>
          <a:bodyPr spcFirstLastPara="1" wrap="square" lIns="91425" tIns="45700" rIns="91425" bIns="45700" anchor="ctr" anchorCtr="0">
            <a:normAutofit/>
          </a:bodyPr>
          <a:lstStyle>
            <a:lvl1pPr marL="342900" lvl="0" indent="-259080" algn="l">
              <a:spcBef>
                <a:spcPts val="300"/>
              </a:spcBef>
              <a:spcAft>
                <a:spcPts val="0"/>
              </a:spcAft>
              <a:buSzPts val="1840"/>
              <a:buChar char="◼"/>
              <a:defRPr sz="1500">
                <a:solidFill>
                  <a:schemeClr val="dk2"/>
                </a:solidFill>
              </a:defRPr>
            </a:lvl1pPr>
            <a:lvl2pPr marL="685800" lvl="1" indent="-250317" algn="l">
              <a:spcBef>
                <a:spcPts val="450"/>
              </a:spcBef>
              <a:spcAft>
                <a:spcPts val="0"/>
              </a:spcAft>
              <a:buSzPts val="1656"/>
              <a:buChar char="◼"/>
              <a:defRPr sz="1350">
                <a:solidFill>
                  <a:schemeClr val="dk2"/>
                </a:solidFill>
              </a:defRPr>
            </a:lvl2pPr>
            <a:lvl3pPr marL="1028700" lvl="2" indent="-241554" algn="l">
              <a:spcBef>
                <a:spcPts val="450"/>
              </a:spcBef>
              <a:spcAft>
                <a:spcPts val="0"/>
              </a:spcAft>
              <a:buSzPts val="1472"/>
              <a:buChar char="◼"/>
              <a:defRPr sz="1200">
                <a:solidFill>
                  <a:schemeClr val="dk2"/>
                </a:solidFill>
              </a:defRPr>
            </a:lvl3pPr>
            <a:lvl4pPr marL="1371600" lvl="3" indent="-232791" algn="l">
              <a:spcBef>
                <a:spcPts val="450"/>
              </a:spcBef>
              <a:spcAft>
                <a:spcPts val="0"/>
              </a:spcAft>
              <a:buSzPts val="1288"/>
              <a:buChar char="◼"/>
              <a:defRPr sz="1050">
                <a:solidFill>
                  <a:schemeClr val="dk2"/>
                </a:solidFill>
              </a:defRPr>
            </a:lvl4pPr>
            <a:lvl5pPr marL="1714500" lvl="4" indent="-232791" algn="l">
              <a:spcBef>
                <a:spcPts val="450"/>
              </a:spcBef>
              <a:spcAft>
                <a:spcPts val="0"/>
              </a:spcAft>
              <a:buSzPts val="1288"/>
              <a:buChar char="◼"/>
              <a:defRPr sz="1050">
                <a:solidFill>
                  <a:schemeClr val="dk2"/>
                </a:solidFill>
              </a:defRPr>
            </a:lvl5pPr>
            <a:lvl6pPr marL="2057400" lvl="5" indent="-232791" algn="l">
              <a:spcBef>
                <a:spcPts val="450"/>
              </a:spcBef>
              <a:spcAft>
                <a:spcPts val="0"/>
              </a:spcAft>
              <a:buSzPts val="1288"/>
              <a:buChar char="◼"/>
              <a:defRPr sz="1050">
                <a:solidFill>
                  <a:schemeClr val="dk2"/>
                </a:solidFill>
              </a:defRPr>
            </a:lvl6pPr>
            <a:lvl7pPr marL="2400300" lvl="6" indent="-232791" algn="l">
              <a:spcBef>
                <a:spcPts val="450"/>
              </a:spcBef>
              <a:spcAft>
                <a:spcPts val="0"/>
              </a:spcAft>
              <a:buSzPts val="1288"/>
              <a:buChar char="◼"/>
              <a:defRPr sz="1050">
                <a:solidFill>
                  <a:schemeClr val="dk2"/>
                </a:solidFill>
              </a:defRPr>
            </a:lvl7pPr>
            <a:lvl8pPr marL="2743200" lvl="7" indent="-232791" algn="l">
              <a:spcBef>
                <a:spcPts val="450"/>
              </a:spcBef>
              <a:spcAft>
                <a:spcPts val="0"/>
              </a:spcAft>
              <a:buSzPts val="1288"/>
              <a:buChar char="◼"/>
              <a:defRPr sz="1050">
                <a:solidFill>
                  <a:schemeClr val="dk2"/>
                </a:solidFill>
              </a:defRPr>
            </a:lvl8pPr>
            <a:lvl9pPr marL="3086100" lvl="8" indent="-232791" algn="l">
              <a:spcBef>
                <a:spcPts val="450"/>
              </a:spcBef>
              <a:spcAft>
                <a:spcPts val="450"/>
              </a:spcAft>
              <a:buSzPts val="1288"/>
              <a:buChar char="◼"/>
              <a:defRPr sz="1050">
                <a:solidFill>
                  <a:schemeClr val="dk2"/>
                </a:solidFill>
              </a:defRPr>
            </a:lvl9pPr>
          </a:lstStyle>
          <a:p>
            <a:endParaRPr/>
          </a:p>
        </p:txBody>
      </p:sp>
      <p:sp>
        <p:nvSpPr>
          <p:cNvPr id="71" name="Google Shape;71;p35"/>
          <p:cNvSpPr txBox="1">
            <a:spLocks noGrp="1"/>
          </p:cNvSpPr>
          <p:nvPr>
            <p:ph type="body" idx="2"/>
          </p:nvPr>
        </p:nvSpPr>
        <p:spPr>
          <a:xfrm>
            <a:off x="4305618" y="3946723"/>
            <a:ext cx="4402490" cy="517136"/>
          </a:xfrm>
          <a:prstGeom prst="rect">
            <a:avLst/>
          </a:prstGeom>
          <a:noFill/>
          <a:ln>
            <a:noFill/>
          </a:ln>
        </p:spPr>
        <p:txBody>
          <a:bodyPr spcFirstLastPara="1" wrap="square" lIns="91425" tIns="45700" rIns="91425" bIns="45700" anchor="ctr" anchorCtr="0">
            <a:normAutofit/>
          </a:bodyPr>
          <a:lstStyle>
            <a:lvl1pPr marL="342900" lvl="0" indent="-171450" algn="r">
              <a:spcBef>
                <a:spcPts val="165"/>
              </a:spcBef>
              <a:spcAft>
                <a:spcPts val="0"/>
              </a:spcAft>
              <a:buSzPts val="1012"/>
              <a:buNone/>
              <a:defRPr sz="825">
                <a:solidFill>
                  <a:schemeClr val="lt1"/>
                </a:solidFill>
              </a:defRPr>
            </a:lvl1pPr>
            <a:lvl2pPr marL="685800" lvl="1" indent="-171450" algn="l">
              <a:spcBef>
                <a:spcPts val="450"/>
              </a:spcBef>
              <a:spcAft>
                <a:spcPts val="0"/>
              </a:spcAft>
              <a:buSzPts val="1012"/>
              <a:buNone/>
              <a:defRPr sz="825"/>
            </a:lvl2pPr>
            <a:lvl3pPr marL="1028700" lvl="2" indent="-171450" algn="l">
              <a:spcBef>
                <a:spcPts val="450"/>
              </a:spcBef>
              <a:spcAft>
                <a:spcPts val="0"/>
              </a:spcAft>
              <a:buSzPts val="920"/>
              <a:buNone/>
              <a:defRPr sz="750"/>
            </a:lvl3pPr>
            <a:lvl4pPr marL="1371600" lvl="3" indent="-171450" algn="l">
              <a:spcBef>
                <a:spcPts val="450"/>
              </a:spcBef>
              <a:spcAft>
                <a:spcPts val="0"/>
              </a:spcAft>
              <a:buSzPts val="828"/>
              <a:buNone/>
              <a:defRPr sz="675"/>
            </a:lvl4pPr>
            <a:lvl5pPr marL="1714500" lvl="4" indent="-171450" algn="l">
              <a:spcBef>
                <a:spcPts val="450"/>
              </a:spcBef>
              <a:spcAft>
                <a:spcPts val="0"/>
              </a:spcAft>
              <a:buSzPts val="828"/>
              <a:buNone/>
              <a:defRPr sz="675"/>
            </a:lvl5pPr>
            <a:lvl6pPr marL="2057400" lvl="5" indent="-171450" algn="l">
              <a:spcBef>
                <a:spcPts val="450"/>
              </a:spcBef>
              <a:spcAft>
                <a:spcPts val="0"/>
              </a:spcAft>
              <a:buSzPts val="828"/>
              <a:buNone/>
              <a:defRPr sz="675"/>
            </a:lvl6pPr>
            <a:lvl7pPr marL="2400300" lvl="6" indent="-171450" algn="l">
              <a:spcBef>
                <a:spcPts val="450"/>
              </a:spcBef>
              <a:spcAft>
                <a:spcPts val="0"/>
              </a:spcAft>
              <a:buSzPts val="828"/>
              <a:buNone/>
              <a:defRPr sz="675"/>
            </a:lvl7pPr>
            <a:lvl8pPr marL="2743200" lvl="7" indent="-171450" algn="l">
              <a:spcBef>
                <a:spcPts val="450"/>
              </a:spcBef>
              <a:spcAft>
                <a:spcPts val="0"/>
              </a:spcAft>
              <a:buSzPts val="828"/>
              <a:buNone/>
              <a:defRPr sz="675"/>
            </a:lvl8pPr>
            <a:lvl9pPr marL="3086100" lvl="8" indent="-171450" algn="l">
              <a:spcBef>
                <a:spcPts val="450"/>
              </a:spcBef>
              <a:spcAft>
                <a:spcPts val="450"/>
              </a:spcAft>
              <a:buSzPts val="828"/>
              <a:buNone/>
              <a:defRPr sz="675"/>
            </a:lvl9pPr>
          </a:lstStyle>
          <a:p>
            <a:endParaRPr/>
          </a:p>
        </p:txBody>
      </p:sp>
      <p:sp>
        <p:nvSpPr>
          <p:cNvPr id="72" name="Google Shape;72;p35"/>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53C1E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5"/>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53C1E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5"/>
          <p:cNvSpPr txBox="1">
            <a:spLocks noGrp="1"/>
          </p:cNvSpPr>
          <p:nvPr>
            <p:ph type="sldNum" idx="12"/>
          </p:nvPr>
        </p:nvSpPr>
        <p:spPr>
          <a:xfrm>
            <a:off x="7918725" y="4467103"/>
            <a:ext cx="789383"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75">
                <a:solidFill>
                  <a:srgbClr val="53C1EA"/>
                </a:solidFill>
                <a:latin typeface="Gill Sans"/>
                <a:ea typeface="Gill Sans"/>
                <a:cs typeface="Gill Sans"/>
                <a:sym typeface="Gill Sans"/>
              </a:defRPr>
            </a:lvl1pPr>
            <a:lvl2pPr marL="0" lvl="1" indent="0" algn="r">
              <a:spcBef>
                <a:spcPts val="0"/>
              </a:spcBef>
              <a:buNone/>
              <a:defRPr sz="675">
                <a:solidFill>
                  <a:srgbClr val="53C1EA"/>
                </a:solidFill>
                <a:latin typeface="Gill Sans"/>
                <a:ea typeface="Gill Sans"/>
                <a:cs typeface="Gill Sans"/>
                <a:sym typeface="Gill Sans"/>
              </a:defRPr>
            </a:lvl2pPr>
            <a:lvl3pPr marL="0" lvl="2" indent="0" algn="r">
              <a:spcBef>
                <a:spcPts val="0"/>
              </a:spcBef>
              <a:buNone/>
              <a:defRPr sz="675">
                <a:solidFill>
                  <a:srgbClr val="53C1EA"/>
                </a:solidFill>
                <a:latin typeface="Gill Sans"/>
                <a:ea typeface="Gill Sans"/>
                <a:cs typeface="Gill Sans"/>
                <a:sym typeface="Gill Sans"/>
              </a:defRPr>
            </a:lvl3pPr>
            <a:lvl4pPr marL="0" lvl="3" indent="0" algn="r">
              <a:spcBef>
                <a:spcPts val="0"/>
              </a:spcBef>
              <a:buNone/>
              <a:defRPr sz="675">
                <a:solidFill>
                  <a:srgbClr val="53C1EA"/>
                </a:solidFill>
                <a:latin typeface="Gill Sans"/>
                <a:ea typeface="Gill Sans"/>
                <a:cs typeface="Gill Sans"/>
                <a:sym typeface="Gill Sans"/>
              </a:defRPr>
            </a:lvl4pPr>
            <a:lvl5pPr marL="0" lvl="4" indent="0" algn="r">
              <a:spcBef>
                <a:spcPts val="0"/>
              </a:spcBef>
              <a:buNone/>
              <a:defRPr sz="675">
                <a:solidFill>
                  <a:srgbClr val="53C1EA"/>
                </a:solidFill>
                <a:latin typeface="Gill Sans"/>
                <a:ea typeface="Gill Sans"/>
                <a:cs typeface="Gill Sans"/>
                <a:sym typeface="Gill Sans"/>
              </a:defRPr>
            </a:lvl5pPr>
            <a:lvl6pPr marL="0" lvl="5" indent="0" algn="r">
              <a:spcBef>
                <a:spcPts val="0"/>
              </a:spcBef>
              <a:buNone/>
              <a:defRPr sz="675">
                <a:solidFill>
                  <a:srgbClr val="53C1EA"/>
                </a:solidFill>
                <a:latin typeface="Gill Sans"/>
                <a:ea typeface="Gill Sans"/>
                <a:cs typeface="Gill Sans"/>
                <a:sym typeface="Gill Sans"/>
              </a:defRPr>
            </a:lvl6pPr>
            <a:lvl7pPr marL="0" lvl="6" indent="0" algn="r">
              <a:spcBef>
                <a:spcPts val="0"/>
              </a:spcBef>
              <a:buNone/>
              <a:defRPr sz="675">
                <a:solidFill>
                  <a:srgbClr val="53C1EA"/>
                </a:solidFill>
                <a:latin typeface="Gill Sans"/>
                <a:ea typeface="Gill Sans"/>
                <a:cs typeface="Gill Sans"/>
                <a:sym typeface="Gill Sans"/>
              </a:defRPr>
            </a:lvl7pPr>
            <a:lvl8pPr marL="0" lvl="7" indent="0" algn="r">
              <a:spcBef>
                <a:spcPts val="0"/>
              </a:spcBef>
              <a:buNone/>
              <a:defRPr sz="675">
                <a:solidFill>
                  <a:srgbClr val="53C1EA"/>
                </a:solidFill>
                <a:latin typeface="Gill Sans"/>
                <a:ea typeface="Gill Sans"/>
                <a:cs typeface="Gill Sans"/>
                <a:sym typeface="Gill Sans"/>
              </a:defRPr>
            </a:lvl8pPr>
            <a:lvl9pPr marL="0" lvl="8" indent="0" algn="r">
              <a:spcBef>
                <a:spcPts val="0"/>
              </a:spcBef>
              <a:buNone/>
              <a:defRPr sz="675">
                <a:solidFill>
                  <a:srgbClr val="53C1EA"/>
                </a:solidFill>
                <a:latin typeface="Gill Sans"/>
                <a:ea typeface="Gill Sans"/>
                <a:cs typeface="Gill Sans"/>
                <a:sym typeface="Gill Sans"/>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0250845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5"/>
        <p:cNvGrpSpPr/>
        <p:nvPr/>
      </p:nvGrpSpPr>
      <p:grpSpPr>
        <a:xfrm>
          <a:off x="0" y="0"/>
          <a:ext cx="0" cy="0"/>
          <a:chOff x="0" y="0"/>
          <a:chExt cx="0" cy="0"/>
        </a:xfrm>
      </p:grpSpPr>
      <p:sp>
        <p:nvSpPr>
          <p:cNvPr id="76" name="Google Shape;76;p36"/>
          <p:cNvSpPr txBox="1">
            <a:spLocks noGrp="1"/>
          </p:cNvSpPr>
          <p:nvPr>
            <p:ph type="title"/>
          </p:nvPr>
        </p:nvSpPr>
        <p:spPr>
          <a:xfrm>
            <a:off x="435895" y="3520042"/>
            <a:ext cx="8272212"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Gill Sans"/>
              <a:buNone/>
              <a:defRPr sz="18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6"/>
          <p:cNvSpPr>
            <a:spLocks noGrp="1"/>
          </p:cNvSpPr>
          <p:nvPr>
            <p:ph type="pic" idx="2"/>
          </p:nvPr>
        </p:nvSpPr>
        <p:spPr>
          <a:xfrm>
            <a:off x="335863" y="449794"/>
            <a:ext cx="8468144" cy="2667939"/>
          </a:xfrm>
          <a:prstGeom prst="rect">
            <a:avLst/>
          </a:prstGeom>
          <a:noFill/>
          <a:ln>
            <a:noFill/>
          </a:ln>
        </p:spPr>
        <p:txBody>
          <a:bodyPr spcFirstLastPara="1" wrap="square" lIns="91425" tIns="45700" rIns="91425" bIns="45700" anchor="t" anchorCtr="0">
            <a:normAutofit/>
          </a:bodyPr>
          <a:lstStyle>
            <a:lvl1pPr marR="0" lvl="0" algn="ctr" rtl="0">
              <a:spcBef>
                <a:spcPts val="240"/>
              </a:spcBef>
              <a:spcAft>
                <a:spcPts val="0"/>
              </a:spcAft>
              <a:buClr>
                <a:schemeClr val="accent2"/>
              </a:buClr>
              <a:buSzPts val="1472"/>
              <a:buFont typeface="Noto Sans Symbols"/>
              <a:buNone/>
              <a:defRPr sz="1200" b="0" i="0" u="none" strike="noStrike" cap="none">
                <a:solidFill>
                  <a:schemeClr val="dk2"/>
                </a:solidFill>
                <a:latin typeface="Gill Sans"/>
                <a:ea typeface="Gill Sans"/>
                <a:cs typeface="Gill Sans"/>
                <a:sym typeface="Gill Sans"/>
              </a:defRPr>
            </a:lvl1pPr>
            <a:lvl2pPr marR="0" lvl="1" algn="l" rtl="0">
              <a:spcBef>
                <a:spcPts val="450"/>
              </a:spcBef>
              <a:spcAft>
                <a:spcPts val="0"/>
              </a:spcAft>
              <a:buClr>
                <a:schemeClr val="accent2"/>
              </a:buClr>
              <a:buSzPts val="1472"/>
              <a:buFont typeface="Noto Sans Symbols"/>
              <a:buNone/>
              <a:defRPr sz="1200" b="0" i="0" u="none" strike="noStrike" cap="none">
                <a:solidFill>
                  <a:schemeClr val="dk2"/>
                </a:solidFill>
                <a:latin typeface="Gill Sans"/>
                <a:ea typeface="Gill Sans"/>
                <a:cs typeface="Gill Sans"/>
                <a:sym typeface="Gill Sans"/>
              </a:defRPr>
            </a:lvl2pPr>
            <a:lvl3pPr marR="0" lvl="2" algn="l" rtl="0">
              <a:spcBef>
                <a:spcPts val="450"/>
              </a:spcBef>
              <a:spcAft>
                <a:spcPts val="0"/>
              </a:spcAft>
              <a:buClr>
                <a:schemeClr val="accent2"/>
              </a:buClr>
              <a:buSzPts val="1472"/>
              <a:buFont typeface="Noto Sans Symbols"/>
              <a:buNone/>
              <a:defRPr sz="1200" b="0" i="0" u="none" strike="noStrike" cap="none">
                <a:solidFill>
                  <a:schemeClr val="dk2"/>
                </a:solidFill>
                <a:latin typeface="Gill Sans"/>
                <a:ea typeface="Gill Sans"/>
                <a:cs typeface="Gill Sans"/>
                <a:sym typeface="Gill Sans"/>
              </a:defRPr>
            </a:lvl3pPr>
            <a:lvl4pPr marR="0" lvl="3" algn="l" rtl="0">
              <a:spcBef>
                <a:spcPts val="450"/>
              </a:spcBef>
              <a:spcAft>
                <a:spcPts val="0"/>
              </a:spcAft>
              <a:buClr>
                <a:schemeClr val="accent2"/>
              </a:buClr>
              <a:buSzPts val="1472"/>
              <a:buFont typeface="Noto Sans Symbols"/>
              <a:buNone/>
              <a:defRPr sz="1200" b="0" i="0" u="none" strike="noStrike" cap="none">
                <a:solidFill>
                  <a:schemeClr val="dk2"/>
                </a:solidFill>
                <a:latin typeface="Gill Sans"/>
                <a:ea typeface="Gill Sans"/>
                <a:cs typeface="Gill Sans"/>
                <a:sym typeface="Gill Sans"/>
              </a:defRPr>
            </a:lvl4pPr>
            <a:lvl5pPr marR="0" lvl="4" algn="l" rtl="0">
              <a:spcBef>
                <a:spcPts val="450"/>
              </a:spcBef>
              <a:spcAft>
                <a:spcPts val="0"/>
              </a:spcAft>
              <a:buClr>
                <a:schemeClr val="accent2"/>
              </a:buClr>
              <a:buSzPts val="1472"/>
              <a:buFont typeface="Noto Sans Symbols"/>
              <a:buNone/>
              <a:defRPr sz="1200" b="0" i="0" u="none" strike="noStrike" cap="none">
                <a:solidFill>
                  <a:schemeClr val="dk2"/>
                </a:solidFill>
                <a:latin typeface="Gill Sans"/>
                <a:ea typeface="Gill Sans"/>
                <a:cs typeface="Gill Sans"/>
                <a:sym typeface="Gill Sans"/>
              </a:defRPr>
            </a:lvl5pPr>
            <a:lvl6pPr marR="0" lvl="5" algn="l" rtl="0">
              <a:spcBef>
                <a:spcPts val="450"/>
              </a:spcBef>
              <a:spcAft>
                <a:spcPts val="0"/>
              </a:spcAft>
              <a:buClr>
                <a:schemeClr val="accent2"/>
              </a:buClr>
              <a:buSzPts val="1472"/>
              <a:buFont typeface="Noto Sans Symbols"/>
              <a:buNone/>
              <a:defRPr sz="1200" b="0" i="0" u="none" strike="noStrike" cap="none">
                <a:solidFill>
                  <a:schemeClr val="dk2"/>
                </a:solidFill>
                <a:latin typeface="Gill Sans"/>
                <a:ea typeface="Gill Sans"/>
                <a:cs typeface="Gill Sans"/>
                <a:sym typeface="Gill Sans"/>
              </a:defRPr>
            </a:lvl6pPr>
            <a:lvl7pPr marR="0" lvl="6" algn="l" rtl="0">
              <a:spcBef>
                <a:spcPts val="450"/>
              </a:spcBef>
              <a:spcAft>
                <a:spcPts val="0"/>
              </a:spcAft>
              <a:buClr>
                <a:schemeClr val="accent2"/>
              </a:buClr>
              <a:buSzPts val="1472"/>
              <a:buFont typeface="Noto Sans Symbols"/>
              <a:buNone/>
              <a:defRPr sz="1200" b="0" i="0" u="none" strike="noStrike" cap="none">
                <a:solidFill>
                  <a:schemeClr val="dk2"/>
                </a:solidFill>
                <a:latin typeface="Gill Sans"/>
                <a:ea typeface="Gill Sans"/>
                <a:cs typeface="Gill Sans"/>
                <a:sym typeface="Gill Sans"/>
              </a:defRPr>
            </a:lvl7pPr>
            <a:lvl8pPr marR="0" lvl="7" algn="l" rtl="0">
              <a:spcBef>
                <a:spcPts val="450"/>
              </a:spcBef>
              <a:spcAft>
                <a:spcPts val="0"/>
              </a:spcAft>
              <a:buClr>
                <a:schemeClr val="accent2"/>
              </a:buClr>
              <a:buSzPts val="1472"/>
              <a:buFont typeface="Noto Sans Symbols"/>
              <a:buNone/>
              <a:defRPr sz="1200" b="0" i="0" u="none" strike="noStrike" cap="none">
                <a:solidFill>
                  <a:schemeClr val="dk2"/>
                </a:solidFill>
                <a:latin typeface="Gill Sans"/>
                <a:ea typeface="Gill Sans"/>
                <a:cs typeface="Gill Sans"/>
                <a:sym typeface="Gill Sans"/>
              </a:defRPr>
            </a:lvl8pPr>
            <a:lvl9pPr marR="0" lvl="8" algn="l" rtl="0">
              <a:spcBef>
                <a:spcPts val="450"/>
              </a:spcBef>
              <a:spcAft>
                <a:spcPts val="450"/>
              </a:spcAft>
              <a:buClr>
                <a:schemeClr val="accent2"/>
              </a:buClr>
              <a:buSzPts val="1472"/>
              <a:buFont typeface="Noto Sans Symbols"/>
              <a:buNone/>
              <a:defRPr sz="1200" b="0" i="0" u="none" strike="noStrike" cap="none">
                <a:solidFill>
                  <a:schemeClr val="dk2"/>
                </a:solidFill>
                <a:latin typeface="Gill Sans"/>
                <a:ea typeface="Gill Sans"/>
                <a:cs typeface="Gill Sans"/>
                <a:sym typeface="Gill Sans"/>
              </a:defRPr>
            </a:lvl9pPr>
          </a:lstStyle>
          <a:p>
            <a:endParaRPr/>
          </a:p>
        </p:txBody>
      </p:sp>
      <p:sp>
        <p:nvSpPr>
          <p:cNvPr id="78" name="Google Shape;78;p36"/>
          <p:cNvSpPr txBox="1">
            <a:spLocks noGrp="1"/>
          </p:cNvSpPr>
          <p:nvPr>
            <p:ph type="body" idx="1"/>
          </p:nvPr>
        </p:nvSpPr>
        <p:spPr>
          <a:xfrm>
            <a:off x="435894" y="3945096"/>
            <a:ext cx="8272213" cy="449003"/>
          </a:xfrm>
          <a:prstGeom prst="rect">
            <a:avLst/>
          </a:prstGeom>
          <a:noFill/>
          <a:ln>
            <a:noFill/>
          </a:ln>
        </p:spPr>
        <p:txBody>
          <a:bodyPr spcFirstLastPara="1" wrap="square" lIns="91425" tIns="45700" rIns="91425" bIns="45700" anchor="ctr" anchorCtr="0">
            <a:normAutofit/>
          </a:bodyPr>
          <a:lstStyle>
            <a:lvl1pPr marL="342900" lvl="0" indent="-171450" algn="l">
              <a:spcBef>
                <a:spcPts val="180"/>
              </a:spcBef>
              <a:spcAft>
                <a:spcPts val="0"/>
              </a:spcAft>
              <a:buSzPts val="1104"/>
              <a:buNone/>
              <a:defRPr sz="900"/>
            </a:lvl1pPr>
            <a:lvl2pPr marL="685800" lvl="1" indent="-171450" algn="l">
              <a:spcBef>
                <a:spcPts val="450"/>
              </a:spcBef>
              <a:spcAft>
                <a:spcPts val="0"/>
              </a:spcAft>
              <a:buSzPts val="1104"/>
              <a:buNone/>
              <a:defRPr sz="900"/>
            </a:lvl2pPr>
            <a:lvl3pPr marL="1028700" lvl="2" indent="-171450" algn="l">
              <a:spcBef>
                <a:spcPts val="450"/>
              </a:spcBef>
              <a:spcAft>
                <a:spcPts val="0"/>
              </a:spcAft>
              <a:buSzPts val="920"/>
              <a:buNone/>
              <a:defRPr sz="750"/>
            </a:lvl3pPr>
            <a:lvl4pPr marL="1371600" lvl="3" indent="-171450" algn="l">
              <a:spcBef>
                <a:spcPts val="450"/>
              </a:spcBef>
              <a:spcAft>
                <a:spcPts val="0"/>
              </a:spcAft>
              <a:buSzPts val="828"/>
              <a:buNone/>
              <a:defRPr sz="675"/>
            </a:lvl4pPr>
            <a:lvl5pPr marL="1714500" lvl="4" indent="-171450" algn="l">
              <a:spcBef>
                <a:spcPts val="450"/>
              </a:spcBef>
              <a:spcAft>
                <a:spcPts val="0"/>
              </a:spcAft>
              <a:buSzPts val="828"/>
              <a:buNone/>
              <a:defRPr sz="675"/>
            </a:lvl5pPr>
            <a:lvl6pPr marL="2057400" lvl="5" indent="-171450" algn="l">
              <a:spcBef>
                <a:spcPts val="450"/>
              </a:spcBef>
              <a:spcAft>
                <a:spcPts val="0"/>
              </a:spcAft>
              <a:buSzPts val="828"/>
              <a:buNone/>
              <a:defRPr sz="675"/>
            </a:lvl6pPr>
            <a:lvl7pPr marL="2400300" lvl="6" indent="-171450" algn="l">
              <a:spcBef>
                <a:spcPts val="450"/>
              </a:spcBef>
              <a:spcAft>
                <a:spcPts val="0"/>
              </a:spcAft>
              <a:buSzPts val="828"/>
              <a:buNone/>
              <a:defRPr sz="675"/>
            </a:lvl7pPr>
            <a:lvl8pPr marL="2743200" lvl="7" indent="-171450" algn="l">
              <a:spcBef>
                <a:spcPts val="450"/>
              </a:spcBef>
              <a:spcAft>
                <a:spcPts val="0"/>
              </a:spcAft>
              <a:buSzPts val="828"/>
              <a:buNone/>
              <a:defRPr sz="675"/>
            </a:lvl8pPr>
            <a:lvl9pPr marL="3086100" lvl="8" indent="-171450" algn="l">
              <a:spcBef>
                <a:spcPts val="450"/>
              </a:spcBef>
              <a:spcAft>
                <a:spcPts val="450"/>
              </a:spcAft>
              <a:buSzPts val="828"/>
              <a:buNone/>
              <a:defRPr sz="675"/>
            </a:lvl9pPr>
          </a:lstStyle>
          <a:p>
            <a:endParaRPr/>
          </a:p>
        </p:txBody>
      </p:sp>
      <p:sp>
        <p:nvSpPr>
          <p:cNvPr id="79" name="Google Shape;79;p36"/>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6"/>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6"/>
          <p:cNvSpPr txBox="1">
            <a:spLocks noGrp="1"/>
          </p:cNvSpPr>
          <p:nvPr>
            <p:ph type="sldNum" idx="12"/>
          </p:nvPr>
        </p:nvSpPr>
        <p:spPr>
          <a:xfrm>
            <a:off x="7918725" y="4467103"/>
            <a:ext cx="789383"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4946808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2"/>
        <p:cNvGrpSpPr/>
        <p:nvPr/>
      </p:nvGrpSpPr>
      <p:grpSpPr>
        <a:xfrm>
          <a:off x="0" y="0"/>
          <a:ext cx="0" cy="0"/>
          <a:chOff x="0" y="0"/>
          <a:chExt cx="0" cy="0"/>
        </a:xfrm>
      </p:grpSpPr>
      <p:sp>
        <p:nvSpPr>
          <p:cNvPr id="83" name="Google Shape;83;p37"/>
          <p:cNvSpPr/>
          <p:nvPr/>
        </p:nvSpPr>
        <p:spPr>
          <a:xfrm>
            <a:off x="330214" y="460805"/>
            <a:ext cx="8482004" cy="891974"/>
          </a:xfrm>
          <a:prstGeom prst="rect">
            <a:avLst/>
          </a:prstGeom>
          <a:solidFill>
            <a:schemeClr val="accent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84" name="Google Shape;84;p37"/>
          <p:cNvSpPr txBox="1">
            <a:spLocks noGrp="1"/>
          </p:cNvSpPr>
          <p:nvPr>
            <p:ph type="title"/>
          </p:nvPr>
        </p:nvSpPr>
        <p:spPr>
          <a:xfrm>
            <a:off x="435894" y="526617"/>
            <a:ext cx="8272212" cy="7603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7"/>
          <p:cNvSpPr txBox="1">
            <a:spLocks noGrp="1"/>
          </p:cNvSpPr>
          <p:nvPr>
            <p:ph type="body" idx="1"/>
          </p:nvPr>
        </p:nvSpPr>
        <p:spPr>
          <a:xfrm rot="5400000">
            <a:off x="3250952" y="-1063056"/>
            <a:ext cx="2642096" cy="8272212"/>
          </a:xfrm>
          <a:prstGeom prst="rect">
            <a:avLst/>
          </a:prstGeom>
          <a:noFill/>
          <a:ln>
            <a:noFill/>
          </a:ln>
        </p:spPr>
        <p:txBody>
          <a:bodyPr spcFirstLastPara="1" wrap="square" lIns="91425" tIns="45700" rIns="91425" bIns="45700" anchor="t" anchorCtr="0">
            <a:normAutofit/>
          </a:bodyPr>
          <a:lstStyle>
            <a:lvl1pPr marL="342900" lvl="0" indent="-250317" algn="l">
              <a:spcBef>
                <a:spcPts val="270"/>
              </a:spcBef>
              <a:spcAft>
                <a:spcPts val="0"/>
              </a:spcAft>
              <a:buSzPts val="1656"/>
              <a:buChar char="◼"/>
              <a:defRPr/>
            </a:lvl1pPr>
            <a:lvl2pPr marL="685800" lvl="1" indent="-241554" algn="l">
              <a:spcBef>
                <a:spcPts val="450"/>
              </a:spcBef>
              <a:spcAft>
                <a:spcPts val="0"/>
              </a:spcAft>
              <a:buSzPts val="1472"/>
              <a:buChar char="◼"/>
              <a:defRPr/>
            </a:lvl2pPr>
            <a:lvl3pPr marL="1028700" lvl="2" indent="-232791" algn="l">
              <a:spcBef>
                <a:spcPts val="450"/>
              </a:spcBef>
              <a:spcAft>
                <a:spcPts val="0"/>
              </a:spcAft>
              <a:buSzPts val="1288"/>
              <a:buChar char="◼"/>
              <a:defRPr/>
            </a:lvl3pPr>
            <a:lvl4pPr marL="1371600" lvl="3" indent="-224027" algn="l">
              <a:spcBef>
                <a:spcPts val="450"/>
              </a:spcBef>
              <a:spcAft>
                <a:spcPts val="0"/>
              </a:spcAft>
              <a:buSzPts val="1104"/>
              <a:buChar char="◼"/>
              <a:defRPr/>
            </a:lvl4pPr>
            <a:lvl5pPr marL="1714500" lvl="4" indent="-224028" algn="l">
              <a:spcBef>
                <a:spcPts val="450"/>
              </a:spcBef>
              <a:spcAft>
                <a:spcPts val="0"/>
              </a:spcAft>
              <a:buSzPts val="1104"/>
              <a:buChar char="◼"/>
              <a:defRPr/>
            </a:lvl5pPr>
            <a:lvl6pPr marL="2057400" lvl="5" indent="-250317" algn="l">
              <a:spcBef>
                <a:spcPts val="450"/>
              </a:spcBef>
              <a:spcAft>
                <a:spcPts val="0"/>
              </a:spcAft>
              <a:buSzPts val="1656"/>
              <a:buChar char="◼"/>
              <a:defRPr/>
            </a:lvl6pPr>
            <a:lvl7pPr marL="2400300" lvl="6" indent="-250317" algn="l">
              <a:spcBef>
                <a:spcPts val="450"/>
              </a:spcBef>
              <a:spcAft>
                <a:spcPts val="0"/>
              </a:spcAft>
              <a:buSzPts val="1656"/>
              <a:buChar char="◼"/>
              <a:defRPr/>
            </a:lvl7pPr>
            <a:lvl8pPr marL="2743200" lvl="7" indent="-250317" algn="l">
              <a:spcBef>
                <a:spcPts val="450"/>
              </a:spcBef>
              <a:spcAft>
                <a:spcPts val="0"/>
              </a:spcAft>
              <a:buSzPts val="1656"/>
              <a:buChar char="◼"/>
              <a:defRPr/>
            </a:lvl8pPr>
            <a:lvl9pPr marL="3086100" lvl="8" indent="-250317" algn="l">
              <a:spcBef>
                <a:spcPts val="450"/>
              </a:spcBef>
              <a:spcAft>
                <a:spcPts val="450"/>
              </a:spcAft>
              <a:buSzPts val="1656"/>
              <a:buChar char="◼"/>
              <a:defRPr/>
            </a:lvl9pPr>
          </a:lstStyle>
          <a:p>
            <a:endParaRPr/>
          </a:p>
        </p:txBody>
      </p:sp>
      <p:sp>
        <p:nvSpPr>
          <p:cNvPr id="86" name="Google Shape;86;p37"/>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7"/>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7"/>
          <p:cNvSpPr txBox="1">
            <a:spLocks noGrp="1"/>
          </p:cNvSpPr>
          <p:nvPr>
            <p:ph type="sldNum" idx="12"/>
          </p:nvPr>
        </p:nvSpPr>
        <p:spPr>
          <a:xfrm>
            <a:off x="7918725" y="4467103"/>
            <a:ext cx="789383"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2196626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89"/>
        <p:cNvGrpSpPr/>
        <p:nvPr/>
      </p:nvGrpSpPr>
      <p:grpSpPr>
        <a:xfrm>
          <a:off x="0" y="0"/>
          <a:ext cx="0" cy="0"/>
          <a:chOff x="0" y="0"/>
          <a:chExt cx="0" cy="0"/>
        </a:xfrm>
      </p:grpSpPr>
      <p:sp>
        <p:nvSpPr>
          <p:cNvPr id="90" name="Google Shape;90;p38"/>
          <p:cNvSpPr/>
          <p:nvPr/>
        </p:nvSpPr>
        <p:spPr>
          <a:xfrm>
            <a:off x="6629401" y="449794"/>
            <a:ext cx="2180113" cy="4362713"/>
          </a:xfrm>
          <a:prstGeom prst="rect">
            <a:avLst/>
          </a:prstGeom>
          <a:solidFill>
            <a:schemeClr val="accent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91" name="Google Shape;91;p38"/>
          <p:cNvSpPr txBox="1">
            <a:spLocks noGrp="1"/>
          </p:cNvSpPr>
          <p:nvPr>
            <p:ph type="title"/>
          </p:nvPr>
        </p:nvSpPr>
        <p:spPr>
          <a:xfrm rot="5400000">
            <a:off x="5437310" y="1698886"/>
            <a:ext cx="3887305" cy="150312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8"/>
          <p:cNvSpPr txBox="1">
            <a:spLocks noGrp="1"/>
          </p:cNvSpPr>
          <p:nvPr>
            <p:ph type="body" idx="1"/>
          </p:nvPr>
        </p:nvSpPr>
        <p:spPr>
          <a:xfrm rot="5400000">
            <a:off x="1598645" y="-510657"/>
            <a:ext cx="3887305" cy="5922209"/>
          </a:xfrm>
          <a:prstGeom prst="rect">
            <a:avLst/>
          </a:prstGeom>
          <a:noFill/>
          <a:ln>
            <a:noFill/>
          </a:ln>
        </p:spPr>
        <p:txBody>
          <a:bodyPr spcFirstLastPara="1" wrap="square" lIns="91425" tIns="45700" rIns="91425" bIns="45700" anchor="t" anchorCtr="0">
            <a:normAutofit/>
          </a:bodyPr>
          <a:lstStyle>
            <a:lvl1pPr marL="342900" lvl="0" indent="-250317" algn="l">
              <a:spcBef>
                <a:spcPts val="270"/>
              </a:spcBef>
              <a:spcAft>
                <a:spcPts val="0"/>
              </a:spcAft>
              <a:buSzPts val="1656"/>
              <a:buChar char="◼"/>
              <a:defRPr/>
            </a:lvl1pPr>
            <a:lvl2pPr marL="685800" lvl="1" indent="-250317" algn="l">
              <a:spcBef>
                <a:spcPts val="450"/>
              </a:spcBef>
              <a:spcAft>
                <a:spcPts val="0"/>
              </a:spcAft>
              <a:buSzPts val="1656"/>
              <a:buChar char="◼"/>
              <a:defRPr/>
            </a:lvl2pPr>
            <a:lvl3pPr marL="1028700" lvl="2" indent="-250317" algn="l">
              <a:spcBef>
                <a:spcPts val="450"/>
              </a:spcBef>
              <a:spcAft>
                <a:spcPts val="0"/>
              </a:spcAft>
              <a:buSzPts val="1656"/>
              <a:buChar char="◼"/>
              <a:defRPr/>
            </a:lvl3pPr>
            <a:lvl4pPr marL="1371600" lvl="3" indent="-250317" algn="l">
              <a:spcBef>
                <a:spcPts val="450"/>
              </a:spcBef>
              <a:spcAft>
                <a:spcPts val="0"/>
              </a:spcAft>
              <a:buSzPts val="1656"/>
              <a:buChar char="◼"/>
              <a:defRPr/>
            </a:lvl4pPr>
            <a:lvl5pPr marL="1714500" lvl="4" indent="-250317" algn="l">
              <a:spcBef>
                <a:spcPts val="450"/>
              </a:spcBef>
              <a:spcAft>
                <a:spcPts val="0"/>
              </a:spcAft>
              <a:buSzPts val="1656"/>
              <a:buChar char="◼"/>
              <a:defRPr/>
            </a:lvl5pPr>
            <a:lvl6pPr marL="2057400" lvl="5" indent="-250317" algn="l">
              <a:spcBef>
                <a:spcPts val="450"/>
              </a:spcBef>
              <a:spcAft>
                <a:spcPts val="0"/>
              </a:spcAft>
              <a:buSzPts val="1656"/>
              <a:buChar char="◼"/>
              <a:defRPr/>
            </a:lvl6pPr>
            <a:lvl7pPr marL="2400300" lvl="6" indent="-250317" algn="l">
              <a:spcBef>
                <a:spcPts val="450"/>
              </a:spcBef>
              <a:spcAft>
                <a:spcPts val="0"/>
              </a:spcAft>
              <a:buSzPts val="1656"/>
              <a:buChar char="◼"/>
              <a:defRPr/>
            </a:lvl7pPr>
            <a:lvl8pPr marL="2743200" lvl="7" indent="-250317" algn="l">
              <a:spcBef>
                <a:spcPts val="450"/>
              </a:spcBef>
              <a:spcAft>
                <a:spcPts val="0"/>
              </a:spcAft>
              <a:buSzPts val="1656"/>
              <a:buChar char="◼"/>
              <a:defRPr/>
            </a:lvl8pPr>
            <a:lvl9pPr marL="3086100" lvl="8" indent="-250317" algn="l">
              <a:spcBef>
                <a:spcPts val="450"/>
              </a:spcBef>
              <a:spcAft>
                <a:spcPts val="450"/>
              </a:spcAft>
              <a:buSzPts val="1656"/>
              <a:buChar char="◼"/>
              <a:defRPr/>
            </a:lvl9pPr>
          </a:lstStyle>
          <a:p>
            <a:endParaRPr/>
          </a:p>
        </p:txBody>
      </p:sp>
      <p:sp>
        <p:nvSpPr>
          <p:cNvPr id="93" name="Google Shape;93;p38"/>
          <p:cNvSpPr txBox="1">
            <a:spLocks noGrp="1"/>
          </p:cNvSpPr>
          <p:nvPr>
            <p:ph type="dt" idx="10"/>
          </p:nvPr>
        </p:nvSpPr>
        <p:spPr>
          <a:xfrm>
            <a:off x="6745255" y="4467103"/>
            <a:ext cx="996106"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53C1E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8"/>
          <p:cNvSpPr txBox="1">
            <a:spLocks noGrp="1"/>
          </p:cNvSpPr>
          <p:nvPr>
            <p:ph type="ftr" idx="11"/>
          </p:nvPr>
        </p:nvSpPr>
        <p:spPr>
          <a:xfrm>
            <a:off x="581193" y="4463859"/>
            <a:ext cx="5922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8"/>
          <p:cNvSpPr txBox="1">
            <a:spLocks noGrp="1"/>
          </p:cNvSpPr>
          <p:nvPr>
            <p:ph type="sldNum" idx="12"/>
          </p:nvPr>
        </p:nvSpPr>
        <p:spPr>
          <a:xfrm>
            <a:off x="7834962" y="4467103"/>
            <a:ext cx="873146"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75">
                <a:solidFill>
                  <a:srgbClr val="53C1EA"/>
                </a:solidFill>
                <a:latin typeface="Gill Sans"/>
                <a:ea typeface="Gill Sans"/>
                <a:cs typeface="Gill Sans"/>
                <a:sym typeface="Gill Sans"/>
              </a:defRPr>
            </a:lvl1pPr>
            <a:lvl2pPr marL="0" lvl="1" indent="0" algn="r">
              <a:spcBef>
                <a:spcPts val="0"/>
              </a:spcBef>
              <a:buNone/>
              <a:defRPr sz="675">
                <a:solidFill>
                  <a:srgbClr val="53C1EA"/>
                </a:solidFill>
                <a:latin typeface="Gill Sans"/>
                <a:ea typeface="Gill Sans"/>
                <a:cs typeface="Gill Sans"/>
                <a:sym typeface="Gill Sans"/>
              </a:defRPr>
            </a:lvl2pPr>
            <a:lvl3pPr marL="0" lvl="2" indent="0" algn="r">
              <a:spcBef>
                <a:spcPts val="0"/>
              </a:spcBef>
              <a:buNone/>
              <a:defRPr sz="675">
                <a:solidFill>
                  <a:srgbClr val="53C1EA"/>
                </a:solidFill>
                <a:latin typeface="Gill Sans"/>
                <a:ea typeface="Gill Sans"/>
                <a:cs typeface="Gill Sans"/>
                <a:sym typeface="Gill Sans"/>
              </a:defRPr>
            </a:lvl3pPr>
            <a:lvl4pPr marL="0" lvl="3" indent="0" algn="r">
              <a:spcBef>
                <a:spcPts val="0"/>
              </a:spcBef>
              <a:buNone/>
              <a:defRPr sz="675">
                <a:solidFill>
                  <a:srgbClr val="53C1EA"/>
                </a:solidFill>
                <a:latin typeface="Gill Sans"/>
                <a:ea typeface="Gill Sans"/>
                <a:cs typeface="Gill Sans"/>
                <a:sym typeface="Gill Sans"/>
              </a:defRPr>
            </a:lvl4pPr>
            <a:lvl5pPr marL="0" lvl="4" indent="0" algn="r">
              <a:spcBef>
                <a:spcPts val="0"/>
              </a:spcBef>
              <a:buNone/>
              <a:defRPr sz="675">
                <a:solidFill>
                  <a:srgbClr val="53C1EA"/>
                </a:solidFill>
                <a:latin typeface="Gill Sans"/>
                <a:ea typeface="Gill Sans"/>
                <a:cs typeface="Gill Sans"/>
                <a:sym typeface="Gill Sans"/>
              </a:defRPr>
            </a:lvl5pPr>
            <a:lvl6pPr marL="0" lvl="5" indent="0" algn="r">
              <a:spcBef>
                <a:spcPts val="0"/>
              </a:spcBef>
              <a:buNone/>
              <a:defRPr sz="675">
                <a:solidFill>
                  <a:srgbClr val="53C1EA"/>
                </a:solidFill>
                <a:latin typeface="Gill Sans"/>
                <a:ea typeface="Gill Sans"/>
                <a:cs typeface="Gill Sans"/>
                <a:sym typeface="Gill Sans"/>
              </a:defRPr>
            </a:lvl6pPr>
            <a:lvl7pPr marL="0" lvl="6" indent="0" algn="r">
              <a:spcBef>
                <a:spcPts val="0"/>
              </a:spcBef>
              <a:buNone/>
              <a:defRPr sz="675">
                <a:solidFill>
                  <a:srgbClr val="53C1EA"/>
                </a:solidFill>
                <a:latin typeface="Gill Sans"/>
                <a:ea typeface="Gill Sans"/>
                <a:cs typeface="Gill Sans"/>
                <a:sym typeface="Gill Sans"/>
              </a:defRPr>
            </a:lvl7pPr>
            <a:lvl8pPr marL="0" lvl="7" indent="0" algn="r">
              <a:spcBef>
                <a:spcPts val="0"/>
              </a:spcBef>
              <a:buNone/>
              <a:defRPr sz="675">
                <a:solidFill>
                  <a:srgbClr val="53C1EA"/>
                </a:solidFill>
                <a:latin typeface="Gill Sans"/>
                <a:ea typeface="Gill Sans"/>
                <a:cs typeface="Gill Sans"/>
                <a:sym typeface="Gill Sans"/>
              </a:defRPr>
            </a:lvl8pPr>
            <a:lvl9pPr marL="0" lvl="8" indent="0" algn="r">
              <a:spcBef>
                <a:spcPts val="0"/>
              </a:spcBef>
              <a:buNone/>
              <a:defRPr sz="675">
                <a:solidFill>
                  <a:srgbClr val="53C1EA"/>
                </a:solidFill>
                <a:latin typeface="Gill Sans"/>
                <a:ea typeface="Gill Sans"/>
                <a:cs typeface="Gill Sans"/>
                <a:sym typeface="Gill Sans"/>
              </a:defRPr>
            </a:lvl9pPr>
          </a:lstStyle>
          <a:p>
            <a:fld id="{00000000-1234-1234-1234-123412341234}" type="slidenum">
              <a:rPr lang="en-GB" smtClean="0"/>
              <a:pPr/>
              <a:t>‹#›</a:t>
            </a:fld>
            <a:endParaRPr lang="en-GB"/>
          </a:p>
        </p:txBody>
      </p:sp>
      <p:sp>
        <p:nvSpPr>
          <p:cNvPr id="96" name="Google Shape;96;p38"/>
          <p:cNvSpPr>
            <a:spLocks noGrp="1"/>
          </p:cNvSpPr>
          <p:nvPr>
            <p:ph type="pic" idx="2"/>
          </p:nvPr>
        </p:nvSpPr>
        <p:spPr>
          <a:xfrm>
            <a:off x="6503194" y="450056"/>
            <a:ext cx="2205038" cy="529829"/>
          </a:xfrm>
          <a:prstGeom prst="rect">
            <a:avLst/>
          </a:prstGeom>
          <a:noFill/>
          <a:ln>
            <a:noFill/>
          </a:ln>
        </p:spPr>
        <p:txBody>
          <a:bodyPr spcFirstLastPara="1" wrap="square" lIns="91425" tIns="45700" rIns="91425" bIns="45700" anchor="ctr" anchorCtr="0">
            <a:normAutofit/>
          </a:bodyPr>
          <a:lstStyle>
            <a:lvl1pPr marR="0" lvl="0" algn="l" rtl="0">
              <a:spcBef>
                <a:spcPts val="270"/>
              </a:spcBef>
              <a:spcAft>
                <a:spcPts val="0"/>
              </a:spcAft>
              <a:buClr>
                <a:schemeClr val="accent2"/>
              </a:buClr>
              <a:buSzPts val="1656"/>
              <a:buFont typeface="Noto Sans Symbols"/>
              <a:buChar char="◼"/>
              <a:defRPr sz="1350" b="0" i="0" u="none" strike="noStrike" cap="none">
                <a:solidFill>
                  <a:schemeClr val="dk2"/>
                </a:solidFill>
                <a:latin typeface="Gill Sans"/>
                <a:ea typeface="Gill Sans"/>
                <a:cs typeface="Gill Sans"/>
                <a:sym typeface="Gill Sans"/>
              </a:defRPr>
            </a:lvl1pPr>
            <a:lvl2pPr marR="0" lvl="1" algn="l" rtl="0">
              <a:spcBef>
                <a:spcPts val="450"/>
              </a:spcBef>
              <a:spcAft>
                <a:spcPts val="0"/>
              </a:spcAft>
              <a:buClr>
                <a:schemeClr val="accent2"/>
              </a:buClr>
              <a:buSzPts val="1472"/>
              <a:buFont typeface="Noto Sans Symbols"/>
              <a:buChar char="◼"/>
              <a:defRPr sz="1200" b="0" i="0" u="none" strike="noStrike" cap="none">
                <a:solidFill>
                  <a:schemeClr val="dk2"/>
                </a:solidFill>
                <a:latin typeface="Gill Sans"/>
                <a:ea typeface="Gill Sans"/>
                <a:cs typeface="Gill Sans"/>
                <a:sym typeface="Gill Sans"/>
              </a:defRPr>
            </a:lvl2pPr>
            <a:lvl3pPr marR="0" lvl="2" algn="l" rtl="0">
              <a:spcBef>
                <a:spcPts val="450"/>
              </a:spcBef>
              <a:spcAft>
                <a:spcPts val="0"/>
              </a:spcAft>
              <a:buClr>
                <a:schemeClr val="accent2"/>
              </a:buClr>
              <a:buSzPts val="1288"/>
              <a:buFont typeface="Noto Sans Symbols"/>
              <a:buChar char="◼"/>
              <a:defRPr sz="1050" b="0" i="0" u="none" strike="noStrike" cap="none">
                <a:solidFill>
                  <a:schemeClr val="dk2"/>
                </a:solidFill>
                <a:latin typeface="Gill Sans"/>
                <a:ea typeface="Gill Sans"/>
                <a:cs typeface="Gill Sans"/>
                <a:sym typeface="Gill Sans"/>
              </a:defRPr>
            </a:lvl3pPr>
            <a:lvl4pPr marR="0" lvl="3" algn="l" rtl="0">
              <a:spcBef>
                <a:spcPts val="450"/>
              </a:spcBef>
              <a:spcAft>
                <a:spcPts val="0"/>
              </a:spcAft>
              <a:buClr>
                <a:schemeClr val="accent2"/>
              </a:buClr>
              <a:buSzPts val="1104"/>
              <a:buFont typeface="Noto Sans Symbols"/>
              <a:buChar char="◼"/>
              <a:defRPr sz="900" b="0" i="0" u="none" strike="noStrike" cap="none">
                <a:solidFill>
                  <a:schemeClr val="dk2"/>
                </a:solidFill>
                <a:latin typeface="Gill Sans"/>
                <a:ea typeface="Gill Sans"/>
                <a:cs typeface="Gill Sans"/>
                <a:sym typeface="Gill Sans"/>
              </a:defRPr>
            </a:lvl4pPr>
            <a:lvl5pPr marR="0" lvl="4" algn="l" rtl="0">
              <a:spcBef>
                <a:spcPts val="450"/>
              </a:spcBef>
              <a:spcAft>
                <a:spcPts val="0"/>
              </a:spcAft>
              <a:buClr>
                <a:schemeClr val="accent2"/>
              </a:buClr>
              <a:buSzPts val="1104"/>
              <a:buFont typeface="Noto Sans Symbols"/>
              <a:buChar char="◼"/>
              <a:defRPr sz="900" b="0" i="0" u="none" strike="noStrike" cap="none">
                <a:solidFill>
                  <a:schemeClr val="dk2"/>
                </a:solidFill>
                <a:latin typeface="Gill Sans"/>
                <a:ea typeface="Gill Sans"/>
                <a:cs typeface="Gill Sans"/>
                <a:sym typeface="Gill Sans"/>
              </a:defRPr>
            </a:lvl5pPr>
            <a:lvl6pPr marR="0" lvl="5" algn="l" rtl="0">
              <a:spcBef>
                <a:spcPts val="450"/>
              </a:spcBef>
              <a:spcAft>
                <a:spcPts val="0"/>
              </a:spcAft>
              <a:buClr>
                <a:schemeClr val="accent2"/>
              </a:buClr>
              <a:buSzPts val="1104"/>
              <a:buFont typeface="Noto Sans Symbols"/>
              <a:buChar char="◼"/>
              <a:defRPr sz="900" b="0" i="0" u="none" strike="noStrike" cap="none">
                <a:solidFill>
                  <a:schemeClr val="dk2"/>
                </a:solidFill>
                <a:latin typeface="Gill Sans"/>
                <a:ea typeface="Gill Sans"/>
                <a:cs typeface="Gill Sans"/>
                <a:sym typeface="Gill Sans"/>
              </a:defRPr>
            </a:lvl6pPr>
            <a:lvl7pPr marR="0" lvl="6" algn="l" rtl="0">
              <a:spcBef>
                <a:spcPts val="450"/>
              </a:spcBef>
              <a:spcAft>
                <a:spcPts val="0"/>
              </a:spcAft>
              <a:buClr>
                <a:schemeClr val="accent2"/>
              </a:buClr>
              <a:buSzPts val="1104"/>
              <a:buFont typeface="Noto Sans Symbols"/>
              <a:buChar char="◼"/>
              <a:defRPr sz="900" b="0" i="0" u="none" strike="noStrike" cap="none">
                <a:solidFill>
                  <a:schemeClr val="dk2"/>
                </a:solidFill>
                <a:latin typeface="Gill Sans"/>
                <a:ea typeface="Gill Sans"/>
                <a:cs typeface="Gill Sans"/>
                <a:sym typeface="Gill Sans"/>
              </a:defRPr>
            </a:lvl7pPr>
            <a:lvl8pPr marR="0" lvl="7" algn="l" rtl="0">
              <a:spcBef>
                <a:spcPts val="450"/>
              </a:spcBef>
              <a:spcAft>
                <a:spcPts val="0"/>
              </a:spcAft>
              <a:buClr>
                <a:schemeClr val="accent2"/>
              </a:buClr>
              <a:buSzPts val="1104"/>
              <a:buFont typeface="Noto Sans Symbols"/>
              <a:buChar char="◼"/>
              <a:defRPr sz="900" b="0" i="0" u="none" strike="noStrike" cap="none">
                <a:solidFill>
                  <a:schemeClr val="dk2"/>
                </a:solidFill>
                <a:latin typeface="Gill Sans"/>
                <a:ea typeface="Gill Sans"/>
                <a:cs typeface="Gill Sans"/>
                <a:sym typeface="Gill Sans"/>
              </a:defRPr>
            </a:lvl8pPr>
            <a:lvl9pPr marR="0" lvl="8" algn="l" rtl="0">
              <a:spcBef>
                <a:spcPts val="450"/>
              </a:spcBef>
              <a:spcAft>
                <a:spcPts val="450"/>
              </a:spcAft>
              <a:buClr>
                <a:schemeClr val="accent2"/>
              </a:buClr>
              <a:buSzPts val="1104"/>
              <a:buFont typeface="Noto Sans Symbols"/>
              <a:buChar char="◼"/>
              <a:defRPr sz="900" b="0" i="0" u="none" strike="noStrike" cap="none">
                <a:solidFill>
                  <a:schemeClr val="dk2"/>
                </a:solidFill>
                <a:latin typeface="Gill Sans"/>
                <a:ea typeface="Gill Sans"/>
                <a:cs typeface="Gill Sans"/>
                <a:sym typeface="Gill Sans"/>
              </a:defRPr>
            </a:lvl9pPr>
          </a:lstStyle>
          <a:p>
            <a:endParaRPr/>
          </a:p>
        </p:txBody>
      </p:sp>
    </p:spTree>
    <p:extLst>
      <p:ext uri="{BB962C8B-B14F-4D97-AF65-F5344CB8AC3E}">
        <p14:creationId xmlns:p14="http://schemas.microsoft.com/office/powerpoint/2010/main" val="23166828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2021/9/30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55553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CBC1C18-307B-4F68-A007-B5B542270E8D}" type="datetimeFigureOut">
              <a:rPr lang="en-US" smtClean="0"/>
              <a:t>9/30/2021</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F7021451-1387-4CA6-816F-3879F97B5CBC}" type="slidenum">
              <a:rPr lang="en-US" smtClean="0"/>
              <a:t>‹#›</a:t>
            </a:fld>
            <a:endParaRPr lang="en-US"/>
          </a:p>
        </p:txBody>
      </p:sp>
    </p:spTree>
    <p:extLst>
      <p:ext uri="{BB962C8B-B14F-4D97-AF65-F5344CB8AC3E}">
        <p14:creationId xmlns:p14="http://schemas.microsoft.com/office/powerpoint/2010/main" val="3088896765"/>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3"/>
        <p:cNvGrpSpPr/>
        <p:nvPr/>
      </p:nvGrpSpPr>
      <p:grpSpPr>
        <a:xfrm>
          <a:off x="0" y="0"/>
          <a:ext cx="0" cy="0"/>
          <a:chOff x="0" y="0"/>
          <a:chExt cx="0" cy="0"/>
        </a:xfrm>
      </p:grpSpPr>
    </p:spTree>
    <p:extLst>
      <p:ext uri="{BB962C8B-B14F-4D97-AF65-F5344CB8AC3E}">
        <p14:creationId xmlns:p14="http://schemas.microsoft.com/office/powerpoint/2010/main" val="15454743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23"/>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16" name="Google Shape;116;p2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3"/>
          <p:cNvSpPr txBox="1">
            <a:spLocks noGrp="1"/>
          </p:cNvSpPr>
          <p:nvPr>
            <p:ph type="sldNum" idx="12"/>
          </p:nvPr>
        </p:nvSpPr>
        <p:spPr>
          <a:xfrm>
            <a:off x="8664701" y="4784549"/>
            <a:ext cx="325785" cy="29057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8B8B8B"/>
                </a:solidFill>
                <a:latin typeface="Calibri"/>
                <a:ea typeface="Calibri"/>
                <a:cs typeface="Calibri"/>
                <a:sym typeface="Calibri"/>
              </a:defRPr>
            </a:lvl1pPr>
            <a:lvl2pPr marL="0" lvl="1" indent="0" algn="ctr">
              <a:spcBef>
                <a:spcPts val="0"/>
              </a:spcBef>
              <a:buNone/>
              <a:defRPr sz="1200">
                <a:solidFill>
                  <a:srgbClr val="8B8B8B"/>
                </a:solidFill>
                <a:latin typeface="Calibri"/>
                <a:ea typeface="Calibri"/>
                <a:cs typeface="Calibri"/>
                <a:sym typeface="Calibri"/>
              </a:defRPr>
            </a:lvl2pPr>
            <a:lvl3pPr marL="0" lvl="2" indent="0" algn="ctr">
              <a:spcBef>
                <a:spcPts val="0"/>
              </a:spcBef>
              <a:buNone/>
              <a:defRPr sz="1200">
                <a:solidFill>
                  <a:srgbClr val="8B8B8B"/>
                </a:solidFill>
                <a:latin typeface="Calibri"/>
                <a:ea typeface="Calibri"/>
                <a:cs typeface="Calibri"/>
                <a:sym typeface="Calibri"/>
              </a:defRPr>
            </a:lvl3pPr>
            <a:lvl4pPr marL="0" lvl="3" indent="0" algn="ctr">
              <a:spcBef>
                <a:spcPts val="0"/>
              </a:spcBef>
              <a:buNone/>
              <a:defRPr sz="1200">
                <a:solidFill>
                  <a:srgbClr val="8B8B8B"/>
                </a:solidFill>
                <a:latin typeface="Calibri"/>
                <a:ea typeface="Calibri"/>
                <a:cs typeface="Calibri"/>
                <a:sym typeface="Calibri"/>
              </a:defRPr>
            </a:lvl4pPr>
            <a:lvl5pPr marL="0" lvl="4" indent="0" algn="ctr">
              <a:spcBef>
                <a:spcPts val="0"/>
              </a:spcBef>
              <a:buNone/>
              <a:defRPr sz="1200">
                <a:solidFill>
                  <a:srgbClr val="8B8B8B"/>
                </a:solidFill>
                <a:latin typeface="Calibri"/>
                <a:ea typeface="Calibri"/>
                <a:cs typeface="Calibri"/>
                <a:sym typeface="Calibri"/>
              </a:defRPr>
            </a:lvl5pPr>
            <a:lvl6pPr marL="0" lvl="5" indent="0" algn="ctr">
              <a:spcBef>
                <a:spcPts val="0"/>
              </a:spcBef>
              <a:buNone/>
              <a:defRPr sz="1200">
                <a:solidFill>
                  <a:srgbClr val="8B8B8B"/>
                </a:solidFill>
                <a:latin typeface="Calibri"/>
                <a:ea typeface="Calibri"/>
                <a:cs typeface="Calibri"/>
                <a:sym typeface="Calibri"/>
              </a:defRPr>
            </a:lvl6pPr>
            <a:lvl7pPr marL="0" lvl="6" indent="0" algn="ctr">
              <a:spcBef>
                <a:spcPts val="0"/>
              </a:spcBef>
              <a:buNone/>
              <a:defRPr sz="1200">
                <a:solidFill>
                  <a:srgbClr val="8B8B8B"/>
                </a:solidFill>
                <a:latin typeface="Calibri"/>
                <a:ea typeface="Calibri"/>
                <a:cs typeface="Calibri"/>
                <a:sym typeface="Calibri"/>
              </a:defRPr>
            </a:lvl7pPr>
            <a:lvl8pPr marL="0" lvl="7" indent="0" algn="ctr">
              <a:spcBef>
                <a:spcPts val="0"/>
              </a:spcBef>
              <a:buNone/>
              <a:defRPr sz="1200">
                <a:solidFill>
                  <a:srgbClr val="8B8B8B"/>
                </a:solidFill>
                <a:latin typeface="Calibri"/>
                <a:ea typeface="Calibri"/>
                <a:cs typeface="Calibri"/>
                <a:sym typeface="Calibri"/>
              </a:defRPr>
            </a:lvl8pPr>
            <a:lvl9pPr marL="0" lvl="8" indent="0" algn="ctr">
              <a:spcBef>
                <a:spcPts val="0"/>
              </a:spcBef>
              <a:buNone/>
              <a:defRPr sz="1200">
                <a:solidFill>
                  <a:srgbClr val="8B8B8B"/>
                </a:solidFill>
                <a:latin typeface="Calibri"/>
                <a:ea typeface="Calibri"/>
                <a:cs typeface="Calibri"/>
                <a:sym typeface="Calibri"/>
              </a:defRPr>
            </a:lvl9pPr>
          </a:lstStyle>
          <a:p>
            <a:fld id="{00000000-1234-1234-1234-123412341234}" type="slidenum">
              <a:rPr lang="en-GB" smtClean="0"/>
              <a:pPr/>
              <a:t>‹#›</a:t>
            </a:fld>
            <a:endParaRPr lang="en-GB"/>
          </a:p>
        </p:txBody>
      </p:sp>
      <p:sp>
        <p:nvSpPr>
          <p:cNvPr id="119" name="Google Shape;119;p23"/>
          <p:cNvSpPr/>
          <p:nvPr/>
        </p:nvSpPr>
        <p:spPr>
          <a:xfrm>
            <a:off x="8684941" y="4800539"/>
            <a:ext cx="285305" cy="285305"/>
          </a:xfrm>
          <a:prstGeom prst="flowChartOffpageConnector">
            <a:avLst/>
          </a:prstGeom>
          <a:noFill/>
          <a:ln w="12700" cap="flat" cmpd="sng">
            <a:solidFill>
              <a:srgbClr val="8B8B8B"/>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3130948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Lato"/>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24"/>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9A9A9A"/>
              </a:buClr>
              <a:buSzPts val="2400"/>
              <a:buNone/>
              <a:defRPr sz="1800">
                <a:solidFill>
                  <a:srgbClr val="9A9A9A"/>
                </a:solidFill>
              </a:defRPr>
            </a:lvl1pPr>
            <a:lvl2pPr marL="685800" lvl="1" indent="-171450" algn="l">
              <a:lnSpc>
                <a:spcPct val="90000"/>
              </a:lnSpc>
              <a:spcBef>
                <a:spcPts val="375"/>
              </a:spcBef>
              <a:spcAft>
                <a:spcPts val="0"/>
              </a:spcAft>
              <a:buClr>
                <a:srgbClr val="9A9A9A"/>
              </a:buClr>
              <a:buSzPts val="2000"/>
              <a:buNone/>
              <a:defRPr sz="1500">
                <a:solidFill>
                  <a:srgbClr val="9A9A9A"/>
                </a:solidFill>
              </a:defRPr>
            </a:lvl2pPr>
            <a:lvl3pPr marL="1028700" lvl="2" indent="-171450" algn="l">
              <a:lnSpc>
                <a:spcPct val="90000"/>
              </a:lnSpc>
              <a:spcBef>
                <a:spcPts val="375"/>
              </a:spcBef>
              <a:spcAft>
                <a:spcPts val="0"/>
              </a:spcAft>
              <a:buClr>
                <a:srgbClr val="9A9A9A"/>
              </a:buClr>
              <a:buSzPts val="1800"/>
              <a:buNone/>
              <a:defRPr sz="1350">
                <a:solidFill>
                  <a:srgbClr val="9A9A9A"/>
                </a:solidFill>
              </a:defRPr>
            </a:lvl3pPr>
            <a:lvl4pPr marL="1371600" lvl="3" indent="-171450" algn="l">
              <a:lnSpc>
                <a:spcPct val="90000"/>
              </a:lnSpc>
              <a:spcBef>
                <a:spcPts val="375"/>
              </a:spcBef>
              <a:spcAft>
                <a:spcPts val="0"/>
              </a:spcAft>
              <a:buClr>
                <a:srgbClr val="9A9A9A"/>
              </a:buClr>
              <a:buSzPts val="1600"/>
              <a:buNone/>
              <a:defRPr sz="1200">
                <a:solidFill>
                  <a:srgbClr val="9A9A9A"/>
                </a:solidFill>
              </a:defRPr>
            </a:lvl4pPr>
            <a:lvl5pPr marL="1714500" lvl="4" indent="-171450" algn="l">
              <a:lnSpc>
                <a:spcPct val="90000"/>
              </a:lnSpc>
              <a:spcBef>
                <a:spcPts val="375"/>
              </a:spcBef>
              <a:spcAft>
                <a:spcPts val="0"/>
              </a:spcAft>
              <a:buClr>
                <a:srgbClr val="9A9A9A"/>
              </a:buClr>
              <a:buSzPts val="1600"/>
              <a:buNone/>
              <a:defRPr sz="1200">
                <a:solidFill>
                  <a:srgbClr val="9A9A9A"/>
                </a:solidFill>
              </a:defRPr>
            </a:lvl5pPr>
            <a:lvl6pPr marL="2057400" lvl="5" indent="-171450" algn="l">
              <a:lnSpc>
                <a:spcPct val="90000"/>
              </a:lnSpc>
              <a:spcBef>
                <a:spcPts val="375"/>
              </a:spcBef>
              <a:spcAft>
                <a:spcPts val="0"/>
              </a:spcAft>
              <a:buClr>
                <a:srgbClr val="9A9A9A"/>
              </a:buClr>
              <a:buSzPts val="1600"/>
              <a:buNone/>
              <a:defRPr sz="1200">
                <a:solidFill>
                  <a:srgbClr val="9A9A9A"/>
                </a:solidFill>
              </a:defRPr>
            </a:lvl6pPr>
            <a:lvl7pPr marL="2400300" lvl="6" indent="-171450" algn="l">
              <a:lnSpc>
                <a:spcPct val="90000"/>
              </a:lnSpc>
              <a:spcBef>
                <a:spcPts val="375"/>
              </a:spcBef>
              <a:spcAft>
                <a:spcPts val="0"/>
              </a:spcAft>
              <a:buClr>
                <a:srgbClr val="9A9A9A"/>
              </a:buClr>
              <a:buSzPts val="1600"/>
              <a:buNone/>
              <a:defRPr sz="1200">
                <a:solidFill>
                  <a:srgbClr val="9A9A9A"/>
                </a:solidFill>
              </a:defRPr>
            </a:lvl7pPr>
            <a:lvl8pPr marL="2743200" lvl="7" indent="-171450" algn="l">
              <a:lnSpc>
                <a:spcPct val="90000"/>
              </a:lnSpc>
              <a:spcBef>
                <a:spcPts val="375"/>
              </a:spcBef>
              <a:spcAft>
                <a:spcPts val="0"/>
              </a:spcAft>
              <a:buClr>
                <a:srgbClr val="9A9A9A"/>
              </a:buClr>
              <a:buSzPts val="1600"/>
              <a:buNone/>
              <a:defRPr sz="1200">
                <a:solidFill>
                  <a:srgbClr val="9A9A9A"/>
                </a:solidFill>
              </a:defRPr>
            </a:lvl8pPr>
            <a:lvl9pPr marL="3086100" lvl="8" indent="-171450" algn="l">
              <a:lnSpc>
                <a:spcPct val="90000"/>
              </a:lnSpc>
              <a:spcBef>
                <a:spcPts val="375"/>
              </a:spcBef>
              <a:spcAft>
                <a:spcPts val="0"/>
              </a:spcAft>
              <a:buClr>
                <a:srgbClr val="9A9A9A"/>
              </a:buClr>
              <a:buSzPts val="1600"/>
              <a:buNone/>
              <a:defRPr sz="1200">
                <a:solidFill>
                  <a:srgbClr val="9A9A9A"/>
                </a:solidFill>
              </a:defRPr>
            </a:lvl9pPr>
          </a:lstStyle>
          <a:p>
            <a:endParaRPr/>
          </a:p>
        </p:txBody>
      </p:sp>
      <p:sp>
        <p:nvSpPr>
          <p:cNvPr id="123" name="Google Shape;123;p2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4"/>
          <p:cNvSpPr txBox="1">
            <a:spLocks noGrp="1"/>
          </p:cNvSpPr>
          <p:nvPr>
            <p:ph type="sldNum" idx="12"/>
          </p:nvPr>
        </p:nvSpPr>
        <p:spPr>
          <a:xfrm>
            <a:off x="8664701" y="4784549"/>
            <a:ext cx="325785" cy="29057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8B8B8B"/>
                </a:solidFill>
                <a:latin typeface="Calibri"/>
                <a:ea typeface="Calibri"/>
                <a:cs typeface="Calibri"/>
                <a:sym typeface="Calibri"/>
              </a:defRPr>
            </a:lvl1pPr>
            <a:lvl2pPr marL="0" lvl="1" indent="0" algn="ctr">
              <a:spcBef>
                <a:spcPts val="0"/>
              </a:spcBef>
              <a:buNone/>
              <a:defRPr sz="1200">
                <a:solidFill>
                  <a:srgbClr val="8B8B8B"/>
                </a:solidFill>
                <a:latin typeface="Calibri"/>
                <a:ea typeface="Calibri"/>
                <a:cs typeface="Calibri"/>
                <a:sym typeface="Calibri"/>
              </a:defRPr>
            </a:lvl2pPr>
            <a:lvl3pPr marL="0" lvl="2" indent="0" algn="ctr">
              <a:spcBef>
                <a:spcPts val="0"/>
              </a:spcBef>
              <a:buNone/>
              <a:defRPr sz="1200">
                <a:solidFill>
                  <a:srgbClr val="8B8B8B"/>
                </a:solidFill>
                <a:latin typeface="Calibri"/>
                <a:ea typeface="Calibri"/>
                <a:cs typeface="Calibri"/>
                <a:sym typeface="Calibri"/>
              </a:defRPr>
            </a:lvl3pPr>
            <a:lvl4pPr marL="0" lvl="3" indent="0" algn="ctr">
              <a:spcBef>
                <a:spcPts val="0"/>
              </a:spcBef>
              <a:buNone/>
              <a:defRPr sz="1200">
                <a:solidFill>
                  <a:srgbClr val="8B8B8B"/>
                </a:solidFill>
                <a:latin typeface="Calibri"/>
                <a:ea typeface="Calibri"/>
                <a:cs typeface="Calibri"/>
                <a:sym typeface="Calibri"/>
              </a:defRPr>
            </a:lvl4pPr>
            <a:lvl5pPr marL="0" lvl="4" indent="0" algn="ctr">
              <a:spcBef>
                <a:spcPts val="0"/>
              </a:spcBef>
              <a:buNone/>
              <a:defRPr sz="1200">
                <a:solidFill>
                  <a:srgbClr val="8B8B8B"/>
                </a:solidFill>
                <a:latin typeface="Calibri"/>
                <a:ea typeface="Calibri"/>
                <a:cs typeface="Calibri"/>
                <a:sym typeface="Calibri"/>
              </a:defRPr>
            </a:lvl5pPr>
            <a:lvl6pPr marL="0" lvl="5" indent="0" algn="ctr">
              <a:spcBef>
                <a:spcPts val="0"/>
              </a:spcBef>
              <a:buNone/>
              <a:defRPr sz="1200">
                <a:solidFill>
                  <a:srgbClr val="8B8B8B"/>
                </a:solidFill>
                <a:latin typeface="Calibri"/>
                <a:ea typeface="Calibri"/>
                <a:cs typeface="Calibri"/>
                <a:sym typeface="Calibri"/>
              </a:defRPr>
            </a:lvl6pPr>
            <a:lvl7pPr marL="0" lvl="6" indent="0" algn="ctr">
              <a:spcBef>
                <a:spcPts val="0"/>
              </a:spcBef>
              <a:buNone/>
              <a:defRPr sz="1200">
                <a:solidFill>
                  <a:srgbClr val="8B8B8B"/>
                </a:solidFill>
                <a:latin typeface="Calibri"/>
                <a:ea typeface="Calibri"/>
                <a:cs typeface="Calibri"/>
                <a:sym typeface="Calibri"/>
              </a:defRPr>
            </a:lvl7pPr>
            <a:lvl8pPr marL="0" lvl="7" indent="0" algn="ctr">
              <a:spcBef>
                <a:spcPts val="0"/>
              </a:spcBef>
              <a:buNone/>
              <a:defRPr sz="1200">
                <a:solidFill>
                  <a:srgbClr val="8B8B8B"/>
                </a:solidFill>
                <a:latin typeface="Calibri"/>
                <a:ea typeface="Calibri"/>
                <a:cs typeface="Calibri"/>
                <a:sym typeface="Calibri"/>
              </a:defRPr>
            </a:lvl8pPr>
            <a:lvl9pPr marL="0" lvl="8" indent="0" algn="ctr">
              <a:spcBef>
                <a:spcPts val="0"/>
              </a:spcBef>
              <a:buNone/>
              <a:defRPr sz="1200">
                <a:solidFill>
                  <a:srgbClr val="8B8B8B"/>
                </a:solidFill>
                <a:latin typeface="Calibri"/>
                <a:ea typeface="Calibri"/>
                <a:cs typeface="Calibri"/>
                <a:sym typeface="Calibri"/>
              </a:defRPr>
            </a:lvl9pPr>
          </a:lstStyle>
          <a:p>
            <a:fld id="{00000000-1234-1234-1234-123412341234}" type="slidenum">
              <a:rPr lang="en-GB" smtClean="0"/>
              <a:pPr/>
              <a:t>‹#›</a:t>
            </a:fld>
            <a:endParaRPr lang="en-GB"/>
          </a:p>
        </p:txBody>
      </p:sp>
      <p:sp>
        <p:nvSpPr>
          <p:cNvPr id="126" name="Google Shape;126;p24"/>
          <p:cNvSpPr/>
          <p:nvPr/>
        </p:nvSpPr>
        <p:spPr>
          <a:xfrm>
            <a:off x="8684941" y="4800539"/>
            <a:ext cx="285305" cy="285305"/>
          </a:xfrm>
          <a:prstGeom prst="flowChartOffpageConnector">
            <a:avLst/>
          </a:prstGeom>
          <a:noFill/>
          <a:ln w="12700" cap="flat" cmpd="sng">
            <a:solidFill>
              <a:srgbClr val="8B8B8B"/>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9364464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25"/>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30" name="Google Shape;130;p25"/>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31" name="Google Shape;131;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6366061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26"/>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137" name="Google Shape;137;p26"/>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38" name="Google Shape;138;p26"/>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139" name="Google Shape;139;p26"/>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40" name="Google Shape;140;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5973537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43"/>
        <p:cNvGrpSpPr/>
        <p:nvPr/>
      </p:nvGrpSpPr>
      <p:grpSpPr>
        <a:xfrm>
          <a:off x="0" y="0"/>
          <a:ext cx="0" cy="0"/>
          <a:chOff x="0" y="0"/>
          <a:chExt cx="0" cy="0"/>
        </a:xfrm>
      </p:grpSpPr>
      <p:sp>
        <p:nvSpPr>
          <p:cNvPr id="144" name="Google Shape;144;p27"/>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ato"/>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27"/>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146" name="Google Shape;146;p27"/>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147" name="Google Shape;147;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3119088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50"/>
        <p:cNvGrpSpPr/>
        <p:nvPr/>
      </p:nvGrpSpPr>
      <p:grpSpPr>
        <a:xfrm>
          <a:off x="0" y="0"/>
          <a:ext cx="0" cy="0"/>
          <a:chOff x="0" y="0"/>
          <a:chExt cx="0" cy="0"/>
        </a:xfrm>
      </p:grpSpPr>
      <p:sp>
        <p:nvSpPr>
          <p:cNvPr id="151" name="Google Shape;151;p28"/>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ato"/>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28"/>
          <p:cNvSpPr>
            <a:spLocks noGrp="1"/>
          </p:cNvSpPr>
          <p:nvPr>
            <p:ph type="pic" idx="2"/>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32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53" name="Google Shape;153;p28"/>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154" name="Google Shape;154;p2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2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2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0094644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57"/>
        <p:cNvGrpSpPr/>
        <p:nvPr/>
      </p:nvGrpSpPr>
      <p:grpSpPr>
        <a:xfrm>
          <a:off x="0" y="0"/>
          <a:ext cx="0" cy="0"/>
          <a:chOff x="0" y="0"/>
          <a:chExt cx="0" cy="0"/>
        </a:xfrm>
      </p:grpSpPr>
      <p:sp>
        <p:nvSpPr>
          <p:cNvPr id="158" name="Google Shape;158;p2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29"/>
          <p:cNvSpPr txBox="1">
            <a:spLocks noGrp="1"/>
          </p:cNvSpPr>
          <p:nvPr>
            <p:ph type="body" idx="1"/>
          </p:nvPr>
        </p:nvSpPr>
        <p:spPr>
          <a:xfrm rot="5400000">
            <a:off x="2940248" y="-942380"/>
            <a:ext cx="3263504" cy="78867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60" name="Google Shape;160;p2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2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2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0263129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63"/>
        <p:cNvGrpSpPr/>
        <p:nvPr/>
      </p:nvGrpSpPr>
      <p:grpSpPr>
        <a:xfrm>
          <a:off x="0" y="0"/>
          <a:ext cx="0" cy="0"/>
          <a:chOff x="0" y="0"/>
          <a:chExt cx="0" cy="0"/>
        </a:xfrm>
      </p:grpSpPr>
      <p:sp>
        <p:nvSpPr>
          <p:cNvPr id="164" name="Google Shape;164;p30"/>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5" name="Google Shape;165;p30"/>
          <p:cNvSpPr txBox="1">
            <a:spLocks noGrp="1"/>
          </p:cNvSpPr>
          <p:nvPr>
            <p:ph type="body" idx="1"/>
          </p:nvPr>
        </p:nvSpPr>
        <p:spPr>
          <a:xfrm rot="5400000">
            <a:off x="1349573" y="-447080"/>
            <a:ext cx="4358879" cy="58007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66" name="Google Shape;166;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682555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GB"/>
              <a:t>Click to edit Master title style</a:t>
            </a:r>
            <a:endParaRPr lang="en-US"/>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9/30/2021</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F7021451-1387-4CA6-816F-3879F97B5CBC}" type="slidenum">
              <a:rPr lang="en-US" smtClean="0"/>
              <a:t>‹#›</a:t>
            </a:fld>
            <a:endParaRPr lang="en-US"/>
          </a:p>
        </p:txBody>
      </p:sp>
    </p:spTree>
    <p:extLst>
      <p:ext uri="{BB962C8B-B14F-4D97-AF65-F5344CB8AC3E}">
        <p14:creationId xmlns:p14="http://schemas.microsoft.com/office/powerpoint/2010/main" val="207643949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508001" y="1620442"/>
            <a:ext cx="3138026" cy="29105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3817477" y="1620442"/>
            <a:ext cx="3138026" cy="291058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3CBC1C18-307B-4F68-A007-B5B542270E8D}" type="datetimeFigureOut">
              <a:rPr lang="en-US" smtClean="0"/>
              <a:t>9/30/2021</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F7021451-1387-4CA6-816F-3879F97B5CBC}" type="slidenum">
              <a:rPr lang="en-US" smtClean="0"/>
              <a:t>‹#›</a:t>
            </a:fld>
            <a:endParaRPr lang="en-US"/>
          </a:p>
        </p:txBody>
      </p:sp>
    </p:spTree>
    <p:extLst>
      <p:ext uri="{BB962C8B-B14F-4D97-AF65-F5344CB8AC3E}">
        <p14:creationId xmlns:p14="http://schemas.microsoft.com/office/powerpoint/2010/main" val="351637452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3CBC1C18-307B-4F68-A007-B5B542270E8D}" type="datetimeFigureOut">
              <a:rPr lang="en-US" smtClean="0"/>
              <a:t>9/30/2021</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F7021451-1387-4CA6-816F-3879F97B5CBC}" type="slidenum">
              <a:rPr lang="en-US" smtClean="0"/>
              <a:t>‹#›</a:t>
            </a:fld>
            <a:endParaRPr lang="en-US"/>
          </a:p>
        </p:txBody>
      </p:sp>
    </p:spTree>
    <p:extLst>
      <p:ext uri="{BB962C8B-B14F-4D97-AF65-F5344CB8AC3E}">
        <p14:creationId xmlns:p14="http://schemas.microsoft.com/office/powerpoint/2010/main" val="46373098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1FAF3416-4057-4DAA-829D-4CA07428D088}" type="datetimeFigureOut">
              <a:rPr lang="en-US" smtClean="0"/>
              <a:t>9/30/2021</a:t>
            </a:fld>
            <a:endParaRPr lang="en-US"/>
          </a:p>
        </p:txBody>
      </p:sp>
      <p:sp>
        <p:nvSpPr>
          <p:cNvPr id="4" name="Footer Placeholder 3"/>
          <p:cNvSpPr>
            <a:spLocks noGrp="1"/>
          </p:cNvSpPr>
          <p:nvPr>
            <p:ph type="ftr" sz="quarter" idx="11"/>
          </p:nvPr>
        </p:nvSpPr>
        <p:spPr/>
        <p:txBody>
          <a:bodyPr/>
          <a:lstStyle/>
          <a:p>
            <a:r>
              <a:rPr lang="en-US"/>
              <a:t>
              </a:t>
            </a:r>
          </a:p>
        </p:txBody>
      </p:sp>
      <p:sp>
        <p:nvSpPr>
          <p:cNvPr id="5" name="Slide Number Placeholder 4"/>
          <p:cNvSpPr>
            <a:spLocks noGrp="1"/>
          </p:cNvSpPr>
          <p:nvPr>
            <p:ph type="sldNum" sz="quarter" idx="12"/>
          </p:nvPr>
        </p:nvSpPr>
        <p:spPr/>
        <p:txBody>
          <a:bodyPr/>
          <a:lstStyle/>
          <a:p>
            <a:fld id="{F7021451-1387-4CA6-816F-3879F97B5CBC}" type="slidenum">
              <a:rPr lang="en-US" smtClean="0"/>
              <a:t>‹#›</a:t>
            </a:fld>
            <a:endParaRPr lang="en-US"/>
          </a:p>
        </p:txBody>
      </p:sp>
    </p:spTree>
    <p:extLst>
      <p:ext uri="{BB962C8B-B14F-4D97-AF65-F5344CB8AC3E}">
        <p14:creationId xmlns:p14="http://schemas.microsoft.com/office/powerpoint/2010/main" val="3124303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9/30/2021</a:t>
            </a:fld>
            <a:endParaRPr lang="en-US"/>
          </a:p>
        </p:txBody>
      </p:sp>
      <p:sp>
        <p:nvSpPr>
          <p:cNvPr id="3" name="Footer Placeholder 2"/>
          <p:cNvSpPr>
            <a:spLocks noGrp="1"/>
          </p:cNvSpPr>
          <p:nvPr>
            <p:ph type="ftr" sz="quarter" idx="11"/>
          </p:nvPr>
        </p:nvSpPr>
        <p:spPr/>
        <p:txBody>
          <a:bodyPr/>
          <a:lstStyle/>
          <a:p>
            <a:r>
              <a:rPr lang="en-US"/>
              <a:t>
              </a:t>
            </a:r>
          </a:p>
        </p:txBody>
      </p:sp>
      <p:sp>
        <p:nvSpPr>
          <p:cNvPr id="4" name="Slide Number Placeholder 3"/>
          <p:cNvSpPr>
            <a:spLocks noGrp="1"/>
          </p:cNvSpPr>
          <p:nvPr>
            <p:ph type="sldNum" sz="quarter" idx="12"/>
          </p:nvPr>
        </p:nvSpPr>
        <p:spPr/>
        <p:txBody>
          <a:bodyPr/>
          <a:lstStyle/>
          <a:p>
            <a:fld id="{F7021451-1387-4CA6-816F-3879F97B5CBC}" type="slidenum">
              <a:rPr lang="en-US" smtClean="0"/>
              <a:t>‹#›</a:t>
            </a:fld>
            <a:endParaRPr lang="en-US"/>
          </a:p>
        </p:txBody>
      </p:sp>
    </p:spTree>
    <p:extLst>
      <p:ext uri="{BB962C8B-B14F-4D97-AF65-F5344CB8AC3E}">
        <p14:creationId xmlns:p14="http://schemas.microsoft.com/office/powerpoint/2010/main" val="55478789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GB"/>
              <a:t>Click to edit Master title style</a:t>
            </a:r>
            <a:endParaRPr lang="en-US"/>
          </a:p>
        </p:txBody>
      </p:sp>
      <p:sp>
        <p:nvSpPr>
          <p:cNvPr id="3" name="Content Placeholder 2"/>
          <p:cNvSpPr>
            <a:spLocks noGrp="1"/>
          </p:cNvSpPr>
          <p:nvPr>
            <p:ph idx="1"/>
          </p:nvPr>
        </p:nvSpPr>
        <p:spPr>
          <a:xfrm>
            <a:off x="3570346" y="386193"/>
            <a:ext cx="3385156" cy="4144828"/>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9/30/2021</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F7021451-1387-4CA6-816F-3879F97B5CBC}" type="slidenum">
              <a:rPr lang="en-US" smtClean="0"/>
              <a:t>‹#›</a:t>
            </a:fld>
            <a:endParaRPr lang="en-US"/>
          </a:p>
        </p:txBody>
      </p:sp>
    </p:spTree>
    <p:extLst>
      <p:ext uri="{BB962C8B-B14F-4D97-AF65-F5344CB8AC3E}">
        <p14:creationId xmlns:p14="http://schemas.microsoft.com/office/powerpoint/2010/main" val="158882166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GB"/>
              <a:t>Click to edit Master title style</a:t>
            </a:r>
            <a:endParaRPr lang="en-US"/>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3CBC1C18-307B-4F68-A007-B5B542270E8D}" type="datetimeFigureOut">
              <a:rPr lang="en-US" smtClean="0"/>
              <a:t>9/30/2021</a:t>
            </a:fld>
            <a:endParaRPr lang="en-US"/>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t>
              </a:t>
            </a:r>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F7021451-1387-4CA6-816F-3879F97B5CBC}" type="slidenum">
              <a:rPr lang="en-US" smtClean="0"/>
              <a:t>‹#›</a:t>
            </a:fld>
            <a:endParaRPr lang="en-US"/>
          </a:p>
        </p:txBody>
      </p:sp>
    </p:spTree>
    <p:extLst>
      <p:ext uri="{BB962C8B-B14F-4D97-AF65-F5344CB8AC3E}">
        <p14:creationId xmlns:p14="http://schemas.microsoft.com/office/powerpoint/2010/main" val="3837243890"/>
      </p:ext>
    </p:extLst>
  </p:cSld>
  <p:clrMap bg1="lt1" tx1="dk1" bg2="lt2" tx2="dk2" accent1="accent1" accent2="accent2" accent3="accent3" accent4="accent4" accent5="accent5" accent6="accent6" hlink="hlink" folHlink="folHlink"/>
  <p:sldLayoutIdLst>
    <p:sldLayoutId id="2147483853" r:id="rId1"/>
    <p:sldLayoutId id="2147483870"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 id="2147483869" r:id="rId18"/>
  </p:sldLayoutIdLst>
  <p:hf sldNum="0"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030516509"/>
      </p:ext>
    </p:extLst>
  </p:cSld>
  <p:clrMap bg1="lt1" tx1="dk1" bg2="dk2" tx2="lt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905"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9" name="Google Shape;99;p19"/>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 name="Google Shape;100;p1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9A9A9A"/>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01" name="Google Shape;101;p1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9A9A9A"/>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02" name="Google Shape;102;p1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9A9A9A"/>
                </a:solidFill>
                <a:latin typeface="Calibri"/>
                <a:ea typeface="Calibri"/>
                <a:cs typeface="Calibri"/>
                <a:sym typeface="Calibri"/>
              </a:defRPr>
            </a:lvl1pPr>
            <a:lvl2pPr marL="0" marR="0" lvl="1" indent="0" algn="r" rtl="0">
              <a:spcBef>
                <a:spcPts val="0"/>
              </a:spcBef>
              <a:buNone/>
              <a:defRPr sz="900" b="0" i="0" u="none" strike="noStrike" cap="none">
                <a:solidFill>
                  <a:srgbClr val="9A9A9A"/>
                </a:solidFill>
                <a:latin typeface="Calibri"/>
                <a:ea typeface="Calibri"/>
                <a:cs typeface="Calibri"/>
                <a:sym typeface="Calibri"/>
              </a:defRPr>
            </a:lvl2pPr>
            <a:lvl3pPr marL="0" marR="0" lvl="2" indent="0" algn="r" rtl="0">
              <a:spcBef>
                <a:spcPts val="0"/>
              </a:spcBef>
              <a:buNone/>
              <a:defRPr sz="900" b="0" i="0" u="none" strike="noStrike" cap="none">
                <a:solidFill>
                  <a:srgbClr val="9A9A9A"/>
                </a:solidFill>
                <a:latin typeface="Calibri"/>
                <a:ea typeface="Calibri"/>
                <a:cs typeface="Calibri"/>
                <a:sym typeface="Calibri"/>
              </a:defRPr>
            </a:lvl3pPr>
            <a:lvl4pPr marL="0" marR="0" lvl="3" indent="0" algn="r" rtl="0">
              <a:spcBef>
                <a:spcPts val="0"/>
              </a:spcBef>
              <a:buNone/>
              <a:defRPr sz="900" b="0" i="0" u="none" strike="noStrike" cap="none">
                <a:solidFill>
                  <a:srgbClr val="9A9A9A"/>
                </a:solidFill>
                <a:latin typeface="Calibri"/>
                <a:ea typeface="Calibri"/>
                <a:cs typeface="Calibri"/>
                <a:sym typeface="Calibri"/>
              </a:defRPr>
            </a:lvl4pPr>
            <a:lvl5pPr marL="0" marR="0" lvl="4" indent="0" algn="r" rtl="0">
              <a:spcBef>
                <a:spcPts val="0"/>
              </a:spcBef>
              <a:buNone/>
              <a:defRPr sz="900" b="0" i="0" u="none" strike="noStrike" cap="none">
                <a:solidFill>
                  <a:srgbClr val="9A9A9A"/>
                </a:solidFill>
                <a:latin typeface="Calibri"/>
                <a:ea typeface="Calibri"/>
                <a:cs typeface="Calibri"/>
                <a:sym typeface="Calibri"/>
              </a:defRPr>
            </a:lvl5pPr>
            <a:lvl6pPr marL="0" marR="0" lvl="5" indent="0" algn="r" rtl="0">
              <a:spcBef>
                <a:spcPts val="0"/>
              </a:spcBef>
              <a:buNone/>
              <a:defRPr sz="900" b="0" i="0" u="none" strike="noStrike" cap="none">
                <a:solidFill>
                  <a:srgbClr val="9A9A9A"/>
                </a:solidFill>
                <a:latin typeface="Calibri"/>
                <a:ea typeface="Calibri"/>
                <a:cs typeface="Calibri"/>
                <a:sym typeface="Calibri"/>
              </a:defRPr>
            </a:lvl6pPr>
            <a:lvl7pPr marL="0" marR="0" lvl="6" indent="0" algn="r" rtl="0">
              <a:spcBef>
                <a:spcPts val="0"/>
              </a:spcBef>
              <a:buNone/>
              <a:defRPr sz="900" b="0" i="0" u="none" strike="noStrike" cap="none">
                <a:solidFill>
                  <a:srgbClr val="9A9A9A"/>
                </a:solidFill>
                <a:latin typeface="Calibri"/>
                <a:ea typeface="Calibri"/>
                <a:cs typeface="Calibri"/>
                <a:sym typeface="Calibri"/>
              </a:defRPr>
            </a:lvl7pPr>
            <a:lvl8pPr marL="0" marR="0" lvl="7" indent="0" algn="r" rtl="0">
              <a:spcBef>
                <a:spcPts val="0"/>
              </a:spcBef>
              <a:buNone/>
              <a:defRPr sz="900" b="0" i="0" u="none" strike="noStrike" cap="none">
                <a:solidFill>
                  <a:srgbClr val="9A9A9A"/>
                </a:solidFill>
                <a:latin typeface="Calibri"/>
                <a:ea typeface="Calibri"/>
                <a:cs typeface="Calibri"/>
                <a:sym typeface="Calibri"/>
              </a:defRPr>
            </a:lvl8pPr>
            <a:lvl9pPr marL="0" marR="0" lvl="8" indent="0" algn="r" rtl="0">
              <a:spcBef>
                <a:spcPts val="0"/>
              </a:spcBef>
              <a:buNone/>
              <a:defRPr sz="900" b="0" i="0" u="none" strike="noStrike" cap="none">
                <a:solidFill>
                  <a:srgbClr val="9A9A9A"/>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412768677"/>
      </p:ext>
    </p:extLst>
  </p:cSld>
  <p:clrMap bg1="lt1" tx1="dk1" bg2="dk2" tx2="lt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25.pn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 Target="slide8.xml"/><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image" Target="../media/image35.svg"/><Relationship Id="rId3" Type="http://schemas.openxmlformats.org/officeDocument/2006/relationships/image" Target="../media/image37.png"/><Relationship Id="rId7" Type="http://schemas.openxmlformats.org/officeDocument/2006/relationships/diagramData" Target="../diagrams/data9.xml"/><Relationship Id="rId12" Type="http://schemas.openxmlformats.org/officeDocument/2006/relationships/image" Target="../media/image34.png"/><Relationship Id="rId2" Type="http://schemas.openxmlformats.org/officeDocument/2006/relationships/image" Target="../media/image36.png"/><Relationship Id="rId16" Type="http://schemas.openxmlformats.org/officeDocument/2006/relationships/image" Target="../media/image46.png"/><Relationship Id="rId1" Type="http://schemas.openxmlformats.org/officeDocument/2006/relationships/slideLayout" Target="../slideLayouts/slideLayout8.xml"/><Relationship Id="rId6" Type="http://schemas.openxmlformats.org/officeDocument/2006/relationships/image" Target="../media/image40.png"/><Relationship Id="rId11" Type="http://schemas.microsoft.com/office/2007/relationships/diagramDrawing" Target="../diagrams/drawing9.xml"/><Relationship Id="rId5" Type="http://schemas.openxmlformats.org/officeDocument/2006/relationships/image" Target="../media/image39.png"/><Relationship Id="rId15" Type="http://schemas.openxmlformats.org/officeDocument/2006/relationships/image" Target="../media/image45.png"/><Relationship Id="rId10" Type="http://schemas.openxmlformats.org/officeDocument/2006/relationships/diagramColors" Target="../diagrams/colors9.xml"/><Relationship Id="rId4" Type="http://schemas.openxmlformats.org/officeDocument/2006/relationships/image" Target="../media/image38.png"/><Relationship Id="rId9" Type="http://schemas.openxmlformats.org/officeDocument/2006/relationships/diagramQuickStyle" Target="../diagrams/quickStyle9.xml"/><Relationship Id="rId1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8.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emf"/><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image" Target="../media/image3.emf"/><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emf"/><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package" Target="../embeddings/Microsoft_Excel_Worksheet.xlsx"/><Relationship Id="rId7" Type="http://schemas.openxmlformats.org/officeDocument/2006/relationships/chart" Target="../charts/chart1.xml"/><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20.emf"/><Relationship Id="rId11" Type="http://schemas.openxmlformats.org/officeDocument/2006/relationships/image" Target="../media/image24.png"/><Relationship Id="rId5" Type="http://schemas.openxmlformats.org/officeDocument/2006/relationships/package" Target="../embeddings/Microsoft_Excel_Worksheet1.xlsx"/><Relationship Id="rId10" Type="http://schemas.openxmlformats.org/officeDocument/2006/relationships/image" Target="../media/image23.png"/><Relationship Id="rId4" Type="http://schemas.openxmlformats.org/officeDocument/2006/relationships/image" Target="../media/image19.emf"/><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8C7CA0D1-8B49-4675-8A5E-57C7F64475C1}"/>
              </a:ext>
            </a:extLst>
          </p:cNvPr>
          <p:cNvSpPr/>
          <p:nvPr/>
        </p:nvSpPr>
        <p:spPr>
          <a:xfrm>
            <a:off x="6466768" y="522897"/>
            <a:ext cx="1439946" cy="338554"/>
          </a:xfrm>
          <a:prstGeom prst="rect">
            <a:avLst/>
          </a:prstGeom>
        </p:spPr>
        <p:txBody>
          <a:bodyPr wrap="none">
            <a:spAutoFit/>
          </a:bodyPr>
          <a:lstStyle/>
          <a:p>
            <a:pPr algn="r"/>
            <a:r>
              <a:rPr lang="en-GB" sz="1600" b="1" dirty="0">
                <a:latin typeface="Calibri" panose="020F0502020204030204" pitchFamily="34" charset="0"/>
                <a:cs typeface="Calibri" panose="020F0502020204030204" pitchFamily="34" charset="0"/>
              </a:rPr>
              <a:t>FGAI4H-M-056</a:t>
            </a:r>
          </a:p>
        </p:txBody>
      </p:sp>
      <p:sp>
        <p:nvSpPr>
          <p:cNvPr id="10" name="Rectangle 9">
            <a:extLst>
              <a:ext uri="{FF2B5EF4-FFF2-40B4-BE49-F238E27FC236}">
                <a16:creationId xmlns:a16="http://schemas.microsoft.com/office/drawing/2014/main" id="{D36F58C8-2F54-4864-94DC-A069EA8D2640}"/>
              </a:ext>
            </a:extLst>
          </p:cNvPr>
          <p:cNvSpPr/>
          <p:nvPr/>
        </p:nvSpPr>
        <p:spPr>
          <a:xfrm>
            <a:off x="4864150" y="799896"/>
            <a:ext cx="3042564" cy="338554"/>
          </a:xfrm>
          <a:prstGeom prst="rect">
            <a:avLst/>
          </a:prstGeom>
        </p:spPr>
        <p:txBody>
          <a:bodyPr wrap="none">
            <a:spAutoFit/>
          </a:bodyPr>
          <a:lstStyle/>
          <a:p>
            <a:pPr algn="r"/>
            <a:r>
              <a:rPr lang="en-US" sz="1600" dirty="0">
                <a:latin typeface="Calibri" panose="020F0502020204030204" pitchFamily="34" charset="0"/>
                <a:cs typeface="Calibri" panose="020F0502020204030204" pitchFamily="34" charset="0"/>
              </a:rPr>
              <a:t>E-meeting, 28-30 September 2021</a:t>
            </a:r>
            <a:endParaRPr lang="en-GB" sz="1600" dirty="0">
              <a:latin typeface="Calibri" panose="020F0502020204030204" pitchFamily="34" charset="0"/>
              <a:cs typeface="Calibri" panose="020F0502020204030204" pitchFamily="34" charset="0"/>
            </a:endParaRPr>
          </a:p>
        </p:txBody>
      </p:sp>
      <p:graphicFrame>
        <p:nvGraphicFramePr>
          <p:cNvPr id="14" name="Table 2">
            <a:extLst>
              <a:ext uri="{FF2B5EF4-FFF2-40B4-BE49-F238E27FC236}">
                <a16:creationId xmlns:a16="http://schemas.microsoft.com/office/drawing/2014/main" id="{F23ADA95-2EB2-45F5-AA21-8B52FA9A9E11}"/>
              </a:ext>
            </a:extLst>
          </p:cNvPr>
          <p:cNvGraphicFramePr>
            <a:graphicFrameLocks noGrp="1"/>
          </p:cNvGraphicFramePr>
          <p:nvPr>
            <p:extLst>
              <p:ext uri="{D42A27DB-BD31-4B8C-83A1-F6EECF244321}">
                <p14:modId xmlns:p14="http://schemas.microsoft.com/office/powerpoint/2010/main" val="1645883973"/>
              </p:ext>
            </p:extLst>
          </p:nvPr>
        </p:nvGraphicFramePr>
        <p:xfrm>
          <a:off x="1343025" y="2074228"/>
          <a:ext cx="6457950" cy="2269376"/>
        </p:xfrm>
        <a:graphic>
          <a:graphicData uri="http://schemas.openxmlformats.org/drawingml/2006/table">
            <a:tbl>
              <a:tblPr firstRow="1" bandRow="1">
                <a:tableStyleId>{2D5ABB26-0587-4C30-8999-92F81FD0307C}</a:tableStyleId>
              </a:tblPr>
              <a:tblGrid>
                <a:gridCol w="1034948">
                  <a:extLst>
                    <a:ext uri="{9D8B030D-6E8A-4147-A177-3AD203B41FA5}">
                      <a16:colId xmlns:a16="http://schemas.microsoft.com/office/drawing/2014/main" val="3760236376"/>
                    </a:ext>
                  </a:extLst>
                </a:gridCol>
                <a:gridCol w="2672399">
                  <a:extLst>
                    <a:ext uri="{9D8B030D-6E8A-4147-A177-3AD203B41FA5}">
                      <a16:colId xmlns:a16="http://schemas.microsoft.com/office/drawing/2014/main" val="4118390399"/>
                    </a:ext>
                  </a:extLst>
                </a:gridCol>
                <a:gridCol w="2750603">
                  <a:extLst>
                    <a:ext uri="{9D8B030D-6E8A-4147-A177-3AD203B41FA5}">
                      <a16:colId xmlns:a16="http://schemas.microsoft.com/office/drawing/2014/main" val="3689152469"/>
                    </a:ext>
                  </a:extLst>
                </a:gridCol>
              </a:tblGrid>
              <a:tr h="371605">
                <a:tc>
                  <a:txBody>
                    <a:bodyPr/>
                    <a:lstStyle/>
                    <a:p>
                      <a:r>
                        <a:rPr lang="en-US" sz="1600" b="1" dirty="0">
                          <a:solidFill>
                            <a:schemeClr val="tx1"/>
                          </a:solidFill>
                          <a:latin typeface="Calibri" panose="020F0502020204030204" pitchFamily="34" charset="0"/>
                          <a:cs typeface="Calibri" panose="020F0502020204030204" pitchFamily="34" charset="0"/>
                        </a:rPr>
                        <a:t>Source:</a:t>
                      </a:r>
                      <a:endParaRPr lang="en-GB" sz="1600" b="1" dirty="0">
                        <a:solidFill>
                          <a:schemeClr val="tx1"/>
                        </a:solidFill>
                        <a:latin typeface="Calibri" panose="020F0502020204030204" pitchFamily="34" charset="0"/>
                        <a:cs typeface="Calibri" panose="020F0502020204030204" pitchFamily="34" charset="0"/>
                      </a:endParaRPr>
                    </a:p>
                  </a:txBody>
                  <a:tcPr marL="51435" marR="51435" marT="25718" marB="25718"/>
                </a:tc>
                <a:tc gridSpan="2">
                  <a:txBody>
                    <a:bodyPr/>
                    <a:lstStyle/>
                    <a:p>
                      <a:r>
                        <a:rPr lang="en-US" sz="1600" dirty="0">
                          <a:solidFill>
                            <a:schemeClr val="tx1"/>
                          </a:solidFill>
                          <a:latin typeface="Calibri" panose="020F0502020204030204" pitchFamily="34" charset="0"/>
                          <a:cs typeface="Calibri" panose="020F0502020204030204" pitchFamily="34" charset="0"/>
                        </a:rPr>
                        <a:t>Editor DEL08</a:t>
                      </a:r>
                      <a:endParaRPr lang="en-GB" sz="1600" dirty="0">
                        <a:solidFill>
                          <a:schemeClr val="tx1"/>
                        </a:solidFill>
                        <a:latin typeface="Calibri" panose="020F0502020204030204" pitchFamily="34" charset="0"/>
                        <a:cs typeface="Calibri" panose="020F0502020204030204" pitchFamily="34" charset="0"/>
                      </a:endParaRPr>
                    </a:p>
                  </a:txBody>
                  <a:tcPr marL="51435" marR="51435" marT="25718" marB="25718"/>
                </a:tc>
                <a:tc hMerge="1">
                  <a:txBody>
                    <a:bodyPr/>
                    <a:lstStyle/>
                    <a:p>
                      <a:endParaRPr lang="en-GB"/>
                    </a:p>
                  </a:txBody>
                  <a:tcPr/>
                </a:tc>
                <a:extLst>
                  <a:ext uri="{0D108BD9-81ED-4DB2-BD59-A6C34878D82A}">
                    <a16:rowId xmlns:a16="http://schemas.microsoft.com/office/drawing/2014/main" val="3920436266"/>
                  </a:ext>
                </a:extLst>
              </a:tr>
              <a:tr h="371605">
                <a:tc>
                  <a:txBody>
                    <a:bodyPr/>
                    <a:lstStyle/>
                    <a:p>
                      <a:r>
                        <a:rPr lang="en-US" sz="1600" b="1" dirty="0">
                          <a:solidFill>
                            <a:schemeClr val="tx1"/>
                          </a:solidFill>
                          <a:latin typeface="Calibri" panose="020F0502020204030204" pitchFamily="34" charset="0"/>
                          <a:cs typeface="Calibri" panose="020F0502020204030204" pitchFamily="34" charset="0"/>
                        </a:rPr>
                        <a:t>Title:</a:t>
                      </a:r>
                      <a:endParaRPr lang="en-GB" sz="1600" b="1" dirty="0">
                        <a:solidFill>
                          <a:schemeClr val="tx1"/>
                        </a:solidFill>
                        <a:latin typeface="Calibri" panose="020F0502020204030204" pitchFamily="34" charset="0"/>
                        <a:cs typeface="Calibri" panose="020F0502020204030204" pitchFamily="34" charset="0"/>
                      </a:endParaRPr>
                    </a:p>
                  </a:txBody>
                  <a:tcPr marL="51435" marR="51435" marT="25718" marB="25718"/>
                </a:tc>
                <a:tc gridSpan="2">
                  <a:txBody>
                    <a:bodyPr/>
                    <a:lstStyle/>
                    <a:p>
                      <a:r>
                        <a:rPr lang="en-GB" sz="1600" b="0" i="0" kern="1200" dirty="0">
                          <a:solidFill>
                            <a:schemeClr val="tx1"/>
                          </a:solidFill>
                          <a:effectLst/>
                          <a:latin typeface="Calibri" panose="020F0502020204030204" pitchFamily="34" charset="0"/>
                          <a:ea typeface="+mn-ea"/>
                          <a:cs typeface="Calibri" panose="020F0502020204030204" pitchFamily="34" charset="0"/>
                        </a:rPr>
                        <a:t>DEL08: AI4H scale-up and adoption - Progress Report</a:t>
                      </a:r>
                      <a:endParaRPr lang="en-GB" sz="1600" dirty="0">
                        <a:solidFill>
                          <a:schemeClr val="tx1"/>
                        </a:solidFill>
                        <a:latin typeface="Calibri" panose="020F0502020204030204" pitchFamily="34" charset="0"/>
                        <a:cs typeface="Calibri" panose="020F0502020204030204" pitchFamily="34" charset="0"/>
                      </a:endParaRPr>
                    </a:p>
                  </a:txBody>
                  <a:tcPr marL="51435" marR="51435" marT="25718" marB="25718"/>
                </a:tc>
                <a:tc hMerge="1">
                  <a:txBody>
                    <a:bodyPr/>
                    <a:lstStyle/>
                    <a:p>
                      <a:endParaRPr lang="en-GB"/>
                    </a:p>
                  </a:txBody>
                  <a:tcPr/>
                </a:tc>
                <a:extLst>
                  <a:ext uri="{0D108BD9-81ED-4DB2-BD59-A6C34878D82A}">
                    <a16:rowId xmlns:a16="http://schemas.microsoft.com/office/drawing/2014/main" val="994681210"/>
                  </a:ext>
                </a:extLst>
              </a:tr>
              <a:tr h="371605">
                <a:tc>
                  <a:txBody>
                    <a:bodyPr/>
                    <a:lstStyle/>
                    <a:p>
                      <a:r>
                        <a:rPr lang="en-US" sz="1600" b="1" dirty="0">
                          <a:solidFill>
                            <a:schemeClr val="tx1"/>
                          </a:solidFill>
                          <a:latin typeface="Calibri" panose="020F0502020204030204" pitchFamily="34" charset="0"/>
                          <a:cs typeface="Calibri" panose="020F0502020204030204" pitchFamily="34" charset="0"/>
                        </a:rPr>
                        <a:t>Purpose:</a:t>
                      </a:r>
                      <a:endParaRPr lang="en-GB" sz="1600" b="1" dirty="0">
                        <a:solidFill>
                          <a:schemeClr val="tx1"/>
                        </a:solidFill>
                        <a:latin typeface="Calibri" panose="020F0502020204030204" pitchFamily="34" charset="0"/>
                        <a:cs typeface="Calibri" panose="020F0502020204030204" pitchFamily="34" charset="0"/>
                      </a:endParaRPr>
                    </a:p>
                  </a:txBody>
                  <a:tcPr marL="51435" marR="51435" marT="25718" marB="25718">
                    <a:lnB w="19050" cap="flat" cmpd="sng" algn="ctr">
                      <a:solidFill>
                        <a:schemeClr val="tx1"/>
                      </a:solidFill>
                      <a:prstDash val="solid"/>
                      <a:round/>
                      <a:headEnd type="none" w="med" len="med"/>
                      <a:tailEnd type="none" w="med" len="med"/>
                    </a:lnB>
                  </a:tcPr>
                </a:tc>
                <a:tc gridSpan="2">
                  <a:txBody>
                    <a:bodyPr/>
                    <a:lstStyle/>
                    <a:p>
                      <a:r>
                        <a:rPr lang="en-US" sz="1600" dirty="0">
                          <a:solidFill>
                            <a:schemeClr val="tx1"/>
                          </a:solidFill>
                          <a:latin typeface="Calibri" panose="020F0502020204030204" pitchFamily="34" charset="0"/>
                          <a:cs typeface="Calibri" panose="020F0502020204030204" pitchFamily="34" charset="0"/>
                        </a:rPr>
                        <a:t>Discussion</a:t>
                      </a:r>
                      <a:endParaRPr lang="en-GB" sz="1600" dirty="0">
                        <a:solidFill>
                          <a:schemeClr val="tx1"/>
                        </a:solidFill>
                        <a:latin typeface="Calibri" panose="020F0502020204030204" pitchFamily="34" charset="0"/>
                        <a:cs typeface="Calibri" panose="020F0502020204030204" pitchFamily="34" charset="0"/>
                      </a:endParaRPr>
                    </a:p>
                  </a:txBody>
                  <a:tcPr marL="51435" marR="51435" marT="25718" marB="25718">
                    <a:lnB w="19050" cap="flat" cmpd="sng" algn="ctr">
                      <a:solidFill>
                        <a:schemeClr val="tx1"/>
                      </a:solid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val="987445829"/>
                  </a:ext>
                </a:extLst>
              </a:tr>
              <a:tr h="737235">
                <a:tc>
                  <a:txBody>
                    <a:bodyPr/>
                    <a:lstStyle/>
                    <a:p>
                      <a:r>
                        <a:rPr lang="en-US" sz="1600" b="1" dirty="0">
                          <a:solidFill>
                            <a:schemeClr val="tx1"/>
                          </a:solidFill>
                          <a:latin typeface="Calibri" panose="020F0502020204030204" pitchFamily="34" charset="0"/>
                          <a:cs typeface="Calibri" panose="020F0502020204030204" pitchFamily="34" charset="0"/>
                        </a:rPr>
                        <a:t>Contact:</a:t>
                      </a:r>
                      <a:endParaRPr lang="en-GB" sz="1600" b="1" dirty="0">
                        <a:solidFill>
                          <a:schemeClr val="tx1"/>
                        </a:solidFill>
                        <a:latin typeface="Calibri" panose="020F0502020204030204" pitchFamily="34" charset="0"/>
                        <a:cs typeface="Calibri" panose="020F0502020204030204" pitchFamily="34" charset="0"/>
                      </a:endParaRPr>
                    </a:p>
                  </a:txBody>
                  <a:tcPr marL="51435" marR="51435" marT="25718" marB="25718">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600" dirty="0">
                          <a:solidFill>
                            <a:schemeClr val="tx1"/>
                          </a:solidFill>
                          <a:latin typeface="Calibri" panose="020F0502020204030204" pitchFamily="34" charset="0"/>
                          <a:cs typeface="Calibri" panose="020F0502020204030204" pitchFamily="34" charset="0"/>
                        </a:rPr>
                        <a:t>Sameer Pujari</a:t>
                      </a:r>
                      <a:br>
                        <a:rPr lang="en-US" sz="1600" dirty="0">
                          <a:solidFill>
                            <a:schemeClr val="tx1"/>
                          </a:solidFill>
                          <a:latin typeface="Calibri" panose="020F0502020204030204" pitchFamily="34" charset="0"/>
                          <a:cs typeface="Calibri" panose="020F0502020204030204" pitchFamily="34" charset="0"/>
                        </a:rPr>
                      </a:br>
                      <a:r>
                        <a:rPr lang="en-US" sz="1600" dirty="0">
                          <a:solidFill>
                            <a:schemeClr val="tx1"/>
                          </a:solidFill>
                          <a:latin typeface="Calibri" panose="020F0502020204030204" pitchFamily="34" charset="0"/>
                          <a:cs typeface="Calibri" panose="020F0502020204030204" pitchFamily="34" charset="0"/>
                        </a:rPr>
                        <a:t>FG-AI4H vice-chair</a:t>
                      </a:r>
                    </a:p>
                    <a:p>
                      <a:r>
                        <a:rPr lang="en-US" sz="1600" dirty="0">
                          <a:solidFill>
                            <a:schemeClr val="tx1"/>
                          </a:solidFill>
                          <a:latin typeface="Calibri" panose="020F0502020204030204" pitchFamily="34" charset="0"/>
                          <a:cs typeface="Calibri" panose="020F0502020204030204" pitchFamily="34" charset="0"/>
                        </a:rPr>
                        <a:t>WHO</a:t>
                      </a:r>
                      <a:endParaRPr lang="en-GB" sz="1600" dirty="0">
                        <a:solidFill>
                          <a:schemeClr val="tx1"/>
                        </a:solidFill>
                        <a:latin typeface="Calibri" panose="020F0502020204030204" pitchFamily="34" charset="0"/>
                        <a:cs typeface="Calibri" panose="020F0502020204030204" pitchFamily="34" charset="0"/>
                      </a:endParaRPr>
                    </a:p>
                  </a:txBody>
                  <a:tcPr marL="51435" marR="51435" marT="25718" marB="25718">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600" dirty="0">
                          <a:solidFill>
                            <a:schemeClr val="tx1"/>
                          </a:solidFill>
                          <a:latin typeface="Calibri" panose="020F0502020204030204" pitchFamily="34" charset="0"/>
                          <a:cs typeface="Calibri" panose="020F0502020204030204" pitchFamily="34" charset="0"/>
                        </a:rPr>
                        <a:t>E-mail: </a:t>
                      </a:r>
                      <a:r>
                        <a:rPr lang="en-GB" sz="1600" kern="1200" dirty="0">
                          <a:solidFill>
                            <a:schemeClr val="tx1"/>
                          </a:solidFill>
                          <a:effectLst/>
                          <a:latin typeface="Calibri" panose="020F0502020204030204" pitchFamily="34" charset="0"/>
                          <a:cs typeface="Calibri" panose="020F0502020204030204" pitchFamily="34" charset="0"/>
                        </a:rPr>
                        <a:t>pujaris@who.int</a:t>
                      </a:r>
                      <a:endParaRPr lang="en-GB" sz="1600" dirty="0">
                        <a:solidFill>
                          <a:schemeClr val="tx1"/>
                        </a:solidFill>
                        <a:latin typeface="Calibri" panose="020F0502020204030204" pitchFamily="34" charset="0"/>
                        <a:cs typeface="Calibri" panose="020F0502020204030204" pitchFamily="34" charset="0"/>
                      </a:endParaRPr>
                    </a:p>
                  </a:txBody>
                  <a:tcPr marL="51435" marR="51435" marT="25718" marB="25718">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741495"/>
                  </a:ext>
                </a:extLst>
              </a:tr>
              <a:tr h="371605">
                <a:tc>
                  <a:txBody>
                    <a:bodyPr/>
                    <a:lstStyle/>
                    <a:p>
                      <a:r>
                        <a:rPr lang="en-US" sz="1600" b="1" dirty="0">
                          <a:solidFill>
                            <a:schemeClr val="tx1"/>
                          </a:solidFill>
                          <a:latin typeface="Calibri" panose="020F0502020204030204" pitchFamily="34" charset="0"/>
                          <a:cs typeface="Calibri" panose="020F0502020204030204" pitchFamily="34" charset="0"/>
                        </a:rPr>
                        <a:t>Abstract:</a:t>
                      </a:r>
                      <a:endParaRPr lang="en-GB" sz="1600" b="1" dirty="0">
                        <a:solidFill>
                          <a:schemeClr val="tx1"/>
                        </a:solidFill>
                        <a:latin typeface="Calibri" panose="020F0502020204030204" pitchFamily="34" charset="0"/>
                        <a:cs typeface="Calibri" panose="020F0502020204030204" pitchFamily="34" charset="0"/>
                      </a:endParaRPr>
                    </a:p>
                  </a:txBody>
                  <a:tcPr marL="51435" marR="51435" marT="25718" marB="25718">
                    <a:lnT w="19050" cap="flat" cmpd="sng" algn="ctr">
                      <a:solidFill>
                        <a:schemeClr val="tx1"/>
                      </a:solidFill>
                      <a:prstDash val="solid"/>
                      <a:round/>
                      <a:headEnd type="none" w="med" len="med"/>
                      <a:tailEnd type="none" w="med" len="med"/>
                    </a:lnT>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Calibri" panose="020F0502020204030204" pitchFamily="34" charset="0"/>
                          <a:cs typeface="Calibri" panose="020F0502020204030204" pitchFamily="34" charset="0"/>
                        </a:rPr>
                        <a:t>This PPT contains a progress report on DEL08.</a:t>
                      </a:r>
                      <a:endParaRPr lang="en-GB" sz="1600" dirty="0">
                        <a:solidFill>
                          <a:schemeClr val="tx1"/>
                        </a:solidFill>
                        <a:latin typeface="Calibri" panose="020F0502020204030204" pitchFamily="34" charset="0"/>
                        <a:cs typeface="Calibri" panose="020F0502020204030204" pitchFamily="34" charset="0"/>
                      </a:endParaRPr>
                    </a:p>
                  </a:txBody>
                  <a:tcPr marL="51435" marR="51435" marT="25718" marB="25718">
                    <a:lnT w="19050" cap="flat" cmpd="sng" algn="ctr">
                      <a:solidFill>
                        <a:schemeClr val="tx1"/>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297947478"/>
                  </a:ext>
                </a:extLst>
              </a:tr>
            </a:tbl>
          </a:graphicData>
        </a:graphic>
      </p:graphicFrame>
    </p:spTree>
    <p:extLst>
      <p:ext uri="{BB962C8B-B14F-4D97-AF65-F5344CB8AC3E}">
        <p14:creationId xmlns:p14="http://schemas.microsoft.com/office/powerpoint/2010/main" val="2383934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46B81EF2-931A-964C-A77A-3D30442163D6}"/>
              </a:ext>
            </a:extLst>
          </p:cNvPr>
          <p:cNvSpPr txBox="1"/>
          <p:nvPr/>
        </p:nvSpPr>
        <p:spPr>
          <a:xfrm>
            <a:off x="5398643" y="2181166"/>
            <a:ext cx="4923366" cy="4508927"/>
          </a:xfrm>
          <a:prstGeom prst="rect">
            <a:avLst/>
          </a:prstGeom>
          <a:noFill/>
        </p:spPr>
        <p:txBody>
          <a:bodyPr wrap="square" rtlCol="0">
            <a:spAutoFit/>
          </a:bodyPr>
          <a:lstStyle/>
          <a:p>
            <a:pPr algn="ctr" defTabSz="457189">
              <a:defRPr/>
            </a:pPr>
            <a:r>
              <a:rPr lang="en-US" sz="28700" b="1" dirty="0">
                <a:solidFill>
                  <a:srgbClr val="EDEEF1">
                    <a:alpha val="67000"/>
                  </a:srgbClr>
                </a:solidFill>
                <a:latin typeface="Avenir Next Condensed" panose="020B0506020202020204" pitchFamily="34" charset="0"/>
                <a:cs typeface="Calibri" panose="020F0502020204030204" pitchFamily="34" charset="0"/>
              </a:rPr>
              <a:t>02</a:t>
            </a:r>
            <a:endParaRPr lang="en-GB" sz="28700" b="1" dirty="0">
              <a:solidFill>
                <a:srgbClr val="EDEEF1">
                  <a:alpha val="67000"/>
                </a:srgbClr>
              </a:solidFill>
              <a:latin typeface="Avenir Next Condensed" panose="020B0506020202020204" pitchFamily="34" charset="0"/>
              <a:cs typeface="Calibri" panose="020F0502020204030204" pitchFamily="34" charset="0"/>
            </a:endParaRPr>
          </a:p>
        </p:txBody>
      </p:sp>
      <p:graphicFrame>
        <p:nvGraphicFramePr>
          <p:cNvPr id="3" name="Diagram 2">
            <a:extLst>
              <a:ext uri="{FF2B5EF4-FFF2-40B4-BE49-F238E27FC236}">
                <a16:creationId xmlns:a16="http://schemas.microsoft.com/office/drawing/2014/main" id="{659322A8-5827-7943-9DE3-62DF3991D6E9}"/>
              </a:ext>
            </a:extLst>
          </p:cNvPr>
          <p:cNvGraphicFramePr/>
          <p:nvPr/>
        </p:nvGraphicFramePr>
        <p:xfrm>
          <a:off x="395342" y="23812"/>
          <a:ext cx="8353318" cy="5119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Arrow Connector 6">
            <a:extLst>
              <a:ext uri="{FF2B5EF4-FFF2-40B4-BE49-F238E27FC236}">
                <a16:creationId xmlns:a16="http://schemas.microsoft.com/office/drawing/2014/main" id="{B9D58E39-6811-9144-873B-289599AB2233}"/>
              </a:ext>
            </a:extLst>
          </p:cNvPr>
          <p:cNvCxnSpPr/>
          <p:nvPr/>
        </p:nvCxnSpPr>
        <p:spPr>
          <a:xfrm>
            <a:off x="1900519" y="2366682"/>
            <a:ext cx="2008094" cy="0"/>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96C5004D-4A5D-C64E-AE7A-5900F8D3DA09}"/>
              </a:ext>
            </a:extLst>
          </p:cNvPr>
          <p:cNvCxnSpPr>
            <a:cxnSpLocks/>
          </p:cNvCxnSpPr>
          <p:nvPr/>
        </p:nvCxnSpPr>
        <p:spPr>
          <a:xfrm>
            <a:off x="5247840" y="2779494"/>
            <a:ext cx="1989302" cy="0"/>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2B96B836-0D7A-8241-8F62-18969904CC8E}"/>
              </a:ext>
            </a:extLst>
          </p:cNvPr>
          <p:cNvCxnSpPr>
            <a:cxnSpLocks/>
          </p:cNvCxnSpPr>
          <p:nvPr/>
        </p:nvCxnSpPr>
        <p:spPr>
          <a:xfrm flipH="1">
            <a:off x="1900519" y="2788022"/>
            <a:ext cx="2008094" cy="0"/>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EBF38C6A-A825-3243-A641-B0764EE3DBF0}"/>
              </a:ext>
            </a:extLst>
          </p:cNvPr>
          <p:cNvCxnSpPr>
            <a:cxnSpLocks/>
          </p:cNvCxnSpPr>
          <p:nvPr/>
        </p:nvCxnSpPr>
        <p:spPr>
          <a:xfrm flipH="1">
            <a:off x="5244355" y="2373676"/>
            <a:ext cx="1873622" cy="0"/>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E3A6739D-60AC-044D-B103-BA431B03A92B}"/>
              </a:ext>
            </a:extLst>
          </p:cNvPr>
          <p:cNvSpPr/>
          <p:nvPr/>
        </p:nvSpPr>
        <p:spPr>
          <a:xfrm>
            <a:off x="2093541" y="1251013"/>
            <a:ext cx="1661476" cy="1015663"/>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171446" indent="-171446" defTabSz="457189">
              <a:buFont typeface="Arial" panose="020B0604020202020204" pitchFamily="34" charset="0"/>
              <a:buChar char="•"/>
              <a:defRPr/>
            </a:pPr>
            <a:r>
              <a:rPr lang="en-CH" sz="1000" dirty="0">
                <a:solidFill>
                  <a:prstClr val="black"/>
                </a:solidFill>
                <a:latin typeface="Avenir Next Condensed" panose="020B0506020202020204" pitchFamily="34" charset="0"/>
              </a:rPr>
              <a:t>Proof of concept</a:t>
            </a:r>
          </a:p>
          <a:p>
            <a:pPr marL="171446" indent="-171446" defTabSz="457189">
              <a:buFont typeface="Arial" panose="020B0604020202020204" pitchFamily="34" charset="0"/>
              <a:buChar char="•"/>
              <a:defRPr/>
            </a:pPr>
            <a:r>
              <a:rPr lang="en-CH" sz="1000" dirty="0">
                <a:solidFill>
                  <a:prstClr val="black"/>
                </a:solidFill>
                <a:latin typeface="Avenir Next Condensed" panose="020B0506020202020204" pitchFamily="34" charset="0"/>
              </a:rPr>
              <a:t>Operational knowledge</a:t>
            </a:r>
          </a:p>
          <a:p>
            <a:pPr marL="171446" indent="-171446" defTabSz="457189">
              <a:buFont typeface="Arial" panose="020B0604020202020204" pitchFamily="34" charset="0"/>
              <a:buChar char="•"/>
              <a:defRPr/>
            </a:pPr>
            <a:r>
              <a:rPr lang="en-CH" sz="1000" dirty="0">
                <a:solidFill>
                  <a:prstClr val="black"/>
                </a:solidFill>
                <a:latin typeface="Avenir Next Condensed" panose="020B0506020202020204" pitchFamily="34" charset="0"/>
              </a:rPr>
              <a:t>Emerging needs</a:t>
            </a:r>
          </a:p>
          <a:p>
            <a:pPr marL="171446" indent="-171446" defTabSz="457189">
              <a:buFont typeface="Arial" panose="020B0604020202020204" pitchFamily="34" charset="0"/>
              <a:buChar char="•"/>
              <a:defRPr/>
            </a:pPr>
            <a:r>
              <a:rPr lang="en-CH" sz="1000" dirty="0">
                <a:solidFill>
                  <a:prstClr val="black"/>
                </a:solidFill>
                <a:latin typeface="Avenir Next Condensed" panose="020B0506020202020204" pitchFamily="34" charset="0"/>
              </a:rPr>
              <a:t>Structured request</a:t>
            </a:r>
          </a:p>
          <a:p>
            <a:pPr marL="171446" indent="-171446" defTabSz="457189">
              <a:buFont typeface="Arial" panose="020B0604020202020204" pitchFamily="34" charset="0"/>
              <a:buChar char="•"/>
              <a:defRPr/>
            </a:pPr>
            <a:r>
              <a:rPr lang="en-CH" sz="1000" dirty="0">
                <a:solidFill>
                  <a:prstClr val="black"/>
                </a:solidFill>
                <a:latin typeface="Avenir Next Condensed" panose="020B0506020202020204" pitchFamily="34" charset="0"/>
              </a:rPr>
              <a:t>Increased promotion to guiding principles</a:t>
            </a:r>
          </a:p>
        </p:txBody>
      </p:sp>
      <p:sp>
        <p:nvSpPr>
          <p:cNvPr id="19" name="Rectangle 18">
            <a:extLst>
              <a:ext uri="{FF2B5EF4-FFF2-40B4-BE49-F238E27FC236}">
                <a16:creationId xmlns:a16="http://schemas.microsoft.com/office/drawing/2014/main" id="{CAB1F166-AE35-ED40-BE28-EFC813F03F2A}"/>
              </a:ext>
            </a:extLst>
          </p:cNvPr>
          <p:cNvSpPr/>
          <p:nvPr/>
        </p:nvSpPr>
        <p:spPr>
          <a:xfrm>
            <a:off x="2093541" y="2898604"/>
            <a:ext cx="1597244" cy="1015663"/>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171446" indent="-171446" defTabSz="457189">
              <a:buFont typeface="Arial" panose="020B0604020202020204" pitchFamily="34" charset="0"/>
              <a:buChar char="•"/>
              <a:defRPr/>
            </a:pPr>
            <a:r>
              <a:rPr lang="en-CH" sz="1000" dirty="0">
                <a:solidFill>
                  <a:prstClr val="black"/>
                </a:solidFill>
                <a:latin typeface="Avenir Next Condensed" panose="020B0506020202020204" pitchFamily="34" charset="0"/>
              </a:rPr>
              <a:t>Core capacity strengthened</a:t>
            </a:r>
          </a:p>
          <a:p>
            <a:pPr marL="171446" indent="-171446" defTabSz="457189">
              <a:buFont typeface="Arial" panose="020B0604020202020204" pitchFamily="34" charset="0"/>
              <a:buChar char="•"/>
              <a:defRPr/>
            </a:pPr>
            <a:r>
              <a:rPr lang="en-CH" sz="1000" dirty="0">
                <a:solidFill>
                  <a:prstClr val="black"/>
                </a:solidFill>
                <a:latin typeface="Avenir Next Condensed" panose="020B0506020202020204" pitchFamily="34" charset="0"/>
              </a:rPr>
              <a:t>Increasing digitally matured health system</a:t>
            </a:r>
          </a:p>
          <a:p>
            <a:pPr marL="171446" indent="-171446" defTabSz="457189">
              <a:buFont typeface="Arial" panose="020B0604020202020204" pitchFamily="34" charset="0"/>
              <a:buChar char="•"/>
              <a:defRPr/>
            </a:pPr>
            <a:r>
              <a:rPr lang="en-CH" sz="1000" dirty="0">
                <a:solidFill>
                  <a:prstClr val="black"/>
                </a:solidFill>
                <a:latin typeface="Avenir Next Condensed" panose="020B0506020202020204" pitchFamily="34" charset="0"/>
              </a:rPr>
              <a:t>Targeted investment</a:t>
            </a:r>
          </a:p>
          <a:p>
            <a:pPr marL="171446" indent="-171446" defTabSz="457189">
              <a:buFont typeface="Arial" panose="020B0604020202020204" pitchFamily="34" charset="0"/>
              <a:buChar char="•"/>
              <a:defRPr/>
            </a:pPr>
            <a:r>
              <a:rPr lang="en-CH" sz="1000" dirty="0">
                <a:solidFill>
                  <a:prstClr val="black"/>
                </a:solidFill>
                <a:latin typeface="Avenir Next Condensed" panose="020B0506020202020204" pitchFamily="34" charset="0"/>
              </a:rPr>
              <a:t>Crowdsourcing</a:t>
            </a:r>
          </a:p>
        </p:txBody>
      </p:sp>
      <p:sp>
        <p:nvSpPr>
          <p:cNvPr id="22" name="Rectangle 21">
            <a:extLst>
              <a:ext uri="{FF2B5EF4-FFF2-40B4-BE49-F238E27FC236}">
                <a16:creationId xmlns:a16="http://schemas.microsoft.com/office/drawing/2014/main" id="{5A7E5389-5BC3-7140-A249-D145838E7A3A}"/>
              </a:ext>
            </a:extLst>
          </p:cNvPr>
          <p:cNvSpPr/>
          <p:nvPr/>
        </p:nvSpPr>
        <p:spPr>
          <a:xfrm>
            <a:off x="5398644" y="1229469"/>
            <a:ext cx="1529875" cy="1015663"/>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171446" indent="-171446" defTabSz="457189">
              <a:buFont typeface="Arial" panose="020B0604020202020204" pitchFamily="34" charset="0"/>
              <a:buChar char="•"/>
              <a:defRPr/>
            </a:pPr>
            <a:r>
              <a:rPr lang="en-CH" sz="1000" dirty="0">
                <a:solidFill>
                  <a:prstClr val="black"/>
                </a:solidFill>
                <a:latin typeface="Avenir Next Condensed" panose="020B0506020202020204" pitchFamily="34" charset="0"/>
              </a:rPr>
              <a:t>H</a:t>
            </a:r>
            <a:r>
              <a:rPr lang="en-GB" sz="1000" dirty="0" err="1">
                <a:solidFill>
                  <a:prstClr val="black"/>
                </a:solidFill>
                <a:latin typeface="Avenir Next Condensed" panose="020B0506020202020204" pitchFamily="34" charset="0"/>
              </a:rPr>
              <a:t>i</a:t>
            </a:r>
            <a:r>
              <a:rPr lang="en-CH" sz="1000" dirty="0">
                <a:solidFill>
                  <a:prstClr val="black"/>
                </a:solidFill>
                <a:latin typeface="Avenir Next Condensed" panose="020B0506020202020204" pitchFamily="34" charset="0"/>
              </a:rPr>
              <a:t>gh-level knowledge (meta and guidance)</a:t>
            </a:r>
          </a:p>
          <a:p>
            <a:pPr marL="171446" indent="-171446" defTabSz="457189">
              <a:buFont typeface="Arial" panose="020B0604020202020204" pitchFamily="34" charset="0"/>
              <a:buChar char="•"/>
              <a:defRPr/>
            </a:pPr>
            <a:r>
              <a:rPr lang="en-CH" sz="1000" dirty="0">
                <a:solidFill>
                  <a:prstClr val="black"/>
                </a:solidFill>
                <a:latin typeface="Avenir Next Condensed" panose="020B0506020202020204" pitchFamily="34" charset="0"/>
              </a:rPr>
              <a:t>Global concensus </a:t>
            </a:r>
          </a:p>
          <a:p>
            <a:pPr marL="171446" indent="-171446" defTabSz="457189">
              <a:buFont typeface="Arial" panose="020B0604020202020204" pitchFamily="34" charset="0"/>
              <a:buChar char="•"/>
              <a:defRPr/>
            </a:pPr>
            <a:r>
              <a:rPr lang="en-CH" sz="1000" dirty="0">
                <a:solidFill>
                  <a:prstClr val="black"/>
                </a:solidFill>
                <a:latin typeface="Avenir Next Condensed" panose="020B0506020202020204" pitchFamily="34" charset="0"/>
              </a:rPr>
              <a:t>H</a:t>
            </a:r>
            <a:r>
              <a:rPr lang="en-GB" sz="1000" dirty="0" err="1">
                <a:solidFill>
                  <a:prstClr val="black"/>
                </a:solidFill>
                <a:latin typeface="Avenir Next Condensed" panose="020B0506020202020204" pitchFamily="34" charset="0"/>
              </a:rPr>
              <a:t>i</a:t>
            </a:r>
            <a:r>
              <a:rPr lang="en-CH" sz="1000" dirty="0">
                <a:solidFill>
                  <a:prstClr val="black"/>
                </a:solidFill>
                <a:latin typeface="Avenir Next Condensed" panose="020B0506020202020204" pitchFamily="34" charset="0"/>
              </a:rPr>
              <a:t>gh visiblity</a:t>
            </a:r>
          </a:p>
          <a:p>
            <a:pPr marL="171446" indent="-171446" defTabSz="457189">
              <a:buFont typeface="Arial" panose="020B0604020202020204" pitchFamily="34" charset="0"/>
              <a:buChar char="•"/>
              <a:defRPr/>
            </a:pPr>
            <a:r>
              <a:rPr lang="en-CH" sz="1000" dirty="0">
                <a:solidFill>
                  <a:prstClr val="black"/>
                </a:solidFill>
                <a:latin typeface="Avenir Next Condensed" panose="020B0506020202020204" pitchFamily="34" charset="0"/>
              </a:rPr>
              <a:t>Advocacy in specific health topics</a:t>
            </a:r>
          </a:p>
        </p:txBody>
      </p:sp>
      <p:sp>
        <p:nvSpPr>
          <p:cNvPr id="23" name="Rectangle 22">
            <a:extLst>
              <a:ext uri="{FF2B5EF4-FFF2-40B4-BE49-F238E27FC236}">
                <a16:creationId xmlns:a16="http://schemas.microsoft.com/office/drawing/2014/main" id="{CBFF4D50-FB48-5643-8E22-B75F57251338}"/>
              </a:ext>
            </a:extLst>
          </p:cNvPr>
          <p:cNvSpPr/>
          <p:nvPr/>
        </p:nvSpPr>
        <p:spPr>
          <a:xfrm>
            <a:off x="5388984" y="2865092"/>
            <a:ext cx="1661477" cy="1015663"/>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171446" indent="-171446" defTabSz="457189">
              <a:buFont typeface="Arial" panose="020B0604020202020204" pitchFamily="34" charset="0"/>
              <a:buChar char="•"/>
              <a:defRPr/>
            </a:pPr>
            <a:r>
              <a:rPr lang="en-CH" sz="1000" dirty="0">
                <a:solidFill>
                  <a:prstClr val="black"/>
                </a:solidFill>
                <a:latin typeface="Avenir Next Condensed" panose="020B0506020202020204" pitchFamily="34" charset="0"/>
              </a:rPr>
              <a:t>Concrete ouputs against DHS implementation</a:t>
            </a:r>
          </a:p>
          <a:p>
            <a:pPr marL="171446" indent="-171446" defTabSz="457189">
              <a:buFont typeface="Arial" panose="020B0604020202020204" pitchFamily="34" charset="0"/>
              <a:buChar char="•"/>
              <a:defRPr/>
            </a:pPr>
            <a:r>
              <a:rPr lang="en-CH" sz="1000" dirty="0">
                <a:solidFill>
                  <a:prstClr val="black"/>
                </a:solidFill>
                <a:latin typeface="Avenir Next Condensed" panose="020B0506020202020204" pitchFamily="34" charset="0"/>
              </a:rPr>
              <a:t>Acceleration of GPW13</a:t>
            </a:r>
          </a:p>
          <a:p>
            <a:pPr marL="171446" indent="-171446" defTabSz="457189">
              <a:buFont typeface="Arial" panose="020B0604020202020204" pitchFamily="34" charset="0"/>
              <a:buChar char="•"/>
              <a:defRPr/>
            </a:pPr>
            <a:r>
              <a:rPr lang="en-CH" sz="1000" dirty="0">
                <a:solidFill>
                  <a:prstClr val="black"/>
                </a:solidFill>
                <a:latin typeface="Avenir Next Condensed" panose="020B0506020202020204" pitchFamily="34" charset="0"/>
              </a:rPr>
              <a:t>Organizational change</a:t>
            </a:r>
          </a:p>
          <a:p>
            <a:pPr marL="171446" indent="-171446" defTabSz="457189">
              <a:buFont typeface="Arial" panose="020B0604020202020204" pitchFamily="34" charset="0"/>
              <a:buChar char="•"/>
              <a:defRPr/>
            </a:pPr>
            <a:r>
              <a:rPr lang="en-CH" sz="1000" dirty="0">
                <a:solidFill>
                  <a:prstClr val="black"/>
                </a:solidFill>
                <a:latin typeface="Avenir Next Condensed" panose="020B0506020202020204" pitchFamily="34" charset="0"/>
              </a:rPr>
              <a:t>Case studies for policy making</a:t>
            </a:r>
          </a:p>
        </p:txBody>
      </p:sp>
      <p:sp>
        <p:nvSpPr>
          <p:cNvPr id="24" name="TextBox 23">
            <a:extLst>
              <a:ext uri="{FF2B5EF4-FFF2-40B4-BE49-F238E27FC236}">
                <a16:creationId xmlns:a16="http://schemas.microsoft.com/office/drawing/2014/main" id="{DD00AEC3-A59F-6146-B4AC-4A6D12DCFAB6}"/>
              </a:ext>
            </a:extLst>
          </p:cNvPr>
          <p:cNvSpPr txBox="1"/>
          <p:nvPr/>
        </p:nvSpPr>
        <p:spPr>
          <a:xfrm>
            <a:off x="374341" y="83348"/>
            <a:ext cx="5940734" cy="584775"/>
          </a:xfrm>
          <a:prstGeom prst="rect">
            <a:avLst/>
          </a:prstGeom>
          <a:noFill/>
        </p:spPr>
        <p:txBody>
          <a:bodyPr wrap="square" rtlCol="0">
            <a:spAutoFit/>
          </a:bodyPr>
          <a:lstStyle/>
          <a:p>
            <a:pPr defTabSz="457189">
              <a:defRPr/>
            </a:pPr>
            <a:r>
              <a:rPr lang="en-GB" sz="1600" b="1" dirty="0">
                <a:solidFill>
                  <a:prstClr val="black"/>
                </a:solidFill>
                <a:latin typeface="Avenir Next Condensed" panose="020B0506020202020204" pitchFamily="34" charset="0"/>
                <a:ea typeface="Segoe UI Historic" panose="020B0502040204020203" pitchFamily="34" charset="0"/>
                <a:cs typeface="Segoe UI Historic" panose="020B0502040204020203" pitchFamily="34" charset="0"/>
              </a:rPr>
              <a:t>Step 02 : </a:t>
            </a:r>
            <a:r>
              <a:rPr lang="en-GB" sz="1600" dirty="0">
                <a:solidFill>
                  <a:prstClr val="black"/>
                </a:solidFill>
                <a:latin typeface="Avenir Next Condensed" panose="020B0506020202020204" pitchFamily="34" charset="0"/>
                <a:ea typeface="Segoe UI Historic" panose="020B0502040204020203" pitchFamily="34" charset="0"/>
                <a:cs typeface="Segoe UI Historic" panose="020B0502040204020203" pitchFamily="34" charset="0"/>
              </a:rPr>
              <a:t>Prioritise and enable initiatives</a:t>
            </a:r>
          </a:p>
          <a:p>
            <a:pPr defTabSz="457189">
              <a:defRPr/>
            </a:pPr>
            <a:r>
              <a:rPr lang="en-CH" sz="1600" dirty="0">
                <a:solidFill>
                  <a:srgbClr val="2683C6"/>
                </a:solidFill>
                <a:latin typeface="Avenir Next Condensed" panose="020B0506020202020204" pitchFamily="34" charset="0"/>
                <a:ea typeface="Segoe UI Historic" panose="020B0502040204020203" pitchFamily="34" charset="0"/>
                <a:cs typeface="Segoe UI Historic" panose="020B0502040204020203" pitchFamily="34" charset="0"/>
              </a:rPr>
              <a:t>Two-sided value exchange</a:t>
            </a:r>
          </a:p>
        </p:txBody>
      </p:sp>
    </p:spTree>
    <p:extLst>
      <p:ext uri="{BB962C8B-B14F-4D97-AF65-F5344CB8AC3E}">
        <p14:creationId xmlns:p14="http://schemas.microsoft.com/office/powerpoint/2010/main" val="1746564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F9AD2321-30FE-994D-9C7E-604AF722C3C0}"/>
              </a:ext>
            </a:extLst>
          </p:cNvPr>
          <p:cNvSpPr txBox="1"/>
          <p:nvPr/>
        </p:nvSpPr>
        <p:spPr>
          <a:xfrm>
            <a:off x="5398643" y="2181166"/>
            <a:ext cx="4923366" cy="4508927"/>
          </a:xfrm>
          <a:prstGeom prst="rect">
            <a:avLst/>
          </a:prstGeom>
          <a:noFill/>
        </p:spPr>
        <p:txBody>
          <a:bodyPr wrap="square" rtlCol="0">
            <a:spAutoFit/>
          </a:bodyPr>
          <a:lstStyle/>
          <a:p>
            <a:pPr algn="ctr" defTabSz="457189">
              <a:defRPr/>
            </a:pPr>
            <a:r>
              <a:rPr lang="en-US" sz="28700" b="1" dirty="0">
                <a:solidFill>
                  <a:srgbClr val="EDEEF1">
                    <a:alpha val="67000"/>
                  </a:srgbClr>
                </a:solidFill>
                <a:latin typeface="Avenir Next Condensed" panose="020B0506020202020204" pitchFamily="34" charset="0"/>
                <a:cs typeface="Calibri" panose="020F0502020204030204" pitchFamily="34" charset="0"/>
              </a:rPr>
              <a:t>03</a:t>
            </a:r>
            <a:endParaRPr lang="en-GB" sz="28700" b="1" dirty="0">
              <a:solidFill>
                <a:srgbClr val="EDEEF1">
                  <a:alpha val="67000"/>
                </a:srgbClr>
              </a:solidFill>
              <a:latin typeface="Avenir Next Condensed" panose="020B050602020202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37A6074-169F-604D-BD2C-251B70695FE8}"/>
              </a:ext>
            </a:extLst>
          </p:cNvPr>
          <p:cNvSpPr txBox="1"/>
          <p:nvPr/>
        </p:nvSpPr>
        <p:spPr>
          <a:xfrm>
            <a:off x="5617336" y="110901"/>
            <a:ext cx="3656237" cy="338554"/>
          </a:xfrm>
          <a:prstGeom prst="rect">
            <a:avLst/>
          </a:prstGeom>
          <a:noFill/>
        </p:spPr>
        <p:txBody>
          <a:bodyPr wrap="square" rtlCol="0">
            <a:spAutoFit/>
          </a:bodyPr>
          <a:lstStyle/>
          <a:p>
            <a:pPr defTabSz="457189">
              <a:defRPr/>
            </a:pPr>
            <a:r>
              <a:rPr lang="en-US" sz="1600" dirty="0">
                <a:solidFill>
                  <a:prstClr val="black"/>
                </a:solidFill>
                <a:latin typeface="Avenir Next Condensed" panose="020B0506020202020204" pitchFamily="34" charset="0"/>
                <a:ea typeface="Segoe UI Historic" panose="020B0502040204020203" pitchFamily="34" charset="0"/>
                <a:cs typeface="Segoe UI Historic" panose="020B0502040204020203" pitchFamily="34" charset="0"/>
              </a:rPr>
              <a:t>Initiative </a:t>
            </a:r>
            <a:r>
              <a:rPr lang="en-CH" sz="1600" dirty="0">
                <a:solidFill>
                  <a:prstClr val="black"/>
                </a:solidFill>
                <a:latin typeface="Avenir Next Condensed" panose="020B0506020202020204" pitchFamily="34" charset="0"/>
                <a:ea typeface="Segoe UI Historic" panose="020B0502040204020203" pitchFamily="34" charset="0"/>
                <a:cs typeface="Segoe UI Historic" panose="020B0502040204020203" pitchFamily="34" charset="0"/>
              </a:rPr>
              <a:t>Example</a:t>
            </a:r>
            <a:r>
              <a:rPr lang="en-US" sz="1600" dirty="0">
                <a:solidFill>
                  <a:prstClr val="black"/>
                </a:solidFill>
                <a:latin typeface="Avenir Next Condensed" panose="020B0506020202020204" pitchFamily="34" charset="0"/>
                <a:ea typeface="Segoe UI Historic" panose="020B0502040204020203" pitchFamily="34" charset="0"/>
                <a:cs typeface="Segoe UI Historic" panose="020B0502040204020203" pitchFamily="34" charset="0"/>
              </a:rPr>
              <a:t>: AI Scale up</a:t>
            </a:r>
            <a:endParaRPr lang="en-CH" sz="1600" dirty="0">
              <a:solidFill>
                <a:prstClr val="black"/>
              </a:solidFill>
              <a:latin typeface="Avenir Next Condensed" panose="020B0506020202020204" pitchFamily="34" charset="0"/>
              <a:ea typeface="Segoe UI Historic" panose="020B0502040204020203" pitchFamily="34" charset="0"/>
              <a:cs typeface="Segoe UI Historic" panose="020B0502040204020203" pitchFamily="34" charset="0"/>
            </a:endParaRPr>
          </a:p>
        </p:txBody>
      </p:sp>
      <p:sp>
        <p:nvSpPr>
          <p:cNvPr id="6" name="TextBox 5">
            <a:extLst>
              <a:ext uri="{FF2B5EF4-FFF2-40B4-BE49-F238E27FC236}">
                <a16:creationId xmlns:a16="http://schemas.microsoft.com/office/drawing/2014/main" id="{38C2BD48-125C-E243-B60A-0E3FC8632220}"/>
              </a:ext>
            </a:extLst>
          </p:cNvPr>
          <p:cNvSpPr txBox="1"/>
          <p:nvPr/>
        </p:nvSpPr>
        <p:spPr>
          <a:xfrm>
            <a:off x="400964" y="169072"/>
            <a:ext cx="5270808" cy="369332"/>
          </a:xfrm>
          <a:prstGeom prst="rect">
            <a:avLst/>
          </a:prstGeom>
          <a:noFill/>
        </p:spPr>
        <p:txBody>
          <a:bodyPr wrap="square" rtlCol="0">
            <a:spAutoFit/>
          </a:bodyPr>
          <a:lstStyle/>
          <a:p>
            <a:pPr defTabSz="457189">
              <a:defRPr/>
            </a:pPr>
            <a:r>
              <a:rPr lang="en-GB" b="1" dirty="0">
                <a:solidFill>
                  <a:prstClr val="black"/>
                </a:solidFill>
                <a:latin typeface="Avenir Next Condensed" panose="020B0506020202020204" pitchFamily="34" charset="0"/>
                <a:ea typeface="Segoe UI Historic" panose="020B0502040204020203" pitchFamily="34" charset="0"/>
                <a:cs typeface="Segoe UI Historic" panose="020B0502040204020203" pitchFamily="34" charset="0"/>
              </a:rPr>
              <a:t>Step 03 : </a:t>
            </a:r>
            <a:r>
              <a:rPr lang="en-GB" dirty="0">
                <a:solidFill>
                  <a:prstClr val="black"/>
                </a:solidFill>
                <a:latin typeface="Avenir Next Condensed" panose="020B0506020202020204" pitchFamily="34" charset="0"/>
                <a:ea typeface="Segoe UI Historic" panose="020B0502040204020203" pitchFamily="34" charset="0"/>
                <a:cs typeface="Segoe UI Historic" panose="020B0502040204020203" pitchFamily="34" charset="0"/>
              </a:rPr>
              <a:t>Create action plan for each initiative</a:t>
            </a:r>
            <a:endParaRPr lang="en-GB" dirty="0">
              <a:solidFill>
                <a:prstClr val="black"/>
              </a:solidFill>
              <a:latin typeface="Avenir Next Condensed" panose="020B0506020202020204" pitchFamily="34" charset="0"/>
            </a:endParaRPr>
          </a:p>
        </p:txBody>
      </p:sp>
      <p:sp>
        <p:nvSpPr>
          <p:cNvPr id="7" name="Object 43">
            <a:extLst>
              <a:ext uri="{FF2B5EF4-FFF2-40B4-BE49-F238E27FC236}">
                <a16:creationId xmlns:a16="http://schemas.microsoft.com/office/drawing/2014/main" id="{5B641293-AC01-9940-97B3-C197F0A8EC04}"/>
              </a:ext>
            </a:extLst>
          </p:cNvPr>
          <p:cNvSpPr/>
          <p:nvPr/>
        </p:nvSpPr>
        <p:spPr>
          <a:xfrm>
            <a:off x="5782804" y="731495"/>
            <a:ext cx="2333625" cy="381000"/>
          </a:xfrm>
          <a:prstGeom prst="roundRect">
            <a:avLst>
              <a:gd name="adj" fmla="val 12000"/>
            </a:avLst>
          </a:prstGeom>
          <a:solidFill>
            <a:schemeClr val="accent5">
              <a:lumMod val="20000"/>
              <a:lumOff val="80000"/>
            </a:schemeClr>
          </a:solidFill>
          <a:ln>
            <a:solidFill>
              <a:srgbClr val="000000"/>
            </a:solidFill>
            <a:prstDash val="solid"/>
          </a:ln>
        </p:spPr>
      </p:sp>
      <p:sp>
        <p:nvSpPr>
          <p:cNvPr id="8" name="Object 44">
            <a:extLst>
              <a:ext uri="{FF2B5EF4-FFF2-40B4-BE49-F238E27FC236}">
                <a16:creationId xmlns:a16="http://schemas.microsoft.com/office/drawing/2014/main" id="{E879DDFA-CAF5-0840-862F-402B45CEB83F}"/>
              </a:ext>
            </a:extLst>
          </p:cNvPr>
          <p:cNvSpPr/>
          <p:nvPr/>
        </p:nvSpPr>
        <p:spPr>
          <a:xfrm>
            <a:off x="5854240" y="742598"/>
            <a:ext cx="2262188" cy="333375"/>
          </a:xfrm>
          <a:prstGeom prst="rect">
            <a:avLst/>
          </a:prstGeom>
          <a:noFill/>
        </p:spPr>
        <p:txBody>
          <a:bodyPr wrap="square" rtlCol="0" anchor="t"/>
          <a:lstStyle/>
          <a:p>
            <a:pPr defTabSz="457189">
              <a:defRPr/>
            </a:pPr>
            <a:r>
              <a:rPr lang="en-US" sz="600" dirty="0">
                <a:solidFill>
                  <a:srgbClr val="000000"/>
                </a:solidFill>
                <a:latin typeface="Trebuchet MS" panose="020B0603020202020204"/>
              </a:rPr>
              <a:t>Global Strategy linkages</a:t>
            </a:r>
            <a:endParaRPr lang="en-US" dirty="0">
              <a:solidFill>
                <a:prstClr val="black"/>
              </a:solidFill>
              <a:latin typeface="Trebuchet MS" panose="020B0603020202020204"/>
            </a:endParaRPr>
          </a:p>
        </p:txBody>
      </p:sp>
      <p:pic>
        <p:nvPicPr>
          <p:cNvPr id="9" name="Object 45" descr="preencoded.png">
            <a:extLst>
              <a:ext uri="{FF2B5EF4-FFF2-40B4-BE49-F238E27FC236}">
                <a16:creationId xmlns:a16="http://schemas.microsoft.com/office/drawing/2014/main" id="{D0A92C27-4F55-D249-8931-E86A669F1A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6616" y="756885"/>
            <a:ext cx="119063" cy="119063"/>
          </a:xfrm>
          <a:prstGeom prst="rect">
            <a:avLst/>
          </a:prstGeom>
        </p:spPr>
      </p:pic>
      <p:graphicFrame>
        <p:nvGraphicFramePr>
          <p:cNvPr id="2" name="Table 1">
            <a:extLst>
              <a:ext uri="{FF2B5EF4-FFF2-40B4-BE49-F238E27FC236}">
                <a16:creationId xmlns:a16="http://schemas.microsoft.com/office/drawing/2014/main" id="{E5815AF4-428C-408C-B98C-0ADABE1B2071}"/>
              </a:ext>
            </a:extLst>
          </p:cNvPr>
          <p:cNvGraphicFramePr>
            <a:graphicFrameLocks noGrp="1"/>
          </p:cNvGraphicFramePr>
          <p:nvPr>
            <p:extLst>
              <p:ext uri="{D42A27DB-BD31-4B8C-83A1-F6EECF244321}">
                <p14:modId xmlns:p14="http://schemas.microsoft.com/office/powerpoint/2010/main" val="1254729621"/>
              </p:ext>
            </p:extLst>
          </p:nvPr>
        </p:nvGraphicFramePr>
        <p:xfrm>
          <a:off x="400964" y="3992025"/>
          <a:ext cx="8640008" cy="813170"/>
        </p:xfrm>
        <a:graphic>
          <a:graphicData uri="http://schemas.openxmlformats.org/drawingml/2006/table">
            <a:tbl>
              <a:tblPr firstRow="1" bandRow="1">
                <a:tableStyleId>{5C22544A-7EE6-4342-B048-85BDC9FD1C3A}</a:tableStyleId>
              </a:tblPr>
              <a:tblGrid>
                <a:gridCol w="1080001">
                  <a:extLst>
                    <a:ext uri="{9D8B030D-6E8A-4147-A177-3AD203B41FA5}">
                      <a16:colId xmlns:a16="http://schemas.microsoft.com/office/drawing/2014/main" val="3421179491"/>
                    </a:ext>
                  </a:extLst>
                </a:gridCol>
                <a:gridCol w="1080001">
                  <a:extLst>
                    <a:ext uri="{9D8B030D-6E8A-4147-A177-3AD203B41FA5}">
                      <a16:colId xmlns:a16="http://schemas.microsoft.com/office/drawing/2014/main" val="474705155"/>
                    </a:ext>
                  </a:extLst>
                </a:gridCol>
                <a:gridCol w="1080001">
                  <a:extLst>
                    <a:ext uri="{9D8B030D-6E8A-4147-A177-3AD203B41FA5}">
                      <a16:colId xmlns:a16="http://schemas.microsoft.com/office/drawing/2014/main" val="1682718036"/>
                    </a:ext>
                  </a:extLst>
                </a:gridCol>
                <a:gridCol w="1080001">
                  <a:extLst>
                    <a:ext uri="{9D8B030D-6E8A-4147-A177-3AD203B41FA5}">
                      <a16:colId xmlns:a16="http://schemas.microsoft.com/office/drawing/2014/main" val="1207014047"/>
                    </a:ext>
                  </a:extLst>
                </a:gridCol>
                <a:gridCol w="1080001">
                  <a:extLst>
                    <a:ext uri="{9D8B030D-6E8A-4147-A177-3AD203B41FA5}">
                      <a16:colId xmlns:a16="http://schemas.microsoft.com/office/drawing/2014/main" val="3711829307"/>
                    </a:ext>
                  </a:extLst>
                </a:gridCol>
                <a:gridCol w="1080001">
                  <a:extLst>
                    <a:ext uri="{9D8B030D-6E8A-4147-A177-3AD203B41FA5}">
                      <a16:colId xmlns:a16="http://schemas.microsoft.com/office/drawing/2014/main" val="1204678797"/>
                    </a:ext>
                  </a:extLst>
                </a:gridCol>
                <a:gridCol w="1080001">
                  <a:extLst>
                    <a:ext uri="{9D8B030D-6E8A-4147-A177-3AD203B41FA5}">
                      <a16:colId xmlns:a16="http://schemas.microsoft.com/office/drawing/2014/main" val="1101229375"/>
                    </a:ext>
                  </a:extLst>
                </a:gridCol>
                <a:gridCol w="1080001">
                  <a:extLst>
                    <a:ext uri="{9D8B030D-6E8A-4147-A177-3AD203B41FA5}">
                      <a16:colId xmlns:a16="http://schemas.microsoft.com/office/drawing/2014/main" val="84749638"/>
                    </a:ext>
                  </a:extLst>
                </a:gridCol>
              </a:tblGrid>
              <a:tr h="257634">
                <a:tc>
                  <a:txBody>
                    <a:bodyPr/>
                    <a:lstStyle/>
                    <a:p>
                      <a:pPr algn="ctr"/>
                      <a:r>
                        <a:rPr lang="en-US" sz="800" b="1" dirty="0">
                          <a:solidFill>
                            <a:sysClr val="windowText" lastClr="000000"/>
                          </a:solidFill>
                          <a:latin typeface="Avenir Next Condensed" panose="020B0506020202020204" pitchFamily="34" charset="0"/>
                        </a:rPr>
                        <a:t>2022-Q1</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n-US" sz="800" b="1" dirty="0">
                          <a:solidFill>
                            <a:sysClr val="windowText" lastClr="000000"/>
                          </a:solidFill>
                          <a:latin typeface="Avenir Next Condensed" panose="020B0506020202020204" pitchFamily="34" charset="0"/>
                        </a:rPr>
                        <a:t>2022-Q2</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a:r>
                        <a:rPr lang="en-US" sz="800" b="1" dirty="0">
                          <a:latin typeface="Avenir Next Condensed" panose="020B0506020202020204" pitchFamily="34" charset="0"/>
                        </a:rPr>
                        <a:t>2022-Q3</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ctr"/>
                      <a:r>
                        <a:rPr lang="en-US" sz="800" b="1" dirty="0">
                          <a:latin typeface="Avenir Next Condensed" panose="020B0506020202020204" pitchFamily="34" charset="0"/>
                        </a:rPr>
                        <a:t>2022-Q4</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a:r>
                        <a:rPr lang="en-US" sz="800" b="1" dirty="0">
                          <a:solidFill>
                            <a:sysClr val="windowText" lastClr="000000"/>
                          </a:solidFill>
                          <a:latin typeface="Avenir Next Condensed" panose="020B0506020202020204" pitchFamily="34" charset="0"/>
                        </a:rPr>
                        <a:t>2023-Q1</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DCAF3"/>
                    </a:solidFill>
                  </a:tcPr>
                </a:tc>
                <a:tc>
                  <a:txBody>
                    <a:bodyPr/>
                    <a:lstStyle/>
                    <a:p>
                      <a:pPr algn="ctr"/>
                      <a:r>
                        <a:rPr lang="en-US" sz="800" b="1" dirty="0">
                          <a:solidFill>
                            <a:schemeClr val="bg1"/>
                          </a:solidFill>
                          <a:latin typeface="Avenir Next Condensed" panose="020B0506020202020204" pitchFamily="34" charset="0"/>
                        </a:rPr>
                        <a:t>2023-Q2</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376AF"/>
                    </a:solidFill>
                  </a:tcPr>
                </a:tc>
                <a:tc>
                  <a:txBody>
                    <a:bodyPr/>
                    <a:lstStyle/>
                    <a:p>
                      <a:pPr algn="ctr"/>
                      <a:r>
                        <a:rPr lang="en-US" sz="800" b="1" dirty="0">
                          <a:latin typeface="Avenir Next Condensed" panose="020B0506020202020204" pitchFamily="34" charset="0"/>
                        </a:rPr>
                        <a:t>2023-Q3</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460BD"/>
                    </a:solidFill>
                  </a:tcPr>
                </a:tc>
                <a:tc>
                  <a:txBody>
                    <a:bodyPr/>
                    <a:lstStyle/>
                    <a:p>
                      <a:pPr algn="ctr"/>
                      <a:r>
                        <a:rPr lang="en-US" sz="800" b="1" dirty="0">
                          <a:latin typeface="Avenir Next Condensed" panose="020B0506020202020204" pitchFamily="34" charset="0"/>
                        </a:rPr>
                        <a:t>2023-Q4</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D47A1"/>
                    </a:solidFill>
                  </a:tcPr>
                </a:tc>
                <a:extLst>
                  <a:ext uri="{0D108BD9-81ED-4DB2-BD59-A6C34878D82A}">
                    <a16:rowId xmlns:a16="http://schemas.microsoft.com/office/drawing/2014/main" val="3149115782"/>
                  </a:ext>
                </a:extLst>
              </a:tr>
              <a:tr h="555536">
                <a:tc>
                  <a:txBody>
                    <a:bodyPr/>
                    <a:lstStyle/>
                    <a:p>
                      <a:endParaRPr lang="en-US" sz="1000" dirty="0"/>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76437156"/>
                  </a:ext>
                </a:extLst>
              </a:tr>
            </a:tbl>
          </a:graphicData>
        </a:graphic>
      </p:graphicFrame>
      <p:grpSp>
        <p:nvGrpSpPr>
          <p:cNvPr id="10" name="Group 9">
            <a:extLst>
              <a:ext uri="{FF2B5EF4-FFF2-40B4-BE49-F238E27FC236}">
                <a16:creationId xmlns:a16="http://schemas.microsoft.com/office/drawing/2014/main" id="{EE87F93C-C628-9A41-9BE8-3016B6358BFD}"/>
              </a:ext>
            </a:extLst>
          </p:cNvPr>
          <p:cNvGrpSpPr/>
          <p:nvPr/>
        </p:nvGrpSpPr>
        <p:grpSpPr>
          <a:xfrm>
            <a:off x="878984" y="4295101"/>
            <a:ext cx="7664540" cy="127180"/>
            <a:chOff x="878983" y="4295100"/>
            <a:chExt cx="7664540" cy="127180"/>
          </a:xfrm>
        </p:grpSpPr>
        <p:sp>
          <p:nvSpPr>
            <p:cNvPr id="4" name="Flowchart: Connector 3">
              <a:extLst>
                <a:ext uri="{FF2B5EF4-FFF2-40B4-BE49-F238E27FC236}">
                  <a16:creationId xmlns:a16="http://schemas.microsoft.com/office/drawing/2014/main" id="{F24A0DFF-FB21-4394-8647-047EFAB75228}"/>
                </a:ext>
              </a:extLst>
            </p:cNvPr>
            <p:cNvSpPr/>
            <p:nvPr/>
          </p:nvSpPr>
          <p:spPr>
            <a:xfrm>
              <a:off x="878983" y="4298322"/>
              <a:ext cx="115910" cy="115910"/>
            </a:xfrm>
            <a:prstGeom prst="flowChartConnector">
              <a:avLst/>
            </a:prstGeom>
            <a:noFill/>
            <a:ln w="6350" cap="sq">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spcBef>
                  <a:spcPts val="225"/>
                </a:spcBef>
                <a:spcAft>
                  <a:spcPts val="225"/>
                </a:spcAft>
                <a:defRPr/>
              </a:pPr>
              <a:endParaRPr lang="en-US" sz="1200" dirty="0">
                <a:solidFill>
                  <a:prstClr val="white"/>
                </a:solidFill>
                <a:latin typeface="Trebuchet MS" panose="020B0603020202020204"/>
              </a:endParaRPr>
            </a:p>
          </p:txBody>
        </p:sp>
        <p:cxnSp>
          <p:nvCxnSpPr>
            <p:cNvPr id="15" name="Straight Connector 14">
              <a:extLst>
                <a:ext uri="{FF2B5EF4-FFF2-40B4-BE49-F238E27FC236}">
                  <a16:creationId xmlns:a16="http://schemas.microsoft.com/office/drawing/2014/main" id="{A8FFFD67-9992-4E00-85AE-9D15B9B3FF8C}"/>
                </a:ext>
              </a:extLst>
            </p:cNvPr>
            <p:cNvCxnSpPr>
              <a:cxnSpLocks/>
            </p:cNvCxnSpPr>
            <p:nvPr/>
          </p:nvCxnSpPr>
          <p:spPr>
            <a:xfrm>
              <a:off x="994893" y="4355071"/>
              <a:ext cx="7432720" cy="0"/>
            </a:xfrm>
            <a:prstGeom prst="line">
              <a:avLst/>
            </a:prstGeom>
            <a:ln w="15875">
              <a:solidFill>
                <a:schemeClr val="tx1">
                  <a:lumMod val="65000"/>
                  <a:lumOff val="35000"/>
                </a:schemeClr>
              </a:solidFill>
              <a:tailEnd type="none"/>
            </a:ln>
            <a:effectLst>
              <a:outerShdw blurRad="50800" dist="38100" dir="2700000" algn="tl" rotWithShape="0">
                <a:prstClr val="black">
                  <a:alpha val="40000"/>
                </a:prstClr>
              </a:outerShdw>
            </a:effectLst>
          </p:spPr>
          <p:style>
            <a:lnRef idx="1">
              <a:schemeClr val="accent5"/>
            </a:lnRef>
            <a:fillRef idx="0">
              <a:schemeClr val="accent5"/>
            </a:fillRef>
            <a:effectRef idx="0">
              <a:schemeClr val="accent5"/>
            </a:effectRef>
            <a:fontRef idx="minor">
              <a:schemeClr val="tx1"/>
            </a:fontRef>
          </p:style>
        </p:cxnSp>
        <p:sp>
          <p:nvSpPr>
            <p:cNvPr id="16" name="Flowchart: Connector 15">
              <a:extLst>
                <a:ext uri="{FF2B5EF4-FFF2-40B4-BE49-F238E27FC236}">
                  <a16:creationId xmlns:a16="http://schemas.microsoft.com/office/drawing/2014/main" id="{6E22BE02-F12A-428F-8383-2440EECD8143}"/>
                </a:ext>
              </a:extLst>
            </p:cNvPr>
            <p:cNvSpPr/>
            <p:nvPr/>
          </p:nvSpPr>
          <p:spPr>
            <a:xfrm>
              <a:off x="1997836" y="4296711"/>
              <a:ext cx="115910" cy="115910"/>
            </a:xfrm>
            <a:prstGeom prst="flowChartConnector">
              <a:avLst/>
            </a:prstGeom>
            <a:solidFill>
              <a:schemeClr val="bg1"/>
            </a:solidFill>
            <a:ln w="6350" cap="sq">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spcBef>
                  <a:spcPts val="225"/>
                </a:spcBef>
                <a:spcAft>
                  <a:spcPts val="225"/>
                </a:spcAft>
                <a:defRPr/>
              </a:pPr>
              <a:endParaRPr lang="en-US" sz="1200" dirty="0">
                <a:solidFill>
                  <a:prstClr val="white"/>
                </a:solidFill>
                <a:latin typeface="Trebuchet MS" panose="020B0603020202020204"/>
              </a:endParaRPr>
            </a:p>
          </p:txBody>
        </p:sp>
        <p:sp>
          <p:nvSpPr>
            <p:cNvPr id="17" name="Flowchart: Connector 16">
              <a:extLst>
                <a:ext uri="{FF2B5EF4-FFF2-40B4-BE49-F238E27FC236}">
                  <a16:creationId xmlns:a16="http://schemas.microsoft.com/office/drawing/2014/main" id="{577F5E36-7A6D-472F-8FF4-F28A4327BA93}"/>
                </a:ext>
              </a:extLst>
            </p:cNvPr>
            <p:cNvSpPr/>
            <p:nvPr/>
          </p:nvSpPr>
          <p:spPr>
            <a:xfrm>
              <a:off x="4103533" y="4306370"/>
              <a:ext cx="115910" cy="115910"/>
            </a:xfrm>
            <a:prstGeom prst="flowChartConnector">
              <a:avLst/>
            </a:prstGeom>
            <a:solidFill>
              <a:schemeClr val="bg1"/>
            </a:solidFill>
            <a:ln w="6350" cap="sq">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spcBef>
                  <a:spcPts val="225"/>
                </a:spcBef>
                <a:spcAft>
                  <a:spcPts val="225"/>
                </a:spcAft>
                <a:defRPr/>
              </a:pPr>
              <a:endParaRPr lang="en-US" sz="1200" dirty="0">
                <a:solidFill>
                  <a:prstClr val="white"/>
                </a:solidFill>
                <a:latin typeface="Trebuchet MS" panose="020B0603020202020204"/>
              </a:endParaRPr>
            </a:p>
          </p:txBody>
        </p:sp>
        <p:sp>
          <p:nvSpPr>
            <p:cNvPr id="18" name="Flowchart: Connector 17">
              <a:extLst>
                <a:ext uri="{FF2B5EF4-FFF2-40B4-BE49-F238E27FC236}">
                  <a16:creationId xmlns:a16="http://schemas.microsoft.com/office/drawing/2014/main" id="{AE45BCF6-8968-45CA-AD1D-3BF9A1CF8477}"/>
                </a:ext>
              </a:extLst>
            </p:cNvPr>
            <p:cNvSpPr/>
            <p:nvPr/>
          </p:nvSpPr>
          <p:spPr>
            <a:xfrm>
              <a:off x="5203067" y="4295100"/>
              <a:ext cx="115910" cy="115910"/>
            </a:xfrm>
            <a:prstGeom prst="flowChartConnector">
              <a:avLst/>
            </a:prstGeom>
            <a:solidFill>
              <a:schemeClr val="bg1"/>
            </a:solidFill>
            <a:ln w="6350" cap="sq">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spcBef>
                  <a:spcPts val="225"/>
                </a:spcBef>
                <a:spcAft>
                  <a:spcPts val="225"/>
                </a:spcAft>
                <a:defRPr/>
              </a:pPr>
              <a:endParaRPr lang="en-US" sz="1200" dirty="0">
                <a:solidFill>
                  <a:prstClr val="white"/>
                </a:solidFill>
                <a:latin typeface="Trebuchet MS" panose="020B0603020202020204"/>
              </a:endParaRPr>
            </a:p>
          </p:txBody>
        </p:sp>
        <p:sp>
          <p:nvSpPr>
            <p:cNvPr id="19" name="Flowchart: Connector 18">
              <a:extLst>
                <a:ext uri="{FF2B5EF4-FFF2-40B4-BE49-F238E27FC236}">
                  <a16:creationId xmlns:a16="http://schemas.microsoft.com/office/drawing/2014/main" id="{8609F20E-F1C1-4C17-ADB5-A3C6EF156AFE}"/>
                </a:ext>
              </a:extLst>
            </p:cNvPr>
            <p:cNvSpPr/>
            <p:nvPr/>
          </p:nvSpPr>
          <p:spPr>
            <a:xfrm>
              <a:off x="8427613" y="4303148"/>
              <a:ext cx="115910" cy="115910"/>
            </a:xfrm>
            <a:prstGeom prst="flowChartConnector">
              <a:avLst/>
            </a:prstGeom>
            <a:solidFill>
              <a:schemeClr val="bg1"/>
            </a:solidFill>
            <a:ln w="6350" cap="sq">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spcBef>
                  <a:spcPts val="225"/>
                </a:spcBef>
                <a:spcAft>
                  <a:spcPts val="225"/>
                </a:spcAft>
                <a:defRPr/>
              </a:pPr>
              <a:endParaRPr lang="en-US" sz="1200" dirty="0">
                <a:solidFill>
                  <a:prstClr val="white"/>
                </a:solidFill>
                <a:latin typeface="Trebuchet MS" panose="020B0603020202020204"/>
              </a:endParaRPr>
            </a:p>
          </p:txBody>
        </p:sp>
        <p:sp>
          <p:nvSpPr>
            <p:cNvPr id="21" name="Flowchart: Connector 20">
              <a:extLst>
                <a:ext uri="{FF2B5EF4-FFF2-40B4-BE49-F238E27FC236}">
                  <a16:creationId xmlns:a16="http://schemas.microsoft.com/office/drawing/2014/main" id="{5438B4BD-DFBC-430D-ADB6-20C99254AFD6}"/>
                </a:ext>
              </a:extLst>
            </p:cNvPr>
            <p:cNvSpPr/>
            <p:nvPr/>
          </p:nvSpPr>
          <p:spPr>
            <a:xfrm>
              <a:off x="6262355" y="4301537"/>
              <a:ext cx="115910" cy="115910"/>
            </a:xfrm>
            <a:prstGeom prst="flowChartConnector">
              <a:avLst/>
            </a:prstGeom>
            <a:solidFill>
              <a:schemeClr val="bg1"/>
            </a:solidFill>
            <a:ln w="6350" cap="sq">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spcBef>
                  <a:spcPts val="225"/>
                </a:spcBef>
                <a:spcAft>
                  <a:spcPts val="225"/>
                </a:spcAft>
                <a:defRPr/>
              </a:pPr>
              <a:endParaRPr lang="en-US" sz="1200" dirty="0">
                <a:solidFill>
                  <a:prstClr val="white"/>
                </a:solidFill>
                <a:latin typeface="Trebuchet MS" panose="020B0603020202020204"/>
              </a:endParaRPr>
            </a:p>
          </p:txBody>
        </p:sp>
      </p:grpSp>
      <p:graphicFrame>
        <p:nvGraphicFramePr>
          <p:cNvPr id="24" name="Diagram 23">
            <a:extLst>
              <a:ext uri="{FF2B5EF4-FFF2-40B4-BE49-F238E27FC236}">
                <a16:creationId xmlns:a16="http://schemas.microsoft.com/office/drawing/2014/main" id="{177F34E3-C0CF-9448-AB4D-FB01935F20CC}"/>
              </a:ext>
            </a:extLst>
          </p:cNvPr>
          <p:cNvGraphicFramePr/>
          <p:nvPr>
            <p:extLst>
              <p:ext uri="{D42A27DB-BD31-4B8C-83A1-F6EECF244321}">
                <p14:modId xmlns:p14="http://schemas.microsoft.com/office/powerpoint/2010/main" val="3220408621"/>
              </p:ext>
            </p:extLst>
          </p:nvPr>
        </p:nvGraphicFramePr>
        <p:xfrm>
          <a:off x="477652" y="534841"/>
          <a:ext cx="5117432" cy="33765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8" name="Diagram 27">
            <a:extLst>
              <a:ext uri="{FF2B5EF4-FFF2-40B4-BE49-F238E27FC236}">
                <a16:creationId xmlns:a16="http://schemas.microsoft.com/office/drawing/2014/main" id="{5DADE1C3-94C8-9747-B515-1164A98BAF66}"/>
              </a:ext>
            </a:extLst>
          </p:cNvPr>
          <p:cNvGraphicFramePr/>
          <p:nvPr>
            <p:extLst>
              <p:ext uri="{D42A27DB-BD31-4B8C-83A1-F6EECF244321}">
                <p14:modId xmlns:p14="http://schemas.microsoft.com/office/powerpoint/2010/main" val="2292983526"/>
              </p:ext>
            </p:extLst>
          </p:nvPr>
        </p:nvGraphicFramePr>
        <p:xfrm>
          <a:off x="5786361" y="1233301"/>
          <a:ext cx="1524002" cy="78298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1" name="Object 43">
            <a:extLst>
              <a:ext uri="{FF2B5EF4-FFF2-40B4-BE49-F238E27FC236}">
                <a16:creationId xmlns:a16="http://schemas.microsoft.com/office/drawing/2014/main" id="{40697634-DA3C-FF40-A098-094F52F4D268}"/>
              </a:ext>
            </a:extLst>
          </p:cNvPr>
          <p:cNvSpPr/>
          <p:nvPr/>
        </p:nvSpPr>
        <p:spPr>
          <a:xfrm>
            <a:off x="7590871" y="1564704"/>
            <a:ext cx="1075479" cy="361981"/>
          </a:xfrm>
          <a:prstGeom prst="roundRect">
            <a:avLst>
              <a:gd name="adj" fmla="val 12000"/>
            </a:avLst>
          </a:prstGeom>
          <a:solidFill>
            <a:srgbClr val="7030A0"/>
          </a:solidFill>
          <a:ln>
            <a:solidFill>
              <a:srgbClr val="000000"/>
            </a:solidFill>
            <a:prstDash val="solid"/>
          </a:ln>
        </p:spPr>
        <p:txBody>
          <a:bodyPr anchor="ctr"/>
          <a:lstStyle/>
          <a:p>
            <a:pPr algn="ctr" defTabSz="457189">
              <a:defRPr/>
            </a:pPr>
            <a:r>
              <a:rPr lang="en-CH" sz="1000" dirty="0">
                <a:solidFill>
                  <a:prstClr val="white"/>
                </a:solidFill>
                <a:latin typeface="Avenir Next Condensed" panose="020B0506020202020204" pitchFamily="34" charset="0"/>
              </a:rPr>
              <a:t>Strategic linkages</a:t>
            </a:r>
          </a:p>
        </p:txBody>
      </p:sp>
      <p:sp>
        <p:nvSpPr>
          <p:cNvPr id="32" name="Object 43">
            <a:extLst>
              <a:ext uri="{FF2B5EF4-FFF2-40B4-BE49-F238E27FC236}">
                <a16:creationId xmlns:a16="http://schemas.microsoft.com/office/drawing/2014/main" id="{0CDF4F2D-A9DE-914C-916B-1E24DCF83B8F}"/>
              </a:ext>
            </a:extLst>
          </p:cNvPr>
          <p:cNvSpPr/>
          <p:nvPr/>
        </p:nvSpPr>
        <p:spPr>
          <a:xfrm>
            <a:off x="7590869" y="1969604"/>
            <a:ext cx="1075479" cy="361981"/>
          </a:xfrm>
          <a:prstGeom prst="roundRect">
            <a:avLst>
              <a:gd name="adj" fmla="val 12000"/>
            </a:avLst>
          </a:prstGeom>
          <a:solidFill>
            <a:srgbClr val="C00000"/>
          </a:solidFill>
          <a:ln>
            <a:solidFill>
              <a:srgbClr val="000000"/>
            </a:solidFill>
            <a:prstDash val="solid"/>
          </a:ln>
        </p:spPr>
        <p:txBody>
          <a:bodyPr anchor="ctr"/>
          <a:lstStyle/>
          <a:p>
            <a:pPr algn="ctr" defTabSz="457189">
              <a:defRPr/>
            </a:pPr>
            <a:r>
              <a:rPr lang="en-GB" sz="1000" dirty="0">
                <a:solidFill>
                  <a:prstClr val="white"/>
                </a:solidFill>
                <a:latin typeface="Avenir Next Condensed" panose="020B0506020202020204" pitchFamily="34" charset="0"/>
              </a:rPr>
              <a:t>Data governance</a:t>
            </a:r>
          </a:p>
        </p:txBody>
      </p:sp>
      <p:sp>
        <p:nvSpPr>
          <p:cNvPr id="33" name="Object 43">
            <a:extLst>
              <a:ext uri="{FF2B5EF4-FFF2-40B4-BE49-F238E27FC236}">
                <a16:creationId xmlns:a16="http://schemas.microsoft.com/office/drawing/2014/main" id="{F917AE01-12F1-2947-BF63-C6DCA773A6F6}"/>
              </a:ext>
            </a:extLst>
          </p:cNvPr>
          <p:cNvSpPr/>
          <p:nvPr/>
        </p:nvSpPr>
        <p:spPr>
          <a:xfrm>
            <a:off x="7590869" y="2368600"/>
            <a:ext cx="1075479" cy="361981"/>
          </a:xfrm>
          <a:prstGeom prst="roundRect">
            <a:avLst>
              <a:gd name="adj" fmla="val 12000"/>
            </a:avLst>
          </a:prstGeom>
          <a:solidFill>
            <a:srgbClr val="FFFF00"/>
          </a:solidFill>
          <a:ln>
            <a:solidFill>
              <a:srgbClr val="000000"/>
            </a:solidFill>
            <a:prstDash val="solid"/>
          </a:ln>
        </p:spPr>
        <p:txBody>
          <a:bodyPr anchor="ctr"/>
          <a:lstStyle/>
          <a:p>
            <a:pPr algn="ctr" defTabSz="457189">
              <a:defRPr/>
            </a:pPr>
            <a:r>
              <a:rPr lang="en-GB" sz="700" dirty="0">
                <a:solidFill>
                  <a:prstClr val="black"/>
                </a:solidFill>
                <a:latin typeface="Avenir Next Condensed" panose="020B0506020202020204" pitchFamily="34" charset="0"/>
              </a:rPr>
              <a:t>National interoperable digital health ecosystem</a:t>
            </a:r>
          </a:p>
        </p:txBody>
      </p:sp>
      <p:sp>
        <p:nvSpPr>
          <p:cNvPr id="30" name="Object 43">
            <a:extLst>
              <a:ext uri="{FF2B5EF4-FFF2-40B4-BE49-F238E27FC236}">
                <a16:creationId xmlns:a16="http://schemas.microsoft.com/office/drawing/2014/main" id="{6F773021-D4F8-4342-8C58-E7C98843BAE0}"/>
              </a:ext>
            </a:extLst>
          </p:cNvPr>
          <p:cNvSpPr/>
          <p:nvPr/>
        </p:nvSpPr>
        <p:spPr>
          <a:xfrm>
            <a:off x="7590869" y="2799830"/>
            <a:ext cx="1075479" cy="361981"/>
          </a:xfrm>
          <a:prstGeom prst="roundRect">
            <a:avLst>
              <a:gd name="adj" fmla="val 12000"/>
            </a:avLst>
          </a:prstGeom>
          <a:solidFill>
            <a:srgbClr val="C00000"/>
          </a:solidFill>
          <a:ln>
            <a:solidFill>
              <a:srgbClr val="000000"/>
            </a:solidFill>
            <a:prstDash val="solid"/>
          </a:ln>
        </p:spPr>
        <p:txBody>
          <a:bodyPr anchor="ctr"/>
          <a:lstStyle/>
          <a:p>
            <a:pPr algn="ctr" defTabSz="457189">
              <a:defRPr/>
            </a:pPr>
            <a:r>
              <a:rPr lang="en-CH" sz="900" dirty="0">
                <a:solidFill>
                  <a:prstClr val="white"/>
                </a:solidFill>
                <a:latin typeface="Avenir Next Condensed" panose="020B0506020202020204" pitchFamily="34" charset="0"/>
              </a:rPr>
              <a:t>Gender equality and health equity</a:t>
            </a:r>
          </a:p>
        </p:txBody>
      </p:sp>
      <p:sp>
        <p:nvSpPr>
          <p:cNvPr id="36" name="Object 43">
            <a:extLst>
              <a:ext uri="{FF2B5EF4-FFF2-40B4-BE49-F238E27FC236}">
                <a16:creationId xmlns:a16="http://schemas.microsoft.com/office/drawing/2014/main" id="{2D7C3B99-04EA-F047-AB23-788C18536772}"/>
              </a:ext>
            </a:extLst>
          </p:cNvPr>
          <p:cNvSpPr/>
          <p:nvPr/>
        </p:nvSpPr>
        <p:spPr>
          <a:xfrm>
            <a:off x="7590869" y="3215261"/>
            <a:ext cx="1075479" cy="361981"/>
          </a:xfrm>
          <a:prstGeom prst="roundRect">
            <a:avLst>
              <a:gd name="adj" fmla="val 12000"/>
            </a:avLst>
          </a:prstGeom>
          <a:solidFill>
            <a:srgbClr val="FF9300"/>
          </a:solidFill>
          <a:ln>
            <a:solidFill>
              <a:srgbClr val="000000"/>
            </a:solidFill>
            <a:prstDash val="solid"/>
          </a:ln>
        </p:spPr>
        <p:txBody>
          <a:bodyPr anchor="ctr"/>
          <a:lstStyle/>
          <a:p>
            <a:pPr algn="ctr" defTabSz="457189">
              <a:defRPr/>
            </a:pPr>
            <a:r>
              <a:rPr lang="en-GB" sz="700" dirty="0">
                <a:solidFill>
                  <a:prstClr val="white"/>
                </a:solidFill>
                <a:latin typeface="Avenir Next Condensed" panose="020B0506020202020204" pitchFamily="34" charset="0"/>
              </a:rPr>
              <a:t>Region/country-specific principles for adaptation</a:t>
            </a:r>
          </a:p>
        </p:txBody>
      </p:sp>
      <p:sp>
        <p:nvSpPr>
          <p:cNvPr id="37" name="Object 43">
            <a:extLst>
              <a:ext uri="{FF2B5EF4-FFF2-40B4-BE49-F238E27FC236}">
                <a16:creationId xmlns:a16="http://schemas.microsoft.com/office/drawing/2014/main" id="{A03E9BA1-ED46-DF49-AD5B-E38B79D03AD9}"/>
              </a:ext>
            </a:extLst>
          </p:cNvPr>
          <p:cNvSpPr/>
          <p:nvPr/>
        </p:nvSpPr>
        <p:spPr>
          <a:xfrm>
            <a:off x="9301132" y="1603170"/>
            <a:ext cx="1361001" cy="458081"/>
          </a:xfrm>
          <a:prstGeom prst="roundRect">
            <a:avLst>
              <a:gd name="adj" fmla="val 12000"/>
            </a:avLst>
          </a:prstGeom>
          <a:solidFill>
            <a:srgbClr val="2077CB"/>
          </a:solidFill>
          <a:ln>
            <a:solidFill>
              <a:srgbClr val="000000"/>
            </a:solidFill>
            <a:prstDash val="solid"/>
          </a:ln>
        </p:spPr>
        <p:txBody>
          <a:bodyPr anchor="ctr"/>
          <a:lstStyle/>
          <a:p>
            <a:pPr defTabSz="685783">
              <a:defRPr/>
            </a:pPr>
            <a:r>
              <a:rPr lang="en-CH" sz="1000" dirty="0">
                <a:solidFill>
                  <a:prstClr val="white"/>
                </a:solidFill>
                <a:latin typeface="Avenir Next Condensed" panose="020B0506020202020204" pitchFamily="34" charset="0"/>
              </a:rPr>
              <a:t>Knowledge management</a:t>
            </a:r>
          </a:p>
        </p:txBody>
      </p:sp>
      <p:sp>
        <p:nvSpPr>
          <p:cNvPr id="38" name="Object 43">
            <a:extLst>
              <a:ext uri="{FF2B5EF4-FFF2-40B4-BE49-F238E27FC236}">
                <a16:creationId xmlns:a16="http://schemas.microsoft.com/office/drawing/2014/main" id="{4CDF9DCE-16F7-304F-8834-E3CCEBAD32D1}"/>
              </a:ext>
            </a:extLst>
          </p:cNvPr>
          <p:cNvSpPr/>
          <p:nvPr/>
        </p:nvSpPr>
        <p:spPr>
          <a:xfrm>
            <a:off x="9301132" y="2107465"/>
            <a:ext cx="1361001" cy="458081"/>
          </a:xfrm>
          <a:prstGeom prst="roundRect">
            <a:avLst>
              <a:gd name="adj" fmla="val 12000"/>
            </a:avLst>
          </a:prstGeom>
          <a:solidFill>
            <a:srgbClr val="2077CB"/>
          </a:solidFill>
          <a:ln>
            <a:solidFill>
              <a:srgbClr val="000000"/>
            </a:solidFill>
            <a:prstDash val="solid"/>
          </a:ln>
        </p:spPr>
        <p:txBody>
          <a:bodyPr anchor="ctr"/>
          <a:lstStyle/>
          <a:p>
            <a:pPr defTabSz="685783">
              <a:defRPr/>
            </a:pPr>
            <a:r>
              <a:rPr lang="en-CH" sz="1000" dirty="0">
                <a:solidFill>
                  <a:prstClr val="white"/>
                </a:solidFill>
                <a:latin typeface="Avenir Next Condensed" panose="020B0506020202020204" pitchFamily="34" charset="0"/>
              </a:rPr>
              <a:t>Stakeholder engagement</a:t>
            </a:r>
          </a:p>
        </p:txBody>
      </p:sp>
      <p:sp>
        <p:nvSpPr>
          <p:cNvPr id="39" name="Object 43">
            <a:extLst>
              <a:ext uri="{FF2B5EF4-FFF2-40B4-BE49-F238E27FC236}">
                <a16:creationId xmlns:a16="http://schemas.microsoft.com/office/drawing/2014/main" id="{DC15BA6D-3B3A-A141-98BA-54BB8449BBE7}"/>
              </a:ext>
            </a:extLst>
          </p:cNvPr>
          <p:cNvSpPr/>
          <p:nvPr/>
        </p:nvSpPr>
        <p:spPr>
          <a:xfrm>
            <a:off x="9301132" y="2608212"/>
            <a:ext cx="1361001" cy="458081"/>
          </a:xfrm>
          <a:prstGeom prst="roundRect">
            <a:avLst>
              <a:gd name="adj" fmla="val 12000"/>
            </a:avLst>
          </a:prstGeom>
          <a:solidFill>
            <a:srgbClr val="2077CB"/>
          </a:solidFill>
          <a:ln>
            <a:solidFill>
              <a:srgbClr val="000000"/>
            </a:solidFill>
            <a:prstDash val="solid"/>
          </a:ln>
        </p:spPr>
        <p:txBody>
          <a:bodyPr anchor="ctr"/>
          <a:lstStyle/>
          <a:p>
            <a:pPr algn="ctr" defTabSz="685783">
              <a:defRPr/>
            </a:pPr>
            <a:r>
              <a:rPr lang="en-CH" sz="1000" dirty="0">
                <a:solidFill>
                  <a:prstClr val="white"/>
                </a:solidFill>
                <a:latin typeface="Avenir Next Condensed" panose="020B0506020202020204" pitchFamily="34" charset="0"/>
              </a:rPr>
              <a:t>Leadership</a:t>
            </a:r>
          </a:p>
        </p:txBody>
      </p:sp>
      <p:sp>
        <p:nvSpPr>
          <p:cNvPr id="40" name="Object 43">
            <a:extLst>
              <a:ext uri="{FF2B5EF4-FFF2-40B4-BE49-F238E27FC236}">
                <a16:creationId xmlns:a16="http://schemas.microsoft.com/office/drawing/2014/main" id="{515D673C-054A-9E42-A3DA-4B6B20AB2DCA}"/>
              </a:ext>
            </a:extLst>
          </p:cNvPr>
          <p:cNvSpPr/>
          <p:nvPr/>
        </p:nvSpPr>
        <p:spPr>
          <a:xfrm>
            <a:off x="9301130" y="3108959"/>
            <a:ext cx="1361001" cy="458081"/>
          </a:xfrm>
          <a:prstGeom prst="roundRect">
            <a:avLst>
              <a:gd name="adj" fmla="val 12000"/>
            </a:avLst>
          </a:prstGeom>
          <a:solidFill>
            <a:srgbClr val="ADCAF3"/>
          </a:solidFill>
          <a:ln>
            <a:solidFill>
              <a:srgbClr val="000000"/>
            </a:solidFill>
            <a:prstDash val="solid"/>
          </a:ln>
        </p:spPr>
        <p:txBody>
          <a:bodyPr anchor="ctr"/>
          <a:lstStyle/>
          <a:p>
            <a:pPr algn="ctr" defTabSz="685783">
              <a:defRPr/>
            </a:pPr>
            <a:r>
              <a:rPr lang="en-CH" sz="1000" dirty="0">
                <a:solidFill>
                  <a:prstClr val="black"/>
                </a:solidFill>
                <a:latin typeface="Avenir Next Condensed" panose="020B0506020202020204" pitchFamily="34" charset="0"/>
              </a:rPr>
              <a:t>Financing</a:t>
            </a:r>
          </a:p>
        </p:txBody>
      </p:sp>
      <p:sp>
        <p:nvSpPr>
          <p:cNvPr id="42" name="Rounded Rectangle 41">
            <a:extLst>
              <a:ext uri="{FF2B5EF4-FFF2-40B4-BE49-F238E27FC236}">
                <a16:creationId xmlns:a16="http://schemas.microsoft.com/office/drawing/2014/main" id="{FAE86F7B-388B-FD4B-8BC2-F5AE44DFDB32}"/>
              </a:ext>
            </a:extLst>
          </p:cNvPr>
          <p:cNvSpPr/>
          <p:nvPr/>
        </p:nvSpPr>
        <p:spPr>
          <a:xfrm>
            <a:off x="5811919" y="2350079"/>
            <a:ext cx="343659" cy="159395"/>
          </a:xfrm>
          <a:prstGeom prst="roundRect">
            <a:avLst/>
          </a:prstGeom>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189">
              <a:defRPr/>
            </a:pPr>
            <a:endParaRPr lang="en-CH">
              <a:solidFill>
                <a:prstClr val="white"/>
              </a:solidFill>
              <a:latin typeface="Trebuchet MS" panose="020B0603020202020204"/>
            </a:endParaRPr>
          </a:p>
        </p:txBody>
      </p:sp>
      <p:sp>
        <p:nvSpPr>
          <p:cNvPr id="43" name="TextBox 42">
            <a:extLst>
              <a:ext uri="{FF2B5EF4-FFF2-40B4-BE49-F238E27FC236}">
                <a16:creationId xmlns:a16="http://schemas.microsoft.com/office/drawing/2014/main" id="{598928ED-11B6-1D4B-92A7-E2D98158ABA5}"/>
              </a:ext>
            </a:extLst>
          </p:cNvPr>
          <p:cNvSpPr txBox="1"/>
          <p:nvPr/>
        </p:nvSpPr>
        <p:spPr>
          <a:xfrm>
            <a:off x="4770843" y="5771864"/>
            <a:ext cx="1223514" cy="261610"/>
          </a:xfrm>
          <a:prstGeom prst="rect">
            <a:avLst/>
          </a:prstGeom>
          <a:noFill/>
        </p:spPr>
        <p:txBody>
          <a:bodyPr wrap="square" rtlCol="0">
            <a:spAutoFit/>
          </a:bodyPr>
          <a:lstStyle/>
          <a:p>
            <a:pPr defTabSz="457189">
              <a:defRPr/>
            </a:pPr>
            <a:r>
              <a:rPr lang="en-GB" sz="1100" dirty="0">
                <a:solidFill>
                  <a:prstClr val="black"/>
                </a:solidFill>
                <a:latin typeface="Avenir Next Condensed" panose="020B0506020202020204" pitchFamily="34" charset="0"/>
              </a:rPr>
              <a:t>Capability states</a:t>
            </a:r>
          </a:p>
        </p:txBody>
      </p:sp>
      <p:sp>
        <p:nvSpPr>
          <p:cNvPr id="44" name="TextBox 43">
            <a:extLst>
              <a:ext uri="{FF2B5EF4-FFF2-40B4-BE49-F238E27FC236}">
                <a16:creationId xmlns:a16="http://schemas.microsoft.com/office/drawing/2014/main" id="{2BF335B7-04B9-D542-9EDB-F6B87B280C89}"/>
              </a:ext>
            </a:extLst>
          </p:cNvPr>
          <p:cNvSpPr txBox="1"/>
          <p:nvPr/>
        </p:nvSpPr>
        <p:spPr>
          <a:xfrm>
            <a:off x="6147120" y="2228337"/>
            <a:ext cx="1213327" cy="461665"/>
          </a:xfrm>
          <a:prstGeom prst="rect">
            <a:avLst/>
          </a:prstGeom>
          <a:noFill/>
        </p:spPr>
        <p:txBody>
          <a:bodyPr wrap="square" rtlCol="0">
            <a:spAutoFit/>
          </a:bodyPr>
          <a:lstStyle/>
          <a:p>
            <a:pPr defTabSz="457189">
              <a:defRPr/>
            </a:pPr>
            <a:r>
              <a:rPr lang="en-GB" sz="800" dirty="0">
                <a:solidFill>
                  <a:prstClr val="black"/>
                </a:solidFill>
                <a:latin typeface="Avenir Next Condensed" panose="020B0506020202020204" pitchFamily="34" charset="0"/>
              </a:rPr>
              <a:t>Existing capability and no need to improve - Strong</a:t>
            </a:r>
          </a:p>
        </p:txBody>
      </p:sp>
      <p:sp>
        <p:nvSpPr>
          <p:cNvPr id="45" name="Rounded Rectangle 44">
            <a:extLst>
              <a:ext uri="{FF2B5EF4-FFF2-40B4-BE49-F238E27FC236}">
                <a16:creationId xmlns:a16="http://schemas.microsoft.com/office/drawing/2014/main" id="{50D35248-6155-6649-85BF-0C7DDA62E385}"/>
              </a:ext>
            </a:extLst>
          </p:cNvPr>
          <p:cNvSpPr/>
          <p:nvPr/>
        </p:nvSpPr>
        <p:spPr>
          <a:xfrm>
            <a:off x="5811919" y="3634603"/>
            <a:ext cx="343659" cy="159395"/>
          </a:xfrm>
          <a:prstGeom prst="roundRect">
            <a:avLst/>
          </a:prstGeom>
          <a:solidFill>
            <a:srgbClr val="C00000"/>
          </a:solidFill>
          <a:ln>
            <a:solidFill>
              <a:srgbClr val="94165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189">
              <a:defRPr/>
            </a:pPr>
            <a:endParaRPr lang="en-CH" dirty="0">
              <a:solidFill>
                <a:prstClr val="white"/>
              </a:solidFill>
              <a:latin typeface="Trebuchet MS" panose="020B0603020202020204"/>
            </a:endParaRPr>
          </a:p>
        </p:txBody>
      </p:sp>
      <p:sp>
        <p:nvSpPr>
          <p:cNvPr id="46" name="Rounded Rectangle 45">
            <a:extLst>
              <a:ext uri="{FF2B5EF4-FFF2-40B4-BE49-F238E27FC236}">
                <a16:creationId xmlns:a16="http://schemas.microsoft.com/office/drawing/2014/main" id="{65CB4A5A-E434-CE4A-847E-0CB2A9C47672}"/>
              </a:ext>
            </a:extLst>
          </p:cNvPr>
          <p:cNvSpPr/>
          <p:nvPr/>
        </p:nvSpPr>
        <p:spPr>
          <a:xfrm>
            <a:off x="5811919" y="2986828"/>
            <a:ext cx="343659" cy="159395"/>
          </a:xfrm>
          <a:prstGeom prst="roundRect">
            <a:avLst/>
          </a:prstGeom>
          <a:solidFill>
            <a:srgbClr val="FF9300"/>
          </a:solidFill>
          <a:ln>
            <a:solidFill>
              <a:srgbClr val="FF93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189">
              <a:defRPr/>
            </a:pPr>
            <a:endParaRPr lang="en-CH">
              <a:solidFill>
                <a:prstClr val="white"/>
              </a:solidFill>
              <a:latin typeface="Trebuchet MS" panose="020B0603020202020204"/>
            </a:endParaRPr>
          </a:p>
        </p:txBody>
      </p:sp>
      <p:sp>
        <p:nvSpPr>
          <p:cNvPr id="47" name="Rounded Rectangle 46">
            <a:extLst>
              <a:ext uri="{FF2B5EF4-FFF2-40B4-BE49-F238E27FC236}">
                <a16:creationId xmlns:a16="http://schemas.microsoft.com/office/drawing/2014/main" id="{76641392-D449-C947-AB37-401CB18BD14C}"/>
              </a:ext>
            </a:extLst>
          </p:cNvPr>
          <p:cNvSpPr/>
          <p:nvPr/>
        </p:nvSpPr>
        <p:spPr>
          <a:xfrm>
            <a:off x="5811919" y="2664676"/>
            <a:ext cx="343659" cy="159395"/>
          </a:xfrm>
          <a:prstGeom prst="roundRect">
            <a:avLst/>
          </a:prstGeom>
          <a:solidFill>
            <a:srgbClr val="7030A0"/>
          </a:solidFill>
          <a:ln>
            <a:solidFill>
              <a:srgbClr val="521B9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189">
              <a:defRPr/>
            </a:pPr>
            <a:endParaRPr lang="en-CH" dirty="0">
              <a:solidFill>
                <a:prstClr val="white"/>
              </a:solidFill>
              <a:latin typeface="Trebuchet MS" panose="020B0603020202020204"/>
            </a:endParaRPr>
          </a:p>
        </p:txBody>
      </p:sp>
      <p:sp>
        <p:nvSpPr>
          <p:cNvPr id="48" name="TextBox 47">
            <a:extLst>
              <a:ext uri="{FF2B5EF4-FFF2-40B4-BE49-F238E27FC236}">
                <a16:creationId xmlns:a16="http://schemas.microsoft.com/office/drawing/2014/main" id="{CC092D73-C192-AD4B-A62C-15C2C634BE23}"/>
              </a:ext>
            </a:extLst>
          </p:cNvPr>
          <p:cNvSpPr txBox="1"/>
          <p:nvPr/>
        </p:nvSpPr>
        <p:spPr>
          <a:xfrm>
            <a:off x="6155196" y="3236092"/>
            <a:ext cx="1332635" cy="461665"/>
          </a:xfrm>
          <a:prstGeom prst="rect">
            <a:avLst/>
          </a:prstGeom>
          <a:noFill/>
        </p:spPr>
        <p:txBody>
          <a:bodyPr wrap="square" rtlCol="0">
            <a:spAutoFit/>
          </a:bodyPr>
          <a:lstStyle/>
          <a:p>
            <a:pPr defTabSz="457189">
              <a:defRPr/>
            </a:pPr>
            <a:r>
              <a:rPr lang="en-GB" sz="800" dirty="0">
                <a:solidFill>
                  <a:prstClr val="black"/>
                </a:solidFill>
                <a:latin typeface="Avenir Next Condensed" panose="020B0506020202020204" pitchFamily="34" charset="0"/>
              </a:rPr>
              <a:t>Existing capability, “high level” of improvement- Emergent</a:t>
            </a:r>
          </a:p>
        </p:txBody>
      </p:sp>
      <p:sp>
        <p:nvSpPr>
          <p:cNvPr id="49" name="TextBox 48">
            <a:extLst>
              <a:ext uri="{FF2B5EF4-FFF2-40B4-BE49-F238E27FC236}">
                <a16:creationId xmlns:a16="http://schemas.microsoft.com/office/drawing/2014/main" id="{FF0E1116-55E6-CC4C-A100-B5FB9F9A15C9}"/>
              </a:ext>
            </a:extLst>
          </p:cNvPr>
          <p:cNvSpPr txBox="1"/>
          <p:nvPr/>
        </p:nvSpPr>
        <p:spPr>
          <a:xfrm>
            <a:off x="6155196" y="2921713"/>
            <a:ext cx="1435674" cy="461665"/>
          </a:xfrm>
          <a:prstGeom prst="rect">
            <a:avLst/>
          </a:prstGeom>
          <a:noFill/>
        </p:spPr>
        <p:txBody>
          <a:bodyPr wrap="square" rtlCol="0">
            <a:spAutoFit/>
          </a:bodyPr>
          <a:lstStyle/>
          <a:p>
            <a:pPr defTabSz="457189">
              <a:defRPr/>
            </a:pPr>
            <a:r>
              <a:rPr lang="en-GB" sz="800" dirty="0">
                <a:solidFill>
                  <a:prstClr val="black"/>
                </a:solidFill>
                <a:latin typeface="Avenir Next Condensed" panose="020B0506020202020204" pitchFamily="34" charset="0"/>
              </a:rPr>
              <a:t>Existing capability, “medium level” of improvement - Developing</a:t>
            </a:r>
          </a:p>
        </p:txBody>
      </p:sp>
      <p:sp>
        <p:nvSpPr>
          <p:cNvPr id="50" name="TextBox 49">
            <a:extLst>
              <a:ext uri="{FF2B5EF4-FFF2-40B4-BE49-F238E27FC236}">
                <a16:creationId xmlns:a16="http://schemas.microsoft.com/office/drawing/2014/main" id="{38E0216C-EDA0-5644-A6E9-573A71648486}"/>
              </a:ext>
            </a:extLst>
          </p:cNvPr>
          <p:cNvSpPr txBox="1"/>
          <p:nvPr/>
        </p:nvSpPr>
        <p:spPr>
          <a:xfrm>
            <a:off x="6160417" y="3563601"/>
            <a:ext cx="1033213" cy="461665"/>
          </a:xfrm>
          <a:prstGeom prst="rect">
            <a:avLst/>
          </a:prstGeom>
          <a:noFill/>
        </p:spPr>
        <p:txBody>
          <a:bodyPr wrap="square" rtlCol="0">
            <a:spAutoFit/>
          </a:bodyPr>
          <a:lstStyle/>
          <a:p>
            <a:pPr defTabSz="457189">
              <a:defRPr/>
            </a:pPr>
            <a:r>
              <a:rPr lang="en-GB" sz="800" dirty="0">
                <a:solidFill>
                  <a:prstClr val="black"/>
                </a:solidFill>
                <a:latin typeface="Avenir Next Condensed" panose="020B0506020202020204" pitchFamily="34" charset="0"/>
              </a:rPr>
              <a:t>The capability currently does not exist</a:t>
            </a:r>
          </a:p>
        </p:txBody>
      </p:sp>
      <p:sp>
        <p:nvSpPr>
          <p:cNvPr id="51" name="Rounded Rectangle 50">
            <a:extLst>
              <a:ext uri="{FF2B5EF4-FFF2-40B4-BE49-F238E27FC236}">
                <a16:creationId xmlns:a16="http://schemas.microsoft.com/office/drawing/2014/main" id="{855CF593-3638-C94E-A0F7-761C7679CFE9}"/>
              </a:ext>
            </a:extLst>
          </p:cNvPr>
          <p:cNvSpPr/>
          <p:nvPr/>
        </p:nvSpPr>
        <p:spPr>
          <a:xfrm>
            <a:off x="5811919" y="3306295"/>
            <a:ext cx="343659" cy="159395"/>
          </a:xfrm>
          <a:prstGeom prst="roundRect">
            <a:avLst/>
          </a:prstGeom>
          <a:solidFill>
            <a:srgbClr val="FFF417"/>
          </a:solidFill>
          <a:ln w="9525">
            <a:solidFill>
              <a:srgbClr val="FFED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189">
              <a:defRPr/>
            </a:pPr>
            <a:endParaRPr lang="en-CH">
              <a:solidFill>
                <a:prstClr val="white"/>
              </a:solidFill>
              <a:latin typeface="Trebuchet MS" panose="020B0603020202020204"/>
            </a:endParaRPr>
          </a:p>
        </p:txBody>
      </p:sp>
      <p:sp>
        <p:nvSpPr>
          <p:cNvPr id="52" name="TextBox 51">
            <a:extLst>
              <a:ext uri="{FF2B5EF4-FFF2-40B4-BE49-F238E27FC236}">
                <a16:creationId xmlns:a16="http://schemas.microsoft.com/office/drawing/2014/main" id="{04304067-F466-0F42-9A9E-ED0ABF48F31F}"/>
              </a:ext>
            </a:extLst>
          </p:cNvPr>
          <p:cNvSpPr txBox="1"/>
          <p:nvPr/>
        </p:nvSpPr>
        <p:spPr>
          <a:xfrm>
            <a:off x="6159482" y="2569445"/>
            <a:ext cx="1287017" cy="461665"/>
          </a:xfrm>
          <a:prstGeom prst="rect">
            <a:avLst/>
          </a:prstGeom>
          <a:noFill/>
        </p:spPr>
        <p:txBody>
          <a:bodyPr wrap="square" rtlCol="0">
            <a:spAutoFit/>
          </a:bodyPr>
          <a:lstStyle/>
          <a:p>
            <a:pPr defTabSz="457189">
              <a:defRPr/>
            </a:pPr>
            <a:r>
              <a:rPr lang="en-GB" sz="800" dirty="0">
                <a:solidFill>
                  <a:prstClr val="black"/>
                </a:solidFill>
                <a:latin typeface="Avenir Next Condensed" panose="020B0506020202020204" pitchFamily="34" charset="0"/>
              </a:rPr>
              <a:t>Existing capability, “low level” of improvement - Satisfactory</a:t>
            </a:r>
          </a:p>
        </p:txBody>
      </p:sp>
    </p:spTree>
    <p:extLst>
      <p:ext uri="{BB962C8B-B14F-4D97-AF65-F5344CB8AC3E}">
        <p14:creationId xmlns:p14="http://schemas.microsoft.com/office/powerpoint/2010/main" val="344444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F9AD2321-30FE-994D-9C7E-604AF722C3C0}"/>
              </a:ext>
            </a:extLst>
          </p:cNvPr>
          <p:cNvSpPr txBox="1"/>
          <p:nvPr/>
        </p:nvSpPr>
        <p:spPr>
          <a:xfrm>
            <a:off x="5398643" y="2181165"/>
            <a:ext cx="4923366" cy="4508927"/>
          </a:xfrm>
          <a:prstGeom prst="rect">
            <a:avLst/>
          </a:prstGeom>
          <a:noFill/>
        </p:spPr>
        <p:txBody>
          <a:bodyPr wrap="square" rtlCol="0">
            <a:spAutoFit/>
          </a:bodyPr>
          <a:lstStyle/>
          <a:p>
            <a:pPr algn="ctr"/>
            <a:r>
              <a:rPr lang="en-US" sz="28700" b="1" dirty="0">
                <a:solidFill>
                  <a:srgbClr val="EDEEF1">
                    <a:alpha val="67000"/>
                  </a:srgbClr>
                </a:solidFill>
                <a:latin typeface="Avenir Next Condensed" panose="020B0506020202020204" pitchFamily="34" charset="0"/>
                <a:cs typeface="Calibri" panose="020F0502020204030204" pitchFamily="34" charset="0"/>
              </a:rPr>
              <a:t>03</a:t>
            </a:r>
            <a:endParaRPr lang="en-GB" sz="28700" b="1" dirty="0">
              <a:solidFill>
                <a:srgbClr val="EDEEF1">
                  <a:alpha val="67000"/>
                </a:srgbClr>
              </a:solidFill>
              <a:latin typeface="Avenir Next Condensed" panose="020B050602020202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37A6074-169F-604D-BD2C-251B70695FE8}"/>
              </a:ext>
            </a:extLst>
          </p:cNvPr>
          <p:cNvSpPr txBox="1"/>
          <p:nvPr/>
        </p:nvSpPr>
        <p:spPr>
          <a:xfrm>
            <a:off x="5762752" y="163390"/>
            <a:ext cx="3656237" cy="584775"/>
          </a:xfrm>
          <a:prstGeom prst="rect">
            <a:avLst/>
          </a:prstGeom>
          <a:noFill/>
        </p:spPr>
        <p:txBody>
          <a:bodyPr wrap="square" rtlCol="0">
            <a:spAutoFit/>
          </a:bodyPr>
          <a:lstStyle/>
          <a:p>
            <a:r>
              <a:rPr lang="en-US" sz="1600" dirty="0">
                <a:latin typeface="Avenir Next Condensed" panose="020B0506020202020204" pitchFamily="34" charset="0"/>
                <a:ea typeface="Segoe UI Historic" panose="020B0502040204020203" pitchFamily="34" charset="0"/>
                <a:cs typeface="Segoe UI Historic" panose="020B0502040204020203" pitchFamily="34" charset="0"/>
              </a:rPr>
              <a:t>Initiative </a:t>
            </a:r>
            <a:r>
              <a:rPr lang="en-CH" sz="1600" dirty="0">
                <a:latin typeface="Avenir Next Condensed" panose="020B0506020202020204" pitchFamily="34" charset="0"/>
                <a:ea typeface="Segoe UI Historic" panose="020B0502040204020203" pitchFamily="34" charset="0"/>
                <a:cs typeface="Segoe UI Historic" panose="020B0502040204020203" pitchFamily="34" charset="0"/>
              </a:rPr>
              <a:t>Example</a:t>
            </a:r>
          </a:p>
          <a:p>
            <a:r>
              <a:rPr lang="en-US" sz="1600" b="1" dirty="0">
                <a:latin typeface="Avenir Next Condensed" panose="020B0506020202020204" pitchFamily="34" charset="0"/>
                <a:ea typeface="Segoe UI Historic" panose="020B0502040204020203" pitchFamily="34" charset="0"/>
                <a:cs typeface="Segoe UI Historic" panose="020B0502040204020203" pitchFamily="34" charset="0"/>
              </a:rPr>
              <a:t>Diabetic retinopathy</a:t>
            </a:r>
            <a:endParaRPr lang="en-CH" sz="1600" b="1" dirty="0">
              <a:latin typeface="Avenir Next Condensed" panose="020B0506020202020204" pitchFamily="34" charset="0"/>
              <a:ea typeface="Segoe UI Historic" panose="020B0502040204020203" pitchFamily="34" charset="0"/>
              <a:cs typeface="Segoe UI Historic" panose="020B0502040204020203" pitchFamily="34" charset="0"/>
            </a:endParaRPr>
          </a:p>
        </p:txBody>
      </p:sp>
      <p:sp>
        <p:nvSpPr>
          <p:cNvPr id="6" name="TextBox 5">
            <a:extLst>
              <a:ext uri="{FF2B5EF4-FFF2-40B4-BE49-F238E27FC236}">
                <a16:creationId xmlns:a16="http://schemas.microsoft.com/office/drawing/2014/main" id="{38C2BD48-125C-E243-B60A-0E3FC8632220}"/>
              </a:ext>
            </a:extLst>
          </p:cNvPr>
          <p:cNvSpPr txBox="1"/>
          <p:nvPr/>
        </p:nvSpPr>
        <p:spPr>
          <a:xfrm>
            <a:off x="400964" y="169071"/>
            <a:ext cx="5270808" cy="369332"/>
          </a:xfrm>
          <a:prstGeom prst="rect">
            <a:avLst/>
          </a:prstGeom>
          <a:noFill/>
        </p:spPr>
        <p:txBody>
          <a:bodyPr wrap="square" rtlCol="0">
            <a:spAutoFit/>
          </a:bodyPr>
          <a:lstStyle/>
          <a:p>
            <a:r>
              <a:rPr lang="en-GB" b="1" dirty="0">
                <a:latin typeface="Avenir Next Condensed" panose="020B0506020202020204" pitchFamily="34" charset="0"/>
                <a:ea typeface="Segoe UI Historic" panose="020B0502040204020203" pitchFamily="34" charset="0"/>
                <a:cs typeface="Segoe UI Historic" panose="020B0502040204020203" pitchFamily="34" charset="0"/>
              </a:rPr>
              <a:t>Step 03 : </a:t>
            </a:r>
            <a:r>
              <a:rPr lang="en-GB" dirty="0">
                <a:latin typeface="Avenir Next Condensed" panose="020B0506020202020204" pitchFamily="34" charset="0"/>
                <a:ea typeface="Segoe UI Historic" panose="020B0502040204020203" pitchFamily="34" charset="0"/>
                <a:cs typeface="Segoe UI Historic" panose="020B0502040204020203" pitchFamily="34" charset="0"/>
              </a:rPr>
              <a:t>Action plan</a:t>
            </a:r>
            <a:endParaRPr lang="en-GB" dirty="0">
              <a:latin typeface="Avenir Next Condensed" panose="020B0506020202020204" pitchFamily="34" charset="0"/>
            </a:endParaRPr>
          </a:p>
        </p:txBody>
      </p:sp>
      <p:graphicFrame>
        <p:nvGraphicFramePr>
          <p:cNvPr id="2" name="Table 1">
            <a:extLst>
              <a:ext uri="{FF2B5EF4-FFF2-40B4-BE49-F238E27FC236}">
                <a16:creationId xmlns:a16="http://schemas.microsoft.com/office/drawing/2014/main" id="{E5815AF4-428C-408C-B98C-0ADABE1B2071}"/>
              </a:ext>
            </a:extLst>
          </p:cNvPr>
          <p:cNvGraphicFramePr>
            <a:graphicFrameLocks noGrp="1"/>
          </p:cNvGraphicFramePr>
          <p:nvPr>
            <p:extLst>
              <p:ext uri="{D42A27DB-BD31-4B8C-83A1-F6EECF244321}">
                <p14:modId xmlns:p14="http://schemas.microsoft.com/office/powerpoint/2010/main" val="1349146925"/>
              </p:ext>
            </p:extLst>
          </p:nvPr>
        </p:nvGraphicFramePr>
        <p:xfrm>
          <a:off x="400964" y="3992024"/>
          <a:ext cx="8640008" cy="813170"/>
        </p:xfrm>
        <a:graphic>
          <a:graphicData uri="http://schemas.openxmlformats.org/drawingml/2006/table">
            <a:tbl>
              <a:tblPr firstRow="1" bandRow="1">
                <a:tableStyleId>{5C22544A-7EE6-4342-B048-85BDC9FD1C3A}</a:tableStyleId>
              </a:tblPr>
              <a:tblGrid>
                <a:gridCol w="1080001">
                  <a:extLst>
                    <a:ext uri="{9D8B030D-6E8A-4147-A177-3AD203B41FA5}">
                      <a16:colId xmlns:a16="http://schemas.microsoft.com/office/drawing/2014/main" val="3421179491"/>
                    </a:ext>
                  </a:extLst>
                </a:gridCol>
                <a:gridCol w="1080001">
                  <a:extLst>
                    <a:ext uri="{9D8B030D-6E8A-4147-A177-3AD203B41FA5}">
                      <a16:colId xmlns:a16="http://schemas.microsoft.com/office/drawing/2014/main" val="474705155"/>
                    </a:ext>
                  </a:extLst>
                </a:gridCol>
                <a:gridCol w="1080001">
                  <a:extLst>
                    <a:ext uri="{9D8B030D-6E8A-4147-A177-3AD203B41FA5}">
                      <a16:colId xmlns:a16="http://schemas.microsoft.com/office/drawing/2014/main" val="1682718036"/>
                    </a:ext>
                  </a:extLst>
                </a:gridCol>
                <a:gridCol w="1080001">
                  <a:extLst>
                    <a:ext uri="{9D8B030D-6E8A-4147-A177-3AD203B41FA5}">
                      <a16:colId xmlns:a16="http://schemas.microsoft.com/office/drawing/2014/main" val="1207014047"/>
                    </a:ext>
                  </a:extLst>
                </a:gridCol>
                <a:gridCol w="1080001">
                  <a:extLst>
                    <a:ext uri="{9D8B030D-6E8A-4147-A177-3AD203B41FA5}">
                      <a16:colId xmlns:a16="http://schemas.microsoft.com/office/drawing/2014/main" val="3711829307"/>
                    </a:ext>
                  </a:extLst>
                </a:gridCol>
                <a:gridCol w="1080001">
                  <a:extLst>
                    <a:ext uri="{9D8B030D-6E8A-4147-A177-3AD203B41FA5}">
                      <a16:colId xmlns:a16="http://schemas.microsoft.com/office/drawing/2014/main" val="1204678797"/>
                    </a:ext>
                  </a:extLst>
                </a:gridCol>
                <a:gridCol w="1080001">
                  <a:extLst>
                    <a:ext uri="{9D8B030D-6E8A-4147-A177-3AD203B41FA5}">
                      <a16:colId xmlns:a16="http://schemas.microsoft.com/office/drawing/2014/main" val="1101229375"/>
                    </a:ext>
                  </a:extLst>
                </a:gridCol>
                <a:gridCol w="1080001">
                  <a:extLst>
                    <a:ext uri="{9D8B030D-6E8A-4147-A177-3AD203B41FA5}">
                      <a16:colId xmlns:a16="http://schemas.microsoft.com/office/drawing/2014/main" val="84749638"/>
                    </a:ext>
                  </a:extLst>
                </a:gridCol>
              </a:tblGrid>
              <a:tr h="257634">
                <a:tc>
                  <a:txBody>
                    <a:bodyPr/>
                    <a:lstStyle/>
                    <a:p>
                      <a:pPr algn="ctr"/>
                      <a:r>
                        <a:rPr lang="en-US" sz="800" b="1" dirty="0">
                          <a:solidFill>
                            <a:sysClr val="windowText" lastClr="000000"/>
                          </a:solidFill>
                          <a:latin typeface="Avenir Next Condensed" panose="020B0506020202020204" pitchFamily="34" charset="0"/>
                        </a:rPr>
                        <a:t>2021-Q1</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n-US" sz="800" b="1" dirty="0">
                          <a:solidFill>
                            <a:sysClr val="windowText" lastClr="000000"/>
                          </a:solidFill>
                          <a:latin typeface="Avenir Next Condensed" panose="020B0506020202020204" pitchFamily="34" charset="0"/>
                        </a:rPr>
                        <a:t>2021-Q2</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a:r>
                        <a:rPr lang="en-US" sz="800" b="1" dirty="0">
                          <a:latin typeface="Avenir Next Condensed" panose="020B0506020202020204" pitchFamily="34" charset="0"/>
                        </a:rPr>
                        <a:t>2021-Q3</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ctr"/>
                      <a:r>
                        <a:rPr lang="en-US" sz="800" b="1" dirty="0">
                          <a:latin typeface="Avenir Next Condensed" panose="020B0506020202020204" pitchFamily="34" charset="0"/>
                        </a:rPr>
                        <a:t>2021-Q4</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a:r>
                        <a:rPr lang="en-US" sz="800" b="1" dirty="0">
                          <a:solidFill>
                            <a:sysClr val="windowText" lastClr="000000"/>
                          </a:solidFill>
                          <a:latin typeface="Avenir Next Condensed" panose="020B0506020202020204" pitchFamily="34" charset="0"/>
                        </a:rPr>
                        <a:t>2022-Q1</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DCAF3"/>
                    </a:solidFill>
                  </a:tcPr>
                </a:tc>
                <a:tc>
                  <a:txBody>
                    <a:bodyPr/>
                    <a:lstStyle/>
                    <a:p>
                      <a:pPr algn="ctr"/>
                      <a:r>
                        <a:rPr lang="en-US" sz="800" b="1" dirty="0">
                          <a:solidFill>
                            <a:schemeClr val="bg1"/>
                          </a:solidFill>
                          <a:latin typeface="Avenir Next Condensed" panose="020B0506020202020204" pitchFamily="34" charset="0"/>
                        </a:rPr>
                        <a:t>2022-Q2</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376AF"/>
                    </a:solidFill>
                  </a:tcPr>
                </a:tc>
                <a:tc>
                  <a:txBody>
                    <a:bodyPr/>
                    <a:lstStyle/>
                    <a:p>
                      <a:pPr algn="ctr"/>
                      <a:r>
                        <a:rPr lang="en-US" sz="800" b="1" dirty="0">
                          <a:latin typeface="Avenir Next Condensed" panose="020B0506020202020204" pitchFamily="34" charset="0"/>
                        </a:rPr>
                        <a:t>2022-Q3</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460BD"/>
                    </a:solidFill>
                  </a:tcPr>
                </a:tc>
                <a:tc>
                  <a:txBody>
                    <a:bodyPr/>
                    <a:lstStyle/>
                    <a:p>
                      <a:pPr algn="ctr"/>
                      <a:r>
                        <a:rPr lang="en-US" sz="800" b="1" dirty="0">
                          <a:latin typeface="Avenir Next Condensed" panose="020B0506020202020204" pitchFamily="34" charset="0"/>
                        </a:rPr>
                        <a:t>2022-Q4</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D47A1"/>
                    </a:solidFill>
                  </a:tcPr>
                </a:tc>
                <a:extLst>
                  <a:ext uri="{0D108BD9-81ED-4DB2-BD59-A6C34878D82A}">
                    <a16:rowId xmlns:a16="http://schemas.microsoft.com/office/drawing/2014/main" val="3149115782"/>
                  </a:ext>
                </a:extLst>
              </a:tr>
              <a:tr h="555536">
                <a:tc>
                  <a:txBody>
                    <a:bodyPr/>
                    <a:lstStyle/>
                    <a:p>
                      <a:endParaRPr lang="en-US" sz="1000" dirty="0"/>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76437156"/>
                  </a:ext>
                </a:extLst>
              </a:tr>
            </a:tbl>
          </a:graphicData>
        </a:graphic>
      </p:graphicFrame>
      <p:grpSp>
        <p:nvGrpSpPr>
          <p:cNvPr id="10" name="Group 9">
            <a:extLst>
              <a:ext uri="{FF2B5EF4-FFF2-40B4-BE49-F238E27FC236}">
                <a16:creationId xmlns:a16="http://schemas.microsoft.com/office/drawing/2014/main" id="{EE87F93C-C628-9A41-9BE8-3016B6358BFD}"/>
              </a:ext>
            </a:extLst>
          </p:cNvPr>
          <p:cNvGrpSpPr/>
          <p:nvPr/>
        </p:nvGrpSpPr>
        <p:grpSpPr>
          <a:xfrm>
            <a:off x="472882" y="4295100"/>
            <a:ext cx="8354201" cy="851617"/>
            <a:chOff x="472882" y="4295100"/>
            <a:chExt cx="8354201" cy="851617"/>
          </a:xfrm>
        </p:grpSpPr>
        <p:sp>
          <p:nvSpPr>
            <p:cNvPr id="4" name="Flowchart: Connector 3">
              <a:extLst>
                <a:ext uri="{FF2B5EF4-FFF2-40B4-BE49-F238E27FC236}">
                  <a16:creationId xmlns:a16="http://schemas.microsoft.com/office/drawing/2014/main" id="{F24A0DFF-FB21-4394-8647-047EFAB75228}"/>
                </a:ext>
              </a:extLst>
            </p:cNvPr>
            <p:cNvSpPr/>
            <p:nvPr/>
          </p:nvSpPr>
          <p:spPr>
            <a:xfrm>
              <a:off x="878983" y="4298322"/>
              <a:ext cx="115910" cy="115910"/>
            </a:xfrm>
            <a:prstGeom prst="flowChartConnector">
              <a:avLst/>
            </a:prstGeom>
            <a:noFill/>
            <a:ln w="6350" cap="sq">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Bef>
                  <a:spcPts val="225"/>
                </a:spcBef>
                <a:spcAft>
                  <a:spcPts val="225"/>
                </a:spcAft>
              </a:pPr>
              <a:endParaRPr lang="en-US" sz="1200" dirty="0">
                <a:solidFill>
                  <a:schemeClr val="bg1"/>
                </a:solidFill>
              </a:endParaRPr>
            </a:p>
          </p:txBody>
        </p:sp>
        <p:cxnSp>
          <p:nvCxnSpPr>
            <p:cNvPr id="15" name="Straight Connector 14">
              <a:extLst>
                <a:ext uri="{FF2B5EF4-FFF2-40B4-BE49-F238E27FC236}">
                  <a16:creationId xmlns:a16="http://schemas.microsoft.com/office/drawing/2014/main" id="{A8FFFD67-9992-4E00-85AE-9D15B9B3FF8C}"/>
                </a:ext>
              </a:extLst>
            </p:cNvPr>
            <p:cNvCxnSpPr>
              <a:cxnSpLocks/>
            </p:cNvCxnSpPr>
            <p:nvPr/>
          </p:nvCxnSpPr>
          <p:spPr>
            <a:xfrm>
              <a:off x="994893" y="4355071"/>
              <a:ext cx="7432720" cy="0"/>
            </a:xfrm>
            <a:prstGeom prst="line">
              <a:avLst/>
            </a:prstGeom>
            <a:ln w="15875">
              <a:solidFill>
                <a:schemeClr val="tx1">
                  <a:lumMod val="65000"/>
                  <a:lumOff val="35000"/>
                </a:schemeClr>
              </a:solidFill>
              <a:tailEnd type="none"/>
            </a:ln>
            <a:effectLst>
              <a:outerShdw blurRad="50800" dist="38100" dir="2700000" algn="tl" rotWithShape="0">
                <a:prstClr val="black">
                  <a:alpha val="40000"/>
                </a:prstClr>
              </a:outerShdw>
            </a:effectLst>
          </p:spPr>
          <p:style>
            <a:lnRef idx="1">
              <a:schemeClr val="accent5"/>
            </a:lnRef>
            <a:fillRef idx="0">
              <a:schemeClr val="accent5"/>
            </a:fillRef>
            <a:effectRef idx="0">
              <a:schemeClr val="accent5"/>
            </a:effectRef>
            <a:fontRef idx="minor">
              <a:schemeClr val="tx1"/>
            </a:fontRef>
          </p:style>
        </p:cxnSp>
        <p:sp>
          <p:nvSpPr>
            <p:cNvPr id="16" name="Flowchart: Connector 15">
              <a:extLst>
                <a:ext uri="{FF2B5EF4-FFF2-40B4-BE49-F238E27FC236}">
                  <a16:creationId xmlns:a16="http://schemas.microsoft.com/office/drawing/2014/main" id="{6E22BE02-F12A-428F-8383-2440EECD8143}"/>
                </a:ext>
              </a:extLst>
            </p:cNvPr>
            <p:cNvSpPr/>
            <p:nvPr/>
          </p:nvSpPr>
          <p:spPr>
            <a:xfrm>
              <a:off x="1997836" y="4296711"/>
              <a:ext cx="115910" cy="115910"/>
            </a:xfrm>
            <a:prstGeom prst="flowChartConnector">
              <a:avLst/>
            </a:prstGeom>
            <a:solidFill>
              <a:schemeClr val="bg1"/>
            </a:solidFill>
            <a:ln w="6350" cap="sq">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Bef>
                  <a:spcPts val="225"/>
                </a:spcBef>
                <a:spcAft>
                  <a:spcPts val="225"/>
                </a:spcAft>
              </a:pPr>
              <a:endParaRPr lang="en-US" sz="1200" dirty="0">
                <a:solidFill>
                  <a:schemeClr val="bg1"/>
                </a:solidFill>
              </a:endParaRPr>
            </a:p>
          </p:txBody>
        </p:sp>
        <p:sp>
          <p:nvSpPr>
            <p:cNvPr id="17" name="Flowchart: Connector 16">
              <a:extLst>
                <a:ext uri="{FF2B5EF4-FFF2-40B4-BE49-F238E27FC236}">
                  <a16:creationId xmlns:a16="http://schemas.microsoft.com/office/drawing/2014/main" id="{577F5E36-7A6D-472F-8FF4-F28A4327BA93}"/>
                </a:ext>
              </a:extLst>
            </p:cNvPr>
            <p:cNvSpPr/>
            <p:nvPr/>
          </p:nvSpPr>
          <p:spPr>
            <a:xfrm>
              <a:off x="4103533" y="4306370"/>
              <a:ext cx="115910" cy="115910"/>
            </a:xfrm>
            <a:prstGeom prst="flowChartConnector">
              <a:avLst/>
            </a:prstGeom>
            <a:solidFill>
              <a:schemeClr val="bg1"/>
            </a:solidFill>
            <a:ln w="6350" cap="sq">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Bef>
                  <a:spcPts val="225"/>
                </a:spcBef>
                <a:spcAft>
                  <a:spcPts val="225"/>
                </a:spcAft>
              </a:pPr>
              <a:endParaRPr lang="en-US" sz="1200" dirty="0">
                <a:solidFill>
                  <a:schemeClr val="bg1"/>
                </a:solidFill>
              </a:endParaRPr>
            </a:p>
          </p:txBody>
        </p:sp>
        <p:sp>
          <p:nvSpPr>
            <p:cNvPr id="18" name="Flowchart: Connector 17">
              <a:extLst>
                <a:ext uri="{FF2B5EF4-FFF2-40B4-BE49-F238E27FC236}">
                  <a16:creationId xmlns:a16="http://schemas.microsoft.com/office/drawing/2014/main" id="{AE45BCF6-8968-45CA-AD1D-3BF9A1CF8477}"/>
                </a:ext>
              </a:extLst>
            </p:cNvPr>
            <p:cNvSpPr/>
            <p:nvPr/>
          </p:nvSpPr>
          <p:spPr>
            <a:xfrm>
              <a:off x="5203067" y="4295100"/>
              <a:ext cx="115910" cy="115910"/>
            </a:xfrm>
            <a:prstGeom prst="flowChartConnector">
              <a:avLst/>
            </a:prstGeom>
            <a:solidFill>
              <a:schemeClr val="bg1"/>
            </a:solidFill>
            <a:ln w="6350" cap="sq">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Bef>
                  <a:spcPts val="225"/>
                </a:spcBef>
                <a:spcAft>
                  <a:spcPts val="225"/>
                </a:spcAft>
              </a:pPr>
              <a:endParaRPr lang="en-US" sz="1200" dirty="0">
                <a:solidFill>
                  <a:schemeClr val="bg1"/>
                </a:solidFill>
              </a:endParaRPr>
            </a:p>
          </p:txBody>
        </p:sp>
        <p:sp>
          <p:nvSpPr>
            <p:cNvPr id="19" name="Flowchart: Connector 18">
              <a:extLst>
                <a:ext uri="{FF2B5EF4-FFF2-40B4-BE49-F238E27FC236}">
                  <a16:creationId xmlns:a16="http://schemas.microsoft.com/office/drawing/2014/main" id="{8609F20E-F1C1-4C17-ADB5-A3C6EF156AFE}"/>
                </a:ext>
              </a:extLst>
            </p:cNvPr>
            <p:cNvSpPr/>
            <p:nvPr/>
          </p:nvSpPr>
          <p:spPr>
            <a:xfrm>
              <a:off x="8427613" y="4303148"/>
              <a:ext cx="115910" cy="115910"/>
            </a:xfrm>
            <a:prstGeom prst="flowChartConnector">
              <a:avLst/>
            </a:prstGeom>
            <a:solidFill>
              <a:schemeClr val="bg1"/>
            </a:solidFill>
            <a:ln w="6350" cap="sq">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Bef>
                  <a:spcPts val="225"/>
                </a:spcBef>
                <a:spcAft>
                  <a:spcPts val="225"/>
                </a:spcAft>
              </a:pPr>
              <a:endParaRPr lang="en-US" sz="1200" dirty="0">
                <a:solidFill>
                  <a:schemeClr val="bg1"/>
                </a:solidFill>
              </a:endParaRPr>
            </a:p>
          </p:txBody>
        </p:sp>
        <p:sp>
          <p:nvSpPr>
            <p:cNvPr id="21" name="Flowchart: Connector 20">
              <a:extLst>
                <a:ext uri="{FF2B5EF4-FFF2-40B4-BE49-F238E27FC236}">
                  <a16:creationId xmlns:a16="http://schemas.microsoft.com/office/drawing/2014/main" id="{5438B4BD-DFBC-430D-ADB6-20C99254AFD6}"/>
                </a:ext>
              </a:extLst>
            </p:cNvPr>
            <p:cNvSpPr/>
            <p:nvPr/>
          </p:nvSpPr>
          <p:spPr>
            <a:xfrm>
              <a:off x="6262355" y="4301537"/>
              <a:ext cx="115910" cy="115910"/>
            </a:xfrm>
            <a:prstGeom prst="flowChartConnector">
              <a:avLst/>
            </a:prstGeom>
            <a:solidFill>
              <a:schemeClr val="bg1"/>
            </a:solidFill>
            <a:ln w="6350" cap="sq">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Bef>
                  <a:spcPts val="225"/>
                </a:spcBef>
                <a:spcAft>
                  <a:spcPts val="225"/>
                </a:spcAft>
              </a:pPr>
              <a:endParaRPr lang="en-US" sz="1200" dirty="0">
                <a:solidFill>
                  <a:schemeClr val="bg1"/>
                </a:solidFill>
              </a:endParaRPr>
            </a:p>
          </p:txBody>
        </p:sp>
        <p:sp>
          <p:nvSpPr>
            <p:cNvPr id="22" name="TextBox 21">
              <a:extLst>
                <a:ext uri="{FF2B5EF4-FFF2-40B4-BE49-F238E27FC236}">
                  <a16:creationId xmlns:a16="http://schemas.microsoft.com/office/drawing/2014/main" id="{346ACE21-CB84-4A6E-88EF-4CCA56243BBA}"/>
                </a:ext>
              </a:extLst>
            </p:cNvPr>
            <p:cNvSpPr txBox="1"/>
            <p:nvPr/>
          </p:nvSpPr>
          <p:spPr>
            <a:xfrm>
              <a:off x="472882" y="4425692"/>
              <a:ext cx="977182" cy="685800"/>
            </a:xfrm>
            <a:prstGeom prst="rect">
              <a:avLst/>
            </a:prstGeom>
            <a:ln w="6350">
              <a:noFill/>
              <a:miter lim="800000"/>
            </a:ln>
          </p:spPr>
          <p:txBody>
            <a:bodyPr vert="horz" wrap="square" lIns="0" tIns="0" rIns="0" bIns="0" rtlCol="0">
              <a:normAutofit/>
            </a:bodyPr>
            <a:lstStyle/>
            <a:p>
              <a:pPr algn="ctr">
                <a:spcBef>
                  <a:spcPts val="225"/>
                </a:spcBef>
                <a:spcAft>
                  <a:spcPts val="225"/>
                </a:spcAft>
              </a:pPr>
              <a:r>
                <a:rPr lang="en-US" sz="800" dirty="0">
                  <a:solidFill>
                    <a:schemeClr val="tx1">
                      <a:lumMod val="75000"/>
                      <a:lumOff val="25000"/>
                    </a:schemeClr>
                  </a:solidFill>
                  <a:latin typeface="Avenir Next Condensed" panose="020B0506020202020204" pitchFamily="34" charset="0"/>
                </a:rPr>
                <a:t>Pilot and operational plan structured</a:t>
              </a:r>
            </a:p>
          </p:txBody>
        </p:sp>
        <p:sp>
          <p:nvSpPr>
            <p:cNvPr id="23" name="TextBox 22">
              <a:extLst>
                <a:ext uri="{FF2B5EF4-FFF2-40B4-BE49-F238E27FC236}">
                  <a16:creationId xmlns:a16="http://schemas.microsoft.com/office/drawing/2014/main" id="{7B6135B1-72F6-46E0-AAC8-061298B79CCC}"/>
                </a:ext>
              </a:extLst>
            </p:cNvPr>
            <p:cNvSpPr txBox="1"/>
            <p:nvPr/>
          </p:nvSpPr>
          <p:spPr>
            <a:xfrm>
              <a:off x="1665915" y="4460917"/>
              <a:ext cx="859665" cy="685800"/>
            </a:xfrm>
            <a:prstGeom prst="rect">
              <a:avLst/>
            </a:prstGeom>
            <a:ln w="6350">
              <a:noFill/>
              <a:miter lim="800000"/>
            </a:ln>
          </p:spPr>
          <p:txBody>
            <a:bodyPr vert="horz" wrap="square" lIns="0" tIns="0" rIns="0" bIns="0" rtlCol="0">
              <a:normAutofit/>
            </a:bodyPr>
            <a:lstStyle/>
            <a:p>
              <a:pPr algn="ctr">
                <a:spcBef>
                  <a:spcPts val="225"/>
                </a:spcBef>
                <a:spcAft>
                  <a:spcPts val="225"/>
                </a:spcAft>
              </a:pPr>
              <a:r>
                <a:rPr lang="en-US" sz="800" dirty="0">
                  <a:solidFill>
                    <a:schemeClr val="tx1">
                      <a:lumMod val="75000"/>
                      <a:lumOff val="25000"/>
                    </a:schemeClr>
                  </a:solidFill>
                  <a:latin typeface="Avenir Next Condensed" panose="020B0506020202020204" pitchFamily="34" charset="0"/>
                </a:rPr>
                <a:t>Training and prep for launch</a:t>
              </a:r>
            </a:p>
          </p:txBody>
        </p:sp>
        <p:sp>
          <p:nvSpPr>
            <p:cNvPr id="25" name="TextBox 24">
              <a:extLst>
                <a:ext uri="{FF2B5EF4-FFF2-40B4-BE49-F238E27FC236}">
                  <a16:creationId xmlns:a16="http://schemas.microsoft.com/office/drawing/2014/main" id="{3121F8B8-A992-4322-AE78-2916F60D4BF3}"/>
                </a:ext>
              </a:extLst>
            </p:cNvPr>
            <p:cNvSpPr txBox="1"/>
            <p:nvPr/>
          </p:nvSpPr>
          <p:spPr>
            <a:xfrm>
              <a:off x="3673229" y="4449032"/>
              <a:ext cx="977182" cy="685800"/>
            </a:xfrm>
            <a:prstGeom prst="rect">
              <a:avLst/>
            </a:prstGeom>
            <a:ln w="6350">
              <a:noFill/>
              <a:miter lim="800000"/>
            </a:ln>
          </p:spPr>
          <p:txBody>
            <a:bodyPr vert="horz" wrap="square" lIns="0" tIns="0" rIns="0" bIns="0" rtlCol="0">
              <a:normAutofit/>
            </a:bodyPr>
            <a:lstStyle/>
            <a:p>
              <a:pPr algn="ctr">
                <a:spcBef>
                  <a:spcPts val="225"/>
                </a:spcBef>
                <a:spcAft>
                  <a:spcPts val="225"/>
                </a:spcAft>
              </a:pPr>
              <a:r>
                <a:rPr lang="en-US" sz="800" dirty="0">
                  <a:solidFill>
                    <a:schemeClr val="tx1">
                      <a:lumMod val="75000"/>
                      <a:lumOff val="25000"/>
                    </a:schemeClr>
                  </a:solidFill>
                  <a:latin typeface="Avenir Next Condensed" panose="020B0506020202020204" pitchFamily="34" charset="0"/>
                </a:rPr>
                <a:t>Implementation and evaluation  </a:t>
              </a:r>
            </a:p>
          </p:txBody>
        </p:sp>
        <p:sp>
          <p:nvSpPr>
            <p:cNvPr id="26" name="TextBox 25">
              <a:extLst>
                <a:ext uri="{FF2B5EF4-FFF2-40B4-BE49-F238E27FC236}">
                  <a16:creationId xmlns:a16="http://schemas.microsoft.com/office/drawing/2014/main" id="{02E59024-3FE2-456E-9E20-55FA059F8562}"/>
                </a:ext>
              </a:extLst>
            </p:cNvPr>
            <p:cNvSpPr txBox="1"/>
            <p:nvPr/>
          </p:nvSpPr>
          <p:spPr>
            <a:xfrm>
              <a:off x="5786360" y="4447128"/>
              <a:ext cx="1067899" cy="685800"/>
            </a:xfrm>
            <a:prstGeom prst="rect">
              <a:avLst/>
            </a:prstGeom>
            <a:ln w="6350">
              <a:noFill/>
              <a:miter lim="800000"/>
            </a:ln>
          </p:spPr>
          <p:txBody>
            <a:bodyPr vert="horz" wrap="square" lIns="0" tIns="0" rIns="0" bIns="0" rtlCol="0">
              <a:normAutofit/>
            </a:bodyPr>
            <a:lstStyle/>
            <a:p>
              <a:pPr algn="ctr">
                <a:spcBef>
                  <a:spcPts val="225"/>
                </a:spcBef>
                <a:spcAft>
                  <a:spcPts val="225"/>
                </a:spcAft>
              </a:pPr>
              <a:r>
                <a:rPr lang="en-US" sz="800" dirty="0">
                  <a:solidFill>
                    <a:schemeClr val="tx1">
                      <a:lumMod val="75000"/>
                      <a:lumOff val="25000"/>
                    </a:schemeClr>
                  </a:solidFill>
                  <a:latin typeface="Avenir Next Condensed" panose="020B0506020202020204" pitchFamily="34" charset="0"/>
                </a:rPr>
                <a:t>Self assessment and enhancement tools added</a:t>
              </a:r>
            </a:p>
          </p:txBody>
        </p:sp>
        <p:sp>
          <p:nvSpPr>
            <p:cNvPr id="27" name="TextBox 26">
              <a:extLst>
                <a:ext uri="{FF2B5EF4-FFF2-40B4-BE49-F238E27FC236}">
                  <a16:creationId xmlns:a16="http://schemas.microsoft.com/office/drawing/2014/main" id="{DF3DB617-3E96-4B28-82AA-80682817559B}"/>
                </a:ext>
              </a:extLst>
            </p:cNvPr>
            <p:cNvSpPr txBox="1"/>
            <p:nvPr/>
          </p:nvSpPr>
          <p:spPr>
            <a:xfrm>
              <a:off x="8028142" y="4445629"/>
              <a:ext cx="798941" cy="685800"/>
            </a:xfrm>
            <a:prstGeom prst="rect">
              <a:avLst/>
            </a:prstGeom>
            <a:ln w="6350">
              <a:noFill/>
              <a:miter lim="800000"/>
            </a:ln>
          </p:spPr>
          <p:txBody>
            <a:bodyPr vert="horz" wrap="square" lIns="0" tIns="0" rIns="0" bIns="0" rtlCol="0">
              <a:normAutofit/>
            </a:bodyPr>
            <a:lstStyle/>
            <a:p>
              <a:pPr algn="ctr">
                <a:spcBef>
                  <a:spcPts val="225"/>
                </a:spcBef>
                <a:spcAft>
                  <a:spcPts val="225"/>
                </a:spcAft>
              </a:pPr>
              <a:r>
                <a:rPr lang="en-US" sz="800" dirty="0">
                  <a:solidFill>
                    <a:schemeClr val="tx1">
                      <a:lumMod val="75000"/>
                      <a:lumOff val="25000"/>
                    </a:schemeClr>
                  </a:solidFill>
                  <a:latin typeface="Avenir Next Condensed" panose="020B0506020202020204" pitchFamily="34" charset="0"/>
                </a:rPr>
                <a:t>Evaluate, Innovate and Iterate</a:t>
              </a:r>
            </a:p>
          </p:txBody>
        </p:sp>
      </p:grpSp>
      <p:graphicFrame>
        <p:nvGraphicFramePr>
          <p:cNvPr id="24" name="Diagram 23">
            <a:extLst>
              <a:ext uri="{FF2B5EF4-FFF2-40B4-BE49-F238E27FC236}">
                <a16:creationId xmlns:a16="http://schemas.microsoft.com/office/drawing/2014/main" id="{177F34E3-C0CF-9448-AB4D-FB01935F20CC}"/>
              </a:ext>
            </a:extLst>
          </p:cNvPr>
          <p:cNvGraphicFramePr/>
          <p:nvPr>
            <p:extLst>
              <p:ext uri="{D42A27DB-BD31-4B8C-83A1-F6EECF244321}">
                <p14:modId xmlns:p14="http://schemas.microsoft.com/office/powerpoint/2010/main" val="3825581070"/>
              </p:ext>
            </p:extLst>
          </p:nvPr>
        </p:nvGraphicFramePr>
        <p:xfrm>
          <a:off x="477652" y="534840"/>
          <a:ext cx="5117432" cy="3376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8" name="Diagram 27">
            <a:extLst>
              <a:ext uri="{FF2B5EF4-FFF2-40B4-BE49-F238E27FC236}">
                <a16:creationId xmlns:a16="http://schemas.microsoft.com/office/drawing/2014/main" id="{5DADE1C3-94C8-9747-B515-1164A98BAF66}"/>
              </a:ext>
            </a:extLst>
          </p:cNvPr>
          <p:cNvGraphicFramePr/>
          <p:nvPr>
            <p:extLst>
              <p:ext uri="{D42A27DB-BD31-4B8C-83A1-F6EECF244321}">
                <p14:modId xmlns:p14="http://schemas.microsoft.com/office/powerpoint/2010/main" val="1065961986"/>
              </p:ext>
            </p:extLst>
          </p:nvPr>
        </p:nvGraphicFramePr>
        <p:xfrm>
          <a:off x="5945325" y="1398183"/>
          <a:ext cx="1524002" cy="6419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1" name="Object 43">
            <a:extLst>
              <a:ext uri="{FF2B5EF4-FFF2-40B4-BE49-F238E27FC236}">
                <a16:creationId xmlns:a16="http://schemas.microsoft.com/office/drawing/2014/main" id="{40697634-DA3C-FF40-A098-094F52F4D268}"/>
              </a:ext>
            </a:extLst>
          </p:cNvPr>
          <p:cNvSpPr/>
          <p:nvPr/>
        </p:nvSpPr>
        <p:spPr>
          <a:xfrm>
            <a:off x="7590870" y="1564703"/>
            <a:ext cx="1361001" cy="458081"/>
          </a:xfrm>
          <a:prstGeom prst="roundRect">
            <a:avLst>
              <a:gd name="adj" fmla="val 12000"/>
            </a:avLst>
          </a:prstGeom>
          <a:solidFill>
            <a:srgbClr val="2077CB"/>
          </a:solidFill>
          <a:ln>
            <a:solidFill>
              <a:srgbClr val="000000"/>
            </a:solidFill>
            <a:prstDash val="solid"/>
          </a:ln>
        </p:spPr>
        <p:txBody>
          <a:bodyPr anchor="ctr"/>
          <a:lstStyle/>
          <a:p>
            <a:r>
              <a:rPr lang="en-CH" sz="1000" dirty="0">
                <a:solidFill>
                  <a:schemeClr val="bg1"/>
                </a:solidFill>
                <a:latin typeface="Avenir Next Condensed" panose="020B0506020202020204" pitchFamily="34" charset="0"/>
              </a:rPr>
              <a:t>Knowledge management</a:t>
            </a:r>
          </a:p>
        </p:txBody>
      </p:sp>
      <p:sp>
        <p:nvSpPr>
          <p:cNvPr id="32" name="Object 43">
            <a:extLst>
              <a:ext uri="{FF2B5EF4-FFF2-40B4-BE49-F238E27FC236}">
                <a16:creationId xmlns:a16="http://schemas.microsoft.com/office/drawing/2014/main" id="{0CDF4F2D-A9DE-914C-916B-1E24DCF83B8F}"/>
              </a:ext>
            </a:extLst>
          </p:cNvPr>
          <p:cNvSpPr/>
          <p:nvPr/>
        </p:nvSpPr>
        <p:spPr>
          <a:xfrm>
            <a:off x="7590870" y="2068998"/>
            <a:ext cx="1361001" cy="458081"/>
          </a:xfrm>
          <a:prstGeom prst="roundRect">
            <a:avLst>
              <a:gd name="adj" fmla="val 12000"/>
            </a:avLst>
          </a:prstGeom>
          <a:solidFill>
            <a:srgbClr val="2077CB"/>
          </a:solidFill>
          <a:ln>
            <a:solidFill>
              <a:srgbClr val="000000"/>
            </a:solidFill>
            <a:prstDash val="solid"/>
          </a:ln>
        </p:spPr>
        <p:txBody>
          <a:bodyPr anchor="ctr"/>
          <a:lstStyle/>
          <a:p>
            <a:r>
              <a:rPr lang="en-CH" sz="1000" dirty="0">
                <a:solidFill>
                  <a:schemeClr val="bg1"/>
                </a:solidFill>
                <a:latin typeface="Avenir Next Condensed" panose="020B0506020202020204" pitchFamily="34" charset="0"/>
              </a:rPr>
              <a:t>Stakeholder engagement</a:t>
            </a:r>
          </a:p>
        </p:txBody>
      </p:sp>
      <p:sp>
        <p:nvSpPr>
          <p:cNvPr id="33" name="Object 43">
            <a:extLst>
              <a:ext uri="{FF2B5EF4-FFF2-40B4-BE49-F238E27FC236}">
                <a16:creationId xmlns:a16="http://schemas.microsoft.com/office/drawing/2014/main" id="{F917AE01-12F1-2947-BF63-C6DCA773A6F6}"/>
              </a:ext>
            </a:extLst>
          </p:cNvPr>
          <p:cNvSpPr/>
          <p:nvPr/>
        </p:nvSpPr>
        <p:spPr>
          <a:xfrm>
            <a:off x="7590870" y="2569745"/>
            <a:ext cx="1361001" cy="458081"/>
          </a:xfrm>
          <a:prstGeom prst="roundRect">
            <a:avLst>
              <a:gd name="adj" fmla="val 12000"/>
            </a:avLst>
          </a:prstGeom>
          <a:solidFill>
            <a:srgbClr val="2077CB"/>
          </a:solidFill>
          <a:ln>
            <a:solidFill>
              <a:srgbClr val="000000"/>
            </a:solidFill>
            <a:prstDash val="solid"/>
          </a:ln>
        </p:spPr>
        <p:txBody>
          <a:bodyPr anchor="ctr"/>
          <a:lstStyle/>
          <a:p>
            <a:pPr algn="ctr"/>
            <a:r>
              <a:rPr lang="en-CH" sz="1000" dirty="0">
                <a:solidFill>
                  <a:schemeClr val="bg1"/>
                </a:solidFill>
                <a:latin typeface="Avenir Next Condensed" panose="020B0506020202020204" pitchFamily="34" charset="0"/>
              </a:rPr>
              <a:t>Leadership</a:t>
            </a:r>
          </a:p>
        </p:txBody>
      </p:sp>
    </p:spTree>
    <p:extLst>
      <p:ext uri="{BB962C8B-B14F-4D97-AF65-F5344CB8AC3E}">
        <p14:creationId xmlns:p14="http://schemas.microsoft.com/office/powerpoint/2010/main" val="21084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CF2D0DA0-7F46-F14B-89A8-F93C6514AB8F}"/>
              </a:ext>
            </a:extLst>
          </p:cNvPr>
          <p:cNvSpPr txBox="1"/>
          <p:nvPr/>
        </p:nvSpPr>
        <p:spPr>
          <a:xfrm>
            <a:off x="5398643" y="2181166"/>
            <a:ext cx="4923366" cy="4508927"/>
          </a:xfrm>
          <a:prstGeom prst="rect">
            <a:avLst/>
          </a:prstGeom>
          <a:noFill/>
        </p:spPr>
        <p:txBody>
          <a:bodyPr wrap="square" rtlCol="0">
            <a:spAutoFit/>
          </a:bodyPr>
          <a:lstStyle/>
          <a:p>
            <a:pPr algn="ctr" defTabSz="457189">
              <a:defRPr/>
            </a:pPr>
            <a:r>
              <a:rPr lang="en-US" sz="28700" b="1" dirty="0">
                <a:solidFill>
                  <a:srgbClr val="EDEEF1">
                    <a:alpha val="67000"/>
                  </a:srgbClr>
                </a:solidFill>
                <a:latin typeface="Avenir Next Condensed" panose="020B0506020202020204" pitchFamily="34" charset="0"/>
                <a:cs typeface="Calibri" panose="020F0502020204030204" pitchFamily="34" charset="0"/>
              </a:rPr>
              <a:t>04</a:t>
            </a:r>
            <a:endParaRPr lang="en-GB" sz="28700" b="1" dirty="0">
              <a:solidFill>
                <a:srgbClr val="EDEEF1">
                  <a:alpha val="67000"/>
                </a:srgbClr>
              </a:solidFill>
              <a:latin typeface="Avenir Next Condensed" panose="020B050602020202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pPr algn="ctr" defTabSz="685783">
              <a:defRPr/>
            </a:pPr>
            <a:fld id="{70C262CF-5CC9-4929-99CD-9F101191856B}" type="slidenum">
              <a:rPr lang="en-GB" sz="1200">
                <a:solidFill>
                  <a:srgbClr val="3F3F3F">
                    <a:lumMod val="60000"/>
                    <a:lumOff val="40000"/>
                  </a:srgbClr>
                </a:solidFill>
                <a:latin typeface="Calibri"/>
              </a:rPr>
              <a:pPr algn="ctr" defTabSz="685783">
                <a:defRPr/>
              </a:pPr>
              <a:t>13</a:t>
            </a:fld>
            <a:endParaRPr lang="en-GB" sz="1200">
              <a:solidFill>
                <a:srgbClr val="3F3F3F">
                  <a:lumMod val="60000"/>
                  <a:lumOff val="40000"/>
                </a:srgbClr>
              </a:solidFill>
              <a:latin typeface="Calibri"/>
            </a:endParaRPr>
          </a:p>
        </p:txBody>
      </p:sp>
      <p:grpSp>
        <p:nvGrpSpPr>
          <p:cNvPr id="5" name="Group 4"/>
          <p:cNvGrpSpPr/>
          <p:nvPr/>
        </p:nvGrpSpPr>
        <p:grpSpPr>
          <a:xfrm>
            <a:off x="2412001" y="1035166"/>
            <a:ext cx="3611035" cy="3600704"/>
            <a:chOff x="3681755" y="1028530"/>
            <a:chExt cx="4814713" cy="4800938"/>
          </a:xfrm>
        </p:grpSpPr>
        <p:sp>
          <p:nvSpPr>
            <p:cNvPr id="10" name="Freeform 9"/>
            <p:cNvSpPr/>
            <p:nvPr/>
          </p:nvSpPr>
          <p:spPr>
            <a:xfrm>
              <a:off x="3681755" y="1028530"/>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2346282"/>
                  </a:moveTo>
                  <a:cubicBezTo>
                    <a:pt x="0" y="1050466"/>
                    <a:pt x="1050466" y="0"/>
                    <a:pt x="2346282" y="0"/>
                  </a:cubicBezTo>
                  <a:lnTo>
                    <a:pt x="2346282" y="2346282"/>
                  </a:lnTo>
                  <a:lnTo>
                    <a:pt x="0" y="2346282"/>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8000" tIns="718100" rIns="180000" bIns="202692" numCol="1" spcCol="1270" anchor="ctr" anchorCtr="0">
              <a:noAutofit/>
            </a:bodyPr>
            <a:lstStyle/>
            <a:p>
              <a:pPr defTabSz="457189">
                <a:defRPr/>
              </a:pPr>
              <a:r>
                <a:rPr lang="en-GB" sz="1500" b="1" dirty="0">
                  <a:solidFill>
                    <a:prstClr val="white"/>
                  </a:solidFill>
                  <a:latin typeface="Avenir Next Condensed" panose="020B0506020202020204" pitchFamily="34" charset="0"/>
                  <a:ea typeface="Songti TC" panose="02010600040101010101" pitchFamily="2" charset="-120"/>
                  <a:cs typeface="Calibri" panose="020F0502020204030204" pitchFamily="34" charset="0"/>
                </a:rPr>
                <a:t>1. Implement</a:t>
              </a:r>
            </a:p>
          </p:txBody>
        </p:sp>
        <p:sp>
          <p:nvSpPr>
            <p:cNvPr id="11" name="Freeform 10"/>
            <p:cNvSpPr/>
            <p:nvPr/>
          </p:nvSpPr>
          <p:spPr>
            <a:xfrm>
              <a:off x="6150186" y="1028530"/>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0"/>
                  </a:moveTo>
                  <a:cubicBezTo>
                    <a:pt x="1295816" y="0"/>
                    <a:pt x="2346282" y="1050466"/>
                    <a:pt x="2346282" y="2346282"/>
                  </a:cubicBezTo>
                  <a:lnTo>
                    <a:pt x="0" y="234628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2692" tIns="718100" rIns="718100" bIns="202692" numCol="1" spcCol="1270" anchor="ctr" anchorCtr="0">
              <a:noAutofit/>
            </a:bodyPr>
            <a:lstStyle/>
            <a:p>
              <a:pPr defTabSz="457189">
                <a:defRPr/>
              </a:pPr>
              <a:r>
                <a:rPr lang="en-US" sz="1500" b="1" dirty="0">
                  <a:solidFill>
                    <a:prstClr val="white"/>
                  </a:solidFill>
                  <a:latin typeface="Avenir Next Condensed" panose="020B0506020202020204" pitchFamily="34" charset="0"/>
                  <a:ea typeface="Songti TC" panose="02010600040101010101" pitchFamily="2" charset="-120"/>
                  <a:cs typeface="Calibri" panose="020F0502020204030204" pitchFamily="34" charset="0"/>
                </a:rPr>
                <a:t>2. </a:t>
              </a:r>
              <a:r>
                <a:rPr lang="en-GB" sz="1500" b="1" dirty="0">
                  <a:solidFill>
                    <a:prstClr val="white"/>
                  </a:solidFill>
                  <a:latin typeface="Avenir Next Condensed" panose="020B0506020202020204" pitchFamily="34" charset="0"/>
                  <a:ea typeface="Songti TC" panose="02010600040101010101" pitchFamily="2" charset="-120"/>
                  <a:cs typeface="Calibri" panose="020F0502020204030204" pitchFamily="34" charset="0"/>
                </a:rPr>
                <a:t>Evaluate</a:t>
              </a:r>
            </a:p>
          </p:txBody>
        </p:sp>
        <p:sp>
          <p:nvSpPr>
            <p:cNvPr id="12" name="Freeform 11"/>
            <p:cNvSpPr/>
            <p:nvPr/>
          </p:nvSpPr>
          <p:spPr>
            <a:xfrm rot="21600000">
              <a:off x="6150186" y="3483185"/>
              <a:ext cx="2346282" cy="2346283"/>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0"/>
                  </a:moveTo>
                  <a:cubicBezTo>
                    <a:pt x="2346282" y="1295816"/>
                    <a:pt x="1295816" y="2346282"/>
                    <a:pt x="0" y="2346282"/>
                  </a:cubicBezTo>
                  <a:lnTo>
                    <a:pt x="0" y="0"/>
                  </a:lnTo>
                  <a:lnTo>
                    <a:pt x="2346282" y="0"/>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2692" tIns="180000" rIns="684000" bIns="684000" numCol="1" spcCol="1270" anchor="ctr" anchorCtr="0">
              <a:noAutofit/>
            </a:bodyPr>
            <a:lstStyle/>
            <a:p>
              <a:pPr defTabSz="457189">
                <a:defRPr/>
              </a:pPr>
              <a:r>
                <a:rPr lang="en-US" sz="1500" b="1" dirty="0">
                  <a:solidFill>
                    <a:prstClr val="white"/>
                  </a:solidFill>
                  <a:latin typeface="Avenir Next Condensed" panose="020B0506020202020204" pitchFamily="34" charset="0"/>
                  <a:ea typeface="Songti TC" panose="02010600040101010101" pitchFamily="2" charset="-120"/>
                  <a:cs typeface="Calibri" panose="020F0502020204030204" pitchFamily="34" charset="0"/>
                </a:rPr>
                <a:t>3.</a:t>
              </a:r>
              <a:r>
                <a:rPr lang="en-GB" sz="1500" b="1" dirty="0">
                  <a:solidFill>
                    <a:prstClr val="white"/>
                  </a:solidFill>
                  <a:latin typeface="Avenir Next Condensed" panose="020B0506020202020204" pitchFamily="34" charset="0"/>
                  <a:ea typeface="Songti TC" panose="02010600040101010101" pitchFamily="2" charset="-120"/>
                  <a:cs typeface="Calibri" panose="020F0502020204030204" pitchFamily="34" charset="0"/>
                </a:rPr>
                <a:t> Innovate</a:t>
              </a:r>
            </a:p>
          </p:txBody>
        </p:sp>
        <p:sp>
          <p:nvSpPr>
            <p:cNvPr id="13" name="Freeform 12"/>
            <p:cNvSpPr/>
            <p:nvPr/>
          </p:nvSpPr>
          <p:spPr>
            <a:xfrm rot="21600000">
              <a:off x="3695530" y="3483186"/>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2346282"/>
                  </a:moveTo>
                  <a:cubicBezTo>
                    <a:pt x="1050466" y="2346282"/>
                    <a:pt x="0" y="1295816"/>
                    <a:pt x="0" y="0"/>
                  </a:cubicBezTo>
                  <a:lnTo>
                    <a:pt x="2346282" y="0"/>
                  </a:lnTo>
                  <a:lnTo>
                    <a:pt x="2346282" y="2346282"/>
                  </a:ln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8100" tIns="202692" rIns="202692" bIns="718100" numCol="1" spcCol="1270" anchor="ctr" anchorCtr="0">
              <a:noAutofit/>
            </a:bodyPr>
            <a:lstStyle/>
            <a:p>
              <a:pPr defTabSz="457189">
                <a:defRPr/>
              </a:pPr>
              <a:r>
                <a:rPr lang="en-GB" sz="1500" b="1" dirty="0">
                  <a:solidFill>
                    <a:prstClr val="white"/>
                  </a:solidFill>
                  <a:latin typeface="Avenir Next Condensed" panose="020B0506020202020204" pitchFamily="34" charset="0"/>
                  <a:ea typeface="Songti TC" panose="02010600040101010101" pitchFamily="2" charset="-120"/>
                  <a:cs typeface="Calibri" panose="020F0502020204030204" pitchFamily="34" charset="0"/>
                </a:rPr>
                <a:t>4. Iterate</a:t>
              </a:r>
            </a:p>
          </p:txBody>
        </p:sp>
        <p:sp>
          <p:nvSpPr>
            <p:cNvPr id="14" name="Circular Arrow 13"/>
            <p:cNvSpPr/>
            <p:nvPr/>
          </p:nvSpPr>
          <p:spPr>
            <a:xfrm>
              <a:off x="5690954" y="2941319"/>
              <a:ext cx="810090" cy="704426"/>
            </a:xfrm>
            <a:prstGeom prst="circularArrow">
              <a:avLst/>
            </a:prstGeom>
            <a:solidFill>
              <a:schemeClr val="bg2"/>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5" name="Circular Arrow 14"/>
            <p:cNvSpPr/>
            <p:nvPr/>
          </p:nvSpPr>
          <p:spPr>
            <a:xfrm rot="10800000">
              <a:off x="5690954" y="3212252"/>
              <a:ext cx="810090" cy="704426"/>
            </a:xfrm>
            <a:prstGeom prst="circularArrow">
              <a:avLst/>
            </a:prstGeom>
            <a:solidFill>
              <a:schemeClr val="bg2"/>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grpSp>
        <p:nvGrpSpPr>
          <p:cNvPr id="9" name="Group 8">
            <a:extLst>
              <a:ext uri="{FF2B5EF4-FFF2-40B4-BE49-F238E27FC236}">
                <a16:creationId xmlns:a16="http://schemas.microsoft.com/office/drawing/2014/main" id="{C1ADEE0C-E40B-704C-9D3E-F7E0DDBB5787}"/>
              </a:ext>
            </a:extLst>
          </p:cNvPr>
          <p:cNvGrpSpPr/>
          <p:nvPr/>
        </p:nvGrpSpPr>
        <p:grpSpPr>
          <a:xfrm>
            <a:off x="89160" y="1327840"/>
            <a:ext cx="2160542" cy="749531"/>
            <a:chOff x="814805" y="1812786"/>
            <a:chExt cx="2880722" cy="999374"/>
          </a:xfrm>
        </p:grpSpPr>
        <p:grpSp>
          <p:nvGrpSpPr>
            <p:cNvPr id="59" name="Group 58"/>
            <p:cNvGrpSpPr/>
            <p:nvPr/>
          </p:nvGrpSpPr>
          <p:grpSpPr>
            <a:xfrm>
              <a:off x="814805" y="1812786"/>
              <a:ext cx="2880722" cy="999374"/>
              <a:chOff x="613979" y="2177718"/>
              <a:chExt cx="2280165" cy="999374"/>
            </a:xfrm>
          </p:grpSpPr>
          <p:sp>
            <p:nvSpPr>
              <p:cNvPr id="57" name="TextBox 56"/>
              <p:cNvSpPr txBox="1"/>
              <p:nvPr/>
            </p:nvSpPr>
            <p:spPr>
              <a:xfrm>
                <a:off x="1424005" y="2177718"/>
                <a:ext cx="1164064" cy="430886"/>
              </a:xfrm>
              <a:prstGeom prst="rect">
                <a:avLst/>
              </a:prstGeom>
              <a:noFill/>
            </p:spPr>
            <p:txBody>
              <a:bodyPr wrap="none" rtlCol="0">
                <a:spAutoFit/>
              </a:bodyPr>
              <a:lstStyle/>
              <a:p>
                <a:pPr algn="ctr" defTabSz="685783">
                  <a:defRPr/>
                </a:pPr>
                <a:r>
                  <a:rPr lang="en-US" sz="1500" b="1" dirty="0">
                    <a:solidFill>
                      <a:prstClr val="black"/>
                    </a:solidFill>
                    <a:latin typeface="Avenir Next Condensed" panose="020B0506020202020204" pitchFamily="34" charset="0"/>
                  </a:rPr>
                  <a:t>Implement </a:t>
                </a:r>
                <a:endParaRPr lang="en-GB" sz="1500" b="1" dirty="0">
                  <a:solidFill>
                    <a:prstClr val="black"/>
                  </a:solidFill>
                  <a:latin typeface="Avenir Next Condensed" panose="020B0506020202020204" pitchFamily="34" charset="0"/>
                </a:endParaRPr>
              </a:p>
            </p:txBody>
          </p:sp>
          <p:sp>
            <p:nvSpPr>
              <p:cNvPr id="58" name="Rectangle 57"/>
              <p:cNvSpPr/>
              <p:nvPr/>
            </p:nvSpPr>
            <p:spPr>
              <a:xfrm>
                <a:off x="613979" y="2561539"/>
                <a:ext cx="2280165" cy="615553"/>
              </a:xfrm>
              <a:prstGeom prst="rect">
                <a:avLst/>
              </a:prstGeom>
            </p:spPr>
            <p:txBody>
              <a:bodyPr wrap="square">
                <a:spAutoFit/>
              </a:bodyPr>
              <a:lstStyle/>
              <a:p>
                <a:pPr algn="r" defTabSz="457189">
                  <a:defRPr/>
                </a:pPr>
                <a:r>
                  <a:rPr lang="en-GB" sz="1200" dirty="0">
                    <a:solidFill>
                      <a:prstClr val="black"/>
                    </a:solidFill>
                    <a:latin typeface="Avenir Next Condensed" panose="020B0506020202020204" pitchFamily="34" charset="0"/>
                    <a:ea typeface="Songti TC" panose="02010600040101010101" pitchFamily="2" charset="-120"/>
                    <a:cs typeface="Calibri" panose="020F0502020204030204" pitchFamily="34" charset="0"/>
                  </a:rPr>
                  <a:t>Co-create and sustain</a:t>
                </a:r>
              </a:p>
              <a:p>
                <a:pPr algn="r" defTabSz="457189">
                  <a:defRPr/>
                </a:pPr>
                <a:r>
                  <a:rPr lang="en-GB" sz="1200" dirty="0">
                    <a:solidFill>
                      <a:prstClr val="black"/>
                    </a:solidFill>
                    <a:latin typeface="Avenir Next Condensed" panose="020B0506020202020204" pitchFamily="34" charset="0"/>
                    <a:ea typeface="Songti TC" panose="02010600040101010101" pitchFamily="2" charset="-120"/>
                    <a:cs typeface="Calibri" panose="020F0502020204030204" pitchFamily="34" charset="0"/>
                  </a:rPr>
                  <a:t>Evidence-based</a:t>
                </a:r>
              </a:p>
            </p:txBody>
          </p:sp>
        </p:grpSp>
        <p:sp>
          <p:nvSpPr>
            <p:cNvPr id="70" name="Rounded Rectangle 69">
              <a:extLst>
                <a:ext uri="{FF2B5EF4-FFF2-40B4-BE49-F238E27FC236}">
                  <a16:creationId xmlns:a16="http://schemas.microsoft.com/office/drawing/2014/main" id="{F6628D80-E5CE-3745-A5E6-D96A867377A8}"/>
                </a:ext>
              </a:extLst>
            </p:cNvPr>
            <p:cNvSpPr/>
            <p:nvPr/>
          </p:nvSpPr>
          <p:spPr>
            <a:xfrm>
              <a:off x="3264638" y="1829322"/>
              <a:ext cx="314103" cy="33446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GB" b="1" dirty="0">
                <a:solidFill>
                  <a:srgbClr val="DFE3E5"/>
                </a:solidFill>
                <a:latin typeface="Avenir Next Condensed" panose="020B0506020202020204" pitchFamily="34" charset="0"/>
              </a:endParaRPr>
            </a:p>
          </p:txBody>
        </p:sp>
      </p:grpSp>
      <p:grpSp>
        <p:nvGrpSpPr>
          <p:cNvPr id="71" name="Group 70">
            <a:extLst>
              <a:ext uri="{FF2B5EF4-FFF2-40B4-BE49-F238E27FC236}">
                <a16:creationId xmlns:a16="http://schemas.microsoft.com/office/drawing/2014/main" id="{C09705E4-D6A9-2B41-BFA7-33941DB81660}"/>
              </a:ext>
            </a:extLst>
          </p:cNvPr>
          <p:cNvGrpSpPr/>
          <p:nvPr/>
        </p:nvGrpSpPr>
        <p:grpSpPr>
          <a:xfrm>
            <a:off x="89160" y="2992557"/>
            <a:ext cx="2160542" cy="1110133"/>
            <a:chOff x="814805" y="1824427"/>
            <a:chExt cx="2880722" cy="1480176"/>
          </a:xfrm>
        </p:grpSpPr>
        <p:grpSp>
          <p:nvGrpSpPr>
            <p:cNvPr id="72" name="Group 71">
              <a:extLst>
                <a:ext uri="{FF2B5EF4-FFF2-40B4-BE49-F238E27FC236}">
                  <a16:creationId xmlns:a16="http://schemas.microsoft.com/office/drawing/2014/main" id="{959758FA-2983-BF44-983F-02105A54F7F1}"/>
                </a:ext>
              </a:extLst>
            </p:cNvPr>
            <p:cNvGrpSpPr/>
            <p:nvPr/>
          </p:nvGrpSpPr>
          <p:grpSpPr>
            <a:xfrm>
              <a:off x="814805" y="1824427"/>
              <a:ext cx="2880722" cy="1480176"/>
              <a:chOff x="613979" y="2189359"/>
              <a:chExt cx="2280165" cy="1480176"/>
            </a:xfrm>
          </p:grpSpPr>
          <p:sp>
            <p:nvSpPr>
              <p:cNvPr id="74" name="TextBox 73">
                <a:extLst>
                  <a:ext uri="{FF2B5EF4-FFF2-40B4-BE49-F238E27FC236}">
                    <a16:creationId xmlns:a16="http://schemas.microsoft.com/office/drawing/2014/main" id="{14A92D59-3DF3-9B42-A9D1-7201485A45AA}"/>
                  </a:ext>
                </a:extLst>
              </p:cNvPr>
              <p:cNvSpPr txBox="1"/>
              <p:nvPr/>
            </p:nvSpPr>
            <p:spPr>
              <a:xfrm>
                <a:off x="1794759" y="2189359"/>
                <a:ext cx="755336" cy="430886"/>
              </a:xfrm>
              <a:prstGeom prst="rect">
                <a:avLst/>
              </a:prstGeom>
              <a:noFill/>
            </p:spPr>
            <p:txBody>
              <a:bodyPr wrap="none" rtlCol="0">
                <a:spAutoFit/>
              </a:bodyPr>
              <a:lstStyle/>
              <a:p>
                <a:pPr algn="ctr" defTabSz="685783">
                  <a:defRPr/>
                </a:pPr>
                <a:r>
                  <a:rPr lang="en-US" sz="1500" b="1" dirty="0">
                    <a:solidFill>
                      <a:prstClr val="black"/>
                    </a:solidFill>
                    <a:latin typeface="Avenir Next Condensed" panose="020B0506020202020204" pitchFamily="34" charset="0"/>
                  </a:rPr>
                  <a:t>Iterate</a:t>
                </a:r>
                <a:endParaRPr lang="en-GB" sz="1500" b="1" dirty="0">
                  <a:solidFill>
                    <a:prstClr val="black"/>
                  </a:solidFill>
                  <a:latin typeface="Avenir Next Condensed" panose="020B0506020202020204" pitchFamily="34" charset="0"/>
                </a:endParaRPr>
              </a:p>
            </p:txBody>
          </p:sp>
          <p:sp>
            <p:nvSpPr>
              <p:cNvPr id="75" name="Rectangle 74">
                <a:extLst>
                  <a:ext uri="{FF2B5EF4-FFF2-40B4-BE49-F238E27FC236}">
                    <a16:creationId xmlns:a16="http://schemas.microsoft.com/office/drawing/2014/main" id="{C87A4E6D-B672-9A49-BF72-E8DAB39B04DE}"/>
                  </a:ext>
                </a:extLst>
              </p:cNvPr>
              <p:cNvSpPr/>
              <p:nvPr/>
            </p:nvSpPr>
            <p:spPr>
              <a:xfrm>
                <a:off x="613979" y="2561540"/>
                <a:ext cx="2280165" cy="1107995"/>
              </a:xfrm>
              <a:prstGeom prst="rect">
                <a:avLst/>
              </a:prstGeom>
            </p:spPr>
            <p:txBody>
              <a:bodyPr wrap="square">
                <a:spAutoFit/>
              </a:bodyPr>
              <a:lstStyle/>
              <a:p>
                <a:pPr algn="r" defTabSz="457189">
                  <a:defRPr/>
                </a:pPr>
                <a:r>
                  <a:rPr lang="en-GB" sz="1200" dirty="0">
                    <a:solidFill>
                      <a:prstClr val="black"/>
                    </a:solidFill>
                    <a:latin typeface="Avenir Next Condensed" panose="020B0506020202020204" pitchFamily="34" charset="0"/>
                    <a:ea typeface="Songti TC" panose="02010600040101010101" pitchFamily="2" charset="-120"/>
                    <a:cs typeface="Calibri" panose="020F0502020204030204" pitchFamily="34" charset="0"/>
                  </a:rPr>
                  <a:t>Take a new cycle of actions based on what has been experienced, measured and learned</a:t>
                </a:r>
              </a:p>
            </p:txBody>
          </p:sp>
        </p:grpSp>
        <p:sp>
          <p:nvSpPr>
            <p:cNvPr id="73" name="Rounded Rectangle 72">
              <a:extLst>
                <a:ext uri="{FF2B5EF4-FFF2-40B4-BE49-F238E27FC236}">
                  <a16:creationId xmlns:a16="http://schemas.microsoft.com/office/drawing/2014/main" id="{BE64D3D9-CBD3-4647-A64F-96CBE17B1B09}"/>
                </a:ext>
              </a:extLst>
            </p:cNvPr>
            <p:cNvSpPr/>
            <p:nvPr/>
          </p:nvSpPr>
          <p:spPr>
            <a:xfrm>
              <a:off x="3264638" y="1829322"/>
              <a:ext cx="314103" cy="33446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GB" b="1" dirty="0">
                <a:solidFill>
                  <a:srgbClr val="DFE3E5"/>
                </a:solidFill>
                <a:latin typeface="Avenir Next Condensed" panose="020B0506020202020204" pitchFamily="34" charset="0"/>
              </a:endParaRPr>
            </a:p>
          </p:txBody>
        </p:sp>
      </p:grpSp>
      <p:grpSp>
        <p:nvGrpSpPr>
          <p:cNvPr id="76" name="Group 75">
            <a:extLst>
              <a:ext uri="{FF2B5EF4-FFF2-40B4-BE49-F238E27FC236}">
                <a16:creationId xmlns:a16="http://schemas.microsoft.com/office/drawing/2014/main" id="{251D408F-82FF-FB41-BAE1-B42AA113F15F}"/>
              </a:ext>
            </a:extLst>
          </p:cNvPr>
          <p:cNvGrpSpPr/>
          <p:nvPr/>
        </p:nvGrpSpPr>
        <p:grpSpPr>
          <a:xfrm>
            <a:off x="6199489" y="2996231"/>
            <a:ext cx="2160542" cy="1295460"/>
            <a:chOff x="814805" y="1823545"/>
            <a:chExt cx="2880722" cy="1727277"/>
          </a:xfrm>
        </p:grpSpPr>
        <p:grpSp>
          <p:nvGrpSpPr>
            <p:cNvPr id="77" name="Group 76">
              <a:extLst>
                <a:ext uri="{FF2B5EF4-FFF2-40B4-BE49-F238E27FC236}">
                  <a16:creationId xmlns:a16="http://schemas.microsoft.com/office/drawing/2014/main" id="{F8FEB846-AF06-C946-B4C8-89645B1560E2}"/>
                </a:ext>
              </a:extLst>
            </p:cNvPr>
            <p:cNvGrpSpPr/>
            <p:nvPr/>
          </p:nvGrpSpPr>
          <p:grpSpPr>
            <a:xfrm>
              <a:off x="814805" y="1823545"/>
              <a:ext cx="2880722" cy="1727277"/>
              <a:chOff x="613979" y="2188477"/>
              <a:chExt cx="2280165" cy="1727277"/>
            </a:xfrm>
          </p:grpSpPr>
          <p:sp>
            <p:nvSpPr>
              <p:cNvPr id="79" name="TextBox 78">
                <a:extLst>
                  <a:ext uri="{FF2B5EF4-FFF2-40B4-BE49-F238E27FC236}">
                    <a16:creationId xmlns:a16="http://schemas.microsoft.com/office/drawing/2014/main" id="{2D8AB1D4-078C-5D43-8BA7-DAF4EFEA399C}"/>
                  </a:ext>
                </a:extLst>
              </p:cNvPr>
              <p:cNvSpPr txBox="1"/>
              <p:nvPr/>
            </p:nvSpPr>
            <p:spPr>
              <a:xfrm>
                <a:off x="975203" y="2188477"/>
                <a:ext cx="936354" cy="430886"/>
              </a:xfrm>
              <a:prstGeom prst="rect">
                <a:avLst/>
              </a:prstGeom>
              <a:noFill/>
            </p:spPr>
            <p:txBody>
              <a:bodyPr wrap="none" rtlCol="0">
                <a:spAutoFit/>
              </a:bodyPr>
              <a:lstStyle/>
              <a:p>
                <a:pPr defTabSz="685783">
                  <a:defRPr/>
                </a:pPr>
                <a:r>
                  <a:rPr lang="en-US" sz="1500" b="1" dirty="0">
                    <a:solidFill>
                      <a:prstClr val="black"/>
                    </a:solidFill>
                    <a:latin typeface="Avenir Next Condensed" panose="020B0506020202020204" pitchFamily="34" charset="0"/>
                  </a:rPr>
                  <a:t>Innovate</a:t>
                </a:r>
                <a:endParaRPr lang="en-GB" sz="1500" b="1" dirty="0">
                  <a:solidFill>
                    <a:prstClr val="black"/>
                  </a:solidFill>
                  <a:latin typeface="Avenir Next Condensed" panose="020B0506020202020204" pitchFamily="34" charset="0"/>
                </a:endParaRPr>
              </a:p>
            </p:txBody>
          </p:sp>
          <p:sp>
            <p:nvSpPr>
              <p:cNvPr id="80" name="Rectangle 79">
                <a:extLst>
                  <a:ext uri="{FF2B5EF4-FFF2-40B4-BE49-F238E27FC236}">
                    <a16:creationId xmlns:a16="http://schemas.microsoft.com/office/drawing/2014/main" id="{82DAE089-700D-0C49-AB1B-50FFF7C070E0}"/>
                  </a:ext>
                </a:extLst>
              </p:cNvPr>
              <p:cNvSpPr/>
              <p:nvPr/>
            </p:nvSpPr>
            <p:spPr>
              <a:xfrm>
                <a:off x="613979" y="2561539"/>
                <a:ext cx="2280165" cy="1354215"/>
              </a:xfrm>
              <a:prstGeom prst="rect">
                <a:avLst/>
              </a:prstGeom>
            </p:spPr>
            <p:txBody>
              <a:bodyPr wrap="square">
                <a:spAutoFit/>
              </a:bodyPr>
              <a:lstStyle/>
              <a:p>
                <a:pPr defTabSz="457189">
                  <a:defRPr/>
                </a:pPr>
                <a:r>
                  <a:rPr lang="en-GB" sz="1200" dirty="0">
                    <a:solidFill>
                      <a:prstClr val="black"/>
                    </a:solidFill>
                    <a:latin typeface="Avenir Next Condensed" panose="020B0506020202020204" pitchFamily="34" charset="0"/>
                    <a:ea typeface="Songti TC" panose="02010600040101010101" pitchFamily="2" charset="-120"/>
                    <a:cs typeface="Calibri" panose="020F0502020204030204" pitchFamily="34" charset="0"/>
                  </a:rPr>
                  <a:t>To mitigate emerging challenges</a:t>
                </a:r>
              </a:p>
              <a:p>
                <a:pPr defTabSz="457189">
                  <a:defRPr/>
                </a:pPr>
                <a:r>
                  <a:rPr lang="en-GB" sz="1200" dirty="0">
                    <a:solidFill>
                      <a:prstClr val="black"/>
                    </a:solidFill>
                    <a:latin typeface="Avenir Next Condensed" panose="020B0506020202020204" pitchFamily="34" charset="0"/>
                    <a:ea typeface="Songti TC" panose="02010600040101010101" pitchFamily="2" charset="-120"/>
                    <a:cs typeface="Calibri" panose="020F0502020204030204" pitchFamily="34" charset="0"/>
                  </a:rPr>
                  <a:t>To respond to new requests</a:t>
                </a:r>
              </a:p>
              <a:p>
                <a:pPr defTabSz="457189">
                  <a:defRPr/>
                </a:pPr>
                <a:r>
                  <a:rPr lang="en-GB" sz="1200" dirty="0">
                    <a:solidFill>
                      <a:prstClr val="black"/>
                    </a:solidFill>
                    <a:latin typeface="Avenir Next Condensed" panose="020B0506020202020204" pitchFamily="34" charset="0"/>
                    <a:ea typeface="Songti TC" panose="02010600040101010101" pitchFamily="2" charset="-120"/>
                    <a:cs typeface="Calibri" panose="020F0502020204030204" pitchFamily="34" charset="0"/>
                  </a:rPr>
                  <a:t>To improve health outcomes</a:t>
                </a:r>
              </a:p>
              <a:p>
                <a:pPr defTabSz="457189">
                  <a:defRPr/>
                </a:pPr>
                <a:r>
                  <a:rPr lang="en-GB" sz="1200" dirty="0">
                    <a:solidFill>
                      <a:prstClr val="black"/>
                    </a:solidFill>
                    <a:latin typeface="Avenir Next Condensed" panose="020B0506020202020204" pitchFamily="34" charset="0"/>
                    <a:ea typeface="Songti TC" panose="02010600040101010101" pitchFamily="2" charset="-120"/>
                    <a:cs typeface="Calibri" panose="020F0502020204030204" pitchFamily="34" charset="0"/>
                  </a:rPr>
                  <a:t>To enhance impact</a:t>
                </a:r>
              </a:p>
            </p:txBody>
          </p:sp>
        </p:grpSp>
        <p:sp>
          <p:nvSpPr>
            <p:cNvPr id="78" name="Rounded Rectangle 77">
              <a:extLst>
                <a:ext uri="{FF2B5EF4-FFF2-40B4-BE49-F238E27FC236}">
                  <a16:creationId xmlns:a16="http://schemas.microsoft.com/office/drawing/2014/main" id="{40F4F984-973F-4D41-85CD-EA9463EE7ACF}"/>
                </a:ext>
              </a:extLst>
            </p:cNvPr>
            <p:cNvSpPr/>
            <p:nvPr/>
          </p:nvSpPr>
          <p:spPr>
            <a:xfrm>
              <a:off x="923435" y="1845610"/>
              <a:ext cx="314103" cy="33446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GB" b="1" dirty="0">
                <a:solidFill>
                  <a:srgbClr val="DFE3E5"/>
                </a:solidFill>
                <a:latin typeface="Avenir Next Condensed" panose="020B0506020202020204" pitchFamily="34" charset="0"/>
              </a:endParaRPr>
            </a:p>
          </p:txBody>
        </p:sp>
      </p:grpSp>
      <p:grpSp>
        <p:nvGrpSpPr>
          <p:cNvPr id="81" name="Group 80">
            <a:extLst>
              <a:ext uri="{FF2B5EF4-FFF2-40B4-BE49-F238E27FC236}">
                <a16:creationId xmlns:a16="http://schemas.microsoft.com/office/drawing/2014/main" id="{B7F4501D-15DC-E34E-A8AB-720A9CA15A49}"/>
              </a:ext>
            </a:extLst>
          </p:cNvPr>
          <p:cNvGrpSpPr/>
          <p:nvPr/>
        </p:nvGrpSpPr>
        <p:grpSpPr>
          <a:xfrm>
            <a:off x="6199489" y="1335907"/>
            <a:ext cx="2160542" cy="926128"/>
            <a:chOff x="814805" y="1823545"/>
            <a:chExt cx="2880722" cy="1234834"/>
          </a:xfrm>
        </p:grpSpPr>
        <p:grpSp>
          <p:nvGrpSpPr>
            <p:cNvPr id="82" name="Group 81">
              <a:extLst>
                <a:ext uri="{FF2B5EF4-FFF2-40B4-BE49-F238E27FC236}">
                  <a16:creationId xmlns:a16="http://schemas.microsoft.com/office/drawing/2014/main" id="{D1D7D530-588A-C942-8C9D-CCD333D63FEE}"/>
                </a:ext>
              </a:extLst>
            </p:cNvPr>
            <p:cNvGrpSpPr/>
            <p:nvPr/>
          </p:nvGrpSpPr>
          <p:grpSpPr>
            <a:xfrm>
              <a:off x="814805" y="1823545"/>
              <a:ext cx="2880722" cy="1234834"/>
              <a:chOff x="613979" y="2188477"/>
              <a:chExt cx="2280165" cy="1234834"/>
            </a:xfrm>
          </p:grpSpPr>
          <p:sp>
            <p:nvSpPr>
              <p:cNvPr id="84" name="TextBox 83">
                <a:extLst>
                  <a:ext uri="{FF2B5EF4-FFF2-40B4-BE49-F238E27FC236}">
                    <a16:creationId xmlns:a16="http://schemas.microsoft.com/office/drawing/2014/main" id="{8964F174-8A59-3E4A-A326-846C2660C1A6}"/>
                  </a:ext>
                </a:extLst>
              </p:cNvPr>
              <p:cNvSpPr txBox="1"/>
              <p:nvPr/>
            </p:nvSpPr>
            <p:spPr>
              <a:xfrm>
                <a:off x="975203" y="2188477"/>
                <a:ext cx="908000" cy="430886"/>
              </a:xfrm>
              <a:prstGeom prst="rect">
                <a:avLst/>
              </a:prstGeom>
              <a:noFill/>
            </p:spPr>
            <p:txBody>
              <a:bodyPr wrap="none" rtlCol="0">
                <a:spAutoFit/>
              </a:bodyPr>
              <a:lstStyle/>
              <a:p>
                <a:pPr defTabSz="685783">
                  <a:defRPr/>
                </a:pPr>
                <a:r>
                  <a:rPr lang="en-US" sz="1500" b="1" dirty="0">
                    <a:solidFill>
                      <a:prstClr val="black"/>
                    </a:solidFill>
                    <a:latin typeface="Avenir Next Condensed" panose="020B0506020202020204" pitchFamily="34" charset="0"/>
                  </a:rPr>
                  <a:t>Evaluate</a:t>
                </a:r>
                <a:endParaRPr lang="en-GB" sz="1500" b="1" dirty="0">
                  <a:solidFill>
                    <a:prstClr val="black"/>
                  </a:solidFill>
                  <a:latin typeface="Avenir Next Condensed" panose="020B0506020202020204" pitchFamily="34" charset="0"/>
                </a:endParaRPr>
              </a:p>
            </p:txBody>
          </p:sp>
          <p:sp>
            <p:nvSpPr>
              <p:cNvPr id="85" name="Rectangle 84">
                <a:extLst>
                  <a:ext uri="{FF2B5EF4-FFF2-40B4-BE49-F238E27FC236}">
                    <a16:creationId xmlns:a16="http://schemas.microsoft.com/office/drawing/2014/main" id="{19343198-E3FF-2C47-AD58-02D800EFF5CD}"/>
                  </a:ext>
                </a:extLst>
              </p:cNvPr>
              <p:cNvSpPr/>
              <p:nvPr/>
            </p:nvSpPr>
            <p:spPr>
              <a:xfrm>
                <a:off x="613979" y="2561539"/>
                <a:ext cx="2280165" cy="861772"/>
              </a:xfrm>
              <a:prstGeom prst="rect">
                <a:avLst/>
              </a:prstGeom>
            </p:spPr>
            <p:txBody>
              <a:bodyPr wrap="square">
                <a:spAutoFit/>
              </a:bodyPr>
              <a:lstStyle/>
              <a:p>
                <a:pPr defTabSz="457189">
                  <a:defRPr/>
                </a:pPr>
                <a:r>
                  <a:rPr lang="en-GB" sz="1200" dirty="0">
                    <a:solidFill>
                      <a:prstClr val="black"/>
                    </a:solidFill>
                    <a:latin typeface="Avenir Next Condensed" panose="020B0506020202020204" pitchFamily="34" charset="0"/>
                    <a:ea typeface="Songti TC" panose="02010600040101010101" pitchFamily="2" charset="-120"/>
                    <a:cs typeface="Calibri" panose="020F0502020204030204" pitchFamily="34" charset="0"/>
                  </a:rPr>
                  <a:t>Operational challenges</a:t>
                </a:r>
              </a:p>
              <a:p>
                <a:pPr defTabSz="457189">
                  <a:defRPr/>
                </a:pPr>
                <a:r>
                  <a:rPr lang="en-GB" sz="1200" dirty="0">
                    <a:solidFill>
                      <a:prstClr val="black"/>
                    </a:solidFill>
                    <a:latin typeface="Avenir Next Condensed" panose="020B0506020202020204" pitchFamily="34" charset="0"/>
                    <a:ea typeface="Songti TC" panose="02010600040101010101" pitchFamily="2" charset="-120"/>
                    <a:cs typeface="Calibri" panose="020F0502020204030204" pitchFamily="34" charset="0"/>
                  </a:rPr>
                  <a:t>Outputs and outcomes</a:t>
                </a:r>
              </a:p>
              <a:p>
                <a:pPr defTabSz="457189">
                  <a:defRPr/>
                </a:pPr>
                <a:r>
                  <a:rPr lang="en-GB" sz="1200" dirty="0">
                    <a:solidFill>
                      <a:prstClr val="black"/>
                    </a:solidFill>
                    <a:latin typeface="Avenir Next Condensed" panose="020B0506020202020204" pitchFamily="34" charset="0"/>
                    <a:ea typeface="Songti TC" panose="02010600040101010101" pitchFamily="2" charset="-120"/>
                    <a:cs typeface="Calibri" panose="020F0502020204030204" pitchFamily="34" charset="0"/>
                  </a:rPr>
                  <a:t>Impact</a:t>
                </a:r>
              </a:p>
            </p:txBody>
          </p:sp>
        </p:grpSp>
        <p:sp>
          <p:nvSpPr>
            <p:cNvPr id="83" name="Rounded Rectangle 82">
              <a:extLst>
                <a:ext uri="{FF2B5EF4-FFF2-40B4-BE49-F238E27FC236}">
                  <a16:creationId xmlns:a16="http://schemas.microsoft.com/office/drawing/2014/main" id="{B4050B51-B11B-6E47-839F-294DC48E6FF1}"/>
                </a:ext>
              </a:extLst>
            </p:cNvPr>
            <p:cNvSpPr/>
            <p:nvPr/>
          </p:nvSpPr>
          <p:spPr>
            <a:xfrm>
              <a:off x="923435" y="1845610"/>
              <a:ext cx="314103" cy="3344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GB" b="1" dirty="0">
                <a:solidFill>
                  <a:srgbClr val="DFE3E5"/>
                </a:solidFill>
                <a:latin typeface="Avenir Next Condensed" panose="020B0506020202020204" pitchFamily="34" charset="0"/>
              </a:endParaRPr>
            </a:p>
          </p:txBody>
        </p:sp>
      </p:grpSp>
      <p:sp>
        <p:nvSpPr>
          <p:cNvPr id="31" name="TextBox 30">
            <a:extLst>
              <a:ext uri="{FF2B5EF4-FFF2-40B4-BE49-F238E27FC236}">
                <a16:creationId xmlns:a16="http://schemas.microsoft.com/office/drawing/2014/main" id="{EB75B24B-1762-AA4F-9FEE-8C58902F3F3C}"/>
              </a:ext>
            </a:extLst>
          </p:cNvPr>
          <p:cNvSpPr txBox="1"/>
          <p:nvPr/>
        </p:nvSpPr>
        <p:spPr>
          <a:xfrm>
            <a:off x="400963" y="130973"/>
            <a:ext cx="7587158" cy="646331"/>
          </a:xfrm>
          <a:prstGeom prst="rect">
            <a:avLst/>
          </a:prstGeom>
          <a:noFill/>
        </p:spPr>
        <p:txBody>
          <a:bodyPr wrap="square" rtlCol="0">
            <a:spAutoFit/>
          </a:bodyPr>
          <a:lstStyle/>
          <a:p>
            <a:pPr defTabSz="457189">
              <a:defRPr/>
            </a:pPr>
            <a:r>
              <a:rPr lang="en-GB" b="1" dirty="0">
                <a:solidFill>
                  <a:srgbClr val="000000"/>
                </a:solidFill>
                <a:latin typeface="Avenir Next Condensed" panose="020B0506020202020204" pitchFamily="34" charset="0"/>
                <a:ea typeface="Segoe UI Historic" panose="020B0502040204020203" pitchFamily="34" charset="0"/>
                <a:cs typeface="Segoe UI Historic" panose="020B0502040204020203" pitchFamily="34" charset="0"/>
              </a:rPr>
              <a:t>Step 04 : </a:t>
            </a:r>
            <a:r>
              <a:rPr lang="en-GB" dirty="0">
                <a:solidFill>
                  <a:prstClr val="black"/>
                </a:solidFill>
                <a:latin typeface="Avenir Next Condensed" panose="020B0506020202020204" pitchFamily="34" charset="0"/>
              </a:rPr>
              <a:t>Implementation Cycle (based on country specific digital maturity)</a:t>
            </a:r>
          </a:p>
          <a:p>
            <a:pPr defTabSz="685783">
              <a:defRPr/>
            </a:pPr>
            <a:endParaRPr lang="en-US" b="1" dirty="0">
              <a:solidFill>
                <a:srgbClr val="000000">
                  <a:lumMod val="75000"/>
                  <a:lumOff val="2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97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6D3285-D13E-CA47-97A8-03870455293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54410" y="307522"/>
            <a:ext cx="7075345" cy="4525200"/>
          </a:xfrm>
          <a:prstGeom prst="rect">
            <a:avLst/>
          </a:prstGeom>
        </p:spPr>
      </p:pic>
      <p:pic>
        <p:nvPicPr>
          <p:cNvPr id="7" name="Picture 6">
            <a:hlinkClick r:id="" action="ppaction://noaction"/>
            <a:extLst>
              <a:ext uri="{FF2B5EF4-FFF2-40B4-BE49-F238E27FC236}">
                <a16:creationId xmlns:a16="http://schemas.microsoft.com/office/drawing/2014/main" id="{9FD565B4-5B2F-764E-9019-C28209C1AF25}"/>
              </a:ext>
            </a:extLst>
          </p:cNvPr>
          <p:cNvPicPr>
            <a:picLocks noChangeAspect="1"/>
          </p:cNvPicPr>
          <p:nvPr/>
        </p:nvPicPr>
        <p:blipFill>
          <a:blip r:embed="rId3"/>
          <a:stretch>
            <a:fillRect/>
          </a:stretch>
        </p:blipFill>
        <p:spPr>
          <a:xfrm>
            <a:off x="508095" y="2283454"/>
            <a:ext cx="3968660" cy="2364746"/>
          </a:xfrm>
          <a:prstGeom prst="rect">
            <a:avLst/>
          </a:prstGeom>
        </p:spPr>
      </p:pic>
    </p:spTree>
    <p:extLst>
      <p:ext uri="{BB962C8B-B14F-4D97-AF65-F5344CB8AC3E}">
        <p14:creationId xmlns:p14="http://schemas.microsoft.com/office/powerpoint/2010/main" val="1904392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536FCEE-1A92-6F4E-BE72-BDA4C9AE05A8}"/>
              </a:ext>
            </a:extLst>
          </p:cNvPr>
          <p:cNvGrpSpPr/>
          <p:nvPr/>
        </p:nvGrpSpPr>
        <p:grpSpPr>
          <a:xfrm>
            <a:off x="1180494" y="746255"/>
            <a:ext cx="7917380" cy="1025037"/>
            <a:chOff x="1367495" y="374486"/>
            <a:chExt cx="11862690" cy="1700100"/>
          </a:xfrm>
        </p:grpSpPr>
        <p:sp>
          <p:nvSpPr>
            <p:cNvPr id="6" name="Rounded Rectangle 5">
              <a:extLst>
                <a:ext uri="{FF2B5EF4-FFF2-40B4-BE49-F238E27FC236}">
                  <a16:creationId xmlns:a16="http://schemas.microsoft.com/office/drawing/2014/main" id="{7D4F3A85-335C-0C45-8B61-8AB0C92B7322}"/>
                </a:ext>
              </a:extLst>
            </p:cNvPr>
            <p:cNvSpPr/>
            <p:nvPr/>
          </p:nvSpPr>
          <p:spPr>
            <a:xfrm rot="5400000">
              <a:off x="6843704" y="-4518868"/>
              <a:ext cx="1493127" cy="11279835"/>
            </a:xfrm>
            <a:prstGeom prst="roundRect">
              <a:avLst/>
            </a:prstGeom>
            <a:solidFill>
              <a:srgbClr val="055194"/>
            </a:solidFill>
            <a:ln w="12700" cap="flat" cmpd="sng" algn="ctr">
              <a:noFill/>
              <a:prstDash val="solid"/>
              <a:miter lim="800000"/>
            </a:ln>
            <a:effectLst/>
          </p:spPr>
          <p:txBody>
            <a:bodyPr rtlCol="0" anchor="ctr"/>
            <a:lstStyle/>
            <a:p>
              <a:pPr algn="ctr" defTabSz="685783">
                <a:defRPr/>
              </a:pPr>
              <a:endParaRPr lang="en-GB" sz="1350" b="1" kern="0" dirty="0">
                <a:solidFill>
                  <a:srgbClr val="FFFFFF"/>
                </a:solidFill>
                <a:latin typeface="Calibri" panose="020F0502020204030204"/>
              </a:endParaRPr>
            </a:p>
          </p:txBody>
        </p:sp>
        <p:grpSp>
          <p:nvGrpSpPr>
            <p:cNvPr id="10" name="Group 9">
              <a:extLst>
                <a:ext uri="{FF2B5EF4-FFF2-40B4-BE49-F238E27FC236}">
                  <a16:creationId xmlns:a16="http://schemas.microsoft.com/office/drawing/2014/main" id="{521D60CD-AFB2-0B4C-869B-64429DA7FEA8}"/>
                </a:ext>
              </a:extLst>
            </p:cNvPr>
            <p:cNvGrpSpPr/>
            <p:nvPr/>
          </p:nvGrpSpPr>
          <p:grpSpPr>
            <a:xfrm>
              <a:off x="1367495" y="823483"/>
              <a:ext cx="4177336" cy="535993"/>
              <a:chOff x="8020208" y="2230797"/>
              <a:chExt cx="4177336" cy="535993"/>
            </a:xfrm>
          </p:grpSpPr>
          <p:sp>
            <p:nvSpPr>
              <p:cNvPr id="12" name="TextBox 11">
                <a:extLst>
                  <a:ext uri="{FF2B5EF4-FFF2-40B4-BE49-F238E27FC236}">
                    <a16:creationId xmlns:a16="http://schemas.microsoft.com/office/drawing/2014/main" id="{583D71F3-631A-E54F-9F49-51CBAEBBDDAD}"/>
                  </a:ext>
                </a:extLst>
              </p:cNvPr>
              <p:cNvSpPr txBox="1"/>
              <p:nvPr/>
            </p:nvSpPr>
            <p:spPr>
              <a:xfrm>
                <a:off x="8020208" y="2230797"/>
                <a:ext cx="1987949" cy="535993"/>
              </a:xfrm>
              <a:prstGeom prst="rect">
                <a:avLst/>
              </a:prstGeom>
              <a:noFill/>
            </p:spPr>
            <p:txBody>
              <a:bodyPr wrap="square" rtlCol="0">
                <a:spAutoFit/>
              </a:bodyPr>
              <a:lstStyle/>
              <a:p>
                <a:pPr algn="ctr" defTabSz="685783">
                  <a:defRPr/>
                </a:pPr>
                <a:r>
                  <a:rPr lang="en-US" sz="1500" b="1" dirty="0">
                    <a:solidFill>
                      <a:prstClr val="white"/>
                    </a:solidFill>
                    <a:latin typeface="Calibri" panose="020F0502020204030204" pitchFamily="34" charset="0"/>
                    <a:cs typeface="Calibri" panose="020F0502020204030204" pitchFamily="34" charset="0"/>
                  </a:rPr>
                  <a:t>01. </a:t>
                </a:r>
                <a:endParaRPr lang="en-GB" sz="1500" b="1" dirty="0">
                  <a:solidFill>
                    <a:prstClr val="white"/>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C0EBFC64-5D21-CE4D-A867-343202E7A7C0}"/>
                  </a:ext>
                </a:extLst>
              </p:cNvPr>
              <p:cNvSpPr/>
              <p:nvPr/>
            </p:nvSpPr>
            <p:spPr>
              <a:xfrm>
                <a:off x="9314665" y="2276763"/>
                <a:ext cx="2882879" cy="421138"/>
              </a:xfrm>
              <a:prstGeom prst="rect">
                <a:avLst/>
              </a:prstGeom>
            </p:spPr>
            <p:txBody>
              <a:bodyPr wrap="square">
                <a:spAutoFit/>
              </a:bodyPr>
              <a:lstStyle/>
              <a:p>
                <a:pPr defTabSz="685783">
                  <a:defRPr/>
                </a:pPr>
                <a:r>
                  <a:rPr lang="en-US" sz="1050" b="1" kern="0" dirty="0">
                    <a:solidFill>
                      <a:srgbClr val="FFFFFF"/>
                    </a:solidFill>
                    <a:latin typeface="Calibri" panose="020F0502020204030204"/>
                  </a:rPr>
                  <a:t>Achieving and sustaining UHC</a:t>
                </a:r>
              </a:p>
            </p:txBody>
          </p:sp>
        </p:grpSp>
        <p:cxnSp>
          <p:nvCxnSpPr>
            <p:cNvPr id="14" name="Straight Connector 13">
              <a:extLst>
                <a:ext uri="{FF2B5EF4-FFF2-40B4-BE49-F238E27FC236}">
                  <a16:creationId xmlns:a16="http://schemas.microsoft.com/office/drawing/2014/main" id="{766F0816-8A3C-9249-B240-B6FDEF9F28C3}"/>
                </a:ext>
              </a:extLst>
            </p:cNvPr>
            <p:cNvCxnSpPr>
              <a:cxnSpLocks/>
            </p:cNvCxnSpPr>
            <p:nvPr/>
          </p:nvCxnSpPr>
          <p:spPr>
            <a:xfrm>
              <a:off x="5711302" y="374486"/>
              <a:ext cx="0" cy="170010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0017ABC-DD2B-594D-98F9-90CF1DA3D24A}"/>
                </a:ext>
              </a:extLst>
            </p:cNvPr>
            <p:cNvCxnSpPr>
              <a:cxnSpLocks/>
            </p:cNvCxnSpPr>
            <p:nvPr/>
          </p:nvCxnSpPr>
          <p:spPr>
            <a:xfrm>
              <a:off x="9820290" y="374486"/>
              <a:ext cx="0" cy="1493127"/>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E064672-E13B-7348-815F-B5BB8F3B522F}"/>
                </a:ext>
              </a:extLst>
            </p:cNvPr>
            <p:cNvSpPr/>
            <p:nvPr/>
          </p:nvSpPr>
          <p:spPr>
            <a:xfrm>
              <a:off x="6327225" y="781213"/>
              <a:ext cx="3285974" cy="1225129"/>
            </a:xfrm>
            <a:prstGeom prst="rect">
              <a:avLst/>
            </a:prstGeom>
          </p:spPr>
          <p:txBody>
            <a:bodyPr wrap="square">
              <a:spAutoFit/>
            </a:bodyPr>
            <a:lstStyle/>
            <a:p>
              <a:pPr defTabSz="685783">
                <a:defRPr/>
              </a:pPr>
              <a:r>
                <a:rPr lang="en-US" sz="1050" b="1" kern="0" dirty="0">
                  <a:solidFill>
                    <a:srgbClr val="FFFFFF"/>
                  </a:solidFill>
                  <a:latin typeface="Calibri" panose="020F0502020204030204"/>
                </a:rPr>
                <a:t>Promote health and scale up priority</a:t>
              </a:r>
            </a:p>
            <a:p>
              <a:pPr defTabSz="685783">
                <a:defRPr/>
              </a:pPr>
              <a:r>
                <a:rPr lang="en-US" sz="1050" b="1" kern="0" dirty="0">
                  <a:solidFill>
                    <a:srgbClr val="FFFFFF"/>
                  </a:solidFill>
                  <a:latin typeface="Calibri" panose="020F0502020204030204"/>
                </a:rPr>
                <a:t>interventions through the life course</a:t>
              </a:r>
            </a:p>
          </p:txBody>
        </p:sp>
        <p:sp>
          <p:nvSpPr>
            <p:cNvPr id="18" name="Rectangle 17">
              <a:extLst>
                <a:ext uri="{FF2B5EF4-FFF2-40B4-BE49-F238E27FC236}">
                  <a16:creationId xmlns:a16="http://schemas.microsoft.com/office/drawing/2014/main" id="{7D553F1E-8CB8-2942-820D-4022301558F7}"/>
                </a:ext>
              </a:extLst>
            </p:cNvPr>
            <p:cNvSpPr/>
            <p:nvPr/>
          </p:nvSpPr>
          <p:spPr>
            <a:xfrm>
              <a:off x="10395537" y="664377"/>
              <a:ext cx="2572526" cy="957132"/>
            </a:xfrm>
            <a:prstGeom prst="rect">
              <a:avLst/>
            </a:prstGeom>
          </p:spPr>
          <p:txBody>
            <a:bodyPr wrap="square">
              <a:spAutoFit/>
            </a:bodyPr>
            <a:lstStyle/>
            <a:p>
              <a:pPr defTabSz="685783">
                <a:defRPr/>
              </a:pPr>
              <a:r>
                <a:rPr lang="en-US" sz="1050" b="1" kern="0" dirty="0">
                  <a:solidFill>
                    <a:srgbClr val="FFFFFF"/>
                  </a:solidFill>
                  <a:latin typeface="Calibri" panose="020F0502020204030204"/>
                </a:rPr>
                <a:t>Promote partnership coordination and resource mobilization</a:t>
              </a:r>
            </a:p>
          </p:txBody>
        </p:sp>
      </p:grpSp>
      <p:sp>
        <p:nvSpPr>
          <p:cNvPr id="24" name="TextBox 23">
            <a:extLst>
              <a:ext uri="{FF2B5EF4-FFF2-40B4-BE49-F238E27FC236}">
                <a16:creationId xmlns:a16="http://schemas.microsoft.com/office/drawing/2014/main" id="{D0C7E5C0-BCF9-D443-BBBB-23422AC30887}"/>
              </a:ext>
            </a:extLst>
          </p:cNvPr>
          <p:cNvSpPr txBox="1"/>
          <p:nvPr/>
        </p:nvSpPr>
        <p:spPr>
          <a:xfrm>
            <a:off x="1591563" y="145653"/>
            <a:ext cx="6655085" cy="507831"/>
          </a:xfrm>
          <a:prstGeom prst="rect">
            <a:avLst/>
          </a:prstGeom>
          <a:noFill/>
        </p:spPr>
        <p:txBody>
          <a:bodyPr wrap="square" rtlCol="0">
            <a:spAutoFit/>
          </a:bodyPr>
          <a:lstStyle/>
          <a:p>
            <a:pPr defTabSz="685783">
              <a:defRPr/>
            </a:pPr>
            <a:r>
              <a:rPr lang="en-CH" sz="2700" b="1" dirty="0">
                <a:solidFill>
                  <a:prstClr val="black"/>
                </a:solidFill>
                <a:latin typeface="Calibri Light" panose="020F0302020204030204"/>
              </a:rPr>
              <a:t>Country A</a:t>
            </a:r>
          </a:p>
        </p:txBody>
      </p:sp>
      <p:cxnSp>
        <p:nvCxnSpPr>
          <p:cNvPr id="31" name="Straight Connector 30">
            <a:extLst>
              <a:ext uri="{FF2B5EF4-FFF2-40B4-BE49-F238E27FC236}">
                <a16:creationId xmlns:a16="http://schemas.microsoft.com/office/drawing/2014/main" id="{C1EFB49A-1B4E-034A-8065-591182899202}"/>
              </a:ext>
            </a:extLst>
          </p:cNvPr>
          <p:cNvCxnSpPr>
            <a:cxnSpLocks/>
          </p:cNvCxnSpPr>
          <p:nvPr/>
        </p:nvCxnSpPr>
        <p:spPr>
          <a:xfrm>
            <a:off x="1803814" y="1981192"/>
            <a:ext cx="918314" cy="0"/>
          </a:xfrm>
          <a:prstGeom prst="line">
            <a:avLst/>
          </a:prstGeom>
          <a:ln w="38100">
            <a:solidFill>
              <a:srgbClr val="46A8E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44244CC-9299-314F-BB4E-0312D79988F0}"/>
              </a:ext>
            </a:extLst>
          </p:cNvPr>
          <p:cNvCxnSpPr>
            <a:cxnSpLocks/>
          </p:cNvCxnSpPr>
          <p:nvPr/>
        </p:nvCxnSpPr>
        <p:spPr>
          <a:xfrm>
            <a:off x="2956323" y="1981192"/>
            <a:ext cx="4076549" cy="0"/>
          </a:xfrm>
          <a:prstGeom prst="line">
            <a:avLst/>
          </a:prstGeom>
          <a:ln w="38100">
            <a:solidFill>
              <a:srgbClr val="46A8E5"/>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541AE1F1-546F-3E49-B096-91BCA228EE49}"/>
              </a:ext>
            </a:extLst>
          </p:cNvPr>
          <p:cNvSpPr txBox="1"/>
          <p:nvPr/>
        </p:nvSpPr>
        <p:spPr>
          <a:xfrm>
            <a:off x="1873501" y="2117177"/>
            <a:ext cx="916034" cy="553998"/>
          </a:xfrm>
          <a:prstGeom prst="rect">
            <a:avLst/>
          </a:prstGeom>
          <a:noFill/>
        </p:spPr>
        <p:txBody>
          <a:bodyPr wrap="square" rtlCol="0">
            <a:spAutoFit/>
          </a:bodyPr>
          <a:lstStyle/>
          <a:p>
            <a:pPr defTabSz="685783">
              <a:defRPr/>
            </a:pPr>
            <a:r>
              <a:rPr lang="en-CH" sz="3000" b="1" dirty="0">
                <a:solidFill>
                  <a:srgbClr val="055194"/>
                </a:solidFill>
                <a:latin typeface="Helvetica" pitchFamily="2" charset="0"/>
              </a:rPr>
              <a:t>9</a:t>
            </a:r>
          </a:p>
        </p:txBody>
      </p:sp>
      <p:cxnSp>
        <p:nvCxnSpPr>
          <p:cNvPr id="39" name="Straight Connector 38">
            <a:extLst>
              <a:ext uri="{FF2B5EF4-FFF2-40B4-BE49-F238E27FC236}">
                <a16:creationId xmlns:a16="http://schemas.microsoft.com/office/drawing/2014/main" id="{08619CB3-713B-6745-A2F0-ACD1B7C11290}"/>
              </a:ext>
            </a:extLst>
          </p:cNvPr>
          <p:cNvCxnSpPr>
            <a:cxnSpLocks/>
          </p:cNvCxnSpPr>
          <p:nvPr/>
        </p:nvCxnSpPr>
        <p:spPr>
          <a:xfrm>
            <a:off x="1738060" y="2780012"/>
            <a:ext cx="918314" cy="0"/>
          </a:xfrm>
          <a:prstGeom prst="line">
            <a:avLst/>
          </a:prstGeom>
          <a:ln w="38100">
            <a:solidFill>
              <a:srgbClr val="46A8E5"/>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1EC84CA-CBE7-464F-AF43-4935A5DA4F69}"/>
              </a:ext>
            </a:extLst>
          </p:cNvPr>
          <p:cNvCxnSpPr>
            <a:cxnSpLocks/>
          </p:cNvCxnSpPr>
          <p:nvPr/>
        </p:nvCxnSpPr>
        <p:spPr>
          <a:xfrm>
            <a:off x="2890568" y="2780012"/>
            <a:ext cx="4076549" cy="0"/>
          </a:xfrm>
          <a:prstGeom prst="line">
            <a:avLst/>
          </a:prstGeom>
          <a:ln w="38100">
            <a:solidFill>
              <a:srgbClr val="46A8E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A8A67D8-B09D-374F-8130-BD5654FD99F5}"/>
              </a:ext>
            </a:extLst>
          </p:cNvPr>
          <p:cNvCxnSpPr>
            <a:cxnSpLocks/>
          </p:cNvCxnSpPr>
          <p:nvPr/>
        </p:nvCxnSpPr>
        <p:spPr>
          <a:xfrm>
            <a:off x="1732479" y="3534353"/>
            <a:ext cx="918314" cy="0"/>
          </a:xfrm>
          <a:prstGeom prst="line">
            <a:avLst/>
          </a:prstGeom>
          <a:ln w="38100">
            <a:solidFill>
              <a:srgbClr val="46A8E5"/>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DC757EC-2109-1F45-B1B1-7B3ADD2B4DA4}"/>
              </a:ext>
            </a:extLst>
          </p:cNvPr>
          <p:cNvCxnSpPr>
            <a:cxnSpLocks/>
          </p:cNvCxnSpPr>
          <p:nvPr/>
        </p:nvCxnSpPr>
        <p:spPr>
          <a:xfrm>
            <a:off x="2889587" y="3534353"/>
            <a:ext cx="4076549" cy="0"/>
          </a:xfrm>
          <a:prstGeom prst="line">
            <a:avLst/>
          </a:prstGeom>
          <a:ln w="38100">
            <a:solidFill>
              <a:srgbClr val="46A8E5"/>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46BB2462-944D-1B40-994F-C5BFBF4F1957}"/>
              </a:ext>
            </a:extLst>
          </p:cNvPr>
          <p:cNvSpPr txBox="1"/>
          <p:nvPr/>
        </p:nvSpPr>
        <p:spPr>
          <a:xfrm>
            <a:off x="1858111" y="2880203"/>
            <a:ext cx="916034" cy="553998"/>
          </a:xfrm>
          <a:prstGeom prst="rect">
            <a:avLst/>
          </a:prstGeom>
          <a:noFill/>
        </p:spPr>
        <p:txBody>
          <a:bodyPr wrap="square" rtlCol="0">
            <a:spAutoFit/>
          </a:bodyPr>
          <a:lstStyle/>
          <a:p>
            <a:pPr defTabSz="685783">
              <a:defRPr/>
            </a:pPr>
            <a:r>
              <a:rPr lang="en-CH" sz="3000" b="1" dirty="0">
                <a:solidFill>
                  <a:srgbClr val="055194"/>
                </a:solidFill>
                <a:latin typeface="Helvetica" pitchFamily="2" charset="0"/>
              </a:rPr>
              <a:t>10</a:t>
            </a:r>
          </a:p>
        </p:txBody>
      </p:sp>
      <p:sp>
        <p:nvSpPr>
          <p:cNvPr id="44" name="TextBox 43">
            <a:extLst>
              <a:ext uri="{FF2B5EF4-FFF2-40B4-BE49-F238E27FC236}">
                <a16:creationId xmlns:a16="http://schemas.microsoft.com/office/drawing/2014/main" id="{E98160B4-C54E-6A4B-AFE5-57B37347F107}"/>
              </a:ext>
            </a:extLst>
          </p:cNvPr>
          <p:cNvSpPr txBox="1"/>
          <p:nvPr/>
        </p:nvSpPr>
        <p:spPr>
          <a:xfrm>
            <a:off x="2890569" y="2146315"/>
            <a:ext cx="3261508" cy="415498"/>
          </a:xfrm>
          <a:prstGeom prst="rect">
            <a:avLst/>
          </a:prstGeom>
          <a:noFill/>
        </p:spPr>
        <p:txBody>
          <a:bodyPr wrap="square" rtlCol="0">
            <a:spAutoFit/>
          </a:bodyPr>
          <a:lstStyle/>
          <a:p>
            <a:pPr defTabSz="685783">
              <a:defRPr/>
            </a:pPr>
            <a:r>
              <a:rPr lang="en-CH" sz="2100" b="1" dirty="0">
                <a:solidFill>
                  <a:prstClr val="black"/>
                </a:solidFill>
                <a:latin typeface="Calibri Light" panose="020F0302020204030204"/>
              </a:rPr>
              <a:t>Ongoing initiatives</a:t>
            </a:r>
          </a:p>
        </p:txBody>
      </p:sp>
      <p:sp>
        <p:nvSpPr>
          <p:cNvPr id="45" name="TextBox 44">
            <a:extLst>
              <a:ext uri="{FF2B5EF4-FFF2-40B4-BE49-F238E27FC236}">
                <a16:creationId xmlns:a16="http://schemas.microsoft.com/office/drawing/2014/main" id="{20056217-C541-204B-96BC-FBF2B31DA131}"/>
              </a:ext>
            </a:extLst>
          </p:cNvPr>
          <p:cNvSpPr txBox="1"/>
          <p:nvPr/>
        </p:nvSpPr>
        <p:spPr>
          <a:xfrm>
            <a:off x="2846512" y="2863556"/>
            <a:ext cx="2774365" cy="646331"/>
          </a:xfrm>
          <a:prstGeom prst="rect">
            <a:avLst/>
          </a:prstGeom>
          <a:noFill/>
        </p:spPr>
        <p:txBody>
          <a:bodyPr wrap="square" rtlCol="0">
            <a:spAutoFit/>
          </a:bodyPr>
          <a:lstStyle/>
          <a:p>
            <a:pPr defTabSz="685783">
              <a:defRPr/>
            </a:pPr>
            <a:r>
              <a:rPr lang="en-GB" b="1" dirty="0">
                <a:solidFill>
                  <a:prstClr val="black"/>
                </a:solidFill>
                <a:latin typeface="Calibri Light" panose="020F0302020204030204"/>
              </a:rPr>
              <a:t>L</a:t>
            </a:r>
            <a:r>
              <a:rPr lang="en-CH" b="1" dirty="0">
                <a:solidFill>
                  <a:prstClr val="black"/>
                </a:solidFill>
                <a:latin typeface="Calibri Light" panose="020F0302020204030204"/>
              </a:rPr>
              <a:t>evelling-ups of Digital health maturity indicators</a:t>
            </a:r>
          </a:p>
        </p:txBody>
      </p:sp>
      <p:cxnSp>
        <p:nvCxnSpPr>
          <p:cNvPr id="46" name="Straight Connector 45">
            <a:extLst>
              <a:ext uri="{FF2B5EF4-FFF2-40B4-BE49-F238E27FC236}">
                <a16:creationId xmlns:a16="http://schemas.microsoft.com/office/drawing/2014/main" id="{10002237-9AAB-D942-BD4B-C82F78158E41}"/>
              </a:ext>
            </a:extLst>
          </p:cNvPr>
          <p:cNvCxnSpPr>
            <a:cxnSpLocks/>
          </p:cNvCxnSpPr>
          <p:nvPr/>
        </p:nvCxnSpPr>
        <p:spPr>
          <a:xfrm>
            <a:off x="1737079" y="4295121"/>
            <a:ext cx="918314" cy="0"/>
          </a:xfrm>
          <a:prstGeom prst="line">
            <a:avLst/>
          </a:prstGeom>
          <a:ln w="38100">
            <a:solidFill>
              <a:srgbClr val="46A8E5"/>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2115680-8D85-FE4E-ABCB-147E455AF032}"/>
              </a:ext>
            </a:extLst>
          </p:cNvPr>
          <p:cNvCxnSpPr>
            <a:cxnSpLocks/>
          </p:cNvCxnSpPr>
          <p:nvPr/>
        </p:nvCxnSpPr>
        <p:spPr>
          <a:xfrm>
            <a:off x="2889587" y="4295121"/>
            <a:ext cx="4076549" cy="0"/>
          </a:xfrm>
          <a:prstGeom prst="line">
            <a:avLst/>
          </a:prstGeom>
          <a:ln w="38100">
            <a:solidFill>
              <a:srgbClr val="46A8E5"/>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B0E746AB-B420-F145-8675-0FDCD368B7A6}"/>
              </a:ext>
            </a:extLst>
          </p:cNvPr>
          <p:cNvSpPr txBox="1"/>
          <p:nvPr/>
        </p:nvSpPr>
        <p:spPr>
          <a:xfrm>
            <a:off x="1858111" y="3652447"/>
            <a:ext cx="916034" cy="553998"/>
          </a:xfrm>
          <a:prstGeom prst="rect">
            <a:avLst/>
          </a:prstGeom>
          <a:noFill/>
        </p:spPr>
        <p:txBody>
          <a:bodyPr wrap="square" rtlCol="0">
            <a:spAutoFit/>
          </a:bodyPr>
          <a:lstStyle/>
          <a:p>
            <a:pPr defTabSz="685783">
              <a:defRPr/>
            </a:pPr>
            <a:r>
              <a:rPr lang="en-CH" sz="3000" b="1" dirty="0">
                <a:solidFill>
                  <a:srgbClr val="055194"/>
                </a:solidFill>
                <a:latin typeface="Helvetica" pitchFamily="2" charset="0"/>
              </a:rPr>
              <a:t>12</a:t>
            </a:r>
          </a:p>
        </p:txBody>
      </p:sp>
      <p:sp>
        <p:nvSpPr>
          <p:cNvPr id="49" name="TextBox 48">
            <a:extLst>
              <a:ext uri="{FF2B5EF4-FFF2-40B4-BE49-F238E27FC236}">
                <a16:creationId xmlns:a16="http://schemas.microsoft.com/office/drawing/2014/main" id="{4BA5BADE-DF1A-4A44-B9B4-F17B4E7CEF25}"/>
              </a:ext>
            </a:extLst>
          </p:cNvPr>
          <p:cNvSpPr txBox="1"/>
          <p:nvPr/>
        </p:nvSpPr>
        <p:spPr>
          <a:xfrm>
            <a:off x="2890569" y="3682897"/>
            <a:ext cx="3261508" cy="415498"/>
          </a:xfrm>
          <a:prstGeom prst="rect">
            <a:avLst/>
          </a:prstGeom>
          <a:noFill/>
        </p:spPr>
        <p:txBody>
          <a:bodyPr wrap="square" rtlCol="0">
            <a:spAutoFit/>
          </a:bodyPr>
          <a:lstStyle/>
          <a:p>
            <a:pPr defTabSz="685783">
              <a:defRPr/>
            </a:pPr>
            <a:r>
              <a:rPr lang="en-CH" sz="2100" b="1" dirty="0">
                <a:solidFill>
                  <a:prstClr val="black"/>
                </a:solidFill>
                <a:latin typeface="Calibri Light" panose="020F0302020204030204"/>
              </a:rPr>
              <a:t>Knowledge products</a:t>
            </a:r>
          </a:p>
        </p:txBody>
      </p:sp>
      <p:sp>
        <p:nvSpPr>
          <p:cNvPr id="50" name="Object 43">
            <a:hlinkClick r:id="" action="ppaction://noaction"/>
            <a:extLst>
              <a:ext uri="{FF2B5EF4-FFF2-40B4-BE49-F238E27FC236}">
                <a16:creationId xmlns:a16="http://schemas.microsoft.com/office/drawing/2014/main" id="{E5B91C5E-0884-C547-A33E-219985939497}"/>
              </a:ext>
            </a:extLst>
          </p:cNvPr>
          <p:cNvSpPr/>
          <p:nvPr/>
        </p:nvSpPr>
        <p:spPr>
          <a:xfrm>
            <a:off x="5788286" y="2226887"/>
            <a:ext cx="686375" cy="266379"/>
          </a:xfrm>
          <a:prstGeom prst="roundRect">
            <a:avLst>
              <a:gd name="adj" fmla="val 12000"/>
            </a:avLst>
          </a:prstGeom>
          <a:solidFill>
            <a:srgbClr val="014D88"/>
          </a:solidFill>
          <a:ln>
            <a:solidFill>
              <a:srgbClr val="000000"/>
            </a:solidFill>
            <a:prstDash val="solid"/>
          </a:ln>
        </p:spPr>
        <p:txBody>
          <a:bodyPr anchor="ctr"/>
          <a:lstStyle/>
          <a:p>
            <a:pPr algn="ctr" defTabSz="685766">
              <a:defRPr/>
            </a:pPr>
            <a:r>
              <a:rPr lang="en-CH" sz="1000" dirty="0">
                <a:solidFill>
                  <a:prstClr val="white"/>
                </a:solidFill>
                <a:latin typeface="Avenir Next Condensed" panose="020B0506020202020204" pitchFamily="34" charset="0"/>
              </a:rPr>
              <a:t>Explore</a:t>
            </a:r>
          </a:p>
        </p:txBody>
      </p:sp>
      <p:sp>
        <p:nvSpPr>
          <p:cNvPr id="53" name="Object 43">
            <a:hlinkClick r:id="rId3" action="ppaction://hlinksldjump"/>
            <a:extLst>
              <a:ext uri="{FF2B5EF4-FFF2-40B4-BE49-F238E27FC236}">
                <a16:creationId xmlns:a16="http://schemas.microsoft.com/office/drawing/2014/main" id="{CEA7C1DA-E2CB-5D47-9B6C-2E0208C9E553}"/>
              </a:ext>
            </a:extLst>
          </p:cNvPr>
          <p:cNvSpPr/>
          <p:nvPr/>
        </p:nvSpPr>
        <p:spPr>
          <a:xfrm>
            <a:off x="5788286" y="3013736"/>
            <a:ext cx="686375" cy="266379"/>
          </a:xfrm>
          <a:prstGeom prst="roundRect">
            <a:avLst>
              <a:gd name="adj" fmla="val 12000"/>
            </a:avLst>
          </a:prstGeom>
          <a:solidFill>
            <a:srgbClr val="014D88"/>
          </a:solidFill>
          <a:ln>
            <a:solidFill>
              <a:srgbClr val="000000"/>
            </a:solidFill>
            <a:prstDash val="solid"/>
          </a:ln>
        </p:spPr>
        <p:txBody>
          <a:bodyPr anchor="ctr"/>
          <a:lstStyle/>
          <a:p>
            <a:pPr algn="ctr" defTabSz="685766">
              <a:defRPr/>
            </a:pPr>
            <a:r>
              <a:rPr lang="en-CH" sz="1000" dirty="0">
                <a:solidFill>
                  <a:prstClr val="white"/>
                </a:solidFill>
                <a:latin typeface="Avenir Next Condensed" panose="020B0506020202020204" pitchFamily="34" charset="0"/>
              </a:rPr>
              <a:t>Explore</a:t>
            </a:r>
          </a:p>
        </p:txBody>
      </p:sp>
      <p:sp>
        <p:nvSpPr>
          <p:cNvPr id="54" name="Object 43">
            <a:extLst>
              <a:ext uri="{FF2B5EF4-FFF2-40B4-BE49-F238E27FC236}">
                <a16:creationId xmlns:a16="http://schemas.microsoft.com/office/drawing/2014/main" id="{9F1AA2FA-3137-9840-A87F-750949992D6E}"/>
              </a:ext>
            </a:extLst>
          </p:cNvPr>
          <p:cNvSpPr/>
          <p:nvPr/>
        </p:nvSpPr>
        <p:spPr>
          <a:xfrm>
            <a:off x="5788286" y="3753835"/>
            <a:ext cx="686375" cy="266379"/>
          </a:xfrm>
          <a:prstGeom prst="roundRect">
            <a:avLst>
              <a:gd name="adj" fmla="val 12000"/>
            </a:avLst>
          </a:prstGeom>
          <a:solidFill>
            <a:srgbClr val="014D88"/>
          </a:solidFill>
          <a:ln>
            <a:solidFill>
              <a:srgbClr val="000000"/>
            </a:solidFill>
            <a:prstDash val="solid"/>
          </a:ln>
        </p:spPr>
        <p:txBody>
          <a:bodyPr anchor="ctr"/>
          <a:lstStyle/>
          <a:p>
            <a:pPr algn="ctr" defTabSz="685766">
              <a:defRPr/>
            </a:pPr>
            <a:r>
              <a:rPr lang="en-CH" sz="1000" dirty="0">
                <a:solidFill>
                  <a:prstClr val="white"/>
                </a:solidFill>
                <a:latin typeface="Avenir Next Condensed" panose="020B0506020202020204" pitchFamily="34" charset="0"/>
              </a:rPr>
              <a:t>Explore</a:t>
            </a:r>
          </a:p>
        </p:txBody>
      </p:sp>
      <p:pic>
        <p:nvPicPr>
          <p:cNvPr id="56" name="Picture 55">
            <a:hlinkClick r:id="" action="ppaction://noaction"/>
            <a:extLst>
              <a:ext uri="{FF2B5EF4-FFF2-40B4-BE49-F238E27FC236}">
                <a16:creationId xmlns:a16="http://schemas.microsoft.com/office/drawing/2014/main" id="{5BA2A395-3A1C-CC42-B361-FE46A2F021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00956" y="1893110"/>
            <a:ext cx="1751326" cy="990713"/>
          </a:xfrm>
          <a:prstGeom prst="rect">
            <a:avLst/>
          </a:prstGeom>
        </p:spPr>
      </p:pic>
      <p:sp>
        <p:nvSpPr>
          <p:cNvPr id="58" name="Rectangle 57">
            <a:extLst>
              <a:ext uri="{FF2B5EF4-FFF2-40B4-BE49-F238E27FC236}">
                <a16:creationId xmlns:a16="http://schemas.microsoft.com/office/drawing/2014/main" id="{A6EF2FD6-1A4C-6141-8B44-13DC292837FA}"/>
              </a:ext>
            </a:extLst>
          </p:cNvPr>
          <p:cNvSpPr/>
          <p:nvPr/>
        </p:nvSpPr>
        <p:spPr>
          <a:xfrm>
            <a:off x="8277376" y="1969285"/>
            <a:ext cx="675044" cy="433459"/>
          </a:xfrm>
          <a:prstGeom prst="rect">
            <a:avLst/>
          </a:prstGeom>
          <a:solidFill>
            <a:srgbClr val="9ED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defTabSz="685783">
              <a:defRPr/>
            </a:pPr>
            <a:r>
              <a:rPr lang="en-CH" sz="900" b="1" dirty="0">
                <a:solidFill>
                  <a:prstClr val="black"/>
                </a:solidFill>
                <a:latin typeface="Calibri Light" panose="020F0302020204030204"/>
              </a:rPr>
              <a:t>Country stories</a:t>
            </a:r>
          </a:p>
        </p:txBody>
      </p:sp>
      <p:pic>
        <p:nvPicPr>
          <p:cNvPr id="60" name="Picture 59">
            <a:extLst>
              <a:ext uri="{FF2B5EF4-FFF2-40B4-BE49-F238E27FC236}">
                <a16:creationId xmlns:a16="http://schemas.microsoft.com/office/drawing/2014/main" id="{4895F32F-9D9E-9E48-ACE8-FBA9F9CA03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00956" y="2976173"/>
            <a:ext cx="1751326" cy="983303"/>
          </a:xfrm>
          <a:prstGeom prst="rect">
            <a:avLst/>
          </a:prstGeom>
        </p:spPr>
      </p:pic>
      <p:grpSp>
        <p:nvGrpSpPr>
          <p:cNvPr id="76" name="Group 75">
            <a:extLst>
              <a:ext uri="{FF2B5EF4-FFF2-40B4-BE49-F238E27FC236}">
                <a16:creationId xmlns:a16="http://schemas.microsoft.com/office/drawing/2014/main" id="{26CB6610-AF75-2E40-9A45-77C9A2150856}"/>
              </a:ext>
            </a:extLst>
          </p:cNvPr>
          <p:cNvGrpSpPr/>
          <p:nvPr/>
        </p:nvGrpSpPr>
        <p:grpSpPr>
          <a:xfrm>
            <a:off x="241247" y="160846"/>
            <a:ext cx="1178715" cy="398135"/>
            <a:chOff x="187026" y="4677548"/>
            <a:chExt cx="2193235" cy="740809"/>
          </a:xfrm>
        </p:grpSpPr>
        <p:pic>
          <p:nvPicPr>
            <p:cNvPr id="28" name="Picture 27">
              <a:extLst>
                <a:ext uri="{FF2B5EF4-FFF2-40B4-BE49-F238E27FC236}">
                  <a16:creationId xmlns:a16="http://schemas.microsoft.com/office/drawing/2014/main" id="{BBDC6845-F23F-AE46-9260-A3D1BD78A39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7026" y="4677548"/>
              <a:ext cx="507462" cy="740809"/>
            </a:xfrm>
            <a:prstGeom prst="rect">
              <a:avLst/>
            </a:prstGeom>
          </p:spPr>
        </p:pic>
        <p:grpSp>
          <p:nvGrpSpPr>
            <p:cNvPr id="69" name="Group 68">
              <a:extLst>
                <a:ext uri="{FF2B5EF4-FFF2-40B4-BE49-F238E27FC236}">
                  <a16:creationId xmlns:a16="http://schemas.microsoft.com/office/drawing/2014/main" id="{8FC6DB0A-FE99-0F4E-AC07-D3B3B5DCFAD4}"/>
                </a:ext>
              </a:extLst>
            </p:cNvPr>
            <p:cNvGrpSpPr/>
            <p:nvPr/>
          </p:nvGrpSpPr>
          <p:grpSpPr>
            <a:xfrm>
              <a:off x="722465" y="4687874"/>
              <a:ext cx="1657796" cy="723258"/>
              <a:chOff x="199903" y="5609238"/>
              <a:chExt cx="1657796" cy="723258"/>
            </a:xfrm>
          </p:grpSpPr>
          <p:pic>
            <p:nvPicPr>
              <p:cNvPr id="63" name="Picture 62">
                <a:extLst>
                  <a:ext uri="{FF2B5EF4-FFF2-40B4-BE49-F238E27FC236}">
                    <a16:creationId xmlns:a16="http://schemas.microsoft.com/office/drawing/2014/main" id="{A97136AA-7DD6-0843-A9F9-1CF0B0E26A6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56346" y="5624610"/>
                <a:ext cx="531142" cy="707886"/>
              </a:xfrm>
              <a:prstGeom prst="rect">
                <a:avLst/>
              </a:prstGeom>
            </p:spPr>
          </p:pic>
          <p:pic>
            <p:nvPicPr>
              <p:cNvPr id="65" name="Picture 64">
                <a:extLst>
                  <a:ext uri="{FF2B5EF4-FFF2-40B4-BE49-F238E27FC236}">
                    <a16:creationId xmlns:a16="http://schemas.microsoft.com/office/drawing/2014/main" id="{41E98D72-DA12-6B4F-A019-47E2EEAFF92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99903" y="5624610"/>
                <a:ext cx="528466" cy="707886"/>
              </a:xfrm>
              <a:prstGeom prst="rect">
                <a:avLst/>
              </a:prstGeom>
            </p:spPr>
          </p:pic>
          <p:pic>
            <p:nvPicPr>
              <p:cNvPr id="67" name="Picture 66">
                <a:extLst>
                  <a:ext uri="{FF2B5EF4-FFF2-40B4-BE49-F238E27FC236}">
                    <a16:creationId xmlns:a16="http://schemas.microsoft.com/office/drawing/2014/main" id="{76787B5E-C8D5-4A40-9CCA-59009B534009}"/>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337583" y="5609238"/>
                <a:ext cx="520116" cy="723258"/>
              </a:xfrm>
              <a:prstGeom prst="rect">
                <a:avLst/>
              </a:prstGeom>
            </p:spPr>
          </p:pic>
        </p:grpSp>
      </p:grpSp>
      <p:sp>
        <p:nvSpPr>
          <p:cNvPr id="68" name="Rectangle 67">
            <a:extLst>
              <a:ext uri="{FF2B5EF4-FFF2-40B4-BE49-F238E27FC236}">
                <a16:creationId xmlns:a16="http://schemas.microsoft.com/office/drawing/2014/main" id="{F0D1BE09-7C7C-9D43-9516-718D891CF025}"/>
              </a:ext>
            </a:extLst>
          </p:cNvPr>
          <p:cNvSpPr/>
          <p:nvPr/>
        </p:nvSpPr>
        <p:spPr>
          <a:xfrm>
            <a:off x="-73074" y="-44098"/>
            <a:ext cx="1713794" cy="722443"/>
          </a:xfrm>
          <a:prstGeom prst="rect">
            <a:avLst/>
          </a:prstGeom>
          <a:solidFill>
            <a:schemeClr val="bg1">
              <a:alpha val="7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CH" sz="1350" dirty="0">
              <a:solidFill>
                <a:prstClr val="white"/>
              </a:solidFill>
              <a:latin typeface="Calibri" panose="020F0502020204030204"/>
            </a:endParaRPr>
          </a:p>
        </p:txBody>
      </p:sp>
      <p:sp>
        <p:nvSpPr>
          <p:cNvPr id="70" name="Rectangle 69">
            <a:extLst>
              <a:ext uri="{FF2B5EF4-FFF2-40B4-BE49-F238E27FC236}">
                <a16:creationId xmlns:a16="http://schemas.microsoft.com/office/drawing/2014/main" id="{651F4073-3AE3-9D40-A499-6ACC52B6EBB5}"/>
              </a:ext>
            </a:extLst>
          </p:cNvPr>
          <p:cNvSpPr/>
          <p:nvPr/>
        </p:nvSpPr>
        <p:spPr>
          <a:xfrm>
            <a:off x="8288623" y="3013736"/>
            <a:ext cx="690349" cy="266379"/>
          </a:xfrm>
          <a:prstGeom prst="rect">
            <a:avLst/>
          </a:prstGeom>
          <a:solidFill>
            <a:srgbClr val="DD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defTabSz="685783">
              <a:defRPr/>
            </a:pPr>
            <a:r>
              <a:rPr lang="en-CH" sz="900" b="1" dirty="0">
                <a:solidFill>
                  <a:prstClr val="black"/>
                </a:solidFill>
                <a:latin typeface="Calibri Light" panose="020F0302020204030204"/>
              </a:rPr>
              <a:t>Dynamic digital health maturity model</a:t>
            </a:r>
          </a:p>
        </p:txBody>
      </p:sp>
      <p:sp>
        <p:nvSpPr>
          <p:cNvPr id="71" name="TextBox 70">
            <a:extLst>
              <a:ext uri="{FF2B5EF4-FFF2-40B4-BE49-F238E27FC236}">
                <a16:creationId xmlns:a16="http://schemas.microsoft.com/office/drawing/2014/main" id="{21BC9B52-CB39-FE47-B79D-F0C9B065BF77}"/>
              </a:ext>
            </a:extLst>
          </p:cNvPr>
          <p:cNvSpPr txBox="1"/>
          <p:nvPr/>
        </p:nvSpPr>
        <p:spPr>
          <a:xfrm>
            <a:off x="8498022" y="473573"/>
            <a:ext cx="516190" cy="230832"/>
          </a:xfrm>
          <a:prstGeom prst="rect">
            <a:avLst/>
          </a:prstGeom>
          <a:noFill/>
        </p:spPr>
        <p:txBody>
          <a:bodyPr wrap="square" rtlCol="0">
            <a:spAutoFit/>
          </a:bodyPr>
          <a:lstStyle/>
          <a:p>
            <a:pPr defTabSz="685783">
              <a:defRPr/>
            </a:pPr>
            <a:r>
              <a:rPr lang="en-US" sz="900" b="1" dirty="0">
                <a:solidFill>
                  <a:prstClr val="black"/>
                </a:solidFill>
                <a:latin typeface="Calibri Light" panose="020F0302020204030204"/>
              </a:rPr>
              <a:t>Share</a:t>
            </a:r>
          </a:p>
        </p:txBody>
      </p:sp>
      <p:pic>
        <p:nvPicPr>
          <p:cNvPr id="72" name="Graphic 71" descr="Share">
            <a:extLst>
              <a:ext uri="{FF2B5EF4-FFF2-40B4-BE49-F238E27FC236}">
                <a16:creationId xmlns:a16="http://schemas.microsoft.com/office/drawing/2014/main" id="{509AE245-6FA0-F843-B957-04035E87DA8B}"/>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348753" y="468505"/>
            <a:ext cx="188339" cy="188339"/>
          </a:xfrm>
          <a:prstGeom prst="rect">
            <a:avLst/>
          </a:prstGeom>
        </p:spPr>
      </p:pic>
      <p:sp>
        <p:nvSpPr>
          <p:cNvPr id="73" name="TextBox 72">
            <a:extLst>
              <a:ext uri="{FF2B5EF4-FFF2-40B4-BE49-F238E27FC236}">
                <a16:creationId xmlns:a16="http://schemas.microsoft.com/office/drawing/2014/main" id="{F3EFF4A9-5C13-F843-ABF3-6E16BFB2F476}"/>
              </a:ext>
            </a:extLst>
          </p:cNvPr>
          <p:cNvSpPr txBox="1"/>
          <p:nvPr/>
        </p:nvSpPr>
        <p:spPr>
          <a:xfrm>
            <a:off x="377611" y="1528919"/>
            <a:ext cx="1178714" cy="507831"/>
          </a:xfrm>
          <a:prstGeom prst="rect">
            <a:avLst/>
          </a:prstGeom>
          <a:noFill/>
        </p:spPr>
        <p:txBody>
          <a:bodyPr wrap="square" rtlCol="0">
            <a:spAutoFit/>
          </a:bodyPr>
          <a:lstStyle/>
          <a:p>
            <a:pPr algn="r" defTabSz="685783">
              <a:defRPr/>
            </a:pPr>
            <a:r>
              <a:rPr lang="en-US" sz="900" b="1" dirty="0">
                <a:solidFill>
                  <a:prstClr val="black"/>
                </a:solidFill>
                <a:latin typeface="Calibri Light" panose="020F0302020204030204"/>
              </a:rPr>
              <a:t>The country action plan one pager</a:t>
            </a:r>
          </a:p>
          <a:p>
            <a:pPr algn="r" defTabSz="685783">
              <a:defRPr/>
            </a:pPr>
            <a:r>
              <a:rPr lang="en-US" sz="900" b="1" u="sng" dirty="0">
                <a:solidFill>
                  <a:prstClr val="black"/>
                </a:solidFill>
                <a:latin typeface="Calibri Light" panose="020F0302020204030204"/>
              </a:rPr>
              <a:t>Download</a:t>
            </a:r>
          </a:p>
        </p:txBody>
      </p:sp>
      <p:sp>
        <p:nvSpPr>
          <p:cNvPr id="74" name="TextBox 73">
            <a:extLst>
              <a:ext uri="{FF2B5EF4-FFF2-40B4-BE49-F238E27FC236}">
                <a16:creationId xmlns:a16="http://schemas.microsoft.com/office/drawing/2014/main" id="{B032AE2A-3A3F-654D-955B-8B87CC107853}"/>
              </a:ext>
            </a:extLst>
          </p:cNvPr>
          <p:cNvSpPr txBox="1"/>
          <p:nvPr/>
        </p:nvSpPr>
        <p:spPr>
          <a:xfrm>
            <a:off x="3657339" y="1019812"/>
            <a:ext cx="1326794" cy="323165"/>
          </a:xfrm>
          <a:prstGeom prst="rect">
            <a:avLst/>
          </a:prstGeom>
          <a:noFill/>
        </p:spPr>
        <p:txBody>
          <a:bodyPr wrap="square" rtlCol="0">
            <a:spAutoFit/>
          </a:bodyPr>
          <a:lstStyle/>
          <a:p>
            <a:pPr algn="ctr" defTabSz="685783">
              <a:defRPr/>
            </a:pPr>
            <a:r>
              <a:rPr lang="en-US" sz="1500" b="1" dirty="0">
                <a:solidFill>
                  <a:prstClr val="white"/>
                </a:solidFill>
                <a:latin typeface="Calibri" panose="020F0502020204030204" pitchFamily="34" charset="0"/>
                <a:cs typeface="Calibri" panose="020F0502020204030204" pitchFamily="34" charset="0"/>
              </a:rPr>
              <a:t>02. </a:t>
            </a:r>
            <a:endParaRPr lang="en-GB" sz="1500" b="1" dirty="0">
              <a:solidFill>
                <a:prstClr val="white"/>
              </a:solidFill>
              <a:latin typeface="Calibri" panose="020F0502020204030204" pitchFamily="34" charset="0"/>
              <a:cs typeface="Calibri" panose="020F0502020204030204" pitchFamily="34" charset="0"/>
            </a:endParaRPr>
          </a:p>
        </p:txBody>
      </p:sp>
      <p:sp>
        <p:nvSpPr>
          <p:cNvPr id="75" name="TextBox 74">
            <a:extLst>
              <a:ext uri="{FF2B5EF4-FFF2-40B4-BE49-F238E27FC236}">
                <a16:creationId xmlns:a16="http://schemas.microsoft.com/office/drawing/2014/main" id="{6154A834-A99A-0847-A46A-DA5F86FA3853}"/>
              </a:ext>
            </a:extLst>
          </p:cNvPr>
          <p:cNvSpPr txBox="1"/>
          <p:nvPr/>
        </p:nvSpPr>
        <p:spPr>
          <a:xfrm>
            <a:off x="6404020" y="1007169"/>
            <a:ext cx="1326794" cy="323165"/>
          </a:xfrm>
          <a:prstGeom prst="rect">
            <a:avLst/>
          </a:prstGeom>
          <a:noFill/>
        </p:spPr>
        <p:txBody>
          <a:bodyPr wrap="square" rtlCol="0">
            <a:spAutoFit/>
          </a:bodyPr>
          <a:lstStyle/>
          <a:p>
            <a:pPr algn="ctr" defTabSz="685783">
              <a:defRPr/>
            </a:pPr>
            <a:r>
              <a:rPr lang="en-US" sz="1500" b="1" dirty="0">
                <a:solidFill>
                  <a:prstClr val="white"/>
                </a:solidFill>
                <a:latin typeface="Calibri" panose="020F0502020204030204" pitchFamily="34" charset="0"/>
                <a:cs typeface="Calibri" panose="020F0502020204030204" pitchFamily="34" charset="0"/>
              </a:rPr>
              <a:t>03. </a:t>
            </a:r>
            <a:endParaRPr lang="en-GB" sz="1500" b="1" dirty="0">
              <a:solidFill>
                <a:prstClr val="white"/>
              </a:solidFill>
              <a:latin typeface="Calibri" panose="020F0502020204030204" pitchFamily="34" charset="0"/>
              <a:cs typeface="Calibri" panose="020F0502020204030204" pitchFamily="34" charset="0"/>
            </a:endParaRPr>
          </a:p>
        </p:txBody>
      </p:sp>
      <p:sp>
        <p:nvSpPr>
          <p:cNvPr id="77" name="TextBox 76">
            <a:extLst>
              <a:ext uri="{FF2B5EF4-FFF2-40B4-BE49-F238E27FC236}">
                <a16:creationId xmlns:a16="http://schemas.microsoft.com/office/drawing/2014/main" id="{46E8586A-9FD5-0D4F-BF62-8FA822134720}"/>
              </a:ext>
            </a:extLst>
          </p:cNvPr>
          <p:cNvSpPr txBox="1"/>
          <p:nvPr/>
        </p:nvSpPr>
        <p:spPr>
          <a:xfrm>
            <a:off x="77345" y="829394"/>
            <a:ext cx="1412957" cy="715089"/>
          </a:xfrm>
          <a:prstGeom prst="roundRect">
            <a:avLst/>
          </a:prstGeom>
          <a:solidFill>
            <a:srgbClr val="B8DFE8"/>
          </a:solidFill>
        </p:spPr>
        <p:txBody>
          <a:bodyPr wrap="square" rtlCol="0">
            <a:spAutoFit/>
          </a:bodyPr>
          <a:lstStyle/>
          <a:p>
            <a:pPr algn="ctr" defTabSz="685783">
              <a:defRPr/>
            </a:pPr>
            <a:r>
              <a:rPr lang="en-CH" b="1" dirty="0">
                <a:solidFill>
                  <a:prstClr val="black"/>
                </a:solidFill>
                <a:latin typeface="Calibri Light" panose="020F0302020204030204"/>
              </a:rPr>
              <a:t>Health priorities</a:t>
            </a:r>
          </a:p>
        </p:txBody>
      </p:sp>
    </p:spTree>
    <p:extLst>
      <p:ext uri="{BB962C8B-B14F-4D97-AF65-F5344CB8AC3E}">
        <p14:creationId xmlns:p14="http://schemas.microsoft.com/office/powerpoint/2010/main" val="179888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08619CB3-713B-6745-A2F0-ACD1B7C11290}"/>
              </a:ext>
            </a:extLst>
          </p:cNvPr>
          <p:cNvCxnSpPr>
            <a:cxnSpLocks/>
          </p:cNvCxnSpPr>
          <p:nvPr/>
        </p:nvCxnSpPr>
        <p:spPr>
          <a:xfrm>
            <a:off x="1595757" y="-2839711"/>
            <a:ext cx="918314" cy="0"/>
          </a:xfrm>
          <a:prstGeom prst="line">
            <a:avLst/>
          </a:prstGeom>
          <a:ln w="38100">
            <a:solidFill>
              <a:srgbClr val="46A8E5"/>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1EC84CA-CBE7-464F-AF43-4935A5DA4F69}"/>
              </a:ext>
            </a:extLst>
          </p:cNvPr>
          <p:cNvCxnSpPr>
            <a:cxnSpLocks/>
          </p:cNvCxnSpPr>
          <p:nvPr/>
        </p:nvCxnSpPr>
        <p:spPr>
          <a:xfrm>
            <a:off x="2748265" y="-2839711"/>
            <a:ext cx="5319452" cy="0"/>
          </a:xfrm>
          <a:prstGeom prst="line">
            <a:avLst/>
          </a:prstGeom>
          <a:ln w="38100">
            <a:solidFill>
              <a:srgbClr val="46A8E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A8A67D8-B09D-374F-8130-BD5654FD99F5}"/>
              </a:ext>
            </a:extLst>
          </p:cNvPr>
          <p:cNvCxnSpPr>
            <a:cxnSpLocks/>
          </p:cNvCxnSpPr>
          <p:nvPr/>
        </p:nvCxnSpPr>
        <p:spPr>
          <a:xfrm>
            <a:off x="1595757" y="-2073023"/>
            <a:ext cx="918314" cy="0"/>
          </a:xfrm>
          <a:prstGeom prst="line">
            <a:avLst/>
          </a:prstGeom>
          <a:ln w="38100">
            <a:solidFill>
              <a:srgbClr val="46A8E5"/>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DC757EC-2109-1F45-B1B1-7B3ADD2B4DA4}"/>
              </a:ext>
            </a:extLst>
          </p:cNvPr>
          <p:cNvCxnSpPr>
            <a:cxnSpLocks/>
          </p:cNvCxnSpPr>
          <p:nvPr/>
        </p:nvCxnSpPr>
        <p:spPr>
          <a:xfrm>
            <a:off x="2748265" y="-2073023"/>
            <a:ext cx="5319452" cy="0"/>
          </a:xfrm>
          <a:prstGeom prst="line">
            <a:avLst/>
          </a:prstGeom>
          <a:ln w="38100">
            <a:solidFill>
              <a:srgbClr val="46A8E5"/>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46BB2462-944D-1B40-994F-C5BFBF4F1957}"/>
              </a:ext>
            </a:extLst>
          </p:cNvPr>
          <p:cNvSpPr txBox="1"/>
          <p:nvPr/>
        </p:nvSpPr>
        <p:spPr>
          <a:xfrm>
            <a:off x="1742095" y="-2710785"/>
            <a:ext cx="916034" cy="553998"/>
          </a:xfrm>
          <a:prstGeom prst="rect">
            <a:avLst/>
          </a:prstGeom>
          <a:noFill/>
        </p:spPr>
        <p:txBody>
          <a:bodyPr wrap="square" rtlCol="0">
            <a:spAutoFit/>
          </a:bodyPr>
          <a:lstStyle/>
          <a:p>
            <a:pPr defTabSz="457189"/>
            <a:r>
              <a:rPr lang="en-CH" sz="3000" b="1" dirty="0">
                <a:solidFill>
                  <a:srgbClr val="46A8E5"/>
                </a:solidFill>
                <a:latin typeface="Helvetica" pitchFamily="2" charset="0"/>
              </a:rPr>
              <a:t>32</a:t>
            </a:r>
          </a:p>
        </p:txBody>
      </p:sp>
      <p:sp>
        <p:nvSpPr>
          <p:cNvPr id="45" name="TextBox 44">
            <a:extLst>
              <a:ext uri="{FF2B5EF4-FFF2-40B4-BE49-F238E27FC236}">
                <a16:creationId xmlns:a16="http://schemas.microsoft.com/office/drawing/2014/main" id="{20056217-C541-204B-96BC-FBF2B31DA131}"/>
              </a:ext>
            </a:extLst>
          </p:cNvPr>
          <p:cNvSpPr txBox="1"/>
          <p:nvPr/>
        </p:nvSpPr>
        <p:spPr>
          <a:xfrm>
            <a:off x="2749247" y="-2673686"/>
            <a:ext cx="3261508" cy="415498"/>
          </a:xfrm>
          <a:prstGeom prst="rect">
            <a:avLst/>
          </a:prstGeom>
          <a:noFill/>
        </p:spPr>
        <p:txBody>
          <a:bodyPr wrap="square" rtlCol="0">
            <a:spAutoFit/>
          </a:bodyPr>
          <a:lstStyle/>
          <a:p>
            <a:pPr defTabSz="457189"/>
            <a:r>
              <a:rPr lang="en-CH" sz="2100" b="1" dirty="0">
                <a:solidFill>
                  <a:prstClr val="black"/>
                </a:solidFill>
                <a:latin typeface="Calibri Light" panose="020F0302020204030204"/>
              </a:rPr>
              <a:t>Ongoing initiatives</a:t>
            </a:r>
          </a:p>
        </p:txBody>
      </p:sp>
      <p:sp>
        <p:nvSpPr>
          <p:cNvPr id="81" name="Object 43">
            <a:extLst>
              <a:ext uri="{FF2B5EF4-FFF2-40B4-BE49-F238E27FC236}">
                <a16:creationId xmlns:a16="http://schemas.microsoft.com/office/drawing/2014/main" id="{14849288-1A7E-F346-9532-5D63FA330F97}"/>
              </a:ext>
            </a:extLst>
          </p:cNvPr>
          <p:cNvSpPr/>
          <p:nvPr/>
        </p:nvSpPr>
        <p:spPr>
          <a:xfrm>
            <a:off x="474961" y="1416596"/>
            <a:ext cx="918314" cy="333375"/>
          </a:xfrm>
          <a:prstGeom prst="roundRect">
            <a:avLst>
              <a:gd name="adj" fmla="val 12000"/>
            </a:avLst>
          </a:prstGeom>
          <a:solidFill>
            <a:srgbClr val="014D88"/>
          </a:solidFill>
          <a:ln>
            <a:solidFill>
              <a:srgbClr val="000000"/>
            </a:solidFill>
            <a:prstDash val="solid"/>
          </a:ln>
        </p:spPr>
        <p:txBody>
          <a:bodyPr anchor="ctr"/>
          <a:lstStyle/>
          <a:p>
            <a:pPr algn="ctr" defTabSz="685766"/>
            <a:r>
              <a:rPr lang="en-CH" sz="1000" dirty="0">
                <a:solidFill>
                  <a:prstClr val="white"/>
                </a:solidFill>
                <a:latin typeface="Avenir Next Condensed" panose="020B0506020202020204" pitchFamily="34" charset="0"/>
              </a:rPr>
              <a:t>Member States</a:t>
            </a:r>
          </a:p>
        </p:txBody>
      </p:sp>
      <p:sp>
        <p:nvSpPr>
          <p:cNvPr id="82" name="Object 43">
            <a:extLst>
              <a:ext uri="{FF2B5EF4-FFF2-40B4-BE49-F238E27FC236}">
                <a16:creationId xmlns:a16="http://schemas.microsoft.com/office/drawing/2014/main" id="{44FAD946-52AB-1640-BEC2-3241C970FB82}"/>
              </a:ext>
            </a:extLst>
          </p:cNvPr>
          <p:cNvSpPr/>
          <p:nvPr/>
        </p:nvSpPr>
        <p:spPr>
          <a:xfrm>
            <a:off x="474961" y="1832914"/>
            <a:ext cx="918314" cy="333375"/>
          </a:xfrm>
          <a:prstGeom prst="roundRect">
            <a:avLst>
              <a:gd name="adj" fmla="val 12000"/>
            </a:avLst>
          </a:prstGeom>
          <a:solidFill>
            <a:srgbClr val="2077CB"/>
          </a:solidFill>
          <a:ln>
            <a:solidFill>
              <a:srgbClr val="000000"/>
            </a:solidFill>
            <a:prstDash val="solid"/>
          </a:ln>
        </p:spPr>
        <p:txBody>
          <a:bodyPr anchor="ctr"/>
          <a:lstStyle/>
          <a:p>
            <a:pPr defTabSz="685766"/>
            <a:r>
              <a:rPr lang="en-CH" sz="1000" dirty="0">
                <a:solidFill>
                  <a:prstClr val="white"/>
                </a:solidFill>
                <a:latin typeface="Avenir Next Condensed" panose="020B0506020202020204" pitchFamily="34" charset="0"/>
              </a:rPr>
              <a:t>WHO secretariat</a:t>
            </a:r>
          </a:p>
        </p:txBody>
      </p:sp>
      <p:sp>
        <p:nvSpPr>
          <p:cNvPr id="83" name="Object 43">
            <a:extLst>
              <a:ext uri="{FF2B5EF4-FFF2-40B4-BE49-F238E27FC236}">
                <a16:creationId xmlns:a16="http://schemas.microsoft.com/office/drawing/2014/main" id="{0246A735-C358-E04C-8662-17F7BB0D403C}"/>
              </a:ext>
            </a:extLst>
          </p:cNvPr>
          <p:cNvSpPr/>
          <p:nvPr/>
        </p:nvSpPr>
        <p:spPr>
          <a:xfrm>
            <a:off x="474960" y="2257708"/>
            <a:ext cx="918314" cy="333375"/>
          </a:xfrm>
          <a:prstGeom prst="roundRect">
            <a:avLst>
              <a:gd name="adj" fmla="val 12000"/>
            </a:avLst>
          </a:prstGeom>
          <a:solidFill>
            <a:srgbClr val="46A8E5"/>
          </a:solidFill>
          <a:ln>
            <a:solidFill>
              <a:srgbClr val="000000"/>
            </a:solidFill>
            <a:prstDash val="solid"/>
          </a:ln>
        </p:spPr>
        <p:txBody>
          <a:bodyPr anchor="ctr"/>
          <a:lstStyle/>
          <a:p>
            <a:pPr algn="ctr" defTabSz="685766"/>
            <a:r>
              <a:rPr lang="en-CH" sz="1000" dirty="0">
                <a:solidFill>
                  <a:prstClr val="white"/>
                </a:solidFill>
                <a:latin typeface="Avenir Next Condensed" panose="020B0506020202020204" pitchFamily="34" charset="0"/>
              </a:rPr>
              <a:t>Partners</a:t>
            </a:r>
          </a:p>
        </p:txBody>
      </p:sp>
      <p:grpSp>
        <p:nvGrpSpPr>
          <p:cNvPr id="85" name="Group 84">
            <a:extLst>
              <a:ext uri="{FF2B5EF4-FFF2-40B4-BE49-F238E27FC236}">
                <a16:creationId xmlns:a16="http://schemas.microsoft.com/office/drawing/2014/main" id="{001B6E65-052D-CE4E-86D9-B5D8FA960EA6}"/>
              </a:ext>
            </a:extLst>
          </p:cNvPr>
          <p:cNvGrpSpPr/>
          <p:nvPr/>
        </p:nvGrpSpPr>
        <p:grpSpPr>
          <a:xfrm>
            <a:off x="149927" y="4206928"/>
            <a:ext cx="1243347" cy="542444"/>
            <a:chOff x="199903" y="5609238"/>
            <a:chExt cx="1657796" cy="723258"/>
          </a:xfrm>
        </p:grpSpPr>
        <p:pic>
          <p:nvPicPr>
            <p:cNvPr id="86" name="Picture 85">
              <a:extLst>
                <a:ext uri="{FF2B5EF4-FFF2-40B4-BE49-F238E27FC236}">
                  <a16:creationId xmlns:a16="http://schemas.microsoft.com/office/drawing/2014/main" id="{69C58E91-5811-6A40-9B70-C99D6A7FB782}"/>
                </a:ext>
              </a:extLst>
            </p:cNvPr>
            <p:cNvPicPr>
              <a:picLocks noChangeAspect="1"/>
            </p:cNvPicPr>
            <p:nvPr/>
          </p:nvPicPr>
          <p:blipFill rotWithShape="1">
            <a:blip r:embed="rId2"/>
            <a:srcRect t="24921"/>
            <a:stretch/>
          </p:blipFill>
          <p:spPr>
            <a:xfrm>
              <a:off x="756346" y="5624610"/>
              <a:ext cx="531142" cy="707886"/>
            </a:xfrm>
            <a:prstGeom prst="rect">
              <a:avLst/>
            </a:prstGeom>
          </p:spPr>
        </p:pic>
        <p:pic>
          <p:nvPicPr>
            <p:cNvPr id="87" name="Picture 86">
              <a:extLst>
                <a:ext uri="{FF2B5EF4-FFF2-40B4-BE49-F238E27FC236}">
                  <a16:creationId xmlns:a16="http://schemas.microsoft.com/office/drawing/2014/main" id="{76101A28-FF2A-7940-BF6A-6360C8A76084}"/>
                </a:ext>
              </a:extLst>
            </p:cNvPr>
            <p:cNvPicPr>
              <a:picLocks noChangeAspect="1"/>
            </p:cNvPicPr>
            <p:nvPr/>
          </p:nvPicPr>
          <p:blipFill rotWithShape="1">
            <a:blip r:embed="rId3"/>
            <a:srcRect t="20538"/>
            <a:stretch/>
          </p:blipFill>
          <p:spPr>
            <a:xfrm>
              <a:off x="199903" y="5624610"/>
              <a:ext cx="528466" cy="707886"/>
            </a:xfrm>
            <a:prstGeom prst="rect">
              <a:avLst/>
            </a:prstGeom>
          </p:spPr>
        </p:pic>
        <p:pic>
          <p:nvPicPr>
            <p:cNvPr id="88" name="Picture 87">
              <a:extLst>
                <a:ext uri="{FF2B5EF4-FFF2-40B4-BE49-F238E27FC236}">
                  <a16:creationId xmlns:a16="http://schemas.microsoft.com/office/drawing/2014/main" id="{D505C566-46E1-714C-B55B-E9B110D45433}"/>
                </a:ext>
              </a:extLst>
            </p:cNvPr>
            <p:cNvPicPr>
              <a:picLocks noChangeAspect="1"/>
            </p:cNvPicPr>
            <p:nvPr/>
          </p:nvPicPr>
          <p:blipFill rotWithShape="1">
            <a:blip r:embed="rId4"/>
            <a:srcRect t="17562"/>
            <a:stretch/>
          </p:blipFill>
          <p:spPr>
            <a:xfrm>
              <a:off x="1337583" y="5609238"/>
              <a:ext cx="520116" cy="723258"/>
            </a:xfrm>
            <a:prstGeom prst="rect">
              <a:avLst/>
            </a:prstGeom>
          </p:spPr>
        </p:pic>
      </p:grpSp>
      <p:sp>
        <p:nvSpPr>
          <p:cNvPr id="89" name="Rectangle 88">
            <a:extLst>
              <a:ext uri="{FF2B5EF4-FFF2-40B4-BE49-F238E27FC236}">
                <a16:creationId xmlns:a16="http://schemas.microsoft.com/office/drawing/2014/main" id="{425CA563-2051-B34D-8C25-5AC967F4C5E7}"/>
              </a:ext>
            </a:extLst>
          </p:cNvPr>
          <p:cNvSpPr/>
          <p:nvPr/>
        </p:nvSpPr>
        <p:spPr>
          <a:xfrm>
            <a:off x="7750" y="4064340"/>
            <a:ext cx="1517376" cy="839152"/>
          </a:xfrm>
          <a:prstGeom prst="rect">
            <a:avLst/>
          </a:prstGeom>
          <a:solidFill>
            <a:schemeClr val="bg1">
              <a:alpha val="7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CH" sz="1350" dirty="0">
              <a:solidFill>
                <a:prstClr val="white"/>
              </a:solidFill>
              <a:latin typeface="Calibri" panose="020F0502020204030204"/>
            </a:endParaRPr>
          </a:p>
        </p:txBody>
      </p:sp>
      <p:grpSp>
        <p:nvGrpSpPr>
          <p:cNvPr id="2" name="Group 1">
            <a:extLst>
              <a:ext uri="{FF2B5EF4-FFF2-40B4-BE49-F238E27FC236}">
                <a16:creationId xmlns:a16="http://schemas.microsoft.com/office/drawing/2014/main" id="{988F1418-E31B-B449-8D04-E7501269D65E}"/>
              </a:ext>
            </a:extLst>
          </p:cNvPr>
          <p:cNvGrpSpPr/>
          <p:nvPr/>
        </p:nvGrpSpPr>
        <p:grpSpPr>
          <a:xfrm>
            <a:off x="1295877" y="-1809069"/>
            <a:ext cx="6857525" cy="2431928"/>
            <a:chOff x="1727835" y="1622880"/>
            <a:chExt cx="9143366" cy="3242571"/>
          </a:xfrm>
        </p:grpSpPr>
        <p:pic>
          <p:nvPicPr>
            <p:cNvPr id="30" name="Picture 29">
              <a:extLst>
                <a:ext uri="{FF2B5EF4-FFF2-40B4-BE49-F238E27FC236}">
                  <a16:creationId xmlns:a16="http://schemas.microsoft.com/office/drawing/2014/main" id="{FDC532D5-93A3-9947-8A8F-8970A5CD81B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5093" y="1643638"/>
              <a:ext cx="5704967" cy="3221813"/>
            </a:xfrm>
            <a:prstGeom prst="roundRect">
              <a:avLst>
                <a:gd name="adj" fmla="val 7081"/>
              </a:avLst>
            </a:prstGeom>
          </p:spPr>
        </p:pic>
        <p:pic>
          <p:nvPicPr>
            <p:cNvPr id="20" name="Picture 19">
              <a:extLst>
                <a:ext uri="{FF2B5EF4-FFF2-40B4-BE49-F238E27FC236}">
                  <a16:creationId xmlns:a16="http://schemas.microsoft.com/office/drawing/2014/main" id="{BA79728B-8268-B349-BE27-A4B9EE6409A9}"/>
                </a:ext>
              </a:extLst>
            </p:cNvPr>
            <p:cNvPicPr>
              <a:picLocks noChangeAspect="1"/>
            </p:cNvPicPr>
            <p:nvPr/>
          </p:nvPicPr>
          <p:blipFill>
            <a:blip r:embed="rId6"/>
            <a:stretch>
              <a:fillRect/>
            </a:stretch>
          </p:blipFill>
          <p:spPr>
            <a:xfrm>
              <a:off x="1727835" y="1622880"/>
              <a:ext cx="3248515" cy="3221816"/>
            </a:xfrm>
            <a:prstGeom prst="rect">
              <a:avLst/>
            </a:prstGeom>
          </p:spPr>
        </p:pic>
        <p:sp>
          <p:nvSpPr>
            <p:cNvPr id="22" name="Rectangle 21">
              <a:extLst>
                <a:ext uri="{FF2B5EF4-FFF2-40B4-BE49-F238E27FC236}">
                  <a16:creationId xmlns:a16="http://schemas.microsoft.com/office/drawing/2014/main" id="{D19A0FBE-FFB5-1647-9E93-4242A01E919D}"/>
                </a:ext>
              </a:extLst>
            </p:cNvPr>
            <p:cNvSpPr/>
            <p:nvPr/>
          </p:nvSpPr>
          <p:spPr>
            <a:xfrm>
              <a:off x="2915322" y="2754431"/>
              <a:ext cx="899886" cy="889000"/>
            </a:xfrm>
            <a:prstGeom prst="rect">
              <a:avLst/>
            </a:prstGeom>
            <a:solidFill>
              <a:srgbClr val="02A7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CH" sz="1050" dirty="0">
                  <a:solidFill>
                    <a:prstClr val="white"/>
                  </a:solidFill>
                  <a:latin typeface="Calibri" panose="020F0502020204030204"/>
                </a:rPr>
                <a:t>本月国家项目推荐</a:t>
              </a:r>
            </a:p>
          </p:txBody>
        </p:sp>
        <p:sp>
          <p:nvSpPr>
            <p:cNvPr id="23" name="Rectangle 22">
              <a:extLst>
                <a:ext uri="{FF2B5EF4-FFF2-40B4-BE49-F238E27FC236}">
                  <a16:creationId xmlns:a16="http://schemas.microsoft.com/office/drawing/2014/main" id="{112B64B9-8673-6D46-B523-3448BB141FF8}"/>
                </a:ext>
              </a:extLst>
            </p:cNvPr>
            <p:cNvSpPr/>
            <p:nvPr/>
          </p:nvSpPr>
          <p:spPr>
            <a:xfrm>
              <a:off x="3067721" y="1900543"/>
              <a:ext cx="595087" cy="466924"/>
            </a:xfrm>
            <a:prstGeom prst="rect">
              <a:avLst/>
            </a:prstGeom>
            <a:solidFill>
              <a:srgbClr val="FD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CH" sz="825" dirty="0">
                  <a:solidFill>
                    <a:prstClr val="white"/>
                  </a:solidFill>
                  <a:latin typeface="Calibri Light" panose="020F0302020204030204"/>
                </a:rPr>
                <a:t>S</a:t>
              </a:r>
              <a:r>
                <a:rPr lang="en-GB" sz="825" dirty="0">
                  <a:solidFill>
                    <a:prstClr val="white"/>
                  </a:solidFill>
                  <a:latin typeface="Calibri Light" panose="020F0302020204030204"/>
                </a:rPr>
                <a:t>t</a:t>
              </a:r>
              <a:r>
                <a:rPr lang="en-CH" sz="825" dirty="0">
                  <a:solidFill>
                    <a:prstClr val="white"/>
                  </a:solidFill>
                  <a:latin typeface="Calibri Light" panose="020F0302020204030204"/>
                </a:rPr>
                <a:t>ory of the month</a:t>
              </a:r>
            </a:p>
          </p:txBody>
        </p:sp>
        <p:sp>
          <p:nvSpPr>
            <p:cNvPr id="27" name="Rounded Rectangle 26">
              <a:extLst>
                <a:ext uri="{FF2B5EF4-FFF2-40B4-BE49-F238E27FC236}">
                  <a16:creationId xmlns:a16="http://schemas.microsoft.com/office/drawing/2014/main" id="{43DE129D-7689-9E42-AB74-EF494B466915}"/>
                </a:ext>
              </a:extLst>
            </p:cNvPr>
            <p:cNvSpPr/>
            <p:nvPr/>
          </p:nvSpPr>
          <p:spPr>
            <a:xfrm>
              <a:off x="5155095" y="1639319"/>
              <a:ext cx="5716106" cy="3221816"/>
            </a:xfrm>
            <a:prstGeom prst="roundRect">
              <a:avLst>
                <a:gd name="adj" fmla="val 6756"/>
              </a:avLst>
            </a:prstGeom>
            <a:noFill/>
            <a:ln w="4127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CH" sz="1350">
                <a:solidFill>
                  <a:prstClr val="white"/>
                </a:solidFill>
                <a:latin typeface="Calibri" panose="020F0502020204030204"/>
              </a:endParaRPr>
            </a:p>
          </p:txBody>
        </p:sp>
      </p:grpSp>
      <p:sp>
        <p:nvSpPr>
          <p:cNvPr id="90" name="TextBox 89">
            <a:extLst>
              <a:ext uri="{FF2B5EF4-FFF2-40B4-BE49-F238E27FC236}">
                <a16:creationId xmlns:a16="http://schemas.microsoft.com/office/drawing/2014/main" id="{8A01469F-3D57-3349-8C3C-01497EFFA533}"/>
              </a:ext>
            </a:extLst>
          </p:cNvPr>
          <p:cNvSpPr txBox="1"/>
          <p:nvPr/>
        </p:nvSpPr>
        <p:spPr>
          <a:xfrm>
            <a:off x="1541716" y="861102"/>
            <a:ext cx="4469039" cy="415498"/>
          </a:xfrm>
          <a:prstGeom prst="rect">
            <a:avLst/>
          </a:prstGeom>
          <a:noFill/>
        </p:spPr>
        <p:txBody>
          <a:bodyPr wrap="square" rtlCol="0">
            <a:spAutoFit/>
          </a:bodyPr>
          <a:lstStyle/>
          <a:p>
            <a:pPr defTabSz="457189"/>
            <a:r>
              <a:rPr lang="en-CH" sz="2100" b="1" dirty="0">
                <a:solidFill>
                  <a:prstClr val="black"/>
                </a:solidFill>
                <a:latin typeface="Calibri Light" panose="020F0302020204030204"/>
              </a:rPr>
              <a:t>Explore initiatives </a:t>
            </a:r>
            <a:r>
              <a:rPr lang="en-CH" sz="1050" b="1" dirty="0">
                <a:solidFill>
                  <a:prstClr val="black"/>
                </a:solidFill>
                <a:latin typeface="Calibri Light" panose="020F0302020204030204"/>
              </a:rPr>
              <a:t>(below are fictional samples)</a:t>
            </a:r>
            <a:endParaRPr lang="en-CH" sz="2100" b="1" dirty="0">
              <a:solidFill>
                <a:prstClr val="black"/>
              </a:solidFill>
              <a:latin typeface="Calibri Light" panose="020F0302020204030204"/>
            </a:endParaRPr>
          </a:p>
        </p:txBody>
      </p:sp>
      <p:cxnSp>
        <p:nvCxnSpPr>
          <p:cNvPr id="91" name="Straight Connector 90">
            <a:extLst>
              <a:ext uri="{FF2B5EF4-FFF2-40B4-BE49-F238E27FC236}">
                <a16:creationId xmlns:a16="http://schemas.microsoft.com/office/drawing/2014/main" id="{6E38A034-3EC7-304E-89FA-B06BD4905B48}"/>
              </a:ext>
            </a:extLst>
          </p:cNvPr>
          <p:cNvCxnSpPr>
            <a:cxnSpLocks/>
          </p:cNvCxnSpPr>
          <p:nvPr/>
        </p:nvCxnSpPr>
        <p:spPr>
          <a:xfrm>
            <a:off x="1606324" y="1253517"/>
            <a:ext cx="5319452" cy="0"/>
          </a:xfrm>
          <a:prstGeom prst="line">
            <a:avLst/>
          </a:prstGeom>
          <a:ln w="38100">
            <a:solidFill>
              <a:srgbClr val="46A8E5"/>
            </a:solidFill>
          </a:ln>
        </p:spPr>
        <p:style>
          <a:lnRef idx="1">
            <a:schemeClr val="accent1"/>
          </a:lnRef>
          <a:fillRef idx="0">
            <a:schemeClr val="accent1"/>
          </a:fillRef>
          <a:effectRef idx="0">
            <a:schemeClr val="accent1"/>
          </a:effectRef>
          <a:fontRef idx="minor">
            <a:schemeClr val="tx1"/>
          </a:fontRef>
        </p:style>
      </p:cxnSp>
      <p:graphicFrame>
        <p:nvGraphicFramePr>
          <p:cNvPr id="3" name="Diagram 2">
            <a:extLst>
              <a:ext uri="{FF2B5EF4-FFF2-40B4-BE49-F238E27FC236}">
                <a16:creationId xmlns:a16="http://schemas.microsoft.com/office/drawing/2014/main" id="{F4290F9B-E6C3-9143-8DD2-B1D6D6519C74}"/>
              </a:ext>
            </a:extLst>
          </p:cNvPr>
          <p:cNvGraphicFramePr/>
          <p:nvPr/>
        </p:nvGraphicFramePr>
        <p:xfrm>
          <a:off x="1595757" y="1416595"/>
          <a:ext cx="5330020" cy="33327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6" name="TextBox 35">
            <a:extLst>
              <a:ext uri="{FF2B5EF4-FFF2-40B4-BE49-F238E27FC236}">
                <a16:creationId xmlns:a16="http://schemas.microsoft.com/office/drawing/2014/main" id="{47783D69-15AF-EC45-A403-A601E478F9E0}"/>
              </a:ext>
            </a:extLst>
          </p:cNvPr>
          <p:cNvSpPr txBox="1"/>
          <p:nvPr/>
        </p:nvSpPr>
        <p:spPr>
          <a:xfrm>
            <a:off x="6409586" y="986566"/>
            <a:ext cx="516190" cy="230832"/>
          </a:xfrm>
          <a:prstGeom prst="rect">
            <a:avLst/>
          </a:prstGeom>
          <a:noFill/>
        </p:spPr>
        <p:txBody>
          <a:bodyPr wrap="square" rtlCol="0">
            <a:spAutoFit/>
          </a:bodyPr>
          <a:lstStyle/>
          <a:p>
            <a:pPr defTabSz="457189"/>
            <a:r>
              <a:rPr lang="en-US" sz="900" b="1" dirty="0">
                <a:solidFill>
                  <a:prstClr val="black"/>
                </a:solidFill>
                <a:latin typeface="Calibri Light" panose="020F0302020204030204"/>
              </a:rPr>
              <a:t>Share</a:t>
            </a:r>
          </a:p>
        </p:txBody>
      </p:sp>
      <p:pic>
        <p:nvPicPr>
          <p:cNvPr id="37" name="Graphic 36" descr="Share">
            <a:extLst>
              <a:ext uri="{FF2B5EF4-FFF2-40B4-BE49-F238E27FC236}">
                <a16:creationId xmlns:a16="http://schemas.microsoft.com/office/drawing/2014/main" id="{5E647675-34B1-7442-81BE-759CE9470BD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260317" y="981498"/>
            <a:ext cx="188339" cy="188339"/>
          </a:xfrm>
          <a:prstGeom prst="rect">
            <a:avLst/>
          </a:prstGeom>
        </p:spPr>
      </p:pic>
      <p:sp>
        <p:nvSpPr>
          <p:cNvPr id="84" name="Object 43">
            <a:extLst>
              <a:ext uri="{FF2B5EF4-FFF2-40B4-BE49-F238E27FC236}">
                <a16:creationId xmlns:a16="http://schemas.microsoft.com/office/drawing/2014/main" id="{B85F5849-EC30-1E49-8619-B181942434E1}"/>
              </a:ext>
            </a:extLst>
          </p:cNvPr>
          <p:cNvSpPr/>
          <p:nvPr/>
        </p:nvSpPr>
        <p:spPr>
          <a:xfrm>
            <a:off x="474960" y="2674026"/>
            <a:ext cx="918314" cy="333376"/>
          </a:xfrm>
          <a:prstGeom prst="roundRect">
            <a:avLst>
              <a:gd name="adj" fmla="val 12000"/>
            </a:avLst>
          </a:prstGeom>
          <a:solidFill>
            <a:srgbClr val="ADCAF3"/>
          </a:solidFill>
          <a:ln>
            <a:solidFill>
              <a:srgbClr val="000000"/>
            </a:solidFill>
            <a:prstDash val="solid"/>
          </a:ln>
        </p:spPr>
        <p:txBody>
          <a:bodyPr anchor="ctr"/>
          <a:lstStyle/>
          <a:p>
            <a:pPr algn="ctr" defTabSz="685766"/>
            <a:r>
              <a:rPr lang="en-CH" sz="1000" dirty="0">
                <a:solidFill>
                  <a:prstClr val="black"/>
                </a:solidFill>
                <a:latin typeface="Avenir Next Condensed" panose="020B0506020202020204" pitchFamily="34" charset="0"/>
              </a:rPr>
              <a:t>By 2023</a:t>
            </a:r>
          </a:p>
        </p:txBody>
      </p:sp>
      <p:pic>
        <p:nvPicPr>
          <p:cNvPr id="44" name="Picture 43">
            <a:extLst>
              <a:ext uri="{FF2B5EF4-FFF2-40B4-BE49-F238E27FC236}">
                <a16:creationId xmlns:a16="http://schemas.microsoft.com/office/drawing/2014/main" id="{5FB671CF-2C88-CE43-A1D7-417781DF0A12}"/>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269383" y="1416596"/>
            <a:ext cx="1751326" cy="983303"/>
          </a:xfrm>
          <a:prstGeom prst="rect">
            <a:avLst/>
          </a:prstGeom>
        </p:spPr>
      </p:pic>
      <p:sp>
        <p:nvSpPr>
          <p:cNvPr id="46" name="Rectangle 45">
            <a:extLst>
              <a:ext uri="{FF2B5EF4-FFF2-40B4-BE49-F238E27FC236}">
                <a16:creationId xmlns:a16="http://schemas.microsoft.com/office/drawing/2014/main" id="{9DE5D9FA-3841-C143-96DB-EC7D3DE58FB4}"/>
              </a:ext>
            </a:extLst>
          </p:cNvPr>
          <p:cNvSpPr/>
          <p:nvPr/>
        </p:nvSpPr>
        <p:spPr>
          <a:xfrm>
            <a:off x="8252589" y="1460813"/>
            <a:ext cx="690349" cy="266379"/>
          </a:xfrm>
          <a:prstGeom prst="rect">
            <a:avLst/>
          </a:prstGeom>
          <a:solidFill>
            <a:srgbClr val="DD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defTabSz="457189"/>
            <a:r>
              <a:rPr lang="en-CH" sz="900" b="1" dirty="0">
                <a:solidFill>
                  <a:prstClr val="black"/>
                </a:solidFill>
                <a:latin typeface="Calibri Light" panose="020F0302020204030204"/>
              </a:rPr>
              <a:t>Dynamic digital health maturity model</a:t>
            </a:r>
          </a:p>
        </p:txBody>
      </p:sp>
      <p:pic>
        <p:nvPicPr>
          <p:cNvPr id="47" name="Picture 46">
            <a:hlinkClick r:id="" action="ppaction://noaction"/>
            <a:extLst>
              <a:ext uri="{FF2B5EF4-FFF2-40B4-BE49-F238E27FC236}">
                <a16:creationId xmlns:a16="http://schemas.microsoft.com/office/drawing/2014/main" id="{D0E4460B-5069-2041-8CEF-8C1418A3A40C}"/>
              </a:ext>
            </a:extLst>
          </p:cNvPr>
          <p:cNvPicPr>
            <a:picLocks noChangeAspect="1"/>
          </p:cNvPicPr>
          <p:nvPr/>
        </p:nvPicPr>
        <p:blipFill rotWithShape="1">
          <a:blip r:embed="rId15"/>
          <a:srcRect t="19117"/>
          <a:stretch/>
        </p:blipFill>
        <p:spPr>
          <a:xfrm>
            <a:off x="78621" y="76583"/>
            <a:ext cx="574829" cy="839153"/>
          </a:xfrm>
          <a:prstGeom prst="rect">
            <a:avLst/>
          </a:prstGeom>
        </p:spPr>
      </p:pic>
      <p:pic>
        <p:nvPicPr>
          <p:cNvPr id="9" name="Picture 8">
            <a:extLst>
              <a:ext uri="{FF2B5EF4-FFF2-40B4-BE49-F238E27FC236}">
                <a16:creationId xmlns:a16="http://schemas.microsoft.com/office/drawing/2014/main" id="{842CA020-6BE7-A146-922D-A6CC722B294A}"/>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269383" y="2537232"/>
            <a:ext cx="1751326" cy="947336"/>
          </a:xfrm>
          <a:prstGeom prst="rect">
            <a:avLst/>
          </a:prstGeom>
        </p:spPr>
      </p:pic>
      <p:sp>
        <p:nvSpPr>
          <p:cNvPr id="10" name="Rectangle 9">
            <a:extLst>
              <a:ext uri="{FF2B5EF4-FFF2-40B4-BE49-F238E27FC236}">
                <a16:creationId xmlns:a16="http://schemas.microsoft.com/office/drawing/2014/main" id="{9B773DF6-E069-FF49-9258-717F89318C11}"/>
              </a:ext>
            </a:extLst>
          </p:cNvPr>
          <p:cNvSpPr/>
          <p:nvPr/>
        </p:nvSpPr>
        <p:spPr>
          <a:xfrm>
            <a:off x="7302039" y="2950029"/>
            <a:ext cx="798335" cy="515128"/>
          </a:xfrm>
          <a:prstGeom prst="rect">
            <a:avLst/>
          </a:prstGeom>
          <a:solidFill>
            <a:srgbClr val="025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CH" sz="1350" dirty="0">
              <a:solidFill>
                <a:prstClr val="white"/>
              </a:solidFill>
              <a:latin typeface="Calibri Light" panose="020F0302020204030204"/>
            </a:endParaRPr>
          </a:p>
          <a:p>
            <a:pPr algn="ctr" defTabSz="457189"/>
            <a:r>
              <a:rPr lang="en-CH" sz="1200" dirty="0">
                <a:solidFill>
                  <a:prstClr val="white"/>
                </a:solidFill>
                <a:latin typeface="Calibri Light" panose="020F0302020204030204"/>
              </a:rPr>
              <a:t>Share your initiatives</a:t>
            </a:r>
          </a:p>
          <a:p>
            <a:pPr algn="ctr" defTabSz="457189"/>
            <a:endParaRPr lang="en-CH" sz="1350" dirty="0">
              <a:solidFill>
                <a:prstClr val="white"/>
              </a:solidFill>
              <a:latin typeface="Calibri Light" panose="020F0302020204030204"/>
            </a:endParaRPr>
          </a:p>
          <a:p>
            <a:pPr algn="ctr" defTabSz="457189"/>
            <a:endParaRPr lang="en-CH" sz="1350" dirty="0">
              <a:solidFill>
                <a:prstClr val="white"/>
              </a:solidFill>
              <a:latin typeface="Calibri Light" panose="020F0302020204030204"/>
            </a:endParaRPr>
          </a:p>
          <a:p>
            <a:pPr algn="ctr" defTabSz="457189"/>
            <a:endParaRPr lang="en-CH" sz="1350" dirty="0">
              <a:solidFill>
                <a:prstClr val="white"/>
              </a:solidFill>
              <a:latin typeface="Calibri Light" panose="020F0302020204030204"/>
            </a:endParaRPr>
          </a:p>
        </p:txBody>
      </p:sp>
    </p:spTree>
    <p:extLst>
      <p:ext uri="{BB962C8B-B14F-4D97-AF65-F5344CB8AC3E}">
        <p14:creationId xmlns:p14="http://schemas.microsoft.com/office/powerpoint/2010/main" val="28266514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29"/>
        <p:cNvGrpSpPr/>
        <p:nvPr/>
      </p:nvGrpSpPr>
      <p:grpSpPr>
        <a:xfrm>
          <a:off x="0" y="0"/>
          <a:ext cx="0" cy="0"/>
          <a:chOff x="0" y="0"/>
          <a:chExt cx="0" cy="0"/>
        </a:xfrm>
      </p:grpSpPr>
      <p:sp>
        <p:nvSpPr>
          <p:cNvPr id="236" name="Google Shape;236;p4"/>
          <p:cNvSpPr/>
          <p:nvPr/>
        </p:nvSpPr>
        <p:spPr>
          <a:xfrm>
            <a:off x="-1195911" y="424411"/>
            <a:ext cx="5592341" cy="392385"/>
          </a:xfrm>
          <a:prstGeom prst="rect">
            <a:avLst/>
          </a:prstGeom>
          <a:noFill/>
          <a:ln>
            <a:noFill/>
          </a:ln>
        </p:spPr>
        <p:txBody>
          <a:bodyPr spcFirstLastPara="1" wrap="square" lIns="68569" tIns="34275" rIns="68569" bIns="34275" anchor="t" anchorCtr="0">
            <a:spAutoFit/>
          </a:bodyPr>
          <a:lstStyle/>
          <a:p>
            <a:pPr marL="0" marR="0" lvl="0" indent="0" algn="ctr" defTabSz="685800" rtl="0" eaLnBrk="1" fontAlgn="auto" latinLnBrk="0" hangingPunct="1">
              <a:lnSpc>
                <a:spcPct val="100000"/>
              </a:lnSpc>
              <a:spcBef>
                <a:spcPts val="0"/>
              </a:spcBef>
              <a:spcAft>
                <a:spcPts val="0"/>
              </a:spcAft>
              <a:buClr>
                <a:srgbClr val="0070C0"/>
              </a:buClr>
              <a:buSzPts val="3200"/>
              <a:buFontTx/>
              <a:buNone/>
              <a:tabLst/>
              <a:defRPr/>
            </a:pPr>
            <a:r>
              <a:rPr kumimoji="0" lang="en-GB" sz="2100" b="1" i="0" u="none" strike="noStrike" kern="0" cap="none" spc="0" normalizeH="0" baseline="0" noProof="0" dirty="0">
                <a:ln>
                  <a:noFill/>
                </a:ln>
                <a:solidFill>
                  <a:srgbClr val="000000">
                    <a:lumMod val="75000"/>
                    <a:lumOff val="25000"/>
                  </a:srgbClr>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Next Steps</a:t>
            </a:r>
            <a:endParaRPr kumimoji="0" sz="2100" b="1" i="0" u="none" strike="noStrike" kern="0" cap="none" spc="0" normalizeH="0" baseline="0" noProof="0" dirty="0">
              <a:ln>
                <a:noFill/>
              </a:ln>
              <a:solidFill>
                <a:srgbClr val="000000">
                  <a:lumMod val="75000"/>
                  <a:lumOff val="25000"/>
                </a:srgbClr>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endParaRPr>
          </a:p>
        </p:txBody>
      </p:sp>
      <p:sp>
        <p:nvSpPr>
          <p:cNvPr id="2" name="Rectangle 1">
            <a:extLst>
              <a:ext uri="{FF2B5EF4-FFF2-40B4-BE49-F238E27FC236}">
                <a16:creationId xmlns:a16="http://schemas.microsoft.com/office/drawing/2014/main" id="{37B1A361-88C2-8D46-885C-1A2FBE615725}"/>
              </a:ext>
            </a:extLst>
          </p:cNvPr>
          <p:cNvSpPr/>
          <p:nvPr/>
        </p:nvSpPr>
        <p:spPr>
          <a:xfrm>
            <a:off x="806666" y="1092819"/>
            <a:ext cx="5244781" cy="2957861"/>
          </a:xfrm>
          <a:prstGeom prst="rect">
            <a:avLst/>
          </a:prstGeom>
        </p:spPr>
        <p:txBody>
          <a:bodyPr wrap="square">
            <a:spAutoFit/>
          </a:bodyPr>
          <a:lstStyle/>
          <a:p>
            <a:pPr marL="285750" marR="0" lvl="0" indent="-285750" defTabSz="685800" rtl="0" eaLnBrk="1" fontAlgn="auto" latinLnBrk="0" hangingPunct="1">
              <a:lnSpc>
                <a:spcPct val="150000"/>
              </a:lnSpc>
              <a:spcBef>
                <a:spcPts val="0"/>
              </a:spcBef>
              <a:spcAft>
                <a:spcPts val="0"/>
              </a:spcAft>
              <a:buClr>
                <a:srgbClr val="000000"/>
              </a:buClr>
              <a:buSzPts val="2576"/>
              <a:buFont typeface="Arial" panose="020B0604020202020204" pitchFamily="34" charset="0"/>
              <a:buChar char="•"/>
              <a:tabLst/>
              <a:defRPr/>
            </a:pPr>
            <a:r>
              <a:rPr kumimoji="0" lang="en-GB" sz="1800" b="0" i="0" u="none" strike="noStrike" kern="0" cap="none" spc="0" normalizeH="0" baseline="0" noProof="0" dirty="0">
                <a:ln>
                  <a:noFill/>
                </a:ln>
                <a:solidFill>
                  <a:srgbClr val="000000">
                    <a:lumMod val="75000"/>
                    <a:lumOff val="25000"/>
                  </a:srgbClr>
                </a:solidFill>
                <a:effectLst/>
                <a:uLnTx/>
                <a:uFillTx/>
                <a:latin typeface="Noto Sans" panose="020B0502040504020204" pitchFamily="34" charset="0"/>
                <a:ea typeface="Noto Sans" panose="020B0502040504020204" pitchFamily="34" charset="0"/>
                <a:cs typeface="Noto Sans" panose="020B0502040504020204" pitchFamily="34" charset="0"/>
                <a:sym typeface="Quattrocento Sans"/>
              </a:rPr>
              <a:t>Advocate and build capacity</a:t>
            </a:r>
          </a:p>
          <a:p>
            <a:pPr marL="742950" lvl="1" indent="-285750" defTabSz="685800">
              <a:lnSpc>
                <a:spcPct val="150000"/>
              </a:lnSpc>
              <a:buClr>
                <a:srgbClr val="000000"/>
              </a:buClr>
              <a:buSzPts val="2576"/>
              <a:buFont typeface="Arial" panose="020B0604020202020204" pitchFamily="34" charset="0"/>
              <a:buChar char="•"/>
              <a:defRPr/>
            </a:pPr>
            <a:r>
              <a:rPr lang="en-GB" kern="0" dirty="0">
                <a:solidFill>
                  <a:srgbClr val="000000">
                    <a:lumMod val="75000"/>
                    <a:lumOff val="25000"/>
                  </a:srgbClr>
                </a:solidFill>
                <a:latin typeface="Noto Sans" panose="020B0502040504020204" pitchFamily="34" charset="0"/>
                <a:ea typeface="Noto Sans" panose="020B0502040504020204" pitchFamily="34" charset="0"/>
                <a:cs typeface="Noto Sans" panose="020B0502040504020204" pitchFamily="34" charset="0"/>
                <a:sym typeface="Quattrocento Sans"/>
              </a:rPr>
              <a:t>Workshops and trainings</a:t>
            </a:r>
            <a:endParaRPr kumimoji="0" lang="en-GB" b="0" i="0" u="none" strike="noStrike" kern="0" cap="none" spc="0" normalizeH="0" baseline="0" noProof="0" dirty="0">
              <a:ln>
                <a:noFill/>
              </a:ln>
              <a:solidFill>
                <a:srgbClr val="000000">
                  <a:lumMod val="75000"/>
                  <a:lumOff val="25000"/>
                </a:srgbClr>
              </a:solidFill>
              <a:effectLst/>
              <a:uLnTx/>
              <a:uFillTx/>
              <a:latin typeface="Noto Sans" panose="020B0502040504020204" pitchFamily="34" charset="0"/>
              <a:ea typeface="Noto Sans" panose="020B0502040504020204" pitchFamily="34" charset="0"/>
              <a:cs typeface="Noto Sans" panose="020B0502040504020204" pitchFamily="34" charset="0"/>
              <a:sym typeface="Quattrocento Sans"/>
            </a:endParaRPr>
          </a:p>
          <a:p>
            <a:pPr marL="285750" marR="0" lvl="0" indent="-285750" defTabSz="685800" rtl="0" eaLnBrk="1" fontAlgn="auto" latinLnBrk="0" hangingPunct="1">
              <a:lnSpc>
                <a:spcPct val="150000"/>
              </a:lnSpc>
              <a:spcBef>
                <a:spcPts val="0"/>
              </a:spcBef>
              <a:spcAft>
                <a:spcPts val="0"/>
              </a:spcAft>
              <a:buClr>
                <a:srgbClr val="000000"/>
              </a:buClr>
              <a:buSzPts val="2576"/>
              <a:buFont typeface="Arial" panose="020B0604020202020204" pitchFamily="34" charset="0"/>
              <a:buChar char="•"/>
              <a:tabLst/>
              <a:defRPr/>
            </a:pPr>
            <a:r>
              <a:rPr lang="en-GB" kern="0" dirty="0">
                <a:solidFill>
                  <a:srgbClr val="000000">
                    <a:lumMod val="75000"/>
                    <a:lumOff val="25000"/>
                  </a:srgbClr>
                </a:solidFill>
                <a:latin typeface="Noto Sans" panose="020B0502040504020204" pitchFamily="34" charset="0"/>
                <a:ea typeface="Noto Sans" panose="020B0502040504020204" pitchFamily="34" charset="0"/>
                <a:cs typeface="Noto Sans" panose="020B0502040504020204" pitchFamily="34" charset="0"/>
                <a:sym typeface="Quattrocento Sans"/>
              </a:rPr>
              <a:t>Support Implementation and scale</a:t>
            </a:r>
          </a:p>
          <a:p>
            <a:pPr marL="285750" marR="0" lvl="0" indent="-285750" defTabSz="685800" rtl="0" eaLnBrk="1" fontAlgn="auto" latinLnBrk="0" hangingPunct="1">
              <a:lnSpc>
                <a:spcPct val="150000"/>
              </a:lnSpc>
              <a:spcBef>
                <a:spcPts val="0"/>
              </a:spcBef>
              <a:spcAft>
                <a:spcPts val="0"/>
              </a:spcAft>
              <a:buClr>
                <a:srgbClr val="000000"/>
              </a:buClr>
              <a:buSzPts val="2576"/>
              <a:buFont typeface="Arial" panose="020B0604020202020204" pitchFamily="34" charset="0"/>
              <a:buChar char="•"/>
              <a:tabLst/>
              <a:defRPr/>
            </a:pPr>
            <a:r>
              <a:rPr kumimoji="0" lang="en-GB" sz="1800" b="0" i="0" u="none" strike="noStrike" kern="0" cap="none" spc="0" normalizeH="0" baseline="0" noProof="0" dirty="0">
                <a:ln>
                  <a:noFill/>
                </a:ln>
                <a:solidFill>
                  <a:srgbClr val="000000">
                    <a:lumMod val="75000"/>
                    <a:lumOff val="25000"/>
                  </a:srgbClr>
                </a:solidFill>
                <a:effectLst/>
                <a:uLnTx/>
                <a:uFillTx/>
                <a:latin typeface="Noto Sans" panose="020B0502040504020204" pitchFamily="34" charset="0"/>
                <a:ea typeface="Noto Sans" panose="020B0502040504020204" pitchFamily="34" charset="0"/>
                <a:cs typeface="Noto Sans" panose="020B0502040504020204" pitchFamily="34" charset="0"/>
                <a:sym typeface="Quattrocento Sans"/>
              </a:rPr>
              <a:t>Support governance</a:t>
            </a:r>
          </a:p>
          <a:p>
            <a:pPr marL="742950" lvl="1" indent="-285750" defTabSz="685800">
              <a:lnSpc>
                <a:spcPct val="150000"/>
              </a:lnSpc>
              <a:buClr>
                <a:srgbClr val="000000"/>
              </a:buClr>
              <a:buSzPts val="2576"/>
              <a:buFont typeface="Arial" panose="020B0604020202020204" pitchFamily="34" charset="0"/>
              <a:buChar char="•"/>
              <a:defRPr/>
            </a:pPr>
            <a:r>
              <a:rPr lang="en-GB" kern="0" dirty="0">
                <a:solidFill>
                  <a:srgbClr val="000000">
                    <a:lumMod val="75000"/>
                    <a:lumOff val="25000"/>
                  </a:srgbClr>
                </a:solidFill>
                <a:latin typeface="Noto Sans" panose="020B0502040504020204" pitchFamily="34" charset="0"/>
                <a:ea typeface="Noto Sans" panose="020B0502040504020204" pitchFamily="34" charset="0"/>
                <a:cs typeface="Noto Sans" panose="020B0502040504020204" pitchFamily="34" charset="0"/>
                <a:sym typeface="Quattrocento Sans"/>
              </a:rPr>
              <a:t>Ethics, regulations, governance</a:t>
            </a:r>
            <a:endParaRPr kumimoji="0" lang="en-GB" b="0" i="0" u="none" strike="noStrike" kern="0" cap="none" spc="0" normalizeH="0" baseline="0" noProof="0" dirty="0">
              <a:ln>
                <a:noFill/>
              </a:ln>
              <a:solidFill>
                <a:srgbClr val="000000">
                  <a:lumMod val="75000"/>
                  <a:lumOff val="25000"/>
                </a:srgbClr>
              </a:solidFill>
              <a:effectLst/>
              <a:uLnTx/>
              <a:uFillTx/>
              <a:latin typeface="Noto Sans" panose="020B0502040504020204" pitchFamily="34" charset="0"/>
              <a:ea typeface="Noto Sans" panose="020B0502040504020204" pitchFamily="34" charset="0"/>
              <a:cs typeface="Noto Sans" panose="020B0502040504020204" pitchFamily="34" charset="0"/>
              <a:sym typeface="Quattrocento Sans"/>
            </a:endParaRPr>
          </a:p>
          <a:p>
            <a:pPr marL="285750" marR="0" lvl="0" indent="-285750" defTabSz="685800" rtl="0" eaLnBrk="1" fontAlgn="auto" latinLnBrk="0" hangingPunct="1">
              <a:lnSpc>
                <a:spcPct val="150000"/>
              </a:lnSpc>
              <a:spcBef>
                <a:spcPts val="0"/>
              </a:spcBef>
              <a:spcAft>
                <a:spcPts val="0"/>
              </a:spcAft>
              <a:buClr>
                <a:srgbClr val="000000"/>
              </a:buClr>
              <a:buSzPts val="2576"/>
              <a:buFont typeface="Arial" panose="020B0604020202020204" pitchFamily="34" charset="0"/>
              <a:buChar char="•"/>
              <a:tabLst/>
              <a:defRPr/>
            </a:pPr>
            <a:r>
              <a:rPr lang="en-GB" kern="0" dirty="0">
                <a:solidFill>
                  <a:srgbClr val="000000">
                    <a:lumMod val="75000"/>
                    <a:lumOff val="25000"/>
                  </a:srgbClr>
                </a:solidFill>
                <a:latin typeface="Noto Sans" panose="020B0502040504020204" pitchFamily="34" charset="0"/>
                <a:ea typeface="Noto Sans" panose="020B0502040504020204" pitchFamily="34" charset="0"/>
                <a:cs typeface="Noto Sans" panose="020B0502040504020204" pitchFamily="34" charset="0"/>
                <a:sym typeface="Quattrocento Sans"/>
              </a:rPr>
              <a:t>Enable human centred approach</a:t>
            </a:r>
          </a:p>
          <a:p>
            <a:pPr marL="742950" lvl="1" indent="-285750" defTabSz="685800">
              <a:lnSpc>
                <a:spcPct val="150000"/>
              </a:lnSpc>
              <a:buClr>
                <a:srgbClr val="000000"/>
              </a:buClr>
              <a:buSzPts val="2576"/>
              <a:buFont typeface="Arial" panose="020B0604020202020204" pitchFamily="34" charset="0"/>
              <a:buChar char="•"/>
              <a:defRPr/>
            </a:pPr>
            <a:endParaRPr kumimoji="0" lang="en-GB" b="0" i="0" u="none" strike="noStrike" kern="0" cap="none" spc="0" normalizeH="0" baseline="0" noProof="0" dirty="0">
              <a:ln>
                <a:noFill/>
              </a:ln>
              <a:solidFill>
                <a:srgbClr val="000000">
                  <a:lumMod val="75000"/>
                  <a:lumOff val="25000"/>
                </a:srgbClr>
              </a:solidFill>
              <a:effectLst/>
              <a:uLnTx/>
              <a:uFillTx/>
              <a:latin typeface="Noto Sans" panose="020B0502040504020204" pitchFamily="34" charset="0"/>
              <a:ea typeface="Noto Sans" panose="020B0502040504020204" pitchFamily="34" charset="0"/>
              <a:cs typeface="Noto Sans" panose="020B0502040504020204" pitchFamily="34" charset="0"/>
              <a:sym typeface="Arial"/>
            </a:endParaRPr>
          </a:p>
        </p:txBody>
      </p:sp>
      <p:pic>
        <p:nvPicPr>
          <p:cNvPr id="10" name="Picture 9">
            <a:extLst>
              <a:ext uri="{FF2B5EF4-FFF2-40B4-BE49-F238E27FC236}">
                <a16:creationId xmlns:a16="http://schemas.microsoft.com/office/drawing/2014/main" id="{75C8F65A-4323-174A-84BD-26E589668FDD}"/>
              </a:ext>
            </a:extLst>
          </p:cNvPr>
          <p:cNvPicPr>
            <a:picLocks noChangeAspect="1"/>
          </p:cNvPicPr>
          <p:nvPr/>
        </p:nvPicPr>
        <p:blipFill>
          <a:blip r:embed="rId3">
            <a:extLst>
              <a:ext uri="{28A0092B-C50C-407E-A947-70E740481C1C}">
                <a14:useLocalDpi xmlns:a14="http://schemas.microsoft.com/office/drawing/2010/main" val="0"/>
              </a:ext>
            </a:extLst>
          </a:blip>
          <a:srcRect t="17139" b="17139"/>
          <a:stretch/>
        </p:blipFill>
        <p:spPr>
          <a:xfrm>
            <a:off x="6489038" y="1"/>
            <a:ext cx="5217474" cy="5143500"/>
          </a:xfrm>
          <a:prstGeom prst="ellipse">
            <a:avLst/>
          </a:prstGeom>
        </p:spPr>
      </p:pic>
      <p:sp>
        <p:nvSpPr>
          <p:cNvPr id="8" name="Rectangle 7">
            <a:extLst>
              <a:ext uri="{FF2B5EF4-FFF2-40B4-BE49-F238E27FC236}">
                <a16:creationId xmlns:a16="http://schemas.microsoft.com/office/drawing/2014/main" id="{4A564733-9761-2848-8D91-8782DE81D260}"/>
              </a:ext>
            </a:extLst>
          </p:cNvPr>
          <p:cNvSpPr/>
          <p:nvPr/>
        </p:nvSpPr>
        <p:spPr>
          <a:xfrm>
            <a:off x="223938" y="266700"/>
            <a:ext cx="145144" cy="1100192"/>
          </a:xfrm>
          <a:prstGeom prst="rect">
            <a:avLst/>
          </a:prstGeom>
          <a:solidFill>
            <a:srgbClr val="005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H" sz="1350" b="0" i="0" u="none" strike="noStrike" kern="1200" cap="none" spc="0" normalizeH="0" baseline="0" noProof="0">
              <a:ln>
                <a:noFill/>
              </a:ln>
              <a:solidFill>
                <a:srgbClr val="FFFFFF"/>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39BBE0FE-3889-A440-B13F-0D639CB567B5}"/>
              </a:ext>
            </a:extLst>
          </p:cNvPr>
          <p:cNvSpPr/>
          <p:nvPr/>
        </p:nvSpPr>
        <p:spPr>
          <a:xfrm flipH="1">
            <a:off x="223936" y="1366891"/>
            <a:ext cx="145145" cy="1100192"/>
          </a:xfrm>
          <a:prstGeom prst="rect">
            <a:avLst/>
          </a:prstGeom>
          <a:solidFill>
            <a:srgbClr val="07A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H" sz="1350" b="0" i="0" u="none" strike="noStrike" kern="1200" cap="none" spc="0" normalizeH="0" baseline="0" noProof="0">
              <a:ln>
                <a:noFill/>
              </a:ln>
              <a:solidFill>
                <a:srgbClr val="FFFFFF"/>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C4341BED-92E1-B643-919A-438EF1C67953}"/>
              </a:ext>
            </a:extLst>
          </p:cNvPr>
          <p:cNvSpPr/>
          <p:nvPr/>
        </p:nvSpPr>
        <p:spPr>
          <a:xfrm>
            <a:off x="223936" y="2464696"/>
            <a:ext cx="145143" cy="1102580"/>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H" sz="1350" b="0" i="0" u="none" strike="noStrike" kern="1200" cap="none" spc="0" normalizeH="0" baseline="0" noProof="0">
              <a:ln>
                <a:noFill/>
              </a:ln>
              <a:solidFill>
                <a:srgbClr val="FFFFFF"/>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6BA5744B-4C52-B94C-8768-C495149687F5}"/>
              </a:ext>
            </a:extLst>
          </p:cNvPr>
          <p:cNvSpPr/>
          <p:nvPr/>
        </p:nvSpPr>
        <p:spPr>
          <a:xfrm>
            <a:off x="223936" y="3564887"/>
            <a:ext cx="145143" cy="1102580"/>
          </a:xfrm>
          <a:prstGeom prst="rect">
            <a:avLst/>
          </a:prstGeom>
          <a:solidFill>
            <a:srgbClr val="0E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H" sz="135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80596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1DC39B4-12CD-DC44-AE2C-762D71105C42}"/>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a:xfrm>
            <a:off x="-15249" y="-1"/>
            <a:ext cx="9159249" cy="5152079"/>
          </a:xfrm>
          <a:prstGeom prst="rect">
            <a:avLst/>
          </a:prstGeom>
        </p:spPr>
      </p:pic>
      <p:sp>
        <p:nvSpPr>
          <p:cNvPr id="3" name="Content Placeholder 2">
            <a:extLst>
              <a:ext uri="{FF2B5EF4-FFF2-40B4-BE49-F238E27FC236}">
                <a16:creationId xmlns:a16="http://schemas.microsoft.com/office/drawing/2014/main" id="{19B44B7F-0935-4C0A-BC32-A00AA1496C21}"/>
              </a:ext>
            </a:extLst>
          </p:cNvPr>
          <p:cNvSpPr>
            <a:spLocks noGrp="1"/>
          </p:cNvSpPr>
          <p:nvPr>
            <p:ph idx="1"/>
          </p:nvPr>
        </p:nvSpPr>
        <p:spPr>
          <a:xfrm>
            <a:off x="436137" y="1132609"/>
            <a:ext cx="2561429" cy="3448210"/>
          </a:xfrm>
          <a:solidFill>
            <a:schemeClr val="bg1">
              <a:lumMod val="85000"/>
              <a:alpha val="86000"/>
            </a:schemeClr>
          </a:solidFill>
        </p:spPr>
        <p:txBody>
          <a:bodyPr>
            <a:normAutofit/>
          </a:bodyPr>
          <a:lstStyle/>
          <a:p>
            <a:pPr marL="0" indent="0" algn="ctr">
              <a:lnSpc>
                <a:spcPct val="150000"/>
              </a:lnSpc>
              <a:buNone/>
            </a:pPr>
            <a:endParaRPr lang="en-US" sz="1800" i="1" dirty="0">
              <a:latin typeface="Century Gothic"/>
            </a:endParaRPr>
          </a:p>
          <a:p>
            <a:pPr marL="0" indent="0" algn="ctr">
              <a:lnSpc>
                <a:spcPct val="150000"/>
              </a:lnSpc>
              <a:buNone/>
            </a:pPr>
            <a:r>
              <a:rPr lang="en-US" sz="1800" i="1" dirty="0">
                <a:latin typeface="Century Gothic"/>
              </a:rPr>
              <a:t>We need to ensure that the Ai4health is safe, sustainable and leaves no one behind.</a:t>
            </a:r>
            <a:endParaRPr lang="en-US" sz="1800" b="1" dirty="0">
              <a:solidFill>
                <a:schemeClr val="bg1"/>
              </a:solidFill>
              <a:latin typeface="Century Gothic"/>
            </a:endParaRPr>
          </a:p>
          <a:p>
            <a:pPr marL="0" indent="0" algn="ctr">
              <a:lnSpc>
                <a:spcPct val="150000"/>
              </a:lnSpc>
              <a:buNone/>
            </a:pPr>
            <a:r>
              <a:rPr lang="en-US" sz="3075" b="1" dirty="0">
                <a:latin typeface="Segoe UI Historic" panose="020B0502040204020203" pitchFamily="34" charset="0"/>
                <a:ea typeface="Segoe UI Historic" panose="020B0502040204020203" pitchFamily="34" charset="0"/>
                <a:cs typeface="Segoe UI Historic" panose="020B0502040204020203" pitchFamily="34" charset="0"/>
              </a:rPr>
              <a:t>Thank you.</a:t>
            </a:r>
          </a:p>
        </p:txBody>
      </p:sp>
      <p:pic>
        <p:nvPicPr>
          <p:cNvPr id="8" name="Picture 7">
            <a:extLst>
              <a:ext uri="{FF2B5EF4-FFF2-40B4-BE49-F238E27FC236}">
                <a16:creationId xmlns:a16="http://schemas.microsoft.com/office/drawing/2014/main" id="{3BA921BE-C088-4B93-B102-7DB3F736955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6136" y="476389"/>
            <a:ext cx="1572065" cy="481166"/>
          </a:xfrm>
          <a:prstGeom prst="rect">
            <a:avLst/>
          </a:prstGeom>
        </p:spPr>
      </p:pic>
      <p:sp>
        <p:nvSpPr>
          <p:cNvPr id="11" name="Rectangle 10">
            <a:extLst>
              <a:ext uri="{FF2B5EF4-FFF2-40B4-BE49-F238E27FC236}">
                <a16:creationId xmlns:a16="http://schemas.microsoft.com/office/drawing/2014/main" id="{A1662DE4-1F11-FE4B-B738-A2A65E3887D9}"/>
              </a:ext>
            </a:extLst>
          </p:cNvPr>
          <p:cNvSpPr/>
          <p:nvPr/>
        </p:nvSpPr>
        <p:spPr>
          <a:xfrm>
            <a:off x="4289367" y="3571220"/>
            <a:ext cx="4839384" cy="895884"/>
          </a:xfrm>
          <a:prstGeom prst="rect">
            <a:avLst/>
          </a:prstGeom>
          <a:solidFill>
            <a:schemeClr val="bg1">
              <a:lumMod val="85000"/>
              <a:alpha val="81000"/>
            </a:schemeClr>
          </a:solidFill>
        </p:spPr>
        <p:txBody>
          <a:bodyPr wrap="square" tIns="135000" bIns="135000">
            <a:spAutoFit/>
          </a:bodyPr>
          <a:lstStyle/>
          <a:p>
            <a:pPr defTabSz="342917">
              <a:defRPr/>
            </a:pPr>
            <a:r>
              <a:rPr lang="en-GB" sz="1350" dirty="0">
                <a:solidFill>
                  <a:srgbClr val="000000"/>
                </a:solidFill>
                <a:latin typeface="Segoe UI Historic" panose="020B0502040204020203" pitchFamily="34" charset="0"/>
                <a:ea typeface="Segoe UI Historic" panose="020B0502040204020203" pitchFamily="34" charset="0"/>
                <a:cs typeface="Segoe UI Historic" panose="020B0502040204020203" pitchFamily="34" charset="0"/>
              </a:rPr>
              <a:t>Anup, visually impaired pupil listening at Resource centre for children with visual impairments, Jharkhand, India. </a:t>
            </a:r>
          </a:p>
          <a:p>
            <a:pPr defTabSz="342917">
              <a:defRPr/>
            </a:pPr>
            <a:r>
              <a:rPr lang="en-GB" sz="1350" dirty="0">
                <a:solidFill>
                  <a:srgbClr val="000000"/>
                </a:solidFill>
                <a:latin typeface="Segoe UI Historic" panose="020B0502040204020203" pitchFamily="34" charset="0"/>
                <a:ea typeface="Segoe UI Historic" panose="020B0502040204020203" pitchFamily="34" charset="0"/>
                <a:cs typeface="Segoe UI Historic" panose="020B0502040204020203" pitchFamily="34" charset="0"/>
              </a:rPr>
              <a:t>Credit: WHO/NOOR/Arko Datto</a:t>
            </a:r>
            <a:endParaRPr lang="en-CH" sz="1350" dirty="0">
              <a:solidFill>
                <a:srgbClr val="000000"/>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3263176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2AEF808-A8D5-3744-9BD9-E6A513CC9D1C}"/>
              </a:ext>
            </a:extLst>
          </p:cNvPr>
          <p:cNvPicPr>
            <a:picLocks noChangeAspect="1"/>
          </p:cNvPicPr>
          <p:nvPr/>
        </p:nvPicPr>
        <p:blipFill>
          <a:blip r:embed="rId3"/>
          <a:stretch>
            <a:fillRect/>
          </a:stretch>
        </p:blipFill>
        <p:spPr>
          <a:xfrm>
            <a:off x="4012120" y="-435"/>
            <a:ext cx="5131880" cy="5143935"/>
          </a:xfrm>
          <a:prstGeom prst="rect">
            <a:avLst/>
          </a:prstGeom>
        </p:spPr>
      </p:pic>
      <p:pic>
        <p:nvPicPr>
          <p:cNvPr id="5" name="Picture 4">
            <a:extLst>
              <a:ext uri="{FF2B5EF4-FFF2-40B4-BE49-F238E27FC236}">
                <a16:creationId xmlns:a16="http://schemas.microsoft.com/office/drawing/2014/main" id="{03D333B8-F46D-C24C-B488-FB4337492BB2}"/>
              </a:ext>
            </a:extLst>
          </p:cNvPr>
          <p:cNvPicPr>
            <a:picLocks noChangeAspect="1"/>
          </p:cNvPicPr>
          <p:nvPr/>
        </p:nvPicPr>
        <p:blipFill>
          <a:blip r:embed="rId4"/>
          <a:stretch>
            <a:fillRect/>
          </a:stretch>
        </p:blipFill>
        <p:spPr>
          <a:xfrm>
            <a:off x="0" y="0"/>
            <a:ext cx="4071164" cy="5143500"/>
          </a:xfrm>
          <a:prstGeom prst="rect">
            <a:avLst/>
          </a:prstGeom>
        </p:spPr>
      </p:pic>
      <p:pic>
        <p:nvPicPr>
          <p:cNvPr id="8" name="Picture 7">
            <a:extLst>
              <a:ext uri="{FF2B5EF4-FFF2-40B4-BE49-F238E27FC236}">
                <a16:creationId xmlns:a16="http://schemas.microsoft.com/office/drawing/2014/main" id="{C0785D1B-C35B-EA45-9585-DC0685704819}"/>
              </a:ext>
            </a:extLst>
          </p:cNvPr>
          <p:cNvPicPr>
            <a:picLocks noChangeAspect="1"/>
          </p:cNvPicPr>
          <p:nvPr/>
        </p:nvPicPr>
        <p:blipFill>
          <a:blip r:embed="rId5"/>
          <a:stretch>
            <a:fillRect/>
          </a:stretch>
        </p:blipFill>
        <p:spPr>
          <a:xfrm>
            <a:off x="4071163" y="-435"/>
            <a:ext cx="1826317" cy="3652632"/>
          </a:xfrm>
          <a:prstGeom prst="rect">
            <a:avLst/>
          </a:prstGeom>
        </p:spPr>
      </p:pic>
      <p:pic>
        <p:nvPicPr>
          <p:cNvPr id="11" name="Google Shape;180;p1">
            <a:extLst>
              <a:ext uri="{FF2B5EF4-FFF2-40B4-BE49-F238E27FC236}">
                <a16:creationId xmlns:a16="http://schemas.microsoft.com/office/drawing/2014/main" id="{1BA696C5-BA03-4844-8091-729A2BF55A95}"/>
              </a:ext>
            </a:extLst>
          </p:cNvPr>
          <p:cNvPicPr preferRelativeResize="0"/>
          <p:nvPr/>
        </p:nvPicPr>
        <p:blipFill rotWithShape="1">
          <a:blip r:embed="rId6">
            <a:alphaModFix/>
          </a:blip>
          <a:srcRect/>
          <a:stretch/>
        </p:blipFill>
        <p:spPr>
          <a:xfrm>
            <a:off x="181229" y="4516479"/>
            <a:ext cx="1491944" cy="456643"/>
          </a:xfrm>
          <a:prstGeom prst="rect">
            <a:avLst/>
          </a:prstGeom>
          <a:noFill/>
          <a:ln>
            <a:noFill/>
          </a:ln>
        </p:spPr>
      </p:pic>
      <p:sp>
        <p:nvSpPr>
          <p:cNvPr id="12" name="TextBox 11">
            <a:extLst>
              <a:ext uri="{FF2B5EF4-FFF2-40B4-BE49-F238E27FC236}">
                <a16:creationId xmlns:a16="http://schemas.microsoft.com/office/drawing/2014/main" id="{00B34A1B-FDBD-9443-94B9-88B483971CE8}"/>
              </a:ext>
            </a:extLst>
          </p:cNvPr>
          <p:cNvSpPr txBox="1"/>
          <p:nvPr/>
        </p:nvSpPr>
        <p:spPr>
          <a:xfrm>
            <a:off x="288937" y="327618"/>
            <a:ext cx="6199997" cy="1131079"/>
          </a:xfrm>
          <a:prstGeom prst="rect">
            <a:avLst/>
          </a:prstGeom>
          <a:noFill/>
        </p:spPr>
        <p:txBody>
          <a:bodyPr wrap="square" rtlCol="0">
            <a:spAutoFit/>
          </a:bodyPr>
          <a:lstStyle/>
          <a:p>
            <a:pPr defTabSz="685800"/>
            <a:r>
              <a:rPr lang="en-US" sz="2250" b="1" dirty="0">
                <a:solidFill>
                  <a:srgbClr val="FFFFFF"/>
                </a:solidFill>
                <a:latin typeface="Noto Sans" panose="020B0502040504020204" pitchFamily="34" charset="0"/>
                <a:ea typeface="Noto Sans" panose="020B0502040504020204" pitchFamily="34" charset="0"/>
                <a:cs typeface="Noto Sans" panose="020B0502040504020204" pitchFamily="34" charset="0"/>
              </a:rPr>
              <a:t>Del08 : Scaled Implementation  of AI4Health</a:t>
            </a:r>
            <a:br>
              <a:rPr lang="en-US" sz="2250" b="1" dirty="0">
                <a:solidFill>
                  <a:srgbClr val="FFFFFF"/>
                </a:solidFill>
                <a:latin typeface="Noto Sans" panose="020B0502040504020204" pitchFamily="34" charset="0"/>
                <a:ea typeface="Noto Sans" panose="020B0502040504020204" pitchFamily="34" charset="0"/>
                <a:cs typeface="Noto Sans" panose="020B0502040504020204" pitchFamily="34" charset="0"/>
              </a:rPr>
            </a:br>
            <a:endParaRPr lang="en-US" sz="2250" b="1" dirty="0">
              <a:solidFill>
                <a:srgbClr val="FFFFFF"/>
              </a:solidFill>
              <a:latin typeface="Noto Sans" panose="020B0502040504020204" pitchFamily="34" charset="0"/>
              <a:ea typeface="Noto Sans" panose="020B0502040504020204" pitchFamily="34" charset="0"/>
              <a:cs typeface="Noto Sans" panose="020B0502040504020204" pitchFamily="34" charset="0"/>
            </a:endParaRPr>
          </a:p>
          <a:p>
            <a:pPr defTabSz="685800"/>
            <a:r>
              <a:rPr lang="en-US" sz="2250" b="1" dirty="0">
                <a:solidFill>
                  <a:srgbClr val="FFFFFF"/>
                </a:solidFill>
                <a:latin typeface="Noto Sans" panose="020B0502040504020204" pitchFamily="34" charset="0"/>
                <a:ea typeface="Noto Sans" panose="020B0502040504020204" pitchFamily="34" charset="0"/>
                <a:cs typeface="Noto Sans" panose="020B0502040504020204" pitchFamily="34" charset="0"/>
              </a:rPr>
              <a:t>Implementation roadmap</a:t>
            </a:r>
            <a:endParaRPr lang="en-SE" sz="2250" b="1" dirty="0">
              <a:solidFill>
                <a:srgbClr val="FFFFFF"/>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14" name="Picture 13">
            <a:extLst>
              <a:ext uri="{FF2B5EF4-FFF2-40B4-BE49-F238E27FC236}">
                <a16:creationId xmlns:a16="http://schemas.microsoft.com/office/drawing/2014/main" id="{16E409DE-21A1-A146-BE8B-A4D2E4E62EC5}"/>
              </a:ext>
            </a:extLst>
          </p:cNvPr>
          <p:cNvPicPr>
            <a:picLocks noChangeAspect="1"/>
          </p:cNvPicPr>
          <p:nvPr/>
        </p:nvPicPr>
        <p:blipFill>
          <a:blip r:embed="rId7"/>
          <a:stretch>
            <a:fillRect/>
          </a:stretch>
        </p:blipFill>
        <p:spPr>
          <a:xfrm>
            <a:off x="12304844" y="-62767"/>
            <a:ext cx="7803989" cy="5205832"/>
          </a:xfrm>
          <a:prstGeom prst="rect">
            <a:avLst/>
          </a:prstGeom>
        </p:spPr>
      </p:pic>
      <p:pic>
        <p:nvPicPr>
          <p:cNvPr id="17" name="Picture 16">
            <a:extLst>
              <a:ext uri="{FF2B5EF4-FFF2-40B4-BE49-F238E27FC236}">
                <a16:creationId xmlns:a16="http://schemas.microsoft.com/office/drawing/2014/main" id="{51D6C3C9-F450-A14B-813C-D0057ABFEDEB}"/>
              </a:ext>
            </a:extLst>
          </p:cNvPr>
          <p:cNvPicPr>
            <a:picLocks noChangeAspect="1"/>
          </p:cNvPicPr>
          <p:nvPr/>
        </p:nvPicPr>
        <p:blipFill rotWithShape="1">
          <a:blip r:embed="rId8"/>
          <a:srcRect l="17777" t="1199" r="14690" b="-17"/>
          <a:stretch/>
        </p:blipFill>
        <p:spPr>
          <a:xfrm>
            <a:off x="5838437" y="-125620"/>
            <a:ext cx="5473725" cy="5331538"/>
          </a:xfrm>
          <a:prstGeom prst="ellipse">
            <a:avLst/>
          </a:prstGeom>
        </p:spPr>
      </p:pic>
      <p:sp>
        <p:nvSpPr>
          <p:cNvPr id="2" name="Chord 1">
            <a:extLst>
              <a:ext uri="{FF2B5EF4-FFF2-40B4-BE49-F238E27FC236}">
                <a16:creationId xmlns:a16="http://schemas.microsoft.com/office/drawing/2014/main" id="{9DC38A51-1608-1D4B-81C7-6A2C8773B18E}"/>
              </a:ext>
            </a:extLst>
          </p:cNvPr>
          <p:cNvSpPr/>
          <p:nvPr/>
        </p:nvSpPr>
        <p:spPr>
          <a:xfrm flipH="1">
            <a:off x="4981376" y="3884984"/>
            <a:ext cx="857061" cy="859817"/>
          </a:xfrm>
          <a:prstGeom prst="chord">
            <a:avLst>
              <a:gd name="adj1" fmla="val 15902175"/>
              <a:gd name="adj2" fmla="val 15888143"/>
            </a:avLst>
          </a:prstGeom>
          <a:solidFill>
            <a:srgbClr val="9BD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H" sz="1350">
              <a:solidFill>
                <a:srgbClr val="FFFFFF"/>
              </a:solidFill>
              <a:latin typeface="Arial"/>
            </a:endParaRPr>
          </a:p>
        </p:txBody>
      </p:sp>
      <p:pic>
        <p:nvPicPr>
          <p:cNvPr id="16" name="Google Shape;80;p12">
            <a:extLst>
              <a:ext uri="{FF2B5EF4-FFF2-40B4-BE49-F238E27FC236}">
                <a16:creationId xmlns:a16="http://schemas.microsoft.com/office/drawing/2014/main" id="{C43D709E-5341-44AA-9D82-CEAE695CA785}"/>
              </a:ext>
            </a:extLst>
          </p:cNvPr>
          <p:cNvPicPr preferRelativeResize="0">
            <a:picLocks noChangeAspect="1"/>
          </p:cNvPicPr>
          <p:nvPr/>
        </p:nvPicPr>
        <p:blipFill rotWithShape="1">
          <a:blip r:embed="rId9">
            <a:alphaModFix/>
          </a:blip>
          <a:srcRect/>
          <a:stretch/>
        </p:blipFill>
        <p:spPr>
          <a:xfrm>
            <a:off x="2445035" y="4387607"/>
            <a:ext cx="1634267" cy="717086"/>
          </a:xfrm>
          <a:prstGeom prst="rect">
            <a:avLst/>
          </a:prstGeom>
          <a:noFill/>
          <a:ln>
            <a:noFill/>
          </a:ln>
        </p:spPr>
      </p:pic>
      <p:pic>
        <p:nvPicPr>
          <p:cNvPr id="20" name="Google Shape;81;p12">
            <a:extLst>
              <a:ext uri="{FF2B5EF4-FFF2-40B4-BE49-F238E27FC236}">
                <a16:creationId xmlns:a16="http://schemas.microsoft.com/office/drawing/2014/main" id="{B199CCDB-0423-43F1-81FE-DF08E6DFB415}"/>
              </a:ext>
            </a:extLst>
          </p:cNvPr>
          <p:cNvPicPr preferRelativeResize="0">
            <a:picLocks noChangeAspect="1"/>
          </p:cNvPicPr>
          <p:nvPr/>
        </p:nvPicPr>
        <p:blipFill rotWithShape="1">
          <a:blip r:embed="rId10">
            <a:alphaModFix/>
          </a:blip>
          <a:srcRect/>
          <a:stretch/>
        </p:blipFill>
        <p:spPr>
          <a:xfrm>
            <a:off x="1758094" y="4386257"/>
            <a:ext cx="617045" cy="717086"/>
          </a:xfrm>
          <a:prstGeom prst="rect">
            <a:avLst/>
          </a:prstGeom>
          <a:noFill/>
          <a:ln>
            <a:noFill/>
          </a:ln>
        </p:spPr>
      </p:pic>
      <p:sp>
        <p:nvSpPr>
          <p:cNvPr id="3" name="Rectangle 2">
            <a:extLst>
              <a:ext uri="{FF2B5EF4-FFF2-40B4-BE49-F238E27FC236}">
                <a16:creationId xmlns:a16="http://schemas.microsoft.com/office/drawing/2014/main" id="{1DC613D2-169C-4E00-BFD6-C60AABD6F5F5}"/>
              </a:ext>
            </a:extLst>
          </p:cNvPr>
          <p:cNvSpPr/>
          <p:nvPr/>
        </p:nvSpPr>
        <p:spPr>
          <a:xfrm>
            <a:off x="306093" y="2147940"/>
            <a:ext cx="4053293" cy="877163"/>
          </a:xfrm>
          <a:prstGeom prst="rect">
            <a:avLst/>
          </a:prstGeom>
        </p:spPr>
        <p:txBody>
          <a:bodyPr wrap="square">
            <a:spAutoFit/>
          </a:bodyPr>
          <a:lstStyle/>
          <a:p>
            <a:pPr defTabSz="685800"/>
            <a:r>
              <a:rPr lang="de-DE" sz="1500" b="1" dirty="0">
                <a:solidFill>
                  <a:srgbClr val="FFFF00"/>
                </a:solidFill>
                <a:latin typeface="Arial"/>
              </a:rPr>
              <a:t>Sameer Pujari</a:t>
            </a:r>
          </a:p>
          <a:p>
            <a:pPr defTabSz="685800"/>
            <a:r>
              <a:rPr lang="de-DE" sz="1200" b="1" dirty="0">
                <a:solidFill>
                  <a:srgbClr val="FFFFFF"/>
                </a:solidFill>
                <a:latin typeface="Noto Sans"/>
              </a:rPr>
              <a:t>Vice Chair WHO ITU Ai for health focus group</a:t>
            </a:r>
            <a:br>
              <a:rPr lang="de-DE" sz="1200" b="1" dirty="0">
                <a:solidFill>
                  <a:srgbClr val="FFFFFF"/>
                </a:solidFill>
                <a:latin typeface="Arial"/>
              </a:rPr>
            </a:br>
            <a:r>
              <a:rPr lang="en-US" sz="1200" b="1" dirty="0">
                <a:solidFill>
                  <a:srgbClr val="FFFFFF"/>
                </a:solidFill>
                <a:latin typeface="Noto Sans"/>
                <a:ea typeface="Noto Sans" panose="020B0502040504020204" pitchFamily="34" charset="0"/>
                <a:cs typeface="Noto Sans" panose="020B0502040504020204" pitchFamily="34" charset="0"/>
              </a:rPr>
              <a:t>Department of Digital health and innovations</a:t>
            </a:r>
          </a:p>
          <a:p>
            <a:pPr defTabSz="685800"/>
            <a:r>
              <a:rPr lang="en-US" sz="1200" b="1" dirty="0">
                <a:solidFill>
                  <a:srgbClr val="FFFFFF"/>
                </a:solidFill>
                <a:latin typeface="Noto Sans"/>
                <a:ea typeface="Noto Sans" panose="020B0502040504020204" pitchFamily="34" charset="0"/>
                <a:cs typeface="Noto Sans" panose="020B0502040504020204" pitchFamily="34" charset="0"/>
              </a:rPr>
              <a:t>World Health </a:t>
            </a:r>
            <a:r>
              <a:rPr lang="en-US" sz="1200" b="1" dirty="0" err="1">
                <a:solidFill>
                  <a:srgbClr val="FFFFFF"/>
                </a:solidFill>
                <a:latin typeface="Noto Sans"/>
                <a:ea typeface="Noto Sans" panose="020B0502040504020204" pitchFamily="34" charset="0"/>
                <a:cs typeface="Noto Sans" panose="020B0502040504020204" pitchFamily="34" charset="0"/>
              </a:rPr>
              <a:t>Organisation</a:t>
            </a:r>
            <a:endParaRPr lang="en-SE" sz="1200" b="1" dirty="0">
              <a:solidFill>
                <a:srgbClr val="FFFFFF"/>
              </a:solidFill>
              <a:latin typeface="Noto Sans"/>
              <a:ea typeface="Noto Sans" panose="020B0502040504020204" pitchFamily="34" charset="0"/>
              <a:cs typeface="Noto Sans" panose="020B0502040504020204" pitchFamily="34" charset="0"/>
            </a:endParaRPr>
          </a:p>
        </p:txBody>
      </p:sp>
      <p:sp>
        <p:nvSpPr>
          <p:cNvPr id="13" name="Rectangle: Rounded Corners 12">
            <a:extLst>
              <a:ext uri="{FF2B5EF4-FFF2-40B4-BE49-F238E27FC236}">
                <a16:creationId xmlns:a16="http://schemas.microsoft.com/office/drawing/2014/main" id="{735A6BF7-3BF8-4D49-9893-E4441F4C0F0C}"/>
              </a:ext>
            </a:extLst>
          </p:cNvPr>
          <p:cNvSpPr/>
          <p:nvPr/>
        </p:nvSpPr>
        <p:spPr>
          <a:xfrm>
            <a:off x="310145" y="3296990"/>
            <a:ext cx="2988999" cy="5529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Twitter — Wikipédia">
            <a:extLst>
              <a:ext uri="{FF2B5EF4-FFF2-40B4-BE49-F238E27FC236}">
                <a16:creationId xmlns:a16="http://schemas.microsoft.com/office/drawing/2014/main" id="{0393C939-BCBA-432D-9CC0-5ACB7501C28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1740" y="3417544"/>
            <a:ext cx="426314" cy="34584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85940033-1B7E-4947-9347-9F35F0F50EE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1947" y="3437382"/>
            <a:ext cx="306170" cy="3061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0EAC56F-D40E-4DCE-A801-C1F6D007E08D}"/>
              </a:ext>
            </a:extLst>
          </p:cNvPr>
          <p:cNvSpPr/>
          <p:nvPr/>
        </p:nvSpPr>
        <p:spPr>
          <a:xfrm>
            <a:off x="1404569" y="3314575"/>
            <a:ext cx="1566454" cy="456215"/>
          </a:xfrm>
          <a:prstGeom prst="rect">
            <a:avLst/>
          </a:prstGeom>
        </p:spPr>
        <p:txBody>
          <a:bodyPr wrap="none">
            <a:spAutoFit/>
          </a:bodyPr>
          <a:lstStyle/>
          <a:p>
            <a:pPr algn="ctr">
              <a:lnSpc>
                <a:spcPct val="150000"/>
              </a:lnSpc>
            </a:pPr>
            <a:r>
              <a:rPr lang="en-US" b="1" kern="0" dirty="0">
                <a:solidFill>
                  <a:srgbClr val="002060"/>
                </a:solidFill>
                <a:latin typeface="Segoe UI Historic" panose="020B0502040204020203" pitchFamily="34" charset="0"/>
                <a:ea typeface="Segoe UI Historic" panose="020B0502040204020203" pitchFamily="34" charset="0"/>
                <a:cs typeface="Segoe UI Historic" panose="020B0502040204020203" pitchFamily="34" charset="0"/>
              </a:rPr>
              <a:t>sameer_pujari</a:t>
            </a:r>
            <a:endParaRPr lang="en-US" sz="3200" b="1" kern="0" dirty="0">
              <a:solidFill>
                <a:srgbClr val="002060"/>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18259509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29"/>
        <p:cNvGrpSpPr/>
        <p:nvPr/>
      </p:nvGrpSpPr>
      <p:grpSpPr>
        <a:xfrm>
          <a:off x="0" y="0"/>
          <a:ext cx="0" cy="0"/>
          <a:chOff x="0" y="0"/>
          <a:chExt cx="0" cy="0"/>
        </a:xfrm>
      </p:grpSpPr>
      <p:sp>
        <p:nvSpPr>
          <p:cNvPr id="236" name="Google Shape;236;p4"/>
          <p:cNvSpPr/>
          <p:nvPr/>
        </p:nvSpPr>
        <p:spPr>
          <a:xfrm>
            <a:off x="632889" y="982185"/>
            <a:ext cx="5592341" cy="392385"/>
          </a:xfrm>
          <a:prstGeom prst="rect">
            <a:avLst/>
          </a:prstGeom>
          <a:noFill/>
          <a:ln>
            <a:noFill/>
          </a:ln>
        </p:spPr>
        <p:txBody>
          <a:bodyPr spcFirstLastPara="1" wrap="square" lIns="68569" tIns="34275" rIns="68569" bIns="34275" anchor="t" anchorCtr="0">
            <a:spAutoFit/>
          </a:bodyPr>
          <a:lstStyle/>
          <a:p>
            <a:pPr algn="ctr" defTabSz="685800">
              <a:buClr>
                <a:srgbClr val="0070C0"/>
              </a:buClr>
              <a:buSzPts val="3200"/>
              <a:defRPr/>
            </a:pPr>
            <a:r>
              <a:rPr lang="en-GB" sz="2100" b="1" kern="0">
                <a:solidFill>
                  <a:srgbClr val="000000">
                    <a:lumMod val="75000"/>
                    <a:lumOff val="25000"/>
                  </a:srgbClr>
                </a:solidFill>
                <a:latin typeface="Noto Sans" panose="020B0502040504020204" pitchFamily="34" charset="0"/>
                <a:ea typeface="Noto Sans" panose="020B0502040504020204" pitchFamily="34" charset="0"/>
                <a:cs typeface="Noto Sans" panose="020B0502040504020204" pitchFamily="34" charset="0"/>
                <a:sym typeface="Calibri"/>
              </a:rPr>
              <a:t>Global Strategy on Digital Health 2020 – 2025 :</a:t>
            </a:r>
            <a:endParaRPr sz="2100" b="1" kern="0">
              <a:solidFill>
                <a:srgbClr val="000000">
                  <a:lumMod val="75000"/>
                  <a:lumOff val="25000"/>
                </a:srgbClr>
              </a:solidFill>
              <a:latin typeface="Noto Sans" panose="020B0502040504020204" pitchFamily="34" charset="0"/>
              <a:ea typeface="Noto Sans" panose="020B0502040504020204" pitchFamily="34" charset="0"/>
              <a:cs typeface="Noto Sans" panose="020B0502040504020204" pitchFamily="34" charset="0"/>
              <a:sym typeface="Calibri"/>
            </a:endParaRPr>
          </a:p>
        </p:txBody>
      </p:sp>
      <p:sp>
        <p:nvSpPr>
          <p:cNvPr id="2" name="Rectangle 1">
            <a:extLst>
              <a:ext uri="{FF2B5EF4-FFF2-40B4-BE49-F238E27FC236}">
                <a16:creationId xmlns:a16="http://schemas.microsoft.com/office/drawing/2014/main" id="{37B1A361-88C2-8D46-885C-1A2FBE615725}"/>
              </a:ext>
            </a:extLst>
          </p:cNvPr>
          <p:cNvSpPr/>
          <p:nvPr/>
        </p:nvSpPr>
        <p:spPr>
          <a:xfrm>
            <a:off x="857439" y="2087752"/>
            <a:ext cx="5244781" cy="1711366"/>
          </a:xfrm>
          <a:prstGeom prst="rect">
            <a:avLst/>
          </a:prstGeom>
        </p:spPr>
        <p:txBody>
          <a:bodyPr wrap="square">
            <a:spAutoFit/>
          </a:bodyPr>
          <a:lstStyle/>
          <a:p>
            <a:pPr algn="ctr" defTabSz="685800">
              <a:lnSpc>
                <a:spcPct val="150000"/>
              </a:lnSpc>
              <a:buClr>
                <a:srgbClr val="000000"/>
              </a:buClr>
              <a:buSzPts val="2576"/>
              <a:defRPr/>
            </a:pPr>
            <a:r>
              <a:rPr lang="en-GB" kern="0" dirty="0">
                <a:solidFill>
                  <a:srgbClr val="000000">
                    <a:lumMod val="75000"/>
                    <a:lumOff val="25000"/>
                  </a:srgbClr>
                </a:solidFill>
                <a:latin typeface="Noto Sans" panose="020B0502040504020204" pitchFamily="34" charset="0"/>
                <a:ea typeface="Noto Sans" panose="020B0502040504020204" pitchFamily="34" charset="0"/>
                <a:cs typeface="Noto Sans" panose="020B0502040504020204" pitchFamily="34" charset="0"/>
                <a:sym typeface="Quattrocento Sans"/>
              </a:rPr>
              <a:t>To improve health for everyone, everywhere by accelerating the development and adoption of appropriate digital health solutions to achieve the health related SDGs.</a:t>
            </a:r>
            <a:endParaRPr lang="en-GB" kern="0" dirty="0">
              <a:solidFill>
                <a:srgbClr val="000000">
                  <a:lumMod val="75000"/>
                  <a:lumOff val="25000"/>
                </a:srgbClr>
              </a:solidFill>
              <a:latin typeface="Noto Sans" panose="020B0502040504020204" pitchFamily="34" charset="0"/>
              <a:ea typeface="Noto Sans" panose="020B0502040504020204" pitchFamily="34" charset="0"/>
              <a:cs typeface="Noto Sans" panose="020B0502040504020204" pitchFamily="34" charset="0"/>
              <a:sym typeface="Arial"/>
            </a:endParaRPr>
          </a:p>
        </p:txBody>
      </p:sp>
      <p:sp>
        <p:nvSpPr>
          <p:cNvPr id="12" name="Google Shape;236;p4">
            <a:extLst>
              <a:ext uri="{FF2B5EF4-FFF2-40B4-BE49-F238E27FC236}">
                <a16:creationId xmlns:a16="http://schemas.microsoft.com/office/drawing/2014/main" id="{3B308DFA-F0C9-4948-91A8-9541248A8BD2}"/>
              </a:ext>
            </a:extLst>
          </p:cNvPr>
          <p:cNvSpPr/>
          <p:nvPr/>
        </p:nvSpPr>
        <p:spPr>
          <a:xfrm>
            <a:off x="1009929" y="1695412"/>
            <a:ext cx="4717946" cy="438551"/>
          </a:xfrm>
          <a:prstGeom prst="rect">
            <a:avLst/>
          </a:prstGeom>
          <a:noFill/>
          <a:ln>
            <a:noFill/>
          </a:ln>
        </p:spPr>
        <p:txBody>
          <a:bodyPr spcFirstLastPara="1" wrap="square" lIns="68569" tIns="34275" rIns="68569" bIns="34275" anchor="t" anchorCtr="0">
            <a:spAutoFit/>
          </a:bodyPr>
          <a:lstStyle/>
          <a:p>
            <a:pPr algn="ctr" defTabSz="685800">
              <a:buClr>
                <a:srgbClr val="0070C0"/>
              </a:buClr>
              <a:buSzPts val="3200"/>
              <a:defRPr/>
            </a:pPr>
            <a:r>
              <a:rPr lang="en-GB" sz="2400" b="1" kern="0">
                <a:solidFill>
                  <a:srgbClr val="A8D0DA"/>
                </a:solidFill>
                <a:latin typeface="Noto Sans" panose="020B0502040504020204" pitchFamily="34" charset="0"/>
                <a:ea typeface="Noto Sans" panose="020B0502040504020204" pitchFamily="34" charset="0"/>
                <a:cs typeface="Noto Sans" panose="020B0502040504020204" pitchFamily="34" charset="0"/>
                <a:sym typeface="Calibri"/>
              </a:rPr>
              <a:t>Vision</a:t>
            </a:r>
            <a:endParaRPr sz="2400" b="1" kern="0">
              <a:solidFill>
                <a:srgbClr val="A8D0DA"/>
              </a:solidFill>
              <a:latin typeface="Noto Sans" panose="020B0502040504020204" pitchFamily="34" charset="0"/>
              <a:ea typeface="Noto Sans" panose="020B0502040504020204" pitchFamily="34" charset="0"/>
              <a:cs typeface="Noto Sans" panose="020B0502040504020204" pitchFamily="34" charset="0"/>
              <a:sym typeface="Calibri"/>
            </a:endParaRPr>
          </a:p>
        </p:txBody>
      </p:sp>
      <p:pic>
        <p:nvPicPr>
          <p:cNvPr id="10" name="Picture 9">
            <a:extLst>
              <a:ext uri="{FF2B5EF4-FFF2-40B4-BE49-F238E27FC236}">
                <a16:creationId xmlns:a16="http://schemas.microsoft.com/office/drawing/2014/main" id="{75C8F65A-4323-174A-84BD-26E589668FDD}"/>
              </a:ext>
            </a:extLst>
          </p:cNvPr>
          <p:cNvPicPr>
            <a:picLocks noChangeAspect="1"/>
          </p:cNvPicPr>
          <p:nvPr/>
        </p:nvPicPr>
        <p:blipFill>
          <a:blip r:embed="rId3">
            <a:extLst>
              <a:ext uri="{28A0092B-C50C-407E-A947-70E740481C1C}">
                <a14:useLocalDpi xmlns:a14="http://schemas.microsoft.com/office/drawing/2010/main" val="0"/>
              </a:ext>
            </a:extLst>
          </a:blip>
          <a:srcRect t="17139" b="17139"/>
          <a:stretch/>
        </p:blipFill>
        <p:spPr>
          <a:xfrm>
            <a:off x="6489038" y="1"/>
            <a:ext cx="5217474" cy="5143500"/>
          </a:xfrm>
          <a:prstGeom prst="ellipse">
            <a:avLst/>
          </a:prstGeom>
        </p:spPr>
      </p:pic>
      <p:sp>
        <p:nvSpPr>
          <p:cNvPr id="8" name="Rectangle 7">
            <a:extLst>
              <a:ext uri="{FF2B5EF4-FFF2-40B4-BE49-F238E27FC236}">
                <a16:creationId xmlns:a16="http://schemas.microsoft.com/office/drawing/2014/main" id="{4A564733-9761-2848-8D91-8782DE81D260}"/>
              </a:ext>
            </a:extLst>
          </p:cNvPr>
          <p:cNvSpPr/>
          <p:nvPr/>
        </p:nvSpPr>
        <p:spPr>
          <a:xfrm>
            <a:off x="223938" y="266700"/>
            <a:ext cx="145144" cy="1100192"/>
          </a:xfrm>
          <a:prstGeom prst="rect">
            <a:avLst/>
          </a:prstGeom>
          <a:solidFill>
            <a:srgbClr val="005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H" sz="1350">
              <a:solidFill>
                <a:srgbClr val="FFFFFF"/>
              </a:solidFill>
              <a:latin typeface="Arial"/>
            </a:endParaRPr>
          </a:p>
        </p:txBody>
      </p:sp>
      <p:sp>
        <p:nvSpPr>
          <p:cNvPr id="13" name="Rectangle 12">
            <a:extLst>
              <a:ext uri="{FF2B5EF4-FFF2-40B4-BE49-F238E27FC236}">
                <a16:creationId xmlns:a16="http://schemas.microsoft.com/office/drawing/2014/main" id="{39BBE0FE-3889-A440-B13F-0D639CB567B5}"/>
              </a:ext>
            </a:extLst>
          </p:cNvPr>
          <p:cNvSpPr/>
          <p:nvPr/>
        </p:nvSpPr>
        <p:spPr>
          <a:xfrm flipH="1">
            <a:off x="223936" y="1366891"/>
            <a:ext cx="145145" cy="1100192"/>
          </a:xfrm>
          <a:prstGeom prst="rect">
            <a:avLst/>
          </a:prstGeom>
          <a:solidFill>
            <a:srgbClr val="07A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H" sz="1350">
              <a:solidFill>
                <a:srgbClr val="FFFFFF"/>
              </a:solidFill>
              <a:latin typeface="Arial"/>
            </a:endParaRPr>
          </a:p>
        </p:txBody>
      </p:sp>
      <p:sp>
        <p:nvSpPr>
          <p:cNvPr id="14" name="Rectangle 13">
            <a:extLst>
              <a:ext uri="{FF2B5EF4-FFF2-40B4-BE49-F238E27FC236}">
                <a16:creationId xmlns:a16="http://schemas.microsoft.com/office/drawing/2014/main" id="{C4341BED-92E1-B643-919A-438EF1C67953}"/>
              </a:ext>
            </a:extLst>
          </p:cNvPr>
          <p:cNvSpPr/>
          <p:nvPr/>
        </p:nvSpPr>
        <p:spPr>
          <a:xfrm>
            <a:off x="223936" y="2464696"/>
            <a:ext cx="145143" cy="1102580"/>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H" sz="1350">
              <a:solidFill>
                <a:srgbClr val="FFFFFF"/>
              </a:solidFill>
              <a:latin typeface="Arial"/>
            </a:endParaRPr>
          </a:p>
        </p:txBody>
      </p:sp>
      <p:sp>
        <p:nvSpPr>
          <p:cNvPr id="15" name="Rectangle 14">
            <a:extLst>
              <a:ext uri="{FF2B5EF4-FFF2-40B4-BE49-F238E27FC236}">
                <a16:creationId xmlns:a16="http://schemas.microsoft.com/office/drawing/2014/main" id="{6BA5744B-4C52-B94C-8768-C495149687F5}"/>
              </a:ext>
            </a:extLst>
          </p:cNvPr>
          <p:cNvSpPr/>
          <p:nvPr/>
        </p:nvSpPr>
        <p:spPr>
          <a:xfrm>
            <a:off x="223936" y="3564887"/>
            <a:ext cx="145143" cy="1102580"/>
          </a:xfrm>
          <a:prstGeom prst="rect">
            <a:avLst/>
          </a:prstGeom>
          <a:solidFill>
            <a:srgbClr val="0E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H" sz="1350">
              <a:solidFill>
                <a:srgbClr val="FFFFFF"/>
              </a:solidFill>
              <a:latin typeface="Arial"/>
            </a:endParaRPr>
          </a:p>
        </p:txBody>
      </p:sp>
    </p:spTree>
    <p:extLst>
      <p:ext uri="{BB962C8B-B14F-4D97-AF65-F5344CB8AC3E}">
        <p14:creationId xmlns:p14="http://schemas.microsoft.com/office/powerpoint/2010/main" val="3848528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3"/>
        <p:cNvGrpSpPr/>
        <p:nvPr/>
      </p:nvGrpSpPr>
      <p:grpSpPr>
        <a:xfrm>
          <a:off x="0" y="0"/>
          <a:ext cx="0" cy="0"/>
          <a:chOff x="0" y="0"/>
          <a:chExt cx="0" cy="0"/>
        </a:xfrm>
      </p:grpSpPr>
      <p:sp>
        <p:nvSpPr>
          <p:cNvPr id="8" name="Rectangle 7">
            <a:extLst>
              <a:ext uri="{FF2B5EF4-FFF2-40B4-BE49-F238E27FC236}">
                <a16:creationId xmlns:a16="http://schemas.microsoft.com/office/drawing/2014/main" id="{6C60C89E-6CC3-584C-83A4-F66F77F7DBF6}"/>
              </a:ext>
            </a:extLst>
          </p:cNvPr>
          <p:cNvSpPr/>
          <p:nvPr/>
        </p:nvSpPr>
        <p:spPr>
          <a:xfrm>
            <a:off x="0" y="0"/>
            <a:ext cx="9144000" cy="5143500"/>
          </a:xfrm>
          <a:prstGeom prst="rect">
            <a:avLst/>
          </a:prstGeom>
          <a:solidFill>
            <a:srgbClr val="E1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defRPr/>
            </a:pPr>
            <a:endParaRPr lang="en-SE" sz="1050" kern="0">
              <a:solidFill>
                <a:srgbClr val="FFFFFF"/>
              </a:solidFill>
              <a:latin typeface="Arial"/>
              <a:sym typeface="Arial"/>
            </a:endParaRPr>
          </a:p>
        </p:txBody>
      </p:sp>
      <p:sp>
        <p:nvSpPr>
          <p:cNvPr id="54" name="Rectangle 53">
            <a:extLst>
              <a:ext uri="{FF2B5EF4-FFF2-40B4-BE49-F238E27FC236}">
                <a16:creationId xmlns:a16="http://schemas.microsoft.com/office/drawing/2014/main" id="{009AB1EE-5E6D-4743-A2DF-5396898C824F}"/>
              </a:ext>
            </a:extLst>
          </p:cNvPr>
          <p:cNvSpPr/>
          <p:nvPr/>
        </p:nvSpPr>
        <p:spPr>
          <a:xfrm>
            <a:off x="478709" y="1121605"/>
            <a:ext cx="731207" cy="731207"/>
          </a:xfrm>
          <a:prstGeom prst="rect">
            <a:avLst/>
          </a:prstGeom>
          <a:solidFill>
            <a:srgbClr val="005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defRPr/>
            </a:pPr>
            <a:endParaRPr lang="en-SE" sz="1050" kern="0">
              <a:solidFill>
                <a:srgbClr val="FFFFFF"/>
              </a:solidFill>
              <a:latin typeface="Arial"/>
              <a:sym typeface="Arial"/>
            </a:endParaRPr>
          </a:p>
        </p:txBody>
      </p:sp>
      <p:pic>
        <p:nvPicPr>
          <p:cNvPr id="31" name="Picture 30">
            <a:extLst>
              <a:ext uri="{FF2B5EF4-FFF2-40B4-BE49-F238E27FC236}">
                <a16:creationId xmlns:a16="http://schemas.microsoft.com/office/drawing/2014/main" id="{DF200041-70C7-524D-9B01-809A61E6EF73}"/>
              </a:ext>
            </a:extLst>
          </p:cNvPr>
          <p:cNvPicPr>
            <a:picLocks noChangeAspect="1"/>
          </p:cNvPicPr>
          <p:nvPr/>
        </p:nvPicPr>
        <p:blipFill>
          <a:blip r:embed="rId3"/>
          <a:stretch>
            <a:fillRect/>
          </a:stretch>
        </p:blipFill>
        <p:spPr>
          <a:xfrm>
            <a:off x="569869" y="1220106"/>
            <a:ext cx="550916" cy="520565"/>
          </a:xfrm>
          <a:prstGeom prst="rect">
            <a:avLst/>
          </a:prstGeom>
        </p:spPr>
      </p:pic>
      <p:sp>
        <p:nvSpPr>
          <p:cNvPr id="32" name="Rectangle 31">
            <a:extLst>
              <a:ext uri="{FF2B5EF4-FFF2-40B4-BE49-F238E27FC236}">
                <a16:creationId xmlns:a16="http://schemas.microsoft.com/office/drawing/2014/main" id="{EA0415D6-D147-6546-AE9D-EC1B9488D42A}"/>
              </a:ext>
            </a:extLst>
          </p:cNvPr>
          <p:cNvSpPr/>
          <p:nvPr/>
        </p:nvSpPr>
        <p:spPr>
          <a:xfrm>
            <a:off x="1334907" y="1112925"/>
            <a:ext cx="7073002" cy="733243"/>
          </a:xfrm>
          <a:prstGeom prst="rect">
            <a:avLst/>
          </a:prstGeom>
          <a:solidFill>
            <a:srgbClr val="005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defRPr/>
            </a:pPr>
            <a:endParaRPr lang="en-SE" sz="1050" kern="0">
              <a:solidFill>
                <a:srgbClr val="005386"/>
              </a:solidFill>
              <a:latin typeface="Arial"/>
              <a:sym typeface="Arial"/>
            </a:endParaRPr>
          </a:p>
        </p:txBody>
      </p:sp>
      <p:sp>
        <p:nvSpPr>
          <p:cNvPr id="33" name="Google Shape;288;p7">
            <a:extLst>
              <a:ext uri="{FF2B5EF4-FFF2-40B4-BE49-F238E27FC236}">
                <a16:creationId xmlns:a16="http://schemas.microsoft.com/office/drawing/2014/main" id="{A092E7B8-3771-0A4B-8624-79CAA5EF11CC}"/>
              </a:ext>
            </a:extLst>
          </p:cNvPr>
          <p:cNvSpPr txBox="1">
            <a:spLocks/>
          </p:cNvSpPr>
          <p:nvPr/>
        </p:nvSpPr>
        <p:spPr>
          <a:xfrm>
            <a:off x="2326459" y="1451716"/>
            <a:ext cx="5011601" cy="392415"/>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lnSpc>
                <a:spcPct val="90000"/>
              </a:lnSpc>
              <a:buClr>
                <a:srgbClr val="454545"/>
              </a:buClr>
              <a:buSzPts val="2800"/>
              <a:defRPr/>
            </a:pPr>
            <a:r>
              <a:rPr lang="en-GB" sz="1500" kern="0" dirty="0">
                <a:solidFill>
                  <a:srgbClr val="FFFFFF"/>
                </a:solidFill>
                <a:latin typeface="Noto Sans" panose="020B0502040504020204" pitchFamily="34" charset="0"/>
                <a:ea typeface="Noto Sans" panose="020B0502040504020204" pitchFamily="34" charset="0"/>
                <a:cs typeface="Noto Sans" panose="020B0502040504020204" pitchFamily="34" charset="0"/>
              </a:rPr>
              <a:t>Promote </a:t>
            </a:r>
            <a:r>
              <a:rPr lang="en-GB" sz="1500" b="1" kern="0" dirty="0">
                <a:solidFill>
                  <a:srgbClr val="FFFF00"/>
                </a:solidFill>
                <a:latin typeface="Noto Sans" panose="020B0502040504020204" pitchFamily="34" charset="0"/>
                <a:ea typeface="Noto Sans" panose="020B0502040504020204" pitchFamily="34" charset="0"/>
                <a:cs typeface="Noto Sans" panose="020B0502040504020204" pitchFamily="34" charset="0"/>
              </a:rPr>
              <a:t>global collaboration </a:t>
            </a:r>
            <a:r>
              <a:rPr lang="en-GB" sz="1500" kern="0" dirty="0">
                <a:solidFill>
                  <a:srgbClr val="FFFFFF"/>
                </a:solidFill>
                <a:latin typeface="Noto Sans" panose="020B0502040504020204" pitchFamily="34" charset="0"/>
                <a:ea typeface="Noto Sans" panose="020B0502040504020204" pitchFamily="34" charset="0"/>
                <a:cs typeface="Noto Sans" panose="020B0502040504020204" pitchFamily="34" charset="0"/>
              </a:rPr>
              <a:t>and advance the </a:t>
            </a:r>
            <a:r>
              <a:rPr lang="en-GB" sz="1500" b="1" kern="0" dirty="0">
                <a:solidFill>
                  <a:srgbClr val="FFFFFF"/>
                </a:solidFill>
                <a:latin typeface="Noto Sans" panose="020B0502040504020204" pitchFamily="34" charset="0"/>
                <a:ea typeface="Noto Sans" panose="020B0502040504020204" pitchFamily="34" charset="0"/>
                <a:cs typeface="Noto Sans" panose="020B0502040504020204" pitchFamily="34" charset="0"/>
              </a:rPr>
              <a:t>transfer of knowledge </a:t>
            </a:r>
            <a:r>
              <a:rPr lang="en-GB" sz="1500" kern="0" dirty="0">
                <a:solidFill>
                  <a:srgbClr val="FFFFFF"/>
                </a:solidFill>
                <a:latin typeface="Noto Sans" panose="020B0502040504020204" pitchFamily="34" charset="0"/>
                <a:ea typeface="Noto Sans" panose="020B0502040504020204" pitchFamily="34" charset="0"/>
                <a:cs typeface="Noto Sans" panose="020B0502040504020204" pitchFamily="34" charset="0"/>
              </a:rPr>
              <a:t>on digital health</a:t>
            </a:r>
            <a:br>
              <a:rPr lang="en-GB" sz="2100" kern="0" dirty="0">
                <a:solidFill>
                  <a:srgbClr val="454545"/>
                </a:solidFill>
              </a:rPr>
            </a:br>
            <a:endParaRPr lang="en-GB" sz="2100" kern="0" dirty="0">
              <a:solidFill>
                <a:srgbClr val="454545"/>
              </a:solidFill>
            </a:endParaRPr>
          </a:p>
        </p:txBody>
      </p:sp>
      <p:sp>
        <p:nvSpPr>
          <p:cNvPr id="36" name="Rectangle 35">
            <a:extLst>
              <a:ext uri="{FF2B5EF4-FFF2-40B4-BE49-F238E27FC236}">
                <a16:creationId xmlns:a16="http://schemas.microsoft.com/office/drawing/2014/main" id="{74B76AB3-65F2-5946-AF25-69CD80FD4406}"/>
              </a:ext>
            </a:extLst>
          </p:cNvPr>
          <p:cNvSpPr/>
          <p:nvPr/>
        </p:nvSpPr>
        <p:spPr>
          <a:xfrm>
            <a:off x="1334907" y="1943895"/>
            <a:ext cx="7073002" cy="733243"/>
          </a:xfrm>
          <a:prstGeom prst="rect">
            <a:avLst/>
          </a:prstGeom>
          <a:solidFill>
            <a:srgbClr val="05A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defRPr/>
            </a:pPr>
            <a:endParaRPr lang="en-SE" sz="1050" kern="0">
              <a:solidFill>
                <a:srgbClr val="FF6200"/>
              </a:solidFill>
              <a:latin typeface="Arial"/>
              <a:sym typeface="Arial"/>
            </a:endParaRPr>
          </a:p>
        </p:txBody>
      </p:sp>
      <p:sp>
        <p:nvSpPr>
          <p:cNvPr id="46" name="Rectangle 45">
            <a:extLst>
              <a:ext uri="{FF2B5EF4-FFF2-40B4-BE49-F238E27FC236}">
                <a16:creationId xmlns:a16="http://schemas.microsoft.com/office/drawing/2014/main" id="{58200941-1D2B-A140-A5D4-A1BC46525E05}"/>
              </a:ext>
            </a:extLst>
          </p:cNvPr>
          <p:cNvSpPr/>
          <p:nvPr/>
        </p:nvSpPr>
        <p:spPr>
          <a:xfrm>
            <a:off x="1334907" y="2769962"/>
            <a:ext cx="7073001" cy="739055"/>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defRPr/>
            </a:pPr>
            <a:endParaRPr lang="en-SE" sz="1050" kern="0">
              <a:solidFill>
                <a:srgbClr val="FF6200"/>
              </a:solidFill>
              <a:latin typeface="Arial"/>
              <a:sym typeface="Arial"/>
            </a:endParaRPr>
          </a:p>
        </p:txBody>
      </p:sp>
      <p:sp>
        <p:nvSpPr>
          <p:cNvPr id="47" name="Rectangle 46">
            <a:extLst>
              <a:ext uri="{FF2B5EF4-FFF2-40B4-BE49-F238E27FC236}">
                <a16:creationId xmlns:a16="http://schemas.microsoft.com/office/drawing/2014/main" id="{DCF35E70-58AD-334C-A5E9-FF436DAE276F}"/>
              </a:ext>
            </a:extLst>
          </p:cNvPr>
          <p:cNvSpPr/>
          <p:nvPr/>
        </p:nvSpPr>
        <p:spPr>
          <a:xfrm>
            <a:off x="1327688" y="3617057"/>
            <a:ext cx="7080220" cy="739055"/>
          </a:xfrm>
          <a:prstGeom prst="rect">
            <a:avLst/>
          </a:prstGeom>
          <a:solidFill>
            <a:srgbClr val="10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defRPr/>
            </a:pPr>
            <a:endParaRPr lang="en-SE" sz="1050" kern="0">
              <a:solidFill>
                <a:srgbClr val="FF6200"/>
              </a:solidFill>
              <a:latin typeface="Arial"/>
              <a:sym typeface="Arial"/>
            </a:endParaRPr>
          </a:p>
        </p:txBody>
      </p:sp>
      <p:sp>
        <p:nvSpPr>
          <p:cNvPr id="5" name="Rectangle 4">
            <a:extLst>
              <a:ext uri="{FF2B5EF4-FFF2-40B4-BE49-F238E27FC236}">
                <a16:creationId xmlns:a16="http://schemas.microsoft.com/office/drawing/2014/main" id="{F2B11D6B-F06B-8B4E-8F04-081E87C745AB}"/>
              </a:ext>
            </a:extLst>
          </p:cNvPr>
          <p:cNvSpPr/>
          <p:nvPr/>
        </p:nvSpPr>
        <p:spPr>
          <a:xfrm>
            <a:off x="478709" y="2775754"/>
            <a:ext cx="731207" cy="731207"/>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defRPr/>
            </a:pPr>
            <a:endParaRPr lang="en-SE" sz="1050" kern="0">
              <a:solidFill>
                <a:srgbClr val="FFFFFF"/>
              </a:solidFill>
              <a:latin typeface="Arial"/>
              <a:sym typeface="Arial"/>
            </a:endParaRPr>
          </a:p>
        </p:txBody>
      </p:sp>
      <p:sp>
        <p:nvSpPr>
          <p:cNvPr id="52" name="Rectangle 51">
            <a:extLst>
              <a:ext uri="{FF2B5EF4-FFF2-40B4-BE49-F238E27FC236}">
                <a16:creationId xmlns:a16="http://schemas.microsoft.com/office/drawing/2014/main" id="{AFC3ABE2-79E0-DC49-9FB3-EDED4DB396BB}"/>
              </a:ext>
            </a:extLst>
          </p:cNvPr>
          <p:cNvSpPr/>
          <p:nvPr/>
        </p:nvSpPr>
        <p:spPr>
          <a:xfrm>
            <a:off x="478709" y="3617057"/>
            <a:ext cx="731207" cy="731207"/>
          </a:xfrm>
          <a:prstGeom prst="rect">
            <a:avLst/>
          </a:prstGeom>
          <a:solidFill>
            <a:srgbClr val="10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defRPr/>
            </a:pPr>
            <a:endParaRPr lang="en-SE" sz="1050" kern="0">
              <a:solidFill>
                <a:srgbClr val="FFFFFF"/>
              </a:solidFill>
              <a:latin typeface="Arial"/>
              <a:sym typeface="Arial"/>
            </a:endParaRPr>
          </a:p>
        </p:txBody>
      </p:sp>
      <p:pic>
        <p:nvPicPr>
          <p:cNvPr id="43" name="Picture 42">
            <a:extLst>
              <a:ext uri="{FF2B5EF4-FFF2-40B4-BE49-F238E27FC236}">
                <a16:creationId xmlns:a16="http://schemas.microsoft.com/office/drawing/2014/main" id="{33F5756E-ABBA-7B41-9312-28EFFF88961C}"/>
              </a:ext>
            </a:extLst>
          </p:cNvPr>
          <p:cNvPicPr>
            <a:picLocks noChangeAspect="1"/>
          </p:cNvPicPr>
          <p:nvPr/>
        </p:nvPicPr>
        <p:blipFill>
          <a:blip r:embed="rId4"/>
          <a:stretch>
            <a:fillRect/>
          </a:stretch>
        </p:blipFill>
        <p:spPr>
          <a:xfrm>
            <a:off x="574335" y="3713258"/>
            <a:ext cx="529471" cy="546653"/>
          </a:xfrm>
          <a:prstGeom prst="rect">
            <a:avLst/>
          </a:prstGeom>
        </p:spPr>
      </p:pic>
      <p:sp>
        <p:nvSpPr>
          <p:cNvPr id="53" name="Rectangle 52">
            <a:extLst>
              <a:ext uri="{FF2B5EF4-FFF2-40B4-BE49-F238E27FC236}">
                <a16:creationId xmlns:a16="http://schemas.microsoft.com/office/drawing/2014/main" id="{C3C2B403-0E71-E840-BF7A-739C31E2CADB}"/>
              </a:ext>
            </a:extLst>
          </p:cNvPr>
          <p:cNvSpPr/>
          <p:nvPr/>
        </p:nvSpPr>
        <p:spPr>
          <a:xfrm>
            <a:off x="478709" y="1953021"/>
            <a:ext cx="731207" cy="731207"/>
          </a:xfrm>
          <a:prstGeom prst="rect">
            <a:avLst/>
          </a:prstGeom>
          <a:solidFill>
            <a:srgbClr val="05A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defRPr/>
            </a:pPr>
            <a:endParaRPr lang="en-SE" sz="1050" kern="0">
              <a:solidFill>
                <a:srgbClr val="FFFFFF"/>
              </a:solidFill>
              <a:latin typeface="Arial"/>
              <a:sym typeface="Arial"/>
            </a:endParaRPr>
          </a:p>
        </p:txBody>
      </p:sp>
      <p:sp>
        <p:nvSpPr>
          <p:cNvPr id="57" name="Google Shape;344;p9">
            <a:extLst>
              <a:ext uri="{FF2B5EF4-FFF2-40B4-BE49-F238E27FC236}">
                <a16:creationId xmlns:a16="http://schemas.microsoft.com/office/drawing/2014/main" id="{957CE94E-C454-E64D-AB42-4005214A573E}"/>
              </a:ext>
            </a:extLst>
          </p:cNvPr>
          <p:cNvSpPr txBox="1">
            <a:spLocks/>
          </p:cNvSpPr>
          <p:nvPr/>
        </p:nvSpPr>
        <p:spPr>
          <a:xfrm>
            <a:off x="2326458" y="3083759"/>
            <a:ext cx="5272206" cy="392415"/>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lnSpc>
                <a:spcPct val="90000"/>
              </a:lnSpc>
              <a:buClr>
                <a:srgbClr val="454545"/>
              </a:buClr>
              <a:buSzPts val="2800"/>
              <a:defRPr/>
            </a:pPr>
            <a:r>
              <a:rPr lang="en-GB" sz="1500" kern="0" dirty="0">
                <a:solidFill>
                  <a:srgbClr val="FFFFFF"/>
                </a:solidFill>
                <a:latin typeface="Noto Sans" panose="020B0502040504020204" pitchFamily="34" charset="0"/>
                <a:ea typeface="Noto Sans" panose="020B0502040504020204" pitchFamily="34" charset="0"/>
                <a:cs typeface="Noto Sans" panose="020B0502040504020204" pitchFamily="34" charset="0"/>
              </a:rPr>
              <a:t>Strengthen </a:t>
            </a:r>
            <a:r>
              <a:rPr lang="en-GB" sz="1500" b="1" kern="0" dirty="0">
                <a:solidFill>
                  <a:srgbClr val="FFFF00"/>
                </a:solidFill>
                <a:latin typeface="Noto Sans" panose="020B0502040504020204" pitchFamily="34" charset="0"/>
                <a:ea typeface="Noto Sans" panose="020B0502040504020204" pitchFamily="34" charset="0"/>
                <a:cs typeface="Noto Sans" panose="020B0502040504020204" pitchFamily="34" charset="0"/>
              </a:rPr>
              <a:t>governance</a:t>
            </a:r>
            <a:r>
              <a:rPr lang="en-GB" sz="1500" kern="0" dirty="0">
                <a:solidFill>
                  <a:srgbClr val="FFFFFF"/>
                </a:solidFill>
                <a:latin typeface="Noto Sans" panose="020B0502040504020204" pitchFamily="34" charset="0"/>
                <a:ea typeface="Noto Sans" panose="020B0502040504020204" pitchFamily="34" charset="0"/>
                <a:cs typeface="Noto Sans" panose="020B0502040504020204" pitchFamily="34" charset="0"/>
              </a:rPr>
              <a:t> for digital health at global, regional and national levels</a:t>
            </a:r>
            <a:br>
              <a:rPr lang="en-GB" sz="2100" kern="0" dirty="0">
                <a:solidFill>
                  <a:srgbClr val="454545"/>
                </a:solidFill>
                <a:latin typeface="Noto Sans" panose="020B0502040504020204" pitchFamily="34" charset="0"/>
                <a:ea typeface="Noto Sans" panose="020B0502040504020204" pitchFamily="34" charset="0"/>
                <a:cs typeface="Noto Sans" panose="020B0502040504020204" pitchFamily="34" charset="0"/>
              </a:rPr>
            </a:br>
            <a:endParaRPr lang="en-GB" sz="2100" kern="0" dirty="0">
              <a:solidFill>
                <a:srgbClr val="454545"/>
              </a:solidFill>
              <a:latin typeface="Noto Sans" panose="020B0502040504020204" pitchFamily="34" charset="0"/>
              <a:ea typeface="Noto Sans" panose="020B0502040504020204" pitchFamily="34" charset="0"/>
              <a:cs typeface="Noto Sans" panose="020B0502040504020204" pitchFamily="34" charset="0"/>
            </a:endParaRPr>
          </a:p>
        </p:txBody>
      </p:sp>
      <p:sp>
        <p:nvSpPr>
          <p:cNvPr id="59" name="Google Shape;373;p10">
            <a:extLst>
              <a:ext uri="{FF2B5EF4-FFF2-40B4-BE49-F238E27FC236}">
                <a16:creationId xmlns:a16="http://schemas.microsoft.com/office/drawing/2014/main" id="{B76AF5D8-492E-034F-83E1-3ACF8A3A1D55}"/>
              </a:ext>
            </a:extLst>
          </p:cNvPr>
          <p:cNvSpPr txBox="1">
            <a:spLocks/>
          </p:cNvSpPr>
          <p:nvPr/>
        </p:nvSpPr>
        <p:spPr>
          <a:xfrm>
            <a:off x="2326458" y="3945982"/>
            <a:ext cx="5272207" cy="392415"/>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lnSpc>
                <a:spcPct val="90000"/>
              </a:lnSpc>
              <a:buClr>
                <a:srgbClr val="454545"/>
              </a:buClr>
              <a:buSzPts val="2800"/>
              <a:defRPr/>
            </a:pPr>
            <a:r>
              <a:rPr lang="en-GB" sz="1500" kern="0" dirty="0">
                <a:solidFill>
                  <a:srgbClr val="FFFFFF"/>
                </a:solidFill>
                <a:latin typeface="Noto Sans" panose="020B0502040504020204" pitchFamily="34" charset="0"/>
                <a:ea typeface="Noto Sans" panose="020B0502040504020204" pitchFamily="34" charset="0"/>
                <a:cs typeface="Noto Sans" panose="020B0502040504020204" pitchFamily="34" charset="0"/>
              </a:rPr>
              <a:t>Advocate </a:t>
            </a:r>
            <a:r>
              <a:rPr lang="en-GB" sz="1500" b="1" kern="0" dirty="0">
                <a:solidFill>
                  <a:srgbClr val="FFFF00"/>
                </a:solidFill>
                <a:latin typeface="Noto Sans" panose="020B0502040504020204" pitchFamily="34" charset="0"/>
                <a:ea typeface="Noto Sans" panose="020B0502040504020204" pitchFamily="34" charset="0"/>
                <a:cs typeface="Noto Sans" panose="020B0502040504020204" pitchFamily="34" charset="0"/>
              </a:rPr>
              <a:t>people-centred </a:t>
            </a:r>
            <a:r>
              <a:rPr lang="en-GB" sz="1500" b="1" kern="0" dirty="0">
                <a:solidFill>
                  <a:srgbClr val="FFFFFF"/>
                </a:solidFill>
                <a:latin typeface="Noto Sans" panose="020B0502040504020204" pitchFamily="34" charset="0"/>
                <a:ea typeface="Noto Sans" panose="020B0502040504020204" pitchFamily="34" charset="0"/>
                <a:cs typeface="Noto Sans" panose="020B0502040504020204" pitchFamily="34" charset="0"/>
              </a:rPr>
              <a:t>health system</a:t>
            </a:r>
            <a:r>
              <a:rPr lang="en-GB" sz="1500" kern="0" dirty="0">
                <a:solidFill>
                  <a:srgbClr val="FFFFFF"/>
                </a:solidFill>
                <a:latin typeface="Noto Sans" panose="020B0502040504020204" pitchFamily="34" charset="0"/>
                <a:ea typeface="Noto Sans" panose="020B0502040504020204" pitchFamily="34" charset="0"/>
                <a:cs typeface="Noto Sans" panose="020B0502040504020204" pitchFamily="34" charset="0"/>
              </a:rPr>
              <a:t>s that are enabled by digital health</a:t>
            </a:r>
            <a:br>
              <a:rPr lang="en-GB" sz="2100" kern="0" dirty="0">
                <a:solidFill>
                  <a:srgbClr val="FFFFFF"/>
                </a:solidFill>
                <a:latin typeface="Noto Sans" panose="020B0502040504020204" pitchFamily="34" charset="0"/>
                <a:ea typeface="Noto Sans" panose="020B0502040504020204" pitchFamily="34" charset="0"/>
                <a:cs typeface="Noto Sans" panose="020B0502040504020204" pitchFamily="34" charset="0"/>
              </a:rPr>
            </a:br>
            <a:endParaRPr lang="en-GB" sz="2100" kern="0" dirty="0">
              <a:solidFill>
                <a:srgbClr val="FFFFFF"/>
              </a:solidFill>
              <a:latin typeface="Noto Sans" panose="020B0502040504020204" pitchFamily="34" charset="0"/>
              <a:ea typeface="Noto Sans" panose="020B0502040504020204" pitchFamily="34" charset="0"/>
              <a:cs typeface="Noto Sans" panose="020B0502040504020204" pitchFamily="34" charset="0"/>
            </a:endParaRPr>
          </a:p>
        </p:txBody>
      </p:sp>
      <p:sp>
        <p:nvSpPr>
          <p:cNvPr id="6" name="Rectangle 5">
            <a:extLst>
              <a:ext uri="{FF2B5EF4-FFF2-40B4-BE49-F238E27FC236}">
                <a16:creationId xmlns:a16="http://schemas.microsoft.com/office/drawing/2014/main" id="{392707E4-43B5-4340-8DCE-C19045C783C7}"/>
              </a:ext>
            </a:extLst>
          </p:cNvPr>
          <p:cNvSpPr/>
          <p:nvPr/>
        </p:nvSpPr>
        <p:spPr>
          <a:xfrm>
            <a:off x="1401057" y="1193008"/>
            <a:ext cx="984034" cy="611706"/>
          </a:xfrm>
          <a:prstGeom prst="rect">
            <a:avLst/>
          </a:prstGeom>
        </p:spPr>
        <p:txBody>
          <a:bodyPr wrap="square">
            <a:spAutoFit/>
          </a:bodyPr>
          <a:lstStyle/>
          <a:p>
            <a:pPr defTabSz="685800">
              <a:buClr>
                <a:srgbClr val="000000"/>
              </a:buClr>
              <a:defRPr/>
            </a:pPr>
            <a:r>
              <a:rPr lang="en-GB" sz="3375" kern="0">
                <a:solidFill>
                  <a:srgbClr val="FFFFFF"/>
                </a:solidFill>
                <a:latin typeface="Noto Sans" panose="020B0502040504020204" pitchFamily="34" charset="0"/>
                <a:ea typeface="Noto Sans" panose="020B0502040504020204" pitchFamily="34" charset="0"/>
                <a:cs typeface="Noto Sans" panose="020B0502040504020204" pitchFamily="34" charset="0"/>
                <a:sym typeface="Arial"/>
              </a:rPr>
              <a:t>SO1</a:t>
            </a:r>
            <a:r>
              <a:rPr lang="en-GB" sz="2625" kern="0">
                <a:solidFill>
                  <a:srgbClr val="FFFFFF"/>
                </a:solidFill>
                <a:latin typeface="Noto Sans" panose="020B0502040504020204" pitchFamily="34" charset="0"/>
                <a:ea typeface="Noto Sans" panose="020B0502040504020204" pitchFamily="34" charset="0"/>
                <a:cs typeface="Noto Sans" panose="020B0502040504020204" pitchFamily="34" charset="0"/>
                <a:sym typeface="Arial"/>
              </a:rPr>
              <a:t>.</a:t>
            </a:r>
            <a:endParaRPr lang="en-SE" sz="2625" kern="0">
              <a:solidFill>
                <a:srgbClr val="000000"/>
              </a:solidFill>
              <a:latin typeface="Arial"/>
              <a:cs typeface="Arial"/>
              <a:sym typeface="Arial"/>
            </a:endParaRPr>
          </a:p>
        </p:txBody>
      </p:sp>
      <p:sp>
        <p:nvSpPr>
          <p:cNvPr id="61" name="Rectangle 60">
            <a:extLst>
              <a:ext uri="{FF2B5EF4-FFF2-40B4-BE49-F238E27FC236}">
                <a16:creationId xmlns:a16="http://schemas.microsoft.com/office/drawing/2014/main" id="{1EACA5CA-E2A1-3C4E-BFC4-C6DFD8C6F23F}"/>
              </a:ext>
            </a:extLst>
          </p:cNvPr>
          <p:cNvSpPr/>
          <p:nvPr/>
        </p:nvSpPr>
        <p:spPr>
          <a:xfrm>
            <a:off x="1401057" y="2009048"/>
            <a:ext cx="984034" cy="611706"/>
          </a:xfrm>
          <a:prstGeom prst="rect">
            <a:avLst/>
          </a:prstGeom>
        </p:spPr>
        <p:txBody>
          <a:bodyPr wrap="square">
            <a:spAutoFit/>
          </a:bodyPr>
          <a:lstStyle/>
          <a:p>
            <a:pPr defTabSz="685800">
              <a:buClr>
                <a:srgbClr val="000000"/>
              </a:buClr>
              <a:defRPr/>
            </a:pPr>
            <a:r>
              <a:rPr lang="en-GB" sz="3375" kern="0">
                <a:solidFill>
                  <a:srgbClr val="FFFFFF"/>
                </a:solidFill>
                <a:latin typeface="Noto Sans" panose="020B0502040504020204" pitchFamily="34" charset="0"/>
                <a:ea typeface="Noto Sans" panose="020B0502040504020204" pitchFamily="34" charset="0"/>
                <a:cs typeface="Noto Sans" panose="020B0502040504020204" pitchFamily="34" charset="0"/>
                <a:sym typeface="Arial"/>
              </a:rPr>
              <a:t>SO2</a:t>
            </a:r>
            <a:r>
              <a:rPr lang="en-GB" sz="2625" kern="0">
                <a:solidFill>
                  <a:srgbClr val="FFFFFF"/>
                </a:solidFill>
                <a:latin typeface="Noto Sans" panose="020B0502040504020204" pitchFamily="34" charset="0"/>
                <a:ea typeface="Noto Sans" panose="020B0502040504020204" pitchFamily="34" charset="0"/>
                <a:cs typeface="Noto Sans" panose="020B0502040504020204" pitchFamily="34" charset="0"/>
                <a:sym typeface="Arial"/>
              </a:rPr>
              <a:t>.</a:t>
            </a:r>
            <a:endParaRPr lang="en-SE" sz="2625" kern="0">
              <a:solidFill>
                <a:srgbClr val="000000"/>
              </a:solidFill>
              <a:latin typeface="Arial"/>
              <a:cs typeface="Arial"/>
              <a:sym typeface="Arial"/>
            </a:endParaRPr>
          </a:p>
        </p:txBody>
      </p:sp>
      <p:sp>
        <p:nvSpPr>
          <p:cNvPr id="62" name="Rectangle 61">
            <a:extLst>
              <a:ext uri="{FF2B5EF4-FFF2-40B4-BE49-F238E27FC236}">
                <a16:creationId xmlns:a16="http://schemas.microsoft.com/office/drawing/2014/main" id="{CB50A493-9B5F-2742-8F83-566788C71F98}"/>
              </a:ext>
            </a:extLst>
          </p:cNvPr>
          <p:cNvSpPr/>
          <p:nvPr/>
        </p:nvSpPr>
        <p:spPr>
          <a:xfrm>
            <a:off x="1401057" y="2840102"/>
            <a:ext cx="984034" cy="611706"/>
          </a:xfrm>
          <a:prstGeom prst="rect">
            <a:avLst/>
          </a:prstGeom>
        </p:spPr>
        <p:txBody>
          <a:bodyPr wrap="square">
            <a:spAutoFit/>
          </a:bodyPr>
          <a:lstStyle/>
          <a:p>
            <a:pPr defTabSz="685800">
              <a:buClr>
                <a:srgbClr val="000000"/>
              </a:buClr>
              <a:defRPr/>
            </a:pPr>
            <a:r>
              <a:rPr lang="en-GB" sz="3375" kern="0">
                <a:solidFill>
                  <a:srgbClr val="FFFFFF"/>
                </a:solidFill>
                <a:latin typeface="Noto Sans" panose="020B0502040504020204" pitchFamily="34" charset="0"/>
                <a:ea typeface="Noto Sans" panose="020B0502040504020204" pitchFamily="34" charset="0"/>
                <a:cs typeface="Noto Sans" panose="020B0502040504020204" pitchFamily="34" charset="0"/>
                <a:sym typeface="Arial"/>
              </a:rPr>
              <a:t>SO3</a:t>
            </a:r>
            <a:r>
              <a:rPr lang="en-GB" sz="2625" kern="0">
                <a:solidFill>
                  <a:srgbClr val="FFFFFF"/>
                </a:solidFill>
                <a:latin typeface="Noto Sans" panose="020B0502040504020204" pitchFamily="34" charset="0"/>
                <a:ea typeface="Noto Sans" panose="020B0502040504020204" pitchFamily="34" charset="0"/>
                <a:cs typeface="Noto Sans" panose="020B0502040504020204" pitchFamily="34" charset="0"/>
                <a:sym typeface="Arial"/>
              </a:rPr>
              <a:t>.</a:t>
            </a:r>
            <a:endParaRPr lang="en-SE" sz="2625" kern="0">
              <a:solidFill>
                <a:srgbClr val="000000"/>
              </a:solidFill>
              <a:latin typeface="Arial"/>
              <a:cs typeface="Arial"/>
              <a:sym typeface="Arial"/>
            </a:endParaRPr>
          </a:p>
        </p:txBody>
      </p:sp>
      <p:sp>
        <p:nvSpPr>
          <p:cNvPr id="63" name="Rectangle 62">
            <a:extLst>
              <a:ext uri="{FF2B5EF4-FFF2-40B4-BE49-F238E27FC236}">
                <a16:creationId xmlns:a16="http://schemas.microsoft.com/office/drawing/2014/main" id="{CED69DB1-D916-4B4E-B78F-82CDCD8BAE0A}"/>
              </a:ext>
            </a:extLst>
          </p:cNvPr>
          <p:cNvSpPr/>
          <p:nvPr/>
        </p:nvSpPr>
        <p:spPr>
          <a:xfrm>
            <a:off x="1401057" y="3686408"/>
            <a:ext cx="984034" cy="611706"/>
          </a:xfrm>
          <a:prstGeom prst="rect">
            <a:avLst/>
          </a:prstGeom>
        </p:spPr>
        <p:txBody>
          <a:bodyPr wrap="square">
            <a:spAutoFit/>
          </a:bodyPr>
          <a:lstStyle/>
          <a:p>
            <a:pPr defTabSz="685800">
              <a:buClr>
                <a:srgbClr val="000000"/>
              </a:buClr>
              <a:defRPr/>
            </a:pPr>
            <a:r>
              <a:rPr lang="en-GB" sz="3375" kern="0">
                <a:solidFill>
                  <a:srgbClr val="FFFFFF"/>
                </a:solidFill>
                <a:latin typeface="Noto Sans" panose="020B0502040504020204" pitchFamily="34" charset="0"/>
                <a:ea typeface="Noto Sans" panose="020B0502040504020204" pitchFamily="34" charset="0"/>
                <a:cs typeface="Noto Sans" panose="020B0502040504020204" pitchFamily="34" charset="0"/>
                <a:sym typeface="Arial"/>
              </a:rPr>
              <a:t>SO4</a:t>
            </a:r>
            <a:r>
              <a:rPr lang="en-GB" sz="2625" kern="0">
                <a:solidFill>
                  <a:srgbClr val="FFFFFF"/>
                </a:solidFill>
                <a:latin typeface="Noto Sans" panose="020B0502040504020204" pitchFamily="34" charset="0"/>
                <a:ea typeface="Noto Sans" panose="020B0502040504020204" pitchFamily="34" charset="0"/>
                <a:cs typeface="Noto Sans" panose="020B0502040504020204" pitchFamily="34" charset="0"/>
                <a:sym typeface="Arial"/>
              </a:rPr>
              <a:t>.</a:t>
            </a:r>
            <a:endParaRPr lang="en-SE" sz="2625" kern="0">
              <a:solidFill>
                <a:srgbClr val="000000"/>
              </a:solidFill>
              <a:latin typeface="Arial"/>
              <a:cs typeface="Arial"/>
              <a:sym typeface="Arial"/>
            </a:endParaRPr>
          </a:p>
        </p:txBody>
      </p:sp>
      <p:pic>
        <p:nvPicPr>
          <p:cNvPr id="7" name="Picture 6">
            <a:extLst>
              <a:ext uri="{FF2B5EF4-FFF2-40B4-BE49-F238E27FC236}">
                <a16:creationId xmlns:a16="http://schemas.microsoft.com/office/drawing/2014/main" id="{74BDB5B3-BD06-554C-9D2A-8AC55B6786E8}"/>
              </a:ext>
            </a:extLst>
          </p:cNvPr>
          <p:cNvPicPr>
            <a:picLocks noChangeAspect="1"/>
          </p:cNvPicPr>
          <p:nvPr/>
        </p:nvPicPr>
        <p:blipFill>
          <a:blip r:embed="rId5"/>
          <a:stretch>
            <a:fillRect/>
          </a:stretch>
        </p:blipFill>
        <p:spPr>
          <a:xfrm>
            <a:off x="569870" y="2043379"/>
            <a:ext cx="549001" cy="562973"/>
          </a:xfrm>
          <a:prstGeom prst="rect">
            <a:avLst/>
          </a:prstGeom>
        </p:spPr>
      </p:pic>
      <p:sp>
        <p:nvSpPr>
          <p:cNvPr id="68" name="Google Shape;187;p2">
            <a:extLst>
              <a:ext uri="{FF2B5EF4-FFF2-40B4-BE49-F238E27FC236}">
                <a16:creationId xmlns:a16="http://schemas.microsoft.com/office/drawing/2014/main" id="{419CF320-3655-2F42-83F9-A0185D6034A4}"/>
              </a:ext>
            </a:extLst>
          </p:cNvPr>
          <p:cNvSpPr/>
          <p:nvPr/>
        </p:nvSpPr>
        <p:spPr>
          <a:xfrm>
            <a:off x="352992" y="284331"/>
            <a:ext cx="4047059" cy="392385"/>
          </a:xfrm>
          <a:prstGeom prst="rect">
            <a:avLst/>
          </a:prstGeom>
          <a:noFill/>
          <a:ln>
            <a:noFill/>
          </a:ln>
        </p:spPr>
        <p:txBody>
          <a:bodyPr spcFirstLastPara="1" wrap="square" lIns="68569" tIns="34275" rIns="68569" bIns="34275" anchor="t" anchorCtr="0">
            <a:spAutoFit/>
          </a:bodyPr>
          <a:lstStyle/>
          <a:p>
            <a:pPr defTabSz="685800">
              <a:buClr>
                <a:srgbClr val="3F3F3F"/>
              </a:buClr>
              <a:buSzPts val="3200"/>
              <a:defRPr/>
            </a:pPr>
            <a:r>
              <a:rPr lang="en-GB" sz="2100" kern="0" dirty="0">
                <a:solidFill>
                  <a:srgbClr val="3F3F3F"/>
                </a:solidFill>
                <a:latin typeface="Noto Sans" panose="020B0502040504020204" pitchFamily="34" charset="0"/>
                <a:ea typeface="Noto Sans" panose="020B0502040504020204" pitchFamily="34" charset="0"/>
                <a:cs typeface="Noto Sans" panose="020B0502040504020204" pitchFamily="34" charset="0"/>
                <a:sym typeface="Calibri"/>
              </a:rPr>
              <a:t>4 Strategic Objectives</a:t>
            </a:r>
            <a:endParaRPr sz="2100" kern="0" dirty="0">
              <a:solidFill>
                <a:srgbClr val="000000"/>
              </a:solidFill>
              <a:latin typeface="Noto Sans" panose="020B0502040504020204" pitchFamily="34" charset="0"/>
              <a:ea typeface="Noto Sans" panose="020B0502040504020204" pitchFamily="34" charset="0"/>
              <a:cs typeface="Noto Sans" panose="020B0502040504020204" pitchFamily="34" charset="0"/>
              <a:sym typeface="Arial"/>
            </a:endParaRPr>
          </a:p>
        </p:txBody>
      </p:sp>
      <p:sp>
        <p:nvSpPr>
          <p:cNvPr id="70" name="Slide Number Placeholder 57">
            <a:extLst>
              <a:ext uri="{FF2B5EF4-FFF2-40B4-BE49-F238E27FC236}">
                <a16:creationId xmlns:a16="http://schemas.microsoft.com/office/drawing/2014/main" id="{9890A7FC-1B24-BF4F-8D1C-E7010BEE6B97}"/>
              </a:ext>
            </a:extLst>
          </p:cNvPr>
          <p:cNvSpPr txBox="1">
            <a:spLocks/>
          </p:cNvSpPr>
          <p:nvPr/>
        </p:nvSpPr>
        <p:spPr>
          <a:xfrm>
            <a:off x="8219318" y="4860975"/>
            <a:ext cx="789383" cy="2738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defTabSz="685800">
              <a:defRPr/>
            </a:pPr>
            <a:fld id="{00000000-1234-1234-1234-123412341234}" type="slidenum">
              <a:rPr lang="en-GB" sz="750" kern="0">
                <a:latin typeface="Noto Sans" panose="020B0502040504020204" pitchFamily="34" charset="0"/>
                <a:ea typeface="Noto Sans" panose="020B0502040504020204" pitchFamily="34" charset="0"/>
                <a:cs typeface="Noto Sans" panose="020B0502040504020204" pitchFamily="34" charset="0"/>
              </a:rPr>
              <a:pPr algn="r" defTabSz="685800">
                <a:defRPr/>
              </a:pPr>
              <a:t>4</a:t>
            </a:fld>
            <a:endParaRPr lang="en-GB" sz="750" kern="0">
              <a:latin typeface="Noto Sans" panose="020B0502040504020204" pitchFamily="34" charset="0"/>
              <a:ea typeface="Noto Sans" panose="020B0502040504020204" pitchFamily="34" charset="0"/>
              <a:cs typeface="Noto Sans" panose="020B0502040504020204" pitchFamily="34" charset="0"/>
            </a:endParaRPr>
          </a:p>
        </p:txBody>
      </p:sp>
      <p:pic>
        <p:nvPicPr>
          <p:cNvPr id="2" name="Picture 1">
            <a:extLst>
              <a:ext uri="{FF2B5EF4-FFF2-40B4-BE49-F238E27FC236}">
                <a16:creationId xmlns:a16="http://schemas.microsoft.com/office/drawing/2014/main" id="{17787D60-916C-7B47-9C65-E8BFDA355587}"/>
              </a:ext>
            </a:extLst>
          </p:cNvPr>
          <p:cNvPicPr>
            <a:picLocks noChangeAspect="1"/>
          </p:cNvPicPr>
          <p:nvPr/>
        </p:nvPicPr>
        <p:blipFill>
          <a:blip r:embed="rId6"/>
          <a:stretch>
            <a:fillRect/>
          </a:stretch>
        </p:blipFill>
        <p:spPr>
          <a:xfrm>
            <a:off x="538856" y="2909535"/>
            <a:ext cx="594143" cy="496064"/>
          </a:xfrm>
          <a:prstGeom prst="rect">
            <a:avLst/>
          </a:prstGeom>
        </p:spPr>
      </p:pic>
      <p:sp>
        <p:nvSpPr>
          <p:cNvPr id="26" name="Google Shape;344;p9">
            <a:extLst>
              <a:ext uri="{FF2B5EF4-FFF2-40B4-BE49-F238E27FC236}">
                <a16:creationId xmlns:a16="http://schemas.microsoft.com/office/drawing/2014/main" id="{10807DDE-36F9-B840-B2F8-56A3F28B9E6A}"/>
              </a:ext>
            </a:extLst>
          </p:cNvPr>
          <p:cNvSpPr txBox="1">
            <a:spLocks/>
          </p:cNvSpPr>
          <p:nvPr/>
        </p:nvSpPr>
        <p:spPr>
          <a:xfrm>
            <a:off x="2342543" y="2128968"/>
            <a:ext cx="6271467" cy="392415"/>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lnSpc>
                <a:spcPct val="90000"/>
              </a:lnSpc>
              <a:buClr>
                <a:srgbClr val="454545"/>
              </a:buClr>
              <a:buSzPts val="2800"/>
            </a:pPr>
            <a:r>
              <a:rPr lang="en-GB" sz="1500" kern="0" dirty="0">
                <a:solidFill>
                  <a:srgbClr val="FFFFFF"/>
                </a:solidFill>
                <a:latin typeface="Noto Sans" panose="020B0502040504020204" pitchFamily="34" charset="0"/>
                <a:ea typeface="Noto Sans" panose="020B0502040504020204" pitchFamily="34" charset="0"/>
                <a:cs typeface="Noto Sans" panose="020B0502040504020204" pitchFamily="34" charset="0"/>
                <a:sym typeface="Calibri"/>
              </a:rPr>
              <a:t>Advance the </a:t>
            </a:r>
            <a:r>
              <a:rPr lang="en-GB" sz="1500" b="1" kern="0" dirty="0">
                <a:solidFill>
                  <a:srgbClr val="FFFF00"/>
                </a:solidFill>
                <a:latin typeface="Noto Sans" panose="020B0502040504020204" pitchFamily="34" charset="0"/>
                <a:ea typeface="Noto Sans" panose="020B0502040504020204" pitchFamily="34" charset="0"/>
                <a:cs typeface="Noto Sans" panose="020B0502040504020204" pitchFamily="34" charset="0"/>
                <a:sym typeface="Calibri"/>
              </a:rPr>
              <a:t>implementation</a:t>
            </a:r>
            <a:r>
              <a:rPr lang="en-GB" sz="1500" kern="0" dirty="0">
                <a:solidFill>
                  <a:srgbClr val="FFFFFF"/>
                </a:solidFill>
                <a:latin typeface="Noto Sans" panose="020B0502040504020204" pitchFamily="34" charset="0"/>
                <a:ea typeface="Noto Sans" panose="020B0502040504020204" pitchFamily="34" charset="0"/>
                <a:cs typeface="Noto Sans" panose="020B0502040504020204" pitchFamily="34" charset="0"/>
                <a:sym typeface="Calibri"/>
              </a:rPr>
              <a:t> of national digital health strategies</a:t>
            </a:r>
            <a:endParaRPr lang="en-GB" sz="2100" kern="0" dirty="0">
              <a:solidFill>
                <a:srgbClr val="454545"/>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25" name="Picture 24">
            <a:extLst>
              <a:ext uri="{FF2B5EF4-FFF2-40B4-BE49-F238E27FC236}">
                <a16:creationId xmlns:a16="http://schemas.microsoft.com/office/drawing/2014/main" id="{6CAF4D74-A1A0-44C2-8EBA-9C2782296D2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4263" t="-1365" r="1168" b="1365"/>
          <a:stretch/>
        </p:blipFill>
        <p:spPr>
          <a:xfrm>
            <a:off x="7256956" y="2483592"/>
            <a:ext cx="2696376" cy="2779828"/>
          </a:xfrm>
          <a:prstGeom prst="ellipse">
            <a:avLst/>
          </a:prstGeom>
        </p:spPr>
      </p:pic>
      <p:pic>
        <p:nvPicPr>
          <p:cNvPr id="27" name="Picture 26">
            <a:extLst>
              <a:ext uri="{FF2B5EF4-FFF2-40B4-BE49-F238E27FC236}">
                <a16:creationId xmlns:a16="http://schemas.microsoft.com/office/drawing/2014/main" id="{6183B420-2E54-416F-932C-31C300F5E285}"/>
              </a:ext>
            </a:extLst>
          </p:cNvPr>
          <p:cNvPicPr>
            <a:picLocks noChangeAspect="1"/>
          </p:cNvPicPr>
          <p:nvPr/>
        </p:nvPicPr>
        <p:blipFill>
          <a:blip r:embed="rId8" cstate="print">
            <a:extLst>
              <a:ext uri="{28A0092B-C50C-407E-A947-70E740481C1C}">
                <a14:useLocalDpi xmlns:a14="http://schemas.microsoft.com/office/drawing/2010/main" val="0"/>
              </a:ext>
            </a:extLst>
          </a:blip>
          <a:srcRect l="17718" r="17718"/>
          <a:stretch/>
        </p:blipFill>
        <p:spPr>
          <a:xfrm>
            <a:off x="7222026" y="-208072"/>
            <a:ext cx="2590312" cy="2670481"/>
          </a:xfrm>
          <a:prstGeom prst="ellipse">
            <a:avLst/>
          </a:prstGeom>
        </p:spPr>
      </p:pic>
    </p:spTree>
    <p:extLst>
      <p:ext uri="{BB962C8B-B14F-4D97-AF65-F5344CB8AC3E}">
        <p14:creationId xmlns:p14="http://schemas.microsoft.com/office/powerpoint/2010/main" val="3615329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2853EB75-58D7-2D40-9DC1-EF9BCB3209D8}"/>
              </a:ext>
            </a:extLst>
          </p:cNvPr>
          <p:cNvGraphicFramePr>
            <a:graphicFrameLocks noChangeAspect="1"/>
          </p:cNvGraphicFramePr>
          <p:nvPr>
            <p:extLst>
              <p:ext uri="{D42A27DB-BD31-4B8C-83A1-F6EECF244321}">
                <p14:modId xmlns:p14="http://schemas.microsoft.com/office/powerpoint/2010/main" val="3116328244"/>
              </p:ext>
            </p:extLst>
          </p:nvPr>
        </p:nvGraphicFramePr>
        <p:xfrm>
          <a:off x="231778" y="3104708"/>
          <a:ext cx="2450892" cy="1572538"/>
        </p:xfrm>
        <a:graphic>
          <a:graphicData uri="http://schemas.openxmlformats.org/presentationml/2006/ole">
            <mc:AlternateContent xmlns:mc="http://schemas.openxmlformats.org/markup-compatibility/2006">
              <mc:Choice xmlns:v="urn:schemas-microsoft-com:vml" Requires="v">
                <p:oleObj spid="_x0000_s24683" name="Worksheet" r:id="rId3" imgW="4394200" imgH="2819400" progId="Excel.Sheet.12">
                  <p:embed/>
                </p:oleObj>
              </mc:Choice>
              <mc:Fallback>
                <p:oleObj name="Worksheet" r:id="rId3" imgW="4394200" imgH="2819400" progId="Excel.Sheet.12">
                  <p:embed/>
                  <p:pic>
                    <p:nvPicPr>
                      <p:cNvPr id="0" name=""/>
                      <p:cNvPicPr/>
                      <p:nvPr/>
                    </p:nvPicPr>
                    <p:blipFill>
                      <a:blip r:embed="rId4"/>
                      <a:stretch>
                        <a:fillRect/>
                      </a:stretch>
                    </p:blipFill>
                    <p:spPr>
                      <a:xfrm>
                        <a:off x="231778" y="3104708"/>
                        <a:ext cx="2450892" cy="1572538"/>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DD98CF93-2602-A84F-8EE8-5C0F265E788F}"/>
              </a:ext>
            </a:extLst>
          </p:cNvPr>
          <p:cNvGraphicFramePr>
            <a:graphicFrameLocks noChangeAspect="1"/>
          </p:cNvGraphicFramePr>
          <p:nvPr>
            <p:extLst>
              <p:ext uri="{D42A27DB-BD31-4B8C-83A1-F6EECF244321}">
                <p14:modId xmlns:p14="http://schemas.microsoft.com/office/powerpoint/2010/main" val="3444208298"/>
              </p:ext>
            </p:extLst>
          </p:nvPr>
        </p:nvGraphicFramePr>
        <p:xfrm>
          <a:off x="6461332" y="2916532"/>
          <a:ext cx="1371445" cy="5213205"/>
        </p:xfrm>
        <a:graphic>
          <a:graphicData uri="http://schemas.openxmlformats.org/presentationml/2006/ole">
            <mc:AlternateContent xmlns:mc="http://schemas.openxmlformats.org/markup-compatibility/2006">
              <mc:Choice xmlns:v="urn:schemas-microsoft-com:vml" Requires="v">
                <p:oleObj spid="_x0000_s24684" name="Worksheet" r:id="rId5" imgW="2895600" imgH="11696700" progId="Excel.Sheet.12">
                  <p:embed/>
                </p:oleObj>
              </mc:Choice>
              <mc:Fallback>
                <p:oleObj name="Worksheet" r:id="rId5" imgW="2895600" imgH="11696700" progId="Excel.Sheet.12">
                  <p:embed/>
                  <p:pic>
                    <p:nvPicPr>
                      <p:cNvPr id="0" name=""/>
                      <p:cNvPicPr/>
                      <p:nvPr/>
                    </p:nvPicPr>
                    <p:blipFill>
                      <a:blip r:embed="rId6"/>
                      <a:stretch>
                        <a:fillRect/>
                      </a:stretch>
                    </p:blipFill>
                    <p:spPr>
                      <a:xfrm>
                        <a:off x="6461332" y="2916532"/>
                        <a:ext cx="1371445" cy="5213205"/>
                      </a:xfrm>
                      <a:prstGeom prst="rect">
                        <a:avLst/>
                      </a:prstGeom>
                      <a:solidFill>
                        <a:schemeClr val="bg1"/>
                      </a:solidFill>
                    </p:spPr>
                  </p:pic>
                </p:oleObj>
              </mc:Fallback>
            </mc:AlternateContent>
          </a:graphicData>
        </a:graphic>
      </p:graphicFrame>
      <p:sp>
        <p:nvSpPr>
          <p:cNvPr id="7" name="TextBox 6">
            <a:extLst>
              <a:ext uri="{FF2B5EF4-FFF2-40B4-BE49-F238E27FC236}">
                <a16:creationId xmlns:a16="http://schemas.microsoft.com/office/drawing/2014/main" id="{58A05E9E-8A8D-484A-A2B7-3B8209B9B019}"/>
              </a:ext>
            </a:extLst>
          </p:cNvPr>
          <p:cNvSpPr txBox="1"/>
          <p:nvPr/>
        </p:nvSpPr>
        <p:spPr>
          <a:xfrm>
            <a:off x="339570" y="48819"/>
            <a:ext cx="8045759" cy="584775"/>
          </a:xfrm>
          <a:prstGeom prst="rect">
            <a:avLst/>
          </a:prstGeom>
          <a:noFill/>
        </p:spPr>
        <p:txBody>
          <a:bodyPr wrap="square" rtlCol="0">
            <a:spAutoFit/>
          </a:bodyPr>
          <a:lstStyle/>
          <a:p>
            <a:r>
              <a:rPr lang="en-CH" sz="1600" b="1" dirty="0">
                <a:latin typeface="Avenir Next Condensed"/>
                <a:ea typeface="Segoe UI Historic"/>
                <a:cs typeface="Segoe UI Historic"/>
              </a:rPr>
              <a:t>Overview</a:t>
            </a:r>
          </a:p>
          <a:p>
            <a:r>
              <a:rPr lang="en-GB" sz="1600" dirty="0">
                <a:latin typeface="Avenir Next Condensed" panose="020B0506020202020204" pitchFamily="34" charset="0"/>
                <a:ea typeface="Segoe UI Historic" panose="020B0502040204020203" pitchFamily="34" charset="0"/>
                <a:cs typeface="Segoe UI Historic" panose="020B0502040204020203" pitchFamily="34" charset="0"/>
              </a:rPr>
              <a:t>The roadmap activities agreed by Member States under the Global Strategy on Digital health</a:t>
            </a:r>
          </a:p>
        </p:txBody>
      </p:sp>
      <p:graphicFrame>
        <p:nvGraphicFramePr>
          <p:cNvPr id="15" name="Chart 14">
            <a:extLst>
              <a:ext uri="{FF2B5EF4-FFF2-40B4-BE49-F238E27FC236}">
                <a16:creationId xmlns:a16="http://schemas.microsoft.com/office/drawing/2014/main" id="{A6544F4A-7650-F04C-8CD9-14AF5038BCF9}"/>
              </a:ext>
            </a:extLst>
          </p:cNvPr>
          <p:cNvGraphicFramePr>
            <a:graphicFrameLocks/>
          </p:cNvGraphicFramePr>
          <p:nvPr>
            <p:extLst>
              <p:ext uri="{D42A27DB-BD31-4B8C-83A1-F6EECF244321}">
                <p14:modId xmlns:p14="http://schemas.microsoft.com/office/powerpoint/2010/main" val="1598483415"/>
              </p:ext>
            </p:extLst>
          </p:nvPr>
        </p:nvGraphicFramePr>
        <p:xfrm>
          <a:off x="1020354" y="638882"/>
          <a:ext cx="6715124" cy="2163789"/>
        </p:xfrm>
        <a:graphic>
          <a:graphicData uri="http://schemas.openxmlformats.org/drawingml/2006/chart">
            <c:chart xmlns:c="http://schemas.openxmlformats.org/drawingml/2006/chart" xmlns:r="http://schemas.openxmlformats.org/officeDocument/2006/relationships" r:id="rId7"/>
          </a:graphicData>
        </a:graphic>
      </p:graphicFrame>
      <p:sp>
        <p:nvSpPr>
          <p:cNvPr id="20" name="Arrow: Notched Right 1">
            <a:extLst>
              <a:ext uri="{FF2B5EF4-FFF2-40B4-BE49-F238E27FC236}">
                <a16:creationId xmlns:a16="http://schemas.microsoft.com/office/drawing/2014/main" id="{D268D7B2-B2BB-244F-AD47-C12A539F3800}"/>
              </a:ext>
            </a:extLst>
          </p:cNvPr>
          <p:cNvSpPr/>
          <p:nvPr/>
        </p:nvSpPr>
        <p:spPr bwMode="auto">
          <a:xfrm>
            <a:off x="2754107" y="3746405"/>
            <a:ext cx="413584" cy="224013"/>
          </a:xfrm>
          <a:prstGeom prst="notchedRightArrow">
            <a:avLst/>
          </a:prstGeom>
          <a:solidFill>
            <a:schemeClr val="accent2"/>
          </a:solidFill>
          <a:ln>
            <a:noFill/>
          </a:ln>
        </p:spPr>
        <p:txBody>
          <a:bodyPr vert="horz" wrap="square" lIns="91440" tIns="45720" rIns="91440" bIns="45720" numCol="1" rtlCol="0"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pPr>
            <a:endParaRPr kumimoji="0" lang="en-US" sz="2000" b="0" i="0" u="none" strike="noStrike" kern="1200" cap="none" spc="0" normalizeH="0" baseline="0" noProof="0" dirty="0">
              <a:ln>
                <a:noFill/>
              </a:ln>
              <a:solidFill>
                <a:srgbClr val="5C5C5C"/>
              </a:solidFill>
              <a:effectLst/>
              <a:uLnTx/>
              <a:uFillTx/>
              <a:latin typeface="Calibri"/>
              <a:ea typeface="+mn-ea"/>
              <a:cs typeface="+mn-cs"/>
            </a:endParaRPr>
          </a:p>
        </p:txBody>
      </p:sp>
      <p:sp>
        <p:nvSpPr>
          <p:cNvPr id="39" name="Object 34">
            <a:extLst>
              <a:ext uri="{FF2B5EF4-FFF2-40B4-BE49-F238E27FC236}">
                <a16:creationId xmlns:a16="http://schemas.microsoft.com/office/drawing/2014/main" id="{7927464D-1B17-4446-A0E3-893366B5B07A}"/>
              </a:ext>
            </a:extLst>
          </p:cNvPr>
          <p:cNvSpPr/>
          <p:nvPr/>
        </p:nvSpPr>
        <p:spPr>
          <a:xfrm>
            <a:off x="3266010" y="2943575"/>
            <a:ext cx="2333625" cy="293914"/>
          </a:xfrm>
          <a:prstGeom prst="roundRect">
            <a:avLst>
              <a:gd name="adj" fmla="val 12000"/>
            </a:avLst>
          </a:prstGeom>
          <a:solidFill>
            <a:srgbClr val="15A1C8">
              <a:lumMod val="20000"/>
              <a:lumOff val="80000"/>
            </a:srgbClr>
          </a:solidFill>
          <a:ln>
            <a:solidFill>
              <a:srgbClr val="000000"/>
            </a:solidFill>
            <a:prstDash val="solid"/>
          </a:ln>
        </p:spPr>
      </p:sp>
      <p:sp>
        <p:nvSpPr>
          <p:cNvPr id="40" name="Object 35">
            <a:extLst>
              <a:ext uri="{FF2B5EF4-FFF2-40B4-BE49-F238E27FC236}">
                <a16:creationId xmlns:a16="http://schemas.microsoft.com/office/drawing/2014/main" id="{902C7C2F-E29C-A941-B490-B94DAF70646C}"/>
              </a:ext>
            </a:extLst>
          </p:cNvPr>
          <p:cNvSpPr/>
          <p:nvPr/>
        </p:nvSpPr>
        <p:spPr>
          <a:xfrm>
            <a:off x="3337447" y="2953100"/>
            <a:ext cx="2262188" cy="257175"/>
          </a:xfrm>
          <a:prstGeom prst="rect">
            <a:avLst/>
          </a:prstGeom>
          <a:noFill/>
        </p:spPr>
        <p:txBody>
          <a:bodyPr wrap="square" rtlCol="0" anchor="t"/>
          <a:lstStyle/>
          <a:p>
            <a:pPr defTabSz="914400"/>
            <a:r>
              <a:rPr lang="en-US" sz="600" dirty="0">
                <a:solidFill>
                  <a:srgbClr val="000000"/>
                </a:solidFill>
                <a:latin typeface="Calibri"/>
              </a:rPr>
              <a:t>SO1-ST01-Analyse digital health network landscape</a:t>
            </a:r>
            <a:endParaRPr lang="en-US" dirty="0">
              <a:solidFill>
                <a:srgbClr val="5C5C5C"/>
              </a:solidFill>
              <a:latin typeface="Calibri"/>
            </a:endParaRPr>
          </a:p>
        </p:txBody>
      </p:sp>
      <p:pic>
        <p:nvPicPr>
          <p:cNvPr id="41" name="Object 36" descr="preencoded.png">
            <a:extLst>
              <a:ext uri="{FF2B5EF4-FFF2-40B4-BE49-F238E27FC236}">
                <a16:creationId xmlns:a16="http://schemas.microsoft.com/office/drawing/2014/main" id="{9D92F0B2-3DD3-1A44-989D-B8DA4D430AD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89822" y="2967387"/>
            <a:ext cx="119063" cy="91849"/>
          </a:xfrm>
          <a:prstGeom prst="rect">
            <a:avLst/>
          </a:prstGeom>
        </p:spPr>
      </p:pic>
      <p:sp>
        <p:nvSpPr>
          <p:cNvPr id="42" name="Object 25">
            <a:extLst>
              <a:ext uri="{FF2B5EF4-FFF2-40B4-BE49-F238E27FC236}">
                <a16:creationId xmlns:a16="http://schemas.microsoft.com/office/drawing/2014/main" id="{82B7D9E3-25B9-4D4C-B37E-16A822DF0381}"/>
              </a:ext>
            </a:extLst>
          </p:cNvPr>
          <p:cNvSpPr/>
          <p:nvPr/>
        </p:nvSpPr>
        <p:spPr>
          <a:xfrm>
            <a:off x="3266010" y="3280161"/>
            <a:ext cx="2333625" cy="293914"/>
          </a:xfrm>
          <a:prstGeom prst="roundRect">
            <a:avLst>
              <a:gd name="adj" fmla="val 12000"/>
            </a:avLst>
          </a:prstGeom>
          <a:solidFill>
            <a:srgbClr val="15A1C8">
              <a:lumMod val="20000"/>
              <a:lumOff val="80000"/>
            </a:srgbClr>
          </a:solidFill>
          <a:ln>
            <a:solidFill>
              <a:srgbClr val="000000"/>
            </a:solidFill>
            <a:prstDash val="solid"/>
          </a:ln>
        </p:spPr>
      </p:sp>
      <p:sp>
        <p:nvSpPr>
          <p:cNvPr id="43" name="Object 26">
            <a:extLst>
              <a:ext uri="{FF2B5EF4-FFF2-40B4-BE49-F238E27FC236}">
                <a16:creationId xmlns:a16="http://schemas.microsoft.com/office/drawing/2014/main" id="{EC555FED-B28D-FA4A-AB57-2C00EED34D8B}"/>
              </a:ext>
            </a:extLst>
          </p:cNvPr>
          <p:cNvSpPr/>
          <p:nvPr/>
        </p:nvSpPr>
        <p:spPr>
          <a:xfrm>
            <a:off x="3337447" y="3289686"/>
            <a:ext cx="2262188" cy="257175"/>
          </a:xfrm>
          <a:prstGeom prst="rect">
            <a:avLst/>
          </a:prstGeom>
          <a:noFill/>
        </p:spPr>
        <p:txBody>
          <a:bodyPr wrap="square" rtlCol="0" anchor="t"/>
          <a:lstStyle/>
          <a:p>
            <a:pPr defTabSz="914400"/>
            <a:r>
              <a:rPr lang="en-US" sz="600" dirty="0">
                <a:solidFill>
                  <a:srgbClr val="000000"/>
                </a:solidFill>
                <a:latin typeface="Calibri"/>
              </a:rPr>
              <a:t>SO1-ST02-Provide policy dialogue for digital prioritization at national level</a:t>
            </a:r>
            <a:endParaRPr lang="en-US" dirty="0">
              <a:solidFill>
                <a:srgbClr val="5C5C5C"/>
              </a:solidFill>
              <a:latin typeface="Calibri"/>
            </a:endParaRPr>
          </a:p>
        </p:txBody>
      </p:sp>
      <p:pic>
        <p:nvPicPr>
          <p:cNvPr id="44" name="Object 27" descr="preencoded.png">
            <a:extLst>
              <a:ext uri="{FF2B5EF4-FFF2-40B4-BE49-F238E27FC236}">
                <a16:creationId xmlns:a16="http://schemas.microsoft.com/office/drawing/2014/main" id="{0A6955A6-52B1-2946-AF96-F115225121D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289822" y="3303973"/>
            <a:ext cx="119063" cy="91849"/>
          </a:xfrm>
          <a:prstGeom prst="rect">
            <a:avLst/>
          </a:prstGeom>
        </p:spPr>
      </p:pic>
      <p:sp>
        <p:nvSpPr>
          <p:cNvPr id="45" name="Object 43">
            <a:extLst>
              <a:ext uri="{FF2B5EF4-FFF2-40B4-BE49-F238E27FC236}">
                <a16:creationId xmlns:a16="http://schemas.microsoft.com/office/drawing/2014/main" id="{4D8CB816-77D0-9648-BF9B-39620AA15E97}"/>
              </a:ext>
            </a:extLst>
          </p:cNvPr>
          <p:cNvSpPr/>
          <p:nvPr/>
        </p:nvSpPr>
        <p:spPr>
          <a:xfrm>
            <a:off x="3255080" y="3962571"/>
            <a:ext cx="2333625" cy="293914"/>
          </a:xfrm>
          <a:prstGeom prst="roundRect">
            <a:avLst>
              <a:gd name="adj" fmla="val 12000"/>
            </a:avLst>
          </a:prstGeom>
          <a:solidFill>
            <a:srgbClr val="7DBC2D">
              <a:lumMod val="60000"/>
              <a:lumOff val="40000"/>
            </a:srgbClr>
          </a:solidFill>
          <a:ln>
            <a:solidFill>
              <a:srgbClr val="000000"/>
            </a:solidFill>
            <a:prstDash val="solid"/>
          </a:ln>
        </p:spPr>
      </p:sp>
      <p:sp>
        <p:nvSpPr>
          <p:cNvPr id="46" name="Object 44">
            <a:extLst>
              <a:ext uri="{FF2B5EF4-FFF2-40B4-BE49-F238E27FC236}">
                <a16:creationId xmlns:a16="http://schemas.microsoft.com/office/drawing/2014/main" id="{29787DC9-7082-664E-A230-6DBEC7E451B4}"/>
              </a:ext>
            </a:extLst>
          </p:cNvPr>
          <p:cNvSpPr/>
          <p:nvPr/>
        </p:nvSpPr>
        <p:spPr>
          <a:xfrm>
            <a:off x="3326517" y="3972096"/>
            <a:ext cx="2262188" cy="257175"/>
          </a:xfrm>
          <a:prstGeom prst="rect">
            <a:avLst/>
          </a:prstGeom>
          <a:noFill/>
        </p:spPr>
        <p:txBody>
          <a:bodyPr wrap="square" rtlCol="0" anchor="t"/>
          <a:lstStyle/>
          <a:p>
            <a:pPr defTabSz="914400"/>
            <a:r>
              <a:rPr lang="en-US" sz="600" dirty="0">
                <a:solidFill>
                  <a:srgbClr val="000000"/>
                </a:solidFill>
                <a:latin typeface="Calibri"/>
              </a:rPr>
              <a:t>SO2-ST05-Digital health maturity model</a:t>
            </a:r>
            <a:endParaRPr lang="en-US" dirty="0">
              <a:solidFill>
                <a:srgbClr val="5C5C5C"/>
              </a:solidFill>
              <a:latin typeface="Calibri"/>
            </a:endParaRPr>
          </a:p>
        </p:txBody>
      </p:sp>
      <p:pic>
        <p:nvPicPr>
          <p:cNvPr id="47" name="Object 45" descr="preencoded.png">
            <a:extLst>
              <a:ext uri="{FF2B5EF4-FFF2-40B4-BE49-F238E27FC236}">
                <a16:creationId xmlns:a16="http://schemas.microsoft.com/office/drawing/2014/main" id="{70230039-E337-8F46-8975-66518A3A848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78892" y="3986383"/>
            <a:ext cx="119063" cy="91849"/>
          </a:xfrm>
          <a:prstGeom prst="rect">
            <a:avLst/>
          </a:prstGeom>
        </p:spPr>
      </p:pic>
      <p:sp>
        <p:nvSpPr>
          <p:cNvPr id="48" name="Object 4">
            <a:extLst>
              <a:ext uri="{FF2B5EF4-FFF2-40B4-BE49-F238E27FC236}">
                <a16:creationId xmlns:a16="http://schemas.microsoft.com/office/drawing/2014/main" id="{ADFEA688-EB55-E843-88D2-375123BE0F47}"/>
              </a:ext>
            </a:extLst>
          </p:cNvPr>
          <p:cNvSpPr/>
          <p:nvPr/>
        </p:nvSpPr>
        <p:spPr>
          <a:xfrm>
            <a:off x="3266010" y="3619827"/>
            <a:ext cx="2333625" cy="293914"/>
          </a:xfrm>
          <a:prstGeom prst="roundRect">
            <a:avLst>
              <a:gd name="adj" fmla="val 12000"/>
            </a:avLst>
          </a:prstGeom>
          <a:solidFill>
            <a:srgbClr val="7DBC2D">
              <a:lumMod val="60000"/>
              <a:lumOff val="40000"/>
            </a:srgbClr>
          </a:solidFill>
          <a:ln>
            <a:solidFill>
              <a:srgbClr val="000000"/>
            </a:solidFill>
            <a:prstDash val="solid"/>
          </a:ln>
        </p:spPr>
      </p:sp>
      <p:sp>
        <p:nvSpPr>
          <p:cNvPr id="49" name="Object 5">
            <a:extLst>
              <a:ext uri="{FF2B5EF4-FFF2-40B4-BE49-F238E27FC236}">
                <a16:creationId xmlns:a16="http://schemas.microsoft.com/office/drawing/2014/main" id="{8565E32A-0792-054F-9820-E5B9D72F5CBF}"/>
              </a:ext>
            </a:extLst>
          </p:cNvPr>
          <p:cNvSpPr/>
          <p:nvPr/>
        </p:nvSpPr>
        <p:spPr>
          <a:xfrm>
            <a:off x="3337447" y="3629352"/>
            <a:ext cx="2262188" cy="257175"/>
          </a:xfrm>
          <a:prstGeom prst="rect">
            <a:avLst/>
          </a:prstGeom>
          <a:noFill/>
        </p:spPr>
        <p:txBody>
          <a:bodyPr wrap="square" rtlCol="0" anchor="t"/>
          <a:lstStyle/>
          <a:p>
            <a:pPr defTabSz="914400"/>
            <a:r>
              <a:rPr lang="en-US" sz="600" dirty="0">
                <a:solidFill>
                  <a:srgbClr val="000000"/>
                </a:solidFill>
                <a:latin typeface="Calibri"/>
              </a:rPr>
              <a:t>SO2-ST04-Capacity building for strategy implementation and investment</a:t>
            </a:r>
            <a:endParaRPr lang="en-US" dirty="0">
              <a:solidFill>
                <a:srgbClr val="5C5C5C"/>
              </a:solidFill>
              <a:latin typeface="Calibri"/>
            </a:endParaRPr>
          </a:p>
        </p:txBody>
      </p:sp>
      <p:pic>
        <p:nvPicPr>
          <p:cNvPr id="50" name="Object 6" descr="preencoded.png">
            <a:extLst>
              <a:ext uri="{FF2B5EF4-FFF2-40B4-BE49-F238E27FC236}">
                <a16:creationId xmlns:a16="http://schemas.microsoft.com/office/drawing/2014/main" id="{FF6200AF-B061-F247-8E2C-7031B3DD6D4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289822" y="3643639"/>
            <a:ext cx="119063" cy="91849"/>
          </a:xfrm>
          <a:prstGeom prst="rect">
            <a:avLst/>
          </a:prstGeom>
        </p:spPr>
      </p:pic>
      <p:sp>
        <p:nvSpPr>
          <p:cNvPr id="51" name="Object 31">
            <a:extLst>
              <a:ext uri="{FF2B5EF4-FFF2-40B4-BE49-F238E27FC236}">
                <a16:creationId xmlns:a16="http://schemas.microsoft.com/office/drawing/2014/main" id="{8AC8EB5D-D6BD-F54C-8BFA-ACF176C7CA8D}"/>
              </a:ext>
            </a:extLst>
          </p:cNvPr>
          <p:cNvSpPr/>
          <p:nvPr/>
        </p:nvSpPr>
        <p:spPr>
          <a:xfrm>
            <a:off x="3244150" y="4320593"/>
            <a:ext cx="2333625" cy="293914"/>
          </a:xfrm>
          <a:prstGeom prst="roundRect">
            <a:avLst>
              <a:gd name="adj" fmla="val 12000"/>
            </a:avLst>
          </a:prstGeom>
          <a:solidFill>
            <a:srgbClr val="FCD489"/>
          </a:solidFill>
          <a:ln>
            <a:solidFill>
              <a:srgbClr val="000000"/>
            </a:solidFill>
            <a:prstDash val="solid"/>
          </a:ln>
        </p:spPr>
      </p:sp>
      <p:sp>
        <p:nvSpPr>
          <p:cNvPr id="52" name="Object 32">
            <a:extLst>
              <a:ext uri="{FF2B5EF4-FFF2-40B4-BE49-F238E27FC236}">
                <a16:creationId xmlns:a16="http://schemas.microsoft.com/office/drawing/2014/main" id="{EB565ED1-E5A2-8E43-BA78-4A3A09E41C22}"/>
              </a:ext>
            </a:extLst>
          </p:cNvPr>
          <p:cNvSpPr/>
          <p:nvPr/>
        </p:nvSpPr>
        <p:spPr>
          <a:xfrm>
            <a:off x="3315587" y="4330118"/>
            <a:ext cx="2262188" cy="257175"/>
          </a:xfrm>
          <a:prstGeom prst="rect">
            <a:avLst/>
          </a:prstGeom>
          <a:noFill/>
        </p:spPr>
        <p:txBody>
          <a:bodyPr wrap="square" rtlCol="0" anchor="t"/>
          <a:lstStyle/>
          <a:p>
            <a:pPr defTabSz="914400"/>
            <a:r>
              <a:rPr lang="en-US" sz="600" dirty="0">
                <a:solidFill>
                  <a:srgbClr val="000000"/>
                </a:solidFill>
                <a:latin typeface="Calibri"/>
              </a:rPr>
              <a:t>SO3-ST01-Criteria for impact assessment</a:t>
            </a:r>
            <a:endParaRPr lang="en-US" dirty="0">
              <a:solidFill>
                <a:srgbClr val="5C5C5C"/>
              </a:solidFill>
              <a:latin typeface="Calibri"/>
            </a:endParaRPr>
          </a:p>
        </p:txBody>
      </p:sp>
      <p:pic>
        <p:nvPicPr>
          <p:cNvPr id="53" name="Object 33" descr="preencoded.png">
            <a:extLst>
              <a:ext uri="{FF2B5EF4-FFF2-40B4-BE49-F238E27FC236}">
                <a16:creationId xmlns:a16="http://schemas.microsoft.com/office/drawing/2014/main" id="{6BDA5905-10D8-974F-83ED-F4ED61DD1BC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267962" y="4344405"/>
            <a:ext cx="119063" cy="91849"/>
          </a:xfrm>
          <a:prstGeom prst="rect">
            <a:avLst/>
          </a:prstGeom>
        </p:spPr>
      </p:pic>
      <p:sp>
        <p:nvSpPr>
          <p:cNvPr id="54" name="Object 22">
            <a:extLst>
              <a:ext uri="{FF2B5EF4-FFF2-40B4-BE49-F238E27FC236}">
                <a16:creationId xmlns:a16="http://schemas.microsoft.com/office/drawing/2014/main" id="{FC7BB0EE-14E1-9645-881F-038B0776A716}"/>
              </a:ext>
            </a:extLst>
          </p:cNvPr>
          <p:cNvSpPr/>
          <p:nvPr/>
        </p:nvSpPr>
        <p:spPr>
          <a:xfrm>
            <a:off x="3255080" y="4673151"/>
            <a:ext cx="2333625" cy="373275"/>
          </a:xfrm>
          <a:prstGeom prst="roundRect">
            <a:avLst>
              <a:gd name="adj" fmla="val 12000"/>
            </a:avLst>
          </a:prstGeom>
          <a:solidFill>
            <a:srgbClr val="F2CBE3"/>
          </a:solidFill>
          <a:ln>
            <a:solidFill>
              <a:srgbClr val="000000"/>
            </a:solidFill>
            <a:prstDash val="solid"/>
          </a:ln>
        </p:spPr>
      </p:sp>
      <p:sp>
        <p:nvSpPr>
          <p:cNvPr id="55" name="Object 23">
            <a:extLst>
              <a:ext uri="{FF2B5EF4-FFF2-40B4-BE49-F238E27FC236}">
                <a16:creationId xmlns:a16="http://schemas.microsoft.com/office/drawing/2014/main" id="{3B40847B-2A97-BF43-AB4E-72CE431363EA}"/>
              </a:ext>
            </a:extLst>
          </p:cNvPr>
          <p:cNvSpPr/>
          <p:nvPr/>
        </p:nvSpPr>
        <p:spPr>
          <a:xfrm>
            <a:off x="3326517" y="4682677"/>
            <a:ext cx="2262188" cy="257175"/>
          </a:xfrm>
          <a:prstGeom prst="rect">
            <a:avLst/>
          </a:prstGeom>
          <a:noFill/>
        </p:spPr>
        <p:txBody>
          <a:bodyPr wrap="square" rtlCol="0" anchor="t"/>
          <a:lstStyle/>
          <a:p>
            <a:pPr defTabSz="914400"/>
            <a:r>
              <a:rPr lang="en-US" sz="600" dirty="0">
                <a:solidFill>
                  <a:srgbClr val="000000"/>
                </a:solidFill>
                <a:latin typeface="Calibri"/>
              </a:rPr>
              <a:t>SO4-ST06-Develop an ethics framework for technologies for health</a:t>
            </a:r>
            <a:endParaRPr lang="en-US" dirty="0">
              <a:solidFill>
                <a:srgbClr val="5C5C5C"/>
              </a:solidFill>
              <a:latin typeface="Calibri"/>
            </a:endParaRPr>
          </a:p>
        </p:txBody>
      </p:sp>
      <p:pic>
        <p:nvPicPr>
          <p:cNvPr id="56" name="Object 24" descr="preencoded.png">
            <a:extLst>
              <a:ext uri="{FF2B5EF4-FFF2-40B4-BE49-F238E27FC236}">
                <a16:creationId xmlns:a16="http://schemas.microsoft.com/office/drawing/2014/main" id="{AAF914CC-4995-9B47-B0E0-71C6A7341C2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78892" y="4696964"/>
            <a:ext cx="119063" cy="91849"/>
          </a:xfrm>
          <a:prstGeom prst="rect">
            <a:avLst/>
          </a:prstGeom>
        </p:spPr>
      </p:pic>
    </p:spTree>
    <p:extLst>
      <p:ext uri="{BB962C8B-B14F-4D97-AF65-F5344CB8AC3E}">
        <p14:creationId xmlns:p14="http://schemas.microsoft.com/office/powerpoint/2010/main" val="2222375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457597-3574-A642-8390-ACFF2C6D0747}"/>
              </a:ext>
            </a:extLst>
          </p:cNvPr>
          <p:cNvSpPr txBox="1"/>
          <p:nvPr/>
        </p:nvSpPr>
        <p:spPr>
          <a:xfrm>
            <a:off x="374341" y="178597"/>
            <a:ext cx="5940734" cy="400110"/>
          </a:xfrm>
          <a:prstGeom prst="rect">
            <a:avLst/>
          </a:prstGeom>
          <a:noFill/>
        </p:spPr>
        <p:txBody>
          <a:bodyPr wrap="square" rtlCol="0">
            <a:spAutoFit/>
          </a:bodyPr>
          <a:lstStyle/>
          <a:p>
            <a:r>
              <a:rPr lang="en-CH" sz="2000" b="1" dirty="0">
                <a:latin typeface="Avenir Next Condensed" panose="020B0506020202020204" pitchFamily="34" charset="0"/>
                <a:ea typeface="Segoe UI Historic" panose="020B0502040204020203" pitchFamily="34" charset="0"/>
                <a:cs typeface="Segoe UI Historic" panose="020B0502040204020203" pitchFamily="34" charset="0"/>
              </a:rPr>
              <a:t>How to align and document activities in the Roadmap </a:t>
            </a:r>
          </a:p>
        </p:txBody>
      </p:sp>
      <p:graphicFrame>
        <p:nvGraphicFramePr>
          <p:cNvPr id="3" name="Diagram 2">
            <a:extLst>
              <a:ext uri="{FF2B5EF4-FFF2-40B4-BE49-F238E27FC236}">
                <a16:creationId xmlns:a16="http://schemas.microsoft.com/office/drawing/2014/main" id="{46F1DB06-1EF5-CA4C-AA30-F3AB085EE24B}"/>
              </a:ext>
            </a:extLst>
          </p:cNvPr>
          <p:cNvGraphicFramePr/>
          <p:nvPr>
            <p:extLst>
              <p:ext uri="{D42A27DB-BD31-4B8C-83A1-F6EECF244321}">
                <p14:modId xmlns:p14="http://schemas.microsoft.com/office/powerpoint/2010/main" val="1506101485"/>
              </p:ext>
            </p:extLst>
          </p:nvPr>
        </p:nvGraphicFramePr>
        <p:xfrm>
          <a:off x="708168" y="493159"/>
          <a:ext cx="7007082" cy="47591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1373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a:extLst>
              <a:ext uri="{FF2B5EF4-FFF2-40B4-BE49-F238E27FC236}">
                <a16:creationId xmlns:a16="http://schemas.microsoft.com/office/drawing/2014/main" id="{B8392864-53A4-4A41-9E7D-80F00D5FA9DA}"/>
              </a:ext>
            </a:extLst>
          </p:cNvPr>
          <p:cNvSpPr txBox="1"/>
          <p:nvPr/>
        </p:nvSpPr>
        <p:spPr>
          <a:xfrm>
            <a:off x="5398643" y="2181166"/>
            <a:ext cx="4923366" cy="4508927"/>
          </a:xfrm>
          <a:prstGeom prst="rect">
            <a:avLst/>
          </a:prstGeom>
          <a:noFill/>
        </p:spPr>
        <p:txBody>
          <a:bodyPr wrap="square" rtlCol="0">
            <a:spAutoFit/>
          </a:bodyPr>
          <a:lstStyle/>
          <a:p>
            <a:pPr algn="ctr" defTabSz="457189">
              <a:defRPr/>
            </a:pPr>
            <a:r>
              <a:rPr lang="en-US" sz="28700" b="1" dirty="0">
                <a:solidFill>
                  <a:srgbClr val="EDEEF1">
                    <a:alpha val="67000"/>
                  </a:srgbClr>
                </a:solidFill>
                <a:latin typeface="Avenir Next Condensed" panose="020B0506020202020204" pitchFamily="34" charset="0"/>
                <a:cs typeface="Calibri" panose="020F0502020204030204" pitchFamily="34" charset="0"/>
              </a:rPr>
              <a:t>02</a:t>
            </a:r>
            <a:endParaRPr lang="en-GB" sz="28700" b="1" dirty="0">
              <a:solidFill>
                <a:srgbClr val="EDEEF1">
                  <a:alpha val="67000"/>
                </a:srgbClr>
              </a:solidFill>
              <a:latin typeface="Avenir Next Condensed" panose="020B050602020202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pPr defTabSz="457189">
              <a:defRPr/>
            </a:pPr>
            <a:fld id="{70C262CF-5CC9-4929-99CD-9F101191856B}" type="slidenum">
              <a:rPr lang="en-GB">
                <a:solidFill>
                  <a:srgbClr val="1CADE4"/>
                </a:solidFill>
                <a:latin typeface="Trebuchet MS" panose="020B0603020202020204"/>
              </a:rPr>
              <a:pPr defTabSz="457189">
                <a:defRPr/>
              </a:pPr>
              <a:t>7</a:t>
            </a:fld>
            <a:endParaRPr lang="en-GB">
              <a:solidFill>
                <a:srgbClr val="1CADE4"/>
              </a:solidFill>
              <a:latin typeface="Trebuchet MS" panose="020B0603020202020204"/>
            </a:endParaRPr>
          </a:p>
        </p:txBody>
      </p:sp>
      <p:sp>
        <p:nvSpPr>
          <p:cNvPr id="5" name="Oval 65"/>
          <p:cNvSpPr>
            <a:spLocks noChangeArrowheads="1"/>
          </p:cNvSpPr>
          <p:nvPr/>
        </p:nvSpPr>
        <p:spPr bwMode="auto">
          <a:xfrm rot="10800000">
            <a:off x="2697171" y="4571314"/>
            <a:ext cx="1855757" cy="213236"/>
          </a:xfrm>
          <a:prstGeom prst="ellipse">
            <a:avLst/>
          </a:prstGeom>
          <a:gradFill rotWithShape="1">
            <a:gsLst>
              <a:gs pos="16000">
                <a:srgbClr val="5D4225"/>
              </a:gs>
              <a:gs pos="78000">
                <a:srgbClr val="EEECE1">
                  <a:alpha val="0"/>
                </a:srgbClr>
              </a:gs>
            </a:gsLst>
            <a:path path="shape">
              <a:fillToRect l="50000" t="50000" r="50000" b="50000"/>
            </a:path>
          </a:gradFill>
          <a:ln w="9525">
            <a:noFill/>
            <a:round/>
            <a:headEnd/>
            <a:tailEnd/>
          </a:ln>
          <a:effectLst/>
        </p:spPr>
        <p:txBody>
          <a:bodyPr wrap="none" anchor="ctr"/>
          <a:lstStyle/>
          <a:p>
            <a:pPr defTabSz="685783">
              <a:defRPr/>
            </a:pPr>
            <a:endParaRPr lang="zh-CN" altLang="en-US" sz="1350" kern="0">
              <a:solidFill>
                <a:sysClr val="windowText" lastClr="000000"/>
              </a:solidFill>
              <a:latin typeface="Arial" pitchFamily="34" charset="0"/>
              <a:ea typeface="宋体"/>
            </a:endParaRPr>
          </a:p>
        </p:txBody>
      </p:sp>
      <p:sp>
        <p:nvSpPr>
          <p:cNvPr id="6" name="矩形 2"/>
          <p:cNvSpPr/>
          <p:nvPr/>
        </p:nvSpPr>
        <p:spPr>
          <a:xfrm rot="1299601">
            <a:off x="4978398" y="1648493"/>
            <a:ext cx="742114" cy="509537"/>
          </a:xfrm>
          <a:custGeom>
            <a:avLst/>
            <a:gdLst/>
            <a:ahLst/>
            <a:cxnLst/>
            <a:rect l="l" t="t" r="r" b="b"/>
            <a:pathLst>
              <a:path w="2404337" h="1013447">
                <a:moveTo>
                  <a:pt x="2404337" y="0"/>
                </a:moveTo>
                <a:lnTo>
                  <a:pt x="2404337" y="1013447"/>
                </a:lnTo>
                <a:cubicBezTo>
                  <a:pt x="1580832" y="549916"/>
                  <a:pt x="647382" y="523488"/>
                  <a:pt x="0" y="944007"/>
                </a:cubicBezTo>
                <a:lnTo>
                  <a:pt x="0" y="0"/>
                </a:lnTo>
                <a:lnTo>
                  <a:pt x="61272" y="0"/>
                </a:lnTo>
                <a:cubicBezTo>
                  <a:pt x="395627" y="149555"/>
                  <a:pt x="785812" y="234382"/>
                  <a:pt x="1202168" y="234382"/>
                </a:cubicBezTo>
                <a:cubicBezTo>
                  <a:pt x="1618527" y="234382"/>
                  <a:pt x="2008712" y="149555"/>
                  <a:pt x="2343067" y="0"/>
                </a:cubicBezTo>
                <a:close/>
              </a:path>
            </a:pathLst>
          </a:custGeom>
          <a:gradFill flip="none" rotWithShape="1">
            <a:gsLst>
              <a:gs pos="0">
                <a:sysClr val="window" lastClr="FFFFFF">
                  <a:lumMod val="85000"/>
                  <a:shade val="30000"/>
                  <a:satMod val="115000"/>
                </a:sysClr>
              </a:gs>
              <a:gs pos="3000">
                <a:sysClr val="window" lastClr="FFFFFF">
                  <a:lumMod val="85000"/>
                  <a:shade val="67500"/>
                  <a:satMod val="115000"/>
                </a:sysClr>
              </a:gs>
              <a:gs pos="100000">
                <a:sysClr val="window" lastClr="FFFFFF">
                  <a:lumMod val="85000"/>
                  <a:shade val="100000"/>
                  <a:satMod val="115000"/>
                </a:sysClr>
              </a:gs>
              <a:gs pos="24000">
                <a:sysClr val="window" lastClr="FFFFFF">
                  <a:lumMod val="95000"/>
                </a:sysClr>
              </a:gs>
            </a:gsLst>
            <a:lin ang="0" scaled="1"/>
            <a:tileRect/>
          </a:gra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350" kern="0">
              <a:solidFill>
                <a:sysClr val="window" lastClr="FFFFFF"/>
              </a:solidFill>
              <a:latin typeface="Calibri"/>
            </a:endParaRPr>
          </a:p>
        </p:txBody>
      </p:sp>
      <p:sp>
        <p:nvSpPr>
          <p:cNvPr id="7" name="矩形 2"/>
          <p:cNvSpPr/>
          <p:nvPr/>
        </p:nvSpPr>
        <p:spPr>
          <a:xfrm rot="18439371">
            <a:off x="5312681" y="2609534"/>
            <a:ext cx="722667" cy="509537"/>
          </a:xfrm>
          <a:custGeom>
            <a:avLst/>
            <a:gdLst/>
            <a:ahLst/>
            <a:cxnLst/>
            <a:rect l="l" t="t" r="r" b="b"/>
            <a:pathLst>
              <a:path w="2404337" h="1013447">
                <a:moveTo>
                  <a:pt x="2404337" y="0"/>
                </a:moveTo>
                <a:lnTo>
                  <a:pt x="2404337" y="1013447"/>
                </a:lnTo>
                <a:cubicBezTo>
                  <a:pt x="1580832" y="549916"/>
                  <a:pt x="647382" y="523488"/>
                  <a:pt x="0" y="944007"/>
                </a:cubicBezTo>
                <a:lnTo>
                  <a:pt x="0" y="0"/>
                </a:lnTo>
                <a:lnTo>
                  <a:pt x="61272" y="0"/>
                </a:lnTo>
                <a:cubicBezTo>
                  <a:pt x="395627" y="149555"/>
                  <a:pt x="785812" y="234382"/>
                  <a:pt x="1202168" y="234382"/>
                </a:cubicBezTo>
                <a:cubicBezTo>
                  <a:pt x="1618527" y="234382"/>
                  <a:pt x="2008712" y="149555"/>
                  <a:pt x="2343067" y="0"/>
                </a:cubicBezTo>
                <a:close/>
              </a:path>
            </a:pathLst>
          </a:custGeom>
          <a:gradFill flip="none" rotWithShape="1">
            <a:gsLst>
              <a:gs pos="0">
                <a:sysClr val="window" lastClr="FFFFFF">
                  <a:lumMod val="85000"/>
                  <a:shade val="30000"/>
                  <a:satMod val="115000"/>
                </a:sysClr>
              </a:gs>
              <a:gs pos="3000">
                <a:sysClr val="window" lastClr="FFFFFF">
                  <a:lumMod val="85000"/>
                  <a:shade val="67500"/>
                  <a:satMod val="115000"/>
                </a:sysClr>
              </a:gs>
              <a:gs pos="100000">
                <a:sysClr val="window" lastClr="FFFFFF">
                  <a:lumMod val="85000"/>
                  <a:shade val="100000"/>
                  <a:satMod val="115000"/>
                </a:sysClr>
              </a:gs>
              <a:gs pos="24000">
                <a:sysClr val="window" lastClr="FFFFFF">
                  <a:lumMod val="95000"/>
                </a:sysClr>
              </a:gs>
            </a:gsLst>
            <a:lin ang="0" scaled="1"/>
            <a:tileRect/>
          </a:gra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350" kern="0">
              <a:solidFill>
                <a:sysClr val="window" lastClr="FFFFFF"/>
              </a:solidFill>
              <a:latin typeface="Calibri"/>
            </a:endParaRPr>
          </a:p>
        </p:txBody>
      </p:sp>
      <p:sp>
        <p:nvSpPr>
          <p:cNvPr id="8" name="矩形 2"/>
          <p:cNvSpPr/>
          <p:nvPr/>
        </p:nvSpPr>
        <p:spPr>
          <a:xfrm rot="19965802">
            <a:off x="3980498" y="3595006"/>
            <a:ext cx="891337" cy="509537"/>
          </a:xfrm>
          <a:custGeom>
            <a:avLst/>
            <a:gdLst/>
            <a:ahLst/>
            <a:cxnLst/>
            <a:rect l="l" t="t" r="r" b="b"/>
            <a:pathLst>
              <a:path w="2404337" h="1013447">
                <a:moveTo>
                  <a:pt x="2404337" y="0"/>
                </a:moveTo>
                <a:lnTo>
                  <a:pt x="2404337" y="1013447"/>
                </a:lnTo>
                <a:cubicBezTo>
                  <a:pt x="1580832" y="549916"/>
                  <a:pt x="647382" y="523488"/>
                  <a:pt x="0" y="944007"/>
                </a:cubicBezTo>
                <a:lnTo>
                  <a:pt x="0" y="0"/>
                </a:lnTo>
                <a:lnTo>
                  <a:pt x="61272" y="0"/>
                </a:lnTo>
                <a:cubicBezTo>
                  <a:pt x="395627" y="149555"/>
                  <a:pt x="785812" y="234382"/>
                  <a:pt x="1202168" y="234382"/>
                </a:cubicBezTo>
                <a:cubicBezTo>
                  <a:pt x="1618527" y="234382"/>
                  <a:pt x="2008712" y="149555"/>
                  <a:pt x="2343067" y="0"/>
                </a:cubicBezTo>
                <a:close/>
              </a:path>
            </a:pathLst>
          </a:custGeom>
          <a:gradFill flip="none" rotWithShape="1">
            <a:gsLst>
              <a:gs pos="0">
                <a:sysClr val="window" lastClr="FFFFFF">
                  <a:lumMod val="85000"/>
                  <a:shade val="30000"/>
                  <a:satMod val="115000"/>
                </a:sysClr>
              </a:gs>
              <a:gs pos="3000">
                <a:sysClr val="window" lastClr="FFFFFF">
                  <a:lumMod val="85000"/>
                  <a:shade val="67500"/>
                  <a:satMod val="115000"/>
                </a:sysClr>
              </a:gs>
              <a:gs pos="100000">
                <a:sysClr val="window" lastClr="FFFFFF">
                  <a:lumMod val="85000"/>
                  <a:shade val="100000"/>
                  <a:satMod val="115000"/>
                </a:sysClr>
              </a:gs>
              <a:gs pos="24000">
                <a:sysClr val="window" lastClr="FFFFFF">
                  <a:lumMod val="95000"/>
                </a:sysClr>
              </a:gs>
            </a:gsLst>
            <a:lin ang="0" scaled="1"/>
            <a:tileRect/>
          </a:gra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350" kern="0">
              <a:solidFill>
                <a:sysClr val="window" lastClr="FFFFFF"/>
              </a:solidFill>
              <a:latin typeface="Calibri"/>
            </a:endParaRPr>
          </a:p>
        </p:txBody>
      </p:sp>
      <p:sp>
        <p:nvSpPr>
          <p:cNvPr id="10" name="矩形 2"/>
          <p:cNvSpPr/>
          <p:nvPr/>
        </p:nvSpPr>
        <p:spPr>
          <a:xfrm rot="14845537">
            <a:off x="2820463" y="3095515"/>
            <a:ext cx="891338" cy="509537"/>
          </a:xfrm>
          <a:custGeom>
            <a:avLst/>
            <a:gdLst/>
            <a:ahLst/>
            <a:cxnLst/>
            <a:rect l="l" t="t" r="r" b="b"/>
            <a:pathLst>
              <a:path w="2404337" h="1013447">
                <a:moveTo>
                  <a:pt x="2404337" y="0"/>
                </a:moveTo>
                <a:lnTo>
                  <a:pt x="2404337" y="1013447"/>
                </a:lnTo>
                <a:cubicBezTo>
                  <a:pt x="1580832" y="549916"/>
                  <a:pt x="647382" y="523488"/>
                  <a:pt x="0" y="944007"/>
                </a:cubicBezTo>
                <a:lnTo>
                  <a:pt x="0" y="0"/>
                </a:lnTo>
                <a:lnTo>
                  <a:pt x="61272" y="0"/>
                </a:lnTo>
                <a:cubicBezTo>
                  <a:pt x="395627" y="149555"/>
                  <a:pt x="785812" y="234382"/>
                  <a:pt x="1202168" y="234382"/>
                </a:cubicBezTo>
                <a:cubicBezTo>
                  <a:pt x="1618527" y="234382"/>
                  <a:pt x="2008712" y="149555"/>
                  <a:pt x="2343067" y="0"/>
                </a:cubicBezTo>
                <a:close/>
              </a:path>
            </a:pathLst>
          </a:custGeom>
          <a:gradFill flip="none" rotWithShape="1">
            <a:gsLst>
              <a:gs pos="0">
                <a:sysClr val="window" lastClr="FFFFFF">
                  <a:lumMod val="85000"/>
                  <a:shade val="30000"/>
                  <a:satMod val="115000"/>
                </a:sysClr>
              </a:gs>
              <a:gs pos="3000">
                <a:sysClr val="window" lastClr="FFFFFF">
                  <a:lumMod val="85000"/>
                  <a:shade val="67500"/>
                  <a:satMod val="115000"/>
                </a:sysClr>
              </a:gs>
              <a:gs pos="100000">
                <a:sysClr val="window" lastClr="FFFFFF">
                  <a:lumMod val="85000"/>
                  <a:shade val="100000"/>
                  <a:satMod val="115000"/>
                </a:sysClr>
              </a:gs>
              <a:gs pos="24000">
                <a:sysClr val="window" lastClr="FFFFFF">
                  <a:lumMod val="95000"/>
                </a:sysClr>
              </a:gs>
            </a:gsLst>
            <a:lin ang="0" scaled="1"/>
            <a:tileRect/>
          </a:gra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350" kern="0">
              <a:solidFill>
                <a:sysClr val="window" lastClr="FFFFFF"/>
              </a:solidFill>
              <a:latin typeface="Calibri"/>
            </a:endParaRPr>
          </a:p>
        </p:txBody>
      </p:sp>
      <p:grpSp>
        <p:nvGrpSpPr>
          <p:cNvPr id="17" name="Group 16"/>
          <p:cNvGrpSpPr/>
          <p:nvPr/>
        </p:nvGrpSpPr>
        <p:grpSpPr>
          <a:xfrm>
            <a:off x="2898995" y="3635747"/>
            <a:ext cx="1241745" cy="1049915"/>
            <a:chOff x="3865326" y="4847662"/>
            <a:chExt cx="1655660" cy="1399886"/>
          </a:xfrm>
        </p:grpSpPr>
        <p:grpSp>
          <p:nvGrpSpPr>
            <p:cNvPr id="11" name="组合 53"/>
            <p:cNvGrpSpPr/>
            <p:nvPr/>
          </p:nvGrpSpPr>
          <p:grpSpPr>
            <a:xfrm rot="759468">
              <a:off x="4121100" y="4847662"/>
              <a:ext cx="1399886" cy="1399886"/>
              <a:chOff x="3239852" y="1844824"/>
              <a:chExt cx="2664296" cy="2664296"/>
            </a:xfrm>
          </p:grpSpPr>
          <p:sp>
            <p:nvSpPr>
              <p:cNvPr id="36" name="椭圆 83"/>
              <p:cNvSpPr/>
              <p:nvPr/>
            </p:nvSpPr>
            <p:spPr>
              <a:xfrm>
                <a:off x="3239852" y="1844824"/>
                <a:ext cx="2664296" cy="2664296"/>
              </a:xfrm>
              <a:prstGeom prst="ellipse">
                <a:avLst/>
              </a:prstGeom>
              <a:solidFill>
                <a:schemeClr val="bg1">
                  <a:lumMod val="95000"/>
                </a:schemeClr>
              </a:soli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p>
                <a:pPr algn="ctr" defTabSz="685783">
                  <a:defRPr/>
                </a:pPr>
                <a:endParaRPr lang="en-US" sz="1350" kern="0">
                  <a:solidFill>
                    <a:sysClr val="window" lastClr="FFFFFF"/>
                  </a:solidFill>
                  <a:latin typeface="Calibri"/>
                </a:endParaRPr>
              </a:p>
            </p:txBody>
          </p:sp>
          <p:sp>
            <p:nvSpPr>
              <p:cNvPr id="37" name="椭圆 84"/>
              <p:cNvSpPr/>
              <p:nvPr/>
            </p:nvSpPr>
            <p:spPr>
              <a:xfrm>
                <a:off x="3546002" y="2150974"/>
                <a:ext cx="2051997" cy="2051997"/>
              </a:xfrm>
              <a:prstGeom prst="ellipse">
                <a:avLst/>
              </a:prstGeom>
              <a:solidFill>
                <a:schemeClr val="accent5"/>
              </a:solidFill>
              <a:ln w="25400" cap="flat" cmpd="sng" algn="ctr">
                <a:solidFill>
                  <a:sysClr val="window" lastClr="FFFFFF">
                    <a:lumMod val="95000"/>
                  </a:sysClr>
                </a:solidFill>
                <a:prstDash val="solid"/>
              </a:ln>
              <a:effectLst>
                <a:innerShdw blurRad="355600" dist="139700" dir="18900000">
                  <a:prstClr val="black">
                    <a:alpha val="50000"/>
                  </a:prstClr>
                </a:innerShdw>
              </a:effectLst>
            </p:spPr>
            <p:txBody>
              <a:bodyPr rtlCol="0" anchor="ctr"/>
              <a:lstStyle/>
              <a:p>
                <a:pPr algn="ctr" defTabSz="685783">
                  <a:defRPr/>
                </a:pPr>
                <a:endParaRPr lang="en-US" sz="1350" kern="0">
                  <a:solidFill>
                    <a:sysClr val="window" lastClr="FFFFFF"/>
                  </a:solidFill>
                  <a:latin typeface="Calibri"/>
                </a:endParaRPr>
              </a:p>
            </p:txBody>
          </p:sp>
        </p:grpSp>
        <p:sp>
          <p:nvSpPr>
            <p:cNvPr id="22" name="椭圆 69"/>
            <p:cNvSpPr/>
            <p:nvPr/>
          </p:nvSpPr>
          <p:spPr>
            <a:xfrm>
              <a:off x="3865326" y="5619034"/>
              <a:ext cx="438612" cy="438612"/>
            </a:xfrm>
            <a:prstGeom prst="ellipse">
              <a:avLst/>
            </a:prstGeom>
            <a:solidFill>
              <a:schemeClr val="accent5"/>
            </a:solidFill>
            <a:ln w="57150" cap="flat" cmpd="sng" algn="ctr">
              <a:solidFill>
                <a:sysClr val="window" lastClr="FFFFFF"/>
              </a:solidFill>
              <a:prstDash val="solid"/>
            </a:ln>
            <a:effectLst>
              <a:innerShdw blurRad="139700" dist="50800" dir="13500000">
                <a:prstClr val="black">
                  <a:alpha val="45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350" kern="0">
                <a:solidFill>
                  <a:sysClr val="window" lastClr="FFFFFF"/>
                </a:solidFill>
                <a:latin typeface="Calibri"/>
              </a:endParaRPr>
            </a:p>
          </p:txBody>
        </p:sp>
        <p:sp>
          <p:nvSpPr>
            <p:cNvPr id="23" name="TextBox 22"/>
            <p:cNvSpPr txBox="1"/>
            <p:nvPr/>
          </p:nvSpPr>
          <p:spPr>
            <a:xfrm flipH="1">
              <a:off x="3878295" y="5656194"/>
              <a:ext cx="412673" cy="46782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defTabSz="685783">
                <a:defRPr/>
              </a:pPr>
              <a:r>
                <a:rPr lang="en-US" altLang="zh-CN" sz="2100" dirty="0">
                  <a:solidFill>
                    <a:sysClr val="window" lastClr="FFFFFF"/>
                  </a:solidFill>
                  <a:effectLst>
                    <a:outerShdw blurRad="63500" sx="102000" sy="102000" algn="ctr" rotWithShape="0">
                      <a:prstClr val="black">
                        <a:alpha val="40000"/>
                      </a:prstClr>
                    </a:outerShdw>
                  </a:effectLst>
                  <a:latin typeface="Trebuchet MS" panose="020B0603020202020204"/>
                  <a:cs typeface="Times New Roman" pitchFamily="18" charset="0"/>
                </a:rPr>
                <a:t>2</a:t>
              </a:r>
              <a:endParaRPr lang="zh-CN" altLang="en-US" sz="2100" dirty="0">
                <a:solidFill>
                  <a:sysClr val="window" lastClr="FFFFFF"/>
                </a:solidFill>
                <a:effectLst>
                  <a:outerShdw blurRad="63500" sx="102000" sy="102000" algn="ctr" rotWithShape="0">
                    <a:prstClr val="black">
                      <a:alpha val="40000"/>
                    </a:prstClr>
                  </a:outerShdw>
                </a:effectLst>
                <a:latin typeface="Trebuchet MS" panose="020B0603020202020204"/>
                <a:cs typeface="Times New Roman" pitchFamily="18" charset="0"/>
              </a:endParaRPr>
            </a:p>
          </p:txBody>
        </p:sp>
        <p:grpSp>
          <p:nvGrpSpPr>
            <p:cNvPr id="42" name="Group 41"/>
            <p:cNvGrpSpPr/>
            <p:nvPr/>
          </p:nvGrpSpPr>
          <p:grpSpPr>
            <a:xfrm>
              <a:off x="4588871" y="5315036"/>
              <a:ext cx="464344" cy="465138"/>
              <a:chOff x="9145588" y="4435475"/>
              <a:chExt cx="464344" cy="465138"/>
            </a:xfrm>
            <a:solidFill>
              <a:schemeClr val="bg2"/>
            </a:solidFill>
          </p:grpSpPr>
          <p:sp>
            <p:nvSpPr>
              <p:cNvPr id="43" name="AutoShape 7"/>
              <p:cNvSpPr>
                <a:spLocks/>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46" fontAlgn="base" hangingPunct="0">
                  <a:spcBef>
                    <a:spcPct val="0"/>
                  </a:spcBef>
                  <a:spcAft>
                    <a:spcPct val="0"/>
                  </a:spcAft>
                  <a:defRPr/>
                </a:pPr>
                <a:endParaRPr lang="en-US" sz="1350">
                  <a:solidFill>
                    <a:prstClr val="black"/>
                  </a:solidFill>
                  <a:latin typeface="Trebuchet MS" panose="020B0603020202020204"/>
                  <a:sym typeface="Gill Sans" charset="0"/>
                </a:endParaRPr>
              </a:p>
            </p:txBody>
          </p:sp>
          <p:sp>
            <p:nvSpPr>
              <p:cNvPr id="44" name="AutoShape 8"/>
              <p:cNvSpPr>
                <a:spLocks/>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46" fontAlgn="base" hangingPunct="0">
                  <a:spcBef>
                    <a:spcPct val="0"/>
                  </a:spcBef>
                  <a:spcAft>
                    <a:spcPct val="0"/>
                  </a:spcAft>
                  <a:defRPr/>
                </a:pPr>
                <a:endParaRPr lang="en-US" sz="1350">
                  <a:solidFill>
                    <a:prstClr val="black"/>
                  </a:solidFill>
                  <a:latin typeface="Trebuchet MS" panose="020B0603020202020204"/>
                  <a:sym typeface="Gill Sans" charset="0"/>
                </a:endParaRPr>
              </a:p>
            </p:txBody>
          </p:sp>
          <p:sp>
            <p:nvSpPr>
              <p:cNvPr id="45" name="AutoShape 9"/>
              <p:cNvSpPr>
                <a:spLocks/>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46" fontAlgn="base" hangingPunct="0">
                  <a:spcBef>
                    <a:spcPct val="0"/>
                  </a:spcBef>
                  <a:spcAft>
                    <a:spcPct val="0"/>
                  </a:spcAft>
                  <a:defRPr/>
                </a:pPr>
                <a:endParaRPr lang="en-US" sz="1350">
                  <a:solidFill>
                    <a:prstClr val="black"/>
                  </a:solidFill>
                  <a:latin typeface="Trebuchet MS" panose="020B0603020202020204"/>
                  <a:sym typeface="Gill Sans" charset="0"/>
                </a:endParaRPr>
              </a:p>
            </p:txBody>
          </p:sp>
          <p:sp>
            <p:nvSpPr>
              <p:cNvPr id="46" name="AutoShape 10"/>
              <p:cNvSpPr>
                <a:spLocks/>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46" fontAlgn="base" hangingPunct="0">
                  <a:spcBef>
                    <a:spcPct val="0"/>
                  </a:spcBef>
                  <a:spcAft>
                    <a:spcPct val="0"/>
                  </a:spcAft>
                  <a:defRPr/>
                </a:pPr>
                <a:endParaRPr lang="en-US" sz="1350">
                  <a:solidFill>
                    <a:prstClr val="black"/>
                  </a:solidFill>
                  <a:latin typeface="Trebuchet MS" panose="020B0603020202020204"/>
                  <a:sym typeface="Gill Sans" charset="0"/>
                </a:endParaRPr>
              </a:p>
            </p:txBody>
          </p:sp>
          <p:sp>
            <p:nvSpPr>
              <p:cNvPr id="47" name="AutoShape 11"/>
              <p:cNvSpPr>
                <a:spLocks/>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46" fontAlgn="base" hangingPunct="0">
                  <a:spcBef>
                    <a:spcPct val="0"/>
                  </a:spcBef>
                  <a:spcAft>
                    <a:spcPct val="0"/>
                  </a:spcAft>
                  <a:defRPr/>
                </a:pPr>
                <a:endParaRPr lang="en-US" sz="1350">
                  <a:solidFill>
                    <a:prstClr val="black"/>
                  </a:solidFill>
                  <a:latin typeface="Trebuchet MS" panose="020B0603020202020204"/>
                  <a:sym typeface="Gill Sans" charset="0"/>
                </a:endParaRPr>
              </a:p>
            </p:txBody>
          </p:sp>
          <p:sp>
            <p:nvSpPr>
              <p:cNvPr id="48" name="AutoShape 12"/>
              <p:cNvSpPr>
                <a:spLocks/>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46" fontAlgn="base" hangingPunct="0">
                  <a:spcBef>
                    <a:spcPct val="0"/>
                  </a:spcBef>
                  <a:spcAft>
                    <a:spcPct val="0"/>
                  </a:spcAft>
                  <a:defRPr/>
                </a:pPr>
                <a:endParaRPr lang="en-US" sz="1350">
                  <a:solidFill>
                    <a:prstClr val="black"/>
                  </a:solidFill>
                  <a:latin typeface="Trebuchet MS" panose="020B0603020202020204"/>
                  <a:sym typeface="Gill Sans" charset="0"/>
                </a:endParaRPr>
              </a:p>
            </p:txBody>
          </p:sp>
          <p:sp>
            <p:nvSpPr>
              <p:cNvPr id="49" name="AutoShape 13"/>
              <p:cNvSpPr>
                <a:spLocks/>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46" fontAlgn="base" hangingPunct="0">
                  <a:spcBef>
                    <a:spcPct val="0"/>
                  </a:spcBef>
                  <a:spcAft>
                    <a:spcPct val="0"/>
                  </a:spcAft>
                  <a:defRPr/>
                </a:pPr>
                <a:endParaRPr lang="en-US" sz="1350">
                  <a:solidFill>
                    <a:prstClr val="black"/>
                  </a:solidFill>
                  <a:latin typeface="Trebuchet MS" panose="020B0603020202020204"/>
                  <a:sym typeface="Gill Sans" charset="0"/>
                </a:endParaRPr>
              </a:p>
            </p:txBody>
          </p:sp>
          <p:sp>
            <p:nvSpPr>
              <p:cNvPr id="50" name="AutoShape 14"/>
              <p:cNvSpPr>
                <a:spLocks/>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46" fontAlgn="base" hangingPunct="0">
                  <a:spcBef>
                    <a:spcPct val="0"/>
                  </a:spcBef>
                  <a:spcAft>
                    <a:spcPct val="0"/>
                  </a:spcAft>
                  <a:defRPr/>
                </a:pPr>
                <a:endParaRPr lang="en-US" sz="1350">
                  <a:solidFill>
                    <a:prstClr val="black"/>
                  </a:solidFill>
                  <a:latin typeface="Trebuchet MS" panose="020B0603020202020204"/>
                  <a:sym typeface="Gill Sans" charset="0"/>
                </a:endParaRPr>
              </a:p>
            </p:txBody>
          </p:sp>
          <p:sp>
            <p:nvSpPr>
              <p:cNvPr id="51" name="AutoShape 15"/>
              <p:cNvSpPr>
                <a:spLocks/>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46" fontAlgn="base" hangingPunct="0">
                  <a:spcBef>
                    <a:spcPct val="0"/>
                  </a:spcBef>
                  <a:spcAft>
                    <a:spcPct val="0"/>
                  </a:spcAft>
                  <a:defRPr/>
                </a:pPr>
                <a:endParaRPr lang="en-US" sz="1350">
                  <a:solidFill>
                    <a:prstClr val="black"/>
                  </a:solidFill>
                  <a:latin typeface="Trebuchet MS" panose="020B0603020202020204"/>
                  <a:sym typeface="Gill Sans" charset="0"/>
                </a:endParaRPr>
              </a:p>
            </p:txBody>
          </p:sp>
        </p:grpSp>
      </p:grpSp>
      <p:grpSp>
        <p:nvGrpSpPr>
          <p:cNvPr id="15" name="Group 14"/>
          <p:cNvGrpSpPr/>
          <p:nvPr/>
        </p:nvGrpSpPr>
        <p:grpSpPr>
          <a:xfrm>
            <a:off x="5585249" y="1667108"/>
            <a:ext cx="1163441" cy="1073268"/>
            <a:chOff x="7446998" y="2222810"/>
            <a:chExt cx="1551254" cy="1431024"/>
          </a:xfrm>
        </p:grpSpPr>
        <p:grpSp>
          <p:nvGrpSpPr>
            <p:cNvPr id="13" name="组合 55"/>
            <p:cNvGrpSpPr/>
            <p:nvPr/>
          </p:nvGrpSpPr>
          <p:grpSpPr>
            <a:xfrm rot="759468">
              <a:off x="7446998" y="2253948"/>
              <a:ext cx="1399886" cy="1399886"/>
              <a:chOff x="3239852" y="1844824"/>
              <a:chExt cx="2664296" cy="2664296"/>
            </a:xfrm>
          </p:grpSpPr>
          <p:sp>
            <p:nvSpPr>
              <p:cNvPr id="32" name="椭圆 79"/>
              <p:cNvSpPr/>
              <p:nvPr/>
            </p:nvSpPr>
            <p:spPr>
              <a:xfrm>
                <a:off x="3239852" y="1844824"/>
                <a:ext cx="2664296" cy="2664296"/>
              </a:xfrm>
              <a:prstGeom prst="ellipse">
                <a:avLst/>
              </a:prstGeom>
              <a:solidFill>
                <a:schemeClr val="bg1">
                  <a:lumMod val="95000"/>
                </a:schemeClr>
              </a:soli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p>
                <a:pPr algn="ctr" defTabSz="685783">
                  <a:defRPr/>
                </a:pPr>
                <a:endParaRPr lang="en-US" sz="1350" kern="0">
                  <a:solidFill>
                    <a:sysClr val="window" lastClr="FFFFFF"/>
                  </a:solidFill>
                  <a:latin typeface="Calibri"/>
                </a:endParaRPr>
              </a:p>
            </p:txBody>
          </p:sp>
          <p:sp>
            <p:nvSpPr>
              <p:cNvPr id="33" name="椭圆 80"/>
              <p:cNvSpPr/>
              <p:nvPr/>
            </p:nvSpPr>
            <p:spPr>
              <a:xfrm>
                <a:off x="3546002" y="2150974"/>
                <a:ext cx="2051997" cy="2051997"/>
              </a:xfrm>
              <a:prstGeom prst="ellipse">
                <a:avLst/>
              </a:prstGeom>
              <a:solidFill>
                <a:schemeClr val="accent3"/>
              </a:solidFill>
              <a:ln w="25400" cap="flat" cmpd="sng" algn="ctr">
                <a:solidFill>
                  <a:sysClr val="window" lastClr="FFFFFF">
                    <a:lumMod val="95000"/>
                  </a:sysClr>
                </a:solidFill>
                <a:prstDash val="solid"/>
              </a:ln>
              <a:effectLst>
                <a:innerShdw blurRad="355600" dist="139700" dir="18900000">
                  <a:prstClr val="black">
                    <a:alpha val="50000"/>
                  </a:prstClr>
                </a:innerShdw>
              </a:effectLst>
            </p:spPr>
            <p:txBody>
              <a:bodyPr rtlCol="0" anchor="ctr"/>
              <a:lstStyle/>
              <a:p>
                <a:pPr algn="ctr" defTabSz="685783">
                  <a:defRPr/>
                </a:pPr>
                <a:endParaRPr lang="en-US" sz="1350" kern="0">
                  <a:solidFill>
                    <a:sysClr val="window" lastClr="FFFFFF"/>
                  </a:solidFill>
                  <a:latin typeface="Calibri"/>
                </a:endParaRPr>
              </a:p>
            </p:txBody>
          </p:sp>
        </p:grpSp>
        <p:sp>
          <p:nvSpPr>
            <p:cNvPr id="26" name="椭圆 73"/>
            <p:cNvSpPr/>
            <p:nvPr/>
          </p:nvSpPr>
          <p:spPr>
            <a:xfrm>
              <a:off x="8559640" y="2222810"/>
              <a:ext cx="438612" cy="438612"/>
            </a:xfrm>
            <a:prstGeom prst="ellipse">
              <a:avLst/>
            </a:prstGeom>
            <a:solidFill>
              <a:schemeClr val="accent3"/>
            </a:solidFill>
            <a:ln w="57150" cap="flat" cmpd="sng" algn="ctr">
              <a:solidFill>
                <a:sysClr val="window" lastClr="FFFFFF"/>
              </a:solidFill>
              <a:prstDash val="solid"/>
            </a:ln>
            <a:effectLst>
              <a:innerShdw blurRad="139700" dist="50800" dir="13500000">
                <a:prstClr val="black">
                  <a:alpha val="45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350" kern="0">
                <a:solidFill>
                  <a:sysClr val="window" lastClr="FFFFFF"/>
                </a:solidFill>
                <a:latin typeface="Calibri"/>
              </a:endParaRPr>
            </a:p>
          </p:txBody>
        </p:sp>
        <p:sp>
          <p:nvSpPr>
            <p:cNvPr id="27" name="TextBox 26"/>
            <p:cNvSpPr txBox="1"/>
            <p:nvPr/>
          </p:nvSpPr>
          <p:spPr>
            <a:xfrm flipH="1">
              <a:off x="8558542" y="2266583"/>
              <a:ext cx="412673" cy="46782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defTabSz="685783">
                <a:defRPr/>
              </a:pPr>
              <a:r>
                <a:rPr lang="en-US" altLang="zh-CN" sz="2100" dirty="0">
                  <a:solidFill>
                    <a:sysClr val="window" lastClr="FFFFFF"/>
                  </a:solidFill>
                  <a:effectLst>
                    <a:outerShdw blurRad="63500" sx="102000" sy="102000" algn="ctr" rotWithShape="0">
                      <a:prstClr val="black">
                        <a:alpha val="40000"/>
                      </a:prstClr>
                    </a:outerShdw>
                  </a:effectLst>
                  <a:latin typeface="Trebuchet MS" panose="020B0603020202020204"/>
                  <a:cs typeface="Times New Roman" pitchFamily="18" charset="0"/>
                </a:rPr>
                <a:t>4</a:t>
              </a:r>
              <a:endParaRPr lang="zh-CN" altLang="en-US" sz="2100" dirty="0">
                <a:solidFill>
                  <a:sysClr val="window" lastClr="FFFFFF"/>
                </a:solidFill>
                <a:effectLst>
                  <a:outerShdw blurRad="63500" sx="102000" sy="102000" algn="ctr" rotWithShape="0">
                    <a:prstClr val="black">
                      <a:alpha val="40000"/>
                    </a:prstClr>
                  </a:outerShdw>
                </a:effectLst>
                <a:latin typeface="Trebuchet MS" panose="020B0603020202020204"/>
                <a:cs typeface="Times New Roman" pitchFamily="18" charset="0"/>
              </a:endParaRPr>
            </a:p>
          </p:txBody>
        </p:sp>
        <p:grpSp>
          <p:nvGrpSpPr>
            <p:cNvPr id="52" name="Group 51"/>
            <p:cNvGrpSpPr/>
            <p:nvPr/>
          </p:nvGrpSpPr>
          <p:grpSpPr>
            <a:xfrm>
              <a:off x="7914769" y="2744044"/>
              <a:ext cx="464344" cy="464344"/>
              <a:chOff x="7287419" y="2577307"/>
              <a:chExt cx="464344" cy="464344"/>
            </a:xfrm>
            <a:solidFill>
              <a:schemeClr val="bg2"/>
            </a:solidFill>
          </p:grpSpPr>
          <p:sp>
            <p:nvSpPr>
              <p:cNvPr id="53" name="AutoShape 56"/>
              <p:cNvSpPr>
                <a:spLocks/>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46" fontAlgn="base" hangingPunct="0">
                  <a:spcBef>
                    <a:spcPct val="0"/>
                  </a:spcBef>
                  <a:spcAft>
                    <a:spcPct val="0"/>
                  </a:spcAft>
                  <a:defRPr/>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54" name="AutoShape 57"/>
              <p:cNvSpPr>
                <a:spLocks/>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46" fontAlgn="base" hangingPunct="0">
                  <a:spcBef>
                    <a:spcPct val="0"/>
                  </a:spcBef>
                  <a:spcAft>
                    <a:spcPct val="0"/>
                  </a:spcAft>
                  <a:defRPr/>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55" name="AutoShape 58"/>
              <p:cNvSpPr>
                <a:spLocks/>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46" fontAlgn="base" hangingPunct="0">
                  <a:spcBef>
                    <a:spcPct val="0"/>
                  </a:spcBef>
                  <a:spcAft>
                    <a:spcPct val="0"/>
                  </a:spcAft>
                  <a:defRPr/>
                </a:pPr>
                <a:endParaRPr lang="en-US" sz="1125">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8" name="Group 17"/>
          <p:cNvGrpSpPr/>
          <p:nvPr/>
        </p:nvGrpSpPr>
        <p:grpSpPr>
          <a:xfrm>
            <a:off x="2395312" y="1925731"/>
            <a:ext cx="1162445" cy="1153813"/>
            <a:chOff x="3193747" y="2567639"/>
            <a:chExt cx="1549927" cy="1538417"/>
          </a:xfrm>
        </p:grpSpPr>
        <p:grpSp>
          <p:nvGrpSpPr>
            <p:cNvPr id="12" name="组合 54"/>
            <p:cNvGrpSpPr/>
            <p:nvPr/>
          </p:nvGrpSpPr>
          <p:grpSpPr>
            <a:xfrm rot="759468">
              <a:off x="3193747" y="2706170"/>
              <a:ext cx="1399886" cy="1399886"/>
              <a:chOff x="3239852" y="1844824"/>
              <a:chExt cx="2664296" cy="2664296"/>
            </a:xfrm>
          </p:grpSpPr>
          <p:sp>
            <p:nvSpPr>
              <p:cNvPr id="34" name="椭圆 81"/>
              <p:cNvSpPr/>
              <p:nvPr/>
            </p:nvSpPr>
            <p:spPr>
              <a:xfrm>
                <a:off x="3239852" y="1844824"/>
                <a:ext cx="2664296" cy="2664296"/>
              </a:xfrm>
              <a:prstGeom prst="ellipse">
                <a:avLst/>
              </a:prstGeom>
              <a:solidFill>
                <a:schemeClr val="bg1">
                  <a:lumMod val="95000"/>
                </a:schemeClr>
              </a:soli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p>
                <a:pPr algn="ctr" defTabSz="685783">
                  <a:defRPr/>
                </a:pPr>
                <a:endParaRPr lang="en-US" sz="1350" kern="0">
                  <a:solidFill>
                    <a:sysClr val="window" lastClr="FFFFFF"/>
                  </a:solidFill>
                  <a:latin typeface="Calibri"/>
                </a:endParaRPr>
              </a:p>
            </p:txBody>
          </p:sp>
          <p:sp>
            <p:nvSpPr>
              <p:cNvPr id="35" name="椭圆 82"/>
              <p:cNvSpPr/>
              <p:nvPr/>
            </p:nvSpPr>
            <p:spPr>
              <a:xfrm>
                <a:off x="3546002" y="2150974"/>
                <a:ext cx="2051997" cy="2051997"/>
              </a:xfrm>
              <a:prstGeom prst="ellipse">
                <a:avLst/>
              </a:prstGeom>
              <a:solidFill>
                <a:schemeClr val="accent1"/>
              </a:solidFill>
              <a:ln w="25400" cap="flat" cmpd="sng" algn="ctr">
                <a:solidFill>
                  <a:sysClr val="window" lastClr="FFFFFF">
                    <a:lumMod val="95000"/>
                    <a:alpha val="94000"/>
                  </a:sysClr>
                </a:solidFill>
                <a:prstDash val="solid"/>
              </a:ln>
              <a:effectLst>
                <a:innerShdw blurRad="355600" dist="139700" dir="18900000">
                  <a:prstClr val="black">
                    <a:alpha val="50000"/>
                  </a:prstClr>
                </a:innerShdw>
              </a:effectLst>
            </p:spPr>
            <p:txBody>
              <a:bodyPr rtlCol="0" anchor="ctr"/>
              <a:lstStyle/>
              <a:p>
                <a:pPr algn="ctr" defTabSz="685783">
                  <a:defRPr/>
                </a:pPr>
                <a:endParaRPr lang="en-US" sz="1350" kern="0">
                  <a:solidFill>
                    <a:sysClr val="window" lastClr="FFFFFF"/>
                  </a:solidFill>
                  <a:latin typeface="Calibri"/>
                </a:endParaRPr>
              </a:p>
            </p:txBody>
          </p:sp>
        </p:grpSp>
        <p:sp>
          <p:nvSpPr>
            <p:cNvPr id="20" name="椭圆 67"/>
            <p:cNvSpPr/>
            <p:nvPr/>
          </p:nvSpPr>
          <p:spPr>
            <a:xfrm>
              <a:off x="4305062" y="2567639"/>
              <a:ext cx="438612" cy="438612"/>
            </a:xfrm>
            <a:prstGeom prst="ellipse">
              <a:avLst/>
            </a:prstGeom>
            <a:solidFill>
              <a:schemeClr val="accent1"/>
            </a:solidFill>
            <a:ln w="57150" cap="flat" cmpd="sng" algn="ctr">
              <a:solidFill>
                <a:sysClr val="window" lastClr="FFFFFF"/>
              </a:solidFill>
              <a:prstDash val="solid"/>
            </a:ln>
            <a:effectLst>
              <a:innerShdw blurRad="139700" dist="50800" dir="13500000">
                <a:prstClr val="black">
                  <a:alpha val="45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350" kern="0">
                <a:solidFill>
                  <a:sysClr val="window" lastClr="FFFFFF"/>
                </a:solidFill>
                <a:latin typeface="Calibri"/>
              </a:endParaRPr>
            </a:p>
          </p:txBody>
        </p:sp>
        <p:sp>
          <p:nvSpPr>
            <p:cNvPr id="21" name="TextBox 20"/>
            <p:cNvSpPr txBox="1"/>
            <p:nvPr/>
          </p:nvSpPr>
          <p:spPr>
            <a:xfrm flipH="1">
              <a:off x="4306055" y="2619510"/>
              <a:ext cx="412673" cy="46782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defTabSz="685783">
                <a:defRPr/>
              </a:pPr>
              <a:r>
                <a:rPr lang="en-US" altLang="zh-CN" sz="2100" dirty="0">
                  <a:solidFill>
                    <a:sysClr val="window" lastClr="FFFFFF"/>
                  </a:solidFill>
                  <a:effectLst>
                    <a:outerShdw blurRad="63500" sx="102000" sy="102000" algn="ctr" rotWithShape="0">
                      <a:prstClr val="black">
                        <a:alpha val="40000"/>
                      </a:prstClr>
                    </a:outerShdw>
                  </a:effectLst>
                  <a:latin typeface="Trebuchet MS" panose="020B0603020202020204"/>
                  <a:cs typeface="Times New Roman" pitchFamily="18" charset="0"/>
                </a:rPr>
                <a:t>1</a:t>
              </a:r>
              <a:endParaRPr lang="zh-CN" altLang="en-US" sz="2100" dirty="0">
                <a:solidFill>
                  <a:sysClr val="window" lastClr="FFFFFF"/>
                </a:solidFill>
                <a:effectLst>
                  <a:outerShdw blurRad="63500" sx="102000" sy="102000" algn="ctr" rotWithShape="0">
                    <a:prstClr val="black">
                      <a:alpha val="40000"/>
                    </a:prstClr>
                  </a:outerShdw>
                </a:effectLst>
                <a:latin typeface="Trebuchet MS" panose="020B0603020202020204"/>
                <a:cs typeface="Times New Roman" pitchFamily="18" charset="0"/>
              </a:endParaRPr>
            </a:p>
          </p:txBody>
        </p:sp>
        <p:grpSp>
          <p:nvGrpSpPr>
            <p:cNvPr id="56" name="Group 55"/>
            <p:cNvGrpSpPr/>
            <p:nvPr/>
          </p:nvGrpSpPr>
          <p:grpSpPr>
            <a:xfrm>
              <a:off x="3661121" y="3204364"/>
              <a:ext cx="465138" cy="435769"/>
              <a:chOff x="5368132" y="3540125"/>
              <a:chExt cx="465138" cy="435769"/>
            </a:xfrm>
            <a:solidFill>
              <a:schemeClr val="bg2"/>
            </a:solidFill>
          </p:grpSpPr>
          <p:sp>
            <p:nvSpPr>
              <p:cNvPr id="57" name="AutoShape 110"/>
              <p:cNvSpPr>
                <a:spLocks/>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46" fontAlgn="base" hangingPunct="0">
                  <a:spcBef>
                    <a:spcPct val="0"/>
                  </a:spcBef>
                  <a:spcAft>
                    <a:spcPct val="0"/>
                  </a:spcAft>
                  <a:defRPr/>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58" name="AutoShape 111"/>
              <p:cNvSpPr>
                <a:spLocks/>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46" fontAlgn="base" hangingPunct="0">
                  <a:spcBef>
                    <a:spcPct val="0"/>
                  </a:spcBef>
                  <a:spcAft>
                    <a:spcPct val="0"/>
                  </a:spcAft>
                  <a:defRPr/>
                </a:pPr>
                <a:endParaRPr lang="en-US" sz="1125">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6" name="Group 15"/>
          <p:cNvGrpSpPr/>
          <p:nvPr/>
        </p:nvGrpSpPr>
        <p:grpSpPr>
          <a:xfrm>
            <a:off x="4610839" y="2935815"/>
            <a:ext cx="1323205" cy="1049915"/>
            <a:chOff x="6147783" y="3914419"/>
            <a:chExt cx="1764273" cy="1399886"/>
          </a:xfrm>
        </p:grpSpPr>
        <p:grpSp>
          <p:nvGrpSpPr>
            <p:cNvPr id="9" name="组合 51"/>
            <p:cNvGrpSpPr/>
            <p:nvPr/>
          </p:nvGrpSpPr>
          <p:grpSpPr>
            <a:xfrm rot="759468">
              <a:off x="6147783" y="3914419"/>
              <a:ext cx="1399886" cy="1399886"/>
              <a:chOff x="3239852" y="1844824"/>
              <a:chExt cx="2664296" cy="2664296"/>
            </a:xfrm>
          </p:grpSpPr>
          <p:sp>
            <p:nvSpPr>
              <p:cNvPr id="38" name="椭圆 85"/>
              <p:cNvSpPr/>
              <p:nvPr/>
            </p:nvSpPr>
            <p:spPr>
              <a:xfrm>
                <a:off x="3239852" y="1844824"/>
                <a:ext cx="2664296" cy="2664296"/>
              </a:xfrm>
              <a:prstGeom prst="ellipse">
                <a:avLst/>
              </a:prstGeom>
              <a:solidFill>
                <a:schemeClr val="bg1">
                  <a:lumMod val="95000"/>
                </a:schemeClr>
              </a:soli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p>
                <a:pPr algn="ctr" defTabSz="685783">
                  <a:defRPr/>
                </a:pPr>
                <a:endParaRPr lang="en-US" sz="1350" kern="0">
                  <a:solidFill>
                    <a:sysClr val="window" lastClr="FFFFFF"/>
                  </a:solidFill>
                  <a:latin typeface="Calibri"/>
                </a:endParaRPr>
              </a:p>
            </p:txBody>
          </p:sp>
          <p:sp>
            <p:nvSpPr>
              <p:cNvPr id="39" name="椭圆 86"/>
              <p:cNvSpPr/>
              <p:nvPr/>
            </p:nvSpPr>
            <p:spPr>
              <a:xfrm>
                <a:off x="3546002" y="2150974"/>
                <a:ext cx="2051997" cy="2051997"/>
              </a:xfrm>
              <a:prstGeom prst="ellipse">
                <a:avLst/>
              </a:prstGeom>
              <a:solidFill>
                <a:schemeClr val="accent4"/>
              </a:solidFill>
              <a:ln w="25400" cap="flat" cmpd="sng" algn="ctr">
                <a:solidFill>
                  <a:sysClr val="window" lastClr="FFFFFF">
                    <a:lumMod val="95000"/>
                  </a:sysClr>
                </a:solidFill>
                <a:prstDash val="solid"/>
              </a:ln>
              <a:effectLst>
                <a:innerShdw blurRad="355600" dist="139700" dir="18900000">
                  <a:prstClr val="black">
                    <a:alpha val="50000"/>
                  </a:prstClr>
                </a:innerShdw>
              </a:effectLst>
            </p:spPr>
            <p:txBody>
              <a:bodyPr rtlCol="0" anchor="ctr"/>
              <a:lstStyle/>
              <a:p>
                <a:pPr algn="ctr" defTabSz="685783">
                  <a:defRPr/>
                </a:pPr>
                <a:endParaRPr lang="en-US" sz="1350" kern="0">
                  <a:solidFill>
                    <a:sysClr val="window" lastClr="FFFFFF"/>
                  </a:solidFill>
                  <a:latin typeface="Calibri"/>
                </a:endParaRPr>
              </a:p>
            </p:txBody>
          </p:sp>
        </p:grpSp>
        <p:sp>
          <p:nvSpPr>
            <p:cNvPr id="24" name="椭圆 71"/>
            <p:cNvSpPr/>
            <p:nvPr/>
          </p:nvSpPr>
          <p:spPr>
            <a:xfrm>
              <a:off x="7473444" y="4502191"/>
              <a:ext cx="438612" cy="438612"/>
            </a:xfrm>
            <a:prstGeom prst="ellipse">
              <a:avLst/>
            </a:prstGeom>
            <a:solidFill>
              <a:schemeClr val="accent4"/>
            </a:solidFill>
            <a:ln w="57150" cap="flat" cmpd="sng" algn="ctr">
              <a:solidFill>
                <a:sysClr val="window" lastClr="FFFFFF"/>
              </a:solidFill>
              <a:prstDash val="solid"/>
            </a:ln>
            <a:effectLst>
              <a:innerShdw blurRad="139700" dist="50800" dir="13500000">
                <a:prstClr val="black">
                  <a:alpha val="45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350" kern="0">
                <a:solidFill>
                  <a:sysClr val="window" lastClr="FFFFFF"/>
                </a:solidFill>
                <a:latin typeface="Calibri"/>
              </a:endParaRPr>
            </a:p>
          </p:txBody>
        </p:sp>
        <p:sp>
          <p:nvSpPr>
            <p:cNvPr id="25" name="TextBox 24"/>
            <p:cNvSpPr txBox="1"/>
            <p:nvPr/>
          </p:nvSpPr>
          <p:spPr>
            <a:xfrm flipH="1">
              <a:off x="7482240" y="4540172"/>
              <a:ext cx="412673" cy="46782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defTabSz="685783">
                <a:defRPr/>
              </a:pPr>
              <a:r>
                <a:rPr lang="en-US" altLang="zh-CN" sz="2100" dirty="0">
                  <a:solidFill>
                    <a:sysClr val="window" lastClr="FFFFFF"/>
                  </a:solidFill>
                  <a:effectLst>
                    <a:outerShdw blurRad="63500" sx="102000" sy="102000" algn="ctr" rotWithShape="0">
                      <a:prstClr val="black">
                        <a:alpha val="40000"/>
                      </a:prstClr>
                    </a:outerShdw>
                  </a:effectLst>
                  <a:latin typeface="Trebuchet MS" panose="020B0603020202020204"/>
                  <a:cs typeface="Times New Roman" pitchFamily="18" charset="0"/>
                </a:rPr>
                <a:t>3</a:t>
              </a:r>
              <a:endParaRPr lang="zh-CN" altLang="en-US" sz="2100" dirty="0">
                <a:solidFill>
                  <a:sysClr val="window" lastClr="FFFFFF"/>
                </a:solidFill>
                <a:effectLst>
                  <a:outerShdw blurRad="63500" sx="102000" sy="102000" algn="ctr" rotWithShape="0">
                    <a:prstClr val="black">
                      <a:alpha val="40000"/>
                    </a:prstClr>
                  </a:outerShdw>
                </a:effectLst>
                <a:latin typeface="Trebuchet MS" panose="020B0603020202020204"/>
                <a:cs typeface="Times New Roman" pitchFamily="18" charset="0"/>
              </a:endParaRPr>
            </a:p>
          </p:txBody>
        </p:sp>
        <p:grpSp>
          <p:nvGrpSpPr>
            <p:cNvPr id="59" name="Group 58"/>
            <p:cNvGrpSpPr/>
            <p:nvPr/>
          </p:nvGrpSpPr>
          <p:grpSpPr>
            <a:xfrm>
              <a:off x="6608558" y="4382190"/>
              <a:ext cx="465138" cy="464344"/>
              <a:chOff x="2581275" y="2582069"/>
              <a:chExt cx="465138" cy="464344"/>
            </a:xfrm>
            <a:solidFill>
              <a:schemeClr val="bg2"/>
            </a:solidFill>
          </p:grpSpPr>
          <p:sp>
            <p:nvSpPr>
              <p:cNvPr id="60" name="AutoShape 128"/>
              <p:cNvSpPr>
                <a:spLocks/>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46" fontAlgn="base" hangingPunct="0">
                  <a:spcBef>
                    <a:spcPct val="0"/>
                  </a:spcBef>
                  <a:spcAft>
                    <a:spcPct val="0"/>
                  </a:spcAft>
                  <a:defRPr/>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61" name="AutoShape 129"/>
              <p:cNvSpPr>
                <a:spLocks/>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46" fontAlgn="base" hangingPunct="0">
                  <a:spcBef>
                    <a:spcPct val="0"/>
                  </a:spcBef>
                  <a:spcAft>
                    <a:spcPct val="0"/>
                  </a:spcAft>
                  <a:defRPr/>
                </a:pPr>
                <a:endParaRPr lang="en-US" sz="1125">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4" name="Group 3"/>
          <p:cNvGrpSpPr/>
          <p:nvPr/>
        </p:nvGrpSpPr>
        <p:grpSpPr>
          <a:xfrm>
            <a:off x="3880923" y="1048382"/>
            <a:ext cx="1302691" cy="1049915"/>
            <a:chOff x="5174562" y="1397841"/>
            <a:chExt cx="1736921" cy="1399886"/>
          </a:xfrm>
        </p:grpSpPr>
        <p:grpSp>
          <p:nvGrpSpPr>
            <p:cNvPr id="14" name="组合 56"/>
            <p:cNvGrpSpPr/>
            <p:nvPr/>
          </p:nvGrpSpPr>
          <p:grpSpPr>
            <a:xfrm rot="759468">
              <a:off x="5511597" y="1397841"/>
              <a:ext cx="1399886" cy="1399886"/>
              <a:chOff x="3239852" y="1844824"/>
              <a:chExt cx="2664296" cy="2664296"/>
            </a:xfrm>
          </p:grpSpPr>
          <p:sp>
            <p:nvSpPr>
              <p:cNvPr id="30" name="椭圆 77"/>
              <p:cNvSpPr/>
              <p:nvPr/>
            </p:nvSpPr>
            <p:spPr>
              <a:xfrm>
                <a:off x="3239852" y="1844824"/>
                <a:ext cx="2664296" cy="2664296"/>
              </a:xfrm>
              <a:prstGeom prst="ellipse">
                <a:avLst/>
              </a:prstGeom>
              <a:solidFill>
                <a:schemeClr val="bg1">
                  <a:lumMod val="95000"/>
                </a:schemeClr>
              </a:soli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p>
                <a:pPr algn="ctr" defTabSz="685783">
                  <a:defRPr/>
                </a:pPr>
                <a:endParaRPr lang="en-US" sz="1350" kern="0">
                  <a:solidFill>
                    <a:sysClr val="window" lastClr="FFFFFF"/>
                  </a:solidFill>
                  <a:latin typeface="Calibri"/>
                </a:endParaRPr>
              </a:p>
            </p:txBody>
          </p:sp>
          <p:sp>
            <p:nvSpPr>
              <p:cNvPr id="31" name="椭圆 78"/>
              <p:cNvSpPr/>
              <p:nvPr/>
            </p:nvSpPr>
            <p:spPr>
              <a:xfrm>
                <a:off x="3546002" y="2150974"/>
                <a:ext cx="2051997" cy="2051997"/>
              </a:xfrm>
              <a:prstGeom prst="ellipse">
                <a:avLst/>
              </a:prstGeom>
              <a:solidFill>
                <a:schemeClr val="accent2"/>
              </a:solidFill>
              <a:ln w="25400" cap="flat" cmpd="sng" algn="ctr">
                <a:solidFill>
                  <a:sysClr val="window" lastClr="FFFFFF">
                    <a:lumMod val="95000"/>
                  </a:sysClr>
                </a:solidFill>
                <a:prstDash val="solid"/>
              </a:ln>
              <a:effectLst>
                <a:innerShdw blurRad="355600" dist="139700" dir="18900000">
                  <a:prstClr val="black">
                    <a:alpha val="50000"/>
                  </a:prstClr>
                </a:innerShdw>
              </a:effectLst>
            </p:spPr>
            <p:txBody>
              <a:bodyPr rtlCol="0" anchor="ctr"/>
              <a:lstStyle/>
              <a:p>
                <a:pPr algn="ctr" defTabSz="685783">
                  <a:defRPr/>
                </a:pPr>
                <a:endParaRPr lang="en-US" sz="1350" kern="0">
                  <a:solidFill>
                    <a:sysClr val="window" lastClr="FFFFFF"/>
                  </a:solidFill>
                  <a:latin typeface="Calibri"/>
                </a:endParaRPr>
              </a:p>
            </p:txBody>
          </p:sp>
        </p:grpSp>
        <p:sp>
          <p:nvSpPr>
            <p:cNvPr id="28" name="椭圆 75"/>
            <p:cNvSpPr/>
            <p:nvPr/>
          </p:nvSpPr>
          <p:spPr>
            <a:xfrm>
              <a:off x="5174562" y="1609120"/>
              <a:ext cx="438612" cy="438612"/>
            </a:xfrm>
            <a:prstGeom prst="ellipse">
              <a:avLst/>
            </a:prstGeom>
            <a:solidFill>
              <a:schemeClr val="accent2"/>
            </a:solidFill>
            <a:ln w="57150" cap="flat" cmpd="sng" algn="ctr">
              <a:solidFill>
                <a:sysClr val="window" lastClr="FFFFFF"/>
              </a:solidFill>
              <a:prstDash val="solid"/>
            </a:ln>
            <a:effectLst>
              <a:innerShdw blurRad="139700" dist="50800" dir="13500000">
                <a:prstClr val="black">
                  <a:alpha val="45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350" kern="0">
                <a:solidFill>
                  <a:sysClr val="window" lastClr="FFFFFF"/>
                </a:solidFill>
                <a:latin typeface="Calibri"/>
              </a:endParaRPr>
            </a:p>
          </p:txBody>
        </p:sp>
        <p:sp>
          <p:nvSpPr>
            <p:cNvPr id="29" name="TextBox 28"/>
            <p:cNvSpPr txBox="1"/>
            <p:nvPr/>
          </p:nvSpPr>
          <p:spPr>
            <a:xfrm flipH="1">
              <a:off x="5187531" y="1661640"/>
              <a:ext cx="412673" cy="46782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defTabSz="685783">
                <a:defRPr/>
              </a:pPr>
              <a:r>
                <a:rPr lang="en-US" altLang="zh-CN" sz="2100" dirty="0">
                  <a:solidFill>
                    <a:sysClr val="window" lastClr="FFFFFF"/>
                  </a:solidFill>
                  <a:effectLst>
                    <a:outerShdw blurRad="63500" sx="102000" sy="102000" algn="ctr" rotWithShape="0">
                      <a:prstClr val="black">
                        <a:alpha val="40000"/>
                      </a:prstClr>
                    </a:outerShdw>
                  </a:effectLst>
                  <a:latin typeface="Trebuchet MS" panose="020B0603020202020204"/>
                  <a:cs typeface="Times New Roman" pitchFamily="18" charset="0"/>
                </a:rPr>
                <a:t>5</a:t>
              </a:r>
              <a:endParaRPr lang="zh-CN" altLang="en-US" sz="2100" dirty="0">
                <a:solidFill>
                  <a:sysClr val="window" lastClr="FFFFFF"/>
                </a:solidFill>
                <a:effectLst>
                  <a:outerShdw blurRad="63500" sx="102000" sy="102000" algn="ctr" rotWithShape="0">
                    <a:prstClr val="black">
                      <a:alpha val="40000"/>
                    </a:prstClr>
                  </a:outerShdw>
                </a:effectLst>
                <a:latin typeface="Trebuchet MS" panose="020B0603020202020204"/>
                <a:cs typeface="Times New Roman" pitchFamily="18" charset="0"/>
              </a:endParaRPr>
            </a:p>
          </p:txBody>
        </p:sp>
        <p:grpSp>
          <p:nvGrpSpPr>
            <p:cNvPr id="62" name="Group 61"/>
            <p:cNvGrpSpPr/>
            <p:nvPr/>
          </p:nvGrpSpPr>
          <p:grpSpPr>
            <a:xfrm>
              <a:off x="5979368" y="1864772"/>
              <a:ext cx="464344" cy="464344"/>
              <a:chOff x="4439444" y="1652588"/>
              <a:chExt cx="464344" cy="464344"/>
            </a:xfrm>
            <a:solidFill>
              <a:schemeClr val="bg2"/>
            </a:solidFill>
          </p:grpSpPr>
          <p:sp>
            <p:nvSpPr>
              <p:cNvPr id="63" name="AutoShape 136"/>
              <p:cNvSpPr>
                <a:spLocks/>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46" fontAlgn="base" hangingPunct="0">
                  <a:spcBef>
                    <a:spcPct val="0"/>
                  </a:spcBef>
                  <a:spcAft>
                    <a:spcPct val="0"/>
                  </a:spcAft>
                  <a:defRPr/>
                </a:pPr>
                <a:endParaRPr lang="en-US" sz="1350">
                  <a:solidFill>
                    <a:prstClr val="black"/>
                  </a:solidFill>
                  <a:latin typeface="Trebuchet MS" panose="020B0603020202020204"/>
                  <a:sym typeface="Gill Sans" charset="0"/>
                </a:endParaRPr>
              </a:p>
            </p:txBody>
          </p:sp>
          <p:sp>
            <p:nvSpPr>
              <p:cNvPr id="64" name="AutoShape 137"/>
              <p:cNvSpPr>
                <a:spLocks/>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46" fontAlgn="base" hangingPunct="0">
                  <a:spcBef>
                    <a:spcPct val="0"/>
                  </a:spcBef>
                  <a:spcAft>
                    <a:spcPct val="0"/>
                  </a:spcAft>
                  <a:defRPr/>
                </a:pPr>
                <a:endParaRPr lang="en-US" sz="1350">
                  <a:solidFill>
                    <a:prstClr val="black"/>
                  </a:solidFill>
                  <a:latin typeface="Trebuchet MS" panose="020B0603020202020204"/>
                  <a:sym typeface="Gill Sans" charset="0"/>
                </a:endParaRPr>
              </a:p>
            </p:txBody>
          </p:sp>
          <p:sp>
            <p:nvSpPr>
              <p:cNvPr id="65" name="AutoShape 138"/>
              <p:cNvSpPr>
                <a:spLocks/>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46" fontAlgn="base" hangingPunct="0">
                  <a:spcBef>
                    <a:spcPct val="0"/>
                  </a:spcBef>
                  <a:spcAft>
                    <a:spcPct val="0"/>
                  </a:spcAft>
                  <a:defRPr/>
                </a:pPr>
                <a:endParaRPr lang="en-US" sz="1350">
                  <a:solidFill>
                    <a:prstClr val="black"/>
                  </a:solidFill>
                  <a:latin typeface="Trebuchet MS" panose="020B0603020202020204"/>
                  <a:sym typeface="Gill Sans" charset="0"/>
                </a:endParaRPr>
              </a:p>
            </p:txBody>
          </p:sp>
        </p:grpSp>
      </p:grpSp>
      <p:grpSp>
        <p:nvGrpSpPr>
          <p:cNvPr id="66" name="Group 65"/>
          <p:cNvGrpSpPr/>
          <p:nvPr/>
        </p:nvGrpSpPr>
        <p:grpSpPr>
          <a:xfrm>
            <a:off x="1033899" y="824708"/>
            <a:ext cx="2677583" cy="933927"/>
            <a:chOff x="1140082" y="2290275"/>
            <a:chExt cx="3570111" cy="1245236"/>
          </a:xfrm>
        </p:grpSpPr>
        <p:sp>
          <p:nvSpPr>
            <p:cNvPr id="67" name="TextBox 66"/>
            <p:cNvSpPr txBox="1"/>
            <p:nvPr/>
          </p:nvSpPr>
          <p:spPr>
            <a:xfrm>
              <a:off x="1317635" y="2290275"/>
              <a:ext cx="3392558" cy="1046440"/>
            </a:xfrm>
            <a:prstGeom prst="rect">
              <a:avLst/>
            </a:prstGeom>
            <a:noFill/>
          </p:spPr>
          <p:txBody>
            <a:bodyPr wrap="square" rtlCol="0">
              <a:spAutoFit/>
            </a:bodyPr>
            <a:lstStyle/>
            <a:p>
              <a:pPr algn="r" defTabSz="457189">
                <a:defRPr/>
              </a:pPr>
              <a:r>
                <a:rPr lang="en-US" sz="1500" b="1" dirty="0">
                  <a:solidFill>
                    <a:prstClr val="black"/>
                  </a:solidFill>
                  <a:latin typeface="Avenir Next Condensed" panose="020B0506020202020204" pitchFamily="34" charset="0"/>
                </a:rPr>
                <a:t>Region/country-specific principles for adaptation</a:t>
              </a:r>
            </a:p>
            <a:p>
              <a:pPr algn="r" defTabSz="457189">
                <a:defRPr/>
              </a:pPr>
              <a:endParaRPr lang="en-US" sz="1500" b="1" dirty="0">
                <a:solidFill>
                  <a:prstClr val="black"/>
                </a:solidFill>
                <a:latin typeface="Avenir Next Condensed" panose="020B0506020202020204" pitchFamily="34" charset="0"/>
              </a:endParaRPr>
            </a:p>
          </p:txBody>
        </p:sp>
        <p:sp>
          <p:nvSpPr>
            <p:cNvPr id="68" name="Rectangle 67"/>
            <p:cNvSpPr/>
            <p:nvPr/>
          </p:nvSpPr>
          <p:spPr>
            <a:xfrm>
              <a:off x="1140082" y="2981514"/>
              <a:ext cx="3552050" cy="553997"/>
            </a:xfrm>
            <a:prstGeom prst="rect">
              <a:avLst/>
            </a:prstGeom>
          </p:spPr>
          <p:txBody>
            <a:bodyPr wrap="square">
              <a:spAutoFit/>
            </a:bodyPr>
            <a:lstStyle/>
            <a:p>
              <a:pPr algn="r" defTabSz="457189">
                <a:defRPr/>
              </a:pPr>
              <a:r>
                <a:rPr lang="en-GB" sz="1050" dirty="0">
                  <a:solidFill>
                    <a:prstClr val="black"/>
                  </a:solidFill>
                  <a:latin typeface="Avenir Next Condensed" panose="020B0506020202020204" pitchFamily="34" charset="0"/>
                </a:rPr>
                <a:t>Universal connectivity, Information security, etc.</a:t>
              </a:r>
            </a:p>
          </p:txBody>
        </p:sp>
      </p:grpSp>
      <p:grpSp>
        <p:nvGrpSpPr>
          <p:cNvPr id="69" name="Group 68"/>
          <p:cNvGrpSpPr/>
          <p:nvPr/>
        </p:nvGrpSpPr>
        <p:grpSpPr>
          <a:xfrm>
            <a:off x="6795236" y="1504035"/>
            <a:ext cx="1924221" cy="1415910"/>
            <a:chOff x="1140079" y="2293959"/>
            <a:chExt cx="2565629" cy="1887881"/>
          </a:xfrm>
        </p:grpSpPr>
        <p:sp>
          <p:nvSpPr>
            <p:cNvPr id="70" name="TextBox 69"/>
            <p:cNvSpPr txBox="1"/>
            <p:nvPr/>
          </p:nvSpPr>
          <p:spPr>
            <a:xfrm>
              <a:off x="1140079" y="2293959"/>
              <a:ext cx="2503568" cy="1046440"/>
            </a:xfrm>
            <a:prstGeom prst="rect">
              <a:avLst/>
            </a:prstGeom>
            <a:noFill/>
          </p:spPr>
          <p:txBody>
            <a:bodyPr wrap="square" rtlCol="0">
              <a:spAutoFit/>
            </a:bodyPr>
            <a:lstStyle/>
            <a:p>
              <a:pPr defTabSz="457189">
                <a:defRPr/>
              </a:pPr>
              <a:r>
                <a:rPr lang="en-US" sz="1500" b="1" dirty="0">
                  <a:solidFill>
                    <a:prstClr val="black"/>
                  </a:solidFill>
                  <a:latin typeface="Avenir Next Condensed" panose="020B0506020202020204" pitchFamily="34" charset="0"/>
                </a:rPr>
                <a:t>Gender equality and health equity</a:t>
              </a:r>
            </a:p>
            <a:p>
              <a:pPr defTabSz="457189">
                <a:defRPr/>
              </a:pPr>
              <a:endParaRPr lang="en-US" sz="1500" b="1" dirty="0">
                <a:solidFill>
                  <a:prstClr val="black"/>
                </a:solidFill>
                <a:latin typeface="Avenir Next Condensed" panose="020B0506020202020204" pitchFamily="34" charset="0"/>
              </a:endParaRPr>
            </a:p>
          </p:txBody>
        </p:sp>
        <p:sp>
          <p:nvSpPr>
            <p:cNvPr id="71" name="Rectangle 70"/>
            <p:cNvSpPr/>
            <p:nvPr/>
          </p:nvSpPr>
          <p:spPr>
            <a:xfrm>
              <a:off x="1140083" y="2981511"/>
              <a:ext cx="2565625" cy="1200329"/>
            </a:xfrm>
            <a:prstGeom prst="rect">
              <a:avLst/>
            </a:prstGeom>
          </p:spPr>
          <p:txBody>
            <a:bodyPr wrap="square">
              <a:spAutoFit/>
            </a:bodyPr>
            <a:lstStyle/>
            <a:p>
              <a:pPr defTabSz="457189">
                <a:defRPr/>
              </a:pPr>
              <a:r>
                <a:rPr lang="en-GB" sz="1050" dirty="0">
                  <a:solidFill>
                    <a:prstClr val="black"/>
                  </a:solidFill>
                  <a:latin typeface="Avenir Next Condensed" panose="020B0506020202020204" pitchFamily="34" charset="0"/>
                </a:rPr>
                <a:t>Relevant factors of inequality to be assessed </a:t>
              </a:r>
            </a:p>
            <a:p>
              <a:pPr defTabSz="457189">
                <a:defRPr/>
              </a:pPr>
              <a:r>
                <a:rPr lang="en-GB" sz="1050" dirty="0">
                  <a:solidFill>
                    <a:prstClr val="black"/>
                  </a:solidFill>
                  <a:latin typeface="Avenir Next Condensed" panose="020B0506020202020204" pitchFamily="34" charset="0"/>
                </a:rPr>
                <a:t>“do no harm”</a:t>
              </a:r>
            </a:p>
            <a:p>
              <a:pPr defTabSz="457189">
                <a:defRPr/>
              </a:pPr>
              <a:r>
                <a:rPr lang="en-GB" sz="1050" dirty="0">
                  <a:solidFill>
                    <a:prstClr val="black"/>
                  </a:solidFill>
                  <a:latin typeface="Avenir Next Condensed" panose="020B0506020202020204" pitchFamily="34" charset="0"/>
                </a:rPr>
                <a:t>Access for specific population groups is guaranteed</a:t>
              </a:r>
            </a:p>
          </p:txBody>
        </p:sp>
      </p:grpSp>
      <p:grpSp>
        <p:nvGrpSpPr>
          <p:cNvPr id="72" name="Group 71"/>
          <p:cNvGrpSpPr/>
          <p:nvPr/>
        </p:nvGrpSpPr>
        <p:grpSpPr>
          <a:xfrm>
            <a:off x="6028575" y="3138418"/>
            <a:ext cx="2961912" cy="1728768"/>
            <a:chOff x="1140082" y="2646257"/>
            <a:chExt cx="3949215" cy="2305024"/>
          </a:xfrm>
        </p:grpSpPr>
        <p:sp>
          <p:nvSpPr>
            <p:cNvPr id="73" name="TextBox 72"/>
            <p:cNvSpPr txBox="1"/>
            <p:nvPr/>
          </p:nvSpPr>
          <p:spPr>
            <a:xfrm>
              <a:off x="1140082" y="2646257"/>
              <a:ext cx="3949215" cy="1046440"/>
            </a:xfrm>
            <a:prstGeom prst="rect">
              <a:avLst/>
            </a:prstGeom>
            <a:noFill/>
          </p:spPr>
          <p:txBody>
            <a:bodyPr wrap="square" rtlCol="0">
              <a:spAutoFit/>
            </a:bodyPr>
            <a:lstStyle/>
            <a:p>
              <a:pPr defTabSz="457189">
                <a:defRPr/>
              </a:pPr>
              <a:r>
                <a:rPr lang="en-US" sz="1500" b="1" dirty="0">
                  <a:solidFill>
                    <a:prstClr val="black"/>
                  </a:solidFill>
                  <a:latin typeface="Avenir Next Condensed" panose="020B0506020202020204" pitchFamily="34" charset="0"/>
                </a:rPr>
                <a:t>National interoperable digital health ecosystem</a:t>
              </a:r>
            </a:p>
            <a:p>
              <a:pPr defTabSz="457189">
                <a:defRPr/>
              </a:pPr>
              <a:endParaRPr lang="en-US" sz="1500" b="1" dirty="0">
                <a:solidFill>
                  <a:prstClr val="black"/>
                </a:solidFill>
                <a:latin typeface="Avenir Next Condensed" panose="020B0506020202020204" pitchFamily="34" charset="0"/>
              </a:endParaRPr>
            </a:p>
          </p:txBody>
        </p:sp>
        <p:sp>
          <p:nvSpPr>
            <p:cNvPr id="74" name="Rectangle 73"/>
            <p:cNvSpPr/>
            <p:nvPr/>
          </p:nvSpPr>
          <p:spPr>
            <a:xfrm>
              <a:off x="1140082" y="3320065"/>
              <a:ext cx="3638084" cy="1631216"/>
            </a:xfrm>
            <a:prstGeom prst="rect">
              <a:avLst/>
            </a:prstGeom>
          </p:spPr>
          <p:txBody>
            <a:bodyPr wrap="square">
              <a:spAutoFit/>
            </a:bodyPr>
            <a:lstStyle/>
            <a:p>
              <a:pPr defTabSz="457189">
                <a:defRPr/>
              </a:pPr>
              <a:r>
                <a:rPr lang="en-GB" sz="1050" dirty="0">
                  <a:solidFill>
                    <a:prstClr val="black"/>
                  </a:solidFill>
                  <a:latin typeface="Avenir Next Condensed" panose="020B0506020202020204" pitchFamily="34" charset="0"/>
                </a:rPr>
                <a:t>The information technology health infrastructures are both interoperable among each other </a:t>
              </a:r>
            </a:p>
            <a:p>
              <a:pPr defTabSz="457189">
                <a:defRPr/>
              </a:pPr>
              <a:r>
                <a:rPr lang="en-GB" sz="1050" dirty="0">
                  <a:solidFill>
                    <a:prstClr val="black"/>
                  </a:solidFill>
                  <a:latin typeface="Avenir Next Condensed" panose="020B0506020202020204" pitchFamily="34" charset="0"/>
                </a:rPr>
                <a:t>Allow for differences in national legislation and policies, capable of sharing health data with infrastructures of other countries</a:t>
              </a:r>
            </a:p>
            <a:p>
              <a:pPr defTabSz="457189">
                <a:defRPr/>
              </a:pPr>
              <a:endParaRPr lang="en-GB" sz="1050" dirty="0">
                <a:solidFill>
                  <a:prstClr val="black"/>
                </a:solidFill>
                <a:latin typeface="Avenir Next Condensed" panose="020B0506020202020204" pitchFamily="34" charset="0"/>
              </a:endParaRPr>
            </a:p>
          </p:txBody>
        </p:sp>
      </p:grpSp>
      <p:grpSp>
        <p:nvGrpSpPr>
          <p:cNvPr id="75" name="Group 74"/>
          <p:cNvGrpSpPr/>
          <p:nvPr/>
        </p:nvGrpSpPr>
        <p:grpSpPr>
          <a:xfrm>
            <a:off x="178824" y="3919010"/>
            <a:ext cx="2664037" cy="1151686"/>
            <a:chOff x="1140082" y="2646258"/>
            <a:chExt cx="3552049" cy="1535581"/>
          </a:xfrm>
        </p:grpSpPr>
        <p:sp>
          <p:nvSpPr>
            <p:cNvPr id="76" name="TextBox 75"/>
            <p:cNvSpPr txBox="1"/>
            <p:nvPr/>
          </p:nvSpPr>
          <p:spPr>
            <a:xfrm>
              <a:off x="2656787" y="2646258"/>
              <a:ext cx="2035344" cy="430886"/>
            </a:xfrm>
            <a:prstGeom prst="rect">
              <a:avLst/>
            </a:prstGeom>
            <a:noFill/>
          </p:spPr>
          <p:txBody>
            <a:bodyPr wrap="none" rtlCol="0">
              <a:spAutoFit/>
            </a:bodyPr>
            <a:lstStyle/>
            <a:p>
              <a:pPr algn="r" defTabSz="457189">
                <a:defRPr/>
              </a:pPr>
              <a:r>
                <a:rPr lang="en-US" sz="1500" b="1" dirty="0">
                  <a:solidFill>
                    <a:prstClr val="black"/>
                  </a:solidFill>
                  <a:latin typeface="Avenir Next Condensed" panose="020B0506020202020204" pitchFamily="34" charset="0"/>
                </a:rPr>
                <a:t>Data governance</a:t>
              </a:r>
              <a:endParaRPr lang="en-GB" sz="1500" b="1" dirty="0">
                <a:solidFill>
                  <a:prstClr val="black"/>
                </a:solidFill>
                <a:latin typeface="Avenir Next Condensed" panose="020B0506020202020204" pitchFamily="34" charset="0"/>
              </a:endParaRPr>
            </a:p>
          </p:txBody>
        </p:sp>
        <p:sp>
          <p:nvSpPr>
            <p:cNvPr id="77" name="Rectangle 76"/>
            <p:cNvSpPr/>
            <p:nvPr/>
          </p:nvSpPr>
          <p:spPr>
            <a:xfrm>
              <a:off x="1140082" y="2981512"/>
              <a:ext cx="3552049" cy="1200327"/>
            </a:xfrm>
            <a:prstGeom prst="rect">
              <a:avLst/>
            </a:prstGeom>
          </p:spPr>
          <p:txBody>
            <a:bodyPr wrap="square">
              <a:spAutoFit/>
            </a:bodyPr>
            <a:lstStyle/>
            <a:p>
              <a:pPr algn="r" defTabSz="457189">
                <a:defRPr/>
              </a:pPr>
              <a:r>
                <a:rPr lang="en-GB" sz="1050" dirty="0">
                  <a:solidFill>
                    <a:prstClr val="black"/>
                  </a:solidFill>
                  <a:latin typeface="Avenir Next Condensed" panose="020B0506020202020204" pitchFamily="34" charset="0"/>
                </a:rPr>
                <a:t>Economics of health data use</a:t>
              </a:r>
            </a:p>
            <a:p>
              <a:pPr algn="r" defTabSz="457189">
                <a:defRPr/>
              </a:pPr>
              <a:r>
                <a:rPr lang="en-GB" sz="1050" dirty="0">
                  <a:solidFill>
                    <a:prstClr val="black"/>
                  </a:solidFill>
                  <a:latin typeface="Avenir Next Condensed" panose="020B0506020202020204" pitchFamily="34" charset="0"/>
                </a:rPr>
                <a:t>General regulatory and legal requirements that guarantees data protection, confidentiality and integrity of personal health data</a:t>
              </a:r>
            </a:p>
          </p:txBody>
        </p:sp>
      </p:grpSp>
      <p:grpSp>
        <p:nvGrpSpPr>
          <p:cNvPr id="81" name="Group 80"/>
          <p:cNvGrpSpPr/>
          <p:nvPr/>
        </p:nvGrpSpPr>
        <p:grpSpPr>
          <a:xfrm>
            <a:off x="122692" y="1925731"/>
            <a:ext cx="2195250" cy="1798017"/>
            <a:chOff x="1140083" y="2646258"/>
            <a:chExt cx="2926999" cy="2397358"/>
          </a:xfrm>
        </p:grpSpPr>
        <p:sp>
          <p:nvSpPr>
            <p:cNvPr id="82" name="TextBox 81"/>
            <p:cNvSpPr txBox="1"/>
            <p:nvPr/>
          </p:nvSpPr>
          <p:spPr>
            <a:xfrm>
              <a:off x="1214924" y="2646258"/>
              <a:ext cx="2852158" cy="430887"/>
            </a:xfrm>
            <a:prstGeom prst="rect">
              <a:avLst/>
            </a:prstGeom>
            <a:noFill/>
          </p:spPr>
          <p:txBody>
            <a:bodyPr wrap="square" rtlCol="0">
              <a:spAutoFit/>
            </a:bodyPr>
            <a:lstStyle/>
            <a:p>
              <a:pPr algn="r" defTabSz="457189">
                <a:defRPr/>
              </a:pPr>
              <a:r>
                <a:rPr lang="en-US" sz="1500" b="1" dirty="0">
                  <a:solidFill>
                    <a:prstClr val="black"/>
                  </a:solidFill>
                  <a:latin typeface="Avenir Next Condensed" panose="020B0506020202020204" pitchFamily="34" charset="0"/>
                </a:rPr>
                <a:t>Strategic linkages</a:t>
              </a:r>
              <a:endParaRPr lang="en-GB" sz="1500" b="1" dirty="0">
                <a:solidFill>
                  <a:prstClr val="black"/>
                </a:solidFill>
                <a:latin typeface="Avenir Next Condensed" panose="020B0506020202020204" pitchFamily="34" charset="0"/>
              </a:endParaRPr>
            </a:p>
          </p:txBody>
        </p:sp>
        <p:sp>
          <p:nvSpPr>
            <p:cNvPr id="83" name="Rectangle 82"/>
            <p:cNvSpPr/>
            <p:nvPr/>
          </p:nvSpPr>
          <p:spPr>
            <a:xfrm>
              <a:off x="1140083" y="2981512"/>
              <a:ext cx="2926998" cy="2062104"/>
            </a:xfrm>
            <a:prstGeom prst="rect">
              <a:avLst/>
            </a:prstGeom>
          </p:spPr>
          <p:txBody>
            <a:bodyPr wrap="square">
              <a:spAutoFit/>
            </a:bodyPr>
            <a:lstStyle/>
            <a:p>
              <a:pPr algn="r" defTabSz="457189">
                <a:defRPr/>
              </a:pPr>
              <a:r>
                <a:rPr lang="en-GB" sz="1050" dirty="0">
                  <a:solidFill>
                    <a:prstClr val="black"/>
                  </a:solidFill>
                  <a:latin typeface="Avenir Next Condensed" panose="020B0506020202020204" pitchFamily="34" charset="0"/>
                </a:rPr>
                <a:t>Linkage to outcomes of the existing policy framework and organizational mandate</a:t>
              </a:r>
            </a:p>
            <a:p>
              <a:pPr algn="r" defTabSz="457189">
                <a:defRPr/>
              </a:pPr>
              <a:r>
                <a:rPr lang="en-GB" sz="1050" dirty="0">
                  <a:solidFill>
                    <a:prstClr val="black"/>
                  </a:solidFill>
                  <a:latin typeface="Avenir Next Condensed" panose="020B0506020202020204" pitchFamily="34" charset="0"/>
                  <a:ea typeface="Segoe UI Historic" panose="020B0502040204020203" pitchFamily="34" charset="0"/>
                  <a:cs typeface="Segoe UI Historic" panose="020B0502040204020203" pitchFamily="34" charset="0"/>
                </a:rPr>
                <a:t>SDGs</a:t>
              </a:r>
            </a:p>
            <a:p>
              <a:pPr algn="r" defTabSz="457189">
                <a:defRPr/>
              </a:pPr>
              <a:r>
                <a:rPr lang="en-GB" sz="1050" dirty="0">
                  <a:solidFill>
                    <a:prstClr val="black"/>
                  </a:solidFill>
                  <a:latin typeface="Avenir Next Condensed" panose="020B0506020202020204" pitchFamily="34" charset="0"/>
                  <a:ea typeface="Segoe UI Historic" panose="020B0502040204020203" pitchFamily="34" charset="0"/>
                  <a:cs typeface="Segoe UI Historic" panose="020B0502040204020203" pitchFamily="34" charset="0"/>
                </a:rPr>
                <a:t>GPW13 – Triple billions</a:t>
              </a:r>
            </a:p>
            <a:p>
              <a:pPr algn="r" defTabSz="457189">
                <a:defRPr/>
              </a:pPr>
              <a:r>
                <a:rPr lang="en-GB" sz="1050" dirty="0">
                  <a:solidFill>
                    <a:prstClr val="black"/>
                  </a:solidFill>
                  <a:latin typeface="Avenir Next Condensed" panose="020B0506020202020204" pitchFamily="34" charset="0"/>
                  <a:ea typeface="Segoe UI Historic" panose="020B0502040204020203" pitchFamily="34" charset="0"/>
                  <a:cs typeface="Segoe UI Historic" panose="020B0502040204020203" pitchFamily="34" charset="0"/>
                </a:rPr>
                <a:t>UN digital cooperation roadmap</a:t>
              </a:r>
            </a:p>
            <a:p>
              <a:pPr algn="r" defTabSz="457189">
                <a:defRPr/>
              </a:pPr>
              <a:r>
                <a:rPr lang="en-GB" sz="1050" dirty="0">
                  <a:solidFill>
                    <a:prstClr val="black"/>
                  </a:solidFill>
                  <a:latin typeface="Avenir Next Condensed" panose="020B0506020202020204" pitchFamily="34" charset="0"/>
                  <a:ea typeface="Segoe UI Historic" panose="020B0502040204020203" pitchFamily="34" charset="0"/>
                  <a:cs typeface="Segoe UI Historic" panose="020B0502040204020203" pitchFamily="34" charset="0"/>
                </a:rPr>
                <a:t>Region priorities and policy framework</a:t>
              </a:r>
              <a:endParaRPr lang="en-GB" sz="1050" dirty="0">
                <a:solidFill>
                  <a:prstClr val="black"/>
                </a:solidFill>
                <a:latin typeface="Avenir Next Condensed" panose="020B0506020202020204" pitchFamily="34" charset="0"/>
              </a:endParaRPr>
            </a:p>
            <a:p>
              <a:pPr algn="r" defTabSz="457189">
                <a:defRPr/>
              </a:pPr>
              <a:endParaRPr lang="en-GB" sz="1050" dirty="0">
                <a:solidFill>
                  <a:prstClr val="black"/>
                </a:solidFill>
                <a:latin typeface="Avenir Next Condensed" panose="020B0506020202020204" pitchFamily="34" charset="0"/>
              </a:endParaRPr>
            </a:p>
          </p:txBody>
        </p:sp>
      </p:grpSp>
      <p:sp>
        <p:nvSpPr>
          <p:cNvPr id="88" name="TextBox 87">
            <a:extLst>
              <a:ext uri="{FF2B5EF4-FFF2-40B4-BE49-F238E27FC236}">
                <a16:creationId xmlns:a16="http://schemas.microsoft.com/office/drawing/2014/main" id="{7BADC4E0-E5EF-D34C-927B-E828BBD6C11E}"/>
              </a:ext>
            </a:extLst>
          </p:cNvPr>
          <p:cNvSpPr txBox="1"/>
          <p:nvPr/>
        </p:nvSpPr>
        <p:spPr>
          <a:xfrm>
            <a:off x="400964" y="169072"/>
            <a:ext cx="5270808" cy="646331"/>
          </a:xfrm>
          <a:prstGeom prst="rect">
            <a:avLst/>
          </a:prstGeom>
          <a:noFill/>
        </p:spPr>
        <p:txBody>
          <a:bodyPr wrap="square" rtlCol="0">
            <a:spAutoFit/>
          </a:bodyPr>
          <a:lstStyle/>
          <a:p>
            <a:pPr defTabSz="457189">
              <a:defRPr/>
            </a:pPr>
            <a:r>
              <a:rPr lang="en-GB" b="1" dirty="0">
                <a:solidFill>
                  <a:prstClr val="black"/>
                </a:solidFill>
                <a:latin typeface="Avenir Next Condensed" panose="020B0506020202020204" pitchFamily="34" charset="0"/>
                <a:ea typeface="Segoe UI Historic" panose="020B0502040204020203" pitchFamily="34" charset="0"/>
                <a:cs typeface="Segoe UI Historic" panose="020B0502040204020203" pitchFamily="34" charset="0"/>
              </a:rPr>
              <a:t>Step 01 : </a:t>
            </a:r>
            <a:r>
              <a:rPr lang="en-GB" dirty="0">
                <a:solidFill>
                  <a:prstClr val="black"/>
                </a:solidFill>
                <a:latin typeface="Avenir Next Condensed" panose="020B0506020202020204" pitchFamily="34" charset="0"/>
                <a:ea typeface="Segoe UI Historic" panose="020B0502040204020203" pitchFamily="34" charset="0"/>
                <a:cs typeface="Segoe UI Historic" panose="020B0502040204020203" pitchFamily="34" charset="0"/>
              </a:rPr>
              <a:t>Mapping existing initiatives</a:t>
            </a:r>
          </a:p>
          <a:p>
            <a:pPr defTabSz="457189">
              <a:defRPr/>
            </a:pPr>
            <a:r>
              <a:rPr lang="en-CH" dirty="0">
                <a:solidFill>
                  <a:srgbClr val="2683C6"/>
                </a:solidFill>
                <a:latin typeface="Avenir Next Condensed" panose="020B0506020202020204" pitchFamily="34" charset="0"/>
                <a:ea typeface="Segoe UI Historic" panose="020B0502040204020203" pitchFamily="34" charset="0"/>
                <a:cs typeface="Segoe UI Historic" panose="020B0502040204020203" pitchFamily="34" charset="0"/>
              </a:rPr>
              <a:t>Overarching principles</a:t>
            </a:r>
          </a:p>
        </p:txBody>
      </p:sp>
    </p:spTree>
    <p:extLst>
      <p:ext uri="{BB962C8B-B14F-4D97-AF65-F5344CB8AC3E}">
        <p14:creationId xmlns:p14="http://schemas.microsoft.com/office/powerpoint/2010/main" val="27502360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6BA0A44A-0D67-CE41-B384-D2447FDCD1C1}"/>
              </a:ext>
            </a:extLst>
          </p:cNvPr>
          <p:cNvSpPr txBox="1"/>
          <p:nvPr/>
        </p:nvSpPr>
        <p:spPr>
          <a:xfrm>
            <a:off x="5398643" y="2181166"/>
            <a:ext cx="4923366" cy="4508927"/>
          </a:xfrm>
          <a:prstGeom prst="rect">
            <a:avLst/>
          </a:prstGeom>
          <a:noFill/>
        </p:spPr>
        <p:txBody>
          <a:bodyPr wrap="square" rtlCol="0">
            <a:spAutoFit/>
          </a:bodyPr>
          <a:lstStyle/>
          <a:p>
            <a:pPr algn="ctr" defTabSz="457189">
              <a:defRPr/>
            </a:pPr>
            <a:r>
              <a:rPr lang="en-US" sz="28700" b="1" dirty="0">
                <a:solidFill>
                  <a:srgbClr val="EDEEF1">
                    <a:alpha val="67000"/>
                  </a:srgbClr>
                </a:solidFill>
                <a:latin typeface="Avenir Next Condensed" panose="020B0506020202020204" pitchFamily="34" charset="0"/>
                <a:cs typeface="Calibri" panose="020F0502020204030204" pitchFamily="34" charset="0"/>
              </a:rPr>
              <a:t>02</a:t>
            </a:r>
            <a:endParaRPr lang="en-GB" sz="28700" b="1" dirty="0">
              <a:solidFill>
                <a:srgbClr val="EDEEF1">
                  <a:alpha val="67000"/>
                </a:srgbClr>
              </a:solidFill>
              <a:latin typeface="Avenir Next Condensed" panose="020B050602020202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82037FAB-C006-FB41-9D00-07DCC6D8021D}"/>
              </a:ext>
            </a:extLst>
          </p:cNvPr>
          <p:cNvGrpSpPr/>
          <p:nvPr/>
        </p:nvGrpSpPr>
        <p:grpSpPr>
          <a:xfrm>
            <a:off x="-306205" y="515232"/>
            <a:ext cx="8438883" cy="1768972"/>
            <a:chOff x="-372980" y="1176291"/>
            <a:chExt cx="8438883" cy="1768972"/>
          </a:xfrm>
        </p:grpSpPr>
        <p:graphicFrame>
          <p:nvGraphicFramePr>
            <p:cNvPr id="4" name="Diagram 3">
              <a:extLst>
                <a:ext uri="{FF2B5EF4-FFF2-40B4-BE49-F238E27FC236}">
                  <a16:creationId xmlns:a16="http://schemas.microsoft.com/office/drawing/2014/main" id="{24C6D18E-5D25-DC4F-BFF6-65A7606E26FC}"/>
                </a:ext>
              </a:extLst>
            </p:cNvPr>
            <p:cNvGraphicFramePr/>
            <p:nvPr/>
          </p:nvGraphicFramePr>
          <p:xfrm>
            <a:off x="-372980" y="1176291"/>
            <a:ext cx="3301332" cy="1768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547AE2D8-A29D-7746-B627-8299C261C8CB}"/>
                </a:ext>
              </a:extLst>
            </p:cNvPr>
            <p:cNvSpPr/>
            <p:nvPr/>
          </p:nvSpPr>
          <p:spPr>
            <a:xfrm>
              <a:off x="3316691" y="1778400"/>
              <a:ext cx="3948347" cy="461665"/>
            </a:xfrm>
            <a:prstGeom prst="rect">
              <a:avLst/>
            </a:prstGeom>
          </p:spPr>
          <p:txBody>
            <a:bodyPr wrap="square">
              <a:spAutoFit/>
            </a:bodyPr>
            <a:lstStyle/>
            <a:p>
              <a:pPr defTabSz="457189">
                <a:defRPr/>
              </a:pPr>
              <a:r>
                <a:rPr lang="en-GB" sz="1200" dirty="0">
                  <a:solidFill>
                    <a:prstClr val="black"/>
                  </a:solidFill>
                  <a:latin typeface="Avenir Next Condensed" panose="020B0506020202020204" pitchFamily="34" charset="0"/>
                  <a:ea typeface="Segoe UI Historic" panose="020B0502040204020203" pitchFamily="34" charset="0"/>
                  <a:cs typeface="Segoe UI Historic" panose="020B0502040204020203" pitchFamily="34" charset="0"/>
                </a:rPr>
                <a:t>Which strategic objectives and outcomes do we aim to achieve through implementation?</a:t>
              </a:r>
              <a:endParaRPr lang="en-GB" sz="1200" dirty="0">
                <a:solidFill>
                  <a:prstClr val="black"/>
                </a:solidFill>
                <a:latin typeface="Avenir Next Condensed" panose="020B0506020202020204" pitchFamily="34" charset="0"/>
              </a:endParaRPr>
            </a:p>
          </p:txBody>
        </p:sp>
        <p:cxnSp>
          <p:nvCxnSpPr>
            <p:cNvPr id="6" name="Straight Connector 5">
              <a:extLst>
                <a:ext uri="{FF2B5EF4-FFF2-40B4-BE49-F238E27FC236}">
                  <a16:creationId xmlns:a16="http://schemas.microsoft.com/office/drawing/2014/main" id="{8FE62B9F-F40C-8141-9849-DF16F20D4431}"/>
                </a:ext>
              </a:extLst>
            </p:cNvPr>
            <p:cNvCxnSpPr>
              <a:cxnSpLocks/>
            </p:cNvCxnSpPr>
            <p:nvPr/>
          </p:nvCxnSpPr>
          <p:spPr>
            <a:xfrm>
              <a:off x="3164305" y="1329859"/>
              <a:ext cx="0" cy="1254164"/>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5030B668-A2E5-EC4E-9D04-86020E14A15B}"/>
                </a:ext>
              </a:extLst>
            </p:cNvPr>
            <p:cNvSpPr txBox="1"/>
            <p:nvPr/>
          </p:nvSpPr>
          <p:spPr>
            <a:xfrm>
              <a:off x="3301332" y="1410265"/>
              <a:ext cx="4764571" cy="276999"/>
            </a:xfrm>
            <a:prstGeom prst="rect">
              <a:avLst/>
            </a:prstGeom>
            <a:noFill/>
          </p:spPr>
          <p:txBody>
            <a:bodyPr wrap="square" rtlCol="0">
              <a:spAutoFit/>
            </a:bodyPr>
            <a:lstStyle/>
            <a:p>
              <a:pPr defTabSz="457189">
                <a:defRPr/>
              </a:pPr>
              <a:r>
                <a:rPr lang="en-CH" sz="1200" dirty="0">
                  <a:solidFill>
                    <a:prstClr val="black"/>
                  </a:solidFill>
                  <a:latin typeface="Avenir Next Condensed" panose="020B0506020202020204" pitchFamily="34" charset="0"/>
                  <a:ea typeface="Segoe UI Historic" panose="020B0502040204020203" pitchFamily="34" charset="0"/>
                  <a:cs typeface="Segoe UI Historic" panose="020B0502040204020203" pitchFamily="34" charset="0"/>
                </a:rPr>
                <a:t>Which health issues does the initiative tackle? </a:t>
              </a:r>
              <a:r>
                <a:rPr lang="en-GB" sz="1200" dirty="0">
                  <a:solidFill>
                    <a:prstClr val="black"/>
                  </a:solidFill>
                  <a:latin typeface="Avenir Next Condensed" panose="020B0506020202020204" pitchFamily="34" charset="0"/>
                  <a:ea typeface="Segoe UI Historic" panose="020B0502040204020203" pitchFamily="34" charset="0"/>
                  <a:cs typeface="Segoe UI Historic" panose="020B0502040204020203" pitchFamily="34" charset="0"/>
                </a:rPr>
                <a:t>For what end users?</a:t>
              </a:r>
              <a:endParaRPr lang="en-CH" sz="1200" dirty="0">
                <a:solidFill>
                  <a:prstClr val="black"/>
                </a:solidFill>
                <a:latin typeface="Avenir Next Condensed" panose="020B0506020202020204" pitchFamily="34" charset="0"/>
                <a:ea typeface="Segoe UI Historic" panose="020B0502040204020203" pitchFamily="34" charset="0"/>
                <a:cs typeface="Segoe UI Historic" panose="020B0502040204020203" pitchFamily="34" charset="0"/>
              </a:endParaRPr>
            </a:p>
          </p:txBody>
        </p:sp>
        <p:sp>
          <p:nvSpPr>
            <p:cNvPr id="8" name="Rectangle 7">
              <a:extLst>
                <a:ext uri="{FF2B5EF4-FFF2-40B4-BE49-F238E27FC236}">
                  <a16:creationId xmlns:a16="http://schemas.microsoft.com/office/drawing/2014/main" id="{FB6EFF52-12A4-6E4A-81D4-1F0A0C8E6FB5}"/>
                </a:ext>
              </a:extLst>
            </p:cNvPr>
            <p:cNvSpPr/>
            <p:nvPr/>
          </p:nvSpPr>
          <p:spPr>
            <a:xfrm>
              <a:off x="3316691" y="2261301"/>
              <a:ext cx="4535683" cy="276999"/>
            </a:xfrm>
            <a:prstGeom prst="rect">
              <a:avLst/>
            </a:prstGeom>
          </p:spPr>
          <p:txBody>
            <a:bodyPr wrap="square">
              <a:spAutoFit/>
            </a:bodyPr>
            <a:lstStyle/>
            <a:p>
              <a:pPr defTabSz="457189">
                <a:defRPr/>
              </a:pPr>
              <a:r>
                <a:rPr lang="en-CH" sz="1200" dirty="0">
                  <a:solidFill>
                    <a:prstClr val="black"/>
                  </a:solidFill>
                  <a:latin typeface="Avenir Next Condensed" panose="020B0506020202020204" pitchFamily="34" charset="0"/>
                  <a:ea typeface="Segoe UI Historic" panose="020B0502040204020203" pitchFamily="34" charset="0"/>
                  <a:cs typeface="Segoe UI Historic" panose="020B0502040204020203" pitchFamily="34" charset="0"/>
                </a:rPr>
                <a:t>To what extent countries are digitally mature to implement?</a:t>
              </a:r>
            </a:p>
          </p:txBody>
        </p:sp>
      </p:grpSp>
      <p:sp>
        <p:nvSpPr>
          <p:cNvPr id="11" name="Rectangle 10">
            <a:extLst>
              <a:ext uri="{FF2B5EF4-FFF2-40B4-BE49-F238E27FC236}">
                <a16:creationId xmlns:a16="http://schemas.microsoft.com/office/drawing/2014/main" id="{91F05E49-481D-034F-9F7D-C13D7901B21B}"/>
              </a:ext>
            </a:extLst>
          </p:cNvPr>
          <p:cNvSpPr/>
          <p:nvPr/>
        </p:nvSpPr>
        <p:spPr>
          <a:xfrm>
            <a:off x="3368108" y="2747832"/>
            <a:ext cx="4074011" cy="461665"/>
          </a:xfrm>
          <a:prstGeom prst="rect">
            <a:avLst/>
          </a:prstGeom>
        </p:spPr>
        <p:txBody>
          <a:bodyPr wrap="square">
            <a:spAutoFit/>
          </a:bodyPr>
          <a:lstStyle/>
          <a:p>
            <a:pPr defTabSz="457189">
              <a:defRPr/>
            </a:pPr>
            <a:r>
              <a:rPr lang="en-CH" sz="1200" dirty="0">
                <a:solidFill>
                  <a:prstClr val="black"/>
                </a:solidFill>
                <a:latin typeface="Avenir Next Condensed" panose="020B0506020202020204" pitchFamily="34" charset="0"/>
                <a:ea typeface="Segoe UI Historic" panose="020B0502040204020203" pitchFamily="34" charset="0"/>
                <a:cs typeface="Segoe UI Historic" panose="020B0502040204020203" pitchFamily="34" charset="0"/>
              </a:rPr>
              <a:t>How much efforts, resource and time are needed for planning and execution, with what impact to deliver?</a:t>
            </a:r>
          </a:p>
        </p:txBody>
      </p:sp>
      <p:cxnSp>
        <p:nvCxnSpPr>
          <p:cNvPr id="12" name="Straight Connector 11">
            <a:extLst>
              <a:ext uri="{FF2B5EF4-FFF2-40B4-BE49-F238E27FC236}">
                <a16:creationId xmlns:a16="http://schemas.microsoft.com/office/drawing/2014/main" id="{A822C05C-57CC-5F49-9E8F-B64C17DB6036}"/>
              </a:ext>
            </a:extLst>
          </p:cNvPr>
          <p:cNvCxnSpPr>
            <a:cxnSpLocks/>
          </p:cNvCxnSpPr>
          <p:nvPr/>
        </p:nvCxnSpPr>
        <p:spPr>
          <a:xfrm>
            <a:off x="3231080" y="2202466"/>
            <a:ext cx="0" cy="1058093"/>
          </a:xfrm>
          <a:prstGeom prst="line">
            <a:avLst/>
          </a:prstGeom>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37F3405B-887E-6947-994F-4CE457DABDC3}"/>
              </a:ext>
            </a:extLst>
          </p:cNvPr>
          <p:cNvSpPr txBox="1"/>
          <p:nvPr/>
        </p:nvSpPr>
        <p:spPr>
          <a:xfrm>
            <a:off x="3383467" y="2284204"/>
            <a:ext cx="3546722" cy="461665"/>
          </a:xfrm>
          <a:prstGeom prst="rect">
            <a:avLst/>
          </a:prstGeom>
          <a:noFill/>
        </p:spPr>
        <p:txBody>
          <a:bodyPr wrap="square" rtlCol="0">
            <a:spAutoFit/>
          </a:bodyPr>
          <a:lstStyle/>
          <a:p>
            <a:pPr defTabSz="457189">
              <a:defRPr/>
            </a:pPr>
            <a:r>
              <a:rPr lang="en-GB" sz="1200" dirty="0">
                <a:solidFill>
                  <a:prstClr val="black"/>
                </a:solidFill>
                <a:latin typeface="Avenir Next Condensed" panose="020B0506020202020204" pitchFamily="34" charset="0"/>
                <a:ea typeface="Segoe UI Historic" panose="020B0502040204020203" pitchFamily="34" charset="0"/>
                <a:cs typeface="Segoe UI Historic" panose="020B0502040204020203" pitchFamily="34" charset="0"/>
              </a:rPr>
              <a:t>Which area of core capacity will be strengthened through implementation?</a:t>
            </a:r>
          </a:p>
        </p:txBody>
      </p:sp>
      <p:grpSp>
        <p:nvGrpSpPr>
          <p:cNvPr id="14" name="Group 13">
            <a:extLst>
              <a:ext uri="{FF2B5EF4-FFF2-40B4-BE49-F238E27FC236}">
                <a16:creationId xmlns:a16="http://schemas.microsoft.com/office/drawing/2014/main" id="{61EF3763-5947-4540-9CDE-158C68EA1876}"/>
              </a:ext>
            </a:extLst>
          </p:cNvPr>
          <p:cNvGrpSpPr/>
          <p:nvPr/>
        </p:nvGrpSpPr>
        <p:grpSpPr>
          <a:xfrm>
            <a:off x="1388494" y="2048672"/>
            <a:ext cx="1211886" cy="1211886"/>
            <a:chOff x="1340150" y="2680328"/>
            <a:chExt cx="1566310" cy="1566310"/>
          </a:xfrm>
        </p:grpSpPr>
        <p:sp>
          <p:nvSpPr>
            <p:cNvPr id="15" name="Oval 14">
              <a:extLst>
                <a:ext uri="{FF2B5EF4-FFF2-40B4-BE49-F238E27FC236}">
                  <a16:creationId xmlns:a16="http://schemas.microsoft.com/office/drawing/2014/main" id="{66DB5BBC-7CBA-3F48-9DFB-6C57BB98E57F}"/>
                </a:ext>
              </a:extLst>
            </p:cNvPr>
            <p:cNvSpPr/>
            <p:nvPr/>
          </p:nvSpPr>
          <p:spPr>
            <a:xfrm>
              <a:off x="1340150" y="2680328"/>
              <a:ext cx="1566310" cy="1566310"/>
            </a:xfrm>
            <a:prstGeom prst="ellipse">
              <a:avLst/>
            </a:prstGeom>
            <a:ln>
              <a:noFill/>
            </a:ln>
            <a:effectLst>
              <a:outerShdw blurRad="38100" dist="25400" dir="5400000" algn="ctr" rotWithShape="0">
                <a:schemeClr val="tx1">
                  <a:alpha val="35000"/>
                </a:schemeClr>
              </a:outerShdw>
            </a:effectLst>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6" name="Oval 4">
              <a:extLst>
                <a:ext uri="{FF2B5EF4-FFF2-40B4-BE49-F238E27FC236}">
                  <a16:creationId xmlns:a16="http://schemas.microsoft.com/office/drawing/2014/main" id="{E493F5AC-C69F-E240-AF8C-B15868089B43}"/>
                </a:ext>
              </a:extLst>
            </p:cNvPr>
            <p:cNvSpPr txBox="1"/>
            <p:nvPr/>
          </p:nvSpPr>
          <p:spPr>
            <a:xfrm>
              <a:off x="1474518" y="2814696"/>
              <a:ext cx="1297574" cy="12975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30480" rIns="30480" bIns="30480" numCol="1" spcCol="1270" anchor="ctr" anchorCtr="0">
              <a:noAutofit/>
            </a:bodyPr>
            <a:lstStyle/>
            <a:p>
              <a:pPr algn="ctr" defTabSz="1066773">
                <a:lnSpc>
                  <a:spcPct val="90000"/>
                </a:lnSpc>
                <a:spcBef>
                  <a:spcPct val="0"/>
                </a:spcBef>
                <a:spcAft>
                  <a:spcPct val="35000"/>
                </a:spcAft>
                <a:defRPr/>
              </a:pPr>
              <a:r>
                <a:rPr lang="en-GB" b="1" dirty="0">
                  <a:solidFill>
                    <a:prstClr val="white"/>
                  </a:solidFill>
                  <a:latin typeface="Avenir Next Condensed" panose="020B0506020202020204" pitchFamily="34" charset="0"/>
                </a:rPr>
                <a:t>Enable</a:t>
              </a:r>
            </a:p>
          </p:txBody>
        </p:sp>
      </p:grpSp>
      <p:grpSp>
        <p:nvGrpSpPr>
          <p:cNvPr id="22" name="Group 21">
            <a:extLst>
              <a:ext uri="{FF2B5EF4-FFF2-40B4-BE49-F238E27FC236}">
                <a16:creationId xmlns:a16="http://schemas.microsoft.com/office/drawing/2014/main" id="{F129BE97-0394-A747-90B5-63F42D62B5AF}"/>
              </a:ext>
            </a:extLst>
          </p:cNvPr>
          <p:cNvGrpSpPr/>
          <p:nvPr/>
        </p:nvGrpSpPr>
        <p:grpSpPr>
          <a:xfrm>
            <a:off x="1388494" y="3511945"/>
            <a:ext cx="1211886" cy="1211886"/>
            <a:chOff x="1340150" y="2680328"/>
            <a:chExt cx="1566310" cy="1566310"/>
          </a:xfrm>
        </p:grpSpPr>
        <p:sp>
          <p:nvSpPr>
            <p:cNvPr id="23" name="Oval 22">
              <a:extLst>
                <a:ext uri="{FF2B5EF4-FFF2-40B4-BE49-F238E27FC236}">
                  <a16:creationId xmlns:a16="http://schemas.microsoft.com/office/drawing/2014/main" id="{E011D887-0D08-4743-9FE5-1742FB6FB559}"/>
                </a:ext>
              </a:extLst>
            </p:cNvPr>
            <p:cNvSpPr/>
            <p:nvPr/>
          </p:nvSpPr>
          <p:spPr>
            <a:xfrm>
              <a:off x="1340150" y="2680328"/>
              <a:ext cx="1566310" cy="1566310"/>
            </a:xfrm>
            <a:prstGeom prst="ellipse">
              <a:avLst/>
            </a:prstGeom>
            <a:solidFill>
              <a:schemeClr val="accent4"/>
            </a:solidFill>
            <a:ln>
              <a:noFill/>
            </a:ln>
            <a:effectLst>
              <a:outerShdw blurRad="38100" dist="25400" dir="5400000" algn="ctr" rotWithShape="0">
                <a:schemeClr val="tx1">
                  <a:alpha val="35000"/>
                </a:schemeClr>
              </a:outerShdw>
            </a:effectLst>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4" name="Oval 4">
              <a:extLst>
                <a:ext uri="{FF2B5EF4-FFF2-40B4-BE49-F238E27FC236}">
                  <a16:creationId xmlns:a16="http://schemas.microsoft.com/office/drawing/2014/main" id="{ED41CCF4-EDC8-A343-863A-97D59B95705F}"/>
                </a:ext>
              </a:extLst>
            </p:cNvPr>
            <p:cNvSpPr txBox="1"/>
            <p:nvPr/>
          </p:nvSpPr>
          <p:spPr>
            <a:xfrm>
              <a:off x="1474518" y="2814696"/>
              <a:ext cx="1297574" cy="12975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30480" rIns="30480" bIns="30480" numCol="1" spcCol="1270" anchor="ctr" anchorCtr="0">
              <a:noAutofit/>
            </a:bodyPr>
            <a:lstStyle/>
            <a:p>
              <a:pPr algn="ctr" defTabSz="1066773">
                <a:lnSpc>
                  <a:spcPct val="90000"/>
                </a:lnSpc>
                <a:spcBef>
                  <a:spcPct val="0"/>
                </a:spcBef>
                <a:spcAft>
                  <a:spcPct val="35000"/>
                </a:spcAft>
                <a:defRPr/>
              </a:pPr>
              <a:r>
                <a:rPr lang="en-GB" sz="1400" b="1" dirty="0">
                  <a:solidFill>
                    <a:prstClr val="white"/>
                  </a:solidFill>
                  <a:latin typeface="Avenir Next Condensed" panose="020B0506020202020204" pitchFamily="34" charset="0"/>
                </a:rPr>
                <a:t>Co-create measurable values</a:t>
              </a:r>
            </a:p>
          </p:txBody>
        </p:sp>
      </p:grpSp>
      <p:cxnSp>
        <p:nvCxnSpPr>
          <p:cNvPr id="25" name="Straight Connector 24">
            <a:extLst>
              <a:ext uri="{FF2B5EF4-FFF2-40B4-BE49-F238E27FC236}">
                <a16:creationId xmlns:a16="http://schemas.microsoft.com/office/drawing/2014/main" id="{3DC89E43-0F1A-3A4D-8070-B173C8F09811}"/>
              </a:ext>
            </a:extLst>
          </p:cNvPr>
          <p:cNvCxnSpPr>
            <a:cxnSpLocks/>
          </p:cNvCxnSpPr>
          <p:nvPr/>
        </p:nvCxnSpPr>
        <p:spPr>
          <a:xfrm>
            <a:off x="3228271" y="3564393"/>
            <a:ext cx="0" cy="1058093"/>
          </a:xfrm>
          <a:prstGeom prst="line">
            <a:avLst/>
          </a:prstGeom>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id="{87396492-4B10-E849-A947-AC7A9CEC81B3}"/>
              </a:ext>
            </a:extLst>
          </p:cNvPr>
          <p:cNvSpPr/>
          <p:nvPr/>
        </p:nvSpPr>
        <p:spPr>
          <a:xfrm>
            <a:off x="3383466" y="3752363"/>
            <a:ext cx="3932988" cy="523220"/>
          </a:xfrm>
          <a:prstGeom prst="rect">
            <a:avLst/>
          </a:prstGeom>
        </p:spPr>
        <p:txBody>
          <a:bodyPr wrap="square">
            <a:spAutoFit/>
          </a:bodyPr>
          <a:lstStyle/>
          <a:p>
            <a:pPr defTabSz="457189">
              <a:defRPr/>
            </a:pPr>
            <a:r>
              <a:rPr lang="en-CH" sz="1400" dirty="0">
                <a:solidFill>
                  <a:prstClr val="black"/>
                </a:solidFill>
                <a:latin typeface="Avenir Next Condensed" panose="020B0506020202020204" pitchFamily="34" charset="0"/>
                <a:ea typeface="Segoe UI Historic" panose="020B0502040204020203" pitchFamily="34" charset="0"/>
                <a:cs typeface="Segoe UI Historic" panose="020B0502040204020203" pitchFamily="34" charset="0"/>
              </a:rPr>
              <a:t>What level of tangible value do we aim to create through implementation?</a:t>
            </a:r>
          </a:p>
        </p:txBody>
      </p:sp>
      <p:sp>
        <p:nvSpPr>
          <p:cNvPr id="27" name="TextBox 26">
            <a:extLst>
              <a:ext uri="{FF2B5EF4-FFF2-40B4-BE49-F238E27FC236}">
                <a16:creationId xmlns:a16="http://schemas.microsoft.com/office/drawing/2014/main" id="{E180BAA4-974C-8649-A43C-5AFF9289E34E}"/>
              </a:ext>
            </a:extLst>
          </p:cNvPr>
          <p:cNvSpPr txBox="1"/>
          <p:nvPr/>
        </p:nvSpPr>
        <p:spPr>
          <a:xfrm>
            <a:off x="374341" y="83347"/>
            <a:ext cx="5940734" cy="584775"/>
          </a:xfrm>
          <a:prstGeom prst="rect">
            <a:avLst/>
          </a:prstGeom>
          <a:noFill/>
        </p:spPr>
        <p:txBody>
          <a:bodyPr wrap="square" rtlCol="0">
            <a:spAutoFit/>
          </a:bodyPr>
          <a:lstStyle/>
          <a:p>
            <a:pPr defTabSz="457189">
              <a:defRPr/>
            </a:pPr>
            <a:r>
              <a:rPr lang="en-GB" sz="1600" b="1" dirty="0">
                <a:solidFill>
                  <a:prstClr val="black"/>
                </a:solidFill>
                <a:latin typeface="Avenir Next Condensed" panose="020B0506020202020204" pitchFamily="34" charset="0"/>
                <a:ea typeface="Segoe UI Historic" panose="020B0502040204020203" pitchFamily="34" charset="0"/>
                <a:cs typeface="Segoe UI Historic" panose="020B0502040204020203" pitchFamily="34" charset="0"/>
              </a:rPr>
              <a:t>Step 02 : </a:t>
            </a:r>
            <a:r>
              <a:rPr lang="en-GB" sz="1600" dirty="0">
                <a:solidFill>
                  <a:prstClr val="black"/>
                </a:solidFill>
                <a:latin typeface="Avenir Next Condensed" panose="020B0506020202020204" pitchFamily="34" charset="0"/>
                <a:ea typeface="Segoe UI Historic" panose="020B0502040204020203" pitchFamily="34" charset="0"/>
                <a:cs typeface="Segoe UI Historic" panose="020B0502040204020203" pitchFamily="34" charset="0"/>
              </a:rPr>
              <a:t>Prioritise and enable initiatives</a:t>
            </a:r>
          </a:p>
          <a:p>
            <a:pPr defTabSz="457189">
              <a:defRPr/>
            </a:pPr>
            <a:r>
              <a:rPr lang="en-CH" sz="1600" dirty="0">
                <a:solidFill>
                  <a:srgbClr val="2683C6"/>
                </a:solidFill>
                <a:latin typeface="Avenir Next Condensed" panose="020B0506020202020204" pitchFamily="34" charset="0"/>
                <a:ea typeface="Segoe UI Historic" panose="020B0502040204020203" pitchFamily="34" charset="0"/>
                <a:cs typeface="Segoe UI Historic" panose="020B0502040204020203" pitchFamily="34" charset="0"/>
              </a:rPr>
              <a:t>Key questions to awswer prior to initiative priotisation</a:t>
            </a:r>
          </a:p>
        </p:txBody>
      </p:sp>
    </p:spTree>
    <p:extLst>
      <p:ext uri="{BB962C8B-B14F-4D97-AF65-F5344CB8AC3E}">
        <p14:creationId xmlns:p14="http://schemas.microsoft.com/office/powerpoint/2010/main" val="1458294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82B14D9-6BAD-C843-8189-8212B0BF6D4D}"/>
              </a:ext>
            </a:extLst>
          </p:cNvPr>
          <p:cNvSpPr txBox="1"/>
          <p:nvPr/>
        </p:nvSpPr>
        <p:spPr>
          <a:xfrm>
            <a:off x="5398643" y="2181166"/>
            <a:ext cx="4923366" cy="4508927"/>
          </a:xfrm>
          <a:prstGeom prst="rect">
            <a:avLst/>
          </a:prstGeom>
          <a:noFill/>
        </p:spPr>
        <p:txBody>
          <a:bodyPr wrap="square" rtlCol="0">
            <a:spAutoFit/>
          </a:bodyPr>
          <a:lstStyle/>
          <a:p>
            <a:pPr algn="ctr" defTabSz="457189">
              <a:defRPr/>
            </a:pPr>
            <a:r>
              <a:rPr lang="en-US" sz="28700" b="1" dirty="0">
                <a:solidFill>
                  <a:srgbClr val="EDEEF1">
                    <a:alpha val="67000"/>
                  </a:srgbClr>
                </a:solidFill>
                <a:latin typeface="Avenir Next Condensed" panose="020B0506020202020204" pitchFamily="34" charset="0"/>
                <a:cs typeface="Calibri" panose="020F0502020204030204" pitchFamily="34" charset="0"/>
              </a:rPr>
              <a:t>02</a:t>
            </a:r>
            <a:endParaRPr lang="en-GB" sz="28700" b="1" dirty="0">
              <a:solidFill>
                <a:srgbClr val="EDEEF1">
                  <a:alpha val="67000"/>
                </a:srgbClr>
              </a:solidFill>
              <a:latin typeface="Avenir Next Condensed" panose="020B050602020202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FB50A78-53C2-6F42-85C3-772EAAB17163}"/>
              </a:ext>
            </a:extLst>
          </p:cNvPr>
          <p:cNvSpPr txBox="1"/>
          <p:nvPr/>
        </p:nvSpPr>
        <p:spPr>
          <a:xfrm>
            <a:off x="374341" y="83347"/>
            <a:ext cx="5940734" cy="584775"/>
          </a:xfrm>
          <a:prstGeom prst="rect">
            <a:avLst/>
          </a:prstGeom>
          <a:noFill/>
        </p:spPr>
        <p:txBody>
          <a:bodyPr wrap="square" rtlCol="0">
            <a:spAutoFit/>
          </a:bodyPr>
          <a:lstStyle/>
          <a:p>
            <a:pPr defTabSz="457189">
              <a:defRPr/>
            </a:pPr>
            <a:r>
              <a:rPr lang="en-GB" sz="1600" b="1" dirty="0">
                <a:solidFill>
                  <a:prstClr val="black"/>
                </a:solidFill>
                <a:latin typeface="Avenir Next Condensed" panose="020B0506020202020204" pitchFamily="34" charset="0"/>
                <a:ea typeface="Segoe UI Historic" panose="020B0502040204020203" pitchFamily="34" charset="0"/>
                <a:cs typeface="Segoe UI Historic" panose="020B0502040204020203" pitchFamily="34" charset="0"/>
              </a:rPr>
              <a:t>Step 02 : </a:t>
            </a:r>
            <a:r>
              <a:rPr lang="en-GB" sz="1600" dirty="0">
                <a:solidFill>
                  <a:prstClr val="black"/>
                </a:solidFill>
                <a:latin typeface="Avenir Next Condensed" panose="020B0506020202020204" pitchFamily="34" charset="0"/>
                <a:ea typeface="Segoe UI Historic" panose="020B0502040204020203" pitchFamily="34" charset="0"/>
                <a:cs typeface="Segoe UI Historic" panose="020B0502040204020203" pitchFamily="34" charset="0"/>
              </a:rPr>
              <a:t>Prioritise and enable initiatives</a:t>
            </a:r>
          </a:p>
          <a:p>
            <a:pPr defTabSz="457189">
              <a:defRPr/>
            </a:pPr>
            <a:r>
              <a:rPr lang="en-CH" sz="1600" dirty="0">
                <a:solidFill>
                  <a:srgbClr val="2683C6"/>
                </a:solidFill>
                <a:latin typeface="Avenir Next Condensed" panose="020B0506020202020204" pitchFamily="34" charset="0"/>
                <a:ea typeface="Segoe UI Historic" panose="020B0502040204020203" pitchFamily="34" charset="0"/>
                <a:cs typeface="Segoe UI Historic" panose="020B0502040204020203" pitchFamily="34" charset="0"/>
              </a:rPr>
              <a:t>Engage key actors to co-create value-driven initiatives</a:t>
            </a:r>
          </a:p>
        </p:txBody>
      </p:sp>
      <p:graphicFrame>
        <p:nvGraphicFramePr>
          <p:cNvPr id="4" name="Diagram 3">
            <a:extLst>
              <a:ext uri="{FF2B5EF4-FFF2-40B4-BE49-F238E27FC236}">
                <a16:creationId xmlns:a16="http://schemas.microsoft.com/office/drawing/2014/main" id="{24C6D18E-5D25-DC4F-BFF6-65A7606E26FC}"/>
              </a:ext>
            </a:extLst>
          </p:cNvPr>
          <p:cNvGraphicFramePr/>
          <p:nvPr/>
        </p:nvGraphicFramePr>
        <p:xfrm>
          <a:off x="-88900" y="637345"/>
          <a:ext cx="8629958" cy="4517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734632"/>
      </p:ext>
    </p:extLst>
  </p:cSld>
  <p:clrMapOvr>
    <a:masterClrMapping/>
  </p:clrMapOvr>
</p:sld>
</file>

<file path=ppt/theme/theme1.xml><?xml version="1.0" encoding="utf-8"?>
<a:theme xmlns:a="http://schemas.openxmlformats.org/drawingml/2006/main" name="Face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2_Dividend">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thang 4">
      <a:dk1>
        <a:srgbClr val="5C5C5C"/>
      </a:dk1>
      <a:lt1>
        <a:srgbClr val="FFFFFF"/>
      </a:lt1>
      <a:dk2>
        <a:srgbClr val="3F3F3F"/>
      </a:dk2>
      <a:lt2>
        <a:srgbClr val="FCFCFC"/>
      </a:lt2>
      <a:accent1>
        <a:srgbClr val="15A1C8"/>
      </a:accent1>
      <a:accent2>
        <a:srgbClr val="099480"/>
      </a:accent2>
      <a:accent3>
        <a:srgbClr val="7DBC2D"/>
      </a:accent3>
      <a:accent4>
        <a:srgbClr val="EEA81D"/>
      </a:accent4>
      <a:accent5>
        <a:srgbClr val="E23761"/>
      </a:accent5>
      <a:accent6>
        <a:srgbClr val="9234A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63A2280E3F84C93CB7D95B3AE289B" ma:contentTypeVersion="2" ma:contentTypeDescription="Create a new document." ma:contentTypeScope="" ma:versionID="7e530ecd20c263b95f6042ee110165eb">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5e75d33b50fbf3f19c1feb9a309975b"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26AD28-D54E-40F1-B522-4ED22347448D}"/>
</file>

<file path=customXml/itemProps2.xml><?xml version="1.0" encoding="utf-8"?>
<ds:datastoreItem xmlns:ds="http://schemas.openxmlformats.org/officeDocument/2006/customXml" ds:itemID="{6B44BF04-C866-4FED-8655-17057DCDCC50}"/>
</file>

<file path=customXml/itemProps3.xml><?xml version="1.0" encoding="utf-8"?>
<ds:datastoreItem xmlns:ds="http://schemas.openxmlformats.org/officeDocument/2006/customXml" ds:itemID="{91013239-0BC6-4044-8CC5-8895B2ABD9D5}"/>
</file>

<file path=docProps/app.xml><?xml version="1.0" encoding="utf-8"?>
<Properties xmlns="http://schemas.openxmlformats.org/officeDocument/2006/extended-properties" xmlns:vt="http://schemas.openxmlformats.org/officeDocument/2006/docPropsVTypes">
  <Template/>
  <TotalTime>4010</TotalTime>
  <Words>1346</Words>
  <Application>Microsoft Office PowerPoint</Application>
  <PresentationFormat>On-screen Show (16:9)</PresentationFormat>
  <Paragraphs>299</Paragraphs>
  <Slides>18</Slides>
  <Notes>13</Notes>
  <HiddenSlides>0</HiddenSlides>
  <MMClips>0</MMClips>
  <ScaleCrop>false</ScaleCrop>
  <HeadingPairs>
    <vt:vector size="8" baseType="variant">
      <vt:variant>
        <vt:lpstr>Fonts Used</vt:lpstr>
      </vt:variant>
      <vt:variant>
        <vt:i4>13</vt:i4>
      </vt:variant>
      <vt:variant>
        <vt:lpstr>Theme</vt:lpstr>
      </vt:variant>
      <vt:variant>
        <vt:i4>3</vt:i4>
      </vt:variant>
      <vt:variant>
        <vt:lpstr>Embedded OLE Servers</vt:lpstr>
      </vt:variant>
      <vt:variant>
        <vt:i4>1</vt:i4>
      </vt:variant>
      <vt:variant>
        <vt:lpstr>Slide Titles</vt:lpstr>
      </vt:variant>
      <vt:variant>
        <vt:i4>18</vt:i4>
      </vt:variant>
    </vt:vector>
  </HeadingPairs>
  <TitlesOfParts>
    <vt:vector size="35" baseType="lpstr">
      <vt:lpstr>Arial</vt:lpstr>
      <vt:lpstr>Avenir Next Condensed</vt:lpstr>
      <vt:lpstr>Calibri</vt:lpstr>
      <vt:lpstr>Calibri Light</vt:lpstr>
      <vt:lpstr>Century Gothic</vt:lpstr>
      <vt:lpstr>Gill Sans</vt:lpstr>
      <vt:lpstr>Helvetica</vt:lpstr>
      <vt:lpstr>Lato</vt:lpstr>
      <vt:lpstr>Noto Sans</vt:lpstr>
      <vt:lpstr>Noto Sans Symbols</vt:lpstr>
      <vt:lpstr>Segoe UI Historic</vt:lpstr>
      <vt:lpstr>Trebuchet MS</vt:lpstr>
      <vt:lpstr>Wingdings 3</vt:lpstr>
      <vt:lpstr>Facet</vt:lpstr>
      <vt:lpstr>2_Dividend</vt:lpstr>
      <vt:lpstr>1_Office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DEL08: AI4H scale-up and adoption - Progress Report</dc:title>
  <dc:subject>PptxGenJS Presentation</dc:subject>
  <dc:creator>PptxGenJS</dc:creator>
  <cp:lastModifiedBy>Dabiri, Ayda</cp:lastModifiedBy>
  <cp:revision>58</cp:revision>
  <dcterms:created xsi:type="dcterms:W3CDTF">2020-12-03T23:21:36Z</dcterms:created>
  <dcterms:modified xsi:type="dcterms:W3CDTF">2021-09-30T08:31:45Z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0x0101002D863A2280E3F84C93CB7D95B3AE289B</vt:lpwstr>
  </property>
</Properties>
</file>