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2"/>
  </p:notesMasterIdLst>
  <p:sldIdLst>
    <p:sldId id="256" r:id="rId6"/>
    <p:sldId id="311" r:id="rId7"/>
    <p:sldId id="1251" r:id="rId8"/>
    <p:sldId id="384" r:id="rId9"/>
    <p:sldId id="388" r:id="rId10"/>
    <p:sldId id="1252" r:id="rId1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91" d="100"/>
          <a:sy n="91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3B8B7C98-8EDC-4EB8-AB22-619DE073BAF5}"/>
    <pc:docChg chg="modSld">
      <pc:chgData name="Campos, Simao" userId="a1bf0726-548b-4db8-a746-2e19b5e24da4" providerId="ADAL" clId="{3B8B7C98-8EDC-4EB8-AB22-619DE073BAF5}" dt="2021-03-18T18:04:08.476" v="10" actId="20577"/>
      <pc:docMkLst>
        <pc:docMk/>
      </pc:docMkLst>
      <pc:sldChg chg="modSp mod">
        <pc:chgData name="Campos, Simao" userId="a1bf0726-548b-4db8-a746-2e19b5e24da4" providerId="ADAL" clId="{3B8B7C98-8EDC-4EB8-AB22-619DE073BAF5}" dt="2021-03-18T18:04:08.476" v="10" actId="20577"/>
        <pc:sldMkLst>
          <pc:docMk/>
          <pc:sldMk cId="2383934936" sldId="256"/>
        </pc:sldMkLst>
        <pc:spChg chg="mod">
          <ac:chgData name="Campos, Simao" userId="a1bf0726-548b-4db8-a746-2e19b5e24da4" providerId="ADAL" clId="{3B8B7C98-8EDC-4EB8-AB22-619DE073BAF5}" dt="2021-03-18T18:04:08.476" v="10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3B8B7C98-8EDC-4EB8-AB22-619DE073BAF5}" dt="2021-03-18T18:04:03.561" v="8" actId="20577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7DFC79-30DA-484F-85C8-36E397180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62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0510" indent="-270510">
              <a:lnSpc>
                <a:spcPct val="107000"/>
              </a:lnSpc>
              <a:spcAft>
                <a:spcPts val="6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7DFC79-30DA-484F-85C8-36E397180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86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+mj-lt"/>
              <a:buNone/>
              <a:tabLst>
                <a:tab pos="630555" algn="l"/>
                <a:tab pos="1485900" algn="l"/>
              </a:tabLs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7DFC79-30DA-484F-85C8-36E3971802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43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icture Placeholder 4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solidFill>
            <a:schemeClr val="bg1"/>
          </a:solidFill>
        </p:spPr>
        <p:txBody>
          <a:bodyPr bIns="1980000" anchor="ctr">
            <a:normAutofit/>
          </a:bodyPr>
          <a:lstStyle>
            <a:lvl1pPr algn="ctr">
              <a:defRPr sz="1400">
                <a:solidFill>
                  <a:schemeClr val="accent4"/>
                </a:solidFill>
              </a:defRPr>
            </a:lvl1pPr>
          </a:lstStyle>
          <a:p>
            <a:r>
              <a:rPr lang="en-GB" noProof="0" dirty="0"/>
              <a:t>Click on Icon to add picture, then arrange object (send to back)</a:t>
            </a:r>
            <a:br>
              <a:rPr lang="en-GB" noProof="0" dirty="0"/>
            </a:br>
            <a:r>
              <a:rPr lang="en-GB" noProof="0" dirty="0"/>
              <a:t>Change picture either by right mouse click on picture + „change picture“ </a:t>
            </a:r>
            <a:br>
              <a:rPr lang="en-GB" noProof="0" dirty="0"/>
            </a:br>
            <a:r>
              <a:rPr lang="en-GB" noProof="0" dirty="0"/>
              <a:t>or by deleting picture + resetting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" y="4482003"/>
            <a:ext cx="12191999" cy="1655999"/>
          </a:xfrm>
          <a:solidFill>
            <a:schemeClr val="tx2"/>
          </a:solidFill>
        </p:spPr>
        <p:txBody>
          <a:bodyPr lIns="468000" tIns="360000" rIns="360000" bIns="828000" anchor="b">
            <a:noAutofit/>
          </a:bodyPr>
          <a:lstStyle>
            <a:lvl1pPr marL="0" indent="0" algn="l">
              <a:lnSpc>
                <a:spcPct val="90000"/>
              </a:lnSpc>
              <a:buNone/>
              <a:defRPr sz="24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0" y="485184"/>
            <a:ext cx="7344000" cy="1119158"/>
          </a:xfrm>
          <a:noFill/>
        </p:spPr>
        <p:txBody>
          <a:bodyPr lIns="468000" tIns="72000" rIns="450000" bIns="180000" anchor="t" anchorCtr="0">
            <a:noAutofit/>
          </a:bodyPr>
          <a:lstStyle>
            <a:lvl1pPr algn="l">
              <a:lnSpc>
                <a:spcPct val="85000"/>
              </a:lnSpc>
              <a:defRPr sz="4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80000" y="6507006"/>
            <a:ext cx="5971600" cy="247650"/>
          </a:xfrm>
        </p:spPr>
        <p:txBody>
          <a:bodyPr lIns="0" anchor="ctr">
            <a:noAutofit/>
          </a:bodyPr>
          <a:lstStyle>
            <a:lvl1pPr>
              <a:defRPr sz="1000" b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GB" noProof="0" dirty="0"/>
              <a:t>Name of Author  |  Function | Division | Country </a:t>
            </a:r>
          </a:p>
        </p:txBody>
      </p:sp>
      <p:sp>
        <p:nvSpPr>
          <p:cNvPr id="90" name="Text Placeholder 35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9495913" y="6476048"/>
            <a:ext cx="2195259" cy="247650"/>
          </a:xfrm>
        </p:spPr>
        <p:txBody>
          <a:bodyPr rIns="0" anchor="ctr">
            <a:noAutofit/>
          </a:bodyPr>
          <a:lstStyle>
            <a:lvl1pPr algn="ctr">
              <a:defRPr sz="1600" b="1" spc="0" baseline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GB" noProof="0" dirty="0"/>
              <a:t>www.who.int</a:t>
            </a:r>
          </a:p>
        </p:txBody>
      </p:sp>
      <p:sp>
        <p:nvSpPr>
          <p:cNvPr id="62" name="Text Placeholder 3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79999" y="5440855"/>
            <a:ext cx="11211172" cy="288000"/>
          </a:xfrm>
        </p:spPr>
        <p:txBody>
          <a:bodyPr lIns="0" rIns="90000">
            <a:noAutofit/>
          </a:bodyPr>
          <a:lstStyle>
            <a:lvl1pPr algn="l">
              <a:defRPr sz="1600" b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GB" noProof="0" dirty="0"/>
              <a:t>Date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22" hasCustomPrompt="1"/>
          </p:nvPr>
        </p:nvSpPr>
        <p:spPr>
          <a:xfrm>
            <a:off x="8518300" y="485184"/>
            <a:ext cx="3172871" cy="11124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305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invGray">
          <a:xfrm>
            <a:off x="480000" y="1800000"/>
            <a:ext cx="11232001" cy="423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One line Subtitle (optional)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 bwMode="invGray"/>
        <p:txBody>
          <a:bodyPr/>
          <a:lstStyle/>
          <a:p>
            <a:fld id="{DCD9F9BF-D269-4020-816F-460E917B7A74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invGray">
          <a:xfrm>
            <a:off x="479999" y="359999"/>
            <a:ext cx="816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12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invGray">
          <a:xfrm>
            <a:off x="479999" y="1800000"/>
            <a:ext cx="5472000" cy="423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invGray">
          <a:xfrm>
            <a:off x="6234364" y="1800000"/>
            <a:ext cx="5472000" cy="423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2"/>
          </p:nvPr>
        </p:nvSpPr>
        <p:spPr bwMode="invGray"/>
        <p:txBody>
          <a:bodyPr/>
          <a:lstStyle/>
          <a:p>
            <a:fld id="{39CDCE64-EE06-4559-BA59-FD6059702EC4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3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4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636542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oxe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22"/>
          </p:nvPr>
        </p:nvSpPr>
        <p:spPr bwMode="invGray"/>
        <p:txBody>
          <a:bodyPr/>
          <a:lstStyle/>
          <a:p>
            <a:fld id="{167802BA-8623-48AE-9924-9F5F6790139C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3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4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25"/>
          </p:nvPr>
        </p:nvSpPr>
        <p:spPr bwMode="invGray">
          <a:xfrm>
            <a:off x="479999" y="2160000"/>
            <a:ext cx="5472000" cy="387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6"/>
          </p:nvPr>
        </p:nvSpPr>
        <p:spPr bwMode="invGray">
          <a:xfrm>
            <a:off x="6234364" y="2160000"/>
            <a:ext cx="5472000" cy="387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7"/>
          </p:nvPr>
        </p:nvSpPr>
        <p:spPr bwMode="invGray">
          <a:xfrm>
            <a:off x="479999" y="1800000"/>
            <a:ext cx="5472001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kern="1200" dirty="0">
                <a:solidFill>
                  <a:schemeClr val="bg1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>
              <a:defRPr lang="en-US" dirty="0" smtClean="0">
                <a:solidFill>
                  <a:schemeClr val="bg1"/>
                </a:solidFill>
              </a:defRPr>
            </a:lvl2pPr>
            <a:lvl3pPr>
              <a:defRPr lang="en-US" dirty="0" smtClean="0">
                <a:solidFill>
                  <a:schemeClr val="bg1"/>
                </a:solidFill>
              </a:defRPr>
            </a:lvl3pPr>
            <a:lvl4pPr>
              <a:defRPr lang="en-US" dirty="0" smtClean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28"/>
          </p:nvPr>
        </p:nvSpPr>
        <p:spPr bwMode="invGray">
          <a:xfrm>
            <a:off x="6234365" y="1800000"/>
            <a:ext cx="547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127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22"/>
          </p:nvPr>
        </p:nvSpPr>
        <p:spPr bwMode="invGray"/>
        <p:txBody>
          <a:bodyPr/>
          <a:lstStyle/>
          <a:p>
            <a:fld id="{035824F7-C870-482C-80C0-AFECF2DA260C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3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4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25"/>
          </p:nvPr>
        </p:nvSpPr>
        <p:spPr bwMode="invGray">
          <a:xfrm>
            <a:off x="479999" y="2160000"/>
            <a:ext cx="5472000" cy="1656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6"/>
          </p:nvPr>
        </p:nvSpPr>
        <p:spPr bwMode="invGray">
          <a:xfrm>
            <a:off x="6234364" y="2160000"/>
            <a:ext cx="5472000" cy="1656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7"/>
          </p:nvPr>
        </p:nvSpPr>
        <p:spPr bwMode="invGray">
          <a:xfrm>
            <a:off x="479999" y="1800000"/>
            <a:ext cx="5472001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kern="1200" dirty="0">
                <a:solidFill>
                  <a:schemeClr val="bg1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>
              <a:defRPr lang="en-US" dirty="0" smtClean="0">
                <a:solidFill>
                  <a:schemeClr val="bg1"/>
                </a:solidFill>
              </a:defRPr>
            </a:lvl2pPr>
            <a:lvl3pPr>
              <a:defRPr lang="en-US" dirty="0" smtClean="0">
                <a:solidFill>
                  <a:schemeClr val="bg1"/>
                </a:solidFill>
              </a:defRPr>
            </a:lvl3pPr>
            <a:lvl4pPr>
              <a:defRPr lang="en-US" dirty="0" smtClean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8"/>
          </p:nvPr>
        </p:nvSpPr>
        <p:spPr bwMode="invGray">
          <a:xfrm>
            <a:off x="6234365" y="1800000"/>
            <a:ext cx="547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sz="half" idx="30"/>
          </p:nvPr>
        </p:nvSpPr>
        <p:spPr bwMode="invGray">
          <a:xfrm>
            <a:off x="479999" y="4381200"/>
            <a:ext cx="5472000" cy="1656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8" name="Content Placeholder 3"/>
          <p:cNvSpPr>
            <a:spLocks noGrp="1"/>
          </p:cNvSpPr>
          <p:nvPr>
            <p:ph sz="half" idx="34"/>
          </p:nvPr>
        </p:nvSpPr>
        <p:spPr bwMode="invGray">
          <a:xfrm>
            <a:off x="6234364" y="4381200"/>
            <a:ext cx="5472000" cy="1656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35"/>
          </p:nvPr>
        </p:nvSpPr>
        <p:spPr bwMode="invGray">
          <a:xfrm>
            <a:off x="479999" y="4039524"/>
            <a:ext cx="5472001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kern="1200" dirty="0">
                <a:solidFill>
                  <a:schemeClr val="bg1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>
              <a:defRPr lang="en-US" dirty="0" smtClean="0">
                <a:solidFill>
                  <a:schemeClr val="bg1"/>
                </a:solidFill>
              </a:defRPr>
            </a:lvl2pPr>
            <a:lvl3pPr>
              <a:defRPr lang="en-US" dirty="0" smtClean="0">
                <a:solidFill>
                  <a:schemeClr val="bg1"/>
                </a:solidFill>
              </a:defRPr>
            </a:lvl3pPr>
            <a:lvl4pPr>
              <a:defRPr lang="en-US" dirty="0" smtClean="0">
                <a:solidFill>
                  <a:schemeClr val="bg1"/>
                </a:solidFill>
              </a:defRPr>
            </a:lvl4pPr>
            <a:lvl5pPr>
              <a:defRPr lang="en-US" dirty="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40" name="Text Placeholder 5"/>
          <p:cNvSpPr>
            <a:spLocks noGrp="1"/>
          </p:cNvSpPr>
          <p:nvPr>
            <p:ph type="body" sz="quarter" idx="36"/>
          </p:nvPr>
        </p:nvSpPr>
        <p:spPr bwMode="invGray">
          <a:xfrm>
            <a:off x="6234365" y="4039524"/>
            <a:ext cx="547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498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22"/>
          </p:nvPr>
        </p:nvSpPr>
        <p:spPr bwMode="invGray"/>
        <p:txBody>
          <a:bodyPr/>
          <a:lstStyle/>
          <a:p>
            <a:fld id="{BBB6CCEC-3D0A-48BE-9958-590F11C39C0A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3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4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25"/>
          </p:nvPr>
        </p:nvSpPr>
        <p:spPr bwMode="invGray">
          <a:xfrm>
            <a:off x="479999" y="2160000"/>
            <a:ext cx="3552000" cy="38772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7"/>
          </p:nvPr>
        </p:nvSpPr>
        <p:spPr bwMode="invGray">
          <a:xfrm>
            <a:off x="479999" y="1800000"/>
            <a:ext cx="355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29"/>
          </p:nvPr>
        </p:nvSpPr>
        <p:spPr bwMode="invGray">
          <a:xfrm>
            <a:off x="4317181" y="2160000"/>
            <a:ext cx="3552000" cy="38772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30"/>
          </p:nvPr>
        </p:nvSpPr>
        <p:spPr bwMode="invGray">
          <a:xfrm>
            <a:off x="4317181" y="1800000"/>
            <a:ext cx="355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sz="half" idx="31"/>
          </p:nvPr>
        </p:nvSpPr>
        <p:spPr bwMode="invGray">
          <a:xfrm>
            <a:off x="8154364" y="2160000"/>
            <a:ext cx="3552000" cy="38772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2"/>
          </p:nvPr>
        </p:nvSpPr>
        <p:spPr bwMode="invGray">
          <a:xfrm>
            <a:off x="8154364" y="1800000"/>
            <a:ext cx="3552000" cy="252012"/>
          </a:xfrm>
          <a:solidFill>
            <a:srgbClr val="009CDE"/>
          </a:solidFill>
        </p:spPr>
        <p:txBody>
          <a:bodyPr vert="horz" lIns="72000" tIns="18000" rIns="72000" bIns="18000" rtlCol="0" anchor="ctr">
            <a:normAutofit/>
          </a:bodyPr>
          <a:lstStyle>
            <a:lvl1pPr>
              <a:defRPr lang="en-US" sz="1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Edit Master text styles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874956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/ Text r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invGray">
          <a:xfrm>
            <a:off x="6234364" y="1800000"/>
            <a:ext cx="5472000" cy="4237200"/>
          </a:xfrm>
        </p:spPr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 bwMode="invGray">
          <a:xfrm>
            <a:off x="479999" y="1800000"/>
            <a:ext cx="5472000" cy="4237200"/>
          </a:xfrm>
          <a:solidFill>
            <a:schemeClr val="bg1">
              <a:lumMod val="85000"/>
            </a:schemeClr>
          </a:solidFill>
        </p:spPr>
        <p:txBody>
          <a:bodyPr bIns="1980000" anchor="ctr"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/>
            </a:pPr>
            <a:r>
              <a:rPr lang="en-GB" noProof="0" dirty="0"/>
              <a:t>Click on Icon to add picture</a:t>
            </a:r>
            <a:br>
              <a:rPr lang="en-GB" noProof="0" dirty="0"/>
            </a:br>
            <a:r>
              <a:rPr lang="en-GB" noProof="0" dirty="0"/>
              <a:t>Change picture either by</a:t>
            </a:r>
            <a:br>
              <a:rPr lang="en-GB" noProof="0" dirty="0"/>
            </a:br>
            <a:r>
              <a:rPr lang="en-GB" noProof="0" dirty="0"/>
              <a:t>right mouse click on picture + „change picture“ </a:t>
            </a:r>
            <a:br>
              <a:rPr lang="en-GB" noProof="0" dirty="0"/>
            </a:br>
            <a:r>
              <a:rPr lang="en-GB" noProof="0" dirty="0"/>
              <a:t>or by deleting picture + resetting slide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 bwMode="invGray"/>
        <p:txBody>
          <a:bodyPr/>
          <a:lstStyle/>
          <a:p>
            <a:fld id="{414CCF51-8078-42ED-9407-7F055975162E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058762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atio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invGray">
          <a:xfrm>
            <a:off x="6234364" y="1800000"/>
            <a:ext cx="5472000" cy="4237200"/>
          </a:xfrm>
          <a:solidFill>
            <a:srgbClr val="009CDE"/>
          </a:solidFill>
        </p:spPr>
        <p:txBody>
          <a:bodyPr lIns="144000" tIns="144000" rIns="144000" bIns="144000"/>
          <a:lstStyle>
            <a:lvl1pPr>
              <a:defRPr sz="1400" b="1">
                <a:solidFill>
                  <a:schemeClr val="bg1"/>
                </a:solidFill>
                <a:latin typeface="+mn-lt"/>
              </a:defRPr>
            </a:lvl1pPr>
            <a:lvl2pPr>
              <a:buClr>
                <a:schemeClr val="bg1"/>
              </a:buClr>
              <a:defRPr sz="1400">
                <a:solidFill>
                  <a:schemeClr val="bg1"/>
                </a:solidFill>
                <a:latin typeface="+mn-lt"/>
              </a:defRPr>
            </a:lvl2pPr>
            <a:lvl3pPr>
              <a:buClr>
                <a:schemeClr val="bg1"/>
              </a:buClr>
              <a:defRPr sz="1400">
                <a:solidFill>
                  <a:schemeClr val="bg1"/>
                </a:solidFill>
                <a:latin typeface="+mn-lt"/>
              </a:defRPr>
            </a:lvl3pPr>
            <a:lvl4pPr>
              <a:buClr>
                <a:schemeClr val="bg1"/>
              </a:buClr>
              <a:defRPr sz="1400">
                <a:solidFill>
                  <a:schemeClr val="bg1"/>
                </a:solidFill>
                <a:latin typeface="+mn-lt"/>
              </a:defRPr>
            </a:lvl4pPr>
            <a:lvl5pPr>
              <a:buClr>
                <a:schemeClr val="bg1"/>
              </a:buClr>
              <a:defRPr sz="14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 bwMode="invGray">
          <a:xfrm>
            <a:off x="479999" y="1800000"/>
            <a:ext cx="5472000" cy="4237200"/>
          </a:xfrm>
          <a:solidFill>
            <a:schemeClr val="bg1">
              <a:lumMod val="85000"/>
            </a:schemeClr>
          </a:solidFill>
        </p:spPr>
        <p:txBody>
          <a:bodyPr bIns="1980000" anchor="ctr"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/>
            </a:pPr>
            <a:r>
              <a:rPr lang="en-GB" noProof="0" dirty="0"/>
              <a:t>Click on Icon to add picture</a:t>
            </a:r>
            <a:br>
              <a:rPr lang="en-GB" noProof="0" dirty="0"/>
            </a:br>
            <a:r>
              <a:rPr lang="en-GB" noProof="0" dirty="0"/>
              <a:t>Change picture either by</a:t>
            </a:r>
            <a:br>
              <a:rPr lang="en-GB" noProof="0" dirty="0"/>
            </a:br>
            <a:r>
              <a:rPr lang="en-GB" noProof="0" dirty="0"/>
              <a:t>right mouse click on picture + „change picture“ </a:t>
            </a:r>
            <a:br>
              <a:rPr lang="en-GB" noProof="0" dirty="0"/>
            </a:br>
            <a:r>
              <a:rPr lang="en-GB" noProof="0" dirty="0"/>
              <a:t>or by deleting picture + resetting slide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 bwMode="invGray"/>
        <p:txBody>
          <a:bodyPr/>
          <a:lstStyle/>
          <a:p>
            <a:fld id="{B5CB8422-2CBD-43EC-AF21-8B33A2ACAA82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9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0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28123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7" hasCustomPrompt="1"/>
          </p:nvPr>
        </p:nvSpPr>
        <p:spPr bwMode="invGray">
          <a:xfrm>
            <a:off x="479999" y="1800000"/>
            <a:ext cx="11226364" cy="4237200"/>
          </a:xfrm>
          <a:solidFill>
            <a:schemeClr val="bg1">
              <a:lumMod val="85000"/>
            </a:schemeClr>
          </a:solidFill>
        </p:spPr>
        <p:txBody>
          <a:bodyPr bIns="1980000" anchor="ctr"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/>
            </a:pPr>
            <a:r>
              <a:rPr lang="en-GB" noProof="0" dirty="0"/>
              <a:t>Click on Icon to add picture</a:t>
            </a:r>
            <a:br>
              <a:rPr lang="en-GB" noProof="0" dirty="0"/>
            </a:br>
            <a:r>
              <a:rPr lang="en-GB" noProof="0" dirty="0"/>
              <a:t>Change picture either by</a:t>
            </a:r>
            <a:br>
              <a:rPr lang="en-GB" noProof="0" dirty="0"/>
            </a:br>
            <a:r>
              <a:rPr lang="en-GB" noProof="0" dirty="0"/>
              <a:t>right mouse click on picture + „change picture“ </a:t>
            </a:r>
            <a:br>
              <a:rPr lang="en-GB" noProof="0" dirty="0"/>
            </a:br>
            <a:r>
              <a:rPr lang="en-GB" noProof="0" dirty="0"/>
              <a:t>or by deleting picture + resetting slide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8"/>
          </p:nvPr>
        </p:nvSpPr>
        <p:spPr bwMode="invGray"/>
        <p:txBody>
          <a:bodyPr/>
          <a:lstStyle/>
          <a:p>
            <a:fld id="{6C135116-9A9A-47DA-A114-676E0C1FD8BF}" type="datetime1">
              <a:rPr lang="en-GB" noProof="0" smtClean="0"/>
              <a:t>28/09/2021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 bwMode="invGray"/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 bwMode="invGray"/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981911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Intro large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4"/>
          </p:nvPr>
        </p:nvSpPr>
        <p:spPr bwMode="invGray"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D0CC27D-0020-48D4-9B6C-9E6EA0640D93}" type="datetime1">
              <a:rPr lang="en-GB" smtClean="0"/>
              <a:pPr/>
              <a:t>28/09/2021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5"/>
          </p:nvPr>
        </p:nvSpPr>
        <p:spPr bwMode="invGray">
          <a:noFill/>
        </p:spPr>
        <p:txBody>
          <a:bodyPr/>
          <a:lstStyle/>
          <a:p>
            <a:r>
              <a:rPr lang="en-GB" noProof="0"/>
              <a:t>|     Title of the presentation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6"/>
          </p:nvPr>
        </p:nvSpPr>
        <p:spPr bwMode="invGray">
          <a:noFill/>
        </p:spPr>
        <p:txBody>
          <a:bodyPr/>
          <a:lstStyle/>
          <a:p>
            <a:fld id="{A74CE0EA-F3B5-4684-BA10-C594598FDB9C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  <a:noFill/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 bwMode="invGray">
          <a:noFill/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8"/>
          </p:nvPr>
        </p:nvSpPr>
        <p:spPr bwMode="invGray">
          <a:xfrm>
            <a:off x="479999" y="1800000"/>
            <a:ext cx="11226365" cy="4237200"/>
          </a:xfrm>
          <a:noFill/>
        </p:spPr>
        <p:txBody>
          <a:bodyPr lIns="0" tIns="0" rIns="0" bIns="0"/>
          <a:lstStyle>
            <a:lvl1pPr>
              <a:lnSpc>
                <a:spcPct val="110000"/>
              </a:lnSpc>
              <a:defRPr sz="1400" b="1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10000"/>
              </a:lnSpc>
              <a:defRPr sz="1400">
                <a:solidFill>
                  <a:schemeClr val="tx1"/>
                </a:solidFill>
                <a:latin typeface="+mn-lt"/>
              </a:defRPr>
            </a:lvl2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97903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Intro Imag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0" y="0"/>
            <a:ext cx="12192000" cy="6858000"/>
          </a:xfrm>
          <a:solidFill>
            <a:schemeClr val="bg1"/>
          </a:solidFill>
        </p:spPr>
        <p:txBody>
          <a:bodyPr wrap="square" tIns="1980000" bIns="0" anchor="ctr"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 sz="1400">
                <a:solidFill>
                  <a:schemeClr val="accent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/>
            </a:pPr>
            <a:r>
              <a:rPr lang="en-GB" noProof="0" dirty="0"/>
              <a:t>Click on Icon to add picture, then arrange object (send to back)</a:t>
            </a:r>
            <a:br>
              <a:rPr lang="en-GB" noProof="0" dirty="0"/>
            </a:br>
            <a:r>
              <a:rPr lang="en-GB" noProof="0" dirty="0"/>
              <a:t>Change picture either by</a:t>
            </a:r>
            <a:br>
              <a:rPr lang="en-GB" noProof="0" dirty="0"/>
            </a:br>
            <a:r>
              <a:rPr lang="en-GB" noProof="0" dirty="0"/>
              <a:t>right mouse click on picture + „change picture“ </a:t>
            </a:r>
            <a:br>
              <a:rPr lang="en-GB" noProof="0" dirty="0"/>
            </a:br>
            <a:r>
              <a:rPr lang="en-GB" noProof="0" dirty="0"/>
              <a:t>or by deleting picture + resetting slide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8"/>
          </p:nvPr>
        </p:nvSpPr>
        <p:spPr bwMode="gray">
          <a:xfrm>
            <a:off x="2" y="1800000"/>
            <a:ext cx="4279900" cy="1649446"/>
          </a:xfrm>
          <a:solidFill>
            <a:schemeClr val="tx2">
              <a:alpha val="90000"/>
            </a:schemeClr>
          </a:solidFill>
        </p:spPr>
        <p:txBody>
          <a:bodyPr lIns="468000" tIns="180000" rIns="360000" bIns="180000">
            <a:noAutofit/>
          </a:bodyPr>
          <a:lstStyle>
            <a:lvl1pPr>
              <a:defRPr sz="2800" b="1">
                <a:solidFill>
                  <a:schemeClr val="bg1"/>
                </a:solidFill>
                <a:latin typeface="+mj-lt"/>
              </a:defRPr>
            </a:lvl1pPr>
            <a:lvl2pPr marL="541338" indent="-274638">
              <a:tabLst>
                <a:tab pos="1614488" algn="l"/>
              </a:tabLst>
              <a:defRPr sz="2800">
                <a:solidFill>
                  <a:schemeClr val="bg1"/>
                </a:solidFill>
                <a:latin typeface="+mj-lt"/>
              </a:defRPr>
            </a:lvl2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9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8D69CF-73BC-4E26-B56A-FEC2ABB77ED4}" type="datetime1">
              <a:rPr lang="en-GB" smtClean="0"/>
              <a:pPr/>
              <a:t>28/09/2021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2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|     Title of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4CE0EA-F3B5-4684-BA10-C594598FDB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9737763" y="371958"/>
            <a:ext cx="1976400" cy="6948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 anchor="ctr"/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36711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lue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3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9262F6C-3198-4C0D-9FD3-A522B66D4040}" type="datetime1">
              <a:rPr lang="en-GB" smtClean="0"/>
              <a:pPr/>
              <a:t>28/09/2021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|     Title of the presentation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2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4CE0EA-F3B5-4684-BA10-C594598FDB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 bwMode="gray">
          <a:xfrm>
            <a:off x="479999" y="359999"/>
            <a:ext cx="8160000" cy="720000"/>
          </a:xfrm>
        </p:spPr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28" name="Rectangle 27"/>
          <p:cNvSpPr/>
          <p:nvPr userDrawn="1"/>
        </p:nvSpPr>
        <p:spPr bwMode="gray">
          <a:xfrm>
            <a:off x="480001" y="1800002"/>
            <a:ext cx="6367841" cy="1424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3" hasCustomPrompt="1"/>
          </p:nvPr>
        </p:nvSpPr>
        <p:spPr>
          <a:xfrm>
            <a:off x="479999" y="2143683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01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34" hasCustomPrompt="1"/>
          </p:nvPr>
        </p:nvSpPr>
        <p:spPr>
          <a:xfrm>
            <a:off x="1707437" y="2143683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sz="quarter" idx="35" hasCustomPrompt="1"/>
          </p:nvPr>
        </p:nvSpPr>
        <p:spPr>
          <a:xfrm>
            <a:off x="7432736" y="2143683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quarter" idx="36" hasCustomPrompt="1"/>
          </p:nvPr>
        </p:nvSpPr>
        <p:spPr>
          <a:xfrm>
            <a:off x="479999" y="2877928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02</a:t>
            </a:r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37" hasCustomPrompt="1"/>
          </p:nvPr>
        </p:nvSpPr>
        <p:spPr>
          <a:xfrm>
            <a:off x="1707437" y="2877928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9" name="Text Placeholder 3"/>
          <p:cNvSpPr>
            <a:spLocks noGrp="1"/>
          </p:cNvSpPr>
          <p:nvPr>
            <p:ph type="body" sz="quarter" idx="38" hasCustomPrompt="1"/>
          </p:nvPr>
        </p:nvSpPr>
        <p:spPr>
          <a:xfrm>
            <a:off x="7432736" y="2877928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39" hasCustomPrompt="1"/>
          </p:nvPr>
        </p:nvSpPr>
        <p:spPr>
          <a:xfrm>
            <a:off x="479999" y="3612173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03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40" hasCustomPrompt="1"/>
          </p:nvPr>
        </p:nvSpPr>
        <p:spPr>
          <a:xfrm>
            <a:off x="1707437" y="3612173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41" hasCustomPrompt="1"/>
          </p:nvPr>
        </p:nvSpPr>
        <p:spPr>
          <a:xfrm>
            <a:off x="7432736" y="3612173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43" name="Text Placeholder 3"/>
          <p:cNvSpPr>
            <a:spLocks noGrp="1"/>
          </p:cNvSpPr>
          <p:nvPr>
            <p:ph type="body" sz="quarter" idx="42" hasCustomPrompt="1"/>
          </p:nvPr>
        </p:nvSpPr>
        <p:spPr>
          <a:xfrm>
            <a:off x="479999" y="4346418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04</a:t>
            </a:r>
          </a:p>
        </p:txBody>
      </p:sp>
      <p:sp>
        <p:nvSpPr>
          <p:cNvPr id="44" name="Text Placeholder 3"/>
          <p:cNvSpPr>
            <a:spLocks noGrp="1"/>
          </p:cNvSpPr>
          <p:nvPr>
            <p:ph type="body" sz="quarter" idx="43" hasCustomPrompt="1"/>
          </p:nvPr>
        </p:nvSpPr>
        <p:spPr>
          <a:xfrm>
            <a:off x="1707437" y="4346418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45" name="Text Placeholder 3"/>
          <p:cNvSpPr>
            <a:spLocks noGrp="1"/>
          </p:cNvSpPr>
          <p:nvPr>
            <p:ph type="body" sz="quarter" idx="44" hasCustomPrompt="1"/>
          </p:nvPr>
        </p:nvSpPr>
        <p:spPr>
          <a:xfrm>
            <a:off x="7432736" y="4346418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46" name="Text Placeholder 3"/>
          <p:cNvSpPr>
            <a:spLocks noGrp="1"/>
          </p:cNvSpPr>
          <p:nvPr>
            <p:ph type="body" sz="quarter" idx="45" hasCustomPrompt="1"/>
          </p:nvPr>
        </p:nvSpPr>
        <p:spPr>
          <a:xfrm>
            <a:off x="479999" y="5080663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05</a:t>
            </a:r>
          </a:p>
        </p:txBody>
      </p:sp>
      <p:sp>
        <p:nvSpPr>
          <p:cNvPr id="47" name="Text Placeholder 3"/>
          <p:cNvSpPr>
            <a:spLocks noGrp="1"/>
          </p:cNvSpPr>
          <p:nvPr>
            <p:ph type="body" sz="quarter" idx="46" hasCustomPrompt="1"/>
          </p:nvPr>
        </p:nvSpPr>
        <p:spPr>
          <a:xfrm>
            <a:off x="1707437" y="5080663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48" name="Text Placeholder 3"/>
          <p:cNvSpPr>
            <a:spLocks noGrp="1"/>
          </p:cNvSpPr>
          <p:nvPr>
            <p:ph type="body" sz="quarter" idx="47" hasCustomPrompt="1"/>
          </p:nvPr>
        </p:nvSpPr>
        <p:spPr>
          <a:xfrm>
            <a:off x="7432736" y="5080663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48" hasCustomPrompt="1"/>
          </p:nvPr>
        </p:nvSpPr>
        <p:spPr>
          <a:xfrm>
            <a:off x="479999" y="5814910"/>
            <a:ext cx="988484" cy="396000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latin typeface="+mj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06</a:t>
            </a:r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49" hasCustomPrompt="1"/>
          </p:nvPr>
        </p:nvSpPr>
        <p:spPr>
          <a:xfrm>
            <a:off x="1707437" y="5814910"/>
            <a:ext cx="5140403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50" hasCustomPrompt="1"/>
          </p:nvPr>
        </p:nvSpPr>
        <p:spPr>
          <a:xfrm>
            <a:off x="7432736" y="5814910"/>
            <a:ext cx="4273629" cy="396000"/>
          </a:xfrm>
        </p:spPr>
        <p:txBody>
          <a:bodyPr tIns="144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+mn-lt"/>
              </a:defRPr>
            </a:lvl1pPr>
            <a:lvl2pPr>
              <a:defRPr sz="2800" b="1">
                <a:latin typeface="+mj-lt"/>
              </a:defRPr>
            </a:lvl2pPr>
            <a:lvl3pPr>
              <a:defRPr sz="2800" b="1">
                <a:latin typeface="+mj-lt"/>
              </a:defRPr>
            </a:lvl3pPr>
            <a:lvl4pPr>
              <a:defRPr sz="2800" b="1">
                <a:latin typeface="+mj-lt"/>
              </a:defRPr>
            </a:lvl4pPr>
            <a:lvl5pPr>
              <a:defRPr sz="2800" b="1">
                <a:latin typeface="+mj-lt"/>
              </a:defRPr>
            </a:lvl5pPr>
          </a:lstStyle>
          <a:p>
            <a:pPr lvl="0"/>
            <a:r>
              <a:rPr lang="en-GB" noProof="0"/>
              <a:t>Speaker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519934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inv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A931E1-7FC2-4DBD-9F66-3D1575A3F79C}" type="datetime1">
              <a:rPr lang="en-GB" smtClean="0"/>
              <a:pPr/>
              <a:t>28/09/2021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inv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|     Title of the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inv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74CE0EA-F3B5-4684-BA10-C594598FDB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1" hasCustomPrompt="1"/>
          </p:nvPr>
        </p:nvSpPr>
        <p:spPr bwMode="invGray">
          <a:xfrm>
            <a:off x="480000" y="6293651"/>
            <a:ext cx="11226365" cy="208579"/>
          </a:xfrm>
        </p:spPr>
        <p:txBody>
          <a:bodyPr anchor="t">
            <a:normAutofit/>
          </a:bodyPr>
          <a:lstStyle>
            <a:lvl1pPr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/>
              <a:t>Source: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 bwMode="invGray"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 bwMode="invGray">
          <a:xfrm>
            <a:off x="480485" y="1188003"/>
            <a:ext cx="8160000" cy="288925"/>
          </a:xfrm>
        </p:spPr>
        <p:txBody>
          <a:bodyPr lIns="18000" anchor="ctr">
            <a:normAutofit/>
          </a:bodyPr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One line 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36455401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icture Placeholder 4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solidFill>
            <a:schemeClr val="bg1"/>
          </a:solidFill>
        </p:spPr>
        <p:txBody>
          <a:bodyPr bIns="1980000"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 sz="1400">
                <a:solidFill>
                  <a:schemeClr val="accent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SzPct val="80000"/>
              <a:buFontTx/>
              <a:buNone/>
              <a:tabLst/>
              <a:defRPr/>
            </a:pPr>
            <a:r>
              <a:rPr lang="en-GB" noProof="0"/>
              <a:t>Click on Icon to add picture, then arrange object (send to back)</a:t>
            </a:r>
            <a:br>
              <a:rPr lang="en-GB" noProof="0"/>
            </a:br>
            <a:r>
              <a:rPr lang="en-GB" noProof="0"/>
              <a:t>Change picture either by</a:t>
            </a:r>
            <a:br>
              <a:rPr lang="en-GB" noProof="0"/>
            </a:br>
            <a:r>
              <a:rPr lang="en-GB" noProof="0"/>
              <a:t>right mouse click on picture + „change picture“ </a:t>
            </a:r>
            <a:br>
              <a:rPr lang="en-GB" noProof="0"/>
            </a:br>
            <a:r>
              <a:rPr lang="en-GB" noProof="0"/>
              <a:t>or by deleting picture + resetting slide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480000" y="6507006"/>
            <a:ext cx="5971600" cy="247650"/>
          </a:xfrm>
        </p:spPr>
        <p:txBody>
          <a:bodyPr anchor="ctr">
            <a:noAutofit/>
          </a:bodyPr>
          <a:lstStyle>
            <a:lvl1pPr>
              <a:defRPr sz="1000" b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GB" noProof="0"/>
              <a:t>Name of Author  |  Function | Division | Country </a:t>
            </a:r>
          </a:p>
        </p:txBody>
      </p:sp>
      <p:sp>
        <p:nvSpPr>
          <p:cNvPr id="37" name="Text Placeholder 35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9495913" y="6476048"/>
            <a:ext cx="2195259" cy="247650"/>
          </a:xfrm>
        </p:spPr>
        <p:txBody>
          <a:bodyPr rIns="0" anchor="ctr">
            <a:noAutofit/>
          </a:bodyPr>
          <a:lstStyle>
            <a:lvl1pPr algn="ctr">
              <a:defRPr sz="1600" b="1" spc="0" baseline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GB" noProof="0"/>
              <a:t>www.who.int</a:t>
            </a:r>
          </a:p>
        </p:txBody>
      </p:sp>
      <p:sp>
        <p:nvSpPr>
          <p:cNvPr id="39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0" y="485184"/>
            <a:ext cx="7344000" cy="1119158"/>
          </a:xfrm>
          <a:noFill/>
        </p:spPr>
        <p:txBody>
          <a:bodyPr lIns="468000" tIns="72000" rIns="450000" bIns="180000" anchor="t" anchorCtr="0">
            <a:noAutofit/>
          </a:bodyPr>
          <a:lstStyle>
            <a:lvl1pPr algn="l">
              <a:lnSpc>
                <a:spcPct val="85000"/>
              </a:lnSpc>
              <a:defRPr sz="4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Click to edit </a:t>
            </a:r>
            <a:br>
              <a:rPr lang="en-GB" noProof="0" dirty="0"/>
            </a:br>
            <a:r>
              <a:rPr lang="en-GB" noProof="0" dirty="0"/>
              <a:t>Master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 bwMode="gray">
          <a:xfrm>
            <a:off x="2" y="4482000"/>
            <a:ext cx="12191999" cy="1656000"/>
          </a:xfrm>
          <a:solidFill>
            <a:schemeClr val="tx2">
              <a:alpha val="90000"/>
            </a:schemeClr>
          </a:solidFill>
        </p:spPr>
        <p:txBody>
          <a:bodyPr lIns="468000" tIns="216000" rIns="360000" bIns="216000" numCol="3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400" b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noProof="0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23" hasCustomPrompt="1"/>
          </p:nvPr>
        </p:nvSpPr>
        <p:spPr>
          <a:xfrm>
            <a:off x="8518300" y="485184"/>
            <a:ext cx="3172871" cy="1112400"/>
          </a:xfrm>
          <a:blipFill dpi="0" rotWithShape="1">
            <a:blip r:embed="rId2"/>
            <a:srcRect/>
            <a:stretch>
              <a:fillRect/>
            </a:stretch>
          </a:blipFill>
        </p:spPr>
        <p:txBody>
          <a:bodyPr/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97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invGray">
          <a:xfrm>
            <a:off x="479999" y="359999"/>
            <a:ext cx="8160000" cy="720000"/>
          </a:xfrm>
          <a:prstGeom prst="rect">
            <a:avLst/>
          </a:prstGeom>
        </p:spPr>
        <p:txBody>
          <a:bodyPr vert="horz" lIns="18000" tIns="0" rIns="360000" bIns="0" rtlCol="0" anchor="b">
            <a:no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invGray">
          <a:xfrm>
            <a:off x="480000" y="1800000"/>
            <a:ext cx="11232001" cy="4237200"/>
          </a:xfrm>
          <a:prstGeom prst="rect">
            <a:avLst/>
          </a:prstGeom>
        </p:spPr>
        <p:txBody>
          <a:bodyPr vert="horz" lIns="18000" tIns="0" rIns="1800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invGray">
          <a:xfrm>
            <a:off x="480000" y="6580588"/>
            <a:ext cx="790001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CB2A9C5F-569E-41BE-B5E5-7CBFE1B687B2}" type="datetime1">
              <a:rPr lang="en-GB" smtClean="0"/>
              <a:pPr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invGray">
          <a:xfrm>
            <a:off x="1392992" y="6580588"/>
            <a:ext cx="2264608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GB"/>
              <a:t>|     Title of the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invGray">
          <a:xfrm>
            <a:off x="11416433" y="6580588"/>
            <a:ext cx="289931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800" b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A74CE0EA-F3B5-4684-BA10-C594598FDB9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ectangle 8"/>
          <p:cNvSpPr/>
          <p:nvPr userDrawn="1"/>
        </p:nvSpPr>
        <p:spPr bwMode="invGray">
          <a:xfrm>
            <a:off x="9735601" y="2128187"/>
            <a:ext cx="1976400" cy="694800"/>
          </a:xfrm>
          <a:prstGeom prst="rect">
            <a:avLst/>
          </a:prstGeom>
          <a:blipFill dpi="0" rotWithShape="1">
            <a:blip r:embed="rId16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9735601" y="379578"/>
            <a:ext cx="1976400" cy="694800"/>
          </a:xfrm>
          <a:prstGeom prst="rect">
            <a:avLst/>
          </a:prstGeom>
          <a:blipFill dpi="0" rotWithShape="1">
            <a:blip r:embed="rId17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noProof="0"/>
          </a:p>
        </p:txBody>
      </p:sp>
    </p:spTree>
    <p:extLst>
      <p:ext uri="{BB962C8B-B14F-4D97-AF65-F5344CB8AC3E}">
        <p14:creationId xmlns:p14="http://schemas.microsoft.com/office/powerpoint/2010/main" val="164845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Clr>
          <a:schemeClr val="tx1"/>
        </a:buClr>
        <a:buSzPct val="80000"/>
        <a:buFontTx/>
        <a:buNone/>
        <a:defRPr sz="1400" b="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466725" indent="-28575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27087" indent="-28575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79513" indent="-28575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tabLst>
          <a:tab pos="1074738" algn="l"/>
        </a:tabLst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075" indent="-358775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62163" indent="-358775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31">
          <p15:clr>
            <a:srgbClr val="F26B43"/>
          </p15:clr>
        </p15:guide>
        <p15:guide id="2" orient="horz" pos="3809">
          <p15:clr>
            <a:srgbClr val="F26B43"/>
          </p15:clr>
        </p15:guide>
        <p15:guide id="3" pos="3840">
          <p15:clr>
            <a:srgbClr val="F26B43"/>
          </p15:clr>
        </p15:guide>
        <p15:guide id="4" pos="302">
          <p15:clr>
            <a:srgbClr val="F26B43"/>
          </p15:clr>
        </p15:guide>
        <p15:guide id="5" pos="7379">
          <p15:clr>
            <a:srgbClr val="F26B43"/>
          </p15:clr>
        </p15:guide>
        <p15:guide id="6" pos="3761">
          <p15:clr>
            <a:srgbClr val="F26B43"/>
          </p15:clr>
        </p15:guide>
        <p15:guide id="7" pos="391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isa@who.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lpanir@who.i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eisa@who.int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298016" y="697196"/>
            <a:ext cx="2244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000" b="1" dirty="0"/>
              <a:t>FGAI4H-M-042-A01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785294" y="1066528"/>
            <a:ext cx="37569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/>
              <a:t>E-meeting, 28-30 September 2021</a:t>
            </a:r>
            <a:endParaRPr lang="en-GB" sz="2000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880276"/>
              </p:ext>
            </p:extLst>
          </p:nvPr>
        </p:nvGraphicFramePr>
        <p:xfrm>
          <a:off x="1790700" y="2148420"/>
          <a:ext cx="8610600" cy="3825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931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563198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66747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495473">
                <a:tc>
                  <a:txBody>
                    <a:bodyPr/>
                    <a:lstStyle/>
                    <a:p>
                      <a:r>
                        <a:rPr lang="en-US" sz="2000" b="1" dirty="0"/>
                        <a:t>Source:</a:t>
                      </a:r>
                      <a:endParaRPr lang="en-GB" sz="20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Chair WG-Ethics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/>
                        <a:t>Title:</a:t>
                      </a:r>
                      <a:endParaRPr lang="en-GB" sz="20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WG-Ethics updates - Att.1: WG-Ethics &amp; WHO experts Ethics on AI updates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/>
                        <a:t>Purpose:</a:t>
                      </a:r>
                      <a:endParaRPr lang="en-GB" sz="20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Discussion</a:t>
                      </a:r>
                      <a:endParaRPr lang="en-GB" sz="20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/>
                        <a:t>Contact:</a:t>
                      </a:r>
                      <a:endParaRPr lang="en-GB" sz="20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Andreas REIS, WHO</a:t>
                      </a:r>
                      <a:endParaRPr lang="en-US" sz="2000">
                        <a:effectLst/>
                        <a:latin typeface="+mn-lt"/>
                        <a:ea typeface="DengXian" panose="02010600030101010101" pitchFamily="2" charset="-122"/>
                      </a:endParaRP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E-mail: 	</a:t>
                      </a:r>
                      <a:r>
                        <a:rPr lang="en-GB" sz="20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3"/>
                        </a:rPr>
                        <a:t>reisa@who.int</a:t>
                      </a:r>
                      <a:r>
                        <a:rPr lang="en-GB" sz="20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+mn-lt"/>
                        <a:ea typeface="DengXian" panose="02010600030101010101" pitchFamily="2" charset="-122"/>
                      </a:endParaRP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Contact:</a:t>
                      </a:r>
                      <a:endParaRPr lang="en-GB" sz="2000" b="1" dirty="0"/>
                    </a:p>
                    <a:p>
                      <a:endParaRPr lang="en-GB" sz="20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Rohit MALPANI, WHO</a:t>
                      </a:r>
                      <a:endParaRPr lang="en-US" sz="2000" dirty="0">
                        <a:effectLst/>
                        <a:latin typeface="+mn-lt"/>
                        <a:ea typeface="DengXian" panose="02010600030101010101" pitchFamily="2" charset="-122"/>
                      </a:endParaRP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E-mail: 	</a:t>
                      </a:r>
                      <a:r>
                        <a:rPr lang="en-GB" sz="2000" u="sng" dirty="0">
                          <a:solidFill>
                            <a:srgbClr val="0000FF"/>
                          </a:solidFill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4"/>
                        </a:rPr>
                        <a:t>malpanir@who.int</a:t>
                      </a:r>
                      <a:r>
                        <a:rPr lang="en-GB" sz="2000" dirty="0">
                          <a:effectLst/>
                          <a:latin typeface="+mn-lt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+mn-lt"/>
                        <a:ea typeface="DengXian" panose="02010600030101010101" pitchFamily="2" charset="-122"/>
                      </a:endParaRPr>
                    </a:p>
                  </a:txBody>
                  <a:tcPr marL="36195" marR="36195" marT="0" marB="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491544"/>
                  </a:ext>
                </a:extLst>
              </a:tr>
              <a:tr h="495473">
                <a:tc>
                  <a:txBody>
                    <a:bodyPr/>
                    <a:lstStyle/>
                    <a:p>
                      <a:r>
                        <a:rPr lang="en-US" sz="2000" b="1" dirty="0"/>
                        <a:t>Abstract:</a:t>
                      </a:r>
                      <a:endParaRPr lang="en-GB" sz="20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This PPT contains an update on the </a:t>
                      </a:r>
                      <a:r>
                        <a:rPr lang="en-GB" sz="2000" dirty="0">
                          <a:solidFill>
                            <a:schemeClr val="tx1"/>
                          </a:solidFill>
                        </a:rPr>
                        <a:t>WG-Ethics &amp; WHO experts Ethics on AI activities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. Outcome from the recent meeting online, 22 Sep. 2021 are highlighted, identifying steps towards future collaboration.</a:t>
                      </a:r>
                      <a:r>
                        <a:rPr lang="en-US" sz="2000" dirty="0"/>
                        <a:t> </a:t>
                      </a:r>
                      <a:endParaRPr lang="en-GB" sz="20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0" y="4432301"/>
            <a:ext cx="12191999" cy="1971361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Ethics &amp; Governance of Artificial Intelligence (AI) for Health:</a:t>
            </a:r>
          </a:p>
          <a:p>
            <a:r>
              <a:rPr lang="en-GB" dirty="0"/>
              <a:t>WHO Guidance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485184"/>
            <a:ext cx="4864100" cy="1940516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90413" y="5706685"/>
            <a:ext cx="11211172" cy="288000"/>
          </a:xfrm>
        </p:spPr>
        <p:txBody>
          <a:bodyPr/>
          <a:lstStyle/>
          <a:p>
            <a:r>
              <a:rPr lang="fr-FR" b="1" dirty="0"/>
              <a:t> </a:t>
            </a:r>
            <a:endParaRPr lang="en-GB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344B3A-CAF9-4D82-8FFF-9C40D2706C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0454" y="308816"/>
            <a:ext cx="3176291" cy="110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5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3372F48-7B01-492C-A964-8D783FFD69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Opportunities and ethical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Consensus principles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Governance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Checklists for MoH, designers, providers</a:t>
            </a:r>
          </a:p>
          <a:p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D9F9BF-D269-4020-816F-460E917B7A74}" type="datetime1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28/09/2021</a:t>
            </a:fld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23"/>
          </p:nvPr>
        </p:nvSpPr>
        <p:spPr>
          <a:xfrm>
            <a:off x="1392992" y="6580588"/>
            <a:ext cx="2916264" cy="17809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| Expert Group on Ethics &amp; Governance of AI in Health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CE0EA-F3B5-4684-BA10-C594598FDB9C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F5E8F72-798E-4937-8788-5C0943405D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WHO Guidance document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EC836CE-5676-4627-9C9C-4AB569D10F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98F3D2D-10CF-4E75-8FE5-7C70AAEC920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73667" y="1332465"/>
            <a:ext cx="3335589" cy="483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53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363" y="1711693"/>
            <a:ext cx="11232001" cy="4237200"/>
          </a:xfrm>
        </p:spPr>
        <p:txBody>
          <a:bodyPr/>
          <a:lstStyle/>
          <a:p>
            <a:pPr marL="285750" lvl="0" indent="-28575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Contribution to overview of regulatory considerations on AI for health</a:t>
            </a:r>
          </a:p>
          <a:p>
            <a:pPr marL="285750" lvl="0" indent="-28575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Ethics definitions for Glossary of key AI terms</a:t>
            </a:r>
          </a:p>
          <a:p>
            <a:pPr marL="285750" lvl="0" indent="-28575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3600" dirty="0"/>
              <a:t>Drafting of ethical considerations for clinical evaluation guidance.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80485" y="1188003"/>
            <a:ext cx="8160000" cy="310597"/>
          </a:xfr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392992" y="6580588"/>
            <a:ext cx="2671008" cy="18000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 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CE0EA-F3B5-4684-BA10-C594598FDB9C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79999" y="359998"/>
            <a:ext cx="8160000" cy="1138601"/>
          </a:xfrm>
        </p:spPr>
        <p:txBody>
          <a:bodyPr/>
          <a:lstStyle/>
          <a:p>
            <a:r>
              <a:rPr lang="en-GB" sz="4000" dirty="0"/>
              <a:t>On</a:t>
            </a:r>
            <a:r>
              <a:rPr lang="en-US" sz="4000" dirty="0"/>
              <a:t>-going</a:t>
            </a:r>
            <a:r>
              <a:rPr lang="fr-FR" sz="4000" dirty="0"/>
              <a:t> collaboration </a:t>
            </a:r>
            <a:r>
              <a:rPr lang="en-US" sz="4000" dirty="0"/>
              <a:t>with</a:t>
            </a:r>
            <a:r>
              <a:rPr lang="fr-FR" sz="4000" dirty="0"/>
              <a:t> WHO FG AI4H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427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9999" y="2218320"/>
            <a:ext cx="11232001" cy="4452268"/>
          </a:xfrm>
        </p:spPr>
        <p:txBody>
          <a:bodyPr/>
          <a:lstStyle/>
          <a:p>
            <a:pPr marL="457200" indent="-4572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Participation of ethics subject-matter experts within Trial Audit teams.</a:t>
            </a:r>
          </a:p>
          <a:p>
            <a:pPr marL="457200" indent="-4572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Develop and periodically update Q&amp;A that includes both general ethics questions as well as ethics-related issues and challenges arising from each Topic Group.</a:t>
            </a:r>
            <a:r>
              <a:rPr lang="fr-FR" sz="3200" dirty="0"/>
              <a:t>    </a:t>
            </a:r>
          </a:p>
          <a:p>
            <a:endParaRPr lang="en-GB" sz="1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392992" y="6580588"/>
            <a:ext cx="2671008" cy="18000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CE0EA-F3B5-4684-BA10-C594598FDB9C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79999" y="616969"/>
            <a:ext cx="8160000" cy="720000"/>
          </a:xfrm>
        </p:spPr>
        <p:txBody>
          <a:bodyPr/>
          <a:lstStyle/>
          <a:p>
            <a:r>
              <a:rPr lang="en-GB" sz="4000" dirty="0"/>
              <a:t>Forthcoming activities of ethics sub-group</a:t>
            </a:r>
          </a:p>
        </p:txBody>
      </p:sp>
    </p:spTree>
    <p:extLst>
      <p:ext uri="{BB962C8B-B14F-4D97-AF65-F5344CB8AC3E}">
        <p14:creationId xmlns:p14="http://schemas.microsoft.com/office/powerpoint/2010/main" val="205104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9999" y="1898996"/>
            <a:ext cx="11232001" cy="4452268"/>
          </a:xfrm>
        </p:spPr>
        <p:txBody>
          <a:bodyPr/>
          <a:lstStyle/>
          <a:p>
            <a:pPr marL="457200" indent="-4572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/>
              <a:t>Open to </a:t>
            </a:r>
            <a:r>
              <a:rPr lang="en-US" sz="2800" dirty="0"/>
              <a:t>additional</a:t>
            </a:r>
            <a:r>
              <a:rPr lang="fr-FR" sz="2800" dirty="0"/>
              <a:t> suggestions of </a:t>
            </a:r>
            <a:r>
              <a:rPr lang="en-US" sz="2800" dirty="0"/>
              <a:t>functions</a:t>
            </a:r>
            <a:r>
              <a:rPr lang="fr-FR" sz="2800" dirty="0"/>
              <a:t> and outputs of </a:t>
            </a:r>
            <a:r>
              <a:rPr lang="en-US" sz="2800" dirty="0"/>
              <a:t>ethics-subgroup</a:t>
            </a:r>
            <a:r>
              <a:rPr lang="fr-FR" sz="2800" dirty="0"/>
              <a:t>.</a:t>
            </a:r>
          </a:p>
          <a:p>
            <a:pPr marL="457200" indent="-4572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 err="1"/>
              <a:t>Any</a:t>
            </a:r>
            <a:r>
              <a:rPr lang="fr-FR" sz="2800" dirty="0"/>
              <a:t> </a:t>
            </a:r>
            <a:r>
              <a:rPr lang="fr-FR" sz="2800" dirty="0" err="1"/>
              <a:t>ideas</a:t>
            </a:r>
            <a:r>
              <a:rPr lang="fr-FR" sz="2800" dirty="0"/>
              <a:t> or suggestions?</a:t>
            </a:r>
          </a:p>
          <a:p>
            <a:pPr marL="457200" indent="-4572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800" dirty="0"/>
              <a:t>Email: </a:t>
            </a:r>
            <a:r>
              <a:rPr lang="fr-FR" sz="2800" dirty="0">
                <a:hlinkClick r:id="rId2"/>
              </a:rPr>
              <a:t>reisa@who.int</a:t>
            </a:r>
            <a:endParaRPr lang="fr-FR" sz="2800" dirty="0"/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GB" sz="28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392992" y="6580588"/>
            <a:ext cx="2671008" cy="180000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4CE0EA-F3B5-4684-BA10-C594598FDB9C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79999" y="616969"/>
            <a:ext cx="8160000" cy="720000"/>
          </a:xfrm>
        </p:spPr>
        <p:txBody>
          <a:bodyPr/>
          <a:lstStyle/>
          <a:p>
            <a:r>
              <a:rPr lang="en-GB" sz="4000" dirty="0"/>
              <a:t>Forthcoming activities of ethics sub-group</a:t>
            </a:r>
          </a:p>
        </p:txBody>
      </p:sp>
    </p:spTree>
    <p:extLst>
      <p:ext uri="{BB962C8B-B14F-4D97-AF65-F5344CB8AC3E}">
        <p14:creationId xmlns:p14="http://schemas.microsoft.com/office/powerpoint/2010/main" val="388007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WHO PPT color scheme 2016">
      <a:dk1>
        <a:sysClr val="windowText" lastClr="000000"/>
      </a:dk1>
      <a:lt1>
        <a:sysClr val="window" lastClr="FFFFFF"/>
      </a:lt1>
      <a:dk2>
        <a:srgbClr val="009CDE"/>
      </a:dk2>
      <a:lt2>
        <a:srgbClr val="F3F3F3"/>
      </a:lt2>
      <a:accent1>
        <a:srgbClr val="009CDE"/>
      </a:accent1>
      <a:accent2>
        <a:srgbClr val="183C5C"/>
      </a:accent2>
      <a:accent3>
        <a:srgbClr val="66C4EB"/>
      </a:accent3>
      <a:accent4>
        <a:srgbClr val="9B9B9B"/>
      </a:accent4>
      <a:accent5>
        <a:srgbClr val="CCEBF8"/>
      </a:accent5>
      <a:accent6>
        <a:srgbClr val="C9C9C9"/>
      </a:accent6>
      <a:hlink>
        <a:srgbClr val="009CDE"/>
      </a:hlink>
      <a:folHlink>
        <a:srgbClr val="B2B2B2"/>
      </a:folHlink>
    </a:clrScheme>
    <a:fontScheme name="WHO Fonts PPT 2016">
      <a:majorFont>
        <a:latin typeface="Ebrima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EC5C7-1CAF-466D-B504-1A821F15D515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1776</TotalTime>
  <Words>265</Words>
  <Application>Microsoft Office PowerPoint</Application>
  <PresentationFormat>Widescreen</PresentationFormat>
  <Paragraphs>76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Ebrima</vt:lpstr>
      <vt:lpstr>Times New Roman</vt:lpstr>
      <vt:lpstr>Office 主题​​</vt:lpstr>
      <vt:lpstr>2_Office Theme</vt:lpstr>
      <vt:lpstr>PowerPoint Presentation</vt:lpstr>
      <vt:lpstr> </vt:lpstr>
      <vt:lpstr>WHO Guidance document</vt:lpstr>
      <vt:lpstr>On-going collaboration with WHO FG AI4H</vt:lpstr>
      <vt:lpstr>Forthcoming activities of ethics sub-group</vt:lpstr>
      <vt:lpstr>Forthcoming activities of ethics sub-group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WG-Ethics &amp; WHO experts Ethics on AI updates - Att.1: Presentation</dc:title>
  <dc:creator>Campos, Simao</dc:creator>
  <cp:lastModifiedBy>Simão Campos-Neto</cp:lastModifiedBy>
  <cp:revision>76</cp:revision>
  <cp:lastPrinted>2019-04-04T08:49:31Z</cp:lastPrinted>
  <dcterms:created xsi:type="dcterms:W3CDTF">2019-03-31T15:53:06Z</dcterms:created>
  <dcterms:modified xsi:type="dcterms:W3CDTF">2021-09-28T08:43:46Z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